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2588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8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272011"/>
            <a:ext cx="9944100" cy="2705947"/>
          </a:xfrm>
        </p:spPr>
        <p:txBody>
          <a:bodyPr anchor="b"/>
          <a:lstStyle>
            <a:lvl1pPr algn="ctr"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082310"/>
            <a:ext cx="9944100" cy="1876530"/>
          </a:xfrm>
        </p:spPr>
        <p:txBody>
          <a:bodyPr/>
          <a:lstStyle>
            <a:lvl1pPr marL="0" indent="0" algn="ctr">
              <a:buNone/>
              <a:defRPr sz="2610"/>
            </a:lvl1pPr>
            <a:lvl2pPr marL="497205" indent="0" algn="ctr">
              <a:buNone/>
              <a:defRPr sz="2175"/>
            </a:lvl2pPr>
            <a:lvl3pPr marL="994410" indent="0" algn="ctr">
              <a:buNone/>
              <a:defRPr sz="1958"/>
            </a:lvl3pPr>
            <a:lvl4pPr marL="1491615" indent="0" algn="ctr">
              <a:buNone/>
              <a:defRPr sz="1740"/>
            </a:lvl4pPr>
            <a:lvl5pPr marL="1988820" indent="0" algn="ctr">
              <a:buNone/>
              <a:defRPr sz="1740"/>
            </a:lvl5pPr>
            <a:lvl6pPr marL="2486025" indent="0" algn="ctr">
              <a:buNone/>
              <a:defRPr sz="1740"/>
            </a:lvl6pPr>
            <a:lvl7pPr marL="2983230" indent="0" algn="ctr">
              <a:buNone/>
              <a:defRPr sz="1740"/>
            </a:lvl7pPr>
            <a:lvl8pPr marL="3480435" indent="0" algn="ctr">
              <a:buNone/>
              <a:defRPr sz="1740"/>
            </a:lvl8pPr>
            <a:lvl9pPr marL="3977640" indent="0" algn="ctr">
              <a:buNone/>
              <a:defRPr sz="17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9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13808"/>
            <a:ext cx="2858929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13808"/>
            <a:ext cx="8411051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937704"/>
            <a:ext cx="11435715" cy="3233102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5201392"/>
            <a:ext cx="11435715" cy="1700212"/>
          </a:xfrm>
        </p:spPr>
        <p:txBody>
          <a:bodyPr/>
          <a:lstStyle>
            <a:lvl1pPr marL="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1pPr>
            <a:lvl2pPr marL="497205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8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069042"/>
            <a:ext cx="563499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069042"/>
            <a:ext cx="563499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6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13809"/>
            <a:ext cx="1143571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905318"/>
            <a:ext cx="5609093" cy="933767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839085"/>
            <a:ext cx="560909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905318"/>
            <a:ext cx="5636717" cy="933767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839085"/>
            <a:ext cx="563671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18160"/>
            <a:ext cx="4276308" cy="181356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119082"/>
            <a:ext cx="6712268" cy="5523442"/>
          </a:xfrm>
        </p:spPr>
        <p:txBody>
          <a:bodyPr/>
          <a:lstStyle>
            <a:lvl1pPr>
              <a:defRPr sz="3480"/>
            </a:lvl1pPr>
            <a:lvl2pPr>
              <a:defRPr sz="3045"/>
            </a:lvl2pPr>
            <a:lvl3pPr>
              <a:defRPr sz="261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331720"/>
            <a:ext cx="4276308" cy="4319800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18160"/>
            <a:ext cx="4276308" cy="181356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119082"/>
            <a:ext cx="6712268" cy="5523442"/>
          </a:xfrm>
        </p:spPr>
        <p:txBody>
          <a:bodyPr anchor="t"/>
          <a:lstStyle>
            <a:lvl1pPr marL="0" indent="0">
              <a:buNone/>
              <a:defRPr sz="3480"/>
            </a:lvl1pPr>
            <a:lvl2pPr marL="497205" indent="0">
              <a:buNone/>
              <a:defRPr sz="3045"/>
            </a:lvl2pPr>
            <a:lvl3pPr marL="994410" indent="0">
              <a:buNone/>
              <a:defRPr sz="2610"/>
            </a:lvl3pPr>
            <a:lvl4pPr marL="1491615" indent="0">
              <a:buNone/>
              <a:defRPr sz="2175"/>
            </a:lvl4pPr>
            <a:lvl5pPr marL="1988820" indent="0">
              <a:buNone/>
              <a:defRPr sz="2175"/>
            </a:lvl5pPr>
            <a:lvl6pPr marL="2486025" indent="0">
              <a:buNone/>
              <a:defRPr sz="2175"/>
            </a:lvl6pPr>
            <a:lvl7pPr marL="2983230" indent="0">
              <a:buNone/>
              <a:defRPr sz="2175"/>
            </a:lvl7pPr>
            <a:lvl8pPr marL="3480435" indent="0">
              <a:buNone/>
              <a:defRPr sz="2175"/>
            </a:lvl8pPr>
            <a:lvl9pPr marL="3977640" indent="0">
              <a:buNone/>
              <a:defRPr sz="21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331720"/>
            <a:ext cx="4276308" cy="4319800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13809"/>
            <a:ext cx="1143571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069042"/>
            <a:ext cx="1143571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7203864"/>
            <a:ext cx="298323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C121-1354-42C1-B3D1-6ACD536EB4C6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7203864"/>
            <a:ext cx="44748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7203864"/>
            <a:ext cx="298323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EB8E-36BB-4CB9-B007-17B7B1F2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94410" rtl="0" eaLnBrk="1" latinLnBrk="0" hangingPunct="1">
        <a:lnSpc>
          <a:spcPct val="90000"/>
        </a:lnSpc>
        <a:spcBef>
          <a:spcPct val="0"/>
        </a:spcBef>
        <a:buNone/>
        <a:defRPr sz="4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 rtl="0" eaLnBrk="1" latinLnBrk="0" hangingPunct="1">
        <a:lnSpc>
          <a:spcPct val="90000"/>
        </a:lnSpc>
        <a:spcBef>
          <a:spcPts val="1088"/>
        </a:spcBef>
        <a:buFont typeface="Arial" panose="020B0604020202020204" pitchFamily="34" charset="0"/>
        <a:buChar char="•"/>
        <a:defRPr sz="3045" kern="120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8FC9-ACAA-4BA4-B32D-B0289AB07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86581-9C8A-4CC8-95C4-7F2D174FF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40B618D-243A-42AB-9E9A-FBD8AF092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2735978" cy="2431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1D94B2-5E49-494F-AE3B-14CAA6DA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51" y="2355144"/>
            <a:ext cx="7385719" cy="4884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8E63D6-02F9-471A-A26A-64F8574B1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524" y="184645"/>
            <a:ext cx="3814174" cy="2302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84AB9C-C6AC-43A8-A0B7-A1654151D6B7}"/>
              </a:ext>
            </a:extLst>
          </p:cNvPr>
          <p:cNvSpPr/>
          <p:nvPr/>
        </p:nvSpPr>
        <p:spPr>
          <a:xfrm>
            <a:off x="286321" y="3373243"/>
            <a:ext cx="2163336" cy="102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polygenic covariance between males and females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D1EDA4-B79C-4DB3-B87E-6B37A1212F0F}"/>
                  </a:ext>
                </a:extLst>
              </p:cNvPr>
              <p:cNvSpPr/>
              <p:nvPr/>
            </p:nvSpPr>
            <p:spPr>
              <a:xfrm>
                <a:off x="1356837" y="5922541"/>
                <a:ext cx="1196793" cy="825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 panose="02040503050406030204" pitchFamily="18" charset="0"/>
                  </a:rPr>
                  <a:t>F    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D1EDA4-B79C-4DB3-B87E-6B37A1212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37" y="5922541"/>
                <a:ext cx="1196793" cy="825190"/>
              </a:xfrm>
              <a:prstGeom prst="rect">
                <a:avLst/>
              </a:prstGeom>
              <a:blipFill>
                <a:blip r:embed="rId5"/>
                <a:stretch>
                  <a:fillRect t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E8DF6-E86F-4753-B8F7-01D3BF8AA314}"/>
              </a:ext>
            </a:extLst>
          </p:cNvPr>
          <p:cNvCxnSpPr>
            <a:cxnSpLocks/>
          </p:cNvCxnSpPr>
          <p:nvPr/>
        </p:nvCxnSpPr>
        <p:spPr>
          <a:xfrm flipH="1">
            <a:off x="2553630" y="3886200"/>
            <a:ext cx="2631688" cy="2369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A6C4A2-0A13-4804-969C-80E179392342}"/>
              </a:ext>
            </a:extLst>
          </p:cNvPr>
          <p:cNvSpPr/>
          <p:nvPr/>
        </p:nvSpPr>
        <p:spPr>
          <a:xfrm>
            <a:off x="5105611" y="3601843"/>
            <a:ext cx="524108" cy="2843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F053BBA-9D80-4230-B2F3-A60F397DF5E8}"/>
              </a:ext>
            </a:extLst>
          </p:cNvPr>
          <p:cNvSpPr/>
          <p:nvPr/>
        </p:nvSpPr>
        <p:spPr>
          <a:xfrm>
            <a:off x="1343722" y="2973467"/>
            <a:ext cx="226636" cy="316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BF7BCD-3507-4467-AD87-B59DCB328F13}"/>
              </a:ext>
            </a:extLst>
          </p:cNvPr>
          <p:cNvSpPr/>
          <p:nvPr/>
        </p:nvSpPr>
        <p:spPr>
          <a:xfrm>
            <a:off x="2553630" y="3689386"/>
            <a:ext cx="661848" cy="19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E7A8F-CCFF-4416-BCEE-6D0696F48282}"/>
              </a:ext>
            </a:extLst>
          </p:cNvPr>
          <p:cNvSpPr/>
          <p:nvPr/>
        </p:nvSpPr>
        <p:spPr>
          <a:xfrm>
            <a:off x="6869151" y="3233854"/>
            <a:ext cx="1773044" cy="10705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EFE0-4629-4704-BE62-31BD8F6A44D5}"/>
              </a:ext>
            </a:extLst>
          </p:cNvPr>
          <p:cNvSpPr/>
          <p:nvPr/>
        </p:nvSpPr>
        <p:spPr>
          <a:xfrm>
            <a:off x="11586117" y="1182029"/>
            <a:ext cx="657922" cy="4237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41DEF-8E31-421A-98A9-91E989107400}"/>
              </a:ext>
            </a:extLst>
          </p:cNvPr>
          <p:cNvCxnSpPr>
            <a:stCxn id="19" idx="2"/>
          </p:cNvCxnSpPr>
          <p:nvPr/>
        </p:nvCxnSpPr>
        <p:spPr>
          <a:xfrm flipH="1">
            <a:off x="8642195" y="1605776"/>
            <a:ext cx="3272883" cy="1996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221E45-6DD2-436C-8B25-C5C1D979CC1C}"/>
              </a:ext>
            </a:extLst>
          </p:cNvPr>
          <p:cNvSpPr txBox="1"/>
          <p:nvPr/>
        </p:nvSpPr>
        <p:spPr>
          <a:xfrm>
            <a:off x="3319451" y="485730"/>
            <a:ext cx="186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 1</a:t>
            </a:r>
          </a:p>
        </p:txBody>
      </p:sp>
    </p:spTree>
    <p:extLst>
      <p:ext uri="{BB962C8B-B14F-4D97-AF65-F5344CB8AC3E}">
        <p14:creationId xmlns:p14="http://schemas.microsoft.com/office/powerpoint/2010/main" val="223116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D46F17-9D30-4DB9-A647-61B5A6A5CB91}"/>
              </a:ext>
            </a:extLst>
          </p:cNvPr>
          <p:cNvCxnSpPr>
            <a:cxnSpLocks/>
          </p:cNvCxnSpPr>
          <p:nvPr/>
        </p:nvCxnSpPr>
        <p:spPr>
          <a:xfrm flipV="1">
            <a:off x="5531005" y="1215484"/>
            <a:ext cx="0" cy="5051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E7F50F-0217-4A24-809D-16BAD8B83698}"/>
              </a:ext>
            </a:extLst>
          </p:cNvPr>
          <p:cNvCxnSpPr>
            <a:cxnSpLocks/>
          </p:cNvCxnSpPr>
          <p:nvPr/>
        </p:nvCxnSpPr>
        <p:spPr>
          <a:xfrm>
            <a:off x="5531005" y="6266986"/>
            <a:ext cx="599935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5CE598-5C94-4484-9933-98B586D31242}"/>
              </a:ext>
            </a:extLst>
          </p:cNvPr>
          <p:cNvSpPr txBox="1"/>
          <p:nvPr/>
        </p:nvSpPr>
        <p:spPr>
          <a:xfrm>
            <a:off x="7571678" y="6461461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Heritability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F538B-A246-4438-9293-58C90673B4CE}"/>
              </a:ext>
            </a:extLst>
          </p:cNvPr>
          <p:cNvSpPr txBox="1"/>
          <p:nvPr/>
        </p:nvSpPr>
        <p:spPr>
          <a:xfrm rot="16200000">
            <a:off x="905358" y="3029222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D55EC-3EFA-49FF-B9D6-CA151EF43FB6}"/>
              </a:ext>
            </a:extLst>
          </p:cNvPr>
          <p:cNvSpPr txBox="1"/>
          <p:nvPr/>
        </p:nvSpPr>
        <p:spPr>
          <a:xfrm>
            <a:off x="4616604" y="1864590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Trait1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2CC82-A88D-4CE4-B914-33847D36E4EA}"/>
              </a:ext>
            </a:extLst>
          </p:cNvPr>
          <p:cNvSpPr txBox="1"/>
          <p:nvPr/>
        </p:nvSpPr>
        <p:spPr>
          <a:xfrm>
            <a:off x="4616604" y="3444386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Trait4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8B680-0850-488D-B9BE-527A679641BE}"/>
              </a:ext>
            </a:extLst>
          </p:cNvPr>
          <p:cNvSpPr txBox="1"/>
          <p:nvPr/>
        </p:nvSpPr>
        <p:spPr>
          <a:xfrm>
            <a:off x="4616604" y="2917787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89C75-D3AA-477B-AE88-7D1FCA754056}"/>
              </a:ext>
            </a:extLst>
          </p:cNvPr>
          <p:cNvSpPr txBox="1"/>
          <p:nvPr/>
        </p:nvSpPr>
        <p:spPr>
          <a:xfrm>
            <a:off x="4616604" y="2391188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Trait2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09D933-F8C4-417E-8C85-56AF9533BF56}"/>
              </a:ext>
            </a:extLst>
          </p:cNvPr>
          <p:cNvCxnSpPr/>
          <p:nvPr/>
        </p:nvCxnSpPr>
        <p:spPr>
          <a:xfrm>
            <a:off x="2821258" y="2018371"/>
            <a:ext cx="0" cy="38917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F36AE-B2EA-4FC2-8DC0-3EDB26E3E270}"/>
              </a:ext>
            </a:extLst>
          </p:cNvPr>
          <p:cNvCxnSpPr>
            <a:stCxn id="13" idx="1"/>
          </p:cNvCxnSpPr>
          <p:nvPr/>
        </p:nvCxnSpPr>
        <p:spPr>
          <a:xfrm flipH="1">
            <a:off x="2821258" y="2049256"/>
            <a:ext cx="17953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E9F259-93A0-4683-87CD-6C20B928D7B5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821258" y="2391188"/>
            <a:ext cx="17953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227FD8-E36D-4354-8347-16CDE2D6F0F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815683" y="2575854"/>
            <a:ext cx="1800921" cy="52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39A0CE-F9C7-4FA4-9FD5-2000EE5F1E1F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821258" y="3444386"/>
            <a:ext cx="17953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1E9793-85D6-4E1F-9646-355F4C8C6EE6}"/>
              </a:ext>
            </a:extLst>
          </p:cNvPr>
          <p:cNvSpPr txBox="1"/>
          <p:nvPr/>
        </p:nvSpPr>
        <p:spPr>
          <a:xfrm>
            <a:off x="2442109" y="1937492"/>
            <a:ext cx="245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62FE5-9486-46CB-902D-47B9B5B444A3}"/>
              </a:ext>
            </a:extLst>
          </p:cNvPr>
          <p:cNvSpPr txBox="1"/>
          <p:nvPr/>
        </p:nvSpPr>
        <p:spPr>
          <a:xfrm>
            <a:off x="1301904" y="630709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132786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AF779B-FED3-404E-A8E3-AEC30226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47" y="209736"/>
            <a:ext cx="10299026" cy="7130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9F58CB-6A56-4AFE-B48F-6EC5ACB9675A}"/>
              </a:ext>
            </a:extLst>
          </p:cNvPr>
          <p:cNvSpPr txBox="1"/>
          <p:nvPr/>
        </p:nvSpPr>
        <p:spPr>
          <a:xfrm>
            <a:off x="209085" y="0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FIG 3</a:t>
            </a:r>
          </a:p>
        </p:txBody>
      </p:sp>
    </p:spTree>
    <p:extLst>
      <p:ext uri="{BB962C8B-B14F-4D97-AF65-F5344CB8AC3E}">
        <p14:creationId xmlns:p14="http://schemas.microsoft.com/office/powerpoint/2010/main" val="326593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2765A098-AC50-4177-A2BA-33C1ACA7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11" y="679193"/>
            <a:ext cx="7332169" cy="66471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5CCBC-0D12-4A77-BA1A-AC5ED3223049}"/>
              </a:ext>
            </a:extLst>
          </p:cNvPr>
          <p:cNvSpPr txBox="1"/>
          <p:nvPr/>
        </p:nvSpPr>
        <p:spPr>
          <a:xfrm>
            <a:off x="209085" y="0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FIG 4</a:t>
            </a:r>
          </a:p>
        </p:txBody>
      </p:sp>
    </p:spTree>
    <p:extLst>
      <p:ext uri="{BB962C8B-B14F-4D97-AF65-F5344CB8AC3E}">
        <p14:creationId xmlns:p14="http://schemas.microsoft.com/office/powerpoint/2010/main" val="237164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C4CC7B40-EFEB-4FFF-991C-EB35719C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9" y="734586"/>
            <a:ext cx="6303227" cy="630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94345-A534-47B4-BE4D-53F71CB02B24}"/>
              </a:ext>
            </a:extLst>
          </p:cNvPr>
          <p:cNvSpPr txBox="1"/>
          <p:nvPr/>
        </p:nvSpPr>
        <p:spPr>
          <a:xfrm>
            <a:off x="209085" y="0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FIG 5</a:t>
            </a:r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396FF292-D79A-46C6-966D-F2DB8753D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85792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8B8F1-32AE-4A80-A913-7703CB0DC513}"/>
              </a:ext>
            </a:extLst>
          </p:cNvPr>
          <p:cNvSpPr txBox="1"/>
          <p:nvPr/>
        </p:nvSpPr>
        <p:spPr>
          <a:xfrm>
            <a:off x="209085" y="0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FIG 6</a:t>
            </a:r>
          </a:p>
        </p:txBody>
      </p:sp>
    </p:spTree>
    <p:extLst>
      <p:ext uri="{BB962C8B-B14F-4D97-AF65-F5344CB8AC3E}">
        <p14:creationId xmlns:p14="http://schemas.microsoft.com/office/powerpoint/2010/main" val="149957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33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Figure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Sketch</dc:title>
  <dc:creator>Carrie Zhu</dc:creator>
  <cp:lastModifiedBy>Carrie Zhu</cp:lastModifiedBy>
  <cp:revision>14</cp:revision>
  <dcterms:created xsi:type="dcterms:W3CDTF">2021-11-18T05:35:44Z</dcterms:created>
  <dcterms:modified xsi:type="dcterms:W3CDTF">2021-11-18T23:27:35Z</dcterms:modified>
</cp:coreProperties>
</file>