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51" d="100"/>
          <a:sy n="151" d="100"/>
        </p:scale>
        <p:origin x="-2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4C1-71A2-BBCB-5ECE-6FDFF8F4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8EC0-8E88-A6B6-3171-07ED8169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3A2E-D031-8B70-907E-9E25E78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52F4-FBBE-4F72-5E9A-DA9F670F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D470-D931-42FF-C5BC-FBC6F5FB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348-B5E1-2865-03D4-AAB38D92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6077-F73A-E2C7-0864-626D13B9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2C5B-B198-A884-FB6B-82DB4A2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6A1C-A611-DDA5-ACA5-5E3A4EFA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2B45-37C1-93F6-E325-4A239DF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6F00C-3093-E0BC-CBA9-0607BC22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5525-88E0-5CC6-AA54-44DFC1EC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435B-AA7D-8976-66D8-19C5EBB2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F998-E9A8-5C82-10A8-2A74A93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77C-36C8-E28C-DB61-B19D1D4E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6BC-CD37-1595-5BF2-335164D0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92B9-0A87-E71A-AF0E-F093A742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F105-3294-CA13-FE73-4F94E17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C6BE-A511-F870-3DE0-A069EA77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9D57-A4BA-D802-5654-C108F45E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9D80-7234-EE3B-2703-797AD921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4A41-10BC-B7F4-75CE-B34A1FA4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71CF-6397-916E-656D-CEB7D7F0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128A-3A2F-B196-9AE8-EA25CAC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F191-361A-6E6A-D5E7-F4B8126D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A3A-E7C4-DE30-F1A8-D716CDF0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DEF9-50B3-D27B-75CC-54E6AEA3B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E3078-2145-20E5-29EA-FDAF616A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4389-AEE0-90EE-A6EB-691463D5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BE16-22B6-1C33-C108-3DADFAD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A5F6-E976-B2CB-80F7-6FCB794D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143-D8E6-0E87-8DAF-CD4438F8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B262-47F8-EBD0-06E8-8A73BD23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A5E4-C9F8-C764-90D7-075E3C21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EF98D-0FB0-B323-283F-F31075AB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D01C5-27F3-0E1E-19B0-9F6489D7F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740FC-83B7-E14A-3F5D-388AEEA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D9884-D455-2887-CC1B-143891C4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B9C6A-8BBD-312A-3C64-4310719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918-D079-2847-A1A2-2BFE2473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95473-DBC7-4238-3A6D-2232009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BFE6B-4255-627B-0F9D-011A6BDE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192A-C780-76A9-DAFE-46715E5E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62050-F582-95E1-CF0F-1495B93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EACC1-CE8C-8AB2-D648-26690FB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7D5C-EA4F-BAC5-B7D6-279DEDE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47DD-ABDD-0837-EF55-56B98C57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5124-5D49-4059-405A-9D563427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9FDD-E11C-C103-527D-80D9161B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DAC8-724C-D770-7476-2EA0421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C515-5E61-79A2-779C-4B76CA6C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9027-0D91-9403-55CE-6747BE0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306-09C8-2124-BE68-9559990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B688B-F841-17E2-3F30-E56058F1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5DA4-B31D-C1D5-E540-977E41D4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BC04-4AB8-9547-DCA1-7AAF348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6382-AE6E-A968-C53E-BDF472D3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3400-0210-831D-EB31-DF5CD7B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2A40A-78AD-4823-4B5E-5759583D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3D65-FB23-71FC-AF40-533CFC9C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F457-A729-FC7F-2515-A47F75AE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81F0-21A5-4350-ACDE-17FB3E98D375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778C-7E0B-CF7F-A021-29389438D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A298-3919-6369-16C0-70A71750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EE9403E-701F-9467-7489-E2AEEA9A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59" y="-7636"/>
            <a:ext cx="9145081" cy="68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9C849C-E309-C8D7-D6E4-3EAD7A7D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03546"/>
              </p:ext>
            </p:extLst>
          </p:nvPr>
        </p:nvGraphicFramePr>
        <p:xfrm>
          <a:off x="1662495" y="2002179"/>
          <a:ext cx="3797301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13">
                  <a:extLst>
                    <a:ext uri="{9D8B030D-6E8A-4147-A177-3AD203B41FA5}">
                      <a16:colId xmlns:a16="http://schemas.microsoft.com/office/drawing/2014/main" val="517538928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1965297953"/>
                    </a:ext>
                  </a:extLst>
                </a:gridCol>
                <a:gridCol w="1319562">
                  <a:extLst>
                    <a:ext uri="{9D8B030D-6E8A-4147-A177-3AD203B41FA5}">
                      <a16:colId xmlns:a16="http://schemas.microsoft.com/office/drawing/2014/main" val="2190570722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8354125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551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sex het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one sex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opposite direction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% same direction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355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90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62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1CACE8-E914-908A-2D61-0BB9AC95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0026"/>
              </p:ext>
            </p:extLst>
          </p:nvPr>
        </p:nvGraphicFramePr>
        <p:xfrm>
          <a:off x="1662494" y="3162782"/>
          <a:ext cx="3797301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13">
                  <a:extLst>
                    <a:ext uri="{9D8B030D-6E8A-4147-A177-3AD203B41FA5}">
                      <a16:colId xmlns:a16="http://schemas.microsoft.com/office/drawing/2014/main" val="1091029663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27940979"/>
                    </a:ext>
                  </a:extLst>
                </a:gridCol>
                <a:gridCol w="1319562">
                  <a:extLst>
                    <a:ext uri="{9D8B030D-6E8A-4147-A177-3AD203B41FA5}">
                      <a16:colId xmlns:a16="http://schemas.microsoft.com/office/drawing/2014/main" val="3553585523"/>
                    </a:ext>
                  </a:extLst>
                </a:gridCol>
                <a:gridCol w="825913">
                  <a:extLst>
                    <a:ext uri="{9D8B030D-6E8A-4147-A177-3AD203B41FA5}">
                      <a16:colId xmlns:a16="http://schemas.microsoft.com/office/drawing/2014/main" val="34420087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6304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# sex het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one sex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opposite direction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same direction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922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8951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381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0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F413A3-2B50-739A-2C03-2FD1A9D3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992033"/>
            <a:ext cx="7433016" cy="4873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/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/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D8E2B6-B719-4090-2BB6-6E6348B84B0B}"/>
              </a:ext>
            </a:extLst>
          </p:cNvPr>
          <p:cNvSpPr txBox="1"/>
          <p:nvPr/>
        </p:nvSpPr>
        <p:spPr>
          <a:xfrm>
            <a:off x="2085975" y="192283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AC1FA-FCBD-6E27-4365-BE85499B4923}"/>
              </a:ext>
            </a:extLst>
          </p:cNvPr>
          <p:cNvSpPr txBox="1"/>
          <p:nvPr/>
        </p:nvSpPr>
        <p:spPr>
          <a:xfrm>
            <a:off x="1452562" y="2338675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97F6-0CB8-3CA5-C51D-69775097762C}"/>
              </a:ext>
            </a:extLst>
          </p:cNvPr>
          <p:cNvSpPr txBox="1"/>
          <p:nvPr/>
        </p:nvSpPr>
        <p:spPr>
          <a:xfrm>
            <a:off x="3543617" y="2338675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65E9F-70F0-CD43-C10D-F204050807B0}"/>
              </a:ext>
            </a:extLst>
          </p:cNvPr>
          <p:cNvSpPr txBox="1"/>
          <p:nvPr/>
        </p:nvSpPr>
        <p:spPr>
          <a:xfrm>
            <a:off x="3609974" y="4445177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8391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/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/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21E02C-3FF2-203C-3E28-6207D6C2C8C8}"/>
              </a:ext>
            </a:extLst>
          </p:cNvPr>
          <p:cNvSpPr txBox="1"/>
          <p:nvPr/>
        </p:nvSpPr>
        <p:spPr>
          <a:xfrm>
            <a:off x="2447925" y="17228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92F3-199C-6D48-1880-E80C5099FC03}"/>
              </a:ext>
            </a:extLst>
          </p:cNvPr>
          <p:cNvSpPr txBox="1"/>
          <p:nvPr/>
        </p:nvSpPr>
        <p:spPr>
          <a:xfrm>
            <a:off x="1814512" y="21386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6706-3F7D-E12B-1965-9DC153CED57B}"/>
              </a:ext>
            </a:extLst>
          </p:cNvPr>
          <p:cNvSpPr txBox="1"/>
          <p:nvPr/>
        </p:nvSpPr>
        <p:spPr>
          <a:xfrm>
            <a:off x="3905567" y="21386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1C297-1B8E-7D64-C997-FE879B79BDDD}"/>
              </a:ext>
            </a:extLst>
          </p:cNvPr>
          <p:cNvSpPr txBox="1"/>
          <p:nvPr/>
        </p:nvSpPr>
        <p:spPr>
          <a:xfrm>
            <a:off x="3971924" y="42451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54E63-31BC-892F-3B63-44E26834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87" y="918364"/>
            <a:ext cx="6734086" cy="441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CADF9-7C89-E6C2-21E8-43AC1F5E5057}"/>
              </a:ext>
            </a:extLst>
          </p:cNvPr>
          <p:cNvSpPr txBox="1"/>
          <p:nvPr/>
        </p:nvSpPr>
        <p:spPr>
          <a:xfrm>
            <a:off x="2834004" y="570532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~120</a:t>
            </a:r>
          </a:p>
        </p:txBody>
      </p:sp>
    </p:spTree>
    <p:extLst>
      <p:ext uri="{BB962C8B-B14F-4D97-AF65-F5344CB8AC3E}">
        <p14:creationId xmlns:p14="http://schemas.microsoft.com/office/powerpoint/2010/main" val="355328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8CEA2D-6738-F682-75D8-335F20CA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70" y="1131030"/>
            <a:ext cx="7009057" cy="459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/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/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8CF8C-0FC8-3BFE-720A-5B1E22FE8885}"/>
              </a:ext>
            </a:extLst>
          </p:cNvPr>
          <p:cNvSpPr txBox="1"/>
          <p:nvPr/>
        </p:nvSpPr>
        <p:spPr>
          <a:xfrm>
            <a:off x="1807845" y="19260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A11CD-180D-85D0-CB2C-1D4FEA16B364}"/>
              </a:ext>
            </a:extLst>
          </p:cNvPr>
          <p:cNvSpPr txBox="1"/>
          <p:nvPr/>
        </p:nvSpPr>
        <p:spPr>
          <a:xfrm>
            <a:off x="1174432" y="23418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809DA-9B3B-451E-3911-5D413557C607}"/>
              </a:ext>
            </a:extLst>
          </p:cNvPr>
          <p:cNvSpPr txBox="1"/>
          <p:nvPr/>
        </p:nvSpPr>
        <p:spPr>
          <a:xfrm>
            <a:off x="3265487" y="23418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E385-2353-9B7D-D2C3-7409C412DC6A}"/>
              </a:ext>
            </a:extLst>
          </p:cNvPr>
          <p:cNvSpPr txBox="1"/>
          <p:nvPr/>
        </p:nvSpPr>
        <p:spPr>
          <a:xfrm>
            <a:off x="3331844" y="44483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228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F9335D10-360A-5458-6686-DBF8CD93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67" y="1035808"/>
            <a:ext cx="6523988" cy="4277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82011-79E0-0EE9-26A5-48B48CEA2BA8}"/>
              </a:ext>
            </a:extLst>
          </p:cNvPr>
          <p:cNvSpPr txBox="1"/>
          <p:nvPr/>
        </p:nvSpPr>
        <p:spPr>
          <a:xfrm>
            <a:off x="2691764" y="597964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/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/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2293D8-CC46-51A6-98A7-E8DFB92D5937}"/>
              </a:ext>
            </a:extLst>
          </p:cNvPr>
          <p:cNvSpPr txBox="1"/>
          <p:nvPr/>
        </p:nvSpPr>
        <p:spPr>
          <a:xfrm>
            <a:off x="2234565" y="175654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F5070-6826-44AB-D5FC-A595CC422B90}"/>
              </a:ext>
            </a:extLst>
          </p:cNvPr>
          <p:cNvSpPr txBox="1"/>
          <p:nvPr/>
        </p:nvSpPr>
        <p:spPr>
          <a:xfrm>
            <a:off x="1601152" y="2172391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6F77-205C-7E84-3A3C-BAE87003A2E6}"/>
              </a:ext>
            </a:extLst>
          </p:cNvPr>
          <p:cNvSpPr txBox="1"/>
          <p:nvPr/>
        </p:nvSpPr>
        <p:spPr>
          <a:xfrm>
            <a:off x="3692207" y="2172391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4190-8A71-9234-EDC9-572F171C09EF}"/>
              </a:ext>
            </a:extLst>
          </p:cNvPr>
          <p:cNvSpPr txBox="1"/>
          <p:nvPr/>
        </p:nvSpPr>
        <p:spPr>
          <a:xfrm>
            <a:off x="3758564" y="4278893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7872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F2DCF-4BFE-5B34-52D9-EB686F4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3" y="181899"/>
            <a:ext cx="7226206" cy="6494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76A05-C4E8-9948-7052-969BFE500973}"/>
              </a:ext>
            </a:extLst>
          </p:cNvPr>
          <p:cNvSpPr txBox="1"/>
          <p:nvPr/>
        </p:nvSpPr>
        <p:spPr>
          <a:xfrm>
            <a:off x="7789762" y="181899"/>
            <a:ext cx="425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Environmental variance ratio f/m:  1.2 / 1</a:t>
            </a:r>
          </a:p>
          <a:p>
            <a:r>
              <a:rPr lang="en-US" dirty="0" err="1"/>
              <a:t>snps</a:t>
            </a:r>
            <a:r>
              <a:rPr lang="en-US" dirty="0"/>
              <a:t>: 1000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17DDD-57C3-643B-678F-98F5DBB4F4D2}"/>
              </a:ext>
            </a:extLst>
          </p:cNvPr>
          <p:cNvSpPr txBox="1"/>
          <p:nvPr/>
        </p:nvSpPr>
        <p:spPr>
          <a:xfrm>
            <a:off x="10579260" y="1666755"/>
            <a:ext cx="61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48DB9-E377-0F7F-75AB-729C8EE72C24}"/>
              </a:ext>
            </a:extLst>
          </p:cNvPr>
          <p:cNvSpPr txBox="1"/>
          <p:nvPr/>
        </p:nvSpPr>
        <p:spPr>
          <a:xfrm>
            <a:off x="10395994" y="4637248"/>
            <a:ext cx="7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</a:t>
            </a:r>
          </a:p>
        </p:txBody>
      </p:sp>
    </p:spTree>
    <p:extLst>
      <p:ext uri="{BB962C8B-B14F-4D97-AF65-F5344CB8AC3E}">
        <p14:creationId xmlns:p14="http://schemas.microsoft.com/office/powerpoint/2010/main" val="42326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F6FEC-0F31-EE57-1FE7-9BC2AF2B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15"/>
            <a:ext cx="8495818" cy="6262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423E9-EEE1-E2FE-4C2D-BDD698C4D243}"/>
                  </a:ext>
                </a:extLst>
              </p:cNvPr>
              <p:cNvSpPr txBox="1"/>
              <p:nvPr/>
            </p:nvSpPr>
            <p:spPr>
              <a:xfrm>
                <a:off x="9902142" y="2350036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423E9-EEE1-E2FE-4C2D-BDD698C4D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142" y="2350036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8FB627-2CF7-A2E9-F12E-13B781FC6CB6}"/>
              </a:ext>
            </a:extLst>
          </p:cNvPr>
          <p:cNvSpPr txBox="1"/>
          <p:nvPr/>
        </p:nvSpPr>
        <p:spPr>
          <a:xfrm>
            <a:off x="9702117" y="1980704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85F02-78C4-4F41-A970-6073F7DD55FD}"/>
              </a:ext>
            </a:extLst>
          </p:cNvPr>
          <p:cNvSpPr txBox="1"/>
          <p:nvPr/>
        </p:nvSpPr>
        <p:spPr>
          <a:xfrm>
            <a:off x="9068704" y="2396549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B618A-0E2B-C427-3D94-2CEB31437DF3}"/>
              </a:ext>
            </a:extLst>
          </p:cNvPr>
          <p:cNvSpPr txBox="1"/>
          <p:nvPr/>
        </p:nvSpPr>
        <p:spPr>
          <a:xfrm>
            <a:off x="10986137" y="2396549"/>
            <a:ext cx="10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82332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F01701F-1454-4833-9779-B2E44621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2" y="0"/>
            <a:ext cx="9286875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03A6A-E476-9098-25AD-6CF8F2D89F11}"/>
                  </a:ext>
                </a:extLst>
              </p:cNvPr>
              <p:cNvSpPr txBox="1"/>
              <p:nvPr/>
            </p:nvSpPr>
            <p:spPr>
              <a:xfrm>
                <a:off x="10353555" y="1968071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03A6A-E476-9098-25AD-6CF8F2D8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555" y="1968071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EA905-0D28-CDA2-F5E6-D5689514F4D4}"/>
                  </a:ext>
                </a:extLst>
              </p:cNvPr>
              <p:cNvSpPr txBox="1"/>
              <p:nvPr/>
            </p:nvSpPr>
            <p:spPr>
              <a:xfrm>
                <a:off x="10353555" y="3841697"/>
                <a:ext cx="110062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EA905-0D28-CDA2-F5E6-D5689514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555" y="3841697"/>
                <a:ext cx="1100621" cy="715645"/>
              </a:xfrm>
              <a:prstGeom prst="rect">
                <a:avLst/>
              </a:prstGeom>
              <a:blipFill>
                <a:blip r:embed="rId4"/>
                <a:stretch>
                  <a:fillRect t="-172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04205A-DC43-13EC-7CA7-928B3F238999}"/>
              </a:ext>
            </a:extLst>
          </p:cNvPr>
          <p:cNvSpPr txBox="1"/>
          <p:nvPr/>
        </p:nvSpPr>
        <p:spPr>
          <a:xfrm>
            <a:off x="10153530" y="159873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F498-5252-294B-5151-967EF916BCAB}"/>
              </a:ext>
            </a:extLst>
          </p:cNvPr>
          <p:cNvSpPr txBox="1"/>
          <p:nvPr/>
        </p:nvSpPr>
        <p:spPr>
          <a:xfrm>
            <a:off x="9520117" y="2014584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FDCE5-C079-9C50-5513-C0F3D7914F0A}"/>
              </a:ext>
            </a:extLst>
          </p:cNvPr>
          <p:cNvSpPr txBox="1"/>
          <p:nvPr/>
        </p:nvSpPr>
        <p:spPr>
          <a:xfrm>
            <a:off x="11437550" y="2014584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AAE8-1D06-AA21-6438-2110B5EEC3F8}"/>
              </a:ext>
            </a:extLst>
          </p:cNvPr>
          <p:cNvSpPr txBox="1"/>
          <p:nvPr/>
        </p:nvSpPr>
        <p:spPr>
          <a:xfrm>
            <a:off x="11503907" y="4121086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7831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C02E3C-D915-EA28-2E65-B192A7A9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99900"/>
              </p:ext>
            </p:extLst>
          </p:nvPr>
        </p:nvGraphicFramePr>
        <p:xfrm>
          <a:off x="1817545" y="780809"/>
          <a:ext cx="5659700" cy="157500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31940">
                  <a:extLst>
                    <a:ext uri="{9D8B030D-6E8A-4147-A177-3AD203B41FA5}">
                      <a16:colId xmlns:a16="http://schemas.microsoft.com/office/drawing/2014/main" val="1333247749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2416871148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2216203054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550318976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912815238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HEIGHT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277221"/>
                  </a:ext>
                </a:extLst>
              </a:tr>
              <a:tr h="59493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# sex het SNPs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effect in one sex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opposite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same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49536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208.8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37.6%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12.5%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49.9%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3768025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4.50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1.5%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932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B12A07-9C6D-32AD-61A8-CD55EE06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2381"/>
              </p:ext>
            </p:extLst>
          </p:nvPr>
        </p:nvGraphicFramePr>
        <p:xfrm>
          <a:off x="1817545" y="2924248"/>
          <a:ext cx="5659700" cy="157500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31940">
                  <a:extLst>
                    <a:ext uri="{9D8B030D-6E8A-4147-A177-3AD203B41FA5}">
                      <a16:colId xmlns:a16="http://schemas.microsoft.com/office/drawing/2014/main" val="281826631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825604933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734188518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553910706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911469602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BMI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560364"/>
                  </a:ext>
                </a:extLst>
              </a:tr>
              <a:tr h="59493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# sex het SNPs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effect in one sex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opposite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same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66228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268.9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40.6%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10.3%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49.1%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7756091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2.99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1.2%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0.7%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1.1%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9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226</Words>
  <Application>Microsoft Macintosh PowerPoint</Application>
  <PresentationFormat>Widescreen</PresentationFormat>
  <Paragraphs>104</Paragraphs>
  <Slides>10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Zhu, Carrie</cp:lastModifiedBy>
  <cp:revision>7</cp:revision>
  <dcterms:created xsi:type="dcterms:W3CDTF">2022-08-05T21:30:38Z</dcterms:created>
  <dcterms:modified xsi:type="dcterms:W3CDTF">2022-09-06T16:40:10Z</dcterms:modified>
</cp:coreProperties>
</file>