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28A2-6AEA-4C74-97F2-4CB956558FD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46B0-B5D0-464F-AD09-7377190B13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03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28A2-6AEA-4C74-97F2-4CB956558FD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46B0-B5D0-464F-AD09-7377190B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8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28A2-6AEA-4C74-97F2-4CB956558FD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46B0-B5D0-464F-AD09-7377190B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5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28A2-6AEA-4C74-97F2-4CB956558FD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46B0-B5D0-464F-AD09-7377190B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8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28A2-6AEA-4C74-97F2-4CB956558FD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46B0-B5D0-464F-AD09-7377190B13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51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28A2-6AEA-4C74-97F2-4CB956558FD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46B0-B5D0-464F-AD09-7377190B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3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28A2-6AEA-4C74-97F2-4CB956558FD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46B0-B5D0-464F-AD09-7377190B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2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28A2-6AEA-4C74-97F2-4CB956558FD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46B0-B5D0-464F-AD09-7377190B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1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28A2-6AEA-4C74-97F2-4CB956558FD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46B0-B5D0-464F-AD09-7377190B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3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2A28A2-6AEA-4C74-97F2-4CB956558FD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D646B0-B5D0-464F-AD09-7377190B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1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28A2-6AEA-4C74-97F2-4CB956558FD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46B0-B5D0-464F-AD09-7377190B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3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2A28A2-6AEA-4C74-97F2-4CB956558FD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FD646B0-B5D0-464F-AD09-7377190B132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02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2671-7712-4DEE-8C9A-4F2ADB8AD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Amplification is the primary mode of gene-by-sex interaction in complex human traits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8CB49-F593-43CE-AD26-7D011978E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Carrie Zhu &amp; </a:t>
            </a:r>
            <a:r>
              <a:rPr lang="en-US" dirty="0" err="1"/>
              <a:t>Arbel</a:t>
            </a:r>
            <a:r>
              <a:rPr lang="en-US" dirty="0"/>
              <a:t> </a:t>
            </a:r>
            <a:r>
              <a:rPr lang="en-US" dirty="0" err="1"/>
              <a:t>Harpak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582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EA3B6-15E9-4CAA-A887-0C7C1F28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Amplification of Genetic and Environmental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FD792-C455-46F1-9F24-ACE719231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9152-5B30-4752-A153-48A15CCA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A – mash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F7838-384E-43D2-9098-417877AF7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43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9152-5B30-4752-A153-48A15CCA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B </a:t>
            </a:r>
            <a:r>
              <a:rPr lang="en-US"/>
              <a:t>– PGS </a:t>
            </a:r>
            <a:r>
              <a:rPr lang="en-US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F7838-384E-43D2-9098-417877AF7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3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5103-6F24-4E3A-B5BE-1488D068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7C494-47B7-4376-BEE6-9EEDAFECE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Sexual dimorphism - Wikipedia">
            <a:extLst>
              <a:ext uri="{FF2B5EF4-FFF2-40B4-BE49-F238E27FC236}">
                <a16:creationId xmlns:a16="http://schemas.microsoft.com/office/drawing/2014/main" id="{93CABF23-84DA-47BB-81DD-FF1FBA263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960" y="1845734"/>
            <a:ext cx="4998720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58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DA20F-D8AB-41A6-8D84-976DE4500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61126-2B7B-43CC-8E68-792F3A0A1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18329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Sex-specific SNPs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Genetic correlation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Heritability differences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C6987-8898-47E3-95AC-CBAFFE554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297" y="0"/>
            <a:ext cx="6066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92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5F08-7DBF-4541-833A-D81F2B03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 Polygenic Covariance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8A317-B461-4AD9-8243-172107AA2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Method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Obtain sex-specific GWAS effect and standard error estimates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Input hypothesis covariance matrices into mash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Magnitude of amplification and correlation hypothesis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mash calculates posterior weights for each covariance matrices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B9D28E-A45B-45ED-BA7E-468A51799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580" y="3943350"/>
            <a:ext cx="84582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4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E7E524-566B-4F8D-811D-782B622F0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211" y="246738"/>
            <a:ext cx="9705578" cy="604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6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C53BD-25E9-42FE-A7F4-C3A5FEA2A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of Genetic Effects</a:t>
            </a:r>
            <a:br>
              <a:rPr lang="en-US" dirty="0"/>
            </a:br>
            <a:r>
              <a:rPr lang="en-US" sz="3600" dirty="0"/>
              <a:t>Compact Representation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CA3FB6-87E1-4B3C-BB35-DF252F021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02" t="2311" r="1118" b="9234"/>
          <a:stretch/>
        </p:blipFill>
        <p:spPr>
          <a:xfrm>
            <a:off x="7162799" y="2122164"/>
            <a:ext cx="4923411" cy="29476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431E1F-FF6A-4AAE-BF54-D9E4A87360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902"/>
          <a:stretch/>
        </p:blipFill>
        <p:spPr>
          <a:xfrm>
            <a:off x="173888" y="2122164"/>
            <a:ext cx="6663327" cy="28765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C21D71-00FC-41A7-979F-ADD1C638FC4D}"/>
              </a:ext>
            </a:extLst>
          </p:cNvPr>
          <p:cNvSpPr txBox="1"/>
          <p:nvPr/>
        </p:nvSpPr>
        <p:spPr>
          <a:xfrm flipH="1">
            <a:off x="6166655" y="5171440"/>
            <a:ext cx="1584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Magnitude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9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A0B5AC-C650-401E-A662-01D2E8518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234" y="10682"/>
            <a:ext cx="8784107" cy="626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39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42CD-652F-4B0F-8020-A1E56DA0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126BB-F99C-4C6C-886E-D85E15274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4271430" cy="43903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Method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Sample 25k out of ~150k male and females for test 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additive; sex-specific additive; and sex-specific covariance aware (mash)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Clump and PGS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Conduct over 5 folds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Combined model: use sex-specific scores to predict phenotype for corresponding sex</a:t>
            </a:r>
          </a:p>
          <a:p>
            <a:r>
              <a:rPr lang="en-US" dirty="0"/>
              <a:t>Sex-specific covariance aware model does not show significant improvement against the additive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48D010-473D-48E6-8D5D-7CD516D29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5"/>
          <a:stretch/>
        </p:blipFill>
        <p:spPr>
          <a:xfrm>
            <a:off x="5270642" y="826349"/>
            <a:ext cx="6812518" cy="520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6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6734B-D923-403A-9D29-782576F8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Testosterone as </a:t>
            </a:r>
            <a:br>
              <a:rPr lang="en-US" dirty="0"/>
            </a:br>
            <a:r>
              <a:rPr lang="en-US" dirty="0"/>
              <a:t>an underlier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C12E7-4591-4190-BF2B-989CDB29F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303" y="1828643"/>
            <a:ext cx="4568582" cy="4023360"/>
          </a:xfrm>
        </p:spPr>
        <p:txBody>
          <a:bodyPr>
            <a:normAutofit/>
          </a:bodyPr>
          <a:lstStyle/>
          <a:p>
            <a:r>
              <a:rPr lang="en-US" dirty="0"/>
              <a:t>Method: Regress phenotype value on PGS over multiple testosterone bins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Hollow circle signify overlapping bin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Equal testosterone level in males and females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See significant relationship with testosterone levels for many body mass related phenotypes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clear, but often contrasting relationship between males and females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0A258-6CC9-4021-BEF5-A085FC891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885" y="500913"/>
            <a:ext cx="6735115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537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2638</TotalTime>
  <Words>201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</vt:lpstr>
      <vt:lpstr>Amplification is the primary mode of gene-by-sex interaction in complex human traits</vt:lpstr>
      <vt:lpstr>Motivation</vt:lpstr>
      <vt:lpstr>Previous Studies</vt:lpstr>
      <vt:lpstr>Infer Polygenic Covariance Structure</vt:lpstr>
      <vt:lpstr>PowerPoint Presentation</vt:lpstr>
      <vt:lpstr>Covariance of Genetic Effects Compact Representation</vt:lpstr>
      <vt:lpstr>PowerPoint Presentation</vt:lpstr>
      <vt:lpstr>Comparing PGS</vt:lpstr>
      <vt:lpstr>Testosterone as  an underlier</vt:lpstr>
      <vt:lpstr>Amplification of Genetic and Environmental Variance</vt:lpstr>
      <vt:lpstr>Appendix A – mash Pipeline</vt:lpstr>
      <vt:lpstr>Appendix B – PGS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Carrie Zhu</dc:creator>
  <cp:lastModifiedBy>Carrie Zhu</cp:lastModifiedBy>
  <cp:revision>22</cp:revision>
  <dcterms:created xsi:type="dcterms:W3CDTF">2022-01-31T23:47:00Z</dcterms:created>
  <dcterms:modified xsi:type="dcterms:W3CDTF">2022-02-03T20:10:16Z</dcterms:modified>
</cp:coreProperties>
</file>