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DCA0-5AB5-954F-6861-42A05543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E229-5310-4315-8711-828462685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F2BF-4C99-DA5E-0ABB-41F1BA9C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7AF5-EC6A-31D9-3057-5D231F73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EEA0-EC02-401E-E031-0616ACA7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92E8-F298-70E2-4B70-6779530D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E4A24-600A-A780-753B-58CE1DFF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76F9-1D37-C8EB-6935-E9F59B5B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4DB6-CDAF-ACE4-B766-3AD6AE21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F9AA-3FA3-CB77-10D4-80AE6E43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8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CDD27-0CBF-9453-D418-D32BEA413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BD57-E7B4-FC1A-8FAA-E86E9603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E3A1-3775-4CE0-50F1-F9EE1FCB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49BD-EB2E-3931-70B3-14813549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EBA2-18AB-66C6-7237-6957ABD9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0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89B2-4267-7CAD-C536-A04A24DD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436F-81F2-22BC-EC59-207A1683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3DCA-9F44-7266-032D-EDA0A34B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4CD87-1486-CE97-782F-0A3C4C46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E13B-BEEF-B347-8409-B3D4C42F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9694-1AAC-AD71-B945-B77ED353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CDC9E-D61B-8D93-9E86-9AB5554C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3AFE-A431-75E5-1D71-8B5F00F2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984-8A3B-A617-9CB1-C6C25B47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44330-D8B6-572D-052D-2312957A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385B-67E3-1CB8-1E98-53CED5CC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861E-BCB7-CD78-4FCD-36786DA37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E6894-6F6E-C6EA-0D9F-2DB8E06FA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78E28-3BF8-7C6A-87E8-CBEB603E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84EFB-C4F2-25FF-BF30-739A7DF5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B9E9-AF1A-3BA7-F7E3-7089F655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490D-C9F6-917F-8CBD-1DF337B5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C1EBE-87E0-57BB-65F4-E9BEFF34A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0E17F-1BB8-A231-0D3B-E0831B58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5C8A1-F73A-565F-5347-40CB03CEB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46D47-AF33-9F4B-7556-9A7CA6978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705B5-8620-8867-532D-B9D4F3B3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432D6-A2B2-9B14-89FA-E31666B8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37B06-1E31-464C-5B3A-4C3EF6A6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9482-A1A6-4C5F-93CD-60292290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89608-A972-6BF8-3FB9-398409A4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02449-37BB-F06F-A84E-F40074A8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6EC87-F658-F06D-7685-3207A846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FFFBB-BF7F-A9C0-125A-25FF5002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CBF47-C030-6AB5-22EB-D0F26E93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E8B4D-B37E-8488-104B-655239E4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D3CD-CD7E-FF50-E370-A7D9E69D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5F58-E21E-E794-F33B-E26400A5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2044F-7199-B2FB-925A-C8B36A658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320C8-4A9C-24BB-3CEA-26E47FB3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E2565-7497-0980-C4D4-D9771976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9F9E8-0473-DF0A-0E64-52DA02F9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9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A7DE-891F-0B7D-CC13-D6C8CF5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A18A1-ECE2-DD6B-78E2-BA18B8663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06DB1-20C7-64E6-C8B1-11F9C38F1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A4758-92D1-A3D7-35E7-3A8FF0E1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6566-6C32-E296-B1C5-AAF9E939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88261-31BE-3849-6F7A-017B3649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A27D6-A1D2-C604-A1D6-5671A3DF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DFD1-7357-4CA6-3C9C-85615B9F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B8D3-2E7C-0B2A-A184-6B9940ABE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9BEC-D451-4CE1-AFB7-39DBC1D33EDD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FA0E-8F02-6B3F-0C4B-A887BA006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57FCE-1A80-8BE2-8A8F-950B16382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E315-F083-4326-B7A9-B04C0D7F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6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53CA-416D-4FF0-650A-E02D47E7B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Mash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561C7-FBD9-0A5A-F837-A17A27A20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7/12/2022</a:t>
            </a:r>
          </a:p>
        </p:txBody>
      </p:sp>
    </p:spTree>
    <p:extLst>
      <p:ext uri="{BB962C8B-B14F-4D97-AF65-F5344CB8AC3E}">
        <p14:creationId xmlns:p14="http://schemas.microsoft.com/office/powerpoint/2010/main" val="236245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B8B7A0DE-B228-ADED-FC32-224E4F2AC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43" y="1732787"/>
            <a:ext cx="4912164" cy="322097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96731E6-7257-3DB8-151C-EDB8BEF4A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3" y="939160"/>
            <a:ext cx="6791331" cy="50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9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C0A088-4647-6494-6D70-E88B346A5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713931"/>
            <a:ext cx="7353312" cy="5430138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4333310-3138-339D-418E-2E4449D24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77" y="1939078"/>
            <a:ext cx="4544423" cy="29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DE58E1-DBAB-9C59-DAF0-D4A81BE20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809"/>
            <a:ext cx="7486650" cy="5528603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E54A45E-CBC1-529F-E1F7-45210CA8A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862" y="1966149"/>
            <a:ext cx="4461855" cy="29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1D5161A-D106-5241-CC02-80A7D3856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51" y="1492394"/>
            <a:ext cx="4638461" cy="304150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6E64CA-A26B-34A0-1D69-23A183448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910585"/>
            <a:ext cx="7138002" cy="52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4A7470A-1688-6DCB-08CC-0A9A9382C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5" y="756332"/>
            <a:ext cx="7238474" cy="5345335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12736C1-5D06-0B8D-18CD-47D45D5AC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22" y="1646298"/>
            <a:ext cx="4752378" cy="31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4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110D5984-3612-30CB-F908-7AA83E5BA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2" y="1903474"/>
            <a:ext cx="4447327" cy="291617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BE5B8A8-C0F8-399B-9F72-E16A53513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5" y="796285"/>
            <a:ext cx="7344377" cy="54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B94E42C-4515-C3C5-2587-5EE9F87A9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2" y="854580"/>
            <a:ext cx="7202494" cy="5318765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228F71-379D-A8A9-86A7-FE8F219B7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21" y="1874898"/>
            <a:ext cx="4258487" cy="27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2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A7A6B1-E17A-E31B-AC3B-DD37A3C1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705"/>
            <a:ext cx="7370174" cy="5442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33C71-75DF-3423-FB5B-A8A9CCF1D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74" y="1874899"/>
            <a:ext cx="4447327" cy="29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6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5D64BA-D3F1-112C-2A24-30EF58AD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2" y="830869"/>
            <a:ext cx="7064183" cy="5216627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8424ECD-5EE5-5FF3-DDA6-B1A1C4F4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27" y="1779649"/>
            <a:ext cx="4418275" cy="28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1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Mash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 simulation</dc:title>
  <dc:creator>Carrie Zhu</dc:creator>
  <cp:lastModifiedBy>Carrie Zhu</cp:lastModifiedBy>
  <cp:revision>7</cp:revision>
  <dcterms:created xsi:type="dcterms:W3CDTF">2022-07-12T08:16:26Z</dcterms:created>
  <dcterms:modified xsi:type="dcterms:W3CDTF">2022-07-12T08:32:08Z</dcterms:modified>
</cp:coreProperties>
</file>