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560" cy="5668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501640" y="274320"/>
            <a:ext cx="499536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Terraform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48640" y="1067040"/>
            <a:ext cx="8960760" cy="44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ffffff"/>
                </a:solidFill>
                <a:uFillTx/>
                <a:latin typeface="Arial"/>
              </a:rPr>
              <a:t>Terraform Command Options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init -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This option is used for initializing and installing all required librareis for provider mentioned in provider block in terraform code.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ffffff"/>
                </a:solidFill>
                <a:latin typeface="Arial"/>
              </a:rPr>
              <a:t># terraform init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plan -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This option is used for display output of apply option without actually performing any action on resources.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ffffff"/>
                </a:solidFill>
                <a:latin typeface="Arial"/>
              </a:rPr>
              <a:t># terraform plan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apply -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This option is used to perform action either create or destroy and modify any resurce mentioned in terraform code.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ffffff"/>
                </a:solidFill>
                <a:latin typeface="Arial"/>
              </a:rPr>
              <a:t># terraform apply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target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- This option is for targetting specific resource for any action instead of all resources in terraform code.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600" spc="-1" strike="noStrike">
                <a:solidFill>
                  <a:srgbClr val="ffffff"/>
                </a:solidFill>
                <a:latin typeface="Arial"/>
              </a:rPr>
              <a:t># terraform apply/destory -target resource_type.resource_name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501640" y="274320"/>
            <a:ext cx="499536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Terraform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48640" y="1067040"/>
            <a:ext cx="8960760" cy="451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 u="sng">
                <a:solidFill>
                  <a:srgbClr val="ffffff"/>
                </a:solidFill>
                <a:uFillTx/>
                <a:latin typeface="Arial"/>
              </a:rPr>
              <a:t>State sub-command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state list -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This will list all terraform resources created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ffff"/>
                </a:solidFill>
                <a:latin typeface="Arial"/>
              </a:rPr>
              <a:t># terraform state list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state show -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 This will show details of any resources used with this command. If dont provide resource name then it will show all resources.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ffff"/>
                </a:solidFill>
                <a:latin typeface="Arial"/>
              </a:rPr>
              <a:t># terraform state show resource_name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 u="sng">
                <a:solidFill>
                  <a:srgbClr val="ffffff"/>
                </a:solidFill>
                <a:uFillTx/>
                <a:latin typeface="Arial"/>
              </a:rPr>
              <a:t>Terraform Variables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variable.tf &gt;&gt; Contain terraform variable's name, description and default value. Default value of any variable will be used if that is not mentioned in .tfvars file for that variable.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48640" y="995040"/>
            <a:ext cx="8960760" cy="43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</a:rPr>
              <a:t>Terrform block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terrform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required_provisioners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aws =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           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source = “hashicorp/aws”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</a:rPr>
              <a:t>Provider block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Provider “aws”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Region = “ap-south-1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2501640" y="274320"/>
            <a:ext cx="499536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Terraform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48640" y="995040"/>
            <a:ext cx="8960760" cy="43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</a:rPr>
              <a:t>Terrform block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terrform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required_provisioners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aws =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           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source = “hashicorp/aws”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    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</a:rPr>
              <a:t>Provider block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Provider “aws”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Region = “ap-south-1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501640" y="274320"/>
            <a:ext cx="499536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Terraform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48640" y="995040"/>
            <a:ext cx="8960760" cy="43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</a:rPr>
              <a:t>Format of variable.tf file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variable "cidr_range"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description = "The cidr range will used"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type        =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default     = 10.0.1.0/24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variable "az_name"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description = "The Availability zone for resources"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type        =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default     = ap-south-1a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</a:rPr>
              <a:t>Format of terraform.tfvars file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## See variables.tf for descriptions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cidr_range = "10.0.2.0/24"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</a:rPr>
              <a:t>az_name = ap-south-1b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2501640" y="274320"/>
            <a:ext cx="499536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Terraform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2022-02-20T15:16:13Z</dcterms:created>
  <dc:creator/>
  <dc:description/>
  <dc:language>en-US</dc:language>
  <cp:lastModifiedBy/>
  <dcterms:modified xsi:type="dcterms:W3CDTF">2022-03-08T21:37:07Z</dcterms:modified>
  <cp:revision>18</cp:revision>
  <dc:subject/>
  <dc:title>Metropolis</dc:title>
</cp:coreProperties>
</file>