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26F41-7F2C-49B9-ADE9-1BED96590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PL/0</a:t>
            </a:r>
            <a:r>
              <a:rPr lang="zh-CN" altLang="en-US" dirty="0"/>
              <a:t>到面向对象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4B6663-9E45-4072-AEF2-46A101281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面向对象语言的编译程序</a:t>
            </a:r>
          </a:p>
        </p:txBody>
      </p:sp>
    </p:spTree>
    <p:extLst>
      <p:ext uri="{BB962C8B-B14F-4D97-AF65-F5344CB8AC3E}">
        <p14:creationId xmlns:p14="http://schemas.microsoft.com/office/powerpoint/2010/main" val="13477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8968B-A187-470E-8E25-128970D9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Decaf</a:t>
            </a:r>
            <a:r>
              <a:rPr lang="zh-CN" altLang="en-US" dirty="0"/>
              <a:t>语言与</a:t>
            </a:r>
            <a:r>
              <a:rPr lang="en-US" altLang="zh-CN" dirty="0"/>
              <a:t>PL/0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7B2FB-62F5-4DED-AD29-F6C17BFF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PL/0</a:t>
            </a:r>
            <a:r>
              <a:rPr lang="zh-CN" altLang="en-US" dirty="0"/>
              <a:t>语言：面向过程编程，只能处理简单运算，语法简单，不更新。</a:t>
            </a:r>
            <a:endParaRPr lang="en-US" altLang="zh-CN" dirty="0"/>
          </a:p>
          <a:p>
            <a:r>
              <a:rPr lang="en-US" altLang="zh-CN" dirty="0"/>
              <a:t>PL/0</a:t>
            </a:r>
            <a:r>
              <a:rPr lang="zh-CN" altLang="en-US" dirty="0"/>
              <a:t>编译程序设计：以语法分析作为主脉络，使用分层方法实现函数间变量访问，用简单</a:t>
            </a:r>
            <a:r>
              <a:rPr lang="en-US" altLang="zh-CN" dirty="0"/>
              <a:t>if else</a:t>
            </a:r>
            <a:r>
              <a:rPr lang="zh-CN" altLang="en-US" dirty="0"/>
              <a:t>判断内嵌语义分析，根据名字表生成中间代码。</a:t>
            </a:r>
            <a:endParaRPr lang="en-US" altLang="zh-CN" dirty="0"/>
          </a:p>
          <a:p>
            <a:r>
              <a:rPr lang="en-US" altLang="zh-CN" dirty="0"/>
              <a:t>PL/0</a:t>
            </a:r>
            <a:r>
              <a:rPr lang="zh-CN" altLang="en-US" dirty="0"/>
              <a:t>编译程序特点：完美契合</a:t>
            </a:r>
            <a:r>
              <a:rPr lang="en-US" altLang="zh-CN" dirty="0"/>
              <a:t>PL/0</a:t>
            </a:r>
            <a:r>
              <a:rPr lang="zh-CN" altLang="en-US" dirty="0"/>
              <a:t>语言，语法分析契合面向过程的线性编译，分层方法和</a:t>
            </a:r>
            <a:r>
              <a:rPr lang="en-US" altLang="zh-CN" dirty="0"/>
              <a:t>if else</a:t>
            </a:r>
            <a:r>
              <a:rPr lang="zh-CN" altLang="en-US" dirty="0"/>
              <a:t>简单粗暴的结构使编译程序错综复杂，难以扩展语法，难以维护更新。</a:t>
            </a:r>
            <a:endParaRPr lang="en-US" altLang="zh-CN" dirty="0"/>
          </a:p>
          <a:p>
            <a:r>
              <a:rPr lang="en-US" altLang="zh-CN" dirty="0"/>
              <a:t>Decaf</a:t>
            </a:r>
            <a:r>
              <a:rPr lang="zh-CN" altLang="en-US" dirty="0"/>
              <a:t>语言：面向对象编程，语法复杂，语法具有可扩展性，经常更新。</a:t>
            </a:r>
            <a:endParaRPr lang="en-US" altLang="zh-CN" dirty="0"/>
          </a:p>
          <a:p>
            <a:r>
              <a:rPr lang="en-US" altLang="zh-CN" dirty="0"/>
              <a:t>Decaf</a:t>
            </a:r>
            <a:r>
              <a:rPr lang="zh-CN" altLang="en-US" dirty="0"/>
              <a:t>语言编译程序设计：？</a:t>
            </a:r>
          </a:p>
        </p:txBody>
      </p:sp>
    </p:spTree>
    <p:extLst>
      <p:ext uri="{BB962C8B-B14F-4D97-AF65-F5344CB8AC3E}">
        <p14:creationId xmlns:p14="http://schemas.microsoft.com/office/powerpoint/2010/main" val="351700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0180-4D32-4A0E-8CB8-EC9F345F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Decaf</a:t>
            </a:r>
            <a:r>
              <a:rPr lang="zh-CN" altLang="en-US" dirty="0"/>
              <a:t>语言</a:t>
            </a:r>
            <a:r>
              <a:rPr lang="en-US" altLang="zh-CN" dirty="0"/>
              <a:t>(</a:t>
            </a:r>
            <a:r>
              <a:rPr lang="zh-CN" altLang="en-US" dirty="0"/>
              <a:t>面向对象</a:t>
            </a:r>
            <a:r>
              <a:rPr lang="en-US" altLang="zh-CN" dirty="0"/>
              <a:t>)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83A2-EDB2-42B2-9170-CCFF4AB2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类和对象：非线性的编译，变量是可以自定义的（对象），变量所属的访问域更加复杂，函数变成了一种特殊的变量。</a:t>
            </a:r>
            <a:endParaRPr lang="en-US" altLang="zh-CN" dirty="0"/>
          </a:p>
          <a:p>
            <a:r>
              <a:rPr lang="zh-CN" altLang="en-US" dirty="0"/>
              <a:t>面临的问题：编译顺序，类和对象的存储和使用，变量和函数的归属，变量和函数的访问权限处理。</a:t>
            </a:r>
            <a:endParaRPr lang="en-US" altLang="zh-CN" dirty="0"/>
          </a:p>
          <a:p>
            <a:r>
              <a:rPr lang="zh-CN" altLang="en-US" dirty="0"/>
              <a:t>语法语义：更加多样的语法和复杂的语义。</a:t>
            </a:r>
            <a:endParaRPr lang="en-US" altLang="zh-CN" dirty="0"/>
          </a:p>
          <a:p>
            <a:r>
              <a:rPr lang="zh-CN" altLang="en-US" dirty="0"/>
              <a:t>面临的问题：大量语法的判断和管理，各类功能语义的处理，需要实现可扩展性，便于更新和维护。</a:t>
            </a:r>
            <a:endParaRPr lang="en-US" altLang="zh-CN" dirty="0"/>
          </a:p>
          <a:p>
            <a:r>
              <a:rPr lang="zh-CN" altLang="en-US" dirty="0"/>
              <a:t>继承：父子关系。</a:t>
            </a:r>
            <a:endParaRPr lang="en-US" altLang="zh-CN" dirty="0"/>
          </a:p>
          <a:p>
            <a:r>
              <a:rPr lang="zh-CN" altLang="en-US" dirty="0"/>
              <a:t>面临的问题：怎么表示父子关系，子如何访问父亲的属性和方法，子如何重写重载父亲的方法。</a:t>
            </a:r>
          </a:p>
        </p:txBody>
      </p:sp>
    </p:spTree>
    <p:extLst>
      <p:ext uri="{BB962C8B-B14F-4D97-AF65-F5344CB8AC3E}">
        <p14:creationId xmlns:p14="http://schemas.microsoft.com/office/powerpoint/2010/main" val="139727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35906-F4AB-4A5F-AA7D-B0DBCEDF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面向对象是一棵树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0E71A-C922-4790-9CAC-87981B0A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916642"/>
            <a:ext cx="7753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F5B2-B1FB-4749-8A22-23EC1A3C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面向对象是一棵树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F0A7B9-8CEE-4905-974F-B6FB73F2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868043"/>
            <a:ext cx="5448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5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F45F995-7DD2-4D09-8A10-7B866FEE5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  <a:r>
              <a:rPr lang="en-US" altLang="zh-CN" dirty="0"/>
              <a:t>+</a:t>
            </a:r>
            <a:r>
              <a:rPr lang="zh-CN" altLang="en-US" dirty="0"/>
              <a:t>语义修饰</a:t>
            </a:r>
          </a:p>
        </p:txBody>
      </p:sp>
    </p:spTree>
    <p:extLst>
      <p:ext uri="{BB962C8B-B14F-4D97-AF65-F5344CB8AC3E}">
        <p14:creationId xmlns:p14="http://schemas.microsoft.com/office/powerpoint/2010/main" val="88667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95</TotalTime>
  <Words>289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木活字</vt:lpstr>
      <vt:lpstr>从PL/0到面向对象</vt:lpstr>
      <vt:lpstr>Decaf语言与PL/0语言</vt:lpstr>
      <vt:lpstr>Decaf语言(面向对象)的特点</vt:lpstr>
      <vt:lpstr>面向对象是一棵树</vt:lpstr>
      <vt:lpstr>面向对象是一棵树</vt:lpstr>
      <vt:lpstr>语法树+语义修饰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从PL/0到面向对象</dc:title>
  <dc:creator>Bear Cat</dc:creator>
  <cp:lastModifiedBy>Bear Cat</cp:lastModifiedBy>
  <cp:revision>16</cp:revision>
  <dcterms:created xsi:type="dcterms:W3CDTF">2018-12-16T06:59:59Z</dcterms:created>
  <dcterms:modified xsi:type="dcterms:W3CDTF">2018-12-16T08:35:55Z</dcterms:modified>
</cp:coreProperties>
</file>