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57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F5DD3-0286-4C08-A551-94DA95A8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96CA3D-6974-4FA0-84AC-AA5F16E71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2AC29-23AC-423B-A8D6-04A46410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2D32-B2CB-4A9C-8322-2A4C20AE119F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27FB6-E47B-422F-B9D2-38B1B61F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56E39-2287-407C-A552-1B70A132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42D1-0AA0-454C-9AA6-8DEC9B9AF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8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34A4E-1367-4C66-86F4-C643EF0B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1955A-CD2C-4C5D-BFF2-A99F9EFEC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A06C8-B4BF-49A3-AE7F-38D35E02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2D32-B2CB-4A9C-8322-2A4C20AE119F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EAF5F-CE59-462E-91FB-FAC1B593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8895C-458C-4F62-93D9-9E34D344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42D1-0AA0-454C-9AA6-8DEC9B9AF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4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EDE63B-27F7-48B3-A3D8-4D28D501C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A14BB-A397-4636-9F7C-2A8E891E8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B75C9-56FC-4500-851D-3EB7EDF4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2D32-B2CB-4A9C-8322-2A4C20AE119F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0653E-D308-41EF-BA02-D0201A08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8F7F4-0C26-4798-BA37-AC9727CE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42D1-0AA0-454C-9AA6-8DEC9B9AF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6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E1B8F-D7A3-4170-9076-720587B8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73F00-4AA4-4858-B5F4-EF3B7204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AEB74-E3F9-4857-A68B-633E509F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2D32-B2CB-4A9C-8322-2A4C20AE119F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BAAA0-1F87-402E-8EF0-975E8D9C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4E141-2C80-487A-B709-1CE17AE9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42D1-0AA0-454C-9AA6-8DEC9B9AF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7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8F337-84A8-4C07-AC50-D99B1550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78E6D-F7B1-4918-9CD6-FA1807A0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2EE8B-CDFA-4EE8-8061-43EF605F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2D32-B2CB-4A9C-8322-2A4C20AE119F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643F5-5B28-49F6-9BFB-2D47CE60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6352C-2702-4443-960A-CE8D7E19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42D1-0AA0-454C-9AA6-8DEC9B9AF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7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56D2-24CE-4656-B89D-BCD14E22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1F612-8886-450D-93B0-F141DC86E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AE2C7-FF99-41FE-B727-91676875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0F2B5-C52E-4776-AB18-717FB6D3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2D32-B2CB-4A9C-8322-2A4C20AE119F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BDFBC-794F-4D32-8FD6-809686E3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B9DBC4-5A36-4B61-BC9B-A2AA36FA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42D1-0AA0-454C-9AA6-8DEC9B9AF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2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978DA-B474-4229-BEF5-28CAC66C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3E1CF-C703-4CE3-A891-075E86F9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9722A9-E733-4797-8816-8D0A3117C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51084B-B59D-4A3A-99B0-2784107EC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D7A214-452B-49BC-97AD-010E85F6E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5B9717-47ED-49FC-8CEA-541600E1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2D32-B2CB-4A9C-8322-2A4C20AE119F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469159-444B-4B90-8494-3F1A8472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4CD93C-10D4-4272-9074-62976387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42D1-0AA0-454C-9AA6-8DEC9B9AF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7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C6F2E-DA4C-4086-8D69-5048AEBC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51BE43-95BD-4F53-915B-A2CC8C3F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2D32-B2CB-4A9C-8322-2A4C20AE119F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52630C-42A1-4976-9201-84274F0D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9EE519-BD70-46AE-9D23-E8F34184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42D1-0AA0-454C-9AA6-8DEC9B9AF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5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70D3CF-1864-4E46-B38D-844AB4FF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2D32-B2CB-4A9C-8322-2A4C20AE119F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4EE51A-C1AC-4A6D-8369-40BF6748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4FE39F-F355-4CE2-88DB-D0B7C8E1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42D1-0AA0-454C-9AA6-8DEC9B9AF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0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31C01-77D1-43FD-8A1D-6694A2D1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B426D-0DFE-4D9B-B085-318258BD9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EEFC2-1B4F-481C-AF8C-34416DD6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1D9810-924A-45A5-AF7D-34814430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2D32-B2CB-4A9C-8322-2A4C20AE119F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9C16D-2EFA-4D99-A2DC-97389253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A8AEC-5F3B-47BA-A5F4-1A2F5E27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42D1-0AA0-454C-9AA6-8DEC9B9AF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0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98A0F-3B0A-4CBC-821C-BD9CE590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2DCA60-0AF4-442C-83CD-C259033A6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428FD4-3819-4695-9116-A2B50231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ECBCE-EBFC-498A-BD09-D99A6BBB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2D32-B2CB-4A9C-8322-2A4C20AE119F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CF8B1-6B13-404F-8AAB-1BC8E8E8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E5CD6-B2AF-44F0-A54F-02EE8B0B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42D1-0AA0-454C-9AA6-8DEC9B9AF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0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FFF91-7743-4FEC-B16C-056EE4BB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2DC5A-3DAA-4BA7-90DD-6206F189C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FFE6B-107A-4C61-A92D-B06D9B7E2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2D32-B2CB-4A9C-8322-2A4C20AE119F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3FC31-F6E5-44E3-B87E-F6703FD06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4169A-4EA7-4800-A8D9-D1B052307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42D1-0AA0-454C-9AA6-8DEC9B9AF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6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4CD3A-8D1C-4A85-AB39-713F93476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Decaf</a:t>
            </a:r>
            <a:r>
              <a:rPr lang="zh-CN" altLang="en-US" dirty="0"/>
              <a:t>编译器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7FD20E-D45D-48F9-A339-828579B56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不足与优化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84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95FA9-2B59-4FE1-8FB4-337F3896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81BAE-B5E0-4E16-8818-A1F1BB600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Decaf</a:t>
            </a:r>
            <a:r>
              <a:rPr lang="zh-CN" altLang="en-US" dirty="0"/>
              <a:t>仅仅支持</a:t>
            </a:r>
            <a:r>
              <a:rPr lang="en-US" altLang="zh-CN" dirty="0"/>
              <a:t>bool int string void</a:t>
            </a:r>
            <a:r>
              <a:rPr lang="zh-CN" altLang="en-US" dirty="0"/>
              <a:t>类型，可以在此的基础上，增加比如：浮点数，复数等类型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字符串：</a:t>
            </a:r>
            <a:r>
              <a:rPr lang="en-US" altLang="zh-CN" dirty="0"/>
              <a:t>decaf</a:t>
            </a:r>
            <a:r>
              <a:rPr lang="zh-CN" altLang="en-US" dirty="0"/>
              <a:t>对于字符串仅限于常量操作，包括读取，比较，与打印，而不能改变，或者转型。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因此改善可以从构造变量字符串出发</a:t>
            </a:r>
          </a:p>
        </p:txBody>
      </p:sp>
    </p:spTree>
    <p:extLst>
      <p:ext uri="{BB962C8B-B14F-4D97-AF65-F5344CB8AC3E}">
        <p14:creationId xmlns:p14="http://schemas.microsoft.com/office/powerpoint/2010/main" val="1717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73329-7778-4FC8-9D0C-5FEC00EB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4815C-6808-4F43-82F5-76FA931B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不支持函数的重载（</a:t>
            </a:r>
            <a:r>
              <a:rPr lang="en-US" altLang="zh-CN" dirty="0"/>
              <a:t>overload</a:t>
            </a:r>
            <a:r>
              <a:rPr lang="zh-CN" altLang="en-US" dirty="0"/>
              <a:t>），函数重载是指使用名字相同但类型签名不同的函数</a:t>
            </a:r>
          </a:p>
        </p:txBody>
      </p:sp>
    </p:spTree>
    <p:extLst>
      <p:ext uri="{BB962C8B-B14F-4D97-AF65-F5344CB8AC3E}">
        <p14:creationId xmlns:p14="http://schemas.microsoft.com/office/powerpoint/2010/main" val="282139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223B0-FC6D-4B27-B6DB-251B959F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强制类型转换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F2AD9-0D4D-41B5-AEA4-BDFE02E0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Decaf </a:t>
            </a:r>
            <a:r>
              <a:rPr lang="zh-CN" altLang="en-US" dirty="0"/>
              <a:t>只支持类类型之间的强制转换，基本类型和数组不能进行强制转换</a:t>
            </a:r>
          </a:p>
        </p:txBody>
      </p:sp>
    </p:spTree>
    <p:extLst>
      <p:ext uri="{BB962C8B-B14F-4D97-AF65-F5344CB8AC3E}">
        <p14:creationId xmlns:p14="http://schemas.microsoft.com/office/powerpoint/2010/main" val="313648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AEA7-8D02-4EF7-A634-78C827DD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控制结构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58115-76B0-439E-8295-9292A966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支持</a:t>
            </a:r>
            <a:r>
              <a:rPr lang="en-US" altLang="zh-CN" dirty="0"/>
              <a:t>if while for</a:t>
            </a:r>
          </a:p>
          <a:p>
            <a:pPr marL="0" indent="0">
              <a:buNone/>
            </a:pPr>
            <a:r>
              <a:rPr lang="zh-CN" altLang="en-US" dirty="0"/>
              <a:t>可以拓展</a:t>
            </a:r>
            <a:r>
              <a:rPr lang="en-US" altLang="zh-CN" dirty="0"/>
              <a:t>switch case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B8EB1E-ED33-428A-B8A0-F658777DA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9512"/>
            <a:ext cx="6149873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1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E4150-0F7A-40C1-9FAD-835AA705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深拷贝与浅拷贝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9E786-631F-449A-9EA3-686AC9174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数组、对象和字符串的赋值是浅拷贝。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因此可以支持深拷贝与浅拷贝函数。</a:t>
            </a:r>
          </a:p>
        </p:txBody>
      </p:sp>
    </p:spTree>
    <p:extLst>
      <p:ext uri="{BB962C8B-B14F-4D97-AF65-F5344CB8AC3E}">
        <p14:creationId xmlns:p14="http://schemas.microsoft.com/office/powerpoint/2010/main" val="349746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16F0E-1415-4C80-8171-A3A7A711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48D68-E445-4411-9CCD-B71618C8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Decaf </a:t>
            </a:r>
            <a:r>
              <a:rPr lang="zh-CN" altLang="en-US" dirty="0"/>
              <a:t>仅支持三种运行时检查：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数组的下标所指示的位置必须在数组范围内，也就是说，在</a:t>
            </a:r>
            <a:r>
              <a:rPr lang="en-US" altLang="zh-CN" dirty="0"/>
              <a:t>0..arr.length()–1 </a:t>
            </a:r>
            <a:r>
              <a:rPr lang="zh-CN" altLang="en-US" dirty="0"/>
              <a:t>这个范围中。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分配数组的时候传给 </a:t>
            </a:r>
            <a:r>
              <a:rPr lang="en-US" altLang="zh-CN" dirty="0"/>
              <a:t>new </a:t>
            </a:r>
            <a:r>
              <a:rPr lang="zh-CN" altLang="en-US" dirty="0"/>
              <a:t>的数组大小必须是非负的。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强制类型转换时，检查被转换的对象是否是要转换到的类类型的一个实例。当发生运行时错误的时候，会在终端上输出一个合适的错误信息，然后程序终止</a:t>
            </a:r>
          </a:p>
        </p:txBody>
      </p:sp>
    </p:spTree>
    <p:extLst>
      <p:ext uri="{BB962C8B-B14F-4D97-AF65-F5344CB8AC3E}">
        <p14:creationId xmlns:p14="http://schemas.microsoft.com/office/powerpoint/2010/main" val="68110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B5E66-DF2B-4CF9-9816-6AB5D11F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Decaf</a:t>
            </a:r>
            <a:r>
              <a:rPr lang="zh-CN" altLang="en-US" dirty="0"/>
              <a:t>编译器不能做的事情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3FD85-403D-48C8-AA27-92271556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doesn’t mandate what the values for uninitialized variables are or what the value of variables or elements</a:t>
            </a:r>
          </a:p>
          <a:p>
            <a:pPr marL="0" indent="0">
              <a:buNone/>
            </a:pPr>
            <a:r>
              <a:rPr lang="en-US" altLang="zh-CN" dirty="0"/>
              <a:t>in a newly allocated object or array are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doesn’t check for use of uninitialized variables</a:t>
            </a:r>
          </a:p>
          <a:p>
            <a:pPr marL="0" indent="0">
              <a:buNone/>
            </a:pPr>
            <a:r>
              <a:rPr lang="zh-CN" altLang="en-US" dirty="0"/>
              <a:t>不检查未初始化变量的使用</a:t>
            </a:r>
            <a:endParaRPr lang="en-US" altLang="zh-CN" dirty="0"/>
          </a:p>
          <a:p>
            <a:r>
              <a:rPr lang="en-US" altLang="zh-CN" dirty="0"/>
              <a:t>doesn’t detect (either compile or runtime) a function that is declared to return a value but fails to do</a:t>
            </a:r>
          </a:p>
          <a:p>
            <a:pPr marL="0" indent="0">
              <a:buNone/>
            </a:pPr>
            <a:r>
              <a:rPr lang="zh-CN" altLang="en-US" dirty="0"/>
              <a:t>不检查（在编译或者运行时），声明返回值但却没有返回的函数</a:t>
            </a:r>
            <a:endParaRPr lang="en-US" altLang="zh-CN" dirty="0"/>
          </a:p>
          <a:p>
            <a:r>
              <a:rPr lang="en-US" altLang="zh-CN" dirty="0"/>
              <a:t>doesn’t check for an object or array use before it was ever allocated</a:t>
            </a:r>
          </a:p>
          <a:p>
            <a:pPr marL="0" indent="0">
              <a:buNone/>
            </a:pPr>
            <a:r>
              <a:rPr lang="zh-CN" altLang="en-US" dirty="0"/>
              <a:t>在使用对象或者数组时，不检查他是否被分配空间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337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4EC70-E9EC-48F5-9233-97B8F3F7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Decaf</a:t>
            </a:r>
            <a:r>
              <a:rPr lang="zh-CN" altLang="en-US" dirty="0"/>
              <a:t>编译器不能做的事情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7D2CF-8C67-44C3-B5BA-14BC5451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doesn’t detect call methods or accessing variables of a null object</a:t>
            </a:r>
          </a:p>
          <a:p>
            <a:pPr marL="0" indent="0">
              <a:buNone/>
            </a:pPr>
            <a:r>
              <a:rPr lang="zh-CN" altLang="en-US" dirty="0"/>
              <a:t>不检查通过空对象调用方法与访问成员变量</a:t>
            </a:r>
            <a:endParaRPr lang="en-US" altLang="zh-CN" dirty="0"/>
          </a:p>
          <a:p>
            <a:r>
              <a:rPr lang="en-US" altLang="zh-CN" dirty="0"/>
              <a:t>doesn’t detect unreachable code</a:t>
            </a:r>
          </a:p>
          <a:p>
            <a:pPr marL="0" indent="0">
              <a:buNone/>
            </a:pPr>
            <a:r>
              <a:rPr lang="zh-CN" altLang="en-US" dirty="0"/>
              <a:t>不检查任何不可到达的代码</a:t>
            </a:r>
            <a:endParaRPr lang="en-US" altLang="zh-CN" dirty="0"/>
          </a:p>
          <a:p>
            <a:r>
              <a:rPr lang="en-US" altLang="zh-CN" dirty="0"/>
              <a:t>has no deallocation function and no garbage collection, so dynamic storage is never reclaimed</a:t>
            </a:r>
          </a:p>
          <a:p>
            <a:r>
              <a:rPr lang="zh-CN" altLang="en-US" dirty="0"/>
              <a:t>没有释放内存的函数或者垃圾回收机制，因此动态分配的空间不会被回收</a:t>
            </a:r>
            <a:endParaRPr lang="en-US" altLang="zh-CN" dirty="0"/>
          </a:p>
          <a:p>
            <a:r>
              <a:rPr lang="en-US" altLang="zh-CN" dirty="0"/>
              <a:t>no support for object constructors or destructors</a:t>
            </a:r>
          </a:p>
          <a:p>
            <a:r>
              <a:rPr lang="zh-CN" altLang="en-US" dirty="0"/>
              <a:t>不支持对象的构造函数和析构函数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536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443</Words>
  <Application>Microsoft Office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Decaf编译器</vt:lpstr>
      <vt:lpstr>类型</vt:lpstr>
      <vt:lpstr>重载</vt:lpstr>
      <vt:lpstr>强制类型转换</vt:lpstr>
      <vt:lpstr>控制结构</vt:lpstr>
      <vt:lpstr>深拷贝与浅拷贝</vt:lpstr>
      <vt:lpstr>运行时检查</vt:lpstr>
      <vt:lpstr>Decaf编译器不能做的事情</vt:lpstr>
      <vt:lpstr>Decaf编译器不能做的事情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Decaf编译器</dc:title>
  <dc:creator>雪菲 林</dc:creator>
  <cp:lastModifiedBy>雪菲 林</cp:lastModifiedBy>
  <cp:revision>9</cp:revision>
  <dcterms:created xsi:type="dcterms:W3CDTF">2018-12-15T12:23:08Z</dcterms:created>
  <dcterms:modified xsi:type="dcterms:W3CDTF">2018-12-16T14:55:08Z</dcterms:modified>
</cp:coreProperties>
</file>