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8" r:id="rId4"/>
    <p:sldId id="276" r:id="rId5"/>
    <p:sldId id="277" r:id="rId6"/>
    <p:sldId id="282" r:id="rId7"/>
    <p:sldId id="293" r:id="rId8"/>
    <p:sldId id="273" r:id="rId9"/>
    <p:sldId id="292" r:id="rId10"/>
    <p:sldId id="280" r:id="rId11"/>
    <p:sldId id="286" r:id="rId12"/>
    <p:sldId id="332" r:id="rId13"/>
    <p:sldId id="328" r:id="rId14"/>
    <p:sldId id="327" r:id="rId15"/>
    <p:sldId id="274" r:id="rId16"/>
    <p:sldId id="296" r:id="rId17"/>
    <p:sldId id="330" r:id="rId18"/>
    <p:sldId id="331" r:id="rId19"/>
    <p:sldId id="329" r:id="rId20"/>
    <p:sldId id="275" r:id="rId21"/>
    <p:sldId id="285" r:id="rId22"/>
    <p:sldId id="279" r:id="rId23"/>
    <p:sldId id="299" r:id="rId24"/>
    <p:sldId id="290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710" autoAdjust="0"/>
  </p:normalViewPr>
  <p:slideViewPr>
    <p:cSldViewPr snapToGrid="0">
      <p:cViewPr varScale="1">
        <p:scale>
          <a:sx n="121" d="100"/>
          <a:sy n="121" d="100"/>
        </p:scale>
        <p:origin x="168" y="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youdao.com/web/#/file/recent/markdown/WEBbd625193177d47b5864e35ac87aa689f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youdao.com/web/#/file/recent/markdown/WEB8636957d58e82a5fe476909d54cef634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youdao.com/web/#/file/recent/markdown/WEBbd625193177d47b5864e35ac87aa689f/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Deeper  </a:t>
            </a:r>
            <a:r>
              <a:rPr lang="zh-CN" altLang="en-US" dirty="0"/>
              <a:t>程镇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的网络游戏服务器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103B-733B-4183-ADC6-17C4797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  <a:r>
              <a:rPr lang="en-US" altLang="zh-CN" dirty="0"/>
              <a:t>socket</a:t>
            </a:r>
            <a:r>
              <a:rPr lang="zh-CN" altLang="en-US" dirty="0"/>
              <a:t>解决的问题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2E62D-34C0-402D-B86F-EA46BCEB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5556FF-2878-41A4-97D5-EE120539A2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9020" y="1846484"/>
            <a:ext cx="11026416" cy="2938667"/>
            <a:chOff x="643405" y="1881307"/>
            <a:chExt cx="11026416" cy="2938667"/>
          </a:xfrm>
        </p:grpSpPr>
        <p:grpSp>
          <p:nvGrpSpPr>
            <p:cNvPr id="6" name="íśliďè">
              <a:extLst>
                <a:ext uri="{FF2B5EF4-FFF2-40B4-BE49-F238E27FC236}">
                  <a16:creationId xmlns:a16="http://schemas.microsoft.com/office/drawing/2014/main" id="{D18A6CEC-0149-45E9-8E47-8AD7C0A3BDA6}"/>
                </a:ext>
              </a:extLst>
            </p:cNvPr>
            <p:cNvGrpSpPr/>
            <p:nvPr/>
          </p:nvGrpSpPr>
          <p:grpSpPr>
            <a:xfrm>
              <a:off x="3848100" y="2349000"/>
              <a:ext cx="4495801" cy="2470974"/>
              <a:chOff x="3848101" y="2174463"/>
              <a:chExt cx="4495801" cy="2470974"/>
            </a:xfrm>
          </p:grpSpPr>
          <p:sp>
            <p:nvSpPr>
              <p:cNvPr id="23" name="ïṣḷïḓê">
                <a:extLst>
                  <a:ext uri="{FF2B5EF4-FFF2-40B4-BE49-F238E27FC236}">
                    <a16:creationId xmlns:a16="http://schemas.microsoft.com/office/drawing/2014/main" id="{4E6804BB-8CA8-4989-B592-F20E84A34A9A}"/>
                  </a:ext>
                </a:extLst>
              </p:cNvPr>
              <p:cNvSpPr/>
              <p:nvPr/>
            </p:nvSpPr>
            <p:spPr>
              <a:xfrm>
                <a:off x="5873728" y="2174463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ľíḑê">
                <a:extLst>
                  <a:ext uri="{FF2B5EF4-FFF2-40B4-BE49-F238E27FC236}">
                    <a16:creationId xmlns:a16="http://schemas.microsoft.com/office/drawing/2014/main" id="{C74C3871-356D-455A-9FE3-A400E5B31F10}"/>
                  </a:ext>
                </a:extLst>
              </p:cNvPr>
              <p:cNvSpPr/>
              <p:nvPr/>
            </p:nvSpPr>
            <p:spPr>
              <a:xfrm flipV="1">
                <a:off x="3848101" y="21744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ś1îḋe">
                <a:extLst>
                  <a:ext uri="{FF2B5EF4-FFF2-40B4-BE49-F238E27FC236}">
                    <a16:creationId xmlns:a16="http://schemas.microsoft.com/office/drawing/2014/main" id="{ADC6D21A-0E55-4719-B7CF-1BBF1C95427A}"/>
                  </a:ext>
                </a:extLst>
              </p:cNvPr>
              <p:cNvSpPr/>
              <p:nvPr/>
            </p:nvSpPr>
            <p:spPr bwMode="auto">
              <a:xfrm>
                <a:off x="4834673" y="3096228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ṡḷïde">
                <a:extLst>
                  <a:ext uri="{FF2B5EF4-FFF2-40B4-BE49-F238E27FC236}">
                    <a16:creationId xmlns:a16="http://schemas.microsoft.com/office/drawing/2014/main" id="{FD7292CC-E93D-4077-8ED4-8A6AAC5239E1}"/>
                  </a:ext>
                </a:extLst>
              </p:cNvPr>
              <p:cNvSpPr/>
              <p:nvPr/>
            </p:nvSpPr>
            <p:spPr bwMode="auto">
              <a:xfrm>
                <a:off x="6835157" y="3149385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ṣḷîd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43405" y="2291080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由于采用了异步处理方式，使得收发消息互不干扰</a:t>
              </a:r>
              <a:endParaRPr lang="en-US" altLang="zh-CN" sz="1100" dirty="0"/>
            </a:p>
          </p:txBody>
        </p:sp>
        <p:sp>
          <p:nvSpPr>
            <p:cNvPr id="8" name="išlîḓ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43405" y="1881307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1. </a:t>
              </a:r>
              <a:r>
                <a:rPr lang="zh-CN" altLang="en-US" sz="1800" b="1" dirty="0"/>
                <a:t>接收、发送独立</a:t>
              </a:r>
              <a:endParaRPr lang="en-US" altLang="zh-CN" sz="1800" b="1" dirty="0"/>
            </a:p>
          </p:txBody>
        </p:sp>
        <p:sp>
          <p:nvSpPr>
            <p:cNvPr id="9" name="íṩḻiḓ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43405" y="4075156"/>
              <a:ext cx="30956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由于各子线程互不干扰，使得系统不必处于对某一个客户端忙等，能及时响应客户端请求。</a:t>
              </a:r>
              <a:endParaRPr lang="en-US" altLang="zh-CN" sz="1100" dirty="0"/>
            </a:p>
          </p:txBody>
        </p:sp>
        <p:sp>
          <p:nvSpPr>
            <p:cNvPr id="10" name="îṣḷîḑ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60400" y="3616780"/>
              <a:ext cx="30956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2. </a:t>
              </a:r>
              <a:r>
                <a:rPr lang="zh-CN" altLang="en-US" b="1" dirty="0"/>
                <a:t>及时</a:t>
              </a:r>
              <a:r>
                <a:rPr lang="zh-CN" altLang="en-US" sz="1800" b="1" dirty="0"/>
                <a:t>响应</a:t>
              </a:r>
              <a:endParaRPr lang="en-US" altLang="zh-CN" sz="1800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203359D-8B4C-460C-B156-CA1765C71BF7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3257371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ṣļï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766921" y="2355886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     </a:t>
              </a:r>
              <a:endParaRPr lang="en-US" altLang="zh-CN" sz="1100" dirty="0"/>
            </a:p>
          </p:txBody>
        </p:sp>
        <p:sp>
          <p:nvSpPr>
            <p:cNvPr id="18" name="í$1íḍê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343901" y="1960127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3.</a:t>
              </a:r>
              <a:r>
                <a:rPr lang="zh-CN" altLang="en-US" sz="1800" b="1" dirty="0"/>
                <a:t>自动处理请求</a:t>
              </a:r>
              <a:endParaRPr lang="en-US" altLang="zh-CN" sz="1800" b="1" dirty="0"/>
            </a:p>
          </p:txBody>
        </p:sp>
        <p:sp>
          <p:nvSpPr>
            <p:cNvPr id="19" name="ïṡļi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734270" y="4090630"/>
              <a:ext cx="290290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endParaRPr lang="en-US" altLang="zh-CN" sz="1100" dirty="0"/>
            </a:p>
          </p:txBody>
        </p:sp>
        <p:sp>
          <p:nvSpPr>
            <p:cNvPr id="20" name="ïšľïď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435849" y="3584487"/>
              <a:ext cx="2902900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4.</a:t>
              </a:r>
              <a:r>
                <a:rPr lang="zh-CN" altLang="en-US" b="1" dirty="0"/>
                <a:t>为高并发打下基础</a:t>
              </a:r>
              <a:endParaRPr lang="en-US" altLang="zh-CN" sz="1800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43B9ABB-1393-470B-9345-FEAD70F1F5D9}"/>
                </a:ext>
              </a:extLst>
            </p:cNvPr>
            <p:cNvCxnSpPr>
              <a:cxnSpLocks/>
            </p:cNvCxnSpPr>
            <p:nvPr/>
          </p:nvCxnSpPr>
          <p:spPr>
            <a:xfrm>
              <a:off x="8927296" y="3250398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ṣļïḍè">
            <a:extLst>
              <a:ext uri="{FF2B5EF4-FFF2-40B4-BE49-F238E27FC236}">
                <a16:creationId xmlns:a16="http://schemas.microsoft.com/office/drawing/2014/main" id="{7758B5DE-3572-4E73-8740-8413102F1D70}"/>
              </a:ext>
            </a:extLst>
          </p:cNvPr>
          <p:cNvSpPr/>
          <p:nvPr/>
        </p:nvSpPr>
        <p:spPr bwMode="auto">
          <a:xfrm>
            <a:off x="9182568" y="3969554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所有客户端相对独立互不干扰，无先后次序，并发享有服务器资源</a:t>
            </a:r>
            <a:endParaRPr lang="en-US" altLang="zh-CN" sz="1100" dirty="0"/>
          </a:p>
        </p:txBody>
      </p:sp>
      <p:sp>
        <p:nvSpPr>
          <p:cNvPr id="28" name="iṣļïḍè">
            <a:extLst>
              <a:ext uri="{FF2B5EF4-FFF2-40B4-BE49-F238E27FC236}">
                <a16:creationId xmlns:a16="http://schemas.microsoft.com/office/drawing/2014/main" id="{D3527548-BAA8-474B-9A3F-139291A7F7C6}"/>
              </a:ext>
            </a:extLst>
          </p:cNvPr>
          <p:cNvSpPr/>
          <p:nvPr/>
        </p:nvSpPr>
        <p:spPr bwMode="auto">
          <a:xfrm>
            <a:off x="9182568" y="2312901"/>
            <a:ext cx="2902900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/>
              <a:t>利用委托，每当收到一条完整的消息，自动调用委托函数处理该消息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11672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ADA0-6B75-4DA8-85CE-DE34488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客户端与服务器之间如何相互理解</a:t>
            </a:r>
            <a:r>
              <a:rPr lang="en-US" altLang="zh-CN" dirty="0"/>
              <a:t>-</a:t>
            </a:r>
            <a:r>
              <a:rPr lang="zh-CN" altLang="en-US" dirty="0"/>
              <a:t>消息协议机制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8A2F4-BE86-4459-88A9-52782967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4f89c324-0ada-4edd-8b9a-795a75559d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F92150-27FA-487A-84B7-59B731AAD64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4581" y="2197608"/>
            <a:ext cx="10262839" cy="2755392"/>
            <a:chOff x="964581" y="2197608"/>
            <a:chExt cx="10262839" cy="2755392"/>
          </a:xfrm>
        </p:grpSpPr>
        <p:sp>
          <p:nvSpPr>
            <p:cNvPr id="6" name="îslídê">
              <a:extLst>
                <a:ext uri="{FF2B5EF4-FFF2-40B4-BE49-F238E27FC236}">
                  <a16:creationId xmlns:a16="http://schemas.microsoft.com/office/drawing/2014/main" id="{90F52075-6665-48E7-8E80-6FC7E139CF9F}"/>
                </a:ext>
              </a:extLst>
            </p:cNvPr>
            <p:cNvSpPr/>
            <p:nvPr/>
          </p:nvSpPr>
          <p:spPr>
            <a:xfrm>
              <a:off x="964581" y="2197608"/>
              <a:ext cx="2565710" cy="2519888"/>
            </a:xfrm>
            <a:prstGeom prst="flowChartManualInpu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1îḋe">
              <a:extLst>
                <a:ext uri="{FF2B5EF4-FFF2-40B4-BE49-F238E27FC236}">
                  <a16:creationId xmlns:a16="http://schemas.microsoft.com/office/drawing/2014/main" id="{E102F5F3-1FF3-44CF-BB9D-0ED29CD035AE}"/>
                </a:ext>
              </a:extLst>
            </p:cNvPr>
            <p:cNvSpPr/>
            <p:nvPr/>
          </p:nvSpPr>
          <p:spPr>
            <a:xfrm>
              <a:off x="96458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îṡḷiḓe">
              <a:extLst>
                <a:ext uri="{FF2B5EF4-FFF2-40B4-BE49-F238E27FC236}">
                  <a16:creationId xmlns:a16="http://schemas.microsoft.com/office/drawing/2014/main" id="{947EF8E0-C870-4596-80E2-DE2E7BAF832E}"/>
                </a:ext>
              </a:extLst>
            </p:cNvPr>
            <p:cNvSpPr/>
            <p:nvPr/>
          </p:nvSpPr>
          <p:spPr>
            <a:xfrm flipH="1">
              <a:off x="3530291" y="2197608"/>
              <a:ext cx="2565710" cy="2519888"/>
            </a:xfrm>
            <a:prstGeom prst="flowChartManualInpu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$ļiḋé">
              <a:extLst>
                <a:ext uri="{FF2B5EF4-FFF2-40B4-BE49-F238E27FC236}">
                  <a16:creationId xmlns:a16="http://schemas.microsoft.com/office/drawing/2014/main" id="{C71CB57D-EB6E-415E-8FD7-9DB99A040A66}"/>
                </a:ext>
              </a:extLst>
            </p:cNvPr>
            <p:cNvSpPr/>
            <p:nvPr/>
          </p:nvSpPr>
          <p:spPr>
            <a:xfrm flipH="1">
              <a:off x="353029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ḷiḋè">
              <a:extLst>
                <a:ext uri="{FF2B5EF4-FFF2-40B4-BE49-F238E27FC236}">
                  <a16:creationId xmlns:a16="http://schemas.microsoft.com/office/drawing/2014/main" id="{750DC69A-F3D0-4621-B174-0C07011807A7}"/>
                </a:ext>
              </a:extLst>
            </p:cNvPr>
            <p:cNvSpPr/>
            <p:nvPr/>
          </p:nvSpPr>
          <p:spPr>
            <a:xfrm>
              <a:off x="6096001" y="2197608"/>
              <a:ext cx="2565710" cy="2519888"/>
            </a:xfrm>
            <a:prstGeom prst="flowChartManualInpu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ḻïďé">
              <a:extLst>
                <a:ext uri="{FF2B5EF4-FFF2-40B4-BE49-F238E27FC236}">
                  <a16:creationId xmlns:a16="http://schemas.microsoft.com/office/drawing/2014/main" id="{E8434785-6EAB-4894-9554-D04CC8B1CAB7}"/>
                </a:ext>
              </a:extLst>
            </p:cNvPr>
            <p:cNvSpPr/>
            <p:nvPr/>
          </p:nvSpPr>
          <p:spPr>
            <a:xfrm>
              <a:off x="6096001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1îḑê">
              <a:extLst>
                <a:ext uri="{FF2B5EF4-FFF2-40B4-BE49-F238E27FC236}">
                  <a16:creationId xmlns:a16="http://schemas.microsoft.com/office/drawing/2014/main" id="{D6DA916A-ED46-4DEC-8C37-3B82C739E7FF}"/>
                </a:ext>
              </a:extLst>
            </p:cNvPr>
            <p:cNvSpPr/>
            <p:nvPr/>
          </p:nvSpPr>
          <p:spPr>
            <a:xfrm flipH="1">
              <a:off x="8661710" y="2197608"/>
              <a:ext cx="2565710" cy="2519888"/>
            </a:xfrm>
            <a:prstGeom prst="flowChartManualInput">
              <a:avLst/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ļïḋè">
              <a:extLst>
                <a:ext uri="{FF2B5EF4-FFF2-40B4-BE49-F238E27FC236}">
                  <a16:creationId xmlns:a16="http://schemas.microsoft.com/office/drawing/2014/main" id="{C8D980E4-527B-4AC5-890E-D8746A87E582}"/>
                </a:ext>
              </a:extLst>
            </p:cNvPr>
            <p:cNvSpPr/>
            <p:nvPr/>
          </p:nvSpPr>
          <p:spPr>
            <a:xfrm flipH="1">
              <a:off x="8661710" y="2433112"/>
              <a:ext cx="2565710" cy="2519888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ḷiḍe">
              <a:extLst>
                <a:ext uri="{FF2B5EF4-FFF2-40B4-BE49-F238E27FC236}">
                  <a16:creationId xmlns:a16="http://schemas.microsoft.com/office/drawing/2014/main" id="{903DA402-3B31-4C16-B25F-43E0804596E2}"/>
                </a:ext>
              </a:extLst>
            </p:cNvPr>
            <p:cNvSpPr/>
            <p:nvPr/>
          </p:nvSpPr>
          <p:spPr bwMode="auto">
            <a:xfrm>
              <a:off x="2541066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ṡḻíḋê">
              <a:extLst>
                <a:ext uri="{FF2B5EF4-FFF2-40B4-BE49-F238E27FC236}">
                  <a16:creationId xmlns:a16="http://schemas.microsoft.com/office/drawing/2014/main" id="{E58A33A5-4BB2-4ADB-81EE-FEC2F819EBAE}"/>
                </a:ext>
              </a:extLst>
            </p:cNvPr>
            <p:cNvSpPr/>
            <p:nvPr/>
          </p:nvSpPr>
          <p:spPr bwMode="auto">
            <a:xfrm>
              <a:off x="897134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ḷïďe">
              <a:extLst>
                <a:ext uri="{FF2B5EF4-FFF2-40B4-BE49-F238E27FC236}">
                  <a16:creationId xmlns:a16="http://schemas.microsoft.com/office/drawing/2014/main" id="{7DA299C7-4984-488A-8482-4EDE2F50A9E7}"/>
                </a:ext>
              </a:extLst>
            </p:cNvPr>
            <p:cNvSpPr/>
            <p:nvPr/>
          </p:nvSpPr>
          <p:spPr bwMode="auto">
            <a:xfrm>
              <a:off x="3761510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ṥľiďè">
              <a:extLst>
                <a:ext uri="{FF2B5EF4-FFF2-40B4-BE49-F238E27FC236}">
                  <a16:creationId xmlns:a16="http://schemas.microsoft.com/office/drawing/2014/main" id="{305FCC48-B9C7-4FCF-B28E-13E35CC56AA2}"/>
                </a:ext>
              </a:extLst>
            </p:cNvPr>
            <p:cNvSpPr/>
            <p:nvPr/>
          </p:nvSpPr>
          <p:spPr bwMode="auto">
            <a:xfrm>
              <a:off x="7755202" y="2763000"/>
              <a:ext cx="684000" cy="576000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ļî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19340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100" dirty="0"/>
                <a:t>该消息数据部分的实际长度</a:t>
              </a:r>
              <a:r>
                <a:rPr lang="en-US" altLang="zh-CN" sz="1100" dirty="0"/>
                <a:t>.</a:t>
              </a:r>
            </a:p>
          </p:txBody>
        </p:sp>
        <p:sp>
          <p:nvSpPr>
            <p:cNvPr id="19" name="iś1íḍè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19340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err="1"/>
                <a:t>MessageLength</a:t>
              </a:r>
              <a:endParaRPr lang="en-US" altLang="zh-CN" sz="1800" b="1" dirty="0"/>
            </a:p>
          </p:txBody>
        </p:sp>
        <p:sp>
          <p:nvSpPr>
            <p:cNvPr id="20" name="îṧḷïďé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375911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请求类型，指示服务器的哪一个</a:t>
              </a:r>
              <a:r>
                <a:rPr lang="en-US" altLang="zh-CN" sz="1100" dirty="0"/>
                <a:t>Controller</a:t>
              </a:r>
              <a:r>
                <a:rPr lang="zh-CN" altLang="en-US" sz="1100" dirty="0"/>
                <a:t>（类）进行处理</a:t>
              </a:r>
              <a:endParaRPr lang="en-US" altLang="zh-CN" sz="1100" dirty="0"/>
            </a:p>
          </p:txBody>
        </p:sp>
        <p:sp>
          <p:nvSpPr>
            <p:cNvPr id="21" name="îṧ1íḑé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375911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 err="1"/>
                <a:t>RequestCode</a:t>
              </a:r>
              <a:endParaRPr lang="en-US" altLang="zh-CN" sz="1800" b="1" dirty="0"/>
            </a:p>
          </p:txBody>
        </p:sp>
        <p:sp>
          <p:nvSpPr>
            <p:cNvPr id="22" name="iśļîḑ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6324825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执行动作，指示让该类哪一个方法进行处理</a:t>
              </a:r>
              <a:endParaRPr lang="en-US" altLang="zh-CN" sz="1100" dirty="0"/>
            </a:p>
          </p:txBody>
        </p:sp>
        <p:sp>
          <p:nvSpPr>
            <p:cNvPr id="23" name="ïṥḻíď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6324825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/>
                <a:t>ActionCode</a:t>
              </a:r>
              <a:endParaRPr lang="en-US" altLang="zh-CN" sz="1800" b="1" dirty="0"/>
            </a:p>
          </p:txBody>
        </p:sp>
        <p:sp>
          <p:nvSpPr>
            <p:cNvPr id="24" name="íśliḍ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890534" y="3996598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100" dirty="0"/>
                <a:t>实际的数据</a:t>
              </a:r>
              <a:endParaRPr lang="en-US" altLang="zh-CN" sz="1100" dirty="0"/>
            </a:p>
          </p:txBody>
        </p:sp>
        <p:sp>
          <p:nvSpPr>
            <p:cNvPr id="25" name="îŝļíḋe">
              <a:extLst>
                <a:ext uri="{FF2B5EF4-FFF2-40B4-BE49-F238E27FC236}">
                  <a16:creationId xmlns:a16="http://schemas.microsoft.com/office/drawing/2014/main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90534" y="3609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Data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263E17E-DEF9-4A76-8B9B-1D8414F091D0}"/>
              </a:ext>
            </a:extLst>
          </p:cNvPr>
          <p:cNvSpPr txBox="1"/>
          <p:nvPr/>
        </p:nvSpPr>
        <p:spPr>
          <a:xfrm>
            <a:off x="1193404" y="1216238"/>
            <a:ext cx="96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3"/>
              </a:rPr>
              <a:t>消息协议机制</a:t>
            </a:r>
            <a:r>
              <a:rPr lang="zh-CN" altLang="en-US" dirty="0"/>
              <a:t>，顾名思义就是约定统一的消息格式让服务器和客户端进行解析</a:t>
            </a:r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52251F29-55CC-4E3F-8E1F-E2F33497D435}"/>
              </a:ext>
            </a:extLst>
          </p:cNvPr>
          <p:cNvSpPr/>
          <p:nvPr/>
        </p:nvSpPr>
        <p:spPr>
          <a:xfrm>
            <a:off x="807868" y="1207361"/>
            <a:ext cx="385537" cy="369333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8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C691-C8FF-42AA-B972-76AC9ADE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C4F8-6B1F-46AF-8DFB-BDFC6E5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5CB51F-36F0-4E22-A49E-DE568E54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37" y="384913"/>
            <a:ext cx="8882887" cy="57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BC8D-8D80-488E-8D10-1220E0B6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客户端与服务器之间如何相互响应</a:t>
            </a:r>
            <a:r>
              <a:rPr lang="en-US" altLang="zh-CN" dirty="0"/>
              <a:t>-</a:t>
            </a:r>
            <a:r>
              <a:rPr lang="zh-CN" altLang="en-US" dirty="0"/>
              <a:t>多态和反射机制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54A72-55AB-4D3D-BEE0-44246E6B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01EC64-CE30-4F53-8506-D3D11DF86C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19000"/>
            <a:ext cx="12192000" cy="4262796"/>
            <a:chOff x="0" y="1719000"/>
            <a:chExt cx="12192000" cy="426279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9C8CCA9-84AB-4003-B756-A6750017225B}"/>
                </a:ext>
              </a:extLst>
            </p:cNvPr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ṣľîḋê">
              <a:extLst>
                <a:ext uri="{FF2B5EF4-FFF2-40B4-BE49-F238E27FC236}">
                  <a16:creationId xmlns:a16="http://schemas.microsoft.com/office/drawing/2014/main" id="{618BED44-2C7A-414E-958C-A94556A4DB36}"/>
                </a:ext>
              </a:extLst>
            </p:cNvPr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ṥlide">
              <a:extLst>
                <a:ext uri="{FF2B5EF4-FFF2-40B4-BE49-F238E27FC236}">
                  <a16:creationId xmlns:a16="http://schemas.microsoft.com/office/drawing/2014/main" id="{0705E33E-CEA5-4FC4-8B16-91134836C822}"/>
                </a:ext>
              </a:extLst>
            </p:cNvPr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ś1íďê">
              <a:extLst>
                <a:ext uri="{FF2B5EF4-FFF2-40B4-BE49-F238E27FC236}">
                  <a16:creationId xmlns:a16="http://schemas.microsoft.com/office/drawing/2014/main" id="{26DFBF2B-F474-440F-853C-865FD21FE40F}"/>
                </a:ext>
              </a:extLst>
            </p:cNvPr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ļidè">
              <a:extLst>
                <a:ext uri="{FF2B5EF4-FFF2-40B4-BE49-F238E27FC236}">
                  <a16:creationId xmlns:a16="http://schemas.microsoft.com/office/drawing/2014/main" id="{A05E758A-8CD4-40F8-AFD2-41FB0411CFC4}"/>
                </a:ext>
              </a:extLst>
            </p:cNvPr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líḓè">
              <a:extLst>
                <a:ext uri="{FF2B5EF4-FFF2-40B4-BE49-F238E27FC236}">
                  <a16:creationId xmlns:a16="http://schemas.microsoft.com/office/drawing/2014/main" id="{5C19541B-1C57-4E8A-AEB4-077F1C833BA7}"/>
                </a:ext>
              </a:extLst>
            </p:cNvPr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şļíḋê">
              <a:extLst>
                <a:ext uri="{FF2B5EF4-FFF2-40B4-BE49-F238E27FC236}">
                  <a16:creationId xmlns:a16="http://schemas.microsoft.com/office/drawing/2014/main" id="{DC9996AD-F7C4-4A3B-9C67-9A216869321A}"/>
                </a:ext>
              </a:extLst>
            </p:cNvPr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íṧ1iḑè">
              <a:extLst>
                <a:ext uri="{FF2B5EF4-FFF2-40B4-BE49-F238E27FC236}">
                  <a16:creationId xmlns:a16="http://schemas.microsoft.com/office/drawing/2014/main" id="{C87410CF-FC0C-45E3-9197-4528F65023A6}"/>
                </a:ext>
              </a:extLst>
            </p:cNvPr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41" name="ïṥļîḑe">
                <a:extLst>
                  <a:ext uri="{FF2B5EF4-FFF2-40B4-BE49-F238E27FC236}">
                    <a16:creationId xmlns:a16="http://schemas.microsoft.com/office/drawing/2014/main" id="{CBBB9E50-1660-4C25-A577-42B1B402C9C2}"/>
                  </a:ext>
                </a:extLst>
              </p:cNvPr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2" name="îšḷîdê">
                <a:extLst>
                  <a:ext uri="{FF2B5EF4-FFF2-40B4-BE49-F238E27FC236}">
                    <a16:creationId xmlns:a16="http://schemas.microsoft.com/office/drawing/2014/main" id="{7D0D7836-FFF3-47AC-B46A-F6CD88A238AE}"/>
                  </a:ext>
                </a:extLst>
              </p:cNvPr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44" name="íṧḷîḋé">
                  <a:extLst>
                    <a:ext uri="{FF2B5EF4-FFF2-40B4-BE49-F238E27FC236}">
                      <a16:creationId xmlns:a16="http://schemas.microsoft.com/office/drawing/2014/main" id="{28C708F8-8FDB-413C-8220-196926A49E16}"/>
                    </a:ext>
                  </a:extLst>
                </p:cNvPr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ŝḻiḓé">
                  <a:extLst>
                    <a:ext uri="{FF2B5EF4-FFF2-40B4-BE49-F238E27FC236}">
                      <a16:creationId xmlns:a16="http://schemas.microsoft.com/office/drawing/2014/main" id="{8AA8E202-0A24-45B5-9BA6-4B667ADC0C01}"/>
                    </a:ext>
                  </a:extLst>
                </p:cNvPr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iṥľiḓé">
                  <a:extLst>
                    <a:ext uri="{FF2B5EF4-FFF2-40B4-BE49-F238E27FC236}">
                      <a16:creationId xmlns:a16="http://schemas.microsoft.com/office/drawing/2014/main" id="{828FED10-E736-47EA-B039-A68ECCC0F09A}"/>
                    </a:ext>
                  </a:extLst>
                </p:cNvPr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şḷïde">
                  <a:extLst>
                    <a:ext uri="{FF2B5EF4-FFF2-40B4-BE49-F238E27FC236}">
                      <a16:creationId xmlns:a16="http://schemas.microsoft.com/office/drawing/2014/main" id="{E8AF45F1-4755-4D91-93F2-5A62F24BABEF}"/>
                    </a:ext>
                  </a:extLst>
                </p:cNvPr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1iḑè">
                  <a:extLst>
                    <a:ext uri="{FF2B5EF4-FFF2-40B4-BE49-F238E27FC236}">
                      <a16:creationId xmlns:a16="http://schemas.microsoft.com/office/drawing/2014/main" id="{4CB2FFE3-13A3-40CD-85C5-25A476F008AA}"/>
                    </a:ext>
                  </a:extLst>
                </p:cNvPr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3" name="íş1íḓè">
                <a:extLst>
                  <a:ext uri="{FF2B5EF4-FFF2-40B4-BE49-F238E27FC236}">
                    <a16:creationId xmlns:a16="http://schemas.microsoft.com/office/drawing/2014/main" id="{37DCE8A4-1916-467E-8026-2291CFFC4D18}"/>
                  </a:ext>
                </a:extLst>
              </p:cNvPr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Sḻíďe">
              <a:extLst>
                <a:ext uri="{FF2B5EF4-FFF2-40B4-BE49-F238E27FC236}">
                  <a16:creationId xmlns:a16="http://schemas.microsoft.com/office/drawing/2014/main" id="{F758D164-CC97-41A2-B248-F4378D8D1FC6}"/>
                </a:ext>
              </a:extLst>
            </p:cNvPr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32" name="îśľîḑe">
                <a:extLst>
                  <a:ext uri="{FF2B5EF4-FFF2-40B4-BE49-F238E27FC236}">
                    <a16:creationId xmlns:a16="http://schemas.microsoft.com/office/drawing/2014/main" id="{8014BDAF-FCB2-4ADB-B404-EB4682A43AED}"/>
                  </a:ext>
                </a:extLst>
              </p:cNvPr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3" name="íš1ïḍé">
                <a:extLst>
                  <a:ext uri="{FF2B5EF4-FFF2-40B4-BE49-F238E27FC236}">
                    <a16:creationId xmlns:a16="http://schemas.microsoft.com/office/drawing/2014/main" id="{5FD6AB04-C93C-4ADD-9AA0-D0F7BC12BF71}"/>
                  </a:ext>
                </a:extLst>
              </p:cNvPr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35" name="îşlïḋé">
                  <a:extLst>
                    <a:ext uri="{FF2B5EF4-FFF2-40B4-BE49-F238E27FC236}">
                      <a16:creationId xmlns:a16="http://schemas.microsoft.com/office/drawing/2014/main" id="{ECE9CA2E-1514-4B40-86BA-D17D108C4325}"/>
                    </a:ext>
                  </a:extLst>
                </p:cNvPr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ṣḷidé">
                  <a:extLst>
                    <a:ext uri="{FF2B5EF4-FFF2-40B4-BE49-F238E27FC236}">
                      <a16:creationId xmlns:a16="http://schemas.microsoft.com/office/drawing/2014/main" id="{4124C679-DB56-474D-8881-C5029294208F}"/>
                    </a:ext>
                  </a:extLst>
                </p:cNvPr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ṣļîḋé">
                  <a:extLst>
                    <a:ext uri="{FF2B5EF4-FFF2-40B4-BE49-F238E27FC236}">
                      <a16:creationId xmlns:a16="http://schemas.microsoft.com/office/drawing/2014/main" id="{09B2823D-AD00-49FA-ADBF-A864D66B81A1}"/>
                    </a:ext>
                  </a:extLst>
                </p:cNvPr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ṣ1îḓé">
                  <a:extLst>
                    <a:ext uri="{FF2B5EF4-FFF2-40B4-BE49-F238E27FC236}">
                      <a16:creationId xmlns:a16="http://schemas.microsoft.com/office/drawing/2014/main" id="{028B9C67-BEC1-4EF5-A9D4-005B62781184}"/>
                    </a:ext>
                  </a:extLst>
                </p:cNvPr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ŝḻiḑè">
                  <a:extLst>
                    <a:ext uri="{FF2B5EF4-FFF2-40B4-BE49-F238E27FC236}">
                      <a16:creationId xmlns:a16="http://schemas.microsoft.com/office/drawing/2014/main" id="{A8318260-F5A6-458E-9008-578EA90F58AC}"/>
                    </a:ext>
                  </a:extLst>
                </p:cNvPr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ṧľîḋe">
                  <a:extLst>
                    <a:ext uri="{FF2B5EF4-FFF2-40B4-BE49-F238E27FC236}">
                      <a16:creationId xmlns:a16="http://schemas.microsoft.com/office/drawing/2014/main" id="{322B4D20-4698-4694-A09A-2CC3753644E8}"/>
                    </a:ext>
                  </a:extLst>
                </p:cNvPr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ṩļíḑe">
                <a:extLst>
                  <a:ext uri="{FF2B5EF4-FFF2-40B4-BE49-F238E27FC236}">
                    <a16:creationId xmlns:a16="http://schemas.microsoft.com/office/drawing/2014/main" id="{78217A6B-73C2-4FFC-B2C3-82F89E319CBA}"/>
                  </a:ext>
                </a:extLst>
              </p:cNvPr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$ļïḍè">
              <a:extLst>
                <a:ext uri="{FF2B5EF4-FFF2-40B4-BE49-F238E27FC236}">
                  <a16:creationId xmlns:a16="http://schemas.microsoft.com/office/drawing/2014/main" id="{CA55F2EA-8B43-4C8E-9B3A-F841BF6BF85A}"/>
                </a:ext>
              </a:extLst>
            </p:cNvPr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24" name="î$ḻíde">
                <a:extLst>
                  <a:ext uri="{FF2B5EF4-FFF2-40B4-BE49-F238E27FC236}">
                    <a16:creationId xmlns:a16="http://schemas.microsoft.com/office/drawing/2014/main" id="{578255F0-872A-4835-B1FE-778B3E743A90}"/>
                  </a:ext>
                </a:extLst>
              </p:cNvPr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5" name="îṩḻiḋè">
                <a:extLst>
                  <a:ext uri="{FF2B5EF4-FFF2-40B4-BE49-F238E27FC236}">
                    <a16:creationId xmlns:a16="http://schemas.microsoft.com/office/drawing/2014/main" id="{A5F7E75E-0436-4794-B7F4-DA3A6EE0BC17}"/>
                  </a:ext>
                </a:extLst>
              </p:cNvPr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27" name="îş1ïdê">
                  <a:extLst>
                    <a:ext uri="{FF2B5EF4-FFF2-40B4-BE49-F238E27FC236}">
                      <a16:creationId xmlns:a16="http://schemas.microsoft.com/office/drawing/2014/main" id="{86B36CEE-BF49-4133-B353-6B9C3E9BB5A8}"/>
                    </a:ext>
                  </a:extLst>
                </p:cNvPr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şlîḍè">
                  <a:extLst>
                    <a:ext uri="{FF2B5EF4-FFF2-40B4-BE49-F238E27FC236}">
                      <a16:creationId xmlns:a16="http://schemas.microsoft.com/office/drawing/2014/main" id="{D91A14A4-9E32-4BAF-BE76-A28644B8BACA}"/>
                    </a:ext>
                  </a:extLst>
                </p:cNvPr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ś1íde">
                  <a:extLst>
                    <a:ext uri="{FF2B5EF4-FFF2-40B4-BE49-F238E27FC236}">
                      <a16:creationId xmlns:a16="http://schemas.microsoft.com/office/drawing/2014/main" id="{3C8105FB-BF34-474D-810E-C67827927804}"/>
                    </a:ext>
                  </a:extLst>
                </p:cNvPr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líḓé">
                  <a:extLst>
                    <a:ext uri="{FF2B5EF4-FFF2-40B4-BE49-F238E27FC236}">
                      <a16:creationId xmlns:a16="http://schemas.microsoft.com/office/drawing/2014/main" id="{CBCFEB5E-F01D-49E3-8FB3-74A890A1AB65}"/>
                    </a:ext>
                  </a:extLst>
                </p:cNvPr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ḻidé">
                  <a:extLst>
                    <a:ext uri="{FF2B5EF4-FFF2-40B4-BE49-F238E27FC236}">
                      <a16:creationId xmlns:a16="http://schemas.microsoft.com/office/drawing/2014/main" id="{278C7E5A-AB84-460C-919D-3DD52A700912}"/>
                    </a:ext>
                  </a:extLst>
                </p:cNvPr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6" name="ïsḷîḍé">
                <a:extLst>
                  <a:ext uri="{FF2B5EF4-FFF2-40B4-BE49-F238E27FC236}">
                    <a16:creationId xmlns:a16="http://schemas.microsoft.com/office/drawing/2014/main" id="{77DD9898-0D59-4FEB-B5A8-4919A928CE6A}"/>
                  </a:ext>
                </a:extLst>
              </p:cNvPr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ísḷíḑ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51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r>
                <a:rPr lang="zh-CN" altLang="en-US" dirty="0"/>
                <a:t>多态</a:t>
              </a:r>
              <a:endParaRPr lang="en-US" altLang="zh-CN" b="1" dirty="0"/>
            </a:p>
          </p:txBody>
        </p:sp>
        <p:sp>
          <p:nvSpPr>
            <p:cNvPr id="17" name="ïṡ1iḑè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51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所有的</a:t>
              </a:r>
              <a:r>
                <a:rPr lang="en-US" altLang="zh-CN" sz="1400" dirty="0"/>
                <a:t>Controller</a:t>
              </a:r>
              <a:r>
                <a:rPr lang="zh-CN" altLang="en-US" sz="1400" dirty="0"/>
                <a:t>继承自</a:t>
              </a:r>
              <a:r>
                <a:rPr lang="en-US" altLang="zh-CN" sz="1400" dirty="0" err="1"/>
                <a:t>BaseController</a:t>
              </a:r>
              <a:r>
                <a:rPr lang="en-US" altLang="zh-CN" sz="1400" dirty="0"/>
                <a:t>,</a:t>
              </a:r>
              <a:r>
                <a:rPr lang="zh-CN" altLang="en-US" sz="1400" dirty="0"/>
                <a:t>具体要实例化哪一种</a:t>
              </a:r>
              <a:r>
                <a:rPr lang="en-US" altLang="zh-CN" sz="1400" dirty="0"/>
                <a:t>Controller</a:t>
              </a:r>
              <a:r>
                <a:rPr lang="zh-CN" altLang="en-US" sz="1400" dirty="0"/>
                <a:t>可根据</a:t>
              </a:r>
              <a:r>
                <a:rPr lang="en-US" altLang="zh-CN" sz="1400" dirty="0" err="1"/>
                <a:t>RequestCode</a:t>
              </a:r>
              <a:r>
                <a:rPr lang="zh-CN" altLang="en-US" sz="1400" dirty="0"/>
                <a:t>在运行时确定</a:t>
              </a:r>
              <a:endParaRPr lang="en-US" altLang="zh-CN" sz="1400" dirty="0"/>
            </a:p>
          </p:txBody>
        </p:sp>
        <p:sp>
          <p:nvSpPr>
            <p:cNvPr id="18" name="ïslîḋè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4374041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ctr"/>
              <a:r>
                <a:rPr lang="zh-CN" altLang="en-US" b="1" dirty="0"/>
                <a:t>反射</a:t>
              </a:r>
              <a:endParaRPr lang="en-US" altLang="zh-CN" b="1" dirty="0"/>
            </a:p>
          </p:txBody>
        </p:sp>
        <p:sp>
          <p:nvSpPr>
            <p:cNvPr id="19" name="ï$líď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4374042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r>
                <a:rPr lang="zh-CN" altLang="en-US" sz="1400" dirty="0"/>
                <a:t>已经得到相应的</a:t>
              </a:r>
              <a:r>
                <a:rPr lang="en-US" altLang="zh-CN" sz="1400" dirty="0"/>
                <a:t>Controller</a:t>
              </a:r>
              <a:r>
                <a:rPr lang="zh-CN" altLang="en-US" sz="1400" dirty="0"/>
                <a:t>类，进一步根据</a:t>
              </a:r>
              <a:r>
                <a:rPr lang="en-US" altLang="zh-CN" sz="1400" dirty="0" err="1"/>
                <a:t>ActionCode</a:t>
              </a:r>
              <a:r>
                <a:rPr lang="zh-CN" altLang="en-US" sz="1400" dirty="0"/>
                <a:t>用反射获取方法名，并获取该</a:t>
              </a:r>
              <a:r>
                <a:rPr lang="en-US" altLang="zh-CN" sz="1400" dirty="0"/>
                <a:t>Controller</a:t>
              </a:r>
              <a:r>
                <a:rPr lang="zh-CN" altLang="en-US" sz="1400" dirty="0"/>
                <a:t>类的特定方法</a:t>
              </a:r>
            </a:p>
          </p:txBody>
        </p:sp>
        <p:sp>
          <p:nvSpPr>
            <p:cNvPr id="20" name="ïSḻîḓe">
              <a:extLst>
                <a:ext uri="{FF2B5EF4-FFF2-40B4-BE49-F238E27FC236}">
                  <a16:creationId xmlns:a16="http://schemas.microsoft.com/office/drawing/2014/main" id="{3D24A952-2871-47A2-B237-0D6AE027BC4E}"/>
                </a:ext>
              </a:extLst>
            </p:cNvPr>
            <p:cNvSpPr txBox="1"/>
            <p:nvPr/>
          </p:nvSpPr>
          <p:spPr>
            <a:xfrm>
              <a:off x="7996540" y="4054271"/>
              <a:ext cx="3445033" cy="443756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b" anchorCtr="0">
              <a:normAutofit/>
            </a:bodyPr>
            <a:lstStyle/>
            <a:p>
              <a:pPr algn="r"/>
              <a:r>
                <a:rPr lang="zh-CN" altLang="en-US" b="1" dirty="0"/>
                <a:t>处理</a:t>
              </a:r>
              <a:endParaRPr lang="en-US" altLang="zh-CN" b="1" dirty="0"/>
            </a:p>
          </p:txBody>
        </p:sp>
        <p:sp>
          <p:nvSpPr>
            <p:cNvPr id="21" name="îsḻídê">
              <a:extLst>
                <a:ext uri="{FF2B5EF4-FFF2-40B4-BE49-F238E27FC236}">
                  <a16:creationId xmlns:a16="http://schemas.microsoft.com/office/drawing/2014/main" id="{493089EB-DB55-4BD6-B04C-65623E66B378}"/>
                </a:ext>
              </a:extLst>
            </p:cNvPr>
            <p:cNvSpPr txBox="1"/>
            <p:nvPr/>
          </p:nvSpPr>
          <p:spPr>
            <a:xfrm>
              <a:off x="7996541" y="4498028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/>
                <a:t>参数统一化</a:t>
              </a:r>
              <a:r>
                <a:rPr lang="en-US" altLang="zh-CN" sz="1400" dirty="0"/>
                <a:t>(String </a:t>
              </a:r>
              <a:r>
                <a:rPr lang="en-US" altLang="zh-CN" sz="1400" dirty="0" err="1"/>
                <a:t>data,Cient</a:t>
              </a:r>
              <a:r>
                <a:rPr lang="en-US" altLang="zh-CN" sz="1400" dirty="0"/>
                <a:t> </a:t>
              </a:r>
              <a:r>
                <a:rPr lang="en-US" altLang="zh-CN" sz="1400" dirty="0" err="1"/>
                <a:t>client,Server</a:t>
              </a:r>
              <a:r>
                <a:rPr lang="en-US" altLang="zh-CN" sz="1400" dirty="0"/>
                <a:t> server), </a:t>
              </a:r>
              <a:r>
                <a:rPr lang="zh-CN" altLang="en-US" sz="1400" dirty="0"/>
                <a:t>传入获得的方法并调用</a:t>
              </a:r>
              <a:r>
                <a:rPr lang="en-US" altLang="zh-CN" sz="1400" dirty="0"/>
                <a:t>Invoke,</a:t>
              </a:r>
              <a:r>
                <a:rPr lang="zh-CN" altLang="en-US" sz="1400" dirty="0"/>
                <a:t>视情况发送</a:t>
              </a:r>
              <a:r>
                <a:rPr lang="en-US" altLang="zh-CN" sz="1400" dirty="0"/>
                <a:t>Response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EB4EE5-61C5-4BDA-9466-2335AA317985}"/>
                </a:ext>
              </a:extLst>
            </p:cNvPr>
            <p:cNvCxnSpPr/>
            <p:nvPr/>
          </p:nvCxnSpPr>
          <p:spPr>
            <a:xfrm>
              <a:off x="42853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C6DB21B-ECC9-42FA-8AD4-CB6B79DA8476}"/>
                </a:ext>
              </a:extLst>
            </p:cNvPr>
            <p:cNvCxnSpPr/>
            <p:nvPr/>
          </p:nvCxnSpPr>
          <p:spPr>
            <a:xfrm>
              <a:off x="7907807" y="4276149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09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B0208-1E88-4A52-A9DE-69FFDE3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业务逻辑模块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A836B-BA45-4DF5-A5A3-0D30342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8AF0B-AA41-4DA0-AC64-21B238FD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4e051e63-751f-40fa-9ab0-84c32ebe9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2343AA-00F6-4902-9520-95E0C18B922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70935" y="1717078"/>
            <a:ext cx="9753822" cy="4437003"/>
            <a:chOff x="1219089" y="1404000"/>
            <a:chExt cx="9753822" cy="4437003"/>
          </a:xfrm>
        </p:grpSpPr>
        <p:sp>
          <p:nvSpPr>
            <p:cNvPr id="6" name="î$ḻîḑê">
              <a:extLst>
                <a:ext uri="{FF2B5EF4-FFF2-40B4-BE49-F238E27FC236}">
                  <a16:creationId xmlns:a16="http://schemas.microsoft.com/office/drawing/2014/main" id="{FCB0DD96-25B1-45FE-B545-F9A1326DA6AD}"/>
                </a:ext>
              </a:extLst>
            </p:cNvPr>
            <p:cNvSpPr/>
            <p:nvPr/>
          </p:nvSpPr>
          <p:spPr bwMode="auto">
            <a:xfrm>
              <a:off x="1219089" y="2499407"/>
              <a:ext cx="2009566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登录</a:t>
              </a:r>
              <a:r>
                <a:rPr lang="en-US" altLang="zh-CN" b="1" dirty="0">
                  <a:solidFill>
                    <a:schemeClr val="bg1"/>
                  </a:solidFill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</a:rPr>
                <a:t>注册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íṧḻîḍe">
              <a:extLst>
                <a:ext uri="{FF2B5EF4-FFF2-40B4-BE49-F238E27FC236}">
                  <a16:creationId xmlns:a16="http://schemas.microsoft.com/office/drawing/2014/main" id="{5B46962F-3012-4B36-92EE-7FABFC57282C}"/>
                </a:ext>
              </a:extLst>
            </p:cNvPr>
            <p:cNvSpPr/>
            <p:nvPr/>
          </p:nvSpPr>
          <p:spPr bwMode="auto">
            <a:xfrm>
              <a:off x="1403337" y="3006118"/>
              <a:ext cx="182531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1ïḑê">
              <a:extLst>
                <a:ext uri="{FF2B5EF4-FFF2-40B4-BE49-F238E27FC236}">
                  <a16:creationId xmlns:a16="http://schemas.microsoft.com/office/drawing/2014/main" id="{4448E4B3-2057-497F-B33A-B4BAA707F5AF}"/>
                </a:ext>
              </a:extLst>
            </p:cNvPr>
            <p:cNvSpPr/>
            <p:nvPr/>
          </p:nvSpPr>
          <p:spPr bwMode="auto">
            <a:xfrm>
              <a:off x="1220910" y="3006118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ŝľíde">
              <a:extLst>
                <a:ext uri="{FF2B5EF4-FFF2-40B4-BE49-F238E27FC236}">
                  <a16:creationId xmlns:a16="http://schemas.microsoft.com/office/drawing/2014/main" id="{51A01513-7C92-4325-8130-665AEB81BB46}"/>
                </a:ext>
              </a:extLst>
            </p:cNvPr>
            <p:cNvSpPr/>
            <p:nvPr/>
          </p:nvSpPr>
          <p:spPr bwMode="auto">
            <a:xfrm>
              <a:off x="1403337" y="5334292"/>
              <a:ext cx="1825318" cy="506711"/>
            </a:xfrm>
            <a:prstGeom prst="rect">
              <a:avLst/>
            </a:prstGeom>
            <a:solidFill>
              <a:schemeClr val="accent1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0" name="îšľîdé">
              <a:extLst>
                <a:ext uri="{FF2B5EF4-FFF2-40B4-BE49-F238E27FC236}">
                  <a16:creationId xmlns:a16="http://schemas.microsoft.com/office/drawing/2014/main" id="{87A49828-C849-40E1-A1D2-C173EDAC84AA}"/>
                </a:ext>
              </a:extLst>
            </p:cNvPr>
            <p:cNvSpPr/>
            <p:nvPr/>
          </p:nvSpPr>
          <p:spPr bwMode="auto">
            <a:xfrm>
              <a:off x="2166497" y="5433992"/>
              <a:ext cx="298999" cy="30731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1iḍê">
              <a:extLst>
                <a:ext uri="{FF2B5EF4-FFF2-40B4-BE49-F238E27FC236}">
                  <a16:creationId xmlns:a16="http://schemas.microsoft.com/office/drawing/2014/main" id="{FE2550F4-0C2F-47D9-8185-BF651C4DEAD2}"/>
                </a:ext>
              </a:extLst>
            </p:cNvPr>
            <p:cNvSpPr/>
            <p:nvPr/>
          </p:nvSpPr>
          <p:spPr bwMode="auto">
            <a:xfrm>
              <a:off x="3038846" y="277336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ṣ1îḑê">
              <a:extLst>
                <a:ext uri="{FF2B5EF4-FFF2-40B4-BE49-F238E27FC236}">
                  <a16:creationId xmlns:a16="http://schemas.microsoft.com/office/drawing/2014/main" id="{FB02C872-3DBC-4179-B0BD-C113490B3CEA}"/>
                </a:ext>
              </a:extLst>
            </p:cNvPr>
            <p:cNvSpPr/>
            <p:nvPr/>
          </p:nvSpPr>
          <p:spPr bwMode="auto">
            <a:xfrm>
              <a:off x="3038846" y="2266650"/>
              <a:ext cx="2009567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加入</a:t>
              </a:r>
              <a:r>
                <a:rPr lang="en-US" altLang="zh-CN" b="1" dirty="0">
                  <a:solidFill>
                    <a:schemeClr val="bg1"/>
                  </a:solidFill>
                </a:rPr>
                <a:t>/</a:t>
              </a:r>
              <a:r>
                <a:rPr lang="zh-CN" altLang="en-US" b="1" dirty="0">
                  <a:solidFill>
                    <a:schemeClr val="bg1"/>
                  </a:solidFill>
                </a:rPr>
                <a:t>创建房间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iṡ1íḓè">
              <a:extLst>
                <a:ext uri="{FF2B5EF4-FFF2-40B4-BE49-F238E27FC236}">
                  <a16:creationId xmlns:a16="http://schemas.microsoft.com/office/drawing/2014/main" id="{40056868-E2BC-4EC7-A195-26B923A08A9A}"/>
                </a:ext>
              </a:extLst>
            </p:cNvPr>
            <p:cNvSpPr/>
            <p:nvPr/>
          </p:nvSpPr>
          <p:spPr bwMode="auto">
            <a:xfrm>
              <a:off x="3302559" y="2773361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îḋè">
              <a:extLst>
                <a:ext uri="{FF2B5EF4-FFF2-40B4-BE49-F238E27FC236}">
                  <a16:creationId xmlns:a16="http://schemas.microsoft.com/office/drawing/2014/main" id="{C5DE5F5C-0C62-4757-B3FE-9CD10EA6B93A}"/>
                </a:ext>
              </a:extLst>
            </p:cNvPr>
            <p:cNvSpPr/>
            <p:nvPr/>
          </p:nvSpPr>
          <p:spPr bwMode="auto">
            <a:xfrm>
              <a:off x="3307046" y="5080937"/>
              <a:ext cx="1746291" cy="506711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" name="îslïdé">
              <a:extLst>
                <a:ext uri="{FF2B5EF4-FFF2-40B4-BE49-F238E27FC236}">
                  <a16:creationId xmlns:a16="http://schemas.microsoft.com/office/drawing/2014/main" id="{97C6841D-68E5-4DBF-A3BA-1B1EB3549DAB}"/>
                </a:ext>
              </a:extLst>
            </p:cNvPr>
            <p:cNvSpPr/>
            <p:nvPr/>
          </p:nvSpPr>
          <p:spPr bwMode="auto">
            <a:xfrm>
              <a:off x="4856343" y="2544822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ṥḷiḋe">
              <a:extLst>
                <a:ext uri="{FF2B5EF4-FFF2-40B4-BE49-F238E27FC236}">
                  <a16:creationId xmlns:a16="http://schemas.microsoft.com/office/drawing/2014/main" id="{848ED656-1334-4E6F-B127-CE5A893AAFC1}"/>
                </a:ext>
              </a:extLst>
            </p:cNvPr>
            <p:cNvSpPr/>
            <p:nvPr/>
          </p:nvSpPr>
          <p:spPr bwMode="auto">
            <a:xfrm>
              <a:off x="4856343" y="2038112"/>
              <a:ext cx="2009567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选英雄、准备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ŝḷiḋê">
              <a:extLst>
                <a:ext uri="{FF2B5EF4-FFF2-40B4-BE49-F238E27FC236}">
                  <a16:creationId xmlns:a16="http://schemas.microsoft.com/office/drawing/2014/main" id="{3129EC26-8C05-4D51-8EBE-AB9655D9054A}"/>
                </a:ext>
              </a:extLst>
            </p:cNvPr>
            <p:cNvSpPr/>
            <p:nvPr/>
          </p:nvSpPr>
          <p:spPr bwMode="auto">
            <a:xfrm>
              <a:off x="5120057" y="2544822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Slîḋé">
              <a:extLst>
                <a:ext uri="{FF2B5EF4-FFF2-40B4-BE49-F238E27FC236}">
                  <a16:creationId xmlns:a16="http://schemas.microsoft.com/office/drawing/2014/main" id="{A8B417DC-6C86-4C4B-8875-A82B22102A5F}"/>
                </a:ext>
              </a:extLst>
            </p:cNvPr>
            <p:cNvSpPr/>
            <p:nvPr/>
          </p:nvSpPr>
          <p:spPr bwMode="auto">
            <a:xfrm>
              <a:off x="5119619" y="4854672"/>
              <a:ext cx="1746291" cy="506711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ïs1ïḋê">
              <a:extLst>
                <a:ext uri="{FF2B5EF4-FFF2-40B4-BE49-F238E27FC236}">
                  <a16:creationId xmlns:a16="http://schemas.microsoft.com/office/drawing/2014/main" id="{5DA05808-3638-492C-A7E2-B4FB1B40CC33}"/>
                </a:ext>
              </a:extLst>
            </p:cNvPr>
            <p:cNvSpPr/>
            <p:nvPr/>
          </p:nvSpPr>
          <p:spPr bwMode="auto">
            <a:xfrm>
              <a:off x="6677861" y="2290889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ṧ1îḋè">
              <a:extLst>
                <a:ext uri="{FF2B5EF4-FFF2-40B4-BE49-F238E27FC236}">
                  <a16:creationId xmlns:a16="http://schemas.microsoft.com/office/drawing/2014/main" id="{A2D29935-E609-4BA2-8707-5DA7958FCB45}"/>
                </a:ext>
              </a:extLst>
            </p:cNvPr>
            <p:cNvSpPr/>
            <p:nvPr/>
          </p:nvSpPr>
          <p:spPr bwMode="auto">
            <a:xfrm>
              <a:off x="6677861" y="1784178"/>
              <a:ext cx="2009567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开始战斗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îṣļíďê">
              <a:extLst>
                <a:ext uri="{FF2B5EF4-FFF2-40B4-BE49-F238E27FC236}">
                  <a16:creationId xmlns:a16="http://schemas.microsoft.com/office/drawing/2014/main" id="{8482790C-01F4-4BC7-B075-77158E014391}"/>
                </a:ext>
              </a:extLst>
            </p:cNvPr>
            <p:cNvSpPr/>
            <p:nvPr/>
          </p:nvSpPr>
          <p:spPr bwMode="auto">
            <a:xfrm>
              <a:off x="6941575" y="2290889"/>
              <a:ext cx="1750778" cy="283488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liḑe">
              <a:extLst>
                <a:ext uri="{FF2B5EF4-FFF2-40B4-BE49-F238E27FC236}">
                  <a16:creationId xmlns:a16="http://schemas.microsoft.com/office/drawing/2014/main" id="{66198319-2AD4-498A-B641-E836FF299770}"/>
                </a:ext>
              </a:extLst>
            </p:cNvPr>
            <p:cNvSpPr/>
            <p:nvPr/>
          </p:nvSpPr>
          <p:spPr bwMode="auto">
            <a:xfrm>
              <a:off x="6941136" y="4619062"/>
              <a:ext cx="1746291" cy="506711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3" name="îṡḻîďè">
              <a:extLst>
                <a:ext uri="{FF2B5EF4-FFF2-40B4-BE49-F238E27FC236}">
                  <a16:creationId xmlns:a16="http://schemas.microsoft.com/office/drawing/2014/main" id="{6EE6CC6E-BB8A-4409-AA32-AD853C81EEED}"/>
                </a:ext>
              </a:extLst>
            </p:cNvPr>
            <p:cNvSpPr/>
            <p:nvPr/>
          </p:nvSpPr>
          <p:spPr bwMode="auto">
            <a:xfrm>
              <a:off x="8490506" y="1404000"/>
              <a:ext cx="2482405" cy="722989"/>
            </a:xfrm>
            <a:prstGeom prst="rightArrow">
              <a:avLst>
                <a:gd name="adj1" fmla="val 69463"/>
                <a:gd name="adj2" fmla="val 28319"/>
              </a:avLst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结果写回数据库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ísḻîďê">
              <a:extLst>
                <a:ext uri="{FF2B5EF4-FFF2-40B4-BE49-F238E27FC236}">
                  <a16:creationId xmlns:a16="http://schemas.microsoft.com/office/drawing/2014/main" id="{83D89BFE-D33C-4338-ADF2-2C2A252A0C6E}"/>
                </a:ext>
              </a:extLst>
            </p:cNvPr>
            <p:cNvSpPr/>
            <p:nvPr/>
          </p:nvSpPr>
          <p:spPr bwMode="auto">
            <a:xfrm>
              <a:off x="8490498" y="2019791"/>
              <a:ext cx="194734" cy="232758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xmlns:a16="http://schemas.microsoft.com/office/drawing/2014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ľïdè">
              <a:extLst>
                <a:ext uri="{FF2B5EF4-FFF2-40B4-BE49-F238E27FC236}">
                  <a16:creationId xmlns:a16="http://schemas.microsoft.com/office/drawing/2014/main" id="{1D766594-7E0E-474D-9B41-6CBF6D1252A5}"/>
                </a:ext>
              </a:extLst>
            </p:cNvPr>
            <p:cNvSpPr/>
            <p:nvPr/>
          </p:nvSpPr>
          <p:spPr bwMode="auto">
            <a:xfrm>
              <a:off x="8754211" y="2019791"/>
              <a:ext cx="1750774" cy="2834889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sľíḍé">
              <a:extLst>
                <a:ext uri="{FF2B5EF4-FFF2-40B4-BE49-F238E27FC236}">
                  <a16:creationId xmlns:a16="http://schemas.microsoft.com/office/drawing/2014/main" id="{2EA2F46F-B16C-45CA-99CA-FDF4FA171F8E}"/>
                </a:ext>
              </a:extLst>
            </p:cNvPr>
            <p:cNvSpPr/>
            <p:nvPr/>
          </p:nvSpPr>
          <p:spPr bwMode="auto">
            <a:xfrm>
              <a:off x="8759731" y="4347961"/>
              <a:ext cx="1746291" cy="506711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normAutofit/>
            </a:bodyPr>
            <a:lstStyle/>
            <a:p>
              <a:pPr algn="ctr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íṩ1iḑe">
              <a:extLst>
                <a:ext uri="{FF2B5EF4-FFF2-40B4-BE49-F238E27FC236}">
                  <a16:creationId xmlns:a16="http://schemas.microsoft.com/office/drawing/2014/main" id="{8694A242-1BCF-4B2A-9326-AB48B4AE91FF}"/>
                </a:ext>
              </a:extLst>
            </p:cNvPr>
            <p:cNvSpPr/>
            <p:nvPr/>
          </p:nvSpPr>
          <p:spPr bwMode="auto">
            <a:xfrm>
              <a:off x="4021856" y="5170903"/>
              <a:ext cx="316670" cy="32677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ļiḋê">
              <a:extLst>
                <a:ext uri="{FF2B5EF4-FFF2-40B4-BE49-F238E27FC236}">
                  <a16:creationId xmlns:a16="http://schemas.microsoft.com/office/drawing/2014/main" id="{6092ECFA-AD20-436F-8EA8-2FD3DEC281ED}"/>
                </a:ext>
              </a:extLst>
            </p:cNvPr>
            <p:cNvSpPr/>
            <p:nvPr/>
          </p:nvSpPr>
          <p:spPr bwMode="auto">
            <a:xfrm>
              <a:off x="5828143" y="4956232"/>
              <a:ext cx="329242" cy="303591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ṣḻïḍe">
              <a:extLst>
                <a:ext uri="{FF2B5EF4-FFF2-40B4-BE49-F238E27FC236}">
                  <a16:creationId xmlns:a16="http://schemas.microsoft.com/office/drawing/2014/main" id="{0E45655C-5841-4987-9281-93307C758770}"/>
                </a:ext>
              </a:extLst>
            </p:cNvPr>
            <p:cNvSpPr/>
            <p:nvPr/>
          </p:nvSpPr>
          <p:spPr bwMode="auto">
            <a:xfrm>
              <a:off x="7695505" y="4696834"/>
              <a:ext cx="237553" cy="351167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ļîḓè">
              <a:extLst>
                <a:ext uri="{FF2B5EF4-FFF2-40B4-BE49-F238E27FC236}">
                  <a16:creationId xmlns:a16="http://schemas.microsoft.com/office/drawing/2014/main" id="{60E595B9-187C-4D29-B6DC-A27456135F49}"/>
                </a:ext>
              </a:extLst>
            </p:cNvPr>
            <p:cNvSpPr/>
            <p:nvPr/>
          </p:nvSpPr>
          <p:spPr bwMode="auto">
            <a:xfrm>
              <a:off x="9475242" y="4439300"/>
              <a:ext cx="315269" cy="32403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ḻïd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335959" y="3922221"/>
              <a:ext cx="1825317" cy="123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1.</a:t>
              </a:r>
              <a:r>
                <a:rPr lang="zh-CN" altLang="en-US" sz="1100" dirty="0"/>
                <a:t>与数据库打交道</a:t>
              </a:r>
              <a:endParaRPr lang="en-US" altLang="zh-CN" sz="11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2.</a:t>
              </a:r>
              <a:r>
                <a:rPr lang="zh-CN" altLang="en-US" sz="1100" dirty="0"/>
                <a:t>内存中不能有</a:t>
              </a:r>
              <a:r>
                <a:rPr lang="en-US" altLang="zh-CN" sz="1100" dirty="0"/>
                <a:t>ID</a:t>
              </a:r>
              <a:r>
                <a:rPr lang="zh-CN" altLang="en-US" sz="1100" dirty="0"/>
                <a:t>相同的</a:t>
              </a:r>
              <a:r>
                <a:rPr lang="en-US" altLang="zh-CN" sz="1100" dirty="0"/>
                <a:t>Client</a:t>
              </a:r>
            </a:p>
          </p:txBody>
        </p:sp>
        <p:grpSp>
          <p:nvGrpSpPr>
            <p:cNvPr id="32" name="ïṩľïḍé">
              <a:extLst>
                <a:ext uri="{FF2B5EF4-FFF2-40B4-BE49-F238E27FC236}">
                  <a16:creationId xmlns:a16="http://schemas.microsoft.com/office/drawing/2014/main" id="{B4A15784-386E-43CB-9E37-776D11EED93F}"/>
                </a:ext>
              </a:extLst>
            </p:cNvPr>
            <p:cNvGrpSpPr/>
            <p:nvPr/>
          </p:nvGrpSpPr>
          <p:grpSpPr>
            <a:xfrm>
              <a:off x="3342981" y="3357042"/>
              <a:ext cx="1710356" cy="1182005"/>
              <a:chOff x="1508249" y="3631398"/>
              <a:chExt cx="1710356" cy="1182005"/>
            </a:xfrm>
          </p:grpSpPr>
          <p:sp>
            <p:nvSpPr>
              <p:cNvPr id="42" name="iSļîḋ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1.</a:t>
                </a:r>
                <a:r>
                  <a:rPr lang="zh-CN" altLang="en-US" sz="1100" dirty="0"/>
                  <a:t>获取房间列表</a:t>
                </a:r>
                <a:endParaRPr lang="en-US" altLang="zh-CN" sz="1100" dirty="0"/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2.</a:t>
                </a:r>
                <a:r>
                  <a:rPr lang="zh-CN" altLang="en-US" sz="1100" dirty="0"/>
                  <a:t>加入房间</a:t>
                </a:r>
                <a:endParaRPr lang="en-US" altLang="zh-CN" sz="1100" dirty="0"/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3.</a:t>
                </a:r>
                <a:r>
                  <a:rPr lang="zh-CN" altLang="en-US" sz="1100" dirty="0"/>
                  <a:t>创建房间</a:t>
                </a:r>
                <a:endParaRPr lang="en-US" altLang="zh-CN" sz="1100" dirty="0"/>
              </a:p>
            </p:txBody>
          </p:sp>
          <p:sp>
            <p:nvSpPr>
              <p:cNvPr id="43" name="íṥľîd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zh-CN" sz="1800" b="1" dirty="0"/>
              </a:p>
            </p:txBody>
          </p:sp>
        </p:grpSp>
        <p:grpSp>
          <p:nvGrpSpPr>
            <p:cNvPr id="33" name="íSḻíḑè">
              <a:extLst>
                <a:ext uri="{FF2B5EF4-FFF2-40B4-BE49-F238E27FC236}">
                  <a16:creationId xmlns:a16="http://schemas.microsoft.com/office/drawing/2014/main" id="{40495E2F-80F9-4030-964A-C944A603B24B}"/>
                </a:ext>
              </a:extLst>
            </p:cNvPr>
            <p:cNvGrpSpPr/>
            <p:nvPr/>
          </p:nvGrpSpPr>
          <p:grpSpPr>
            <a:xfrm>
              <a:off x="5140268" y="3128503"/>
              <a:ext cx="1710356" cy="1182005"/>
              <a:chOff x="1508249" y="3631398"/>
              <a:chExt cx="1710356" cy="1182005"/>
            </a:xfrm>
          </p:grpSpPr>
          <p:sp>
            <p:nvSpPr>
              <p:cNvPr id="40" name="ísḷíď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1.</a:t>
                </a:r>
                <a:r>
                  <a:rPr lang="zh-CN" altLang="en-US" sz="1100" dirty="0"/>
                  <a:t>选择角色</a:t>
                </a:r>
                <a:endParaRPr lang="en-US" altLang="zh-CN" sz="1100" dirty="0"/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2.</a:t>
                </a:r>
                <a:r>
                  <a:rPr lang="zh-CN" altLang="en-US" sz="1100" dirty="0"/>
                  <a:t>准备按钮，都准备好了即开始游戏</a:t>
                </a:r>
                <a:endParaRPr lang="en-US" altLang="zh-CN" sz="1100" dirty="0"/>
              </a:p>
            </p:txBody>
          </p:sp>
          <p:sp>
            <p:nvSpPr>
              <p:cNvPr id="41" name="išḷïḓ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Room</a:t>
                </a:r>
              </a:p>
            </p:txBody>
          </p:sp>
        </p:grpSp>
        <p:grpSp>
          <p:nvGrpSpPr>
            <p:cNvPr id="34" name="ïşľíḑe">
              <a:extLst>
                <a:ext uri="{FF2B5EF4-FFF2-40B4-BE49-F238E27FC236}">
                  <a16:creationId xmlns:a16="http://schemas.microsoft.com/office/drawing/2014/main" id="{0D9355DA-7C48-4964-9C33-D109E1E5582E}"/>
                </a:ext>
              </a:extLst>
            </p:cNvPr>
            <p:cNvGrpSpPr/>
            <p:nvPr/>
          </p:nvGrpSpPr>
          <p:grpSpPr>
            <a:xfrm>
              <a:off x="6961786" y="2874570"/>
              <a:ext cx="1710356" cy="1182005"/>
              <a:chOff x="1508249" y="3631398"/>
              <a:chExt cx="1710356" cy="1182005"/>
            </a:xfrm>
          </p:grpSpPr>
          <p:sp>
            <p:nvSpPr>
              <p:cNvPr id="38" name="iṥḷiḑ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1508249" y="4018996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1.</a:t>
                </a:r>
                <a:r>
                  <a:rPr lang="zh-CN" altLang="en-US" sz="1100" dirty="0"/>
                  <a:t>位置同步</a:t>
                </a:r>
                <a:endParaRPr lang="en-US" altLang="zh-CN" sz="1100" dirty="0"/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2.</a:t>
                </a:r>
                <a:r>
                  <a:rPr lang="zh-CN" altLang="en-US" sz="1100" dirty="0"/>
                  <a:t>角色属性同步</a:t>
                </a:r>
                <a:endParaRPr lang="en-US" altLang="zh-CN" sz="1100" dirty="0"/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3.</a:t>
                </a:r>
                <a:r>
                  <a:rPr lang="zh-CN" altLang="en-US" sz="1100" dirty="0"/>
                  <a:t>技能同步</a:t>
                </a:r>
                <a:endParaRPr lang="en-US" altLang="zh-CN" sz="1100" dirty="0"/>
              </a:p>
            </p:txBody>
          </p:sp>
          <p:sp>
            <p:nvSpPr>
              <p:cNvPr id="39" name="ïṣļîḑ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1508249" y="3631398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Game</a:t>
                </a:r>
              </a:p>
            </p:txBody>
          </p:sp>
        </p:grpSp>
        <p:grpSp>
          <p:nvGrpSpPr>
            <p:cNvPr id="35" name="íṥļíḓé">
              <a:extLst>
                <a:ext uri="{FF2B5EF4-FFF2-40B4-BE49-F238E27FC236}">
                  <a16:creationId xmlns:a16="http://schemas.microsoft.com/office/drawing/2014/main" id="{24C6417C-0901-42BD-A0E4-E2C1DACC772B}"/>
                </a:ext>
              </a:extLst>
            </p:cNvPr>
            <p:cNvGrpSpPr/>
            <p:nvPr/>
          </p:nvGrpSpPr>
          <p:grpSpPr>
            <a:xfrm>
              <a:off x="8774420" y="2603474"/>
              <a:ext cx="1710356" cy="1182005"/>
              <a:chOff x="8794164" y="2671591"/>
              <a:chExt cx="1710356" cy="1182005"/>
            </a:xfrm>
          </p:grpSpPr>
          <p:sp>
            <p:nvSpPr>
              <p:cNvPr id="36" name="îṧḻîḋè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8794164" y="3059189"/>
                <a:ext cx="1710356" cy="794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1.</a:t>
                </a:r>
                <a:r>
                  <a:rPr lang="zh-CN" altLang="en-US" sz="1100" dirty="0"/>
                  <a:t>根据</a:t>
                </a:r>
                <a:r>
                  <a:rPr lang="en-US" altLang="zh-CN" sz="1100" dirty="0"/>
                  <a:t>ID</a:t>
                </a:r>
                <a:r>
                  <a:rPr lang="zh-CN" altLang="en-US" sz="1100" dirty="0"/>
                  <a:t>和要写的数据更新该</a:t>
                </a:r>
                <a:r>
                  <a:rPr lang="en-US" altLang="zh-CN" sz="1100" dirty="0"/>
                  <a:t>user</a:t>
                </a:r>
                <a:r>
                  <a:rPr lang="zh-CN" altLang="en-US" sz="1100" dirty="0"/>
                  <a:t>在</a:t>
                </a:r>
                <a:r>
                  <a:rPr lang="en-US" altLang="zh-CN" sz="1100" dirty="0"/>
                  <a:t>DB</a:t>
                </a:r>
                <a:r>
                  <a:rPr lang="zh-CN" altLang="en-US" sz="1100" dirty="0"/>
                  <a:t>中的记录</a:t>
                </a:r>
                <a:endParaRPr lang="en-US" altLang="zh-CN" sz="1100" dirty="0"/>
              </a:p>
            </p:txBody>
          </p:sp>
          <p:sp>
            <p:nvSpPr>
              <p:cNvPr id="37" name="ïşḻîḍe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8794164" y="2671591"/>
                <a:ext cx="1710356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DB</a:t>
                </a:r>
                <a:endParaRPr lang="en-US" altLang="zh-CN" sz="1800" b="1" dirty="0"/>
              </a:p>
            </p:txBody>
          </p: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443B282B-BDF0-46F3-A058-5461582845E8}"/>
              </a:ext>
            </a:extLst>
          </p:cNvPr>
          <p:cNvSpPr txBox="1"/>
          <p:nvPr/>
        </p:nvSpPr>
        <p:spPr>
          <a:xfrm>
            <a:off x="1132677" y="1367068"/>
            <a:ext cx="75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三大机制已经解决了技术问题，接下来就是业务逻辑问题了</a:t>
            </a:r>
          </a:p>
        </p:txBody>
      </p:sp>
      <p:sp>
        <p:nvSpPr>
          <p:cNvPr id="47" name="išḷïḓé">
            <a:extLst>
              <a:ext uri="{FF2B5EF4-FFF2-40B4-BE49-F238E27FC236}">
                <a16:creationId xmlns:a16="http://schemas.microsoft.com/office/drawing/2014/main" id="{20E29CF0-36B7-4A23-947B-DBDA8F1D3EB2}"/>
              </a:ext>
            </a:extLst>
          </p:cNvPr>
          <p:cNvSpPr txBox="1"/>
          <p:nvPr/>
        </p:nvSpPr>
        <p:spPr bwMode="auto">
          <a:xfrm>
            <a:off x="1512664" y="3838785"/>
            <a:ext cx="1710356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User</a:t>
            </a:r>
          </a:p>
        </p:txBody>
      </p:sp>
      <p:sp>
        <p:nvSpPr>
          <p:cNvPr id="48" name="išḷïḓé">
            <a:extLst>
              <a:ext uri="{FF2B5EF4-FFF2-40B4-BE49-F238E27FC236}">
                <a16:creationId xmlns:a16="http://schemas.microsoft.com/office/drawing/2014/main" id="{F00C1A71-5C41-4F5D-BC48-E4C3ADD582E8}"/>
              </a:ext>
            </a:extLst>
          </p:cNvPr>
          <p:cNvSpPr txBox="1"/>
          <p:nvPr/>
        </p:nvSpPr>
        <p:spPr bwMode="auto">
          <a:xfrm>
            <a:off x="3375975" y="3682569"/>
            <a:ext cx="1710356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108412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如何实现服务器与数据库的交互？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47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NHibernate</a:t>
            </a:r>
            <a:r>
              <a:rPr lang="zh-CN" altLang="en-US" dirty="0"/>
              <a:t>框架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CDA9D-72DE-40E5-BE8B-7479721C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F4312-4C36-47A1-8BAA-4E04B967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2279075"/>
            <a:ext cx="10817070" cy="3349555"/>
            <a:chOff x="749995" y="2279075"/>
            <a:chExt cx="10817070" cy="3349555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hibernate.cfg.xml</a:t>
              </a:r>
              <a:endParaRPr lang="zh-CN" altLang="en-US" sz="16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50"/>
              <a:ext cx="2065464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配置主配置文件</a:t>
              </a:r>
              <a:endParaRPr lang="en-US" altLang="zh-CN" sz="1100" dirty="0"/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3685222" y="2517418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r>
                <a:rPr lang="en-US" altLang="zh-CN" b="1" dirty="0"/>
                <a:t>Model</a:t>
              </a:r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919246" y="2866036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创建实体类，如</a:t>
              </a:r>
              <a:r>
                <a:rPr lang="en-US" altLang="zh-CN" sz="1100" dirty="0" err="1"/>
                <a:t>User.cs</a:t>
              </a:r>
              <a:endParaRPr lang="en-US" altLang="zh-CN" sz="1100" dirty="0"/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5183887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创建实体类映射文件</a:t>
              </a:r>
              <a:r>
                <a:rPr lang="en-US" altLang="zh-CN" sz="1100" dirty="0"/>
                <a:t>Entity.hbm.xml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70225" y="2279075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600" b="1" dirty="0"/>
                <a:t>DAO</a:t>
              </a:r>
              <a:endParaRPr lang="zh-CN" altLang="en-US" sz="16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7208623" y="2603736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创建针对于每个实体类的数据库操作管理类，</a:t>
              </a:r>
              <a:r>
                <a:rPr lang="en-US" altLang="zh-CN" sz="1100" dirty="0" err="1"/>
                <a:t>UserManager.cs</a:t>
              </a:r>
              <a:endParaRPr lang="en-US" altLang="zh-CN" sz="1100" dirty="0"/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502934" y="4712481"/>
              <a:ext cx="2064131" cy="370014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b="1" dirty="0" err="1"/>
                <a:t>NHibernateHelper</a:t>
              </a:r>
              <a:endParaRPr lang="zh-CN" altLang="en-US" sz="16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26805" y="5130032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创建</a:t>
              </a:r>
              <a:r>
                <a:rPr lang="en-US" altLang="zh-CN" sz="1400" dirty="0" err="1"/>
                <a:t>SessionFactory</a:t>
              </a:r>
              <a:r>
                <a:rPr lang="zh-CN" altLang="en-US" sz="1100" dirty="0"/>
                <a:t>，初始化配置，可打开会话</a:t>
              </a:r>
              <a:endParaRPr lang="en-US" altLang="zh-CN" sz="11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iŝľïďè">
            <a:extLst>
              <a:ext uri="{FF2B5EF4-FFF2-40B4-BE49-F238E27FC236}">
                <a16:creationId xmlns:a16="http://schemas.microsoft.com/office/drawing/2014/main" id="{DC0A7D42-EF7E-488B-A507-094DE87AFF4C}"/>
              </a:ext>
            </a:extLst>
          </p:cNvPr>
          <p:cNvSpPr txBox="1"/>
          <p:nvPr/>
        </p:nvSpPr>
        <p:spPr>
          <a:xfrm>
            <a:off x="5669430" y="4658787"/>
            <a:ext cx="2064131" cy="37001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r>
              <a:rPr lang="en-US" altLang="zh-CN" b="1" dirty="0"/>
              <a:t>Mapping</a:t>
            </a:r>
          </a:p>
        </p:txBody>
      </p:sp>
      <p:sp>
        <p:nvSpPr>
          <p:cNvPr id="76" name="星形: 五角 75">
            <a:hlinkClick r:id="rId3"/>
            <a:extLst>
              <a:ext uri="{FF2B5EF4-FFF2-40B4-BE49-F238E27FC236}">
                <a16:creationId xmlns:a16="http://schemas.microsoft.com/office/drawing/2014/main" id="{A93F16FB-ED71-4CE9-975B-0A0A07EDAD4C}"/>
              </a:ext>
            </a:extLst>
          </p:cNvPr>
          <p:cNvSpPr/>
          <p:nvPr/>
        </p:nvSpPr>
        <p:spPr>
          <a:xfrm>
            <a:off x="527901" y="3595457"/>
            <a:ext cx="402972" cy="441125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服务器整体架构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73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838200" y="919956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5B74A84-7035-4769-B568-17D5F441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474" y="984971"/>
            <a:ext cx="8124409" cy="48927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485C3C-3DF0-41D1-894B-FBA052D493CF}"/>
              </a:ext>
            </a:extLst>
          </p:cNvPr>
          <p:cNvSpPr txBox="1"/>
          <p:nvPr/>
        </p:nvSpPr>
        <p:spPr>
          <a:xfrm>
            <a:off x="1093509" y="1028700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服务器端</a:t>
            </a:r>
          </a:p>
        </p:txBody>
      </p:sp>
    </p:spTree>
    <p:extLst>
      <p:ext uri="{BB962C8B-B14F-4D97-AF65-F5344CB8AC3E}">
        <p14:creationId xmlns:p14="http://schemas.microsoft.com/office/powerpoint/2010/main" val="146356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838200" y="919956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566F5BB-A11E-4FE4-A887-6A8487523D0F}"/>
              </a:ext>
            </a:extLst>
          </p:cNvPr>
          <p:cNvSpPr txBox="1"/>
          <p:nvPr/>
        </p:nvSpPr>
        <p:spPr>
          <a:xfrm>
            <a:off x="970961" y="1028700"/>
            <a:ext cx="414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客户端接口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4725FF-1CEC-48C5-959E-7C44D88E0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82" y="823643"/>
            <a:ext cx="9454718" cy="49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7124919" y="518937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服务端程序的优化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7124919" y="4338485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服务器端总体架构</a:t>
              </a:r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7039194" y="3421603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 如何实现服务器与数据库的交互</a:t>
              </a:r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7124919" y="2571707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如何实现客户端与服务器的交互</a:t>
              </a:r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7124919" y="174188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CN" altLang="en-US" sz="1600" b="1" dirty="0"/>
                <a:t>前言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2927838"/>
            <a:ext cx="10850564" cy="501162"/>
          </a:xfrm>
        </p:spPr>
        <p:txBody>
          <a:bodyPr/>
          <a:lstStyle/>
          <a:p>
            <a:r>
              <a:rPr lang="zh-CN" altLang="en-US" dirty="0"/>
              <a:t>服务端程序的优化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9AB39-F60A-46F3-B6D2-1C1B2A0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增强稳定性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A8A0E-D2A0-4455-AD5E-7192FF3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9855D-9C95-4F34-91EC-08921397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1aafaa12-61ae-4faa-900c-5855f7cd3c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F5469BB-6AAC-4E09-AFA3-08631A1378A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08231" y="1398842"/>
            <a:ext cx="8076930" cy="4620042"/>
            <a:chOff x="4426845" y="1314000"/>
            <a:chExt cx="7413220" cy="4240397"/>
          </a:xfrm>
        </p:grpSpPr>
        <p:grpSp>
          <p:nvGrpSpPr>
            <p:cNvPr id="6" name="ïṩļîḋè">
              <a:extLst>
                <a:ext uri="{FF2B5EF4-FFF2-40B4-BE49-F238E27FC236}">
                  <a16:creationId xmlns:a16="http://schemas.microsoft.com/office/drawing/2014/main" id="{E44FBEFE-93F3-4BA7-9BB3-2EEDC5A3A399}"/>
                </a:ext>
              </a:extLst>
            </p:cNvPr>
            <p:cNvGrpSpPr/>
            <p:nvPr/>
          </p:nvGrpSpPr>
          <p:grpSpPr>
            <a:xfrm>
              <a:off x="7286606" y="1479261"/>
              <a:ext cx="432689" cy="274389"/>
              <a:chOff x="5203825" y="1243013"/>
              <a:chExt cx="195263" cy="123825"/>
            </a:xfrm>
            <a:solidFill>
              <a:schemeClr val="accent2"/>
            </a:solidFill>
          </p:grpSpPr>
          <p:sp>
            <p:nvSpPr>
              <p:cNvPr id="153" name="îşḷîdê">
                <a:extLst>
                  <a:ext uri="{FF2B5EF4-FFF2-40B4-BE49-F238E27FC236}">
                    <a16:creationId xmlns:a16="http://schemas.microsoft.com/office/drawing/2014/main" id="{8B1034F0-D0C2-4111-BBBF-9AD2A33849EE}"/>
                  </a:ext>
                </a:extLst>
              </p:cNvPr>
              <p:cNvSpPr/>
              <p:nvPr/>
            </p:nvSpPr>
            <p:spPr bwMode="auto">
              <a:xfrm>
                <a:off x="5203825" y="1243013"/>
                <a:ext cx="195263" cy="112713"/>
              </a:xfrm>
              <a:custGeom>
                <a:avLst/>
                <a:gdLst/>
                <a:ahLst/>
                <a:cxnLst>
                  <a:cxn ang="0">
                    <a:pos x="33" y="3"/>
                  </a:cxn>
                  <a:cxn ang="0">
                    <a:pos x="33" y="3"/>
                  </a:cxn>
                  <a:cxn ang="0">
                    <a:pos x="33" y="1"/>
                  </a:cxn>
                  <a:cxn ang="0">
                    <a:pos x="33" y="1"/>
                  </a:cxn>
                  <a:cxn ang="0">
                    <a:pos x="33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30" y="1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30" y="2"/>
                  </a:cxn>
                  <a:cxn ang="0">
                    <a:pos x="21" y="11"/>
                  </a:cxn>
                  <a:cxn ang="0">
                    <a:pos x="15" y="5"/>
                  </a:cxn>
                  <a:cxn ang="0">
                    <a:pos x="0" y="19"/>
                  </a:cxn>
                  <a:cxn ang="0">
                    <a:pos x="1" y="19"/>
                  </a:cxn>
                  <a:cxn ang="0">
                    <a:pos x="15" y="6"/>
                  </a:cxn>
                  <a:cxn ang="0">
                    <a:pos x="21" y="12"/>
                  </a:cxn>
                  <a:cxn ang="0">
                    <a:pos x="31" y="3"/>
                  </a:cxn>
                  <a:cxn ang="0">
                    <a:pos x="31" y="3"/>
                  </a:cxn>
                  <a:cxn ang="0">
                    <a:pos x="32" y="3"/>
                  </a:cxn>
                  <a:cxn ang="0">
                    <a:pos x="33" y="3"/>
                  </a:cxn>
                </a:cxnLst>
                <a:rect l="0" t="0" r="r" b="b"/>
                <a:pathLst>
                  <a:path w="33" h="19">
                    <a:moveTo>
                      <a:pt x="33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1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29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ï$ľiḋe">
                <a:extLst>
                  <a:ext uri="{FF2B5EF4-FFF2-40B4-BE49-F238E27FC236}">
                    <a16:creationId xmlns:a16="http://schemas.microsoft.com/office/drawing/2014/main" id="{97B11AB9-F12A-4367-912B-932D75A98D50}"/>
                  </a:ext>
                </a:extLst>
              </p:cNvPr>
              <p:cNvSpPr/>
              <p:nvPr/>
            </p:nvSpPr>
            <p:spPr bwMode="auto">
              <a:xfrm>
                <a:off x="5362575" y="1266825"/>
                <a:ext cx="19050" cy="10001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63"/>
                  </a:cxn>
                  <a:cxn ang="0">
                    <a:pos x="12" y="63"/>
                  </a:cxn>
                  <a:cxn ang="0">
                    <a:pos x="12" y="0"/>
                  </a:cxn>
                  <a:cxn ang="0">
                    <a:pos x="0" y="15"/>
                  </a:cxn>
                </a:cxnLst>
                <a:rect l="0" t="0" r="r" b="b"/>
                <a:pathLst>
                  <a:path w="12" h="63">
                    <a:moveTo>
                      <a:pt x="0" y="15"/>
                    </a:moveTo>
                    <a:lnTo>
                      <a:pt x="0" y="63"/>
                    </a:lnTo>
                    <a:lnTo>
                      <a:pt x="12" y="63"/>
                    </a:lnTo>
                    <a:lnTo>
                      <a:pt x="12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ṡľïḋê">
                <a:extLst>
                  <a:ext uri="{FF2B5EF4-FFF2-40B4-BE49-F238E27FC236}">
                    <a16:creationId xmlns:a16="http://schemas.microsoft.com/office/drawing/2014/main" id="{932D0A74-9652-4410-B6FB-665C0BEFE1E3}"/>
                  </a:ext>
                </a:extLst>
              </p:cNvPr>
              <p:cNvSpPr/>
              <p:nvPr/>
            </p:nvSpPr>
            <p:spPr bwMode="auto">
              <a:xfrm>
                <a:off x="5334000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0"/>
                  </a:cxn>
                  <a:cxn ang="0">
                    <a:pos x="0" y="12"/>
                  </a:cxn>
                </a:cxnLst>
                <a:rect l="0" t="0" r="r" b="b"/>
                <a:pathLst>
                  <a:path w="11" h="45">
                    <a:moveTo>
                      <a:pt x="0" y="12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šḷïďé">
                <a:extLst>
                  <a:ext uri="{FF2B5EF4-FFF2-40B4-BE49-F238E27FC236}">
                    <a16:creationId xmlns:a16="http://schemas.microsoft.com/office/drawing/2014/main" id="{E82B1C48-76C6-41CB-9822-5277FE8B8509}"/>
                  </a:ext>
                </a:extLst>
              </p:cNvPr>
              <p:cNvSpPr/>
              <p:nvPr/>
            </p:nvSpPr>
            <p:spPr bwMode="auto">
              <a:xfrm>
                <a:off x="5303838" y="1295400"/>
                <a:ext cx="17463" cy="71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"/>
                  </a:cxn>
                  <a:cxn ang="0">
                    <a:pos x="11" y="45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45">
                    <a:moveTo>
                      <a:pt x="0" y="0"/>
                    </a:moveTo>
                    <a:lnTo>
                      <a:pt x="0" y="45"/>
                    </a:lnTo>
                    <a:lnTo>
                      <a:pt x="11" y="45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$1ïḓé">
                <a:extLst>
                  <a:ext uri="{FF2B5EF4-FFF2-40B4-BE49-F238E27FC236}">
                    <a16:creationId xmlns:a16="http://schemas.microsoft.com/office/drawing/2014/main" id="{636295B6-C0D6-40EE-8069-63401B35F3B0}"/>
                  </a:ext>
                </a:extLst>
              </p:cNvPr>
              <p:cNvSpPr/>
              <p:nvPr/>
            </p:nvSpPr>
            <p:spPr bwMode="auto">
              <a:xfrm>
                <a:off x="5275263" y="1284288"/>
                <a:ext cx="17463" cy="825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1"/>
                  </a:cxn>
                  <a:cxn ang="0">
                    <a:pos x="0" y="52"/>
                  </a:cxn>
                  <a:cxn ang="0">
                    <a:pos x="11" y="5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52">
                    <a:moveTo>
                      <a:pt x="11" y="0"/>
                    </a:moveTo>
                    <a:lnTo>
                      <a:pt x="0" y="11"/>
                    </a:lnTo>
                    <a:lnTo>
                      <a:pt x="0" y="52"/>
                    </a:lnTo>
                    <a:lnTo>
                      <a:pt x="11" y="52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şḷidé">
                <a:extLst>
                  <a:ext uri="{FF2B5EF4-FFF2-40B4-BE49-F238E27FC236}">
                    <a16:creationId xmlns:a16="http://schemas.microsoft.com/office/drawing/2014/main" id="{FB605C20-FD6E-49AB-BF13-9E2CA870986D}"/>
                  </a:ext>
                </a:extLst>
              </p:cNvPr>
              <p:cNvSpPr/>
              <p:nvPr/>
            </p:nvSpPr>
            <p:spPr bwMode="auto">
              <a:xfrm>
                <a:off x="5238750" y="1314450"/>
                <a:ext cx="23813" cy="523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0" y="33"/>
                  </a:cxn>
                  <a:cxn ang="0">
                    <a:pos x="15" y="33"/>
                  </a:cxn>
                  <a:cxn ang="0">
                    <a:pos x="15" y="0"/>
                  </a:cxn>
                  <a:cxn ang="0">
                    <a:pos x="0" y="11"/>
                  </a:cxn>
                </a:cxnLst>
                <a:rect l="0" t="0" r="r" b="b"/>
                <a:pathLst>
                  <a:path w="15" h="33">
                    <a:moveTo>
                      <a:pt x="0" y="11"/>
                    </a:moveTo>
                    <a:lnTo>
                      <a:pt x="0" y="33"/>
                    </a:lnTo>
                    <a:lnTo>
                      <a:pt x="15" y="33"/>
                    </a:lnTo>
                    <a:lnTo>
                      <a:pt x="15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şḻiďê">
                <a:extLst>
                  <a:ext uri="{FF2B5EF4-FFF2-40B4-BE49-F238E27FC236}">
                    <a16:creationId xmlns:a16="http://schemas.microsoft.com/office/drawing/2014/main" id="{490465E0-A18C-477D-A2F7-966D8695E136}"/>
                  </a:ext>
                </a:extLst>
              </p:cNvPr>
              <p:cNvSpPr/>
              <p:nvPr/>
            </p:nvSpPr>
            <p:spPr bwMode="auto">
              <a:xfrm>
                <a:off x="5210175" y="1338263"/>
                <a:ext cx="23813" cy="285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8"/>
                  </a:cxn>
                  <a:cxn ang="0">
                    <a:pos x="15" y="18"/>
                  </a:cxn>
                  <a:cxn ang="0">
                    <a:pos x="15" y="0"/>
                  </a:cxn>
                  <a:cxn ang="0">
                    <a:pos x="0" y="14"/>
                  </a:cxn>
                </a:cxnLst>
                <a:rect l="0" t="0" r="r" b="b"/>
                <a:pathLst>
                  <a:path w="15" h="18">
                    <a:moveTo>
                      <a:pt x="0" y="14"/>
                    </a:moveTo>
                    <a:lnTo>
                      <a:pt x="0" y="18"/>
                    </a:lnTo>
                    <a:lnTo>
                      <a:pt x="15" y="18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ṩľiḑè">
              <a:extLst>
                <a:ext uri="{FF2B5EF4-FFF2-40B4-BE49-F238E27FC236}">
                  <a16:creationId xmlns:a16="http://schemas.microsoft.com/office/drawing/2014/main" id="{D9BFBB74-70B1-42AA-A653-993BCB8FED36}"/>
                </a:ext>
              </a:extLst>
            </p:cNvPr>
            <p:cNvGrpSpPr/>
            <p:nvPr/>
          </p:nvGrpSpPr>
          <p:grpSpPr>
            <a:xfrm>
              <a:off x="7904282" y="3032117"/>
              <a:ext cx="432691" cy="379923"/>
              <a:chOff x="5622925" y="2335213"/>
              <a:chExt cx="195263" cy="171450"/>
            </a:xfrm>
            <a:solidFill>
              <a:schemeClr val="accent3"/>
            </a:solidFill>
          </p:grpSpPr>
          <p:sp>
            <p:nvSpPr>
              <p:cNvPr id="150" name="ïšliḓè">
                <a:extLst>
                  <a:ext uri="{FF2B5EF4-FFF2-40B4-BE49-F238E27FC236}">
                    <a16:creationId xmlns:a16="http://schemas.microsoft.com/office/drawing/2014/main" id="{AD488F0F-07D3-4899-B98A-1BA208534C59}"/>
                  </a:ext>
                </a:extLst>
              </p:cNvPr>
              <p:cNvSpPr/>
              <p:nvPr/>
            </p:nvSpPr>
            <p:spPr bwMode="auto">
              <a:xfrm>
                <a:off x="5622925" y="2376488"/>
                <a:ext cx="130175" cy="130175"/>
              </a:xfrm>
              <a:custGeom>
                <a:avLst/>
                <a:gdLst/>
                <a:ahLst/>
                <a:cxnLst>
                  <a:cxn ang="0">
                    <a:pos x="22" y="12"/>
                  </a:cxn>
                  <a:cxn ang="0">
                    <a:pos x="22" y="9"/>
                  </a:cxn>
                  <a:cxn ang="0">
                    <a:pos x="20" y="9"/>
                  </a:cxn>
                  <a:cxn ang="0">
                    <a:pos x="18" y="5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3"/>
                  </a:cxn>
                  <a:cxn ang="0">
                    <a:pos x="12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4" y="5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4" y="16"/>
                  </a:cxn>
                  <a:cxn ang="0">
                    <a:pos x="2" y="18"/>
                  </a:cxn>
                  <a:cxn ang="0">
                    <a:pos x="4" y="19"/>
                  </a:cxn>
                  <a:cxn ang="0">
                    <a:pos x="6" y="18"/>
                  </a:cxn>
                  <a:cxn ang="0">
                    <a:pos x="10" y="20"/>
                  </a:cxn>
                  <a:cxn ang="0">
                    <a:pos x="10" y="22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9"/>
                  </a:cxn>
                  <a:cxn ang="0">
                    <a:pos x="20" y="18"/>
                  </a:cxn>
                  <a:cxn ang="0">
                    <a:pos x="18" y="16"/>
                  </a:cxn>
                  <a:cxn ang="0">
                    <a:pos x="20" y="12"/>
                  </a:cxn>
                  <a:cxn ang="0">
                    <a:pos x="22" y="12"/>
                  </a:cxn>
                  <a:cxn ang="0">
                    <a:pos x="17" y="11"/>
                  </a:cxn>
                  <a:cxn ang="0">
                    <a:pos x="11" y="17"/>
                  </a:cxn>
                  <a:cxn ang="0">
                    <a:pos x="4" y="11"/>
                  </a:cxn>
                  <a:cxn ang="0">
                    <a:pos x="11" y="4"/>
                  </a:cxn>
                  <a:cxn ang="0">
                    <a:pos x="17" y="11"/>
                  </a:cxn>
                </a:cxnLst>
                <a:rect l="0" t="0" r="r" b="b"/>
                <a:pathLst>
                  <a:path w="22" h="22">
                    <a:moveTo>
                      <a:pt x="22" y="12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8"/>
                      <a:pt x="19" y="6"/>
                      <a:pt x="18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4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7" y="3"/>
                      <a:pt x="6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2" y="8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4"/>
                      <a:pt x="3" y="15"/>
                      <a:pt x="4" y="1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8" y="19"/>
                      <a:pt x="10" y="2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9" y="15"/>
                      <a:pt x="20" y="13"/>
                      <a:pt x="20" y="12"/>
                    </a:cubicBezTo>
                    <a:lnTo>
                      <a:pt x="22" y="12"/>
                    </a:lnTo>
                    <a:close/>
                    <a:moveTo>
                      <a:pt x="17" y="11"/>
                    </a:moveTo>
                    <a:cubicBezTo>
                      <a:pt x="17" y="14"/>
                      <a:pt x="15" y="17"/>
                      <a:pt x="11" y="17"/>
                    </a:cubicBezTo>
                    <a:cubicBezTo>
                      <a:pt x="7" y="17"/>
                      <a:pt x="4" y="14"/>
                      <a:pt x="4" y="11"/>
                    </a:cubicBezTo>
                    <a:cubicBezTo>
                      <a:pt x="4" y="7"/>
                      <a:pt x="7" y="4"/>
                      <a:pt x="11" y="4"/>
                    </a:cubicBezTo>
                    <a:cubicBezTo>
                      <a:pt x="15" y="4"/>
                      <a:pt x="17" y="7"/>
                      <a:pt x="17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śḻiḍê">
                <a:extLst>
                  <a:ext uri="{FF2B5EF4-FFF2-40B4-BE49-F238E27FC236}">
                    <a16:creationId xmlns:a16="http://schemas.microsoft.com/office/drawing/2014/main" id="{F12BF04E-55D1-4A9C-AC38-4054820C9C82}"/>
                  </a:ext>
                </a:extLst>
              </p:cNvPr>
              <p:cNvSpPr/>
              <p:nvPr/>
            </p:nvSpPr>
            <p:spPr bwMode="auto">
              <a:xfrm>
                <a:off x="5753100" y="2424113"/>
                <a:ext cx="65088" cy="71438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11" y="5"/>
                  </a:cxn>
                  <a:cxn ang="0">
                    <a:pos x="10" y="5"/>
                  </a:cxn>
                  <a:cxn ang="0">
                    <a:pos x="9" y="3"/>
                  </a:cxn>
                  <a:cxn ang="0">
                    <a:pos x="10" y="3"/>
                  </a:cxn>
                  <a:cxn ang="0">
                    <a:pos x="9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9"/>
                  </a:cxn>
                  <a:cxn ang="0">
                    <a:pos x="1" y="9"/>
                  </a:cxn>
                  <a:cxn ang="0">
                    <a:pos x="2" y="10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9" y="10"/>
                  </a:cxn>
                  <a:cxn ang="0">
                    <a:pos x="10" y="9"/>
                  </a:cxn>
                  <a:cxn ang="0">
                    <a:pos x="9" y="9"/>
                  </a:cxn>
                  <a:cxn ang="0">
                    <a:pos x="10" y="7"/>
                  </a:cxn>
                  <a:cxn ang="0">
                    <a:pos x="11" y="7"/>
                  </a:cxn>
                  <a:cxn ang="0">
                    <a:pos x="9" y="6"/>
                  </a:cxn>
                  <a:cxn ang="0">
                    <a:pos x="5" y="9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9" y="6"/>
                  </a:cxn>
                </a:cxnLst>
                <a:rect l="0" t="0" r="r" b="b"/>
                <a:pathLst>
                  <a:path w="11" h="12">
                    <a:moveTo>
                      <a:pt x="11" y="7"/>
                    </a:move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4"/>
                      <a:pt x="9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8"/>
                      <a:pt x="2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8"/>
                      <a:pt x="10" y="7"/>
                      <a:pt x="10" y="7"/>
                    </a:cubicBezTo>
                    <a:lnTo>
                      <a:pt x="11" y="7"/>
                    </a:lnTo>
                    <a:close/>
                    <a:moveTo>
                      <a:pt x="9" y="6"/>
                    </a:moveTo>
                    <a:cubicBezTo>
                      <a:pt x="9" y="8"/>
                      <a:pt x="7" y="9"/>
                      <a:pt x="5" y="9"/>
                    </a:cubicBezTo>
                    <a:cubicBezTo>
                      <a:pt x="3" y="9"/>
                      <a:pt x="2" y="8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7" y="3"/>
                      <a:pt x="9" y="4"/>
                      <a:pt x="9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ṧ1idê">
                <a:extLst>
                  <a:ext uri="{FF2B5EF4-FFF2-40B4-BE49-F238E27FC236}">
                    <a16:creationId xmlns:a16="http://schemas.microsoft.com/office/drawing/2014/main" id="{F3ECD029-7BEE-4D4B-93AD-556E6DF7592D}"/>
                  </a:ext>
                </a:extLst>
              </p:cNvPr>
              <p:cNvSpPr/>
              <p:nvPr/>
            </p:nvSpPr>
            <p:spPr bwMode="auto">
              <a:xfrm>
                <a:off x="5729288" y="2335213"/>
                <a:ext cx="88900" cy="82550"/>
              </a:xfrm>
              <a:custGeom>
                <a:avLst/>
                <a:gdLst/>
                <a:ahLst/>
                <a:cxnLst>
                  <a:cxn ang="0">
                    <a:pos x="15" y="8"/>
                  </a:cxn>
                  <a:cxn ang="0">
                    <a:pos x="15" y="6"/>
                  </a:cxn>
                  <a:cxn ang="0">
                    <a:pos x="13" y="6"/>
                  </a:cxn>
                  <a:cxn ang="0">
                    <a:pos x="12" y="4"/>
                  </a:cxn>
                  <a:cxn ang="0">
                    <a:pos x="13" y="3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7" y="1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3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3" y="11"/>
                  </a:cxn>
                  <a:cxn ang="0">
                    <a:pos x="2" y="12"/>
                  </a:cxn>
                  <a:cxn ang="0">
                    <a:pos x="3" y="13"/>
                  </a:cxn>
                  <a:cxn ang="0">
                    <a:pos x="4" y="12"/>
                  </a:cxn>
                  <a:cxn ang="0">
                    <a:pos x="7" y="13"/>
                  </a:cxn>
                  <a:cxn ang="0">
                    <a:pos x="7" y="14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3"/>
                  </a:cxn>
                  <a:cxn ang="0">
                    <a:pos x="13" y="12"/>
                  </a:cxn>
                  <a:cxn ang="0">
                    <a:pos x="12" y="11"/>
                  </a:cxn>
                  <a:cxn ang="0">
                    <a:pos x="13" y="8"/>
                  </a:cxn>
                  <a:cxn ang="0">
                    <a:pos x="15" y="8"/>
                  </a:cxn>
                  <a:cxn ang="0">
                    <a:pos x="12" y="7"/>
                  </a:cxn>
                  <a:cxn ang="0">
                    <a:pos x="8" y="11"/>
                  </a:cxn>
                  <a:cxn ang="0">
                    <a:pos x="3" y="7"/>
                  </a:cxn>
                  <a:cxn ang="0">
                    <a:pos x="8" y="3"/>
                  </a:cxn>
                  <a:cxn ang="0">
                    <a:pos x="12" y="7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5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5"/>
                      <a:pt x="2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3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3"/>
                      <a:pt x="6" y="13"/>
                      <a:pt x="7" y="13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10" y="13"/>
                      <a:pt x="11" y="12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3" y="10"/>
                      <a:pt x="13" y="9"/>
                      <a:pt x="13" y="8"/>
                    </a:cubicBezTo>
                    <a:lnTo>
                      <a:pt x="15" y="8"/>
                    </a:lnTo>
                    <a:close/>
                    <a:moveTo>
                      <a:pt x="12" y="7"/>
                    </a:moveTo>
                    <a:cubicBezTo>
                      <a:pt x="12" y="10"/>
                      <a:pt x="10" y="11"/>
                      <a:pt x="8" y="11"/>
                    </a:cubicBezTo>
                    <a:cubicBezTo>
                      <a:pt x="5" y="11"/>
                      <a:pt x="3" y="10"/>
                      <a:pt x="3" y="7"/>
                    </a:cubicBezTo>
                    <a:cubicBezTo>
                      <a:pt x="3" y="5"/>
                      <a:pt x="5" y="3"/>
                      <a:pt x="8" y="3"/>
                    </a:cubicBezTo>
                    <a:cubicBezTo>
                      <a:pt x="10" y="3"/>
                      <a:pt x="12" y="5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7" name="íṥlïďè">
              <a:extLst>
                <a:ext uri="{FF2B5EF4-FFF2-40B4-BE49-F238E27FC236}">
                  <a16:creationId xmlns:a16="http://schemas.microsoft.com/office/drawing/2014/main" id="{14AA74B8-50AF-464E-9375-0832E1EDEDB2}"/>
                </a:ext>
              </a:extLst>
            </p:cNvPr>
            <p:cNvSpPr/>
            <p:nvPr/>
          </p:nvSpPr>
          <p:spPr bwMode="auto">
            <a:xfrm>
              <a:off x="4728851" y="5408125"/>
              <a:ext cx="14071" cy="140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íḓé">
              <a:extLst>
                <a:ext uri="{FF2B5EF4-FFF2-40B4-BE49-F238E27FC236}">
                  <a16:creationId xmlns:a16="http://schemas.microsoft.com/office/drawing/2014/main" id="{77ECC562-5E70-4164-A53B-A828F6144CC3}"/>
                </a:ext>
              </a:extLst>
            </p:cNvPr>
            <p:cNvGrpSpPr/>
            <p:nvPr/>
          </p:nvGrpSpPr>
          <p:grpSpPr>
            <a:xfrm>
              <a:off x="7382742" y="5193189"/>
              <a:ext cx="404547" cy="327154"/>
              <a:chOff x="3201988" y="3622675"/>
              <a:chExt cx="182563" cy="147638"/>
            </a:xfrm>
            <a:solidFill>
              <a:schemeClr val="accent4"/>
            </a:solidFill>
          </p:grpSpPr>
          <p:sp>
            <p:nvSpPr>
              <p:cNvPr id="141" name="ïSļïdè">
                <a:extLst>
                  <a:ext uri="{FF2B5EF4-FFF2-40B4-BE49-F238E27FC236}">
                    <a16:creationId xmlns:a16="http://schemas.microsoft.com/office/drawing/2014/main" id="{17430C6C-F46F-475E-B4C5-12D80D9C2DD0}"/>
                  </a:ext>
                </a:extLst>
              </p:cNvPr>
              <p:cNvSpPr/>
              <p:nvPr/>
            </p:nvSpPr>
            <p:spPr bwMode="auto">
              <a:xfrm>
                <a:off x="3278188" y="3741738"/>
                <a:ext cx="23813" cy="285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şḻiḋê">
                <a:extLst>
                  <a:ext uri="{FF2B5EF4-FFF2-40B4-BE49-F238E27FC236}">
                    <a16:creationId xmlns:a16="http://schemas.microsoft.com/office/drawing/2014/main" id="{94F0D908-CAFF-4836-A8B1-5A78EFA116F2}"/>
                  </a:ext>
                </a:extLst>
              </p:cNvPr>
              <p:cNvSpPr/>
              <p:nvPr/>
            </p:nvSpPr>
            <p:spPr bwMode="auto">
              <a:xfrm>
                <a:off x="3201988" y="3622675"/>
                <a:ext cx="182563" cy="53975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28" y="9"/>
                  </a:cxn>
                  <a:cxn ang="0">
                    <a:pos x="28" y="9"/>
                  </a:cxn>
                  <a:cxn ang="0">
                    <a:pos x="29" y="9"/>
                  </a:cxn>
                  <a:cxn ang="0">
                    <a:pos x="31" y="7"/>
                  </a:cxn>
                  <a:cxn ang="0">
                    <a:pos x="23" y="2"/>
                  </a:cxn>
                  <a:cxn ang="0">
                    <a:pos x="15" y="0"/>
                  </a:cxn>
                  <a:cxn ang="0">
                    <a:pos x="7" y="2"/>
                  </a:cxn>
                  <a:cxn ang="0">
                    <a:pos x="0" y="6"/>
                  </a:cxn>
                  <a:cxn ang="0">
                    <a:pos x="2" y="9"/>
                  </a:cxn>
                  <a:cxn ang="0">
                    <a:pos x="2" y="9"/>
                  </a:cxn>
                  <a:cxn ang="0">
                    <a:pos x="15" y="4"/>
                  </a:cxn>
                </a:cxnLst>
                <a:rect l="0" t="0" r="r" b="b"/>
                <a:pathLst>
                  <a:path w="31" h="9">
                    <a:moveTo>
                      <a:pt x="15" y="4"/>
                    </a:moveTo>
                    <a:cubicBezTo>
                      <a:pt x="20" y="4"/>
                      <a:pt x="25" y="6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9" y="4"/>
                      <a:pt x="26" y="3"/>
                      <a:pt x="23" y="2"/>
                    </a:cubicBezTo>
                    <a:cubicBezTo>
                      <a:pt x="21" y="1"/>
                      <a:pt x="18" y="0"/>
                      <a:pt x="15" y="0"/>
                    </a:cubicBezTo>
                    <a:cubicBezTo>
                      <a:pt x="12" y="0"/>
                      <a:pt x="9" y="1"/>
                      <a:pt x="7" y="2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5" y="6"/>
                      <a:pt x="10" y="4"/>
                      <a:pt x="15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ís1iďe">
                <a:extLst>
                  <a:ext uri="{FF2B5EF4-FFF2-40B4-BE49-F238E27FC236}">
                    <a16:creationId xmlns:a16="http://schemas.microsoft.com/office/drawing/2014/main" id="{21F91780-A0AA-4998-811A-55D128988A61}"/>
                  </a:ext>
                </a:extLst>
              </p:cNvPr>
              <p:cNvSpPr/>
              <p:nvPr/>
            </p:nvSpPr>
            <p:spPr bwMode="auto">
              <a:xfrm>
                <a:off x="3219450" y="3652838"/>
                <a:ext cx="141288" cy="476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6" y="2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12" y="4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24" y="5"/>
                  </a:cxn>
                  <a:cxn ang="0">
                    <a:pos x="19" y="2"/>
                  </a:cxn>
                  <a:cxn ang="0">
                    <a:pos x="12" y="0"/>
                  </a:cxn>
                </a:cxnLst>
                <a:rect l="0" t="0" r="r" b="b"/>
                <a:pathLst>
                  <a:path w="24" h="8">
                    <a:moveTo>
                      <a:pt x="12" y="0"/>
                    </a:moveTo>
                    <a:cubicBezTo>
                      <a:pt x="10" y="0"/>
                      <a:pt x="8" y="1"/>
                      <a:pt x="6" y="2"/>
                    </a:cubicBezTo>
                    <a:cubicBezTo>
                      <a:pt x="3" y="2"/>
                      <a:pt x="1" y="4"/>
                      <a:pt x="0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5" y="5"/>
                      <a:pt x="8" y="4"/>
                      <a:pt x="12" y="4"/>
                    </a:cubicBezTo>
                    <a:cubicBezTo>
                      <a:pt x="16" y="4"/>
                      <a:pt x="19" y="5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4"/>
                      <a:pt x="21" y="2"/>
                      <a:pt x="19" y="2"/>
                    </a:cubicBezTo>
                    <a:cubicBezTo>
                      <a:pt x="17" y="1"/>
                      <a:pt x="14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ľîḋé">
                <a:extLst>
                  <a:ext uri="{FF2B5EF4-FFF2-40B4-BE49-F238E27FC236}">
                    <a16:creationId xmlns:a16="http://schemas.microsoft.com/office/drawing/2014/main" id="{BAC009F5-39B6-4263-A78F-8F10DE090CA0}"/>
                  </a:ext>
                </a:extLst>
              </p:cNvPr>
              <p:cNvSpPr/>
              <p:nvPr/>
            </p:nvSpPr>
            <p:spPr bwMode="auto">
              <a:xfrm>
                <a:off x="3236913" y="3681413"/>
                <a:ext cx="106363" cy="4127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7"/>
                  </a:cxn>
                  <a:cxn ang="0">
                    <a:pos x="16" y="7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5"/>
                      <a:pt x="7" y="4"/>
                      <a:pt x="9" y="4"/>
                    </a:cubicBezTo>
                    <a:cubicBezTo>
                      <a:pt x="12" y="4"/>
                      <a:pt x="14" y="5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6" y="2"/>
                      <a:pt x="12" y="0"/>
                      <a:pt x="9" y="0"/>
                    </a:cubicBezTo>
                    <a:cubicBezTo>
                      <a:pt x="6" y="0"/>
                      <a:pt x="3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$ḻiḑê">
                <a:extLst>
                  <a:ext uri="{FF2B5EF4-FFF2-40B4-BE49-F238E27FC236}">
                    <a16:creationId xmlns:a16="http://schemas.microsoft.com/office/drawing/2014/main" id="{2EEEA545-F6C9-4590-AECB-B18AAF73FC09}"/>
                  </a:ext>
                </a:extLst>
              </p:cNvPr>
              <p:cNvSpPr/>
              <p:nvPr/>
            </p:nvSpPr>
            <p:spPr bwMode="auto">
              <a:xfrm>
                <a:off x="3254375" y="3711575"/>
                <a:ext cx="71438" cy="301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3" y="5"/>
                  </a:cxn>
                  <a:cxn ang="0">
                    <a:pos x="6" y="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0" y="5"/>
                  </a:cxn>
                  <a:cxn ang="0">
                    <a:pos x="12" y="3"/>
                  </a:cxn>
                  <a:cxn ang="0">
                    <a:pos x="6" y="0"/>
                  </a:cxn>
                  <a:cxn ang="0">
                    <a:pos x="0" y="3"/>
                  </a:cxn>
                </a:cxnLst>
                <a:rect l="0" t="0" r="r" b="b"/>
                <a:pathLst>
                  <a:path w="12" h="5">
                    <a:moveTo>
                      <a:pt x="0" y="3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4"/>
                      <a:pt x="5" y="4"/>
                      <a:pt x="6" y="4"/>
                    </a:cubicBezTo>
                    <a:cubicBezTo>
                      <a:pt x="7" y="4"/>
                      <a:pt x="8" y="4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1"/>
                      <a:pt x="8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ïṩlíḋé">
              <a:extLst>
                <a:ext uri="{FF2B5EF4-FFF2-40B4-BE49-F238E27FC236}">
                  <a16:creationId xmlns:a16="http://schemas.microsoft.com/office/drawing/2014/main" id="{02FB2A77-B34F-453D-89A2-13863F0218E8}"/>
                </a:ext>
              </a:extLst>
            </p:cNvPr>
            <p:cNvGrpSpPr/>
            <p:nvPr/>
          </p:nvGrpSpPr>
          <p:grpSpPr>
            <a:xfrm>
              <a:off x="4822800" y="2209663"/>
              <a:ext cx="2566755" cy="2576176"/>
              <a:chOff x="4822800" y="2209663"/>
              <a:chExt cx="2566755" cy="2576176"/>
            </a:xfrm>
          </p:grpSpPr>
          <p:sp>
            <p:nvSpPr>
              <p:cNvPr id="43" name="iṣliḍé">
                <a:extLst>
                  <a:ext uri="{FF2B5EF4-FFF2-40B4-BE49-F238E27FC236}">
                    <a16:creationId xmlns:a16="http://schemas.microsoft.com/office/drawing/2014/main" id="{F4E03767-7347-41E6-8963-25C618A691D7}"/>
                  </a:ext>
                </a:extLst>
              </p:cNvPr>
              <p:cNvSpPr/>
              <p:nvPr/>
            </p:nvSpPr>
            <p:spPr bwMode="auto">
              <a:xfrm>
                <a:off x="4822800" y="2209663"/>
                <a:ext cx="2566755" cy="25761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ṡľîdé">
                <a:extLst>
                  <a:ext uri="{FF2B5EF4-FFF2-40B4-BE49-F238E27FC236}">
                    <a16:creationId xmlns:a16="http://schemas.microsoft.com/office/drawing/2014/main" id="{A5974273-3BCE-4B57-B25C-99AC7DF2A5AE}"/>
                  </a:ext>
                </a:extLst>
              </p:cNvPr>
              <p:cNvSpPr/>
              <p:nvPr/>
            </p:nvSpPr>
            <p:spPr bwMode="auto">
              <a:xfrm>
                <a:off x="5114875" y="2660562"/>
                <a:ext cx="22882" cy="3095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ṧḻiḋè">
                <a:extLst>
                  <a:ext uri="{FF2B5EF4-FFF2-40B4-BE49-F238E27FC236}">
                    <a16:creationId xmlns:a16="http://schemas.microsoft.com/office/drawing/2014/main" id="{DEF6B76D-500C-4179-8B75-701711D38D40}"/>
                  </a:ext>
                </a:extLst>
              </p:cNvPr>
              <p:cNvSpPr/>
              <p:nvPr/>
            </p:nvSpPr>
            <p:spPr bwMode="auto">
              <a:xfrm>
                <a:off x="6546981" y="2320032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2"/>
                      <a:pt x="5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sḻîḓè">
                <a:extLst>
                  <a:ext uri="{FF2B5EF4-FFF2-40B4-BE49-F238E27FC236}">
                    <a16:creationId xmlns:a16="http://schemas.microsoft.com/office/drawing/2014/main" id="{DF2EC3A7-21FA-4149-811B-18F691AFBA31}"/>
                  </a:ext>
                </a:extLst>
              </p:cNvPr>
              <p:cNvSpPr/>
              <p:nvPr/>
            </p:nvSpPr>
            <p:spPr bwMode="auto">
              <a:xfrm>
                <a:off x="6538905" y="2320032"/>
                <a:ext cx="24227" cy="16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ṩlíḋe">
                <a:extLst>
                  <a:ext uri="{FF2B5EF4-FFF2-40B4-BE49-F238E27FC236}">
                    <a16:creationId xmlns:a16="http://schemas.microsoft.com/office/drawing/2014/main" id="{D0220D29-C0F1-45C8-802E-B50F61E2D5CD}"/>
                  </a:ext>
                </a:extLst>
              </p:cNvPr>
              <p:cNvSpPr/>
              <p:nvPr/>
            </p:nvSpPr>
            <p:spPr bwMode="auto">
              <a:xfrm>
                <a:off x="6514678" y="2328108"/>
                <a:ext cx="32303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ṩḻîdé">
                <a:extLst>
                  <a:ext uri="{FF2B5EF4-FFF2-40B4-BE49-F238E27FC236}">
                    <a16:creationId xmlns:a16="http://schemas.microsoft.com/office/drawing/2014/main" id="{A17867B9-84DC-4937-B8E0-3E1CFC70A328}"/>
                  </a:ext>
                </a:extLst>
              </p:cNvPr>
              <p:cNvSpPr/>
              <p:nvPr/>
            </p:nvSpPr>
            <p:spPr bwMode="auto">
              <a:xfrm>
                <a:off x="6310091" y="2352335"/>
                <a:ext cx="40379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2"/>
                  </a:cxn>
                  <a:cxn ang="0">
                    <a:pos x="5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ŝḻîḍê">
                <a:extLst>
                  <a:ext uri="{FF2B5EF4-FFF2-40B4-BE49-F238E27FC236}">
                    <a16:creationId xmlns:a16="http://schemas.microsoft.com/office/drawing/2014/main" id="{A6388C14-1888-4D5C-A232-C18FA7B6E050}"/>
                  </a:ext>
                </a:extLst>
              </p:cNvPr>
              <p:cNvSpPr/>
              <p:nvPr/>
            </p:nvSpPr>
            <p:spPr bwMode="auto">
              <a:xfrm>
                <a:off x="7302068" y="3624272"/>
                <a:ext cx="71337" cy="16555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6" y="6"/>
                  </a:cxn>
                  <a:cxn ang="0">
                    <a:pos x="4" y="9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2" y="15"/>
                  </a:cxn>
                  <a:cxn ang="0">
                    <a:pos x="0" y="21"/>
                  </a:cxn>
                  <a:cxn ang="0">
                    <a:pos x="2" y="21"/>
                  </a:cxn>
                  <a:cxn ang="0">
                    <a:pos x="4" y="15"/>
                  </a:cxn>
                  <a:cxn ang="0">
                    <a:pos x="5" y="13"/>
                  </a:cxn>
                  <a:cxn ang="0">
                    <a:pos x="6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7" y="6"/>
                  </a:cxn>
                  <a:cxn ang="0">
                    <a:pos x="8" y="4"/>
                  </a:cxn>
                  <a:cxn ang="0">
                    <a:pos x="9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21">
                    <a:moveTo>
                      <a:pt x="9" y="0"/>
                    </a:move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ṥľide">
                <a:extLst>
                  <a:ext uri="{FF2B5EF4-FFF2-40B4-BE49-F238E27FC236}">
                    <a16:creationId xmlns:a16="http://schemas.microsoft.com/office/drawing/2014/main" id="{CE58ADD0-8BFA-4962-9D58-7A2E2B7C8A4F}"/>
                  </a:ext>
                </a:extLst>
              </p:cNvPr>
              <p:cNvSpPr/>
              <p:nvPr/>
            </p:nvSpPr>
            <p:spPr bwMode="auto">
              <a:xfrm>
                <a:off x="7238807" y="3789825"/>
                <a:ext cx="63261" cy="3230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7" y="3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1"/>
                  </a:cxn>
                  <a:cxn ang="0">
                    <a:pos x="6" y="2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4">
                    <a:moveTo>
                      <a:pt x="4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ḻiḑé">
                <a:extLst>
                  <a:ext uri="{FF2B5EF4-FFF2-40B4-BE49-F238E27FC236}">
                    <a16:creationId xmlns:a16="http://schemas.microsoft.com/office/drawing/2014/main" id="{CEDB237C-5C87-4BB3-809E-C41DA47C9760}"/>
                  </a:ext>
                </a:extLst>
              </p:cNvPr>
              <p:cNvSpPr/>
              <p:nvPr/>
            </p:nvSpPr>
            <p:spPr bwMode="auto">
              <a:xfrm>
                <a:off x="7318219" y="3718490"/>
                <a:ext cx="134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ḷïḋe">
                <a:extLst>
                  <a:ext uri="{FF2B5EF4-FFF2-40B4-BE49-F238E27FC236}">
                    <a16:creationId xmlns:a16="http://schemas.microsoft.com/office/drawing/2014/main" id="{91940269-A293-4151-AF51-F4428EBE69BE}"/>
                  </a:ext>
                </a:extLst>
              </p:cNvPr>
              <p:cNvSpPr/>
              <p:nvPr/>
            </p:nvSpPr>
            <p:spPr bwMode="auto">
              <a:xfrm>
                <a:off x="7310144" y="3734641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ṡ1iďé">
                <a:extLst>
                  <a:ext uri="{FF2B5EF4-FFF2-40B4-BE49-F238E27FC236}">
                    <a16:creationId xmlns:a16="http://schemas.microsoft.com/office/drawing/2014/main" id="{524F32AC-3D2A-45A7-B152-4F7EBFF6F868}"/>
                  </a:ext>
                </a:extLst>
              </p:cNvPr>
              <p:cNvSpPr/>
              <p:nvPr/>
            </p:nvSpPr>
            <p:spPr bwMode="auto">
              <a:xfrm>
                <a:off x="7302068" y="3726565"/>
                <a:ext cx="8076" cy="242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ḷiḑé">
                <a:extLst>
                  <a:ext uri="{FF2B5EF4-FFF2-40B4-BE49-F238E27FC236}">
                    <a16:creationId xmlns:a16="http://schemas.microsoft.com/office/drawing/2014/main" id="{F269F67F-06F0-4BC1-B983-96221E3D0342}"/>
                  </a:ext>
                </a:extLst>
              </p:cNvPr>
              <p:cNvSpPr/>
              <p:nvPr/>
            </p:nvSpPr>
            <p:spPr bwMode="auto">
              <a:xfrm>
                <a:off x="7246883" y="3544860"/>
                <a:ext cx="63261" cy="18978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12"/>
                  </a:cxn>
                  <a:cxn ang="0">
                    <a:pos x="1" y="14"/>
                  </a:cxn>
                  <a:cxn ang="0">
                    <a:pos x="1" y="14"/>
                  </a:cxn>
                  <a:cxn ang="0">
                    <a:pos x="1" y="17"/>
                  </a:cxn>
                  <a:cxn ang="0">
                    <a:pos x="2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3" y="23"/>
                  </a:cxn>
                  <a:cxn ang="0">
                    <a:pos x="3" y="23"/>
                  </a:cxn>
                  <a:cxn ang="0">
                    <a:pos x="4" y="24"/>
                  </a:cxn>
                  <a:cxn ang="0">
                    <a:pos x="5" y="23"/>
                  </a:cxn>
                  <a:cxn ang="0">
                    <a:pos x="6" y="23"/>
                  </a:cxn>
                  <a:cxn ang="0">
                    <a:pos x="6" y="23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4"/>
                  </a:cxn>
                  <a:cxn ang="0">
                    <a:pos x="7" y="12"/>
                  </a:cxn>
                  <a:cxn ang="0">
                    <a:pos x="7" y="10"/>
                  </a:cxn>
                  <a:cxn ang="0">
                    <a:pos x="6" y="9"/>
                  </a:cxn>
                  <a:cxn ang="0">
                    <a:pos x="5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8" h="24">
                    <a:moveTo>
                      <a:pt x="3" y="0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9"/>
                      <a:pt x="1" y="12"/>
                    </a:cubicBezTo>
                    <a:cubicBezTo>
                      <a:pt x="0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6"/>
                      <a:pt x="1" y="17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1" y="21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3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1"/>
                      <a:pt x="7" y="21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6" y="10"/>
                      <a:pt x="6" y="9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5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ṧļiḑè">
                <a:extLst>
                  <a:ext uri="{FF2B5EF4-FFF2-40B4-BE49-F238E27FC236}">
                    <a16:creationId xmlns:a16="http://schemas.microsoft.com/office/drawing/2014/main" id="{1DD1187E-D071-4E31-A23C-E4782D5EE5FA}"/>
                  </a:ext>
                </a:extLst>
              </p:cNvPr>
              <p:cNvSpPr/>
              <p:nvPr/>
            </p:nvSpPr>
            <p:spPr bwMode="auto">
              <a:xfrm>
                <a:off x="6420460" y="4153236"/>
                <a:ext cx="87488" cy="11036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8" y="1"/>
                  </a:cxn>
                  <a:cxn ang="0">
                    <a:pos x="7" y="4"/>
                  </a:cxn>
                  <a:cxn ang="0">
                    <a:pos x="5" y="4"/>
                  </a:cxn>
                  <a:cxn ang="0">
                    <a:pos x="4" y="5"/>
                  </a:cxn>
                  <a:cxn ang="0">
                    <a:pos x="3" y="6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3" y="8"/>
                  </a:cxn>
                  <a:cxn ang="0">
                    <a:pos x="2" y="11"/>
                  </a:cxn>
                  <a:cxn ang="0">
                    <a:pos x="3" y="13"/>
                  </a:cxn>
                  <a:cxn ang="0">
                    <a:pos x="4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8" y="9"/>
                  </a:cxn>
                  <a:cxn ang="0">
                    <a:pos x="6" y="8"/>
                  </a:cxn>
                  <a:cxn ang="0">
                    <a:pos x="7" y="4"/>
                  </a:cxn>
                  <a:cxn ang="0">
                    <a:pos x="10" y="2"/>
                  </a:cxn>
                  <a:cxn ang="0">
                    <a:pos x="11" y="0"/>
                  </a:cxn>
                  <a:cxn ang="0">
                    <a:pos x="11" y="0"/>
                  </a:cxn>
                </a:cxnLst>
                <a:rect l="0" t="0" r="r" b="b"/>
                <a:pathLst>
                  <a:path w="11" h="14">
                    <a:moveTo>
                      <a:pt x="11" y="0"/>
                    </a:moveTo>
                    <a:cubicBezTo>
                      <a:pt x="10" y="0"/>
                      <a:pt x="8" y="1"/>
                      <a:pt x="8" y="1"/>
                    </a:cubicBezTo>
                    <a:cubicBezTo>
                      <a:pt x="8" y="1"/>
                      <a:pt x="7" y="3"/>
                      <a:pt x="7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5" y="11"/>
                      <a:pt x="5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šľïḍê">
                <a:extLst>
                  <a:ext uri="{FF2B5EF4-FFF2-40B4-BE49-F238E27FC236}">
                    <a16:creationId xmlns:a16="http://schemas.microsoft.com/office/drawing/2014/main" id="{0AE58416-2F83-4A6B-9B92-C83E4D333161}"/>
                  </a:ext>
                </a:extLst>
              </p:cNvPr>
              <p:cNvSpPr/>
              <p:nvPr/>
            </p:nvSpPr>
            <p:spPr bwMode="auto">
              <a:xfrm>
                <a:off x="6460839" y="4248800"/>
                <a:ext cx="61914" cy="10229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3" y="8"/>
                  </a:cxn>
                  <a:cxn ang="0">
                    <a:pos x="2" y="10"/>
                  </a:cxn>
                  <a:cxn ang="0">
                    <a:pos x="4" y="13"/>
                  </a:cxn>
                  <a:cxn ang="0">
                    <a:pos x="5" y="13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8" y="11"/>
                  </a:cxn>
                  <a:cxn ang="0">
                    <a:pos x="8" y="7"/>
                  </a:cxn>
                  <a:cxn ang="0">
                    <a:pos x="6" y="7"/>
                  </a:cxn>
                  <a:cxn ang="0">
                    <a:pos x="6" y="6"/>
                  </a:cxn>
                  <a:cxn ang="0">
                    <a:pos x="5" y="6"/>
                  </a:cxn>
                  <a:cxn ang="0">
                    <a:pos x="4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8" h="13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ṩḷiḓé">
                <a:extLst>
                  <a:ext uri="{FF2B5EF4-FFF2-40B4-BE49-F238E27FC236}">
                    <a16:creationId xmlns:a16="http://schemas.microsoft.com/office/drawing/2014/main" id="{07EFEC40-1B7C-49B5-83D0-553A82277EC6}"/>
                  </a:ext>
                </a:extLst>
              </p:cNvPr>
              <p:cNvSpPr/>
              <p:nvPr/>
            </p:nvSpPr>
            <p:spPr bwMode="auto">
              <a:xfrm>
                <a:off x="7224002" y="3805977"/>
                <a:ext cx="14806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ľïḋe">
                <a:extLst>
                  <a:ext uri="{FF2B5EF4-FFF2-40B4-BE49-F238E27FC236}">
                    <a16:creationId xmlns:a16="http://schemas.microsoft.com/office/drawing/2014/main" id="{CF902100-2BCA-40B4-82F7-148A84DF2749}"/>
                  </a:ext>
                </a:extLst>
              </p:cNvPr>
              <p:cNvSpPr/>
              <p:nvPr/>
            </p:nvSpPr>
            <p:spPr bwMode="auto">
              <a:xfrm>
                <a:off x="7215926" y="3797901"/>
                <a:ext cx="807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šļïḑê">
                <a:extLst>
                  <a:ext uri="{FF2B5EF4-FFF2-40B4-BE49-F238E27FC236}">
                    <a16:creationId xmlns:a16="http://schemas.microsoft.com/office/drawing/2014/main" id="{0DF6995F-C9D6-41E1-B624-37F1BCBA49BC}"/>
                  </a:ext>
                </a:extLst>
              </p:cNvPr>
              <p:cNvSpPr/>
              <p:nvPr/>
            </p:nvSpPr>
            <p:spPr bwMode="auto">
              <a:xfrm>
                <a:off x="7199774" y="3814053"/>
                <a:ext cx="16152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şḻíḑê">
                <a:extLst>
                  <a:ext uri="{FF2B5EF4-FFF2-40B4-BE49-F238E27FC236}">
                    <a16:creationId xmlns:a16="http://schemas.microsoft.com/office/drawing/2014/main" id="{4FB01251-4321-4F13-919A-8C0336E18612}"/>
                  </a:ext>
                </a:extLst>
              </p:cNvPr>
              <p:cNvSpPr/>
              <p:nvPr/>
            </p:nvSpPr>
            <p:spPr bwMode="auto">
              <a:xfrm>
                <a:off x="7191699" y="3789825"/>
                <a:ext cx="16152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šḻîďè">
                <a:extLst>
                  <a:ext uri="{FF2B5EF4-FFF2-40B4-BE49-F238E27FC236}">
                    <a16:creationId xmlns:a16="http://schemas.microsoft.com/office/drawing/2014/main" id="{3E07568B-7AA9-410A-92B2-E513AE091C95}"/>
                  </a:ext>
                </a:extLst>
              </p:cNvPr>
              <p:cNvSpPr/>
              <p:nvPr/>
            </p:nvSpPr>
            <p:spPr bwMode="auto">
              <a:xfrm>
                <a:off x="6633123" y="3924422"/>
                <a:ext cx="55185" cy="3095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5" y="2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ḻíďé">
                <a:extLst>
                  <a:ext uri="{FF2B5EF4-FFF2-40B4-BE49-F238E27FC236}">
                    <a16:creationId xmlns:a16="http://schemas.microsoft.com/office/drawing/2014/main" id="{65881445-A3EE-4342-A2F8-D53CEC97E8E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ļiḋê">
                <a:extLst>
                  <a:ext uri="{FF2B5EF4-FFF2-40B4-BE49-F238E27FC236}">
                    <a16:creationId xmlns:a16="http://schemas.microsoft.com/office/drawing/2014/main" id="{A53A4C21-601B-48B3-8BD2-60AFD7D8F679}"/>
                  </a:ext>
                </a:extLst>
              </p:cNvPr>
              <p:cNvSpPr/>
              <p:nvPr/>
            </p:nvSpPr>
            <p:spPr bwMode="auto">
              <a:xfrm>
                <a:off x="7373403" y="3347003"/>
                <a:ext cx="1346" cy="1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ṣļîḋé">
                <a:extLst>
                  <a:ext uri="{FF2B5EF4-FFF2-40B4-BE49-F238E27FC236}">
                    <a16:creationId xmlns:a16="http://schemas.microsoft.com/office/drawing/2014/main" id="{71707F36-58EF-4859-B897-BC06ACA31C24}"/>
                  </a:ext>
                </a:extLst>
              </p:cNvPr>
              <p:cNvSpPr/>
              <p:nvPr/>
            </p:nvSpPr>
            <p:spPr bwMode="auto">
              <a:xfrm>
                <a:off x="4949322" y="2430401"/>
                <a:ext cx="1053891" cy="2236993"/>
              </a:xfrm>
              <a:custGeom>
                <a:avLst/>
                <a:gdLst/>
                <a:ahLst/>
                <a:cxnLst>
                  <a:cxn ang="0">
                    <a:pos x="28" y="24"/>
                  </a:cxn>
                  <a:cxn ang="0">
                    <a:pos x="21" y="35"/>
                  </a:cxn>
                  <a:cxn ang="0">
                    <a:pos x="27" y="27"/>
                  </a:cxn>
                  <a:cxn ang="0">
                    <a:pos x="2" y="107"/>
                  </a:cxn>
                  <a:cxn ang="0">
                    <a:pos x="5" y="114"/>
                  </a:cxn>
                  <a:cxn ang="0">
                    <a:pos x="8" y="128"/>
                  </a:cxn>
                  <a:cxn ang="0">
                    <a:pos x="24" y="147"/>
                  </a:cxn>
                  <a:cxn ang="0">
                    <a:pos x="33" y="157"/>
                  </a:cxn>
                  <a:cxn ang="0">
                    <a:pos x="42" y="165"/>
                  </a:cxn>
                  <a:cxn ang="0">
                    <a:pos x="42" y="185"/>
                  </a:cxn>
                  <a:cxn ang="0">
                    <a:pos x="42" y="192"/>
                  </a:cxn>
                  <a:cxn ang="0">
                    <a:pos x="65" y="219"/>
                  </a:cxn>
                  <a:cxn ang="0">
                    <a:pos x="77" y="261"/>
                  </a:cxn>
                  <a:cxn ang="0">
                    <a:pos x="82" y="271"/>
                  </a:cxn>
                  <a:cxn ang="0">
                    <a:pos x="86" y="277"/>
                  </a:cxn>
                  <a:cxn ang="0">
                    <a:pos x="92" y="281"/>
                  </a:cxn>
                  <a:cxn ang="0">
                    <a:pos x="90" y="275"/>
                  </a:cxn>
                  <a:cxn ang="0">
                    <a:pos x="89" y="265"/>
                  </a:cxn>
                  <a:cxn ang="0">
                    <a:pos x="96" y="253"/>
                  </a:cxn>
                  <a:cxn ang="0">
                    <a:pos x="104" y="245"/>
                  </a:cxn>
                  <a:cxn ang="0">
                    <a:pos x="120" y="230"/>
                  </a:cxn>
                  <a:cxn ang="0">
                    <a:pos x="125" y="214"/>
                  </a:cxn>
                  <a:cxn ang="0">
                    <a:pos x="133" y="197"/>
                  </a:cxn>
                  <a:cxn ang="0">
                    <a:pos x="103" y="185"/>
                  </a:cxn>
                  <a:cxn ang="0">
                    <a:pos x="95" y="175"/>
                  </a:cxn>
                  <a:cxn ang="0">
                    <a:pos x="88" y="171"/>
                  </a:cxn>
                  <a:cxn ang="0">
                    <a:pos x="82" y="169"/>
                  </a:cxn>
                  <a:cxn ang="0">
                    <a:pos x="72" y="160"/>
                  </a:cxn>
                  <a:cxn ang="0">
                    <a:pos x="57" y="158"/>
                  </a:cxn>
                  <a:cxn ang="0">
                    <a:pos x="45" y="161"/>
                  </a:cxn>
                  <a:cxn ang="0">
                    <a:pos x="32" y="143"/>
                  </a:cxn>
                  <a:cxn ang="0">
                    <a:pos x="25" y="136"/>
                  </a:cxn>
                  <a:cxn ang="0">
                    <a:pos x="24" y="110"/>
                  </a:cxn>
                  <a:cxn ang="0">
                    <a:pos x="37" y="111"/>
                  </a:cxn>
                  <a:cxn ang="0">
                    <a:pos x="45" y="120"/>
                  </a:cxn>
                  <a:cxn ang="0">
                    <a:pos x="54" y="93"/>
                  </a:cxn>
                  <a:cxn ang="0">
                    <a:pos x="67" y="84"/>
                  </a:cxn>
                  <a:cxn ang="0">
                    <a:pos x="76" y="83"/>
                  </a:cxn>
                  <a:cxn ang="0">
                    <a:pos x="86" y="76"/>
                  </a:cxn>
                  <a:cxn ang="0">
                    <a:pos x="73" y="71"/>
                  </a:cxn>
                  <a:cxn ang="0">
                    <a:pos x="92" y="65"/>
                  </a:cxn>
                  <a:cxn ang="0">
                    <a:pos x="96" y="57"/>
                  </a:cxn>
                  <a:cxn ang="0">
                    <a:pos x="92" y="41"/>
                  </a:cxn>
                  <a:cxn ang="0">
                    <a:pos x="79" y="35"/>
                  </a:cxn>
                  <a:cxn ang="0">
                    <a:pos x="59" y="60"/>
                  </a:cxn>
                  <a:cxn ang="0">
                    <a:pos x="52" y="40"/>
                  </a:cxn>
                  <a:cxn ang="0">
                    <a:pos x="70" y="25"/>
                  </a:cxn>
                  <a:cxn ang="0">
                    <a:pos x="76" y="23"/>
                  </a:cxn>
                  <a:cxn ang="0">
                    <a:pos x="81" y="15"/>
                  </a:cxn>
                  <a:cxn ang="0">
                    <a:pos x="77" y="16"/>
                  </a:cxn>
                  <a:cxn ang="0">
                    <a:pos x="76" y="14"/>
                  </a:cxn>
                  <a:cxn ang="0">
                    <a:pos x="74" y="10"/>
                  </a:cxn>
                  <a:cxn ang="0">
                    <a:pos x="66" y="18"/>
                  </a:cxn>
                  <a:cxn ang="0">
                    <a:pos x="55" y="14"/>
                  </a:cxn>
                  <a:cxn ang="0">
                    <a:pos x="56" y="7"/>
                  </a:cxn>
                  <a:cxn ang="0">
                    <a:pos x="56" y="1"/>
                  </a:cxn>
                </a:cxnLst>
                <a:rect l="0" t="0" r="r" b="b"/>
                <a:pathLst>
                  <a:path w="134" h="283">
                    <a:moveTo>
                      <a:pt x="57" y="0"/>
                    </a:moveTo>
                    <a:cubicBezTo>
                      <a:pt x="57" y="0"/>
                      <a:pt x="56" y="0"/>
                      <a:pt x="56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2"/>
                      <a:pt x="54" y="2"/>
                      <a:pt x="53" y="3"/>
                    </a:cubicBezTo>
                    <a:cubicBezTo>
                      <a:pt x="50" y="5"/>
                      <a:pt x="47" y="7"/>
                      <a:pt x="44" y="10"/>
                    </a:cubicBezTo>
                    <a:cubicBezTo>
                      <a:pt x="39" y="14"/>
                      <a:pt x="34" y="18"/>
                      <a:pt x="28" y="24"/>
                    </a:cubicBezTo>
                    <a:cubicBezTo>
                      <a:pt x="28" y="25"/>
                      <a:pt x="27" y="25"/>
                      <a:pt x="27" y="26"/>
                    </a:cubicBezTo>
                    <a:cubicBezTo>
                      <a:pt x="24" y="29"/>
                      <a:pt x="24" y="29"/>
                      <a:pt x="22" y="31"/>
                    </a:cubicBezTo>
                    <a:cubicBezTo>
                      <a:pt x="22" y="32"/>
                      <a:pt x="22" y="32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4"/>
                      <a:pt x="22" y="33"/>
                      <a:pt x="22" y="33"/>
                    </a:cubicBezTo>
                    <a:cubicBezTo>
                      <a:pt x="24" y="30"/>
                      <a:pt x="24" y="29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1" y="39"/>
                      <a:pt x="18" y="52"/>
                      <a:pt x="11" y="63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61"/>
                      <a:pt x="12" y="61"/>
                      <a:pt x="12" y="61"/>
                    </a:cubicBezTo>
                    <a:cubicBezTo>
                      <a:pt x="0" y="91"/>
                      <a:pt x="0" y="91"/>
                      <a:pt x="2" y="107"/>
                    </a:cubicBezTo>
                    <a:cubicBezTo>
                      <a:pt x="2" y="107"/>
                      <a:pt x="1" y="120"/>
                      <a:pt x="4" y="122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3" y="108"/>
                      <a:pt x="3" y="103"/>
                    </a:cubicBezTo>
                    <a:cubicBezTo>
                      <a:pt x="3" y="102"/>
                      <a:pt x="4" y="102"/>
                      <a:pt x="4" y="102"/>
                    </a:cubicBezTo>
                    <a:cubicBezTo>
                      <a:pt x="4" y="105"/>
                      <a:pt x="4" y="106"/>
                      <a:pt x="4" y="110"/>
                    </a:cubicBezTo>
                    <a:cubicBezTo>
                      <a:pt x="5" y="114"/>
                      <a:pt x="5" y="114"/>
                      <a:pt x="5" y="114"/>
                    </a:cubicBezTo>
                    <a:cubicBezTo>
                      <a:pt x="6" y="118"/>
                      <a:pt x="7" y="121"/>
                      <a:pt x="8" y="125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7" y="129"/>
                      <a:pt x="7" y="129"/>
                      <a:pt x="7" y="129"/>
                    </a:cubicBezTo>
                    <a:cubicBezTo>
                      <a:pt x="12" y="139"/>
                      <a:pt x="16" y="141"/>
                      <a:pt x="17" y="142"/>
                    </a:cubicBezTo>
                    <a:cubicBezTo>
                      <a:pt x="17" y="141"/>
                      <a:pt x="18" y="141"/>
                      <a:pt x="18" y="141"/>
                    </a:cubicBezTo>
                    <a:cubicBezTo>
                      <a:pt x="19" y="141"/>
                      <a:pt x="19" y="141"/>
                      <a:pt x="24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8" y="150"/>
                      <a:pt x="28" y="150"/>
                      <a:pt x="28" y="150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33" y="157"/>
                      <a:pt x="33" y="157"/>
                      <a:pt x="33" y="157"/>
                    </a:cubicBezTo>
                    <a:cubicBezTo>
                      <a:pt x="34" y="159"/>
                      <a:pt x="34" y="159"/>
                      <a:pt x="34" y="159"/>
                    </a:cubicBezTo>
                    <a:cubicBezTo>
                      <a:pt x="35" y="159"/>
                      <a:pt x="35" y="159"/>
                      <a:pt x="35" y="159"/>
                    </a:cubicBezTo>
                    <a:cubicBezTo>
                      <a:pt x="36" y="161"/>
                      <a:pt x="36" y="161"/>
                      <a:pt x="36" y="161"/>
                    </a:cubicBezTo>
                    <a:cubicBezTo>
                      <a:pt x="39" y="163"/>
                      <a:pt x="39" y="163"/>
                      <a:pt x="39" y="163"/>
                    </a:cubicBezTo>
                    <a:cubicBezTo>
                      <a:pt x="41" y="165"/>
                      <a:pt x="41" y="165"/>
                      <a:pt x="41" y="165"/>
                    </a:cubicBezTo>
                    <a:cubicBezTo>
                      <a:pt x="42" y="165"/>
                      <a:pt x="42" y="165"/>
                      <a:pt x="42" y="165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44" y="161"/>
                      <a:pt x="44" y="161"/>
                      <a:pt x="44" y="161"/>
                    </a:cubicBezTo>
                    <a:cubicBezTo>
                      <a:pt x="44" y="165"/>
                      <a:pt x="44" y="165"/>
                      <a:pt x="44" y="165"/>
                    </a:cubicBezTo>
                    <a:cubicBezTo>
                      <a:pt x="48" y="170"/>
                      <a:pt x="46" y="175"/>
                      <a:pt x="46" y="176"/>
                    </a:cubicBezTo>
                    <a:cubicBezTo>
                      <a:pt x="45" y="175"/>
                      <a:pt x="45" y="175"/>
                      <a:pt x="44" y="175"/>
                    </a:cubicBezTo>
                    <a:cubicBezTo>
                      <a:pt x="42" y="180"/>
                      <a:pt x="42" y="180"/>
                      <a:pt x="42" y="185"/>
                    </a:cubicBezTo>
                    <a:cubicBezTo>
                      <a:pt x="44" y="185"/>
                      <a:pt x="44" y="185"/>
                      <a:pt x="44" y="185"/>
                    </a:cubicBezTo>
                    <a:cubicBezTo>
                      <a:pt x="43" y="187"/>
                      <a:pt x="42" y="188"/>
                      <a:pt x="42" y="189"/>
                    </a:cubicBezTo>
                    <a:cubicBezTo>
                      <a:pt x="42" y="190"/>
                      <a:pt x="42" y="190"/>
                      <a:pt x="42" y="190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1"/>
                      <a:pt x="42" y="191"/>
                      <a:pt x="42" y="191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2" y="193"/>
                      <a:pt x="42" y="193"/>
                      <a:pt x="43" y="193"/>
                    </a:cubicBezTo>
                    <a:cubicBezTo>
                      <a:pt x="46" y="196"/>
                      <a:pt x="53" y="209"/>
                      <a:pt x="53" y="209"/>
                    </a:cubicBezTo>
                    <a:cubicBezTo>
                      <a:pt x="55" y="215"/>
                      <a:pt x="62" y="214"/>
                      <a:pt x="65" y="219"/>
                    </a:cubicBezTo>
                    <a:cubicBezTo>
                      <a:pt x="65" y="220"/>
                      <a:pt x="67" y="227"/>
                      <a:pt x="69" y="240"/>
                    </a:cubicBezTo>
                    <a:cubicBezTo>
                      <a:pt x="69" y="245"/>
                      <a:pt x="71" y="249"/>
                      <a:pt x="72" y="253"/>
                    </a:cubicBezTo>
                    <a:cubicBezTo>
                      <a:pt x="73" y="256"/>
                      <a:pt x="73" y="256"/>
                      <a:pt x="73" y="256"/>
                    </a:cubicBezTo>
                    <a:cubicBezTo>
                      <a:pt x="73" y="256"/>
                      <a:pt x="74" y="260"/>
                      <a:pt x="76" y="263"/>
                    </a:cubicBezTo>
                    <a:cubicBezTo>
                      <a:pt x="76" y="261"/>
                      <a:pt x="76" y="261"/>
                      <a:pt x="76" y="261"/>
                    </a:cubicBezTo>
                    <a:cubicBezTo>
                      <a:pt x="77" y="261"/>
                      <a:pt x="77" y="261"/>
                      <a:pt x="77" y="261"/>
                    </a:cubicBezTo>
                    <a:cubicBezTo>
                      <a:pt x="78" y="263"/>
                      <a:pt x="79" y="265"/>
                      <a:pt x="80" y="267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9"/>
                      <a:pt x="78" y="269"/>
                      <a:pt x="78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2" y="271"/>
                      <a:pt x="82" y="271"/>
                      <a:pt x="82" y="271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80" y="271"/>
                      <a:pt x="80" y="271"/>
                      <a:pt x="80" y="271"/>
                    </a:cubicBezTo>
                    <a:cubicBezTo>
                      <a:pt x="81" y="272"/>
                      <a:pt x="81" y="272"/>
                      <a:pt x="81" y="272"/>
                    </a:cubicBezTo>
                    <a:cubicBezTo>
                      <a:pt x="83" y="274"/>
                      <a:pt x="83" y="274"/>
                      <a:pt x="83" y="274"/>
                    </a:cubicBezTo>
                    <a:cubicBezTo>
                      <a:pt x="85" y="276"/>
                      <a:pt x="85" y="276"/>
                      <a:pt x="85" y="276"/>
                    </a:cubicBezTo>
                    <a:cubicBezTo>
                      <a:pt x="86" y="277"/>
                      <a:pt x="86" y="277"/>
                      <a:pt x="86" y="277"/>
                    </a:cubicBezTo>
                    <a:cubicBezTo>
                      <a:pt x="87" y="278"/>
                      <a:pt x="87" y="278"/>
                      <a:pt x="87" y="278"/>
                    </a:cubicBezTo>
                    <a:cubicBezTo>
                      <a:pt x="89" y="278"/>
                      <a:pt x="89" y="278"/>
                      <a:pt x="89" y="278"/>
                    </a:cubicBezTo>
                    <a:cubicBezTo>
                      <a:pt x="90" y="279"/>
                      <a:pt x="90" y="279"/>
                      <a:pt x="90" y="279"/>
                    </a:cubicBezTo>
                    <a:cubicBezTo>
                      <a:pt x="91" y="279"/>
                      <a:pt x="91" y="279"/>
                      <a:pt x="91" y="279"/>
                    </a:cubicBezTo>
                    <a:cubicBezTo>
                      <a:pt x="93" y="281"/>
                      <a:pt x="93" y="281"/>
                      <a:pt x="93" y="281"/>
                    </a:cubicBezTo>
                    <a:cubicBezTo>
                      <a:pt x="92" y="281"/>
                      <a:pt x="92" y="281"/>
                      <a:pt x="92" y="281"/>
                    </a:cubicBezTo>
                    <a:cubicBezTo>
                      <a:pt x="94" y="282"/>
                      <a:pt x="94" y="282"/>
                      <a:pt x="94" y="282"/>
                    </a:cubicBezTo>
                    <a:cubicBezTo>
                      <a:pt x="96" y="283"/>
                      <a:pt x="96" y="283"/>
                      <a:pt x="96" y="283"/>
                    </a:cubicBezTo>
                    <a:cubicBezTo>
                      <a:pt x="100" y="282"/>
                      <a:pt x="100" y="282"/>
                      <a:pt x="100" y="282"/>
                    </a:cubicBezTo>
                    <a:cubicBezTo>
                      <a:pt x="94" y="279"/>
                      <a:pt x="94" y="279"/>
                      <a:pt x="94" y="279"/>
                    </a:cubicBezTo>
                    <a:cubicBezTo>
                      <a:pt x="91" y="277"/>
                      <a:pt x="91" y="277"/>
                      <a:pt x="91" y="277"/>
                    </a:cubicBezTo>
                    <a:cubicBezTo>
                      <a:pt x="90" y="275"/>
                      <a:pt x="90" y="275"/>
                      <a:pt x="90" y="275"/>
                    </a:cubicBezTo>
                    <a:cubicBezTo>
                      <a:pt x="91" y="274"/>
                      <a:pt x="91" y="274"/>
                      <a:pt x="91" y="274"/>
                    </a:cubicBezTo>
                    <a:cubicBezTo>
                      <a:pt x="91" y="272"/>
                      <a:pt x="91" y="272"/>
                      <a:pt x="91" y="272"/>
                    </a:cubicBezTo>
                    <a:cubicBezTo>
                      <a:pt x="92" y="271"/>
                      <a:pt x="92" y="271"/>
                      <a:pt x="92" y="271"/>
                    </a:cubicBezTo>
                    <a:cubicBezTo>
                      <a:pt x="92" y="271"/>
                      <a:pt x="91" y="271"/>
                      <a:pt x="90" y="270"/>
                    </a:cubicBezTo>
                    <a:cubicBezTo>
                      <a:pt x="89" y="269"/>
                      <a:pt x="88" y="269"/>
                      <a:pt x="87" y="268"/>
                    </a:cubicBezTo>
                    <a:cubicBezTo>
                      <a:pt x="88" y="267"/>
                      <a:pt x="89" y="266"/>
                      <a:pt x="89" y="26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7" y="260"/>
                      <a:pt x="87" y="260"/>
                      <a:pt x="87" y="260"/>
                    </a:cubicBezTo>
                    <a:cubicBezTo>
                      <a:pt x="90" y="261"/>
                      <a:pt x="90" y="261"/>
                      <a:pt x="90" y="261"/>
                    </a:cubicBezTo>
                    <a:cubicBezTo>
                      <a:pt x="90" y="260"/>
                      <a:pt x="91" y="259"/>
                      <a:pt x="91" y="258"/>
                    </a:cubicBezTo>
                    <a:cubicBezTo>
                      <a:pt x="97" y="257"/>
                      <a:pt x="97" y="257"/>
                      <a:pt x="98" y="255"/>
                    </a:cubicBezTo>
                    <a:cubicBezTo>
                      <a:pt x="96" y="253"/>
                      <a:pt x="96" y="253"/>
                      <a:pt x="96" y="253"/>
                    </a:cubicBezTo>
                    <a:cubicBezTo>
                      <a:pt x="95" y="251"/>
                      <a:pt x="95" y="251"/>
                      <a:pt x="95" y="251"/>
                    </a:cubicBezTo>
                    <a:cubicBezTo>
                      <a:pt x="93" y="250"/>
                      <a:pt x="93" y="250"/>
                      <a:pt x="93" y="250"/>
                    </a:cubicBezTo>
                    <a:cubicBezTo>
                      <a:pt x="94" y="249"/>
                      <a:pt x="94" y="249"/>
                      <a:pt x="94" y="249"/>
                    </a:cubicBezTo>
                    <a:cubicBezTo>
                      <a:pt x="95" y="250"/>
                      <a:pt x="97" y="251"/>
                      <a:pt x="99" y="251"/>
                    </a:cubicBezTo>
                    <a:cubicBezTo>
                      <a:pt x="103" y="248"/>
                      <a:pt x="103" y="248"/>
                      <a:pt x="104" y="246"/>
                    </a:cubicBezTo>
                    <a:cubicBezTo>
                      <a:pt x="104" y="246"/>
                      <a:pt x="104" y="245"/>
                      <a:pt x="104" y="245"/>
                    </a:cubicBezTo>
                    <a:cubicBezTo>
                      <a:pt x="105" y="243"/>
                      <a:pt x="105" y="243"/>
                      <a:pt x="105" y="243"/>
                    </a:cubicBezTo>
                    <a:cubicBezTo>
                      <a:pt x="108" y="240"/>
                      <a:pt x="108" y="240"/>
                      <a:pt x="108" y="240"/>
                    </a:cubicBezTo>
                    <a:cubicBezTo>
                      <a:pt x="108" y="238"/>
                      <a:pt x="108" y="236"/>
                      <a:pt x="107" y="234"/>
                    </a:cubicBezTo>
                    <a:cubicBezTo>
                      <a:pt x="111" y="233"/>
                      <a:pt x="111" y="233"/>
                      <a:pt x="111" y="233"/>
                    </a:cubicBezTo>
                    <a:cubicBezTo>
                      <a:pt x="114" y="231"/>
                      <a:pt x="114" y="231"/>
                      <a:pt x="114" y="231"/>
                    </a:cubicBezTo>
                    <a:cubicBezTo>
                      <a:pt x="116" y="231"/>
                      <a:pt x="118" y="231"/>
                      <a:pt x="120" y="230"/>
                    </a:cubicBezTo>
                    <a:cubicBezTo>
                      <a:pt x="124" y="224"/>
                      <a:pt x="124" y="223"/>
                      <a:pt x="125" y="220"/>
                    </a:cubicBezTo>
                    <a:cubicBezTo>
                      <a:pt x="125" y="219"/>
                      <a:pt x="125" y="219"/>
                      <a:pt x="125" y="219"/>
                    </a:cubicBezTo>
                    <a:cubicBezTo>
                      <a:pt x="125" y="219"/>
                      <a:pt x="125" y="219"/>
                      <a:pt x="125" y="218"/>
                    </a:cubicBezTo>
                    <a:cubicBezTo>
                      <a:pt x="125" y="218"/>
                      <a:pt x="125" y="217"/>
                      <a:pt x="125" y="217"/>
                    </a:cubicBezTo>
                    <a:cubicBezTo>
                      <a:pt x="125" y="216"/>
                      <a:pt x="125" y="216"/>
                      <a:pt x="125" y="216"/>
                    </a:cubicBezTo>
                    <a:cubicBezTo>
                      <a:pt x="125" y="215"/>
                      <a:pt x="125" y="215"/>
                      <a:pt x="125" y="214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5" y="213"/>
                      <a:pt x="125" y="213"/>
                      <a:pt x="125" y="213"/>
                    </a:cubicBezTo>
                    <a:cubicBezTo>
                      <a:pt x="128" y="211"/>
                      <a:pt x="128" y="211"/>
                      <a:pt x="128" y="211"/>
                    </a:cubicBezTo>
                    <a:cubicBezTo>
                      <a:pt x="134" y="201"/>
                      <a:pt x="134" y="201"/>
                      <a:pt x="134" y="201"/>
                    </a:cubicBezTo>
                    <a:cubicBezTo>
                      <a:pt x="134" y="199"/>
                      <a:pt x="133" y="198"/>
                      <a:pt x="133" y="197"/>
                    </a:cubicBezTo>
                    <a:cubicBezTo>
                      <a:pt x="127" y="196"/>
                      <a:pt x="122" y="190"/>
                      <a:pt x="117" y="190"/>
                    </a:cubicBezTo>
                    <a:cubicBezTo>
                      <a:pt x="115" y="190"/>
                      <a:pt x="113" y="190"/>
                      <a:pt x="111" y="19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110" y="188"/>
                      <a:pt x="108" y="187"/>
                      <a:pt x="106" y="186"/>
                    </a:cubicBezTo>
                    <a:cubicBezTo>
                      <a:pt x="104" y="188"/>
                      <a:pt x="104" y="188"/>
                      <a:pt x="102" y="188"/>
                    </a:cubicBezTo>
                    <a:cubicBezTo>
                      <a:pt x="102" y="187"/>
                      <a:pt x="102" y="186"/>
                      <a:pt x="103" y="185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98" y="187"/>
                      <a:pt x="98" y="187"/>
                      <a:pt x="98" y="187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8" y="184"/>
                      <a:pt x="99" y="183"/>
                      <a:pt x="99" y="182"/>
                    </a:cubicBezTo>
                    <a:cubicBezTo>
                      <a:pt x="98" y="180"/>
                      <a:pt x="98" y="180"/>
                      <a:pt x="97" y="176"/>
                    </a:cubicBezTo>
                    <a:cubicBezTo>
                      <a:pt x="97" y="176"/>
                      <a:pt x="96" y="175"/>
                      <a:pt x="95" y="175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0" y="171"/>
                      <a:pt x="90" y="171"/>
                      <a:pt x="90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9" y="171"/>
                      <a:pt x="89" y="171"/>
                      <a:pt x="89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7" y="171"/>
                      <a:pt x="87" y="171"/>
                      <a:pt x="87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4" y="170"/>
                    </a:cubicBezTo>
                    <a:cubicBezTo>
                      <a:pt x="84" y="170"/>
                      <a:pt x="84" y="170"/>
                      <a:pt x="84" y="169"/>
                    </a:cubicBezTo>
                    <a:cubicBezTo>
                      <a:pt x="82" y="169"/>
                      <a:pt x="82" y="169"/>
                      <a:pt x="82" y="169"/>
                    </a:cubicBezTo>
                    <a:cubicBezTo>
                      <a:pt x="81" y="166"/>
                      <a:pt x="81" y="166"/>
                      <a:pt x="81" y="166"/>
                    </a:cubicBezTo>
                    <a:cubicBezTo>
                      <a:pt x="79" y="165"/>
                      <a:pt x="79" y="165"/>
                      <a:pt x="79" y="165"/>
                    </a:cubicBezTo>
                    <a:cubicBezTo>
                      <a:pt x="76" y="165"/>
                      <a:pt x="76" y="165"/>
                      <a:pt x="76" y="165"/>
                    </a:cubicBezTo>
                    <a:cubicBezTo>
                      <a:pt x="77" y="163"/>
                      <a:pt x="77" y="163"/>
                      <a:pt x="77" y="163"/>
                    </a:cubicBezTo>
                    <a:cubicBezTo>
                      <a:pt x="76" y="160"/>
                      <a:pt x="76" y="160"/>
                      <a:pt x="76" y="16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71" y="160"/>
                      <a:pt x="70" y="160"/>
                      <a:pt x="69" y="160"/>
                    </a:cubicBezTo>
                    <a:cubicBezTo>
                      <a:pt x="65" y="159"/>
                      <a:pt x="65" y="159"/>
                      <a:pt x="65" y="159"/>
                    </a:cubicBezTo>
                    <a:cubicBezTo>
                      <a:pt x="63" y="158"/>
                      <a:pt x="63" y="158"/>
                      <a:pt x="63" y="158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59" y="154"/>
                      <a:pt x="59" y="154"/>
                      <a:pt x="59" y="154"/>
                    </a:cubicBezTo>
                    <a:cubicBezTo>
                      <a:pt x="57" y="158"/>
                      <a:pt x="57" y="158"/>
                      <a:pt x="57" y="158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0" y="158"/>
                      <a:pt x="50" y="158"/>
                      <a:pt x="50" y="158"/>
                    </a:cubicBezTo>
                    <a:cubicBezTo>
                      <a:pt x="48" y="161"/>
                      <a:pt x="48" y="161"/>
                      <a:pt x="48" y="161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5" y="161"/>
                      <a:pt x="45" y="161"/>
                      <a:pt x="45" y="161"/>
                    </a:cubicBezTo>
                    <a:cubicBezTo>
                      <a:pt x="44" y="159"/>
                      <a:pt x="44" y="159"/>
                      <a:pt x="44" y="159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37" y="158"/>
                      <a:pt x="37" y="158"/>
                      <a:pt x="37" y="158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1"/>
                      <a:pt x="37" y="146"/>
                      <a:pt x="35" y="143"/>
                    </a:cubicBezTo>
                    <a:cubicBezTo>
                      <a:pt x="34" y="143"/>
                      <a:pt x="33" y="143"/>
                      <a:pt x="32" y="143"/>
                    </a:cubicBezTo>
                    <a:cubicBezTo>
                      <a:pt x="31" y="143"/>
                      <a:pt x="30" y="143"/>
                      <a:pt x="28" y="142"/>
                    </a:cubicBezTo>
                    <a:cubicBezTo>
                      <a:pt x="29" y="138"/>
                      <a:pt x="29" y="138"/>
                      <a:pt x="29" y="138"/>
                    </a:cubicBezTo>
                    <a:cubicBezTo>
                      <a:pt x="29" y="138"/>
                      <a:pt x="30" y="137"/>
                      <a:pt x="30" y="137"/>
                    </a:cubicBezTo>
                    <a:cubicBezTo>
                      <a:pt x="30" y="137"/>
                      <a:pt x="34" y="130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7" y="132"/>
                      <a:pt x="26" y="134"/>
                      <a:pt x="25" y="136"/>
                    </a:cubicBezTo>
                    <a:cubicBezTo>
                      <a:pt x="24" y="137"/>
                      <a:pt x="23" y="137"/>
                      <a:pt x="23" y="137"/>
                    </a:cubicBezTo>
                    <a:cubicBezTo>
                      <a:pt x="18" y="137"/>
                      <a:pt x="18" y="132"/>
                      <a:pt x="18" y="122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6"/>
                      <a:pt x="19" y="115"/>
                      <a:pt x="20" y="114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4" y="109"/>
                      <a:pt x="34" y="109"/>
                      <a:pt x="34" y="109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9" y="112"/>
                      <a:pt x="39" y="112"/>
                      <a:pt x="39" y="112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6"/>
                      <a:pt x="40" y="117"/>
                      <a:pt x="40" y="119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5" y="120"/>
                      <a:pt x="45" y="120"/>
                      <a:pt x="45" y="120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51" y="103"/>
                      <a:pt x="51" y="103"/>
                      <a:pt x="51" y="103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4" y="97"/>
                      <a:pt x="54" y="97"/>
                      <a:pt x="54" y="97"/>
                    </a:cubicBezTo>
                    <a:cubicBezTo>
                      <a:pt x="54" y="93"/>
                      <a:pt x="54" y="93"/>
                      <a:pt x="54" y="93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72" y="80"/>
                      <a:pt x="73" y="80"/>
                      <a:pt x="74" y="80"/>
                    </a:cubicBezTo>
                    <a:cubicBezTo>
                      <a:pt x="77" y="78"/>
                      <a:pt x="77" y="78"/>
                      <a:pt x="77" y="7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7" y="77"/>
                      <a:pt x="86" y="76"/>
                    </a:cubicBezTo>
                    <a:cubicBezTo>
                      <a:pt x="85" y="77"/>
                      <a:pt x="84" y="77"/>
                      <a:pt x="83" y="77"/>
                    </a:cubicBezTo>
                    <a:cubicBezTo>
                      <a:pt x="82" y="77"/>
                      <a:pt x="81" y="77"/>
                      <a:pt x="80" y="75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69"/>
                      <a:pt x="79" y="69"/>
                      <a:pt x="78" y="69"/>
                    </a:cubicBezTo>
                    <a:cubicBezTo>
                      <a:pt x="77" y="69"/>
                      <a:pt x="76" y="70"/>
                      <a:pt x="73" y="71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77" y="68"/>
                      <a:pt x="77" y="68"/>
                      <a:pt x="77" y="68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82" y="67"/>
                      <a:pt x="84" y="67"/>
                      <a:pt x="87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8" y="63"/>
                      <a:pt x="98" y="63"/>
                      <a:pt x="98" y="63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92" y="51"/>
                      <a:pt x="92" y="51"/>
                      <a:pt x="92" y="51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5"/>
                      <a:pt x="93" y="45"/>
                      <a:pt x="93" y="45"/>
                    </a:cubicBezTo>
                    <a:cubicBezTo>
                      <a:pt x="92" y="41"/>
                      <a:pt x="92" y="41"/>
                      <a:pt x="92" y="41"/>
                    </a:cubicBezTo>
                    <a:cubicBezTo>
                      <a:pt x="90" y="42"/>
                      <a:pt x="90" y="42"/>
                      <a:pt x="85" y="46"/>
                    </a:cubicBezTo>
                    <a:cubicBezTo>
                      <a:pt x="84" y="45"/>
                      <a:pt x="84" y="44"/>
                      <a:pt x="83" y="44"/>
                    </a:cubicBezTo>
                    <a:cubicBezTo>
                      <a:pt x="83" y="42"/>
                      <a:pt x="84" y="40"/>
                      <a:pt x="84" y="38"/>
                    </a:cubicBezTo>
                    <a:cubicBezTo>
                      <a:pt x="84" y="38"/>
                      <a:pt x="83" y="38"/>
                      <a:pt x="83" y="3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3" y="40"/>
                      <a:pt x="73" y="40"/>
                      <a:pt x="71" y="43"/>
                    </a:cubicBezTo>
                    <a:cubicBezTo>
                      <a:pt x="72" y="47"/>
                      <a:pt x="71" y="48"/>
                      <a:pt x="64" y="54"/>
                    </a:cubicBezTo>
                    <a:cubicBezTo>
                      <a:pt x="63" y="60"/>
                      <a:pt x="63" y="60"/>
                      <a:pt x="61" y="60"/>
                    </a:cubicBezTo>
                    <a:cubicBezTo>
                      <a:pt x="60" y="60"/>
                      <a:pt x="60" y="60"/>
                      <a:pt x="59" y="60"/>
                    </a:cubicBezTo>
                    <a:cubicBezTo>
                      <a:pt x="59" y="57"/>
                      <a:pt x="60" y="55"/>
                      <a:pt x="60" y="52"/>
                    </a:cubicBezTo>
                    <a:cubicBezTo>
                      <a:pt x="57" y="51"/>
                      <a:pt x="57" y="50"/>
                      <a:pt x="55" y="46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3" y="42"/>
                      <a:pt x="53" y="42"/>
                      <a:pt x="53" y="42"/>
                    </a:cubicBezTo>
                    <a:cubicBezTo>
                      <a:pt x="53" y="41"/>
                      <a:pt x="52" y="40"/>
                      <a:pt x="52" y="40"/>
                    </a:cubicBezTo>
                    <a:cubicBezTo>
                      <a:pt x="55" y="35"/>
                      <a:pt x="57" y="34"/>
                      <a:pt x="62" y="31"/>
                    </a:cubicBezTo>
                    <a:cubicBezTo>
                      <a:pt x="62" y="31"/>
                      <a:pt x="63" y="30"/>
                      <a:pt x="63" y="29"/>
                    </a:cubicBezTo>
                    <a:cubicBezTo>
                      <a:pt x="63" y="29"/>
                      <a:pt x="63" y="29"/>
                      <a:pt x="67" y="28"/>
                    </a:cubicBezTo>
                    <a:cubicBezTo>
                      <a:pt x="68" y="28"/>
                      <a:pt x="69" y="27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5"/>
                      <a:pt x="71" y="25"/>
                      <a:pt x="71" y="25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6" y="23"/>
                      <a:pt x="76" y="23"/>
                      <a:pt x="76" y="23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80" y="21"/>
                      <a:pt x="80" y="21"/>
                      <a:pt x="80" y="21"/>
                    </a:cubicBezTo>
                    <a:cubicBezTo>
                      <a:pt x="80" y="19"/>
                      <a:pt x="80" y="19"/>
                      <a:pt x="80" y="19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82" y="15"/>
                      <a:pt x="81" y="15"/>
                      <a:pt x="81" y="15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7" y="18"/>
                      <a:pt x="77" y="18"/>
                      <a:pt x="77" y="18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5" y="15"/>
                      <a:pt x="75" y="15"/>
                      <a:pt x="76" y="14"/>
                    </a:cubicBezTo>
                    <a:cubicBezTo>
                      <a:pt x="75" y="14"/>
                      <a:pt x="75" y="14"/>
                      <a:pt x="74" y="14"/>
                    </a:cubicBezTo>
                    <a:cubicBezTo>
                      <a:pt x="76" y="13"/>
                      <a:pt x="76" y="13"/>
                      <a:pt x="76" y="13"/>
                    </a:cubicBezTo>
                    <a:cubicBezTo>
                      <a:pt x="78" y="10"/>
                      <a:pt x="78" y="10"/>
                      <a:pt x="78" y="1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5"/>
                      <a:pt x="72" y="16"/>
                    </a:cubicBezTo>
                    <a:cubicBezTo>
                      <a:pt x="70" y="17"/>
                      <a:pt x="70" y="17"/>
                      <a:pt x="68" y="18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7" y="17"/>
                      <a:pt x="67" y="17"/>
                      <a:pt x="66" y="17"/>
                    </a:cubicBezTo>
                    <a:cubicBezTo>
                      <a:pt x="66" y="17"/>
                      <a:pt x="65" y="18"/>
                      <a:pt x="64" y="18"/>
                    </a:cubicBezTo>
                    <a:cubicBezTo>
                      <a:pt x="62" y="18"/>
                      <a:pt x="62" y="17"/>
                      <a:pt x="62" y="15"/>
                    </a:cubicBezTo>
                    <a:cubicBezTo>
                      <a:pt x="60" y="15"/>
                      <a:pt x="60" y="15"/>
                      <a:pt x="56" y="18"/>
                    </a:cubicBezTo>
                    <a:cubicBezTo>
                      <a:pt x="57" y="16"/>
                      <a:pt x="57" y="16"/>
                      <a:pt x="55" y="14"/>
                    </a:cubicBezTo>
                    <a:cubicBezTo>
                      <a:pt x="56" y="14"/>
                      <a:pt x="56" y="14"/>
                      <a:pt x="56" y="13"/>
                    </a:cubicBezTo>
                    <a:cubicBezTo>
                      <a:pt x="56" y="12"/>
                      <a:pt x="56" y="11"/>
                      <a:pt x="56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5" y="9"/>
                      <a:pt x="55" y="9"/>
                      <a:pt x="55" y="8"/>
                    </a:cubicBezTo>
                    <a:cubicBezTo>
                      <a:pt x="55" y="9"/>
                      <a:pt x="54" y="9"/>
                      <a:pt x="54" y="9"/>
                    </a:cubicBezTo>
                    <a:cubicBezTo>
                      <a:pt x="54" y="9"/>
                      <a:pt x="55" y="8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4" y="7"/>
                      <a:pt x="51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9"/>
                      <a:pt x="49" y="9"/>
                    </a:cubicBezTo>
                    <a:cubicBezTo>
                      <a:pt x="54" y="3"/>
                      <a:pt x="54" y="3"/>
                      <a:pt x="55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$ľíḍè">
                <a:extLst>
                  <a:ext uri="{FF2B5EF4-FFF2-40B4-BE49-F238E27FC236}">
                    <a16:creationId xmlns:a16="http://schemas.microsoft.com/office/drawing/2014/main" id="{2C838FD6-6731-4BCE-8745-6B16DF758D0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šḻïḋê">
                <a:extLst>
                  <a:ext uri="{FF2B5EF4-FFF2-40B4-BE49-F238E27FC236}">
                    <a16:creationId xmlns:a16="http://schemas.microsoft.com/office/drawing/2014/main" id="{B22CB96F-9A0B-4061-92EE-6AFAF558341B}"/>
                  </a:ext>
                </a:extLst>
              </p:cNvPr>
              <p:cNvSpPr/>
              <p:nvPr/>
            </p:nvSpPr>
            <p:spPr bwMode="auto">
              <a:xfrm>
                <a:off x="5476940" y="2628258"/>
                <a:ext cx="69990" cy="55185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29" y="0"/>
                  </a:cxn>
                  <a:cxn ang="0">
                    <a:pos x="17" y="18"/>
                  </a:cxn>
                  <a:cxn ang="0">
                    <a:pos x="0" y="29"/>
                  </a:cxn>
                  <a:cxn ang="0">
                    <a:pos x="0" y="35"/>
                  </a:cxn>
                  <a:cxn ang="0">
                    <a:pos x="11" y="29"/>
                  </a:cxn>
                  <a:cxn ang="0">
                    <a:pos x="5" y="41"/>
                  </a:cxn>
                  <a:cxn ang="0">
                    <a:pos x="17" y="35"/>
                  </a:cxn>
                  <a:cxn ang="0">
                    <a:pos x="29" y="24"/>
                  </a:cxn>
                  <a:cxn ang="0">
                    <a:pos x="35" y="35"/>
                  </a:cxn>
                  <a:cxn ang="0">
                    <a:pos x="46" y="35"/>
                  </a:cxn>
                  <a:cxn ang="0">
                    <a:pos x="52" y="29"/>
                  </a:cxn>
                  <a:cxn ang="0">
                    <a:pos x="40" y="24"/>
                  </a:cxn>
                  <a:cxn ang="0">
                    <a:pos x="46" y="18"/>
                  </a:cxn>
                  <a:cxn ang="0">
                    <a:pos x="35" y="6"/>
                  </a:cxn>
                  <a:cxn ang="0">
                    <a:pos x="40" y="0"/>
                  </a:cxn>
                </a:cxnLst>
                <a:rect l="0" t="0" r="r" b="b"/>
                <a:pathLst>
                  <a:path w="52" h="41">
                    <a:moveTo>
                      <a:pt x="40" y="0"/>
                    </a:moveTo>
                    <a:lnTo>
                      <a:pt x="29" y="0"/>
                    </a:lnTo>
                    <a:lnTo>
                      <a:pt x="17" y="18"/>
                    </a:lnTo>
                    <a:lnTo>
                      <a:pt x="0" y="29"/>
                    </a:lnTo>
                    <a:lnTo>
                      <a:pt x="0" y="35"/>
                    </a:lnTo>
                    <a:lnTo>
                      <a:pt x="11" y="29"/>
                    </a:lnTo>
                    <a:lnTo>
                      <a:pt x="5" y="41"/>
                    </a:lnTo>
                    <a:lnTo>
                      <a:pt x="17" y="35"/>
                    </a:lnTo>
                    <a:lnTo>
                      <a:pt x="29" y="24"/>
                    </a:lnTo>
                    <a:lnTo>
                      <a:pt x="35" y="35"/>
                    </a:lnTo>
                    <a:lnTo>
                      <a:pt x="46" y="35"/>
                    </a:lnTo>
                    <a:lnTo>
                      <a:pt x="52" y="29"/>
                    </a:lnTo>
                    <a:lnTo>
                      <a:pt x="40" y="24"/>
                    </a:lnTo>
                    <a:lnTo>
                      <a:pt x="46" y="18"/>
                    </a:lnTo>
                    <a:lnTo>
                      <a:pt x="35" y="6"/>
                    </a:lnTo>
                    <a:lnTo>
                      <a:pt x="4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ṩḷidé">
                <a:extLst>
                  <a:ext uri="{FF2B5EF4-FFF2-40B4-BE49-F238E27FC236}">
                    <a16:creationId xmlns:a16="http://schemas.microsoft.com/office/drawing/2014/main" id="{A8DAE45A-2188-41DD-89FF-B51686772681}"/>
                  </a:ext>
                </a:extLst>
              </p:cNvPr>
              <p:cNvSpPr/>
              <p:nvPr/>
            </p:nvSpPr>
            <p:spPr bwMode="auto">
              <a:xfrm>
                <a:off x="5483669" y="2683442"/>
                <a:ext cx="32303" cy="2422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3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4" y="1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ṥḻide">
                <a:extLst>
                  <a:ext uri="{FF2B5EF4-FFF2-40B4-BE49-F238E27FC236}">
                    <a16:creationId xmlns:a16="http://schemas.microsoft.com/office/drawing/2014/main" id="{BE93ABBE-61C1-41E5-9EC3-94BB12334FEA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íṡḷiḋe">
                <a:extLst>
                  <a:ext uri="{FF2B5EF4-FFF2-40B4-BE49-F238E27FC236}">
                    <a16:creationId xmlns:a16="http://schemas.microsoft.com/office/drawing/2014/main" id="{B0F13B5E-27C9-47B5-B1DE-81C4BDE9791B}"/>
                  </a:ext>
                </a:extLst>
              </p:cNvPr>
              <p:cNvSpPr/>
              <p:nvPr/>
            </p:nvSpPr>
            <p:spPr bwMode="auto">
              <a:xfrm>
                <a:off x="5515972" y="2699594"/>
                <a:ext cx="14806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ṥļíďé">
                <a:extLst>
                  <a:ext uri="{FF2B5EF4-FFF2-40B4-BE49-F238E27FC236}">
                    <a16:creationId xmlns:a16="http://schemas.microsoft.com/office/drawing/2014/main" id="{B8F61074-D5CF-4F4F-BC2F-A71AE4E094BF}"/>
                  </a:ext>
                </a:extLst>
              </p:cNvPr>
              <p:cNvSpPr/>
              <p:nvPr/>
            </p:nvSpPr>
            <p:spPr bwMode="auto">
              <a:xfrm>
                <a:off x="5649223" y="2944560"/>
                <a:ext cx="94218" cy="942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3"/>
                  </a:cxn>
                  <a:cxn ang="0">
                    <a:pos x="3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7" y="9"/>
                  </a:cxn>
                  <a:cxn ang="0">
                    <a:pos x="6" y="11"/>
                  </a:cxn>
                  <a:cxn ang="0">
                    <a:pos x="9" y="10"/>
                  </a:cxn>
                  <a:cxn ang="0">
                    <a:pos x="10" y="12"/>
                  </a:cxn>
                  <a:cxn ang="0">
                    <a:pos x="12" y="11"/>
                  </a:cxn>
                  <a:cxn ang="0">
                    <a:pos x="12" y="8"/>
                  </a:cxn>
                  <a:cxn ang="0">
                    <a:pos x="11" y="7"/>
                  </a:cxn>
                  <a:cxn ang="0">
                    <a:pos x="11" y="6"/>
                  </a:cxn>
                  <a:cxn ang="0">
                    <a:pos x="8" y="4"/>
                  </a:cxn>
                  <a:cxn ang="0">
                    <a:pos x="10" y="0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5"/>
                      <a:pt x="9" y="5"/>
                      <a:pt x="8" y="4"/>
                    </a:cubicBezTo>
                    <a:cubicBezTo>
                      <a:pt x="8" y="2"/>
                      <a:pt x="9" y="1"/>
                      <a:pt x="1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ḻîḍe">
                <a:extLst>
                  <a:ext uri="{FF2B5EF4-FFF2-40B4-BE49-F238E27FC236}">
                    <a16:creationId xmlns:a16="http://schemas.microsoft.com/office/drawing/2014/main" id="{21D5F36C-50F9-4940-B5E5-12BC36D0B460}"/>
                  </a:ext>
                </a:extLst>
              </p:cNvPr>
              <p:cNvSpPr/>
              <p:nvPr/>
            </p:nvSpPr>
            <p:spPr bwMode="auto">
              <a:xfrm>
                <a:off x="5223898" y="3442566"/>
                <a:ext cx="134596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8" y="3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2" y="9"/>
                  </a:cxn>
                  <a:cxn ang="0">
                    <a:pos x="14" y="8"/>
                  </a:cxn>
                  <a:cxn ang="0">
                    <a:pos x="16" y="9"/>
                  </a:cxn>
                  <a:cxn ang="0">
                    <a:pos x="17" y="7"/>
                  </a:cxn>
                  <a:cxn ang="0">
                    <a:pos x="12" y="3"/>
                  </a:cxn>
                  <a:cxn ang="0">
                    <a:pos x="6" y="0"/>
                  </a:cxn>
                </a:cxnLst>
                <a:rect l="0" t="0" r="r" b="b"/>
                <a:pathLst>
                  <a:path w="17" h="9">
                    <a:moveTo>
                      <a:pt x="6" y="0"/>
                    </a:moveTo>
                    <a:cubicBezTo>
                      <a:pt x="1" y="0"/>
                      <a:pt x="1" y="0"/>
                      <a:pt x="0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7"/>
                      <a:pt x="12" y="8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5" y="8"/>
                      <a:pt x="15" y="9"/>
                      <a:pt x="16" y="9"/>
                    </a:cubicBezTo>
                    <a:cubicBezTo>
                      <a:pt x="16" y="9"/>
                      <a:pt x="17" y="8"/>
                      <a:pt x="17" y="7"/>
                    </a:cubicBezTo>
                    <a:cubicBezTo>
                      <a:pt x="15" y="6"/>
                      <a:pt x="14" y="5"/>
                      <a:pt x="12" y="3"/>
                    </a:cubicBezTo>
                    <a:cubicBezTo>
                      <a:pt x="11" y="3"/>
                      <a:pt x="10" y="2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îḍê">
                <a:extLst>
                  <a:ext uri="{FF2B5EF4-FFF2-40B4-BE49-F238E27FC236}">
                    <a16:creationId xmlns:a16="http://schemas.microsoft.com/office/drawing/2014/main" id="{0F1907B4-50BE-437C-A938-74BB3B996960}"/>
                  </a:ext>
                </a:extLst>
              </p:cNvPr>
              <p:cNvSpPr/>
              <p:nvPr/>
            </p:nvSpPr>
            <p:spPr bwMode="auto">
              <a:xfrm>
                <a:off x="5358495" y="3513903"/>
                <a:ext cx="86142" cy="47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4" y="5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2" y="0"/>
                  </a:cxn>
                </a:cxnLst>
                <a:rect l="0" t="0" r="r" b="b"/>
                <a:pathLst>
                  <a:path w="11" h="6">
                    <a:moveTo>
                      <a:pt x="2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3"/>
                      <a:pt x="0" y="5"/>
                      <a:pt x="4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1" y="2"/>
                      <a:pt x="10" y="2"/>
                    </a:cubicBezTo>
                    <a:cubicBezTo>
                      <a:pt x="8" y="1"/>
                      <a:pt x="5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şľïḍé">
                <a:extLst>
                  <a:ext uri="{FF2B5EF4-FFF2-40B4-BE49-F238E27FC236}">
                    <a16:creationId xmlns:a16="http://schemas.microsoft.com/office/drawing/2014/main" id="{AD034A54-B85B-4521-87DB-1AEC342BA41B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1ide">
                <a:extLst>
                  <a:ext uri="{FF2B5EF4-FFF2-40B4-BE49-F238E27FC236}">
                    <a16:creationId xmlns:a16="http://schemas.microsoft.com/office/drawing/2014/main" id="{110362A0-447C-4FB4-A9CB-5669CE07A040}"/>
                  </a:ext>
                </a:extLst>
              </p:cNvPr>
              <p:cNvSpPr/>
              <p:nvPr/>
            </p:nvSpPr>
            <p:spPr bwMode="auto">
              <a:xfrm>
                <a:off x="5295234" y="3528708"/>
                <a:ext cx="39033" cy="3230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12" y="24"/>
                  </a:cxn>
                  <a:cxn ang="0">
                    <a:pos x="29" y="18"/>
                  </a:cxn>
                  <a:cxn ang="0">
                    <a:pos x="23" y="6"/>
                  </a:cxn>
                  <a:cxn ang="0">
                    <a:pos x="12" y="0"/>
                  </a:cxn>
                </a:cxnLst>
                <a:rect l="0" t="0" r="r" b="b"/>
                <a:pathLst>
                  <a:path w="29" h="24">
                    <a:moveTo>
                      <a:pt x="12" y="0"/>
                    </a:moveTo>
                    <a:lnTo>
                      <a:pt x="0" y="0"/>
                    </a:lnTo>
                    <a:lnTo>
                      <a:pt x="12" y="24"/>
                    </a:lnTo>
                    <a:lnTo>
                      <a:pt x="29" y="18"/>
                    </a:lnTo>
                    <a:lnTo>
                      <a:pt x="23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ṧļïḑé">
                <a:extLst>
                  <a:ext uri="{FF2B5EF4-FFF2-40B4-BE49-F238E27FC236}">
                    <a16:creationId xmlns:a16="http://schemas.microsoft.com/office/drawing/2014/main" id="{B0251A74-E98D-49B4-ADB2-EC24AB1B606D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ṩļidê">
                <a:extLst>
                  <a:ext uri="{FF2B5EF4-FFF2-40B4-BE49-F238E27FC236}">
                    <a16:creationId xmlns:a16="http://schemas.microsoft.com/office/drawing/2014/main" id="{0282FCD0-35C0-4C59-8C9E-B5075373CA80}"/>
                  </a:ext>
                </a:extLst>
              </p:cNvPr>
              <p:cNvSpPr/>
              <p:nvPr/>
            </p:nvSpPr>
            <p:spPr bwMode="auto">
              <a:xfrm>
                <a:off x="5460788" y="3544860"/>
                <a:ext cx="30958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2"/>
                  </a:cxn>
                  <a:cxn ang="0">
                    <a:pos x="17" y="18"/>
                  </a:cxn>
                  <a:cxn ang="0">
                    <a:pos x="23" y="6"/>
                  </a:cxn>
                  <a:cxn ang="0">
                    <a:pos x="6" y="0"/>
                  </a:cxn>
                </a:cxnLst>
                <a:rect l="0" t="0" r="r" b="b"/>
                <a:pathLst>
                  <a:path w="23" h="18">
                    <a:moveTo>
                      <a:pt x="6" y="0"/>
                    </a:moveTo>
                    <a:lnTo>
                      <a:pt x="0" y="12"/>
                    </a:lnTo>
                    <a:lnTo>
                      <a:pt x="17" y="18"/>
                    </a:lnTo>
                    <a:lnTo>
                      <a:pt x="23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ṣ1ïḍe">
                <a:extLst>
                  <a:ext uri="{FF2B5EF4-FFF2-40B4-BE49-F238E27FC236}">
                    <a16:creationId xmlns:a16="http://schemas.microsoft.com/office/drawing/2014/main" id="{635E7FCD-439A-4B16-AABC-CA141FA0AF12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ṧḻïďè">
                <a:extLst>
                  <a:ext uri="{FF2B5EF4-FFF2-40B4-BE49-F238E27FC236}">
                    <a16:creationId xmlns:a16="http://schemas.microsoft.com/office/drawing/2014/main" id="{EEF9CB8A-40D9-4895-9EF6-1CB5C0EEF5EA}"/>
                  </a:ext>
                </a:extLst>
              </p:cNvPr>
              <p:cNvSpPr/>
              <p:nvPr/>
            </p:nvSpPr>
            <p:spPr bwMode="auto">
              <a:xfrm>
                <a:off x="5311386" y="3410263"/>
                <a:ext cx="14806" cy="32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1" y="24"/>
                  </a:cxn>
                  <a:cxn ang="0">
                    <a:pos x="11" y="12"/>
                  </a:cxn>
                  <a:cxn ang="0">
                    <a:pos x="0" y="0"/>
                  </a:cxn>
                </a:cxnLst>
                <a:rect l="0" t="0" r="r" b="b"/>
                <a:pathLst>
                  <a:path w="11" h="24">
                    <a:moveTo>
                      <a:pt x="0" y="0"/>
                    </a:moveTo>
                    <a:lnTo>
                      <a:pt x="0" y="12"/>
                    </a:lnTo>
                    <a:lnTo>
                      <a:pt x="11" y="24"/>
                    </a:lnTo>
                    <a:lnTo>
                      <a:pt x="11" y="1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lïḑè">
                <a:extLst>
                  <a:ext uri="{FF2B5EF4-FFF2-40B4-BE49-F238E27FC236}">
                    <a16:creationId xmlns:a16="http://schemas.microsoft.com/office/drawing/2014/main" id="{6FF7EAFB-0502-4FBE-93C2-49BD252351A7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ïḓé">
                <a:extLst>
                  <a:ext uri="{FF2B5EF4-FFF2-40B4-BE49-F238E27FC236}">
                    <a16:creationId xmlns:a16="http://schemas.microsoft.com/office/drawing/2014/main" id="{87B82138-735C-4B69-9A02-12B1A567EBDD}"/>
                  </a:ext>
                </a:extLst>
              </p:cNvPr>
              <p:cNvSpPr/>
              <p:nvPr/>
            </p:nvSpPr>
            <p:spPr bwMode="auto">
              <a:xfrm>
                <a:off x="5507896" y="3291818"/>
                <a:ext cx="22882" cy="2422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8"/>
                  </a:cxn>
                  <a:cxn ang="0">
                    <a:pos x="17" y="12"/>
                  </a:cxn>
                  <a:cxn ang="0">
                    <a:pos x="17" y="6"/>
                  </a:cxn>
                  <a:cxn ang="0">
                    <a:pos x="6" y="0"/>
                  </a:cxn>
                </a:cxnLst>
                <a:rect l="0" t="0" r="r" b="b"/>
                <a:pathLst>
                  <a:path w="17" h="18">
                    <a:moveTo>
                      <a:pt x="6" y="0"/>
                    </a:moveTo>
                    <a:lnTo>
                      <a:pt x="0" y="18"/>
                    </a:lnTo>
                    <a:lnTo>
                      <a:pt x="17" y="12"/>
                    </a:lnTo>
                    <a:lnTo>
                      <a:pt x="17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šlîḋe">
                <a:extLst>
                  <a:ext uri="{FF2B5EF4-FFF2-40B4-BE49-F238E27FC236}">
                    <a16:creationId xmlns:a16="http://schemas.microsoft.com/office/drawing/2014/main" id="{E9B98D8C-373C-41EA-BDD9-35DE69959F0C}"/>
                  </a:ext>
                </a:extLst>
              </p:cNvPr>
              <p:cNvSpPr/>
              <p:nvPr/>
            </p:nvSpPr>
            <p:spPr bwMode="auto">
              <a:xfrm>
                <a:off x="5743441" y="4618939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3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şḻîdé">
                <a:extLst>
                  <a:ext uri="{FF2B5EF4-FFF2-40B4-BE49-F238E27FC236}">
                    <a16:creationId xmlns:a16="http://schemas.microsoft.com/office/drawing/2014/main" id="{79762DF1-BDCE-4E6A-AF6B-1904A4FAA38F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ṧlïḍè">
                <a:extLst>
                  <a:ext uri="{FF2B5EF4-FFF2-40B4-BE49-F238E27FC236}">
                    <a16:creationId xmlns:a16="http://schemas.microsoft.com/office/drawing/2014/main" id="{0388E167-9CA2-4075-B328-11023A6308AD}"/>
                  </a:ext>
                </a:extLst>
              </p:cNvPr>
              <p:cNvSpPr/>
              <p:nvPr/>
            </p:nvSpPr>
            <p:spPr bwMode="auto">
              <a:xfrm>
                <a:off x="5775744" y="4627015"/>
                <a:ext cx="14806" cy="807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6"/>
                  </a:cxn>
                  <a:cxn ang="0">
                    <a:pos x="11" y="6"/>
                  </a:cxn>
                  <a:cxn ang="0">
                    <a:pos x="6" y="0"/>
                  </a:cxn>
                </a:cxnLst>
                <a:rect l="0" t="0" r="r" b="b"/>
                <a:pathLst>
                  <a:path w="11" h="6">
                    <a:moveTo>
                      <a:pt x="6" y="0"/>
                    </a:moveTo>
                    <a:lnTo>
                      <a:pt x="0" y="6"/>
                    </a:lnTo>
                    <a:lnTo>
                      <a:pt x="11" y="6"/>
                    </a:lnTo>
                    <a:lnTo>
                      <a:pt x="6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ŝḻiḋe">
                <a:extLst>
                  <a:ext uri="{FF2B5EF4-FFF2-40B4-BE49-F238E27FC236}">
                    <a16:creationId xmlns:a16="http://schemas.microsoft.com/office/drawing/2014/main" id="{C0D605CC-EE16-42B1-B5A7-7318CFACA7EA}"/>
                  </a:ext>
                </a:extLst>
              </p:cNvPr>
              <p:cNvSpPr/>
              <p:nvPr/>
            </p:nvSpPr>
            <p:spPr bwMode="auto">
              <a:xfrm>
                <a:off x="5066420" y="2770931"/>
                <a:ext cx="24227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4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ṡḻíḓè">
                <a:extLst>
                  <a:ext uri="{FF2B5EF4-FFF2-40B4-BE49-F238E27FC236}">
                    <a16:creationId xmlns:a16="http://schemas.microsoft.com/office/drawing/2014/main" id="{A597893F-1F76-4C9E-AA25-68F2F281C57D}"/>
                  </a:ext>
                </a:extLst>
              </p:cNvPr>
              <p:cNvSpPr/>
              <p:nvPr/>
            </p:nvSpPr>
            <p:spPr bwMode="auto">
              <a:xfrm>
                <a:off x="5106799" y="2699594"/>
                <a:ext cx="22882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0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šḻîḍé">
                <a:extLst>
                  <a:ext uri="{FF2B5EF4-FFF2-40B4-BE49-F238E27FC236}">
                    <a16:creationId xmlns:a16="http://schemas.microsoft.com/office/drawing/2014/main" id="{28AE4CCE-077C-49D6-9256-09A801618203}"/>
                  </a:ext>
                </a:extLst>
              </p:cNvPr>
              <p:cNvSpPr/>
              <p:nvPr/>
            </p:nvSpPr>
            <p:spPr bwMode="auto">
              <a:xfrm>
                <a:off x="5043539" y="2848997"/>
                <a:ext cx="16152" cy="4037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3"/>
                      <a:pt x="1" y="3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ïśľïḓê">
                <a:extLst>
                  <a:ext uri="{FF2B5EF4-FFF2-40B4-BE49-F238E27FC236}">
                    <a16:creationId xmlns:a16="http://schemas.microsoft.com/office/drawing/2014/main" id="{84D228B6-A0C5-4D58-A3BB-0ABFDC3FCAD0}"/>
                  </a:ext>
                </a:extLst>
              </p:cNvPr>
              <p:cNvSpPr/>
              <p:nvPr/>
            </p:nvSpPr>
            <p:spPr bwMode="auto">
              <a:xfrm>
                <a:off x="5421755" y="2415596"/>
                <a:ext cx="94218" cy="63261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5"/>
                  </a:cxn>
                  <a:cxn ang="0">
                    <a:pos x="10" y="4"/>
                  </a:cxn>
                  <a:cxn ang="0">
                    <a:pos x="12" y="2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2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8">
                    <a:moveTo>
                      <a:pt x="11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7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Sľíḍê">
                <a:extLst>
                  <a:ext uri="{FF2B5EF4-FFF2-40B4-BE49-F238E27FC236}">
                    <a16:creationId xmlns:a16="http://schemas.microsoft.com/office/drawing/2014/main" id="{1BA955B1-0D2C-426C-BC27-07FCE83E4ACF}"/>
                  </a:ext>
                </a:extLst>
              </p:cNvPr>
              <p:cNvSpPr/>
              <p:nvPr/>
            </p:nvSpPr>
            <p:spPr bwMode="auto">
              <a:xfrm>
                <a:off x="5397527" y="2446553"/>
                <a:ext cx="126521" cy="9556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0" y="1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5"/>
                  </a:cxn>
                  <a:cxn ang="0">
                    <a:pos x="4" y="5"/>
                  </a:cxn>
                  <a:cxn ang="0">
                    <a:pos x="4" y="6"/>
                  </a:cxn>
                  <a:cxn ang="0">
                    <a:pos x="6" y="7"/>
                  </a:cxn>
                  <a:cxn ang="0">
                    <a:pos x="6" y="7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0" y="11"/>
                  </a:cxn>
                  <a:cxn ang="0">
                    <a:pos x="2" y="12"/>
                  </a:cxn>
                  <a:cxn ang="0">
                    <a:pos x="7" y="10"/>
                  </a:cxn>
                  <a:cxn ang="0">
                    <a:pos x="7" y="12"/>
                  </a:cxn>
                  <a:cxn ang="0">
                    <a:pos x="8" y="12"/>
                  </a:cxn>
                  <a:cxn ang="0">
                    <a:pos x="9" y="12"/>
                  </a:cxn>
                  <a:cxn ang="0">
                    <a:pos x="10" y="11"/>
                  </a:cxn>
                  <a:cxn ang="0">
                    <a:pos x="10" y="10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11"/>
                  </a:cxn>
                  <a:cxn ang="0">
                    <a:pos x="12" y="9"/>
                  </a:cxn>
                  <a:cxn ang="0">
                    <a:pos x="12" y="7"/>
                  </a:cxn>
                  <a:cxn ang="0">
                    <a:pos x="14" y="5"/>
                  </a:cxn>
                  <a:cxn ang="0">
                    <a:pos x="16" y="1"/>
                  </a:cxn>
                  <a:cxn ang="0">
                    <a:pos x="12" y="5"/>
                  </a:cxn>
                  <a:cxn ang="0">
                    <a:pos x="11" y="5"/>
                  </a:cxn>
                  <a:cxn ang="0">
                    <a:pos x="11" y="5"/>
                  </a:cxn>
                  <a:cxn ang="0">
                    <a:pos x="12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3"/>
                  </a:cxn>
                  <a:cxn ang="0">
                    <a:pos x="11" y="3"/>
                  </a:cxn>
                  <a:cxn ang="0">
                    <a:pos x="13" y="1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12">
                    <a:moveTo>
                      <a:pt x="12" y="0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1"/>
                      <a:pt x="0" y="11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7" y="10"/>
                    </a:cubicBezTo>
                    <a:cubicBezTo>
                      <a:pt x="5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0"/>
                      <a:pt x="10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2" y="9"/>
                      <a:pt x="12" y="9"/>
                    </a:cubicBezTo>
                    <a:cubicBezTo>
                      <a:pt x="11" y="8"/>
                      <a:pt x="11" y="8"/>
                      <a:pt x="12" y="7"/>
                    </a:cubicBezTo>
                    <a:cubicBezTo>
                      <a:pt x="13" y="6"/>
                      <a:pt x="13" y="6"/>
                      <a:pt x="14" y="5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5" y="2"/>
                      <a:pt x="13" y="4"/>
                      <a:pt x="12" y="5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5"/>
                      <a:pt x="11" y="5"/>
                      <a:pt x="12" y="4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ṥľîḑe">
                <a:extLst>
                  <a:ext uri="{FF2B5EF4-FFF2-40B4-BE49-F238E27FC236}">
                    <a16:creationId xmlns:a16="http://schemas.microsoft.com/office/drawing/2014/main" id="{9580259D-43ED-4AA5-B7A0-FDB0E912B031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śļidê">
                <a:extLst>
                  <a:ext uri="{FF2B5EF4-FFF2-40B4-BE49-F238E27FC236}">
                    <a16:creationId xmlns:a16="http://schemas.microsoft.com/office/drawing/2014/main" id="{BBC8ECD1-C25F-408E-BAA2-2121B7D9965E}"/>
                  </a:ext>
                </a:extLst>
              </p:cNvPr>
              <p:cNvSpPr/>
              <p:nvPr/>
            </p:nvSpPr>
            <p:spPr bwMode="auto">
              <a:xfrm>
                <a:off x="5530778" y="2454629"/>
                <a:ext cx="55185" cy="471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</a:cxnLst>
                <a:rect l="0" t="0" r="r" b="b"/>
                <a:pathLst>
                  <a:path w="7" h="6">
                    <a:moveTo>
                      <a:pt x="5" y="0"/>
                    </a:moveTo>
                    <a:cubicBezTo>
                      <a:pt x="5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šlíḑe">
                <a:extLst>
                  <a:ext uri="{FF2B5EF4-FFF2-40B4-BE49-F238E27FC236}">
                    <a16:creationId xmlns:a16="http://schemas.microsoft.com/office/drawing/2014/main" id="{BA11E1B7-98A0-4CD3-958F-2672B42A5713}"/>
                  </a:ext>
                </a:extLst>
              </p:cNvPr>
              <p:cNvSpPr/>
              <p:nvPr/>
            </p:nvSpPr>
            <p:spPr bwMode="auto">
              <a:xfrm>
                <a:off x="5476940" y="2534041"/>
                <a:ext cx="30958" cy="2288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îďe">
                <a:extLst>
                  <a:ext uri="{FF2B5EF4-FFF2-40B4-BE49-F238E27FC236}">
                    <a16:creationId xmlns:a16="http://schemas.microsoft.com/office/drawing/2014/main" id="{12B270AC-FC7A-456F-A3F5-561B3BC06B8B}"/>
                  </a:ext>
                </a:extLst>
              </p:cNvPr>
              <p:cNvSpPr/>
              <p:nvPr/>
            </p:nvSpPr>
            <p:spPr bwMode="auto">
              <a:xfrm>
                <a:off x="5563081" y="2454629"/>
                <a:ext cx="71337" cy="3903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5">
                    <a:moveTo>
                      <a:pt x="5" y="0"/>
                    </a:moveTo>
                    <a:cubicBezTo>
                      <a:pt x="4" y="0"/>
                      <a:pt x="3" y="1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3"/>
                    </a:cubicBezTo>
                    <a:cubicBezTo>
                      <a:pt x="5" y="3"/>
                      <a:pt x="6" y="3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6" y="1"/>
                      <a:pt x="5" y="0"/>
                      <a:pt x="5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ṡḻïḓe">
                <a:extLst>
                  <a:ext uri="{FF2B5EF4-FFF2-40B4-BE49-F238E27FC236}">
                    <a16:creationId xmlns:a16="http://schemas.microsoft.com/office/drawing/2014/main" id="{3AFDE10B-6C6E-4201-AE0B-BC7F3F62E61B}"/>
                  </a:ext>
                </a:extLst>
              </p:cNvPr>
              <p:cNvSpPr/>
              <p:nvPr/>
            </p:nvSpPr>
            <p:spPr bwMode="auto">
              <a:xfrm>
                <a:off x="5563081" y="2470780"/>
                <a:ext cx="196511" cy="253041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9" y="10"/>
                  </a:cxn>
                  <a:cxn ang="0">
                    <a:pos x="11" y="11"/>
                  </a:cxn>
                  <a:cxn ang="0">
                    <a:pos x="10" y="13"/>
                  </a:cxn>
                  <a:cxn ang="0">
                    <a:pos x="11" y="13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8" y="21"/>
                  </a:cxn>
                  <a:cxn ang="0">
                    <a:pos x="3" y="22"/>
                  </a:cxn>
                  <a:cxn ang="0">
                    <a:pos x="1" y="25"/>
                  </a:cxn>
                  <a:cxn ang="0">
                    <a:pos x="5" y="24"/>
                  </a:cxn>
                  <a:cxn ang="0">
                    <a:pos x="7" y="27"/>
                  </a:cxn>
                  <a:cxn ang="0">
                    <a:pos x="7" y="28"/>
                  </a:cxn>
                  <a:cxn ang="0">
                    <a:pos x="9" y="29"/>
                  </a:cxn>
                  <a:cxn ang="0">
                    <a:pos x="12" y="32"/>
                  </a:cxn>
                  <a:cxn ang="0">
                    <a:pos x="12" y="27"/>
                  </a:cxn>
                  <a:cxn ang="0">
                    <a:pos x="16" y="28"/>
                  </a:cxn>
                  <a:cxn ang="0">
                    <a:pos x="16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7" y="28"/>
                  </a:cxn>
                  <a:cxn ang="0">
                    <a:pos x="18" y="20"/>
                  </a:cxn>
                  <a:cxn ang="0">
                    <a:pos x="19" y="23"/>
                  </a:cxn>
                  <a:cxn ang="0">
                    <a:pos x="21" y="23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19" y="14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21" y="12"/>
                  </a:cxn>
                  <a:cxn ang="0">
                    <a:pos x="22" y="11"/>
                  </a:cxn>
                  <a:cxn ang="0">
                    <a:pos x="21" y="10"/>
                  </a:cxn>
                  <a:cxn ang="0">
                    <a:pos x="20" y="8"/>
                  </a:cxn>
                  <a:cxn ang="0">
                    <a:pos x="20" y="7"/>
                  </a:cxn>
                  <a:cxn ang="0">
                    <a:pos x="19" y="7"/>
                  </a:cxn>
                  <a:cxn ang="0">
                    <a:pos x="17" y="7"/>
                  </a:cxn>
                  <a:cxn ang="0">
                    <a:pos x="17" y="6"/>
                  </a:cxn>
                  <a:cxn ang="0">
                    <a:pos x="18" y="4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2" y="5"/>
                  </a:cxn>
                  <a:cxn ang="0">
                    <a:pos x="15" y="1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1" y="0"/>
                  </a:cxn>
                </a:cxnLst>
                <a:rect l="0" t="0" r="r" b="b"/>
                <a:pathLst>
                  <a:path w="25" h="32">
                    <a:moveTo>
                      <a:pt x="11" y="0"/>
                    </a:moveTo>
                    <a:cubicBezTo>
                      <a:pt x="9" y="0"/>
                      <a:pt x="4" y="3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8" y="9"/>
                    </a:cubicBezTo>
                    <a:cubicBezTo>
                      <a:pt x="8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9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2"/>
                      <a:pt x="12" y="12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4" y="17"/>
                      <a:pt x="10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2"/>
                      <a:pt x="6" y="22"/>
                      <a:pt x="6" y="23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2" y="22"/>
                      <a:pt x="2" y="22"/>
                      <a:pt x="1" y="23"/>
                    </a:cubicBezTo>
                    <a:cubicBezTo>
                      <a:pt x="0" y="24"/>
                      <a:pt x="1" y="25"/>
                      <a:pt x="1" y="25"/>
                    </a:cubicBezTo>
                    <a:cubicBezTo>
                      <a:pt x="1" y="25"/>
                      <a:pt x="2" y="25"/>
                      <a:pt x="2" y="25"/>
                    </a:cubicBezTo>
                    <a:cubicBezTo>
                      <a:pt x="3" y="25"/>
                      <a:pt x="4" y="25"/>
                      <a:pt x="5" y="24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6" y="24"/>
                      <a:pt x="6" y="24"/>
                      <a:pt x="7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30"/>
                      <a:pt x="7" y="30"/>
                    </a:cubicBezTo>
                    <a:cubicBezTo>
                      <a:pt x="8" y="29"/>
                      <a:pt x="8" y="29"/>
                      <a:pt x="9" y="29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0" y="28"/>
                      <a:pt x="12" y="27"/>
                    </a:cubicBezTo>
                    <a:cubicBezTo>
                      <a:pt x="13" y="30"/>
                      <a:pt x="15" y="30"/>
                      <a:pt x="15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8"/>
                      <a:pt x="15" y="23"/>
                      <a:pt x="16" y="21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8" y="21"/>
                      <a:pt x="19" y="2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4" y="18"/>
                      <a:pt x="23" y="18"/>
                      <a:pt x="23" y="18"/>
                    </a:cubicBezTo>
                    <a:cubicBezTo>
                      <a:pt x="22" y="17"/>
                      <a:pt x="21" y="17"/>
                      <a:pt x="21" y="16"/>
                    </a:cubicBezTo>
                    <a:cubicBezTo>
                      <a:pt x="20" y="15"/>
                      <a:pt x="19" y="15"/>
                      <a:pt x="19" y="14"/>
                    </a:cubicBezTo>
                    <a:cubicBezTo>
                      <a:pt x="19" y="14"/>
                      <a:pt x="19" y="14"/>
                      <a:pt x="21" y="14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4"/>
                      <a:pt x="14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5" y="3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8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3"/>
                      <a:pt x="9" y="2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şḻiḋe">
                <a:extLst>
                  <a:ext uri="{FF2B5EF4-FFF2-40B4-BE49-F238E27FC236}">
                    <a16:creationId xmlns:a16="http://schemas.microsoft.com/office/drawing/2014/main" id="{D2C614AB-3D2C-48C1-874F-A27A049EB31F}"/>
                  </a:ext>
                </a:extLst>
              </p:cNvPr>
              <p:cNvSpPr/>
              <p:nvPr/>
            </p:nvSpPr>
            <p:spPr bwMode="auto">
              <a:xfrm>
                <a:off x="5610190" y="2581149"/>
                <a:ext cx="30958" cy="2422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śľïďe">
                <a:extLst>
                  <a:ext uri="{FF2B5EF4-FFF2-40B4-BE49-F238E27FC236}">
                    <a16:creationId xmlns:a16="http://schemas.microsoft.com/office/drawing/2014/main" id="{BFD851B5-C7A5-4E8E-B407-4C19CEF476C8}"/>
                  </a:ext>
                </a:extLst>
              </p:cNvPr>
              <p:cNvSpPr/>
              <p:nvPr/>
            </p:nvSpPr>
            <p:spPr bwMode="auto">
              <a:xfrm>
                <a:off x="5641147" y="2589225"/>
                <a:ext cx="16152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šlîḓê">
                <a:extLst>
                  <a:ext uri="{FF2B5EF4-FFF2-40B4-BE49-F238E27FC236}">
                    <a16:creationId xmlns:a16="http://schemas.microsoft.com/office/drawing/2014/main" id="{A07E7704-37BD-4A69-B65B-60443FA278C3}"/>
                  </a:ext>
                </a:extLst>
              </p:cNvPr>
              <p:cNvSpPr/>
              <p:nvPr/>
            </p:nvSpPr>
            <p:spPr bwMode="auto">
              <a:xfrm>
                <a:off x="5546930" y="2375217"/>
                <a:ext cx="63261" cy="2422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7" y="0"/>
                      <a:pt x="7" y="0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3" y="2"/>
                      <a:pt x="5" y="2"/>
                      <a:pt x="7" y="1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ľiḑè">
                <a:extLst>
                  <a:ext uri="{FF2B5EF4-FFF2-40B4-BE49-F238E27FC236}">
                    <a16:creationId xmlns:a16="http://schemas.microsoft.com/office/drawing/2014/main" id="{E8FBEB50-CAF7-4629-B111-E4300D71619F}"/>
                  </a:ext>
                </a:extLst>
              </p:cNvPr>
              <p:cNvSpPr/>
              <p:nvPr/>
            </p:nvSpPr>
            <p:spPr bwMode="auto">
              <a:xfrm>
                <a:off x="5538854" y="2399444"/>
                <a:ext cx="24227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ṩļíḓe">
                <a:extLst>
                  <a:ext uri="{FF2B5EF4-FFF2-40B4-BE49-F238E27FC236}">
                    <a16:creationId xmlns:a16="http://schemas.microsoft.com/office/drawing/2014/main" id="{34AE235E-7E98-4632-BF8D-A5BD3BBE2979}"/>
                  </a:ext>
                </a:extLst>
              </p:cNvPr>
              <p:cNvSpPr/>
              <p:nvPr/>
            </p:nvSpPr>
            <p:spPr bwMode="auto">
              <a:xfrm>
                <a:off x="5530778" y="2391369"/>
                <a:ext cx="79412" cy="390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4" y="4"/>
                  </a:cxn>
                  <a:cxn ang="0">
                    <a:pos x="5" y="4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8" y="3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10" h="5">
                    <a:moveTo>
                      <a:pt x="7" y="0"/>
                    </a:moveTo>
                    <a:cubicBezTo>
                      <a:pt x="7" y="0"/>
                      <a:pt x="5" y="0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ŝľíḍe">
                <a:extLst>
                  <a:ext uri="{FF2B5EF4-FFF2-40B4-BE49-F238E27FC236}">
                    <a16:creationId xmlns:a16="http://schemas.microsoft.com/office/drawing/2014/main" id="{8D4B932B-843E-41CD-9D8D-DA4196498889}"/>
                  </a:ext>
                </a:extLst>
              </p:cNvPr>
              <p:cNvSpPr/>
              <p:nvPr/>
            </p:nvSpPr>
            <p:spPr bwMode="auto">
              <a:xfrm>
                <a:off x="5618266" y="2367141"/>
                <a:ext cx="16152" cy="807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ïsļiḑè">
                <a:extLst>
                  <a:ext uri="{FF2B5EF4-FFF2-40B4-BE49-F238E27FC236}">
                    <a16:creationId xmlns:a16="http://schemas.microsoft.com/office/drawing/2014/main" id="{00444170-4A89-41F1-9BE2-FF74BD84ABFE}"/>
                  </a:ext>
                </a:extLst>
              </p:cNvPr>
              <p:cNvSpPr/>
              <p:nvPr/>
            </p:nvSpPr>
            <p:spPr bwMode="auto">
              <a:xfrm>
                <a:off x="5610190" y="2367141"/>
                <a:ext cx="30958" cy="1615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s1iḑe">
                <a:extLst>
                  <a:ext uri="{FF2B5EF4-FFF2-40B4-BE49-F238E27FC236}">
                    <a16:creationId xmlns:a16="http://schemas.microsoft.com/office/drawing/2014/main" id="{0221FA7B-2A49-4F08-B4DB-E6C541DA5A0D}"/>
                  </a:ext>
                </a:extLst>
              </p:cNvPr>
              <p:cNvSpPr/>
              <p:nvPr/>
            </p:nvSpPr>
            <p:spPr bwMode="auto">
              <a:xfrm>
                <a:off x="5641147" y="2360411"/>
                <a:ext cx="24227" cy="673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ṡļiḍê">
                <a:extLst>
                  <a:ext uri="{FF2B5EF4-FFF2-40B4-BE49-F238E27FC236}">
                    <a16:creationId xmlns:a16="http://schemas.microsoft.com/office/drawing/2014/main" id="{EE120506-23AF-4356-B9FD-A41D419DC06B}"/>
                  </a:ext>
                </a:extLst>
              </p:cNvPr>
              <p:cNvSpPr/>
              <p:nvPr/>
            </p:nvSpPr>
            <p:spPr bwMode="auto">
              <a:xfrm>
                <a:off x="5602114" y="2399444"/>
                <a:ext cx="47109" cy="3903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3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4"/>
                      <a:pt x="3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ľîḑê">
                <a:extLst>
                  <a:ext uri="{FF2B5EF4-FFF2-40B4-BE49-F238E27FC236}">
                    <a16:creationId xmlns:a16="http://schemas.microsoft.com/office/drawing/2014/main" id="{155CCBEF-5BFD-4101-9E65-9488819A1EF1}"/>
                  </a:ext>
                </a:extLst>
              </p:cNvPr>
              <p:cNvSpPr/>
              <p:nvPr/>
            </p:nvSpPr>
            <p:spPr bwMode="auto">
              <a:xfrm>
                <a:off x="5626341" y="2423672"/>
                <a:ext cx="14806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ļiḑe">
                <a:extLst>
                  <a:ext uri="{FF2B5EF4-FFF2-40B4-BE49-F238E27FC236}">
                    <a16:creationId xmlns:a16="http://schemas.microsoft.com/office/drawing/2014/main" id="{0EC3A1D9-00F2-41D7-9270-E04095BB5BD3}"/>
                  </a:ext>
                </a:extLst>
              </p:cNvPr>
              <p:cNvSpPr/>
              <p:nvPr/>
            </p:nvSpPr>
            <p:spPr bwMode="auto">
              <a:xfrm>
                <a:off x="5641147" y="2399444"/>
                <a:ext cx="87488" cy="6326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1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7" y="8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5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5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3" y="0"/>
                  </a:cxn>
                </a:cxnLst>
                <a:rect l="0" t="0" r="r" b="b"/>
                <a:pathLst>
                  <a:path w="11" h="8">
                    <a:moveTo>
                      <a:pt x="3" y="0"/>
                    </a:moveTo>
                    <a:cubicBezTo>
                      <a:pt x="3" y="0"/>
                      <a:pt x="1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1" y="5"/>
                      <a:pt x="10" y="5"/>
                    </a:cubicBezTo>
                    <a:cubicBezTo>
                      <a:pt x="10" y="5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ľiḑé">
                <a:extLst>
                  <a:ext uri="{FF2B5EF4-FFF2-40B4-BE49-F238E27FC236}">
                    <a16:creationId xmlns:a16="http://schemas.microsoft.com/office/drawing/2014/main" id="{3823FD9F-89CE-46D3-958B-00C71AAF8528}"/>
                  </a:ext>
                </a:extLst>
              </p:cNvPr>
              <p:cNvSpPr/>
              <p:nvPr/>
            </p:nvSpPr>
            <p:spPr bwMode="auto">
              <a:xfrm>
                <a:off x="5665375" y="2352335"/>
                <a:ext cx="39033" cy="3095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2" y="4"/>
                  </a:cxn>
                  <a:cxn ang="0">
                    <a:pos x="3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ľiḍé">
                <a:extLst>
                  <a:ext uri="{FF2B5EF4-FFF2-40B4-BE49-F238E27FC236}">
                    <a16:creationId xmlns:a16="http://schemas.microsoft.com/office/drawing/2014/main" id="{3A7211B1-32B1-4090-AB7C-DA510EB90F7C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ḻíḍè">
                <a:extLst>
                  <a:ext uri="{FF2B5EF4-FFF2-40B4-BE49-F238E27FC236}">
                    <a16:creationId xmlns:a16="http://schemas.microsoft.com/office/drawing/2014/main" id="{61268C29-0589-4FF2-9C2E-18046C55CABF}"/>
                  </a:ext>
                </a:extLst>
              </p:cNvPr>
              <p:cNvSpPr/>
              <p:nvPr/>
            </p:nvSpPr>
            <p:spPr bwMode="auto">
              <a:xfrm>
                <a:off x="5688256" y="2367141"/>
                <a:ext cx="24227" cy="161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8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2" y="0"/>
                  </a:cxn>
                </a:cxnLst>
                <a:rect l="0" t="0" r="r" b="b"/>
                <a:pathLst>
                  <a:path w="18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8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sľîḑê">
                <a:extLst>
                  <a:ext uri="{FF2B5EF4-FFF2-40B4-BE49-F238E27FC236}">
                    <a16:creationId xmlns:a16="http://schemas.microsoft.com/office/drawing/2014/main" id="{57A50968-8400-494C-8FDD-49D747DE0175}"/>
                  </a:ext>
                </a:extLst>
              </p:cNvPr>
              <p:cNvSpPr/>
              <p:nvPr/>
            </p:nvSpPr>
            <p:spPr bwMode="auto">
              <a:xfrm>
                <a:off x="5728635" y="23442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ṡļïḍê">
                <a:extLst>
                  <a:ext uri="{FF2B5EF4-FFF2-40B4-BE49-F238E27FC236}">
                    <a16:creationId xmlns:a16="http://schemas.microsoft.com/office/drawing/2014/main" id="{E172D2AD-3BA0-4CE2-9BA9-C392334A64B9}"/>
                  </a:ext>
                </a:extLst>
              </p:cNvPr>
              <p:cNvSpPr/>
              <p:nvPr/>
            </p:nvSpPr>
            <p:spPr bwMode="auto">
              <a:xfrm>
                <a:off x="5681526" y="2478856"/>
                <a:ext cx="30958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ľïḑê">
                <a:extLst>
                  <a:ext uri="{FF2B5EF4-FFF2-40B4-BE49-F238E27FC236}">
                    <a16:creationId xmlns:a16="http://schemas.microsoft.com/office/drawing/2014/main" id="{5FBF06FA-3F52-44E1-9483-5B6D1CD11DD3}"/>
                  </a:ext>
                </a:extLst>
              </p:cNvPr>
              <p:cNvSpPr/>
              <p:nvPr/>
            </p:nvSpPr>
            <p:spPr bwMode="auto">
              <a:xfrm>
                <a:off x="5688256" y="2311956"/>
                <a:ext cx="267847" cy="118445"/>
              </a:xfrm>
              <a:custGeom>
                <a:avLst/>
                <a:gdLst/>
                <a:ahLst/>
                <a:cxnLst>
                  <a:cxn ang="0">
                    <a:pos x="25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19" y="2"/>
                  </a:cxn>
                  <a:cxn ang="0">
                    <a:pos x="17" y="1"/>
                  </a:cxn>
                  <a:cxn ang="0">
                    <a:pos x="16" y="2"/>
                  </a:cxn>
                  <a:cxn ang="0">
                    <a:pos x="17" y="2"/>
                  </a:cxn>
                  <a:cxn ang="0">
                    <a:pos x="16" y="3"/>
                  </a:cxn>
                  <a:cxn ang="0">
                    <a:pos x="14" y="4"/>
                  </a:cxn>
                  <a:cxn ang="0">
                    <a:pos x="16" y="5"/>
                  </a:cxn>
                  <a:cxn ang="0">
                    <a:pos x="19" y="5"/>
                  </a:cxn>
                  <a:cxn ang="0">
                    <a:pos x="15" y="7"/>
                  </a:cxn>
                  <a:cxn ang="0">
                    <a:pos x="15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1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9" y="9"/>
                  </a:cxn>
                  <a:cxn ang="0">
                    <a:pos x="6" y="11"/>
                  </a:cxn>
                  <a:cxn ang="0">
                    <a:pos x="8" y="11"/>
                  </a:cxn>
                  <a:cxn ang="0">
                    <a:pos x="5" y="10"/>
                  </a:cxn>
                  <a:cxn ang="0">
                    <a:pos x="2" y="12"/>
                  </a:cxn>
                  <a:cxn ang="0">
                    <a:pos x="1" y="13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7" y="12"/>
                  </a:cxn>
                  <a:cxn ang="0">
                    <a:pos x="9" y="12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7" y="8"/>
                  </a:cxn>
                  <a:cxn ang="0">
                    <a:pos x="17" y="8"/>
                  </a:cxn>
                  <a:cxn ang="0">
                    <a:pos x="19" y="8"/>
                  </a:cxn>
                  <a:cxn ang="0">
                    <a:pos x="20" y="8"/>
                  </a:cxn>
                  <a:cxn ang="0">
                    <a:pos x="22" y="7"/>
                  </a:cxn>
                  <a:cxn ang="0">
                    <a:pos x="29" y="4"/>
                  </a:cxn>
                  <a:cxn ang="0">
                    <a:pos x="28" y="4"/>
                  </a:cxn>
                  <a:cxn ang="0">
                    <a:pos x="28" y="3"/>
                  </a:cxn>
                  <a:cxn ang="0">
                    <a:pos x="33" y="2"/>
                  </a:cxn>
                  <a:cxn ang="0">
                    <a:pos x="32" y="1"/>
                  </a:cxn>
                  <a:cxn ang="0">
                    <a:pos x="32" y="1"/>
                  </a:cxn>
                  <a:cxn ang="0">
                    <a:pos x="30" y="0"/>
                  </a:cxn>
                  <a:cxn ang="0">
                    <a:pos x="28" y="1"/>
                  </a:cxn>
                </a:cxnLst>
                <a:rect l="0" t="0" r="r" b="b"/>
                <a:pathLst>
                  <a:path w="34" h="15">
                    <a:moveTo>
                      <a:pt x="27" y="0"/>
                    </a:moveTo>
                    <a:cubicBezTo>
                      <a:pt x="27" y="0"/>
                      <a:pt x="27" y="0"/>
                      <a:pt x="26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2" y="1"/>
                      <a:pt x="22" y="2"/>
                    </a:cubicBezTo>
                    <a:cubicBezTo>
                      <a:pt x="21" y="1"/>
                      <a:pt x="21" y="1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2"/>
                      <a:pt x="15" y="2"/>
                    </a:cubicBezTo>
                    <a:cubicBezTo>
                      <a:pt x="15" y="2"/>
                      <a:pt x="15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7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4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21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5"/>
                    </a:cubicBezTo>
                    <a:cubicBezTo>
                      <a:pt x="18" y="5"/>
                      <a:pt x="18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6"/>
                      <a:pt x="14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5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8" y="8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8" y="10"/>
                      <a:pt x="8" y="10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5" y="12"/>
                      <a:pt x="6" y="11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3" y="14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2" y="11"/>
                      <a:pt x="13" y="11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7" y="8"/>
                      <a:pt x="17" y="8"/>
                    </a:cubicBezTo>
                    <a:cubicBezTo>
                      <a:pt x="17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1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5" y="6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1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ḷïḓê">
                <a:extLst>
                  <a:ext uri="{FF2B5EF4-FFF2-40B4-BE49-F238E27FC236}">
                    <a16:creationId xmlns:a16="http://schemas.microsoft.com/office/drawing/2014/main" id="{4554DC85-A649-4038-908D-8733CAB27C61}"/>
                  </a:ext>
                </a:extLst>
              </p:cNvPr>
              <p:cNvSpPr/>
              <p:nvPr/>
            </p:nvSpPr>
            <p:spPr bwMode="auto">
              <a:xfrm>
                <a:off x="5720559" y="2328108"/>
                <a:ext cx="78066" cy="6326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1" y="4"/>
                  </a:cxn>
                  <a:cxn ang="0">
                    <a:pos x="3" y="4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1" y="8"/>
                  </a:cxn>
                  <a:cxn ang="0">
                    <a:pos x="2" y="7"/>
                  </a:cxn>
                  <a:cxn ang="0">
                    <a:pos x="2" y="7"/>
                  </a:cxn>
                  <a:cxn ang="0">
                    <a:pos x="3" y="6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4" y="6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7" y="5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8">
                    <a:moveTo>
                      <a:pt x="9" y="0"/>
                    </a:moveTo>
                    <a:cubicBezTo>
                      <a:pt x="9" y="0"/>
                      <a:pt x="9" y="0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1" y="8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ṣ1ïḋè">
                <a:extLst>
                  <a:ext uri="{FF2B5EF4-FFF2-40B4-BE49-F238E27FC236}">
                    <a16:creationId xmlns:a16="http://schemas.microsoft.com/office/drawing/2014/main" id="{5A613D3A-6875-448F-8C70-FEB37B1034BC}"/>
                  </a:ext>
                </a:extLst>
              </p:cNvPr>
              <p:cNvSpPr/>
              <p:nvPr/>
            </p:nvSpPr>
            <p:spPr bwMode="auto">
              <a:xfrm>
                <a:off x="5806701" y="2311956"/>
                <a:ext cx="401097" cy="467050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7" y="2"/>
                  </a:cxn>
                  <a:cxn ang="0">
                    <a:pos x="28" y="4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3" y="2"/>
                  </a:cxn>
                  <a:cxn ang="0">
                    <a:pos x="22" y="3"/>
                  </a:cxn>
                  <a:cxn ang="0">
                    <a:pos x="19" y="4"/>
                  </a:cxn>
                  <a:cxn ang="0">
                    <a:pos x="17" y="3"/>
                  </a:cxn>
                  <a:cxn ang="0">
                    <a:pos x="15" y="5"/>
                  </a:cxn>
                  <a:cxn ang="0">
                    <a:pos x="9" y="7"/>
                  </a:cxn>
                  <a:cxn ang="0">
                    <a:pos x="7" y="9"/>
                  </a:cxn>
                  <a:cxn ang="0">
                    <a:pos x="5" y="10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5" y="13"/>
                  </a:cxn>
                  <a:cxn ang="0">
                    <a:pos x="1" y="13"/>
                  </a:cxn>
                  <a:cxn ang="0">
                    <a:pos x="1" y="15"/>
                  </a:cxn>
                  <a:cxn ang="0">
                    <a:pos x="1" y="17"/>
                  </a:cxn>
                  <a:cxn ang="0">
                    <a:pos x="5" y="16"/>
                  </a:cxn>
                  <a:cxn ang="0">
                    <a:pos x="6" y="28"/>
                  </a:cxn>
                  <a:cxn ang="0">
                    <a:pos x="11" y="30"/>
                  </a:cxn>
                  <a:cxn ang="0">
                    <a:pos x="9" y="31"/>
                  </a:cxn>
                  <a:cxn ang="0">
                    <a:pos x="11" y="33"/>
                  </a:cxn>
                  <a:cxn ang="0">
                    <a:pos x="8" y="39"/>
                  </a:cxn>
                  <a:cxn ang="0">
                    <a:pos x="4" y="40"/>
                  </a:cxn>
                  <a:cxn ang="0">
                    <a:pos x="6" y="46"/>
                  </a:cxn>
                  <a:cxn ang="0">
                    <a:pos x="5" y="51"/>
                  </a:cxn>
                  <a:cxn ang="0">
                    <a:pos x="8" y="57"/>
                  </a:cxn>
                  <a:cxn ang="0">
                    <a:pos x="13" y="59"/>
                  </a:cxn>
                  <a:cxn ang="0">
                    <a:pos x="17" y="52"/>
                  </a:cxn>
                  <a:cxn ang="0">
                    <a:pos x="21" y="46"/>
                  </a:cxn>
                  <a:cxn ang="0">
                    <a:pos x="35" y="38"/>
                  </a:cxn>
                  <a:cxn ang="0">
                    <a:pos x="48" y="33"/>
                  </a:cxn>
                  <a:cxn ang="0">
                    <a:pos x="48" y="32"/>
                  </a:cxn>
                  <a:cxn ang="0">
                    <a:pos x="46" y="27"/>
                  </a:cxn>
                  <a:cxn ang="0">
                    <a:pos x="46" y="26"/>
                  </a:cxn>
                  <a:cxn ang="0">
                    <a:pos x="44" y="24"/>
                  </a:cxn>
                  <a:cxn ang="0">
                    <a:pos x="49" y="23"/>
                  </a:cxn>
                  <a:cxn ang="0">
                    <a:pos x="48" y="20"/>
                  </a:cxn>
                  <a:cxn ang="0">
                    <a:pos x="47" y="17"/>
                  </a:cxn>
                  <a:cxn ang="0">
                    <a:pos x="50" y="17"/>
                  </a:cxn>
                  <a:cxn ang="0">
                    <a:pos x="48" y="13"/>
                  </a:cxn>
                  <a:cxn ang="0">
                    <a:pos x="47" y="9"/>
                  </a:cxn>
                  <a:cxn ang="0">
                    <a:pos x="47" y="9"/>
                  </a:cxn>
                  <a:cxn ang="0">
                    <a:pos x="46" y="8"/>
                  </a:cxn>
                  <a:cxn ang="0">
                    <a:pos x="49" y="7"/>
                  </a:cxn>
                  <a:cxn ang="0">
                    <a:pos x="51" y="5"/>
                  </a:cxn>
                  <a:cxn ang="0">
                    <a:pos x="47" y="4"/>
                  </a:cxn>
                  <a:cxn ang="0">
                    <a:pos x="45" y="5"/>
                  </a:cxn>
                  <a:cxn ang="0">
                    <a:pos x="43" y="3"/>
                  </a:cxn>
                  <a:cxn ang="0">
                    <a:pos x="41" y="5"/>
                  </a:cxn>
                  <a:cxn ang="0">
                    <a:pos x="38" y="4"/>
                  </a:cxn>
                  <a:cxn ang="0">
                    <a:pos x="42" y="3"/>
                  </a:cxn>
                </a:cxnLst>
                <a:rect l="0" t="0" r="r" b="b"/>
                <a:pathLst>
                  <a:path w="51" h="59">
                    <a:moveTo>
                      <a:pt x="38" y="0"/>
                    </a:moveTo>
                    <a:cubicBezTo>
                      <a:pt x="36" y="0"/>
                      <a:pt x="34" y="1"/>
                      <a:pt x="32" y="1"/>
                    </a:cubicBezTo>
                    <a:cubicBezTo>
                      <a:pt x="32" y="1"/>
                      <a:pt x="31" y="1"/>
                      <a:pt x="31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9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3"/>
                      <a:pt x="2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4" y="16"/>
                      <a:pt x="5" y="16"/>
                      <a:pt x="5" y="16"/>
                    </a:cubicBezTo>
                    <a:cubicBezTo>
                      <a:pt x="7" y="16"/>
                      <a:pt x="7" y="16"/>
                      <a:pt x="8" y="18"/>
                    </a:cubicBezTo>
                    <a:cubicBezTo>
                      <a:pt x="7" y="21"/>
                      <a:pt x="11" y="25"/>
                      <a:pt x="7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8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8"/>
                      <a:pt x="11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4"/>
                      <a:pt x="11" y="34"/>
                      <a:pt x="9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2"/>
                      <a:pt x="3" y="42"/>
                      <a:pt x="4" y="46"/>
                    </a:cubicBezTo>
                    <a:cubicBezTo>
                      <a:pt x="5" y="46"/>
                      <a:pt x="6" y="46"/>
                      <a:pt x="6" y="46"/>
                    </a:cubicBezTo>
                    <a:cubicBezTo>
                      <a:pt x="6" y="47"/>
                      <a:pt x="6" y="48"/>
                      <a:pt x="5" y="48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6" y="53"/>
                      <a:pt x="6" y="56"/>
                      <a:pt x="7" y="57"/>
                    </a:cubicBezTo>
                    <a:cubicBezTo>
                      <a:pt x="7" y="57"/>
                      <a:pt x="7" y="57"/>
                      <a:pt x="8" y="57"/>
                    </a:cubicBezTo>
                    <a:cubicBezTo>
                      <a:pt x="8" y="57"/>
                      <a:pt x="9" y="57"/>
                      <a:pt x="11" y="56"/>
                    </a:cubicBezTo>
                    <a:cubicBezTo>
                      <a:pt x="11" y="56"/>
                      <a:pt x="11" y="57"/>
                      <a:pt x="10" y="57"/>
                    </a:cubicBezTo>
                    <a:cubicBezTo>
                      <a:pt x="12" y="59"/>
                      <a:pt x="12" y="59"/>
                      <a:pt x="13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59"/>
                      <a:pt x="19" y="55"/>
                      <a:pt x="17" y="52"/>
                    </a:cubicBezTo>
                    <a:cubicBezTo>
                      <a:pt x="17" y="52"/>
                      <a:pt x="17" y="52"/>
                      <a:pt x="17" y="52"/>
                    </a:cubicBezTo>
                    <a:cubicBezTo>
                      <a:pt x="19" y="52"/>
                      <a:pt x="20" y="51"/>
                      <a:pt x="20" y="4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2" y="46"/>
                      <a:pt x="22" y="45"/>
                      <a:pt x="22" y="45"/>
                    </a:cubicBezTo>
                    <a:cubicBezTo>
                      <a:pt x="29" y="45"/>
                      <a:pt x="29" y="44"/>
                      <a:pt x="34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8"/>
                      <a:pt x="36" y="39"/>
                      <a:pt x="36" y="39"/>
                    </a:cubicBezTo>
                    <a:cubicBezTo>
                      <a:pt x="43" y="38"/>
                      <a:pt x="43" y="37"/>
                      <a:pt x="48" y="34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3" y="32"/>
                      <a:pt x="43" y="32"/>
                      <a:pt x="44" y="30"/>
                    </a:cubicBezTo>
                    <a:cubicBezTo>
                      <a:pt x="46" y="32"/>
                      <a:pt x="47" y="33"/>
                      <a:pt x="47" y="33"/>
                    </a:cubicBezTo>
                    <a:cubicBezTo>
                      <a:pt x="48" y="33"/>
                      <a:pt x="48" y="32"/>
                      <a:pt x="48" y="32"/>
                    </a:cubicBezTo>
                    <a:cubicBezTo>
                      <a:pt x="48" y="31"/>
                      <a:pt x="48" y="30"/>
                      <a:pt x="48" y="29"/>
                    </a:cubicBezTo>
                    <a:cubicBezTo>
                      <a:pt x="46" y="29"/>
                      <a:pt x="46" y="28"/>
                      <a:pt x="45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28"/>
                      <a:pt x="48" y="27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6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5"/>
                      <a:pt x="46" y="25"/>
                      <a:pt x="46" y="25"/>
                    </a:cubicBezTo>
                    <a:cubicBezTo>
                      <a:pt x="47" y="25"/>
                      <a:pt x="48" y="24"/>
                      <a:pt x="49" y="24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1"/>
                      <a:pt x="49" y="21"/>
                      <a:pt x="49" y="21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9" y="20"/>
                      <a:pt x="49" y="19"/>
                      <a:pt x="50" y="19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7"/>
                      <a:pt x="47" y="16"/>
                      <a:pt x="47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5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7" y="13"/>
                      <a:pt x="47" y="13"/>
                      <a:pt x="46" y="13"/>
                    </a:cubicBezTo>
                    <a:cubicBezTo>
                      <a:pt x="46" y="11"/>
                      <a:pt x="47" y="11"/>
                      <a:pt x="47" y="11"/>
                    </a:cubicBezTo>
                    <a:cubicBezTo>
                      <a:pt x="47" y="10"/>
                      <a:pt x="47" y="10"/>
                      <a:pt x="47" y="9"/>
                    </a:cubicBez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9" y="8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7"/>
                      <a:pt x="47" y="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6"/>
                      <a:pt x="51" y="6"/>
                      <a:pt x="51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51" y="4"/>
                      <a:pt x="50" y="4"/>
                      <a:pt x="49" y="4"/>
                    </a:cubicBezTo>
                    <a:cubicBezTo>
                      <a:pt x="48" y="4"/>
                      <a:pt x="48" y="4"/>
                      <a:pt x="47" y="4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6"/>
                      <a:pt x="44" y="6"/>
                      <a:pt x="43" y="7"/>
                    </a:cubicBezTo>
                    <a:cubicBezTo>
                      <a:pt x="43" y="6"/>
                      <a:pt x="43" y="6"/>
                      <a:pt x="44" y="5"/>
                    </a:cubicBezTo>
                    <a:cubicBezTo>
                      <a:pt x="44" y="4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4"/>
                      <a:pt x="42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0" y="4"/>
                      <a:pt x="40" y="4"/>
                      <a:pt x="38" y="4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3" y="3"/>
                      <a:pt x="43" y="3"/>
                      <a:pt x="44" y="3"/>
                    </a:cubicBezTo>
                    <a:cubicBezTo>
                      <a:pt x="44" y="3"/>
                      <a:pt x="41" y="0"/>
                      <a:pt x="38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ś1iḍé">
                <a:extLst>
                  <a:ext uri="{FF2B5EF4-FFF2-40B4-BE49-F238E27FC236}">
                    <a16:creationId xmlns:a16="http://schemas.microsoft.com/office/drawing/2014/main" id="{97F6C887-AB23-49EB-BD0B-09B57C4EA835}"/>
                  </a:ext>
                </a:extLst>
              </p:cNvPr>
              <p:cNvSpPr/>
              <p:nvPr/>
            </p:nvSpPr>
            <p:spPr bwMode="auto">
              <a:xfrm>
                <a:off x="5594038" y="2968787"/>
                <a:ext cx="32303" cy="1480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ş1íḋè">
                <a:extLst>
                  <a:ext uri="{FF2B5EF4-FFF2-40B4-BE49-F238E27FC236}">
                    <a16:creationId xmlns:a16="http://schemas.microsoft.com/office/drawing/2014/main" id="{029D4BA6-E34F-4606-950B-4928B03AADB6}"/>
                  </a:ext>
                </a:extLst>
              </p:cNvPr>
              <p:cNvSpPr/>
              <p:nvPr/>
            </p:nvSpPr>
            <p:spPr bwMode="auto">
              <a:xfrm>
                <a:off x="6168765" y="2652486"/>
                <a:ext cx="126521" cy="6326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1" y="0"/>
                  </a:cxn>
                  <a:cxn ang="0">
                    <a:pos x="10" y="1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4" y="1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3" y="5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13" y="6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5" y="1"/>
                  </a:cxn>
                  <a:cxn ang="0">
                    <a:pos x="13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8">
                    <a:moveTo>
                      <a:pt x="1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2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8"/>
                      <a:pt x="9" y="8"/>
                    </a:cubicBezTo>
                    <a:cubicBezTo>
                      <a:pt x="10" y="7"/>
                      <a:pt x="11" y="6"/>
                      <a:pt x="13" y="6"/>
                    </a:cubicBezTo>
                    <a:cubicBezTo>
                      <a:pt x="13" y="6"/>
                      <a:pt x="14" y="6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ṩ1íḍé">
                <a:extLst>
                  <a:ext uri="{FF2B5EF4-FFF2-40B4-BE49-F238E27FC236}">
                    <a16:creationId xmlns:a16="http://schemas.microsoft.com/office/drawing/2014/main" id="{2B5C5161-8F93-4481-926B-EBF68995DDE4}"/>
                  </a:ext>
                </a:extLst>
              </p:cNvPr>
              <p:cNvSpPr/>
              <p:nvPr/>
            </p:nvSpPr>
            <p:spPr bwMode="auto">
              <a:xfrm>
                <a:off x="6373352" y="2881300"/>
                <a:ext cx="71337" cy="7133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1" y="7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7" y="7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8" y="2"/>
                  </a:cxn>
                  <a:cxn ang="0">
                    <a:pos x="6" y="0"/>
                  </a:cxn>
                </a:cxnLst>
                <a:rect l="0" t="0" r="r" b="b"/>
                <a:pathLst>
                  <a:path w="9" h="9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8"/>
                      <a:pt x="6" y="8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1"/>
                      <a:pt x="7" y="0"/>
                      <a:pt x="6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ṡḷïḑé">
                <a:extLst>
                  <a:ext uri="{FF2B5EF4-FFF2-40B4-BE49-F238E27FC236}">
                    <a16:creationId xmlns:a16="http://schemas.microsoft.com/office/drawing/2014/main" id="{F783BAB6-C848-458E-A9FF-8A341063D2F4}"/>
                  </a:ext>
                </a:extLst>
              </p:cNvPr>
              <p:cNvSpPr/>
              <p:nvPr/>
            </p:nvSpPr>
            <p:spPr bwMode="auto">
              <a:xfrm>
                <a:off x="6420460" y="2801887"/>
                <a:ext cx="126521" cy="181706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3" y="7"/>
                  </a:cxn>
                  <a:cxn ang="0">
                    <a:pos x="3" y="9"/>
                  </a:cxn>
                  <a:cxn ang="0">
                    <a:pos x="3" y="11"/>
                  </a:cxn>
                  <a:cxn ang="0">
                    <a:pos x="5" y="10"/>
                  </a:cxn>
                  <a:cxn ang="0">
                    <a:pos x="6" y="11"/>
                  </a:cxn>
                  <a:cxn ang="0">
                    <a:pos x="7" y="14"/>
                  </a:cxn>
                  <a:cxn ang="0">
                    <a:pos x="5" y="14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7" y="19"/>
                  </a:cxn>
                  <a:cxn ang="0">
                    <a:pos x="9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9" y="20"/>
                  </a:cxn>
                  <a:cxn ang="0">
                    <a:pos x="14" y="21"/>
                  </a:cxn>
                  <a:cxn ang="0">
                    <a:pos x="16" y="19"/>
                  </a:cxn>
                  <a:cxn ang="0">
                    <a:pos x="16" y="16"/>
                  </a:cxn>
                  <a:cxn ang="0">
                    <a:pos x="13" y="15"/>
                  </a:cxn>
                  <a:cxn ang="0">
                    <a:pos x="12" y="13"/>
                  </a:cxn>
                  <a:cxn ang="0">
                    <a:pos x="9" y="10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5"/>
                      <a:pt x="6" y="16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2"/>
                      <a:pt x="7" y="22"/>
                      <a:pt x="8" y="22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1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5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ŝlîḍê">
                <a:extLst>
                  <a:ext uri="{FF2B5EF4-FFF2-40B4-BE49-F238E27FC236}">
                    <a16:creationId xmlns:a16="http://schemas.microsoft.com/office/drawing/2014/main" id="{C41C965D-FC84-43FA-B331-20000F1CC94F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S1iďe">
                <a:extLst>
                  <a:ext uri="{FF2B5EF4-FFF2-40B4-BE49-F238E27FC236}">
                    <a16:creationId xmlns:a16="http://schemas.microsoft.com/office/drawing/2014/main" id="{CA79F965-7AB1-4B8A-9BF9-5052BDF496F7}"/>
                  </a:ext>
                </a:extLst>
              </p:cNvPr>
              <p:cNvSpPr/>
              <p:nvPr/>
            </p:nvSpPr>
            <p:spPr bwMode="auto">
              <a:xfrm>
                <a:off x="6389504" y="2360411"/>
                <a:ext cx="47109" cy="2288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6" y="11"/>
                  </a:cxn>
                  <a:cxn ang="0">
                    <a:pos x="12" y="11"/>
                  </a:cxn>
                  <a:cxn ang="0">
                    <a:pos x="12" y="5"/>
                  </a:cxn>
                  <a:cxn ang="0">
                    <a:pos x="12" y="5"/>
                  </a:cxn>
                  <a:cxn ang="0">
                    <a:pos x="17" y="5"/>
                  </a:cxn>
                  <a:cxn ang="0">
                    <a:pos x="17" y="11"/>
                  </a:cxn>
                  <a:cxn ang="0">
                    <a:pos x="12" y="11"/>
                  </a:cxn>
                  <a:cxn ang="0">
                    <a:pos x="17" y="11"/>
                  </a:cxn>
                  <a:cxn ang="0">
                    <a:pos x="23" y="11"/>
                  </a:cxn>
                  <a:cxn ang="0">
                    <a:pos x="23" y="11"/>
                  </a:cxn>
                  <a:cxn ang="0">
                    <a:pos x="29" y="17"/>
                  </a:cxn>
                  <a:cxn ang="0">
                    <a:pos x="35" y="17"/>
                  </a:cxn>
                  <a:cxn ang="0">
                    <a:pos x="29" y="11"/>
                  </a:cxn>
                  <a:cxn ang="0">
                    <a:pos x="35" y="11"/>
                  </a:cxn>
                  <a:cxn ang="0">
                    <a:pos x="35" y="5"/>
                  </a:cxn>
                  <a:cxn ang="0">
                    <a:pos x="29" y="0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2" y="0"/>
                  </a:cxn>
                </a:cxnLst>
                <a:rect l="0" t="0" r="r" b="b"/>
                <a:pathLst>
                  <a:path w="35" h="17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1"/>
                    </a:lnTo>
                    <a:lnTo>
                      <a:pt x="12" y="11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7" y="5"/>
                    </a:lnTo>
                    <a:lnTo>
                      <a:pt x="17" y="11"/>
                    </a:lnTo>
                    <a:lnTo>
                      <a:pt x="12" y="11"/>
                    </a:lnTo>
                    <a:lnTo>
                      <a:pt x="17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29" y="11"/>
                    </a:lnTo>
                    <a:lnTo>
                      <a:pt x="35" y="11"/>
                    </a:lnTo>
                    <a:lnTo>
                      <a:pt x="35" y="5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ṩlïdé">
                <a:extLst>
                  <a:ext uri="{FF2B5EF4-FFF2-40B4-BE49-F238E27FC236}">
                    <a16:creationId xmlns:a16="http://schemas.microsoft.com/office/drawing/2014/main" id="{2F205BA3-F6A9-4707-99EF-8D0DD119F2C4}"/>
                  </a:ext>
                </a:extLst>
              </p:cNvPr>
              <p:cNvSpPr/>
              <p:nvPr/>
            </p:nvSpPr>
            <p:spPr bwMode="auto">
              <a:xfrm>
                <a:off x="6625047" y="2857072"/>
                <a:ext cx="8076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śļíḓè">
                <a:extLst>
                  <a:ext uri="{FF2B5EF4-FFF2-40B4-BE49-F238E27FC236}">
                    <a16:creationId xmlns:a16="http://schemas.microsoft.com/office/drawing/2014/main" id="{E96DF729-7098-47B1-950A-647022AF5A3C}"/>
                  </a:ext>
                </a:extLst>
              </p:cNvPr>
              <p:cNvSpPr/>
              <p:nvPr/>
            </p:nvSpPr>
            <p:spPr bwMode="auto">
              <a:xfrm>
                <a:off x="6633123" y="2848997"/>
                <a:ext cx="24227" cy="1615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3" y="2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šlíḓê">
                <a:extLst>
                  <a:ext uri="{FF2B5EF4-FFF2-40B4-BE49-F238E27FC236}">
                    <a16:creationId xmlns:a16="http://schemas.microsoft.com/office/drawing/2014/main" id="{A7AB9186-9340-4F0C-AE22-B28B69093BC5}"/>
                  </a:ext>
                </a:extLst>
              </p:cNvPr>
              <p:cNvSpPr/>
              <p:nvPr/>
            </p:nvSpPr>
            <p:spPr bwMode="auto">
              <a:xfrm>
                <a:off x="6649274" y="2848997"/>
                <a:ext cx="8076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Sḷíḑê">
                <a:extLst>
                  <a:ext uri="{FF2B5EF4-FFF2-40B4-BE49-F238E27FC236}">
                    <a16:creationId xmlns:a16="http://schemas.microsoft.com/office/drawing/2014/main" id="{50EE4EE9-6226-4A33-8BDE-8353F3B07587}"/>
                  </a:ext>
                </a:extLst>
              </p:cNvPr>
              <p:cNvSpPr/>
              <p:nvPr/>
            </p:nvSpPr>
            <p:spPr bwMode="auto">
              <a:xfrm>
                <a:off x="6522754" y="2297151"/>
                <a:ext cx="47109" cy="14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śļiḑe">
                <a:extLst>
                  <a:ext uri="{FF2B5EF4-FFF2-40B4-BE49-F238E27FC236}">
                    <a16:creationId xmlns:a16="http://schemas.microsoft.com/office/drawing/2014/main" id="{3E4452A1-3A01-426A-BD95-8A2CB8227DBC}"/>
                  </a:ext>
                </a:extLst>
              </p:cNvPr>
              <p:cNvSpPr/>
              <p:nvPr/>
            </p:nvSpPr>
            <p:spPr bwMode="auto">
              <a:xfrm>
                <a:off x="6569863" y="2303881"/>
                <a:ext cx="47109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2" y="1"/>
                      <a:pt x="3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šļiḑê">
                <a:extLst>
                  <a:ext uri="{FF2B5EF4-FFF2-40B4-BE49-F238E27FC236}">
                    <a16:creationId xmlns:a16="http://schemas.microsoft.com/office/drawing/2014/main" id="{448A2955-A8FE-44E0-996E-DE7FE0DF60DF}"/>
                  </a:ext>
                </a:extLst>
              </p:cNvPr>
              <p:cNvSpPr/>
              <p:nvPr/>
            </p:nvSpPr>
            <p:spPr bwMode="auto">
              <a:xfrm>
                <a:off x="6586015" y="2311956"/>
                <a:ext cx="55185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"/>
                  </a:cxn>
                  <a:cxn ang="0">
                    <a:pos x="4" y="2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lidè">
                <a:extLst>
                  <a:ext uri="{FF2B5EF4-FFF2-40B4-BE49-F238E27FC236}">
                    <a16:creationId xmlns:a16="http://schemas.microsoft.com/office/drawing/2014/main" id="{D9AFFA05-BB56-4FCD-8A8A-592BF5A571B6}"/>
                  </a:ext>
                </a:extLst>
              </p:cNvPr>
              <p:cNvSpPr/>
              <p:nvPr/>
            </p:nvSpPr>
            <p:spPr bwMode="auto">
              <a:xfrm>
                <a:off x="7373403" y="3583893"/>
                <a:ext cx="8076" cy="6326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6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1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1" y="2"/>
                      <a:pt x="1" y="4"/>
                      <a:pt x="1" y="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5"/>
                      <a:pt x="1" y="4"/>
                    </a:cubicBezTo>
                    <a:cubicBezTo>
                      <a:pt x="1" y="4"/>
                      <a:pt x="1" y="1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sḻïďè">
                <a:extLst>
                  <a:ext uri="{FF2B5EF4-FFF2-40B4-BE49-F238E27FC236}">
                    <a16:creationId xmlns:a16="http://schemas.microsoft.com/office/drawing/2014/main" id="{39F6E0ED-198F-4F1F-92CA-D6F3120EA666}"/>
                  </a:ext>
                </a:extLst>
              </p:cNvPr>
              <p:cNvSpPr/>
              <p:nvPr/>
            </p:nvSpPr>
            <p:spPr bwMode="auto">
              <a:xfrm>
                <a:off x="6680232" y="3142417"/>
                <a:ext cx="24227" cy="390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"/>
                  </a:cxn>
                  <a:cxn ang="0">
                    <a:pos x="1" y="3"/>
                  </a:cxn>
                  <a:cxn ang="0">
                    <a:pos x="1" y="5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îṡliḓê">
                <a:extLst>
                  <a:ext uri="{FF2B5EF4-FFF2-40B4-BE49-F238E27FC236}">
                    <a16:creationId xmlns:a16="http://schemas.microsoft.com/office/drawing/2014/main" id="{D8069E7C-2AC7-4264-B5B1-45759031F973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ṩḷíḓé">
                <a:extLst>
                  <a:ext uri="{FF2B5EF4-FFF2-40B4-BE49-F238E27FC236}">
                    <a16:creationId xmlns:a16="http://schemas.microsoft.com/office/drawing/2014/main" id="{50E133E3-6B20-4D11-84A7-54177D587A8B}"/>
                  </a:ext>
                </a:extLst>
              </p:cNvPr>
              <p:cNvSpPr/>
              <p:nvPr/>
            </p:nvSpPr>
            <p:spPr bwMode="auto">
              <a:xfrm>
                <a:off x="6680232" y="3110114"/>
                <a:ext cx="16152" cy="242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8">
                    <a:moveTo>
                      <a:pt x="0" y="0"/>
                    </a:moveTo>
                    <a:lnTo>
                      <a:pt x="0" y="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6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ṣļíḋê">
                <a:extLst>
                  <a:ext uri="{FF2B5EF4-FFF2-40B4-BE49-F238E27FC236}">
                    <a16:creationId xmlns:a16="http://schemas.microsoft.com/office/drawing/2014/main" id="{F4ACA89D-0782-433E-9EC8-F83EBEE1BC2A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lídé">
                <a:extLst>
                  <a:ext uri="{FF2B5EF4-FFF2-40B4-BE49-F238E27FC236}">
                    <a16:creationId xmlns:a16="http://schemas.microsoft.com/office/drawing/2014/main" id="{1B8C5B45-DE12-459B-BB7D-CFFFEC4C5A94}"/>
                  </a:ext>
                </a:extLst>
              </p:cNvPr>
              <p:cNvSpPr/>
              <p:nvPr/>
            </p:nvSpPr>
            <p:spPr bwMode="auto">
              <a:xfrm>
                <a:off x="6743492" y="3189525"/>
                <a:ext cx="39033" cy="3095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6"/>
                  </a:cxn>
                  <a:cxn ang="0">
                    <a:pos x="0" y="12"/>
                  </a:cxn>
                  <a:cxn ang="0">
                    <a:pos x="12" y="18"/>
                  </a:cxn>
                  <a:cxn ang="0">
                    <a:pos x="12" y="18"/>
                  </a:cxn>
                  <a:cxn ang="0">
                    <a:pos x="23" y="23"/>
                  </a:cxn>
                  <a:cxn ang="0">
                    <a:pos x="29" y="23"/>
                  </a:cxn>
                  <a:cxn ang="0">
                    <a:pos x="29" y="12"/>
                  </a:cxn>
                  <a:cxn ang="0">
                    <a:pos x="29" y="6"/>
                  </a:cxn>
                  <a:cxn ang="0">
                    <a:pos x="29" y="0"/>
                  </a:cxn>
                </a:cxnLst>
                <a:rect l="0" t="0" r="r" b="b"/>
                <a:pathLst>
                  <a:path w="29" h="23">
                    <a:moveTo>
                      <a:pt x="29" y="0"/>
                    </a:moveTo>
                    <a:lnTo>
                      <a:pt x="6" y="6"/>
                    </a:lnTo>
                    <a:lnTo>
                      <a:pt x="0" y="12"/>
                    </a:lnTo>
                    <a:lnTo>
                      <a:pt x="12" y="18"/>
                    </a:lnTo>
                    <a:lnTo>
                      <a:pt x="12" y="18"/>
                    </a:lnTo>
                    <a:lnTo>
                      <a:pt x="23" y="23"/>
                    </a:lnTo>
                    <a:lnTo>
                      <a:pt x="29" y="23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9" y="0"/>
                    </a:ln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ḑé">
                <a:extLst>
                  <a:ext uri="{FF2B5EF4-FFF2-40B4-BE49-F238E27FC236}">
                    <a16:creationId xmlns:a16="http://schemas.microsoft.com/office/drawing/2014/main" id="{52E4AED1-EECD-4F63-86AA-0A413DFFD451}"/>
                  </a:ext>
                </a:extLst>
              </p:cNvPr>
              <p:cNvSpPr/>
              <p:nvPr/>
            </p:nvSpPr>
            <p:spPr bwMode="auto">
              <a:xfrm>
                <a:off x="6900970" y="3228559"/>
                <a:ext cx="16152" cy="80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śľiḑe">
                <a:extLst>
                  <a:ext uri="{FF2B5EF4-FFF2-40B4-BE49-F238E27FC236}">
                    <a16:creationId xmlns:a16="http://schemas.microsoft.com/office/drawing/2014/main" id="{A3B2E7EF-BB33-4A73-B925-3F34021D0293}"/>
                  </a:ext>
                </a:extLst>
              </p:cNvPr>
              <p:cNvSpPr/>
              <p:nvPr/>
            </p:nvSpPr>
            <p:spPr bwMode="auto">
              <a:xfrm>
                <a:off x="6917122" y="3228559"/>
                <a:ext cx="14806" cy="807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$1îḑe">
                <a:extLst>
                  <a:ext uri="{FF2B5EF4-FFF2-40B4-BE49-F238E27FC236}">
                    <a16:creationId xmlns:a16="http://schemas.microsoft.com/office/drawing/2014/main" id="{FEAE746C-FAD5-4A4C-8979-37F26E780622}"/>
                  </a:ext>
                </a:extLst>
              </p:cNvPr>
              <p:cNvSpPr/>
              <p:nvPr/>
            </p:nvSpPr>
            <p:spPr bwMode="auto">
              <a:xfrm>
                <a:off x="7003264" y="3213752"/>
                <a:ext cx="16152" cy="2288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Sľîḋè">
                <a:extLst>
                  <a:ext uri="{FF2B5EF4-FFF2-40B4-BE49-F238E27FC236}">
                    <a16:creationId xmlns:a16="http://schemas.microsoft.com/office/drawing/2014/main" id="{E8445F4C-6264-4CB5-B85F-6FDE445E3961}"/>
                  </a:ext>
                </a:extLst>
              </p:cNvPr>
              <p:cNvSpPr/>
              <p:nvPr/>
            </p:nvSpPr>
            <p:spPr bwMode="auto">
              <a:xfrm>
                <a:off x="6254907" y="2336184"/>
                <a:ext cx="1126573" cy="2062018"/>
              </a:xfrm>
              <a:custGeom>
                <a:avLst/>
                <a:gdLst/>
                <a:ahLst/>
                <a:cxnLst>
                  <a:cxn ang="0">
                    <a:pos x="124" y="166"/>
                  </a:cxn>
                  <a:cxn ang="0">
                    <a:pos x="124" y="133"/>
                  </a:cxn>
                  <a:cxn ang="0">
                    <a:pos x="95" y="82"/>
                  </a:cxn>
                  <a:cxn ang="0">
                    <a:pos x="95" y="93"/>
                  </a:cxn>
                  <a:cxn ang="0">
                    <a:pos x="88" y="84"/>
                  </a:cxn>
                  <a:cxn ang="0">
                    <a:pos x="106" y="85"/>
                  </a:cxn>
                  <a:cxn ang="0">
                    <a:pos x="113" y="93"/>
                  </a:cxn>
                  <a:cxn ang="0">
                    <a:pos x="111" y="96"/>
                  </a:cxn>
                  <a:cxn ang="0">
                    <a:pos x="109" y="92"/>
                  </a:cxn>
                  <a:cxn ang="0">
                    <a:pos x="105" y="87"/>
                  </a:cxn>
                  <a:cxn ang="0">
                    <a:pos x="60" y="30"/>
                  </a:cxn>
                  <a:cxn ang="0">
                    <a:pos x="67" y="38"/>
                  </a:cxn>
                  <a:cxn ang="0">
                    <a:pos x="39" y="21"/>
                  </a:cxn>
                  <a:cxn ang="0">
                    <a:pos x="46" y="25"/>
                  </a:cxn>
                  <a:cxn ang="0">
                    <a:pos x="56" y="4"/>
                  </a:cxn>
                  <a:cxn ang="0">
                    <a:pos x="41" y="5"/>
                  </a:cxn>
                  <a:cxn ang="0">
                    <a:pos x="25" y="8"/>
                  </a:cxn>
                  <a:cxn ang="0">
                    <a:pos x="18" y="5"/>
                  </a:cxn>
                  <a:cxn ang="0">
                    <a:pos x="14" y="6"/>
                  </a:cxn>
                  <a:cxn ang="0">
                    <a:pos x="13" y="13"/>
                  </a:cxn>
                  <a:cxn ang="0">
                    <a:pos x="41" y="26"/>
                  </a:cxn>
                  <a:cxn ang="0">
                    <a:pos x="39" y="30"/>
                  </a:cxn>
                  <a:cxn ang="0">
                    <a:pos x="39" y="38"/>
                  </a:cxn>
                  <a:cxn ang="0">
                    <a:pos x="38" y="57"/>
                  </a:cxn>
                  <a:cxn ang="0">
                    <a:pos x="52" y="66"/>
                  </a:cxn>
                  <a:cxn ang="0">
                    <a:pos x="50" y="49"/>
                  </a:cxn>
                  <a:cxn ang="0">
                    <a:pos x="53" y="46"/>
                  </a:cxn>
                  <a:cxn ang="0">
                    <a:pos x="61" y="55"/>
                  </a:cxn>
                  <a:cxn ang="0">
                    <a:pos x="62" y="68"/>
                  </a:cxn>
                  <a:cxn ang="0">
                    <a:pos x="47" y="71"/>
                  </a:cxn>
                  <a:cxn ang="0">
                    <a:pos x="32" y="83"/>
                  </a:cxn>
                  <a:cxn ang="0">
                    <a:pos x="35" y="93"/>
                  </a:cxn>
                  <a:cxn ang="0">
                    <a:pos x="23" y="114"/>
                  </a:cxn>
                  <a:cxn ang="0">
                    <a:pos x="40" y="104"/>
                  </a:cxn>
                  <a:cxn ang="0">
                    <a:pos x="58" y="99"/>
                  </a:cxn>
                  <a:cxn ang="0">
                    <a:pos x="67" y="101"/>
                  </a:cxn>
                  <a:cxn ang="0">
                    <a:pos x="77" y="107"/>
                  </a:cxn>
                  <a:cxn ang="0">
                    <a:pos x="77" y="102"/>
                  </a:cxn>
                  <a:cxn ang="0">
                    <a:pos x="85" y="99"/>
                  </a:cxn>
                  <a:cxn ang="0">
                    <a:pos x="97" y="109"/>
                  </a:cxn>
                  <a:cxn ang="0">
                    <a:pos x="79" y="120"/>
                  </a:cxn>
                  <a:cxn ang="0">
                    <a:pos x="40" y="116"/>
                  </a:cxn>
                  <a:cxn ang="0">
                    <a:pos x="10" y="154"/>
                  </a:cxn>
                  <a:cxn ang="0">
                    <a:pos x="38" y="187"/>
                  </a:cxn>
                  <a:cxn ang="0">
                    <a:pos x="64" y="209"/>
                  </a:cxn>
                  <a:cxn ang="0">
                    <a:pos x="61" y="249"/>
                  </a:cxn>
                  <a:cxn ang="0">
                    <a:pos x="86" y="244"/>
                  </a:cxn>
                  <a:cxn ang="0">
                    <a:pos x="99" y="238"/>
                  </a:cxn>
                  <a:cxn ang="0">
                    <a:pos x="113" y="222"/>
                  </a:cxn>
                  <a:cxn ang="0">
                    <a:pos x="112" y="196"/>
                  </a:cxn>
                  <a:cxn ang="0">
                    <a:pos x="123" y="173"/>
                  </a:cxn>
                  <a:cxn ang="0">
                    <a:pos x="126" y="167"/>
                  </a:cxn>
                  <a:cxn ang="0">
                    <a:pos x="115" y="166"/>
                  </a:cxn>
                  <a:cxn ang="0">
                    <a:pos x="104" y="138"/>
                  </a:cxn>
                  <a:cxn ang="0">
                    <a:pos x="116" y="162"/>
                  </a:cxn>
                  <a:cxn ang="0">
                    <a:pos x="128" y="148"/>
                  </a:cxn>
                  <a:cxn ang="0">
                    <a:pos x="131" y="136"/>
                  </a:cxn>
                  <a:cxn ang="0">
                    <a:pos x="134" y="127"/>
                  </a:cxn>
                  <a:cxn ang="0">
                    <a:pos x="138" y="152"/>
                  </a:cxn>
                  <a:cxn ang="0">
                    <a:pos x="142" y="128"/>
                  </a:cxn>
                  <a:cxn ang="0">
                    <a:pos x="52" y="1"/>
                  </a:cxn>
                </a:cxnLst>
                <a:rect l="0" t="0" r="r" b="b"/>
                <a:pathLst>
                  <a:path w="143" h="261">
                    <a:moveTo>
                      <a:pt x="50" y="1"/>
                    </a:move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moveTo>
                      <a:pt x="122" y="173"/>
                    </a:moveTo>
                    <a:cubicBezTo>
                      <a:pt x="122" y="172"/>
                      <a:pt x="122" y="172"/>
                      <a:pt x="123" y="171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2" y="173"/>
                      <a:pt x="122" y="173"/>
                      <a:pt x="122" y="173"/>
                    </a:cubicBezTo>
                    <a:moveTo>
                      <a:pt x="124" y="169"/>
                    </a:moveTo>
                    <a:cubicBezTo>
                      <a:pt x="123" y="169"/>
                      <a:pt x="123" y="169"/>
                      <a:pt x="123" y="169"/>
                    </a:cubicBezTo>
                    <a:cubicBezTo>
                      <a:pt x="123" y="168"/>
                      <a:pt x="124" y="167"/>
                      <a:pt x="124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4" y="166"/>
                      <a:pt x="124" y="166"/>
                      <a:pt x="125" y="168"/>
                    </a:cubicBezTo>
                    <a:cubicBezTo>
                      <a:pt x="124" y="168"/>
                      <a:pt x="124" y="168"/>
                      <a:pt x="124" y="169"/>
                    </a:cubicBezTo>
                    <a:cubicBezTo>
                      <a:pt x="124" y="169"/>
                      <a:pt x="124" y="169"/>
                      <a:pt x="124" y="169"/>
                    </a:cubicBezTo>
                    <a:moveTo>
                      <a:pt x="121" y="128"/>
                    </a:moveTo>
                    <a:cubicBezTo>
                      <a:pt x="117" y="124"/>
                      <a:pt x="117" y="124"/>
                      <a:pt x="118" y="121"/>
                    </a:cubicBezTo>
                    <a:cubicBezTo>
                      <a:pt x="121" y="122"/>
                      <a:pt x="122" y="125"/>
                      <a:pt x="124" y="127"/>
                    </a:cubicBezTo>
                    <a:cubicBezTo>
                      <a:pt x="125" y="130"/>
                      <a:pt x="125" y="130"/>
                      <a:pt x="125" y="130"/>
                    </a:cubicBezTo>
                    <a:cubicBezTo>
                      <a:pt x="125" y="131"/>
                      <a:pt x="125" y="131"/>
                      <a:pt x="125" y="131"/>
                    </a:cubicBezTo>
                    <a:cubicBezTo>
                      <a:pt x="126" y="132"/>
                      <a:pt x="126" y="132"/>
                      <a:pt x="126" y="132"/>
                    </a:cubicBezTo>
                    <a:cubicBezTo>
                      <a:pt x="125" y="133"/>
                      <a:pt x="125" y="133"/>
                      <a:pt x="124" y="133"/>
                    </a:cubicBezTo>
                    <a:cubicBezTo>
                      <a:pt x="124" y="133"/>
                      <a:pt x="124" y="133"/>
                      <a:pt x="124" y="133"/>
                    </a:cubicBezTo>
                    <a:cubicBezTo>
                      <a:pt x="123" y="133"/>
                      <a:pt x="123" y="133"/>
                      <a:pt x="123" y="133"/>
                    </a:cubicBezTo>
                    <a:cubicBezTo>
                      <a:pt x="123" y="132"/>
                      <a:pt x="123" y="131"/>
                      <a:pt x="122" y="130"/>
                    </a:cubicBezTo>
                    <a:cubicBezTo>
                      <a:pt x="122" y="129"/>
                      <a:pt x="122" y="129"/>
                      <a:pt x="122" y="129"/>
                    </a:cubicBezTo>
                    <a:cubicBezTo>
                      <a:pt x="121" y="128"/>
                      <a:pt x="121" y="128"/>
                      <a:pt x="121" y="128"/>
                    </a:cubicBezTo>
                    <a:cubicBezTo>
                      <a:pt x="121" y="128"/>
                      <a:pt x="121" y="128"/>
                      <a:pt x="121" y="128"/>
                    </a:cubicBezTo>
                    <a:moveTo>
                      <a:pt x="92" y="86"/>
                    </a:moveTo>
                    <a:cubicBezTo>
                      <a:pt x="91" y="84"/>
                      <a:pt x="91" y="84"/>
                      <a:pt x="91" y="84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4" y="81"/>
                      <a:pt x="94" y="81"/>
                      <a:pt x="94" y="81"/>
                    </a:cubicBezTo>
                    <a:cubicBezTo>
                      <a:pt x="95" y="81"/>
                      <a:pt x="95" y="81"/>
                      <a:pt x="95" y="81"/>
                    </a:cubicBezTo>
                    <a:cubicBezTo>
                      <a:pt x="95" y="80"/>
                      <a:pt x="95" y="80"/>
                      <a:pt x="95" y="80"/>
                    </a:cubicBezTo>
                    <a:cubicBezTo>
                      <a:pt x="95" y="82"/>
                      <a:pt x="95" y="82"/>
                      <a:pt x="95" y="82"/>
                    </a:cubicBezTo>
                    <a:cubicBezTo>
                      <a:pt x="96" y="84"/>
                      <a:pt x="96" y="84"/>
                      <a:pt x="96" y="84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7"/>
                      <a:pt x="97" y="87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0" y="89"/>
                      <a:pt x="100" y="89"/>
                      <a:pt x="100" y="89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3" y="95"/>
                      <a:pt x="103" y="95"/>
                      <a:pt x="103" y="95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5" y="93"/>
                      <a:pt x="95" y="93"/>
                      <a:pt x="95" y="93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1" y="97"/>
                      <a:pt x="91" y="97"/>
                      <a:pt x="91" y="97"/>
                    </a:cubicBezTo>
                    <a:cubicBezTo>
                      <a:pt x="87" y="97"/>
                      <a:pt x="87" y="97"/>
                      <a:pt x="87" y="97"/>
                    </a:cubicBezTo>
                    <a:cubicBezTo>
                      <a:pt x="85" y="95"/>
                      <a:pt x="85" y="95"/>
                      <a:pt x="85" y="95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4" y="91"/>
                      <a:pt x="84" y="91"/>
                      <a:pt x="84" y="91"/>
                    </a:cubicBezTo>
                    <a:cubicBezTo>
                      <a:pt x="85" y="90"/>
                      <a:pt x="85" y="90"/>
                      <a:pt x="85" y="90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3" y="87"/>
                      <a:pt x="93" y="87"/>
                      <a:pt x="93" y="87"/>
                    </a:cubicBezTo>
                    <a:cubicBezTo>
                      <a:pt x="93" y="87"/>
                      <a:pt x="94" y="86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4" y="85"/>
                      <a:pt x="93" y="86"/>
                      <a:pt x="92" y="86"/>
                    </a:cubicBezTo>
                    <a:moveTo>
                      <a:pt x="109" y="89"/>
                    </a:moveTo>
                    <a:cubicBezTo>
                      <a:pt x="109" y="88"/>
                      <a:pt x="109" y="88"/>
                      <a:pt x="109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6" y="80"/>
                      <a:pt x="106" y="80"/>
                      <a:pt x="106" y="80"/>
                    </a:cubicBezTo>
                    <a:cubicBezTo>
                      <a:pt x="108" y="80"/>
                      <a:pt x="108" y="80"/>
                      <a:pt x="108" y="80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6"/>
                      <a:pt x="110" y="86"/>
                      <a:pt x="110" y="86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3" y="91"/>
                      <a:pt x="113" y="91"/>
                      <a:pt x="113" y="91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5" y="95"/>
                      <a:pt x="115" y="95"/>
                      <a:pt x="115" y="95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7" y="99"/>
                      <a:pt x="117" y="99"/>
                      <a:pt x="117" y="99"/>
                    </a:cubicBezTo>
                    <a:cubicBezTo>
                      <a:pt x="118" y="103"/>
                      <a:pt x="118" y="103"/>
                      <a:pt x="118" y="103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15" y="104"/>
                      <a:pt x="115" y="104"/>
                      <a:pt x="115" y="10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2" y="99"/>
                      <a:pt x="112" y="99"/>
                      <a:pt x="112" y="99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11" y="93"/>
                      <a:pt x="111" y="93"/>
                      <a:pt x="111" y="93"/>
                    </a:cubicBezTo>
                    <a:cubicBezTo>
                      <a:pt x="110" y="92"/>
                      <a:pt x="110" y="92"/>
                      <a:pt x="110" y="92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1" y="91"/>
                      <a:pt x="111" y="91"/>
                      <a:pt x="111" y="91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2"/>
                      <a:pt x="109" y="92"/>
                      <a:pt x="109" y="92"/>
                    </a:cubicBezTo>
                    <a:cubicBezTo>
                      <a:pt x="109" y="93"/>
                      <a:pt x="110" y="93"/>
                      <a:pt x="110" y="93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8" y="90"/>
                      <a:pt x="108" y="90"/>
                      <a:pt x="108" y="90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7" y="89"/>
                      <a:pt x="107" y="89"/>
                      <a:pt x="107" y="89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7" y="88"/>
                      <a:pt x="107" y="88"/>
                      <a:pt x="107" y="88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9" y="89"/>
                      <a:pt x="109" y="89"/>
                      <a:pt x="109" y="89"/>
                    </a:cubicBezTo>
                    <a:moveTo>
                      <a:pt x="71" y="33"/>
                    </a:moveTo>
                    <a:cubicBezTo>
                      <a:pt x="69" y="33"/>
                      <a:pt x="68" y="32"/>
                      <a:pt x="67" y="30"/>
                    </a:cubicBezTo>
                    <a:cubicBezTo>
                      <a:pt x="68" y="30"/>
                      <a:pt x="69" y="30"/>
                      <a:pt x="71" y="31"/>
                    </a:cubicBezTo>
                    <a:cubicBezTo>
                      <a:pt x="71" y="32"/>
                      <a:pt x="71" y="32"/>
                      <a:pt x="71" y="33"/>
                    </a:cubicBezTo>
                    <a:cubicBezTo>
                      <a:pt x="71" y="33"/>
                      <a:pt x="71" y="33"/>
                      <a:pt x="71" y="33"/>
                    </a:cubicBezTo>
                    <a:moveTo>
                      <a:pt x="64" y="36"/>
                    </a:moveTo>
                    <a:cubicBezTo>
                      <a:pt x="65" y="36"/>
                      <a:pt x="66" y="36"/>
                      <a:pt x="66" y="36"/>
                    </a:cubicBezTo>
                    <a:cubicBezTo>
                      <a:pt x="67" y="33"/>
                      <a:pt x="67" y="33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1" y="29"/>
                      <a:pt x="62" y="29"/>
                      <a:pt x="63" y="29"/>
                    </a:cubicBezTo>
                    <a:cubicBezTo>
                      <a:pt x="63" y="29"/>
                      <a:pt x="64" y="29"/>
                      <a:pt x="65" y="29"/>
                    </a:cubicBezTo>
                    <a:cubicBezTo>
                      <a:pt x="66" y="30"/>
                      <a:pt x="67" y="31"/>
                      <a:pt x="67" y="32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68" y="39"/>
                      <a:pt x="68" y="39"/>
                      <a:pt x="67" y="38"/>
                    </a:cubicBezTo>
                    <a:cubicBezTo>
                      <a:pt x="67" y="39"/>
                      <a:pt x="67" y="39"/>
                      <a:pt x="67" y="40"/>
                    </a:cubicBezTo>
                    <a:cubicBezTo>
                      <a:pt x="68" y="40"/>
                      <a:pt x="69" y="40"/>
                      <a:pt x="69" y="40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70" y="42"/>
                      <a:pt x="70" y="42"/>
                      <a:pt x="70" y="42"/>
                    </a:cubicBezTo>
                    <a:cubicBezTo>
                      <a:pt x="68" y="42"/>
                      <a:pt x="67" y="41"/>
                      <a:pt x="66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0" y="36"/>
                      <a:pt x="60" y="36"/>
                      <a:pt x="59" y="35"/>
                    </a:cubicBezTo>
                    <a:cubicBezTo>
                      <a:pt x="61" y="35"/>
                      <a:pt x="62" y="36"/>
                      <a:pt x="64" y="36"/>
                    </a:cubicBezTo>
                    <a:moveTo>
                      <a:pt x="44" y="25"/>
                    </a:move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5"/>
                      <a:pt x="40" y="23"/>
                      <a:pt x="39" y="21"/>
                    </a:cubicBezTo>
                    <a:cubicBezTo>
                      <a:pt x="41" y="21"/>
                      <a:pt x="41" y="21"/>
                      <a:pt x="4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4"/>
                      <a:pt x="46" y="24"/>
                      <a:pt x="47" y="25"/>
                    </a:cubicBezTo>
                    <a:cubicBezTo>
                      <a:pt x="47" y="24"/>
                      <a:pt x="46" y="24"/>
                      <a:pt x="46" y="23"/>
                    </a:cubicBezTo>
                    <a:cubicBezTo>
                      <a:pt x="55" y="27"/>
                      <a:pt x="55" y="27"/>
                      <a:pt x="56" y="28"/>
                    </a:cubicBezTo>
                    <a:cubicBezTo>
                      <a:pt x="56" y="29"/>
                      <a:pt x="55" y="29"/>
                      <a:pt x="55" y="29"/>
                    </a:cubicBezTo>
                    <a:cubicBezTo>
                      <a:pt x="54" y="29"/>
                      <a:pt x="52" y="28"/>
                      <a:pt x="50" y="2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5" y="26"/>
                      <a:pt x="45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4" y="25"/>
                      <a:pt x="44" y="25"/>
                      <a:pt x="44" y="25"/>
                    </a:cubicBezTo>
                    <a:moveTo>
                      <a:pt x="49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3" y="2"/>
                      <a:pt x="55" y="3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7" y="5"/>
                      <a:pt x="58" y="5"/>
                      <a:pt x="59" y="6"/>
                    </a:cubicBezTo>
                    <a:cubicBezTo>
                      <a:pt x="59" y="6"/>
                      <a:pt x="59" y="6"/>
                      <a:pt x="59" y="6"/>
                    </a:cubicBezTo>
                    <a:cubicBezTo>
                      <a:pt x="58" y="6"/>
                      <a:pt x="57" y="6"/>
                      <a:pt x="55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5"/>
                      <a:pt x="54" y="5"/>
                      <a:pt x="56" y="6"/>
                    </a:cubicBezTo>
                    <a:cubicBezTo>
                      <a:pt x="58" y="8"/>
                      <a:pt x="58" y="8"/>
                      <a:pt x="58" y="9"/>
                    </a:cubicBezTo>
                    <a:cubicBezTo>
                      <a:pt x="50" y="5"/>
                      <a:pt x="46" y="4"/>
                      <a:pt x="43" y="4"/>
                    </a:cubicBezTo>
                    <a:cubicBezTo>
                      <a:pt x="42" y="4"/>
                      <a:pt x="41" y="4"/>
                      <a:pt x="41" y="4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8" y="6"/>
                      <a:pt x="37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7"/>
                      <a:pt x="35" y="7"/>
                    </a:cubicBezTo>
                    <a:cubicBezTo>
                      <a:pt x="35" y="7"/>
                      <a:pt x="34" y="7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7" y="5"/>
                      <a:pt x="17" y="4"/>
                      <a:pt x="16" y="4"/>
                    </a:cubicBezTo>
                    <a:cubicBezTo>
                      <a:pt x="16" y="4"/>
                      <a:pt x="16" y="4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2" y="7"/>
                      <a:pt x="9" y="9"/>
                      <a:pt x="6" y="1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10"/>
                      <a:pt x="1" y="10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5" y="15"/>
                      <a:pt x="16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7" y="17"/>
                      <a:pt x="18" y="19"/>
                    </a:cubicBezTo>
                    <a:cubicBezTo>
                      <a:pt x="26" y="22"/>
                      <a:pt x="26" y="22"/>
                      <a:pt x="33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7" y="25"/>
                      <a:pt x="37" y="25"/>
                      <a:pt x="39" y="26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2" y="26"/>
                      <a:pt x="42" y="27"/>
                      <a:pt x="43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39" y="46"/>
                      <a:pt x="38" y="46"/>
                      <a:pt x="38" y="46"/>
                    </a:cubicBezTo>
                    <a:cubicBezTo>
                      <a:pt x="38" y="46"/>
                      <a:pt x="38" y="47"/>
                      <a:pt x="37" y="48"/>
                    </a:cubicBezTo>
                    <a:cubicBezTo>
                      <a:pt x="37" y="48"/>
                      <a:pt x="35" y="49"/>
                      <a:pt x="35" y="49"/>
                    </a:cubicBezTo>
                    <a:cubicBezTo>
                      <a:pt x="34" y="51"/>
                      <a:pt x="34" y="51"/>
                      <a:pt x="37" y="55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41" y="61"/>
                      <a:pt x="41" y="61"/>
                      <a:pt x="41" y="61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2"/>
                      <a:pt x="55" y="62"/>
                      <a:pt x="55" y="62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0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9"/>
                      <a:pt x="53" y="39"/>
                      <a:pt x="54" y="39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4" y="40"/>
                      <a:pt x="54" y="40"/>
                      <a:pt x="55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56" y="50"/>
                      <a:pt x="56" y="51"/>
                      <a:pt x="57" y="52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1" y="52"/>
                      <a:pt x="63" y="52"/>
                      <a:pt x="64" y="51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7" y="52"/>
                      <a:pt x="67" y="52"/>
                      <a:pt x="67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5" y="54"/>
                      <a:pt x="65" y="54"/>
                    </a:cubicBezTo>
                    <a:cubicBezTo>
                      <a:pt x="64" y="54"/>
                      <a:pt x="64" y="54"/>
                      <a:pt x="64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5" y="60"/>
                      <a:pt x="65" y="60"/>
                    </a:cubicBezTo>
                    <a:cubicBezTo>
                      <a:pt x="64" y="60"/>
                      <a:pt x="62" y="60"/>
                      <a:pt x="61" y="60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1" y="68"/>
                      <a:pt x="60" y="67"/>
                      <a:pt x="59" y="67"/>
                    </a:cubicBezTo>
                    <a:cubicBezTo>
                      <a:pt x="58" y="68"/>
                      <a:pt x="57" y="69"/>
                      <a:pt x="55" y="70"/>
                    </a:cubicBezTo>
                    <a:cubicBezTo>
                      <a:pt x="55" y="69"/>
                      <a:pt x="54" y="69"/>
                      <a:pt x="53" y="69"/>
                    </a:cubicBezTo>
                    <a:cubicBezTo>
                      <a:pt x="51" y="69"/>
                      <a:pt x="50" y="69"/>
                      <a:pt x="49" y="69"/>
                    </a:cubicBezTo>
                    <a:cubicBezTo>
                      <a:pt x="46" y="69"/>
                      <a:pt x="46" y="68"/>
                      <a:pt x="46" y="66"/>
                    </a:cubicBezTo>
                    <a:cubicBezTo>
                      <a:pt x="46" y="65"/>
                      <a:pt x="47" y="65"/>
                      <a:pt x="47" y="64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4" y="64"/>
                      <a:pt x="44" y="65"/>
                      <a:pt x="44" y="65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7" y="71"/>
                      <a:pt x="47" y="71"/>
                      <a:pt x="47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0" y="78"/>
                      <a:pt x="40" y="78"/>
                      <a:pt x="37" y="79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35" y="83"/>
                      <a:pt x="35" y="83"/>
                      <a:pt x="35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3" y="85"/>
                      <a:pt x="33" y="85"/>
                      <a:pt x="33" y="8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0" y="84"/>
                      <a:pt x="30" y="84"/>
                      <a:pt x="30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6"/>
                      <a:pt x="28" y="86"/>
                      <a:pt x="28" y="86"/>
                    </a:cubicBezTo>
                    <a:cubicBezTo>
                      <a:pt x="31" y="87"/>
                      <a:pt x="31" y="87"/>
                      <a:pt x="31" y="87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5"/>
                      <a:pt x="35" y="95"/>
                      <a:pt x="35" y="95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4" y="97"/>
                      <a:pt x="24" y="97"/>
                      <a:pt x="24" y="97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1" y="99"/>
                      <a:pt x="21" y="99"/>
                      <a:pt x="21" y="99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2"/>
                      <a:pt x="23" y="113"/>
                      <a:pt x="23" y="114"/>
                    </a:cubicBezTo>
                    <a:cubicBezTo>
                      <a:pt x="26" y="113"/>
                      <a:pt x="26" y="113"/>
                      <a:pt x="26" y="113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28" y="115"/>
                      <a:pt x="28" y="115"/>
                      <a:pt x="28" y="115"/>
                    </a:cubicBezTo>
                    <a:cubicBezTo>
                      <a:pt x="30" y="115"/>
                      <a:pt x="30" y="115"/>
                      <a:pt x="30" y="115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4"/>
                      <a:pt x="35" y="114"/>
                      <a:pt x="36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3"/>
                      <a:pt x="42" y="103"/>
                      <a:pt x="42" y="103"/>
                    </a:cubicBezTo>
                    <a:cubicBezTo>
                      <a:pt x="44" y="101"/>
                      <a:pt x="44" y="101"/>
                      <a:pt x="44" y="101"/>
                    </a:cubicBezTo>
                    <a:cubicBezTo>
                      <a:pt x="44" y="100"/>
                      <a:pt x="44" y="100"/>
                      <a:pt x="44" y="100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6" y="97"/>
                      <a:pt x="46" y="97"/>
                      <a:pt x="46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6"/>
                      <a:pt x="51" y="96"/>
                      <a:pt x="52" y="95"/>
                    </a:cubicBezTo>
                    <a:cubicBezTo>
                      <a:pt x="52" y="94"/>
                      <a:pt x="53" y="94"/>
                      <a:pt x="53" y="94"/>
                    </a:cubicBezTo>
                    <a:cubicBezTo>
                      <a:pt x="54" y="94"/>
                      <a:pt x="54" y="94"/>
                      <a:pt x="55" y="95"/>
                    </a:cubicBezTo>
                    <a:cubicBezTo>
                      <a:pt x="55" y="96"/>
                      <a:pt x="56" y="97"/>
                      <a:pt x="56" y="98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3" y="101"/>
                      <a:pt x="63" y="101"/>
                      <a:pt x="63" y="101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8" y="105"/>
                      <a:pt x="68" y="105"/>
                      <a:pt x="68" y="105"/>
                    </a:cubicBezTo>
                    <a:cubicBezTo>
                      <a:pt x="67" y="108"/>
                      <a:pt x="67" y="108"/>
                      <a:pt x="67" y="108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69" y="108"/>
                      <a:pt x="69" y="107"/>
                      <a:pt x="70" y="106"/>
                    </a:cubicBezTo>
                    <a:cubicBezTo>
                      <a:pt x="70" y="106"/>
                      <a:pt x="69" y="105"/>
                      <a:pt x="69" y="104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70" y="103"/>
                      <a:pt x="70" y="103"/>
                      <a:pt x="71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0" y="101"/>
                      <a:pt x="69" y="101"/>
                      <a:pt x="67" y="101"/>
                    </a:cubicBezTo>
                    <a:cubicBezTo>
                      <a:pt x="67" y="100"/>
                      <a:pt x="67" y="100"/>
                      <a:pt x="66" y="99"/>
                    </a:cubicBezTo>
                    <a:cubicBezTo>
                      <a:pt x="63" y="99"/>
                      <a:pt x="63" y="99"/>
                      <a:pt x="62" y="95"/>
                    </a:cubicBezTo>
                    <a:cubicBezTo>
                      <a:pt x="58" y="94"/>
                      <a:pt x="58" y="93"/>
                      <a:pt x="57" y="91"/>
                    </a:cubicBezTo>
                    <a:cubicBezTo>
                      <a:pt x="58" y="91"/>
                      <a:pt x="58" y="91"/>
                      <a:pt x="59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66" y="97"/>
                      <a:pt x="73" y="100"/>
                      <a:pt x="76" y="106"/>
                    </a:cubicBezTo>
                    <a:cubicBezTo>
                      <a:pt x="77" y="106"/>
                      <a:pt x="77" y="106"/>
                      <a:pt x="78" y="106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77" y="109"/>
                      <a:pt x="78" y="111"/>
                      <a:pt x="80" y="111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79" y="109"/>
                      <a:pt x="79" y="109"/>
                      <a:pt x="79" y="109"/>
                    </a:cubicBezTo>
                    <a:cubicBezTo>
                      <a:pt x="80" y="109"/>
                      <a:pt x="80" y="108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1" y="107"/>
                      <a:pt x="81" y="107"/>
                      <a:pt x="81" y="107"/>
                    </a:cubicBezTo>
                    <a:cubicBezTo>
                      <a:pt x="81" y="106"/>
                      <a:pt x="81" y="106"/>
                      <a:pt x="81" y="106"/>
                    </a:cubicBezTo>
                    <a:cubicBezTo>
                      <a:pt x="80" y="105"/>
                      <a:pt x="80" y="105"/>
                      <a:pt x="80" y="105"/>
                    </a:cubicBezTo>
                    <a:cubicBezTo>
                      <a:pt x="79" y="105"/>
                      <a:pt x="78" y="104"/>
                      <a:pt x="78" y="104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80" y="100"/>
                      <a:pt x="81" y="100"/>
                      <a:pt x="82" y="100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4" y="101"/>
                      <a:pt x="84" y="101"/>
                      <a:pt x="84" y="101"/>
                    </a:cubicBezTo>
                    <a:cubicBezTo>
                      <a:pt x="84" y="100"/>
                      <a:pt x="85" y="99"/>
                      <a:pt x="85" y="99"/>
                    </a:cubicBezTo>
                    <a:cubicBezTo>
                      <a:pt x="86" y="99"/>
                      <a:pt x="87" y="99"/>
                      <a:pt x="88" y="100"/>
                    </a:cubicBezTo>
                    <a:cubicBezTo>
                      <a:pt x="88" y="100"/>
                      <a:pt x="87" y="100"/>
                      <a:pt x="87" y="101"/>
                    </a:cubicBezTo>
                    <a:cubicBezTo>
                      <a:pt x="84" y="101"/>
                      <a:pt x="84" y="101"/>
                      <a:pt x="83" y="103"/>
                    </a:cubicBezTo>
                    <a:cubicBezTo>
                      <a:pt x="84" y="103"/>
                      <a:pt x="84" y="103"/>
                      <a:pt x="84" y="103"/>
                    </a:cubicBezTo>
                    <a:cubicBezTo>
                      <a:pt x="85" y="104"/>
                      <a:pt x="85" y="104"/>
                      <a:pt x="85" y="104"/>
                    </a:cubicBezTo>
                    <a:cubicBezTo>
                      <a:pt x="85" y="104"/>
                      <a:pt x="85" y="105"/>
                      <a:pt x="85" y="106"/>
                    </a:cubicBezTo>
                    <a:cubicBezTo>
                      <a:pt x="88" y="110"/>
                      <a:pt x="88" y="110"/>
                      <a:pt x="92" y="110"/>
                    </a:cubicBezTo>
                    <a:cubicBezTo>
                      <a:pt x="92" y="110"/>
                      <a:pt x="91" y="110"/>
                      <a:pt x="91" y="109"/>
                    </a:cubicBezTo>
                    <a:cubicBezTo>
                      <a:pt x="92" y="109"/>
                      <a:pt x="92" y="109"/>
                      <a:pt x="93" y="109"/>
                    </a:cubicBezTo>
                    <a:cubicBezTo>
                      <a:pt x="93" y="109"/>
                      <a:pt x="94" y="110"/>
                      <a:pt x="94" y="110"/>
                    </a:cubicBezTo>
                    <a:cubicBezTo>
                      <a:pt x="95" y="110"/>
                      <a:pt x="95" y="110"/>
                      <a:pt x="96" y="110"/>
                    </a:cubicBezTo>
                    <a:cubicBezTo>
                      <a:pt x="97" y="109"/>
                      <a:pt x="97" y="109"/>
                      <a:pt x="97" y="109"/>
                    </a:cubicBezTo>
                    <a:cubicBezTo>
                      <a:pt x="98" y="108"/>
                      <a:pt x="98" y="108"/>
                      <a:pt x="98" y="108"/>
                    </a:cubicBezTo>
                    <a:cubicBezTo>
                      <a:pt x="99" y="108"/>
                      <a:pt x="99" y="108"/>
                      <a:pt x="99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99" y="109"/>
                      <a:pt x="99" y="109"/>
                      <a:pt x="99" y="109"/>
                    </a:cubicBezTo>
                    <a:cubicBezTo>
                      <a:pt x="100" y="112"/>
                      <a:pt x="101" y="114"/>
                      <a:pt x="100" y="121"/>
                    </a:cubicBezTo>
                    <a:cubicBezTo>
                      <a:pt x="98" y="122"/>
                      <a:pt x="98" y="122"/>
                      <a:pt x="97" y="122"/>
                    </a:cubicBezTo>
                    <a:cubicBezTo>
                      <a:pt x="97" y="122"/>
                      <a:pt x="96" y="122"/>
                      <a:pt x="96" y="121"/>
                    </a:cubicBezTo>
                    <a:cubicBezTo>
                      <a:pt x="93" y="121"/>
                      <a:pt x="91" y="123"/>
                      <a:pt x="89" y="123"/>
                    </a:cubicBezTo>
                    <a:cubicBezTo>
                      <a:pt x="89" y="123"/>
                      <a:pt x="88" y="122"/>
                      <a:pt x="88" y="122"/>
                    </a:cubicBezTo>
                    <a:cubicBezTo>
                      <a:pt x="87" y="122"/>
                      <a:pt x="87" y="122"/>
                      <a:pt x="86" y="122"/>
                    </a:cubicBezTo>
                    <a:cubicBezTo>
                      <a:pt x="86" y="122"/>
                      <a:pt x="86" y="122"/>
                      <a:pt x="85" y="122"/>
                    </a:cubicBezTo>
                    <a:cubicBezTo>
                      <a:pt x="82" y="120"/>
                      <a:pt x="82" y="120"/>
                      <a:pt x="79" y="120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8" y="124"/>
                      <a:pt x="78" y="124"/>
                      <a:pt x="78" y="124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73" y="124"/>
                      <a:pt x="73" y="124"/>
                      <a:pt x="71" y="124"/>
                    </a:cubicBezTo>
                    <a:cubicBezTo>
                      <a:pt x="68" y="121"/>
                      <a:pt x="63" y="122"/>
                      <a:pt x="60" y="118"/>
                    </a:cubicBezTo>
                    <a:cubicBezTo>
                      <a:pt x="60" y="118"/>
                      <a:pt x="61" y="117"/>
                      <a:pt x="61" y="116"/>
                    </a:cubicBezTo>
                    <a:cubicBezTo>
                      <a:pt x="61" y="116"/>
                      <a:pt x="60" y="115"/>
                      <a:pt x="60" y="115"/>
                    </a:cubicBezTo>
                    <a:cubicBezTo>
                      <a:pt x="60" y="115"/>
                      <a:pt x="60" y="114"/>
                      <a:pt x="60" y="114"/>
                    </a:cubicBezTo>
                    <a:cubicBezTo>
                      <a:pt x="61" y="113"/>
                      <a:pt x="61" y="113"/>
                      <a:pt x="61" y="113"/>
                    </a:cubicBezTo>
                    <a:cubicBezTo>
                      <a:pt x="60" y="112"/>
                      <a:pt x="59" y="112"/>
                      <a:pt x="59" y="111"/>
                    </a:cubicBezTo>
                    <a:cubicBezTo>
                      <a:pt x="43" y="115"/>
                      <a:pt x="41" y="116"/>
                      <a:pt x="40" y="116"/>
                    </a:cubicBezTo>
                    <a:cubicBezTo>
                      <a:pt x="40" y="116"/>
                      <a:pt x="40" y="116"/>
                      <a:pt x="40" y="116"/>
                    </a:cubicBezTo>
                    <a:cubicBezTo>
                      <a:pt x="39" y="116"/>
                      <a:pt x="38" y="117"/>
                      <a:pt x="38" y="118"/>
                    </a:cubicBezTo>
                    <a:cubicBezTo>
                      <a:pt x="36" y="118"/>
                      <a:pt x="34" y="118"/>
                      <a:pt x="33" y="118"/>
                    </a:cubicBezTo>
                    <a:cubicBezTo>
                      <a:pt x="31" y="117"/>
                      <a:pt x="31" y="117"/>
                      <a:pt x="31" y="117"/>
                    </a:cubicBezTo>
                    <a:cubicBezTo>
                      <a:pt x="31" y="116"/>
                      <a:pt x="31" y="116"/>
                      <a:pt x="31" y="116"/>
                    </a:cubicBezTo>
                    <a:cubicBezTo>
                      <a:pt x="31" y="117"/>
                      <a:pt x="31" y="117"/>
                      <a:pt x="26" y="122"/>
                    </a:cubicBezTo>
                    <a:cubicBezTo>
                      <a:pt x="24" y="122"/>
                      <a:pt x="24" y="122"/>
                      <a:pt x="24" y="122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3" y="134"/>
                      <a:pt x="14" y="136"/>
                      <a:pt x="12" y="143"/>
                    </a:cubicBezTo>
                    <a:cubicBezTo>
                      <a:pt x="10" y="144"/>
                      <a:pt x="10" y="144"/>
                      <a:pt x="10" y="144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51"/>
                      <a:pt x="8" y="151"/>
                      <a:pt x="8" y="152"/>
                    </a:cubicBezTo>
                    <a:cubicBezTo>
                      <a:pt x="8" y="152"/>
                      <a:pt x="9" y="153"/>
                      <a:pt x="10" y="154"/>
                    </a:cubicBezTo>
                    <a:cubicBezTo>
                      <a:pt x="9" y="155"/>
                      <a:pt x="9" y="155"/>
                      <a:pt x="9" y="155"/>
                    </a:cubicBezTo>
                    <a:cubicBezTo>
                      <a:pt x="9" y="156"/>
                      <a:pt x="10" y="157"/>
                      <a:pt x="10" y="157"/>
                    </a:cubicBezTo>
                    <a:cubicBezTo>
                      <a:pt x="8" y="164"/>
                      <a:pt x="8" y="164"/>
                      <a:pt x="8" y="165"/>
                    </a:cubicBezTo>
                    <a:cubicBezTo>
                      <a:pt x="8" y="168"/>
                      <a:pt x="9" y="171"/>
                      <a:pt x="9" y="171"/>
                    </a:cubicBezTo>
                    <a:cubicBezTo>
                      <a:pt x="11" y="173"/>
                      <a:pt x="11" y="173"/>
                      <a:pt x="16" y="179"/>
                    </a:cubicBezTo>
                    <a:cubicBezTo>
                      <a:pt x="17" y="181"/>
                      <a:pt x="17" y="181"/>
                      <a:pt x="17" y="181"/>
                    </a:cubicBezTo>
                    <a:cubicBezTo>
                      <a:pt x="19" y="183"/>
                      <a:pt x="19" y="183"/>
                      <a:pt x="19" y="183"/>
                    </a:cubicBezTo>
                    <a:cubicBezTo>
                      <a:pt x="21" y="184"/>
                      <a:pt x="21" y="184"/>
                      <a:pt x="21" y="184"/>
                    </a:cubicBezTo>
                    <a:cubicBezTo>
                      <a:pt x="23" y="186"/>
                      <a:pt x="23" y="186"/>
                      <a:pt x="23" y="186"/>
                    </a:cubicBezTo>
                    <a:cubicBezTo>
                      <a:pt x="24" y="188"/>
                      <a:pt x="26" y="188"/>
                      <a:pt x="28" y="188"/>
                    </a:cubicBezTo>
                    <a:cubicBezTo>
                      <a:pt x="30" y="188"/>
                      <a:pt x="31" y="188"/>
                      <a:pt x="33" y="187"/>
                    </a:cubicBezTo>
                    <a:cubicBezTo>
                      <a:pt x="35" y="187"/>
                      <a:pt x="36" y="187"/>
                      <a:pt x="38" y="187"/>
                    </a:cubicBezTo>
                    <a:cubicBezTo>
                      <a:pt x="38" y="187"/>
                      <a:pt x="38" y="187"/>
                      <a:pt x="38" y="187"/>
                    </a:cubicBezTo>
                    <a:cubicBezTo>
                      <a:pt x="39" y="187"/>
                      <a:pt x="40" y="187"/>
                      <a:pt x="40" y="187"/>
                    </a:cubicBezTo>
                    <a:cubicBezTo>
                      <a:pt x="50" y="185"/>
                      <a:pt x="53" y="184"/>
                      <a:pt x="54" y="18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5" y="186"/>
                      <a:pt x="55" y="186"/>
                      <a:pt x="55" y="186"/>
                    </a:cubicBezTo>
                    <a:cubicBezTo>
                      <a:pt x="61" y="187"/>
                      <a:pt x="61" y="187"/>
                      <a:pt x="62" y="187"/>
                    </a:cubicBezTo>
                    <a:cubicBezTo>
                      <a:pt x="62" y="190"/>
                      <a:pt x="62" y="190"/>
                      <a:pt x="61" y="195"/>
                    </a:cubicBez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198"/>
                      <a:pt x="60" y="198"/>
                      <a:pt x="60" y="198"/>
                    </a:cubicBezTo>
                    <a:cubicBezTo>
                      <a:pt x="61" y="201"/>
                      <a:pt x="63" y="203"/>
                      <a:pt x="64" y="20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65" y="208"/>
                      <a:pt x="65" y="208"/>
                      <a:pt x="64" y="209"/>
                    </a:cubicBezTo>
                    <a:cubicBezTo>
                      <a:pt x="66" y="212"/>
                      <a:pt x="66" y="212"/>
                      <a:pt x="66" y="212"/>
                    </a:cubicBezTo>
                    <a:cubicBezTo>
                      <a:pt x="65" y="214"/>
                      <a:pt x="65" y="214"/>
                      <a:pt x="65" y="214"/>
                    </a:cubicBezTo>
                    <a:cubicBezTo>
                      <a:pt x="66" y="220"/>
                      <a:pt x="62" y="223"/>
                      <a:pt x="61" y="228"/>
                    </a:cubicBezTo>
                    <a:cubicBezTo>
                      <a:pt x="60" y="228"/>
                      <a:pt x="60" y="228"/>
                      <a:pt x="60" y="229"/>
                    </a:cubicBezTo>
                    <a:cubicBezTo>
                      <a:pt x="60" y="229"/>
                      <a:pt x="60" y="229"/>
                      <a:pt x="60" y="229"/>
                    </a:cubicBezTo>
                    <a:cubicBezTo>
                      <a:pt x="60" y="230"/>
                      <a:pt x="60" y="230"/>
                      <a:pt x="60" y="230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1"/>
                      <a:pt x="60" y="231"/>
                      <a:pt x="60" y="231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60" y="232"/>
                      <a:pt x="60" y="232"/>
                      <a:pt x="60" y="232"/>
                    </a:cubicBezTo>
                    <a:cubicBezTo>
                      <a:pt x="59" y="232"/>
                      <a:pt x="59" y="232"/>
                      <a:pt x="59" y="232"/>
                    </a:cubicBezTo>
                    <a:cubicBezTo>
                      <a:pt x="61" y="235"/>
                      <a:pt x="61" y="235"/>
                      <a:pt x="61" y="249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0"/>
                      <a:pt x="61" y="250"/>
                      <a:pt x="61" y="250"/>
                    </a:cubicBezTo>
                    <a:cubicBezTo>
                      <a:pt x="61" y="251"/>
                      <a:pt x="61" y="252"/>
                      <a:pt x="61" y="253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61" y="256"/>
                      <a:pt x="61" y="256"/>
                      <a:pt x="60" y="258"/>
                    </a:cubicBezTo>
                    <a:cubicBezTo>
                      <a:pt x="60" y="259"/>
                      <a:pt x="60" y="260"/>
                      <a:pt x="60" y="260"/>
                    </a:cubicBezTo>
                    <a:cubicBezTo>
                      <a:pt x="61" y="261"/>
                      <a:pt x="61" y="261"/>
                      <a:pt x="61" y="261"/>
                    </a:cubicBezTo>
                    <a:cubicBezTo>
                      <a:pt x="61" y="261"/>
                      <a:pt x="61" y="261"/>
                      <a:pt x="70" y="259"/>
                    </a:cubicBezTo>
                    <a:cubicBezTo>
                      <a:pt x="72" y="258"/>
                      <a:pt x="72" y="258"/>
                      <a:pt x="72" y="258"/>
                    </a:cubicBezTo>
                    <a:cubicBezTo>
                      <a:pt x="76" y="255"/>
                      <a:pt x="79" y="251"/>
                      <a:pt x="83" y="248"/>
                    </a:cubicBezTo>
                    <a:cubicBezTo>
                      <a:pt x="85" y="245"/>
                      <a:pt x="85" y="245"/>
                      <a:pt x="85" y="245"/>
                    </a:cubicBezTo>
                    <a:cubicBezTo>
                      <a:pt x="86" y="244"/>
                      <a:pt x="86" y="244"/>
                      <a:pt x="86" y="244"/>
                    </a:cubicBezTo>
                    <a:cubicBezTo>
                      <a:pt x="86" y="243"/>
                      <a:pt x="86" y="243"/>
                      <a:pt x="86" y="243"/>
                    </a:cubicBezTo>
                    <a:cubicBezTo>
                      <a:pt x="87" y="242"/>
                      <a:pt x="87" y="242"/>
                      <a:pt x="87" y="242"/>
                    </a:cubicBezTo>
                    <a:cubicBezTo>
                      <a:pt x="90" y="240"/>
                      <a:pt x="90" y="240"/>
                      <a:pt x="90" y="240"/>
                    </a:cubicBezTo>
                    <a:cubicBezTo>
                      <a:pt x="92" y="236"/>
                      <a:pt x="92" y="236"/>
                      <a:pt x="92" y="236"/>
                    </a:cubicBezTo>
                    <a:cubicBezTo>
                      <a:pt x="92" y="234"/>
                      <a:pt x="93" y="232"/>
                      <a:pt x="94" y="231"/>
                    </a:cubicBezTo>
                    <a:cubicBezTo>
                      <a:pt x="95" y="231"/>
                      <a:pt x="95" y="232"/>
                      <a:pt x="95" y="232"/>
                    </a:cubicBezTo>
                    <a:cubicBezTo>
                      <a:pt x="95" y="233"/>
                      <a:pt x="96" y="233"/>
                      <a:pt x="97" y="233"/>
                    </a:cubicBezTo>
                    <a:cubicBezTo>
                      <a:pt x="97" y="234"/>
                      <a:pt x="97" y="234"/>
                      <a:pt x="97" y="234"/>
                    </a:cubicBezTo>
                    <a:cubicBezTo>
                      <a:pt x="98" y="234"/>
                      <a:pt x="98" y="234"/>
                      <a:pt x="98" y="234"/>
                    </a:cubicBezTo>
                    <a:cubicBezTo>
                      <a:pt x="97" y="235"/>
                      <a:pt x="97" y="236"/>
                      <a:pt x="96" y="236"/>
                    </a:cubicBezTo>
                    <a:cubicBezTo>
                      <a:pt x="97" y="237"/>
                      <a:pt x="97" y="237"/>
                      <a:pt x="97" y="237"/>
                    </a:cubicBezTo>
                    <a:cubicBezTo>
                      <a:pt x="97" y="237"/>
                      <a:pt x="98" y="238"/>
                      <a:pt x="99" y="238"/>
                    </a:cubicBezTo>
                    <a:cubicBezTo>
                      <a:pt x="99" y="239"/>
                      <a:pt x="99" y="239"/>
                      <a:pt x="99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99" y="240"/>
                      <a:pt x="99" y="240"/>
                      <a:pt x="99" y="241"/>
                    </a:cubicBezTo>
                    <a:cubicBezTo>
                      <a:pt x="100" y="241"/>
                      <a:pt x="100" y="241"/>
                      <a:pt x="100" y="241"/>
                    </a:cubicBezTo>
                    <a:cubicBezTo>
                      <a:pt x="101" y="241"/>
                      <a:pt x="101" y="240"/>
                      <a:pt x="103" y="239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8"/>
                      <a:pt x="104" y="238"/>
                      <a:pt x="104" y="238"/>
                    </a:cubicBezTo>
                    <a:cubicBezTo>
                      <a:pt x="104" y="237"/>
                      <a:pt x="105" y="236"/>
                      <a:pt x="105" y="235"/>
                    </a:cubicBezTo>
                    <a:cubicBezTo>
                      <a:pt x="106" y="234"/>
                      <a:pt x="107" y="233"/>
                      <a:pt x="108" y="231"/>
                    </a:cubicBezTo>
                    <a:cubicBezTo>
                      <a:pt x="110" y="228"/>
                      <a:pt x="112" y="226"/>
                      <a:pt x="114" y="223"/>
                    </a:cubicBezTo>
                    <a:cubicBezTo>
                      <a:pt x="113" y="224"/>
                      <a:pt x="113" y="224"/>
                      <a:pt x="113" y="224"/>
                    </a:cubicBezTo>
                    <a:cubicBezTo>
                      <a:pt x="113" y="222"/>
                      <a:pt x="113" y="222"/>
                      <a:pt x="113" y="222"/>
                    </a:cubicBezTo>
                    <a:cubicBezTo>
                      <a:pt x="116" y="219"/>
                      <a:pt x="117" y="215"/>
                      <a:pt x="117" y="214"/>
                    </a:cubicBezTo>
                    <a:cubicBezTo>
                      <a:pt x="116" y="214"/>
                      <a:pt x="116" y="214"/>
                      <a:pt x="116" y="214"/>
                    </a:cubicBezTo>
                    <a:cubicBezTo>
                      <a:pt x="116" y="211"/>
                      <a:pt x="116" y="211"/>
                      <a:pt x="114" y="209"/>
                    </a:cubicBezTo>
                    <a:cubicBezTo>
                      <a:pt x="114" y="209"/>
                      <a:pt x="112" y="206"/>
                      <a:pt x="114" y="203"/>
                    </a:cubicBezTo>
                    <a:cubicBezTo>
                      <a:pt x="114" y="202"/>
                      <a:pt x="114" y="202"/>
                      <a:pt x="114" y="202"/>
                    </a:cubicBezTo>
                    <a:cubicBezTo>
                      <a:pt x="113" y="202"/>
                      <a:pt x="113" y="202"/>
                      <a:pt x="113" y="202"/>
                    </a:cubicBezTo>
                    <a:cubicBezTo>
                      <a:pt x="113" y="200"/>
                      <a:pt x="113" y="200"/>
                      <a:pt x="113" y="200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1"/>
                      <a:pt x="113" y="199"/>
                    </a:cubicBezTo>
                    <a:cubicBezTo>
                      <a:pt x="113" y="198"/>
                      <a:pt x="113" y="198"/>
                      <a:pt x="113" y="197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12" y="196"/>
                      <a:pt x="112" y="196"/>
                      <a:pt x="112" y="196"/>
                    </a:cubicBez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0" y="196"/>
                      <a:pt x="109" y="197"/>
                      <a:pt x="109" y="197"/>
                    </a:cubicBezTo>
                    <a:cubicBezTo>
                      <a:pt x="111" y="193"/>
                      <a:pt x="113" y="190"/>
                      <a:pt x="116" y="186"/>
                    </a:cubicBezTo>
                    <a:cubicBezTo>
                      <a:pt x="116" y="188"/>
                      <a:pt x="117" y="189"/>
                      <a:pt x="117" y="189"/>
                    </a:cubicBezTo>
                    <a:cubicBezTo>
                      <a:pt x="117" y="188"/>
                      <a:pt x="117" y="188"/>
                      <a:pt x="117" y="187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7" y="184"/>
                      <a:pt x="118" y="182"/>
                      <a:pt x="119" y="181"/>
                    </a:cubicBezTo>
                    <a:cubicBezTo>
                      <a:pt x="119" y="179"/>
                      <a:pt x="120" y="178"/>
                      <a:pt x="121" y="176"/>
                    </a:cubicBezTo>
                    <a:cubicBezTo>
                      <a:pt x="121" y="176"/>
                      <a:pt x="121" y="176"/>
                      <a:pt x="121" y="176"/>
                    </a:cubicBezTo>
                    <a:cubicBezTo>
                      <a:pt x="121" y="177"/>
                      <a:pt x="121" y="177"/>
                      <a:pt x="122" y="177"/>
                    </a:cubicBezTo>
                    <a:cubicBezTo>
                      <a:pt x="122" y="177"/>
                      <a:pt x="122" y="177"/>
                      <a:pt x="122" y="176"/>
                    </a:cubicBezTo>
                    <a:cubicBezTo>
                      <a:pt x="123" y="175"/>
                      <a:pt x="123" y="175"/>
                      <a:pt x="123" y="173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24" y="174"/>
                      <a:pt x="124" y="174"/>
                      <a:pt x="124" y="174"/>
                    </a:cubicBezTo>
                    <a:cubicBezTo>
                      <a:pt x="123" y="176"/>
                      <a:pt x="123" y="176"/>
                      <a:pt x="123" y="176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3" y="179"/>
                      <a:pt x="123" y="179"/>
                      <a:pt x="123" y="179"/>
                    </a:cubicBezTo>
                    <a:cubicBezTo>
                      <a:pt x="124" y="178"/>
                      <a:pt x="124" y="178"/>
                      <a:pt x="124" y="17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5" y="175"/>
                      <a:pt x="125" y="175"/>
                      <a:pt x="125" y="175"/>
                    </a:cubicBezTo>
                    <a:cubicBezTo>
                      <a:pt x="125" y="174"/>
                      <a:pt x="125" y="174"/>
                      <a:pt x="125" y="172"/>
                    </a:cubicBezTo>
                    <a:cubicBezTo>
                      <a:pt x="125" y="171"/>
                      <a:pt x="125" y="171"/>
                      <a:pt x="126" y="170"/>
                    </a:cubicBezTo>
                    <a:cubicBezTo>
                      <a:pt x="126" y="169"/>
                      <a:pt x="125" y="169"/>
                      <a:pt x="125" y="168"/>
                    </a:cubicBezTo>
                    <a:cubicBezTo>
                      <a:pt x="125" y="168"/>
                      <a:pt x="125" y="167"/>
                      <a:pt x="126" y="167"/>
                    </a:cubicBezTo>
                    <a:cubicBezTo>
                      <a:pt x="126" y="165"/>
                      <a:pt x="126" y="165"/>
                      <a:pt x="126" y="165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4" y="163"/>
                      <a:pt x="124" y="163"/>
                      <a:pt x="124" y="162"/>
                    </a:cubicBezTo>
                    <a:cubicBezTo>
                      <a:pt x="123" y="162"/>
                      <a:pt x="122" y="163"/>
                      <a:pt x="121" y="164"/>
                    </a:cubicBezTo>
                    <a:cubicBezTo>
                      <a:pt x="121" y="163"/>
                      <a:pt x="121" y="163"/>
                      <a:pt x="121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4"/>
                      <a:pt x="120" y="164"/>
                      <a:pt x="120" y="164"/>
                    </a:cubicBezTo>
                    <a:cubicBezTo>
                      <a:pt x="119" y="166"/>
                      <a:pt x="117" y="167"/>
                      <a:pt x="117" y="167"/>
                    </a:cubicBezTo>
                    <a:cubicBezTo>
                      <a:pt x="116" y="165"/>
                      <a:pt x="116" y="165"/>
                      <a:pt x="116" y="165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4" y="164"/>
                      <a:pt x="114" y="164"/>
                      <a:pt x="114" y="164"/>
                    </a:cubicBezTo>
                    <a:cubicBezTo>
                      <a:pt x="115" y="163"/>
                      <a:pt x="115" y="163"/>
                      <a:pt x="115" y="163"/>
                    </a:cubicBezTo>
                    <a:cubicBezTo>
                      <a:pt x="114" y="160"/>
                      <a:pt x="114" y="160"/>
                      <a:pt x="114" y="160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10" y="157"/>
                      <a:pt x="110" y="157"/>
                      <a:pt x="110" y="157"/>
                    </a:cubicBezTo>
                    <a:cubicBezTo>
                      <a:pt x="110" y="155"/>
                      <a:pt x="110" y="155"/>
                      <a:pt x="110" y="155"/>
                    </a:cubicBezTo>
                    <a:cubicBezTo>
                      <a:pt x="108" y="149"/>
                      <a:pt x="108" y="149"/>
                      <a:pt x="108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05" y="141"/>
                      <a:pt x="105" y="141"/>
                      <a:pt x="105" y="141"/>
                    </a:cubicBezTo>
                    <a:cubicBezTo>
                      <a:pt x="104" y="140"/>
                      <a:pt x="104" y="140"/>
                      <a:pt x="104" y="140"/>
                    </a:cubicBezTo>
                    <a:cubicBezTo>
                      <a:pt x="104" y="138"/>
                      <a:pt x="104" y="138"/>
                      <a:pt x="104" y="138"/>
                    </a:cubicBezTo>
                    <a:cubicBezTo>
                      <a:pt x="100" y="132"/>
                      <a:pt x="100" y="132"/>
                      <a:pt x="101" y="129"/>
                    </a:cubicBezTo>
                    <a:cubicBezTo>
                      <a:pt x="101" y="126"/>
                      <a:pt x="101" y="126"/>
                      <a:pt x="101" y="126"/>
                    </a:cubicBezTo>
                    <a:cubicBezTo>
                      <a:pt x="101" y="130"/>
                      <a:pt x="105" y="133"/>
                      <a:pt x="106" y="136"/>
                    </a:cubicBezTo>
                    <a:cubicBezTo>
                      <a:pt x="106" y="137"/>
                      <a:pt x="106" y="137"/>
                      <a:pt x="106" y="137"/>
                    </a:cubicBezTo>
                    <a:cubicBezTo>
                      <a:pt x="108" y="138"/>
                      <a:pt x="108" y="138"/>
                      <a:pt x="109" y="143"/>
                    </a:cubicBezTo>
                    <a:cubicBezTo>
                      <a:pt x="110" y="145"/>
                      <a:pt x="110" y="145"/>
                      <a:pt x="110" y="145"/>
                    </a:cubicBezTo>
                    <a:cubicBezTo>
                      <a:pt x="111" y="145"/>
                      <a:pt x="111" y="145"/>
                      <a:pt x="111" y="145"/>
                    </a:cubicBezTo>
                    <a:cubicBezTo>
                      <a:pt x="114" y="153"/>
                      <a:pt x="114" y="153"/>
                      <a:pt x="115" y="157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16" y="164"/>
                      <a:pt x="116" y="164"/>
                      <a:pt x="116" y="164"/>
                    </a:cubicBezTo>
                    <a:cubicBezTo>
                      <a:pt x="116" y="166"/>
                      <a:pt x="116" y="166"/>
                      <a:pt x="116" y="166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17" y="161"/>
                      <a:pt x="117" y="161"/>
                      <a:pt x="117" y="161"/>
                    </a:cubicBezTo>
                    <a:cubicBezTo>
                      <a:pt x="118" y="161"/>
                      <a:pt x="119" y="160"/>
                      <a:pt x="120" y="159"/>
                    </a:cubicBezTo>
                    <a:cubicBezTo>
                      <a:pt x="121" y="158"/>
                      <a:pt x="121" y="158"/>
                      <a:pt x="121" y="158"/>
                    </a:cubicBezTo>
                    <a:cubicBezTo>
                      <a:pt x="121" y="158"/>
                      <a:pt x="122" y="158"/>
                      <a:pt x="122" y="157"/>
                    </a:cubicBezTo>
                    <a:cubicBezTo>
                      <a:pt x="123" y="156"/>
                      <a:pt x="124" y="154"/>
                      <a:pt x="125" y="152"/>
                    </a:cubicBezTo>
                    <a:cubicBezTo>
                      <a:pt x="126" y="150"/>
                      <a:pt x="126" y="150"/>
                      <a:pt x="126" y="150"/>
                    </a:cubicBezTo>
                    <a:cubicBezTo>
                      <a:pt x="126" y="150"/>
                      <a:pt x="127" y="150"/>
                      <a:pt x="127" y="150"/>
                    </a:cubicBezTo>
                    <a:cubicBezTo>
                      <a:pt x="128" y="149"/>
                      <a:pt x="128" y="148"/>
                      <a:pt x="128" y="147"/>
                    </a:cubicBez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9" y="149"/>
                      <a:pt x="129" y="149"/>
                      <a:pt x="129" y="149"/>
                    </a:cubicBezTo>
                    <a:cubicBezTo>
                      <a:pt x="129" y="149"/>
                      <a:pt x="129" y="150"/>
                      <a:pt x="130" y="151"/>
                    </a:cubicBezTo>
                    <a:cubicBezTo>
                      <a:pt x="130" y="150"/>
                      <a:pt x="130" y="150"/>
                      <a:pt x="130" y="150"/>
                    </a:cubicBezTo>
                    <a:cubicBezTo>
                      <a:pt x="129" y="149"/>
                      <a:pt x="129" y="149"/>
                      <a:pt x="129" y="148"/>
                    </a:cubicBezTo>
                    <a:cubicBezTo>
                      <a:pt x="129" y="148"/>
                      <a:pt x="129" y="147"/>
                      <a:pt x="129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9" y="145"/>
                      <a:pt x="129" y="145"/>
                      <a:pt x="129" y="145"/>
                    </a:cubicBezTo>
                    <a:cubicBezTo>
                      <a:pt x="130" y="144"/>
                      <a:pt x="130" y="144"/>
                      <a:pt x="130" y="144"/>
                    </a:cubicBezTo>
                    <a:cubicBezTo>
                      <a:pt x="130" y="141"/>
                      <a:pt x="130" y="141"/>
                      <a:pt x="130" y="141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1" y="138"/>
                      <a:pt x="131" y="138"/>
                      <a:pt x="131" y="138"/>
                    </a:cubicBezTo>
                    <a:cubicBezTo>
                      <a:pt x="131" y="136"/>
                      <a:pt x="131" y="136"/>
                      <a:pt x="131" y="136"/>
                    </a:cubicBezTo>
                    <a:cubicBezTo>
                      <a:pt x="130" y="133"/>
                      <a:pt x="130" y="133"/>
                      <a:pt x="130" y="133"/>
                    </a:cubicBezTo>
                    <a:cubicBezTo>
                      <a:pt x="129" y="133"/>
                      <a:pt x="129" y="133"/>
                      <a:pt x="129" y="133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29"/>
                      <a:pt x="127" y="129"/>
                      <a:pt x="127" y="129"/>
                    </a:cubicBezTo>
                    <a:cubicBezTo>
                      <a:pt x="126" y="130"/>
                      <a:pt x="126" y="130"/>
                      <a:pt x="126" y="130"/>
                    </a:cubicBezTo>
                    <a:cubicBezTo>
                      <a:pt x="126" y="127"/>
                      <a:pt x="126" y="127"/>
                      <a:pt x="126" y="127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6"/>
                      <a:pt x="127" y="126"/>
                      <a:pt x="127" y="127"/>
                    </a:cubicBezTo>
                    <a:cubicBezTo>
                      <a:pt x="128" y="129"/>
                      <a:pt x="128" y="129"/>
                      <a:pt x="129" y="129"/>
                    </a:cubicBezTo>
                    <a:cubicBezTo>
                      <a:pt x="131" y="129"/>
                      <a:pt x="132" y="128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7"/>
                      <a:pt x="134" y="127"/>
                      <a:pt x="134" y="127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5" y="130"/>
                      <a:pt x="135" y="130"/>
                      <a:pt x="135" y="130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29"/>
                      <a:pt x="136" y="129"/>
                      <a:pt x="136" y="129"/>
                    </a:cubicBezTo>
                    <a:cubicBezTo>
                      <a:pt x="136" y="130"/>
                      <a:pt x="136" y="130"/>
                      <a:pt x="136" y="130"/>
                    </a:cubicBezTo>
                    <a:cubicBezTo>
                      <a:pt x="136" y="132"/>
                      <a:pt x="136" y="135"/>
                      <a:pt x="136" y="140"/>
                    </a:cubicBezTo>
                    <a:cubicBezTo>
                      <a:pt x="136" y="145"/>
                      <a:pt x="136" y="147"/>
                      <a:pt x="137" y="148"/>
                    </a:cubicBezTo>
                    <a:cubicBezTo>
                      <a:pt x="138" y="150"/>
                      <a:pt x="138" y="150"/>
                      <a:pt x="138" y="150"/>
                    </a:cubicBezTo>
                    <a:cubicBezTo>
                      <a:pt x="138" y="151"/>
                      <a:pt x="138" y="152"/>
                      <a:pt x="138" y="152"/>
                    </a:cubicBezTo>
                    <a:cubicBezTo>
                      <a:pt x="138" y="151"/>
                      <a:pt x="138" y="150"/>
                      <a:pt x="138" y="150"/>
                    </a:cubicBezTo>
                    <a:cubicBezTo>
                      <a:pt x="139" y="148"/>
                      <a:pt x="139" y="146"/>
                      <a:pt x="140" y="145"/>
                    </a:cubicBezTo>
                    <a:cubicBezTo>
                      <a:pt x="140" y="146"/>
                      <a:pt x="141" y="149"/>
                      <a:pt x="141" y="151"/>
                    </a:cubicBezTo>
                    <a:cubicBezTo>
                      <a:pt x="141" y="153"/>
                      <a:pt x="141" y="154"/>
                      <a:pt x="140" y="156"/>
                    </a:cubicBezTo>
                    <a:cubicBezTo>
                      <a:pt x="140" y="161"/>
                      <a:pt x="135" y="164"/>
                      <a:pt x="138" y="169"/>
                    </a:cubicBezTo>
                    <a:cubicBezTo>
                      <a:pt x="141" y="164"/>
                      <a:pt x="140" y="159"/>
                      <a:pt x="141" y="155"/>
                    </a:cubicBezTo>
                    <a:cubicBezTo>
                      <a:pt x="142" y="157"/>
                      <a:pt x="142" y="159"/>
                      <a:pt x="142" y="162"/>
                    </a:cubicBezTo>
                    <a:cubicBezTo>
                      <a:pt x="142" y="160"/>
                      <a:pt x="142" y="160"/>
                      <a:pt x="143" y="156"/>
                    </a:cubicBezTo>
                    <a:cubicBezTo>
                      <a:pt x="143" y="149"/>
                      <a:pt x="143" y="148"/>
                      <a:pt x="143" y="146"/>
                    </a:cubicBezTo>
                    <a:cubicBezTo>
                      <a:pt x="143" y="143"/>
                      <a:pt x="143" y="139"/>
                      <a:pt x="143" y="139"/>
                    </a:cubicBezTo>
                    <a:cubicBezTo>
                      <a:pt x="143" y="136"/>
                      <a:pt x="143" y="132"/>
                      <a:pt x="142" y="127"/>
                    </a:cubicBezTo>
                    <a:cubicBezTo>
                      <a:pt x="142" y="128"/>
                      <a:pt x="142" y="128"/>
                      <a:pt x="142" y="128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40" y="115"/>
                      <a:pt x="137" y="103"/>
                      <a:pt x="132" y="89"/>
                    </a:cubicBezTo>
                    <a:cubicBezTo>
                      <a:pt x="129" y="80"/>
                      <a:pt x="124" y="72"/>
                      <a:pt x="120" y="64"/>
                    </a:cubicBezTo>
                    <a:cubicBezTo>
                      <a:pt x="112" y="50"/>
                      <a:pt x="101" y="36"/>
                      <a:pt x="86" y="24"/>
                    </a:cubicBezTo>
                    <a:cubicBezTo>
                      <a:pt x="79" y="19"/>
                      <a:pt x="74" y="15"/>
                      <a:pt x="69" y="12"/>
                    </a:cubicBezTo>
                    <a:cubicBezTo>
                      <a:pt x="68" y="11"/>
                      <a:pt x="67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2" y="7"/>
                      <a:pt x="57" y="4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îṩḻïdè">
              <a:extLst>
                <a:ext uri="{FF2B5EF4-FFF2-40B4-BE49-F238E27FC236}">
                  <a16:creationId xmlns:a16="http://schemas.microsoft.com/office/drawing/2014/main" id="{D81622BD-5822-4C41-8ADE-47E6394864A6}"/>
                </a:ext>
              </a:extLst>
            </p:cNvPr>
            <p:cNvSpPr/>
            <p:nvPr/>
          </p:nvSpPr>
          <p:spPr bwMode="auto">
            <a:xfrm>
              <a:off x="4434559" y="2475494"/>
              <a:ext cx="321467" cy="2072807"/>
            </a:xfrm>
            <a:custGeom>
              <a:avLst/>
              <a:gdLst/>
              <a:ahLst/>
              <a:cxnLst>
                <a:cxn ang="0">
                  <a:pos x="31" y="206"/>
                </a:cxn>
                <a:cxn ang="0">
                  <a:pos x="29" y="203"/>
                </a:cxn>
                <a:cxn ang="0">
                  <a:pos x="29" y="203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26"/>
                </a:cxn>
                <a:cxn ang="0">
                  <a:pos x="25" y="4"/>
                </a:cxn>
                <a:cxn ang="0">
                  <a:pos x="3" y="10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6" y="203"/>
                </a:cxn>
                <a:cxn ang="0">
                  <a:pos x="6" y="203"/>
                </a:cxn>
                <a:cxn ang="0">
                  <a:pos x="3" y="222"/>
                </a:cxn>
                <a:cxn ang="0">
                  <a:pos x="25" y="228"/>
                </a:cxn>
                <a:cxn ang="0">
                  <a:pos x="31" y="206"/>
                </a:cxn>
              </a:cxnLst>
              <a:rect l="0" t="0" r="r" b="b"/>
              <a:pathLst>
                <a:path w="36" h="232">
                  <a:moveTo>
                    <a:pt x="31" y="206"/>
                  </a:moveTo>
                  <a:cubicBezTo>
                    <a:pt x="30" y="205"/>
                    <a:pt x="30" y="204"/>
                    <a:pt x="29" y="203"/>
                  </a:cubicBezTo>
                  <a:cubicBezTo>
                    <a:pt x="29" y="203"/>
                    <a:pt x="29" y="203"/>
                    <a:pt x="29" y="203"/>
                  </a:cubicBezTo>
                  <a:cubicBezTo>
                    <a:pt x="17" y="191"/>
                    <a:pt x="17" y="41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9" y="28"/>
                    <a:pt x="30" y="27"/>
                    <a:pt x="31" y="26"/>
                  </a:cubicBezTo>
                  <a:cubicBezTo>
                    <a:pt x="35" y="19"/>
                    <a:pt x="33" y="9"/>
                    <a:pt x="25" y="4"/>
                  </a:cubicBezTo>
                  <a:cubicBezTo>
                    <a:pt x="17" y="0"/>
                    <a:pt x="8" y="3"/>
                    <a:pt x="3" y="10"/>
                  </a:cubicBezTo>
                  <a:cubicBezTo>
                    <a:pt x="0" y="17"/>
                    <a:pt x="1" y="24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7" y="41"/>
                    <a:pt x="17" y="191"/>
                    <a:pt x="6" y="203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1" y="208"/>
                    <a:pt x="0" y="216"/>
                    <a:pt x="3" y="222"/>
                  </a:cubicBezTo>
                  <a:cubicBezTo>
                    <a:pt x="8" y="230"/>
                    <a:pt x="18" y="232"/>
                    <a:pt x="25" y="228"/>
                  </a:cubicBezTo>
                  <a:cubicBezTo>
                    <a:pt x="33" y="223"/>
                    <a:pt x="36" y="214"/>
                    <a:pt x="31" y="206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śľîḍè">
              <a:extLst>
                <a:ext uri="{FF2B5EF4-FFF2-40B4-BE49-F238E27FC236}">
                  <a16:creationId xmlns:a16="http://schemas.microsoft.com/office/drawing/2014/main" id="{C828AB2D-4238-47E2-921E-0C391FCB6205}"/>
                </a:ext>
              </a:extLst>
            </p:cNvPr>
            <p:cNvSpPr/>
            <p:nvPr/>
          </p:nvSpPr>
          <p:spPr bwMode="auto">
            <a:xfrm>
              <a:off x="4426846" y="4226832"/>
              <a:ext cx="1820777" cy="1177848"/>
            </a:xfrm>
            <a:custGeom>
              <a:avLst/>
              <a:gdLst/>
              <a:ahLst/>
              <a:cxnLst>
                <a:cxn ang="0">
                  <a:pos x="188" y="100"/>
                </a:cxn>
                <a:cxn ang="0">
                  <a:pos x="184" y="100"/>
                </a:cxn>
                <a:cxn ang="0">
                  <a:pos x="184" y="10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173" y="120"/>
                </a:cxn>
                <a:cxn ang="0">
                  <a:pos x="173" y="120"/>
                </a:cxn>
                <a:cxn ang="0">
                  <a:pos x="188" y="132"/>
                </a:cxn>
                <a:cxn ang="0">
                  <a:pos x="204" y="116"/>
                </a:cxn>
                <a:cxn ang="0">
                  <a:pos x="188" y="100"/>
                </a:cxn>
              </a:cxnLst>
              <a:rect l="0" t="0" r="r" b="b"/>
              <a:pathLst>
                <a:path w="204" h="132">
                  <a:moveTo>
                    <a:pt x="188" y="100"/>
                  </a:moveTo>
                  <a:cubicBezTo>
                    <a:pt x="186" y="100"/>
                    <a:pt x="185" y="100"/>
                    <a:pt x="184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68" y="104"/>
                    <a:pt x="38" y="29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1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9"/>
                    <a:pt x="0" y="18"/>
                    <a:pt x="4" y="26"/>
                  </a:cubicBezTo>
                  <a:cubicBezTo>
                    <a:pt x="8" y="32"/>
                    <a:pt x="16" y="35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8" y="29"/>
                    <a:pt x="168" y="104"/>
                    <a:pt x="173" y="120"/>
                  </a:cubicBezTo>
                  <a:cubicBezTo>
                    <a:pt x="173" y="120"/>
                    <a:pt x="173" y="120"/>
                    <a:pt x="173" y="120"/>
                  </a:cubicBezTo>
                  <a:cubicBezTo>
                    <a:pt x="174" y="127"/>
                    <a:pt x="181" y="132"/>
                    <a:pt x="188" y="132"/>
                  </a:cubicBezTo>
                  <a:cubicBezTo>
                    <a:pt x="197" y="132"/>
                    <a:pt x="204" y="124"/>
                    <a:pt x="204" y="116"/>
                  </a:cubicBezTo>
                  <a:cubicBezTo>
                    <a:pt x="204" y="107"/>
                    <a:pt x="197" y="100"/>
                    <a:pt x="188" y="10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sḻíḑè">
              <a:extLst>
                <a:ext uri="{FF2B5EF4-FFF2-40B4-BE49-F238E27FC236}">
                  <a16:creationId xmlns:a16="http://schemas.microsoft.com/office/drawing/2014/main" id="{52FA8404-40F8-45B5-B710-0904A1ACA1A7}"/>
                </a:ext>
              </a:extLst>
            </p:cNvPr>
            <p:cNvSpPr/>
            <p:nvPr/>
          </p:nvSpPr>
          <p:spPr bwMode="auto">
            <a:xfrm>
              <a:off x="5962162" y="4216546"/>
              <a:ext cx="1823349" cy="1188135"/>
            </a:xfrm>
            <a:custGeom>
              <a:avLst/>
              <a:gdLst/>
              <a:ahLst/>
              <a:cxnLst>
                <a:cxn ang="0">
                  <a:pos x="193" y="5"/>
                </a:cxn>
                <a:cxn ang="0">
                  <a:pos x="172" y="11"/>
                </a:cxn>
                <a:cxn ang="0">
                  <a:pos x="170" y="14"/>
                </a:cxn>
                <a:cxn ang="0">
                  <a:pos x="170" y="14"/>
                </a:cxn>
                <a:cxn ang="0">
                  <a:pos x="20" y="101"/>
                </a:cxn>
                <a:cxn ang="0">
                  <a:pos x="20" y="101"/>
                </a:cxn>
                <a:cxn ang="0">
                  <a:pos x="16" y="101"/>
                </a:cxn>
                <a:cxn ang="0">
                  <a:pos x="0" y="117"/>
                </a:cxn>
                <a:cxn ang="0">
                  <a:pos x="16" y="133"/>
                </a:cxn>
                <a:cxn ang="0">
                  <a:pos x="31" y="121"/>
                </a:cxn>
                <a:cxn ang="0">
                  <a:pos x="31" y="121"/>
                </a:cxn>
                <a:cxn ang="0">
                  <a:pos x="181" y="34"/>
                </a:cxn>
                <a:cxn ang="0">
                  <a:pos x="181" y="34"/>
                </a:cxn>
                <a:cxn ang="0">
                  <a:pos x="199" y="27"/>
                </a:cxn>
                <a:cxn ang="0">
                  <a:pos x="193" y="5"/>
                </a:cxn>
              </a:cxnLst>
              <a:rect l="0" t="0" r="r" b="b"/>
              <a:pathLst>
                <a:path w="204" h="133">
                  <a:moveTo>
                    <a:pt x="193" y="5"/>
                  </a:moveTo>
                  <a:cubicBezTo>
                    <a:pt x="186" y="0"/>
                    <a:pt x="176" y="3"/>
                    <a:pt x="172" y="11"/>
                  </a:cubicBezTo>
                  <a:cubicBezTo>
                    <a:pt x="171" y="12"/>
                    <a:pt x="170" y="13"/>
                    <a:pt x="170" y="14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66" y="30"/>
                    <a:pt x="35" y="105"/>
                    <a:pt x="20" y="101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9" y="101"/>
                    <a:pt x="17" y="101"/>
                    <a:pt x="16" y="101"/>
                  </a:cubicBezTo>
                  <a:cubicBezTo>
                    <a:pt x="7" y="101"/>
                    <a:pt x="0" y="108"/>
                    <a:pt x="0" y="117"/>
                  </a:cubicBezTo>
                  <a:cubicBezTo>
                    <a:pt x="0" y="125"/>
                    <a:pt x="7" y="133"/>
                    <a:pt x="16" y="133"/>
                  </a:cubicBezTo>
                  <a:cubicBezTo>
                    <a:pt x="23" y="133"/>
                    <a:pt x="30" y="128"/>
                    <a:pt x="31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35" y="105"/>
                    <a:pt x="166" y="30"/>
                    <a:pt x="181" y="34"/>
                  </a:cubicBezTo>
                  <a:cubicBezTo>
                    <a:pt x="181" y="34"/>
                    <a:pt x="181" y="34"/>
                    <a:pt x="181" y="34"/>
                  </a:cubicBezTo>
                  <a:cubicBezTo>
                    <a:pt x="188" y="36"/>
                    <a:pt x="196" y="33"/>
                    <a:pt x="199" y="27"/>
                  </a:cubicBezTo>
                  <a:cubicBezTo>
                    <a:pt x="204" y="19"/>
                    <a:pt x="201" y="9"/>
                    <a:pt x="193" y="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ṧ1íḑê">
              <a:extLst>
                <a:ext uri="{FF2B5EF4-FFF2-40B4-BE49-F238E27FC236}">
                  <a16:creationId xmlns:a16="http://schemas.microsoft.com/office/drawing/2014/main" id="{79B22A34-D770-4158-A5FF-DE27CFF94B0D}"/>
                </a:ext>
              </a:extLst>
            </p:cNvPr>
            <p:cNvSpPr/>
            <p:nvPr/>
          </p:nvSpPr>
          <p:spPr bwMode="auto">
            <a:xfrm>
              <a:off x="7453759" y="2475494"/>
              <a:ext cx="321467" cy="2072807"/>
            </a:xfrm>
            <a:custGeom>
              <a:avLst/>
              <a:gdLst/>
              <a:ahLst/>
              <a:cxnLst>
                <a:cxn ang="0">
                  <a:pos x="30" y="202"/>
                </a:cxn>
                <a:cxn ang="0">
                  <a:pos x="30" y="202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2" y="10"/>
                </a:cxn>
                <a:cxn ang="0">
                  <a:pos x="10" y="4"/>
                </a:cxn>
                <a:cxn ang="0">
                  <a:pos x="4" y="26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7" y="202"/>
                </a:cxn>
                <a:cxn ang="0">
                  <a:pos x="7" y="202"/>
                </a:cxn>
                <a:cxn ang="0">
                  <a:pos x="5" y="206"/>
                </a:cxn>
                <a:cxn ang="0">
                  <a:pos x="10" y="227"/>
                </a:cxn>
                <a:cxn ang="0">
                  <a:pos x="32" y="222"/>
                </a:cxn>
                <a:cxn ang="0">
                  <a:pos x="30" y="202"/>
                </a:cxn>
              </a:cxnLst>
              <a:rect l="0" t="0" r="r" b="b"/>
              <a:pathLst>
                <a:path w="36" h="232">
                  <a:moveTo>
                    <a:pt x="30" y="202"/>
                  </a:moveTo>
                  <a:cubicBezTo>
                    <a:pt x="30" y="202"/>
                    <a:pt x="30" y="202"/>
                    <a:pt x="30" y="202"/>
                  </a:cubicBezTo>
                  <a:cubicBezTo>
                    <a:pt x="18" y="191"/>
                    <a:pt x="18" y="40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4"/>
                    <a:pt x="36" y="16"/>
                    <a:pt x="32" y="10"/>
                  </a:cubicBezTo>
                  <a:cubicBezTo>
                    <a:pt x="28" y="2"/>
                    <a:pt x="18" y="0"/>
                    <a:pt x="10" y="4"/>
                  </a:cubicBezTo>
                  <a:cubicBezTo>
                    <a:pt x="3" y="8"/>
                    <a:pt x="0" y="18"/>
                    <a:pt x="4" y="26"/>
                  </a:cubicBezTo>
                  <a:cubicBezTo>
                    <a:pt x="5" y="27"/>
                    <a:pt x="6" y="28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8" y="40"/>
                    <a:pt x="18" y="191"/>
                    <a:pt x="7" y="202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6" y="203"/>
                    <a:pt x="5" y="204"/>
                    <a:pt x="5" y="206"/>
                  </a:cubicBezTo>
                  <a:cubicBezTo>
                    <a:pt x="0" y="213"/>
                    <a:pt x="3" y="223"/>
                    <a:pt x="10" y="227"/>
                  </a:cubicBezTo>
                  <a:cubicBezTo>
                    <a:pt x="18" y="232"/>
                    <a:pt x="28" y="229"/>
                    <a:pt x="32" y="222"/>
                  </a:cubicBezTo>
                  <a:cubicBezTo>
                    <a:pt x="36" y="215"/>
                    <a:pt x="35" y="207"/>
                    <a:pt x="30" y="202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$ḻiḋê">
              <a:extLst>
                <a:ext uri="{FF2B5EF4-FFF2-40B4-BE49-F238E27FC236}">
                  <a16:creationId xmlns:a16="http://schemas.microsoft.com/office/drawing/2014/main" id="{CA60980D-2602-421B-B78A-0C32ED8389B0}"/>
                </a:ext>
              </a:extLst>
            </p:cNvPr>
            <p:cNvSpPr/>
            <p:nvPr/>
          </p:nvSpPr>
          <p:spPr bwMode="auto">
            <a:xfrm>
              <a:off x="4426845" y="1590824"/>
              <a:ext cx="1838779" cy="1206137"/>
            </a:xfrm>
            <a:custGeom>
              <a:avLst/>
              <a:gdLst/>
              <a:ahLst/>
              <a:cxnLst>
                <a:cxn ang="0">
                  <a:pos x="196" y="5"/>
                </a:cxn>
                <a:cxn ang="0">
                  <a:pos x="174" y="11"/>
                </a:cxn>
                <a:cxn ang="0">
                  <a:pos x="172" y="15"/>
                </a:cxn>
                <a:cxn ang="0">
                  <a:pos x="172" y="15"/>
                </a:cxn>
                <a:cxn ang="0">
                  <a:pos x="22" y="102"/>
                </a:cxn>
                <a:cxn ang="0">
                  <a:pos x="22" y="102"/>
                </a:cxn>
                <a:cxn ang="0">
                  <a:pos x="4" y="109"/>
                </a:cxn>
                <a:cxn ang="0">
                  <a:pos x="10" y="131"/>
                </a:cxn>
                <a:cxn ang="0">
                  <a:pos x="32" y="125"/>
                </a:cxn>
                <a:cxn ang="0">
                  <a:pos x="33" y="121"/>
                </a:cxn>
                <a:cxn ang="0">
                  <a:pos x="33" y="121"/>
                </a:cxn>
                <a:cxn ang="0">
                  <a:pos x="183" y="35"/>
                </a:cxn>
                <a:cxn ang="0">
                  <a:pos x="183" y="34"/>
                </a:cxn>
                <a:cxn ang="0">
                  <a:pos x="201" y="27"/>
                </a:cxn>
                <a:cxn ang="0">
                  <a:pos x="196" y="5"/>
                </a:cxn>
              </a:cxnLst>
              <a:rect l="0" t="0" r="r" b="b"/>
              <a:pathLst>
                <a:path w="206" h="135">
                  <a:moveTo>
                    <a:pt x="196" y="5"/>
                  </a:moveTo>
                  <a:cubicBezTo>
                    <a:pt x="188" y="0"/>
                    <a:pt x="178" y="3"/>
                    <a:pt x="174" y="11"/>
                  </a:cubicBezTo>
                  <a:cubicBezTo>
                    <a:pt x="173" y="12"/>
                    <a:pt x="172" y="14"/>
                    <a:pt x="172" y="15"/>
                  </a:cubicBezTo>
                  <a:cubicBezTo>
                    <a:pt x="172" y="15"/>
                    <a:pt x="172" y="15"/>
                    <a:pt x="172" y="15"/>
                  </a:cubicBezTo>
                  <a:cubicBezTo>
                    <a:pt x="168" y="30"/>
                    <a:pt x="38" y="106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5" y="100"/>
                    <a:pt x="8" y="103"/>
                    <a:pt x="4" y="109"/>
                  </a:cubicBezTo>
                  <a:cubicBezTo>
                    <a:pt x="0" y="117"/>
                    <a:pt x="2" y="127"/>
                    <a:pt x="10" y="131"/>
                  </a:cubicBezTo>
                  <a:cubicBezTo>
                    <a:pt x="18" y="135"/>
                    <a:pt x="27" y="133"/>
                    <a:pt x="32" y="125"/>
                  </a:cubicBezTo>
                  <a:cubicBezTo>
                    <a:pt x="33" y="124"/>
                    <a:pt x="33" y="123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8" y="106"/>
                    <a:pt x="168" y="30"/>
                    <a:pt x="183" y="35"/>
                  </a:cubicBezTo>
                  <a:cubicBezTo>
                    <a:pt x="183" y="34"/>
                    <a:pt x="183" y="34"/>
                    <a:pt x="183" y="34"/>
                  </a:cubicBezTo>
                  <a:cubicBezTo>
                    <a:pt x="190" y="36"/>
                    <a:pt x="198" y="33"/>
                    <a:pt x="201" y="27"/>
                  </a:cubicBezTo>
                  <a:cubicBezTo>
                    <a:pt x="206" y="19"/>
                    <a:pt x="203" y="9"/>
                    <a:pt x="196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s1îḑe">
              <a:extLst>
                <a:ext uri="{FF2B5EF4-FFF2-40B4-BE49-F238E27FC236}">
                  <a16:creationId xmlns:a16="http://schemas.microsoft.com/office/drawing/2014/main" id="{8FA54757-D64C-4944-A5BC-4E6DC682CEA7}"/>
                </a:ext>
              </a:extLst>
            </p:cNvPr>
            <p:cNvSpPr/>
            <p:nvPr/>
          </p:nvSpPr>
          <p:spPr bwMode="auto">
            <a:xfrm>
              <a:off x="5962161" y="1616540"/>
              <a:ext cx="1813063" cy="1180419"/>
            </a:xfrm>
            <a:custGeom>
              <a:avLst/>
              <a:gdLst/>
              <a:ahLst/>
              <a:cxnLst>
                <a:cxn ang="0">
                  <a:pos x="199" y="106"/>
                </a:cxn>
                <a:cxn ang="0">
                  <a:pos x="181" y="98"/>
                </a:cxn>
                <a:cxn ang="0">
                  <a:pos x="181" y="98"/>
                </a:cxn>
                <a:cxn ang="0">
                  <a:pos x="31" y="12"/>
                </a:cxn>
                <a:cxn ang="0">
                  <a:pos x="31" y="12"/>
                </a:cxn>
                <a:cxn ang="0">
                  <a:pos x="16" y="0"/>
                </a:cxn>
                <a:cxn ang="0">
                  <a:pos x="0" y="16"/>
                </a:cxn>
                <a:cxn ang="0">
                  <a:pos x="16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70" y="118"/>
                </a:cxn>
                <a:cxn ang="0">
                  <a:pos x="170" y="118"/>
                </a:cxn>
                <a:cxn ang="0">
                  <a:pos x="171" y="122"/>
                </a:cxn>
                <a:cxn ang="0">
                  <a:pos x="193" y="128"/>
                </a:cxn>
                <a:cxn ang="0">
                  <a:pos x="199" y="106"/>
                </a:cxn>
              </a:cxnLst>
              <a:rect l="0" t="0" r="r" b="b"/>
              <a:pathLst>
                <a:path w="203" h="132">
                  <a:moveTo>
                    <a:pt x="199" y="106"/>
                  </a:moveTo>
                  <a:cubicBezTo>
                    <a:pt x="195" y="99"/>
                    <a:pt x="188" y="97"/>
                    <a:pt x="181" y="98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66" y="103"/>
                    <a:pt x="35" y="27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9" y="5"/>
                    <a:pt x="23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17" y="32"/>
                    <a:pt x="18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35" y="27"/>
                    <a:pt x="166" y="103"/>
                    <a:pt x="170" y="118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0" y="119"/>
                    <a:pt x="171" y="121"/>
                    <a:pt x="171" y="122"/>
                  </a:cubicBezTo>
                  <a:cubicBezTo>
                    <a:pt x="176" y="129"/>
                    <a:pt x="186" y="132"/>
                    <a:pt x="193" y="128"/>
                  </a:cubicBezTo>
                  <a:cubicBezTo>
                    <a:pt x="201" y="123"/>
                    <a:pt x="203" y="113"/>
                    <a:pt x="199" y="10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1ide">
              <a:extLst>
                <a:ext uri="{FF2B5EF4-FFF2-40B4-BE49-F238E27FC236}">
                  <a16:creationId xmlns:a16="http://schemas.microsoft.com/office/drawing/2014/main" id="{C8656AD3-7CC3-4B23-8CB1-741DD0BA2D9A}"/>
                </a:ext>
              </a:extLst>
            </p:cNvPr>
            <p:cNvSpPr/>
            <p:nvPr/>
          </p:nvSpPr>
          <p:spPr bwMode="auto">
            <a:xfrm>
              <a:off x="5948885" y="1609080"/>
              <a:ext cx="305333" cy="30533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śḷïḓé">
              <a:extLst>
                <a:ext uri="{FF2B5EF4-FFF2-40B4-BE49-F238E27FC236}">
                  <a16:creationId xmlns:a16="http://schemas.microsoft.com/office/drawing/2014/main" id="{68957AD9-6286-414D-AA86-4AFF6E3B567B}"/>
                </a:ext>
              </a:extLst>
            </p:cNvPr>
            <p:cNvSpPr/>
            <p:nvPr/>
          </p:nvSpPr>
          <p:spPr bwMode="auto">
            <a:xfrm>
              <a:off x="4436098" y="2469564"/>
              <a:ext cx="305333" cy="30533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ṧļïḋè">
              <a:extLst>
                <a:ext uri="{FF2B5EF4-FFF2-40B4-BE49-F238E27FC236}">
                  <a16:creationId xmlns:a16="http://schemas.microsoft.com/office/drawing/2014/main" id="{EC022987-294A-4083-82CF-11E7DFC535F1}"/>
                </a:ext>
              </a:extLst>
            </p:cNvPr>
            <p:cNvSpPr/>
            <p:nvPr/>
          </p:nvSpPr>
          <p:spPr bwMode="auto">
            <a:xfrm>
              <a:off x="7468613" y="2469564"/>
              <a:ext cx="305333" cy="30533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ḋê">
              <a:extLst>
                <a:ext uri="{FF2B5EF4-FFF2-40B4-BE49-F238E27FC236}">
                  <a16:creationId xmlns:a16="http://schemas.microsoft.com/office/drawing/2014/main" id="{6EDACA19-E657-4BE8-9432-CAB9E1152467}"/>
                </a:ext>
              </a:extLst>
            </p:cNvPr>
            <p:cNvSpPr/>
            <p:nvPr/>
          </p:nvSpPr>
          <p:spPr bwMode="auto">
            <a:xfrm>
              <a:off x="7468613" y="4232170"/>
              <a:ext cx="305333" cy="305333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1íḋè">
              <a:extLst>
                <a:ext uri="{FF2B5EF4-FFF2-40B4-BE49-F238E27FC236}">
                  <a16:creationId xmlns:a16="http://schemas.microsoft.com/office/drawing/2014/main" id="{F7F497D1-2B71-4FBC-B6AB-4802BBD730F6}"/>
                </a:ext>
              </a:extLst>
            </p:cNvPr>
            <p:cNvSpPr/>
            <p:nvPr/>
          </p:nvSpPr>
          <p:spPr bwMode="auto">
            <a:xfrm>
              <a:off x="4436098" y="4232170"/>
              <a:ext cx="305333" cy="305333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ṡľïḑé">
              <a:extLst>
                <a:ext uri="{FF2B5EF4-FFF2-40B4-BE49-F238E27FC236}">
                  <a16:creationId xmlns:a16="http://schemas.microsoft.com/office/drawing/2014/main" id="{857CB9A5-B973-4A15-87EB-2845FA887E36}"/>
                </a:ext>
              </a:extLst>
            </p:cNvPr>
            <p:cNvSpPr/>
            <p:nvPr/>
          </p:nvSpPr>
          <p:spPr bwMode="auto">
            <a:xfrm>
              <a:off x="5948885" y="5092655"/>
              <a:ext cx="305333" cy="305333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ïḑè">
              <a:extLst>
                <a:ext uri="{FF2B5EF4-FFF2-40B4-BE49-F238E27FC236}">
                  <a16:creationId xmlns:a16="http://schemas.microsoft.com/office/drawing/2014/main" id="{146495C9-8098-4CC9-A862-BA8563713463}"/>
                </a:ext>
              </a:extLst>
            </p:cNvPr>
            <p:cNvSpPr/>
            <p:nvPr/>
          </p:nvSpPr>
          <p:spPr bwMode="auto">
            <a:xfrm>
              <a:off x="6873421" y="189067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ṩḻîḋè">
              <a:extLst>
                <a:ext uri="{FF2B5EF4-FFF2-40B4-BE49-F238E27FC236}">
                  <a16:creationId xmlns:a16="http://schemas.microsoft.com/office/drawing/2014/main" id="{F06CEC6C-2767-4591-811C-EAA3C98B67B1}"/>
                </a:ext>
              </a:extLst>
            </p:cNvPr>
            <p:cNvSpPr/>
            <p:nvPr/>
          </p:nvSpPr>
          <p:spPr bwMode="auto">
            <a:xfrm flipV="1">
              <a:off x="6873421" y="4787322"/>
              <a:ext cx="1096931" cy="331701"/>
            </a:xfrm>
            <a:custGeom>
              <a:avLst/>
              <a:gdLst/>
              <a:ahLst/>
              <a:cxnLst>
                <a:cxn ang="0">
                  <a:pos x="5" y="41"/>
                </a:cxn>
                <a:cxn ang="0">
                  <a:pos x="7" y="4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166" y="0"/>
                </a:cxn>
                <a:cxn ang="0">
                  <a:pos x="166" y="0"/>
                </a:cxn>
                <a:cxn ang="0">
                  <a:pos x="34" y="0"/>
                </a:cxn>
                <a:cxn ang="0">
                  <a:pos x="7" y="42"/>
                </a:cxn>
                <a:cxn ang="0">
                  <a:pos x="9" y="46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5" y="41"/>
                </a:cxn>
              </a:cxnLst>
              <a:rect l="0" t="0" r="r" b="b"/>
              <a:pathLst>
                <a:path w="166" h="50">
                  <a:moveTo>
                    <a:pt x="5" y="41"/>
                  </a:moveTo>
                  <a:cubicBezTo>
                    <a:pt x="6" y="41"/>
                    <a:pt x="6" y="41"/>
                    <a:pt x="7" y="4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3"/>
                    <a:pt x="9" y="44"/>
                    <a:pt x="9" y="46"/>
                  </a:cubicBezTo>
                  <a:cubicBezTo>
                    <a:pt x="9" y="48"/>
                    <a:pt x="7" y="50"/>
                    <a:pt x="5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43"/>
                    <a:pt x="2" y="41"/>
                    <a:pt x="5" y="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CA037C-3745-48B0-AE7D-830AE85851DE}"/>
                </a:ext>
              </a:extLst>
            </p:cNvPr>
            <p:cNvCxnSpPr/>
            <p:nvPr/>
          </p:nvCxnSpPr>
          <p:spPr>
            <a:xfrm>
              <a:off x="7660601" y="3510737"/>
              <a:ext cx="932655" cy="23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ṩḻíḑè">
              <a:extLst>
                <a:ext uri="{FF2B5EF4-FFF2-40B4-BE49-F238E27FC236}">
                  <a16:creationId xmlns:a16="http://schemas.microsoft.com/office/drawing/2014/main" id="{B1CA9B80-995B-4E51-B722-3B83AEDDDC5A}"/>
                </a:ext>
              </a:extLst>
            </p:cNvPr>
            <p:cNvSpPr txBox="1"/>
            <p:nvPr/>
          </p:nvSpPr>
          <p:spPr bwMode="auto">
            <a:xfrm>
              <a:off x="7960758" y="1314000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/>
                <a:t>心跳机制</a:t>
              </a:r>
              <a:endParaRPr lang="zh-CN" altLang="en-US" sz="1400" b="1" dirty="0">
                <a:effectLst/>
              </a:endParaRPr>
            </a:p>
          </p:txBody>
        </p:sp>
        <p:sp>
          <p:nvSpPr>
            <p:cNvPr id="32" name="iṩ1ïḍê">
              <a:extLst>
                <a:ext uri="{FF2B5EF4-FFF2-40B4-BE49-F238E27FC236}">
                  <a16:creationId xmlns:a16="http://schemas.microsoft.com/office/drawing/2014/main" id="{0697D779-9BF4-408C-900B-15E6E8E85DD2}"/>
                </a:ext>
              </a:extLst>
            </p:cNvPr>
            <p:cNvSpPr txBox="1"/>
            <p:nvPr/>
          </p:nvSpPr>
          <p:spPr bwMode="auto">
            <a:xfrm>
              <a:off x="7960758" y="1666195"/>
              <a:ext cx="3879307" cy="42676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/>
                <a:t>1.</a:t>
              </a:r>
              <a:r>
                <a:rPr lang="zh-CN" altLang="en-US" sz="1400" dirty="0"/>
                <a:t>服务器每隔一定时间</a:t>
              </a:r>
              <a:r>
                <a:rPr lang="en-US" altLang="zh-CN" sz="1400" dirty="0"/>
                <a:t>T1</a:t>
              </a:r>
              <a:r>
                <a:rPr lang="zh-CN" altLang="en-US" sz="1400" dirty="0"/>
                <a:t>扫描一次客户端，释放心跳停止的客户端</a:t>
              </a:r>
              <a:endParaRPr lang="en-US" altLang="zh-CN" sz="1400" dirty="0"/>
            </a:p>
            <a:p>
              <a:pPr>
                <a:lnSpc>
                  <a:spcPct val="120000"/>
                </a:lnSpc>
              </a:pPr>
              <a:r>
                <a:rPr lang="en-US" altLang="zh-CN" sz="1400" dirty="0"/>
                <a:t>2.</a:t>
              </a:r>
              <a:r>
                <a:rPr lang="zh-CN" altLang="en-US" sz="1400" dirty="0"/>
                <a:t>客户端每隔一定时间</a:t>
              </a:r>
              <a:r>
                <a:rPr lang="en-US" altLang="zh-CN" sz="1400" dirty="0"/>
                <a:t>T2</a:t>
              </a:r>
              <a:r>
                <a:rPr lang="zh-CN" altLang="en-US" sz="1400" dirty="0"/>
                <a:t>发送一次心跳包，更新最近一次心跳时间</a:t>
              </a:r>
              <a:endParaRPr lang="en-US" altLang="zh-CN" sz="1400" dirty="0"/>
            </a:p>
          </p:txBody>
        </p:sp>
        <p:sp>
          <p:nvSpPr>
            <p:cNvPr id="35" name="íṥ1iḓê">
              <a:extLst>
                <a:ext uri="{FF2B5EF4-FFF2-40B4-BE49-F238E27FC236}">
                  <a16:creationId xmlns:a16="http://schemas.microsoft.com/office/drawing/2014/main" id="{F5297270-1B42-476C-9C45-D7A94F4A93F5}"/>
                </a:ext>
              </a:extLst>
            </p:cNvPr>
            <p:cNvSpPr txBox="1"/>
            <p:nvPr/>
          </p:nvSpPr>
          <p:spPr bwMode="auto">
            <a:xfrm>
              <a:off x="8583662" y="3035433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解决粘包分包</a:t>
              </a:r>
            </a:p>
          </p:txBody>
        </p:sp>
        <p:sp>
          <p:nvSpPr>
            <p:cNvPr id="36" name="ïsḷïḓe">
              <a:extLst>
                <a:ext uri="{FF2B5EF4-FFF2-40B4-BE49-F238E27FC236}">
                  <a16:creationId xmlns:a16="http://schemas.microsoft.com/office/drawing/2014/main" id="{C0AFEEE7-6ED1-43EA-BE5B-FEF19717CEA2}"/>
                </a:ext>
              </a:extLst>
            </p:cNvPr>
            <p:cNvSpPr txBox="1"/>
            <p:nvPr/>
          </p:nvSpPr>
          <p:spPr bwMode="auto">
            <a:xfrm>
              <a:off x="8593090" y="338762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en-US" altLang="zh-CN" sz="1400" dirty="0"/>
                <a:t>TCP</a:t>
              </a:r>
              <a:r>
                <a:rPr lang="zh-CN" altLang="en-US" sz="1400" dirty="0"/>
                <a:t>内部机制使然，由于服务器发送和接收的都是短频快的消息所以易引起粘包</a:t>
              </a:r>
              <a:endParaRPr lang="en-US" altLang="zh-CN" sz="1400" dirty="0"/>
            </a:p>
            <a:p>
              <a:pPr marL="228600" indent="-228600">
                <a:lnSpc>
                  <a:spcPct val="120000"/>
                </a:lnSpc>
                <a:buAutoNum type="arabicPeriod"/>
              </a:pPr>
              <a:r>
                <a:rPr lang="zh-CN" altLang="en-US" sz="1400" dirty="0"/>
                <a:t>解决粘包分包问题的方法都是将消息长度一并发送</a:t>
              </a:r>
              <a:endParaRPr lang="en-US" altLang="zh-CN" sz="1400" dirty="0"/>
            </a:p>
          </p:txBody>
        </p:sp>
        <p:sp>
          <p:nvSpPr>
            <p:cNvPr id="41" name="íšḷidè">
              <a:extLst>
                <a:ext uri="{FF2B5EF4-FFF2-40B4-BE49-F238E27FC236}">
                  <a16:creationId xmlns:a16="http://schemas.microsoft.com/office/drawing/2014/main" id="{49D6795E-0706-4250-BB29-EE6CF44A6005}"/>
                </a:ext>
              </a:extLst>
            </p:cNvPr>
            <p:cNvSpPr txBox="1"/>
            <p:nvPr/>
          </p:nvSpPr>
          <p:spPr bwMode="auto">
            <a:xfrm>
              <a:off x="7960758" y="4668584"/>
              <a:ext cx="2879568" cy="352195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zh-CN" altLang="en-US" sz="1400" b="1" dirty="0">
                  <a:effectLst/>
                </a:rPr>
                <a:t>异常</a:t>
              </a:r>
            </a:p>
          </p:txBody>
        </p:sp>
        <p:sp>
          <p:nvSpPr>
            <p:cNvPr id="42" name="išḷîḍe">
              <a:extLst>
                <a:ext uri="{FF2B5EF4-FFF2-40B4-BE49-F238E27FC236}">
                  <a16:creationId xmlns:a16="http://schemas.microsoft.com/office/drawing/2014/main" id="{3834C244-4B74-422B-90F4-DC867DF86FCA}"/>
                </a:ext>
              </a:extLst>
            </p:cNvPr>
            <p:cNvSpPr txBox="1"/>
            <p:nvPr/>
          </p:nvSpPr>
          <p:spPr bwMode="auto">
            <a:xfrm>
              <a:off x="8126928" y="4998218"/>
              <a:ext cx="2879568" cy="556179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/>
                <a:t>某些异常会引起服务器崩溃，为了使服务器暂时稳定执行可以先将异常记录下来而不抛出</a:t>
              </a:r>
              <a:endParaRPr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66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提高执行效率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A26B86-2336-4F31-A4A0-99D79D7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L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M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N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sz="9600" b="1" dirty="0">
                    <a:solidFill>
                      <a:schemeClr val="bg1"/>
                    </a:solidFill>
                  </a:rPr>
                  <a:t>F</a:t>
                </a:r>
                <a:endParaRPr lang="id-ID" sz="9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尽量少使用锁，有些共享资源需要互斥访问时不得不使用锁，此时要</a:t>
                </a:r>
                <a:r>
                  <a:rPr lang="en-US" altLang="zh-CN" sz="1400" dirty="0"/>
                  <a:t>lock</a:t>
                </a:r>
                <a:r>
                  <a:rPr lang="zh-CN" altLang="en-US" sz="1400" dirty="0"/>
                  <a:t>这个对象，只允许一个线程访问，但是这样会引起效率问题</a:t>
                </a:r>
                <a:endParaRPr lang="en-US" altLang="zh-CN" sz="1400" dirty="0"/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Lock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节约内存，精简变量，精简类结构</a:t>
                </a:r>
                <a:endParaRPr lang="en-US" altLang="zh-CN" sz="1400" dirty="0"/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Memory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使用其内部带有的一级、二级缓存机制避免频繁与</a:t>
                </a:r>
                <a:r>
                  <a:rPr lang="en-US" altLang="zh-CN" sz="1400" dirty="0"/>
                  <a:t>DB</a:t>
                </a:r>
                <a:r>
                  <a:rPr lang="zh-CN" altLang="en-US" sz="1400" dirty="0"/>
                  <a:t>进行</a:t>
                </a:r>
                <a:r>
                  <a:rPr lang="en-US" altLang="zh-CN" sz="1400" dirty="0"/>
                  <a:t>IO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单例和内部连接池机制，不必要像</a:t>
                </a:r>
                <a:r>
                  <a:rPr lang="en-US" altLang="zh-CN" sz="1400" dirty="0" err="1"/>
                  <a:t>SqlHelper</a:t>
                </a:r>
                <a:r>
                  <a:rPr lang="zh-CN" altLang="en-US" sz="1400" dirty="0"/>
                  <a:t>一样每次都打开连接</a:t>
                </a:r>
                <a:endParaRPr lang="en-US" altLang="zh-CN" sz="1400" dirty="0"/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NHibernate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775926" y="3882349"/>
              <a:ext cx="3755674" cy="1522463"/>
              <a:chOff x="1216714" y="2148498"/>
              <a:chExt cx="3347302" cy="1356918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合理定义同步频率</a:t>
                </a:r>
                <a:endParaRPr lang="en-US" altLang="zh-CN" sz="14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位置同步频率</a:t>
                </a:r>
                <a:r>
                  <a:rPr lang="en-US" altLang="zh-CN" sz="1400" dirty="0"/>
                  <a:t>50Hz</a:t>
                </a:r>
                <a:r>
                  <a:rPr lang="zh-CN" altLang="en-US" sz="1400" dirty="0"/>
                  <a:t>，心跳检验</a:t>
                </a:r>
                <a:r>
                  <a:rPr lang="en-US" altLang="zh-CN" sz="1400" dirty="0"/>
                  <a:t>30s</a:t>
                </a:r>
                <a:r>
                  <a:rPr lang="zh-CN" altLang="en-US" sz="1400" dirty="0"/>
                  <a:t>一次</a:t>
                </a:r>
                <a:endParaRPr lang="en-US" altLang="zh-CN" sz="1400" dirty="0"/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16714" y="2148498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400" b="1" dirty="0"/>
                  <a:t>Frequency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79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6C346-EB3D-434A-9663-9835993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增强安全性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2B147-2A43-4FB0-881C-9A7B7F4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E0CF3-63E6-48F8-96E4-ECB9F6BC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ea354831-4583-4a0a-af08-df1da69610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6823F7-74EF-4E45-B437-B77A8B7662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9553"/>
            <a:ext cx="10852150" cy="4888179"/>
            <a:chOff x="669925" y="1219553"/>
            <a:chExt cx="10852150" cy="4888179"/>
          </a:xfrm>
        </p:grpSpPr>
        <p:grpSp>
          <p:nvGrpSpPr>
            <p:cNvPr id="6" name="íṩḷiḍe">
              <a:extLst>
                <a:ext uri="{FF2B5EF4-FFF2-40B4-BE49-F238E27FC236}">
                  <a16:creationId xmlns:a16="http://schemas.microsoft.com/office/drawing/2014/main" id="{2E89EC13-01F0-4403-BCD4-9F3B1765956C}"/>
                </a:ext>
              </a:extLst>
            </p:cNvPr>
            <p:cNvGrpSpPr/>
            <p:nvPr/>
          </p:nvGrpSpPr>
          <p:grpSpPr>
            <a:xfrm>
              <a:off x="4729461" y="3946367"/>
              <a:ext cx="2652831" cy="1105540"/>
              <a:chOff x="4639617" y="3633957"/>
              <a:chExt cx="2912766" cy="1213866"/>
            </a:xfrm>
          </p:grpSpPr>
          <p:sp>
            <p:nvSpPr>
              <p:cNvPr id="37" name="îṡľídè">
                <a:extLst>
                  <a:ext uri="{FF2B5EF4-FFF2-40B4-BE49-F238E27FC236}">
                    <a16:creationId xmlns:a16="http://schemas.microsoft.com/office/drawing/2014/main" id="{CEF1B533-19C0-4C80-BF8B-284E92451457}"/>
                  </a:ext>
                </a:extLst>
              </p:cNvPr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ṥ1ïḓe">
                <a:extLst>
                  <a:ext uri="{FF2B5EF4-FFF2-40B4-BE49-F238E27FC236}">
                    <a16:creationId xmlns:a16="http://schemas.microsoft.com/office/drawing/2014/main" id="{6097C4C2-20FB-4904-8BD5-33EC914A6D0A}"/>
                  </a:ext>
                </a:extLst>
              </p:cNvPr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lidé">
                <a:extLst>
                  <a:ext uri="{FF2B5EF4-FFF2-40B4-BE49-F238E27FC236}">
                    <a16:creationId xmlns:a16="http://schemas.microsoft.com/office/drawing/2014/main" id="{8953E2DF-8028-41B7-A6FB-22D8C437DFE0}"/>
                  </a:ext>
                </a:extLst>
              </p:cNvPr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Sľíḓè">
              <a:extLst>
                <a:ext uri="{FF2B5EF4-FFF2-40B4-BE49-F238E27FC236}">
                  <a16:creationId xmlns:a16="http://schemas.microsoft.com/office/drawing/2014/main" id="{0EDB62C9-E583-4A2F-AB26-A66930E36282}"/>
                </a:ext>
              </a:extLst>
            </p:cNvPr>
            <p:cNvSpPr/>
            <p:nvPr/>
          </p:nvSpPr>
          <p:spPr>
            <a:xfrm rot="16200000" flipH="1">
              <a:off x="4369505" y="3091136"/>
              <a:ext cx="1337128" cy="1337128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išḷîde">
              <a:extLst>
                <a:ext uri="{FF2B5EF4-FFF2-40B4-BE49-F238E27FC236}">
                  <a16:creationId xmlns:a16="http://schemas.microsoft.com/office/drawing/2014/main" id="{3D76402B-E074-4E94-85E8-CB6A26ADC0F9}"/>
                </a:ext>
              </a:extLst>
            </p:cNvPr>
            <p:cNvGrpSpPr/>
            <p:nvPr/>
          </p:nvGrpSpPr>
          <p:grpSpPr>
            <a:xfrm>
              <a:off x="6003542" y="1714185"/>
              <a:ext cx="1119767" cy="3337721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>
                <a:extLst>
                  <a:ext uri="{FF2B5EF4-FFF2-40B4-BE49-F238E27FC236}">
                    <a16:creationId xmlns:a16="http://schemas.microsoft.com/office/drawing/2014/main" id="{B608C3CB-DA7B-4CF4-96D7-1684DDAF4845}"/>
                  </a:ext>
                </a:extLst>
              </p:cNvPr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ḷíďé">
                <a:extLst>
                  <a:ext uri="{FF2B5EF4-FFF2-40B4-BE49-F238E27FC236}">
                    <a16:creationId xmlns:a16="http://schemas.microsoft.com/office/drawing/2014/main" id="{10EAB172-0269-4A33-A84C-A6550EA21E77}"/>
                  </a:ext>
                </a:extLst>
              </p:cNvPr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ṣḻîḑe">
              <a:extLst>
                <a:ext uri="{FF2B5EF4-FFF2-40B4-BE49-F238E27FC236}">
                  <a16:creationId xmlns:a16="http://schemas.microsoft.com/office/drawing/2014/main" id="{7DA8C1E7-0422-4854-AA43-B18CBF83BB22}"/>
                </a:ext>
              </a:extLst>
            </p:cNvPr>
            <p:cNvGrpSpPr/>
            <p:nvPr/>
          </p:nvGrpSpPr>
          <p:grpSpPr>
            <a:xfrm>
              <a:off x="6202861" y="2901387"/>
              <a:ext cx="1457401" cy="2150521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>
                <a:extLst>
                  <a:ext uri="{FF2B5EF4-FFF2-40B4-BE49-F238E27FC236}">
                    <a16:creationId xmlns:a16="http://schemas.microsoft.com/office/drawing/2014/main" id="{4E6D00CC-DF3C-4730-85D4-1C1A86088376}"/>
                  </a:ext>
                </a:extLst>
              </p:cNvPr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ṧļiḑê">
                <a:extLst>
                  <a:ext uri="{FF2B5EF4-FFF2-40B4-BE49-F238E27FC236}">
                    <a16:creationId xmlns:a16="http://schemas.microsoft.com/office/drawing/2014/main" id="{B5C81833-CB7A-485B-98C5-B96DC20DF718}"/>
                  </a:ext>
                </a:extLst>
              </p:cNvPr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ṥļiḓe">
              <a:extLst>
                <a:ext uri="{FF2B5EF4-FFF2-40B4-BE49-F238E27FC236}">
                  <a16:creationId xmlns:a16="http://schemas.microsoft.com/office/drawing/2014/main" id="{6064CF2E-97B4-43DF-9344-434F7F74B0D5}"/>
                </a:ext>
              </a:extLst>
            </p:cNvPr>
            <p:cNvSpPr/>
            <p:nvPr/>
          </p:nvSpPr>
          <p:spPr>
            <a:xfrm>
              <a:off x="5509351" y="4205016"/>
              <a:ext cx="197282" cy="846891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ïṩliḓe">
              <a:extLst>
                <a:ext uri="{FF2B5EF4-FFF2-40B4-BE49-F238E27FC236}">
                  <a16:creationId xmlns:a16="http://schemas.microsoft.com/office/drawing/2014/main" id="{BF3C36C4-A4EA-4581-A461-D4396AE1E579}"/>
                </a:ext>
              </a:extLst>
            </p:cNvPr>
            <p:cNvGrpSpPr/>
            <p:nvPr/>
          </p:nvGrpSpPr>
          <p:grpSpPr>
            <a:xfrm>
              <a:off x="4479625" y="1219553"/>
              <a:ext cx="1488594" cy="383235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>
                <a:extLst>
                  <a:ext uri="{FF2B5EF4-FFF2-40B4-BE49-F238E27FC236}">
                    <a16:creationId xmlns:a16="http://schemas.microsoft.com/office/drawing/2014/main" id="{CBB18045-F3CC-408D-8809-CB947FD6845E}"/>
                  </a:ext>
                </a:extLst>
              </p:cNvPr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ṥľïďè">
                <a:extLst>
                  <a:ext uri="{FF2B5EF4-FFF2-40B4-BE49-F238E27FC236}">
                    <a16:creationId xmlns:a16="http://schemas.microsoft.com/office/drawing/2014/main" id="{D266CE53-E61A-41E4-8092-45B0AD360389}"/>
                  </a:ext>
                </a:extLst>
              </p:cNvPr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şḷiḋè">
              <a:extLst>
                <a:ext uri="{FF2B5EF4-FFF2-40B4-BE49-F238E27FC236}">
                  <a16:creationId xmlns:a16="http://schemas.microsoft.com/office/drawing/2014/main" id="{6D0CA8C8-390A-40E9-ACB7-DA300AD05535}"/>
                </a:ext>
              </a:extLst>
            </p:cNvPr>
            <p:cNvGrpSpPr/>
            <p:nvPr/>
          </p:nvGrpSpPr>
          <p:grpSpPr>
            <a:xfrm>
              <a:off x="4729462" y="4589827"/>
              <a:ext cx="2652831" cy="1517905"/>
              <a:chOff x="4639617" y="4340466"/>
              <a:chExt cx="2912766" cy="1666636"/>
            </a:xfrm>
          </p:grpSpPr>
          <p:grpSp>
            <p:nvGrpSpPr>
              <p:cNvPr id="25" name="ïsliďe">
                <a:extLst>
                  <a:ext uri="{FF2B5EF4-FFF2-40B4-BE49-F238E27FC236}">
                    <a16:creationId xmlns:a16="http://schemas.microsoft.com/office/drawing/2014/main" id="{48282AA3-49F9-461B-B3D3-BB69ED1FAB93}"/>
                  </a:ext>
                </a:extLst>
              </p:cNvPr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>
                  <a:extLst>
                    <a:ext uri="{FF2B5EF4-FFF2-40B4-BE49-F238E27FC236}">
                      <a16:creationId xmlns:a16="http://schemas.microsoft.com/office/drawing/2014/main" id="{AB108572-A4D4-4133-B701-C7CE47D4D790}"/>
                    </a:ext>
                  </a:extLst>
                </p:cNvPr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ṥ1îďe">
                  <a:extLst>
                    <a:ext uri="{FF2B5EF4-FFF2-40B4-BE49-F238E27FC236}">
                      <a16:creationId xmlns:a16="http://schemas.microsoft.com/office/drawing/2014/main" id="{2CCF4D78-4511-406C-8D22-1AC44D98EFDF}"/>
                    </a:ext>
                  </a:extLst>
                </p:cNvPr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6" name="ïś1îḍê">
                <a:extLst>
                  <a:ext uri="{FF2B5EF4-FFF2-40B4-BE49-F238E27FC236}">
                    <a16:creationId xmlns:a16="http://schemas.microsoft.com/office/drawing/2014/main" id="{334573B1-6F17-43A9-94AE-3910D9C15644}"/>
                  </a:ext>
                </a:extLst>
              </p:cNvPr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>
                  <a:extLst>
                    <a:ext uri="{FF2B5EF4-FFF2-40B4-BE49-F238E27FC236}">
                      <a16:creationId xmlns:a16="http://schemas.microsoft.com/office/drawing/2014/main" id="{5F3CC746-0F4C-4FDB-9BDC-1A1CB7ACE596}"/>
                    </a:ext>
                  </a:extLst>
                </p:cNvPr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ļîḋé">
                  <a:extLst>
                    <a:ext uri="{FF2B5EF4-FFF2-40B4-BE49-F238E27FC236}">
                      <a16:creationId xmlns:a16="http://schemas.microsoft.com/office/drawing/2014/main" id="{3088EF71-1399-4E8A-AFD6-445B1F25A580}"/>
                    </a:ext>
                  </a:extLst>
                </p:cNvPr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13" name="iṧḻîḓè">
              <a:extLst>
                <a:ext uri="{FF2B5EF4-FFF2-40B4-BE49-F238E27FC236}">
                  <a16:creationId xmlns:a16="http://schemas.microsoft.com/office/drawing/2014/main" id="{3962C942-EA5D-4B07-8741-86A0C1E60F89}"/>
                </a:ext>
              </a:extLst>
            </p:cNvPr>
            <p:cNvSpPr/>
            <p:nvPr/>
          </p:nvSpPr>
          <p:spPr bwMode="auto">
            <a:xfrm>
              <a:off x="6677805" y="3354637"/>
              <a:ext cx="495349" cy="480072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ṧḻiḓê">
              <a:extLst>
                <a:ext uri="{FF2B5EF4-FFF2-40B4-BE49-F238E27FC236}">
                  <a16:creationId xmlns:a16="http://schemas.microsoft.com/office/drawing/2014/main" id="{D0CA25E5-FC31-4FF9-9EFB-826BCFC6E235}"/>
                </a:ext>
              </a:extLst>
            </p:cNvPr>
            <p:cNvSpPr/>
            <p:nvPr/>
          </p:nvSpPr>
          <p:spPr bwMode="auto">
            <a:xfrm>
              <a:off x="4727535" y="3445748"/>
              <a:ext cx="621067" cy="601914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îḍe">
              <a:extLst>
                <a:ext uri="{FF2B5EF4-FFF2-40B4-BE49-F238E27FC236}">
                  <a16:creationId xmlns:a16="http://schemas.microsoft.com/office/drawing/2014/main" id="{A78AB499-DC19-4D75-99F8-3FB09D54A34A}"/>
                </a:ext>
              </a:extLst>
            </p:cNvPr>
            <p:cNvSpPr/>
            <p:nvPr/>
          </p:nvSpPr>
          <p:spPr bwMode="auto">
            <a:xfrm>
              <a:off x="6319846" y="2021014"/>
              <a:ext cx="532100" cy="515690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îďè">
              <a:extLst>
                <a:ext uri="{FF2B5EF4-FFF2-40B4-BE49-F238E27FC236}">
                  <a16:creationId xmlns:a16="http://schemas.microsoft.com/office/drawing/2014/main" id="{6C06FD2B-2996-4A4B-BF8B-7BFAF8B7EFA8}"/>
                </a:ext>
              </a:extLst>
            </p:cNvPr>
            <p:cNvSpPr/>
            <p:nvPr/>
          </p:nvSpPr>
          <p:spPr bwMode="auto">
            <a:xfrm>
              <a:off x="4894540" y="1644626"/>
              <a:ext cx="658763" cy="638447"/>
            </a:xfrm>
            <a:custGeom>
              <a:avLst/>
              <a:gdLst>
                <a:gd name="connsiteX0" fmla="*/ 192767 w 330879"/>
                <a:gd name="connsiteY0" fmla="*/ 238125 h 320675"/>
                <a:gd name="connsiteX1" fmla="*/ 232455 w 330879"/>
                <a:gd name="connsiteY1" fmla="*/ 279400 h 320675"/>
                <a:gd name="connsiteX2" fmla="*/ 192767 w 330879"/>
                <a:gd name="connsiteY2" fmla="*/ 320675 h 320675"/>
                <a:gd name="connsiteX3" fmla="*/ 153079 w 330879"/>
                <a:gd name="connsiteY3" fmla="*/ 279400 h 320675"/>
                <a:gd name="connsiteX4" fmla="*/ 192767 w 330879"/>
                <a:gd name="connsiteY4" fmla="*/ 238125 h 320675"/>
                <a:gd name="connsiteX5" fmla="*/ 85611 w 330879"/>
                <a:gd name="connsiteY5" fmla="*/ 238125 h 320675"/>
                <a:gd name="connsiteX6" fmla="*/ 126093 w 330879"/>
                <a:gd name="connsiteY6" fmla="*/ 279400 h 320675"/>
                <a:gd name="connsiteX7" fmla="*/ 85611 w 330879"/>
                <a:gd name="connsiteY7" fmla="*/ 320675 h 320675"/>
                <a:gd name="connsiteX8" fmla="*/ 45129 w 330879"/>
                <a:gd name="connsiteY8" fmla="*/ 279400 h 320675"/>
                <a:gd name="connsiteX9" fmla="*/ 85611 w 330879"/>
                <a:gd name="connsiteY9" fmla="*/ 238125 h 320675"/>
                <a:gd name="connsiteX10" fmla="*/ 133235 w 330879"/>
                <a:gd name="connsiteY10" fmla="*/ 26988 h 320675"/>
                <a:gd name="connsiteX11" fmla="*/ 147579 w 330879"/>
                <a:gd name="connsiteY11" fmla="*/ 41332 h 320675"/>
                <a:gd name="connsiteX12" fmla="*/ 147579 w 330879"/>
                <a:gd name="connsiteY12" fmla="*/ 113053 h 320675"/>
                <a:gd name="connsiteX13" fmla="*/ 160620 w 330879"/>
                <a:gd name="connsiteY13" fmla="*/ 90885 h 320675"/>
                <a:gd name="connsiteX14" fmla="*/ 180180 w 330879"/>
                <a:gd name="connsiteY14" fmla="*/ 86973 h 320675"/>
                <a:gd name="connsiteX15" fmla="*/ 184092 w 330879"/>
                <a:gd name="connsiteY15" fmla="*/ 106533 h 320675"/>
                <a:gd name="connsiteX16" fmla="*/ 144971 w 330879"/>
                <a:gd name="connsiteY16" fmla="*/ 167822 h 320675"/>
                <a:gd name="connsiteX17" fmla="*/ 133235 w 330879"/>
                <a:gd name="connsiteY17" fmla="*/ 173038 h 320675"/>
                <a:gd name="connsiteX18" fmla="*/ 121499 w 330879"/>
                <a:gd name="connsiteY18" fmla="*/ 167822 h 320675"/>
                <a:gd name="connsiteX19" fmla="*/ 82378 w 330879"/>
                <a:gd name="connsiteY19" fmla="*/ 106533 h 320675"/>
                <a:gd name="connsiteX20" fmla="*/ 86290 w 330879"/>
                <a:gd name="connsiteY20" fmla="*/ 86973 h 320675"/>
                <a:gd name="connsiteX21" fmla="*/ 105851 w 330879"/>
                <a:gd name="connsiteY21" fmla="*/ 90885 h 320675"/>
                <a:gd name="connsiteX22" fmla="*/ 118891 w 330879"/>
                <a:gd name="connsiteY22" fmla="*/ 113053 h 320675"/>
                <a:gd name="connsiteX23" fmla="*/ 118891 w 330879"/>
                <a:gd name="connsiteY23" fmla="*/ 41332 h 320675"/>
                <a:gd name="connsiteX24" fmla="*/ 133235 w 330879"/>
                <a:gd name="connsiteY24" fmla="*/ 26988 h 320675"/>
                <a:gd name="connsiteX25" fmla="*/ 254412 w 330879"/>
                <a:gd name="connsiteY25" fmla="*/ 0 h 320675"/>
                <a:gd name="connsiteX26" fmla="*/ 317919 w 330879"/>
                <a:gd name="connsiteY26" fmla="*/ 0 h 320675"/>
                <a:gd name="connsiteX27" fmla="*/ 330879 w 330879"/>
                <a:gd name="connsiteY27" fmla="*/ 12928 h 320675"/>
                <a:gd name="connsiteX28" fmla="*/ 317919 w 330879"/>
                <a:gd name="connsiteY28" fmla="*/ 27149 h 320675"/>
                <a:gd name="connsiteX29" fmla="*/ 266077 w 330879"/>
                <a:gd name="connsiteY29" fmla="*/ 27149 h 320675"/>
                <a:gd name="connsiteX30" fmla="*/ 234972 w 330879"/>
                <a:gd name="connsiteY30" fmla="*/ 204265 h 320675"/>
                <a:gd name="connsiteX31" fmla="*/ 220715 w 330879"/>
                <a:gd name="connsiteY31" fmla="*/ 215900 h 320675"/>
                <a:gd name="connsiteX32" fmla="*/ 48341 w 330879"/>
                <a:gd name="connsiteY32" fmla="*/ 215900 h 320675"/>
                <a:gd name="connsiteX33" fmla="*/ 34084 w 330879"/>
                <a:gd name="connsiteY33" fmla="*/ 205558 h 320675"/>
                <a:gd name="connsiteX34" fmla="*/ 387 w 330879"/>
                <a:gd name="connsiteY34" fmla="*/ 77569 h 320675"/>
                <a:gd name="connsiteX35" fmla="*/ 14644 w 330879"/>
                <a:gd name="connsiteY35" fmla="*/ 59470 h 320675"/>
                <a:gd name="connsiteX36" fmla="*/ 79446 w 330879"/>
                <a:gd name="connsiteY36" fmla="*/ 59470 h 320675"/>
                <a:gd name="connsiteX37" fmla="*/ 70374 w 330879"/>
                <a:gd name="connsiteY37" fmla="*/ 64641 h 320675"/>
                <a:gd name="connsiteX38" fmla="*/ 58709 w 330879"/>
                <a:gd name="connsiteY38" fmla="*/ 121525 h 320675"/>
                <a:gd name="connsiteX39" fmla="*/ 97591 w 330879"/>
                <a:gd name="connsiteY39" fmla="*/ 180994 h 320675"/>
                <a:gd name="connsiteX40" fmla="*/ 132584 w 330879"/>
                <a:gd name="connsiteY40" fmla="*/ 200386 h 320675"/>
                <a:gd name="connsiteX41" fmla="*/ 167577 w 330879"/>
                <a:gd name="connsiteY41" fmla="*/ 180994 h 320675"/>
                <a:gd name="connsiteX42" fmla="*/ 206459 w 330879"/>
                <a:gd name="connsiteY42" fmla="*/ 121525 h 320675"/>
                <a:gd name="connsiteX43" fmla="*/ 194794 w 330879"/>
                <a:gd name="connsiteY43" fmla="*/ 64641 h 320675"/>
                <a:gd name="connsiteX44" fmla="*/ 185722 w 330879"/>
                <a:gd name="connsiteY44" fmla="*/ 59470 h 320675"/>
                <a:gd name="connsiteX45" fmla="*/ 231083 w 330879"/>
                <a:gd name="connsiteY45" fmla="*/ 59470 h 320675"/>
                <a:gd name="connsiteX46" fmla="*/ 240156 w 330879"/>
                <a:gd name="connsiteY46" fmla="*/ 11635 h 320675"/>
                <a:gd name="connsiteX47" fmla="*/ 254412 w 330879"/>
                <a:gd name="connsiteY47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30879" h="320675">
                  <a:moveTo>
                    <a:pt x="192767" y="238125"/>
                  </a:moveTo>
                  <a:cubicBezTo>
                    <a:pt x="214686" y="238125"/>
                    <a:pt x="232455" y="256604"/>
                    <a:pt x="232455" y="279400"/>
                  </a:cubicBezTo>
                  <a:cubicBezTo>
                    <a:pt x="232455" y="302196"/>
                    <a:pt x="214686" y="320675"/>
                    <a:pt x="192767" y="320675"/>
                  </a:cubicBezTo>
                  <a:cubicBezTo>
                    <a:pt x="170848" y="320675"/>
                    <a:pt x="153079" y="302196"/>
                    <a:pt x="153079" y="279400"/>
                  </a:cubicBezTo>
                  <a:cubicBezTo>
                    <a:pt x="153079" y="256604"/>
                    <a:pt x="170848" y="238125"/>
                    <a:pt x="192767" y="238125"/>
                  </a:cubicBezTo>
                  <a:close/>
                  <a:moveTo>
                    <a:pt x="85611" y="238125"/>
                  </a:moveTo>
                  <a:cubicBezTo>
                    <a:pt x="107969" y="238125"/>
                    <a:pt x="126093" y="256604"/>
                    <a:pt x="126093" y="279400"/>
                  </a:cubicBezTo>
                  <a:cubicBezTo>
                    <a:pt x="126093" y="302196"/>
                    <a:pt x="107969" y="320675"/>
                    <a:pt x="85611" y="320675"/>
                  </a:cubicBezTo>
                  <a:cubicBezTo>
                    <a:pt x="63253" y="320675"/>
                    <a:pt x="45129" y="302196"/>
                    <a:pt x="45129" y="279400"/>
                  </a:cubicBezTo>
                  <a:cubicBezTo>
                    <a:pt x="45129" y="256604"/>
                    <a:pt x="63253" y="238125"/>
                    <a:pt x="85611" y="238125"/>
                  </a:cubicBezTo>
                  <a:close/>
                  <a:moveTo>
                    <a:pt x="133235" y="26988"/>
                  </a:moveTo>
                  <a:cubicBezTo>
                    <a:pt x="141059" y="26988"/>
                    <a:pt x="147579" y="33508"/>
                    <a:pt x="147579" y="41332"/>
                  </a:cubicBezTo>
                  <a:cubicBezTo>
                    <a:pt x="147579" y="41332"/>
                    <a:pt x="147579" y="41332"/>
                    <a:pt x="147579" y="113053"/>
                  </a:cubicBezTo>
                  <a:cubicBezTo>
                    <a:pt x="147579" y="113053"/>
                    <a:pt x="147579" y="113053"/>
                    <a:pt x="160620" y="90885"/>
                  </a:cubicBezTo>
                  <a:cubicBezTo>
                    <a:pt x="165836" y="85669"/>
                    <a:pt x="173660" y="83061"/>
                    <a:pt x="180180" y="86973"/>
                  </a:cubicBezTo>
                  <a:cubicBezTo>
                    <a:pt x="186700" y="92189"/>
                    <a:pt x="188004" y="100013"/>
                    <a:pt x="184092" y="106533"/>
                  </a:cubicBezTo>
                  <a:cubicBezTo>
                    <a:pt x="184092" y="106533"/>
                    <a:pt x="184092" y="106533"/>
                    <a:pt x="144971" y="167822"/>
                  </a:cubicBezTo>
                  <a:cubicBezTo>
                    <a:pt x="142363" y="171734"/>
                    <a:pt x="138451" y="173038"/>
                    <a:pt x="133235" y="173038"/>
                  </a:cubicBezTo>
                  <a:cubicBezTo>
                    <a:pt x="128019" y="173038"/>
                    <a:pt x="124107" y="171734"/>
                    <a:pt x="121499" y="167822"/>
                  </a:cubicBezTo>
                  <a:lnTo>
                    <a:pt x="82378" y="106533"/>
                  </a:lnTo>
                  <a:cubicBezTo>
                    <a:pt x="78466" y="100013"/>
                    <a:pt x="79770" y="92189"/>
                    <a:pt x="86290" y="86973"/>
                  </a:cubicBezTo>
                  <a:cubicBezTo>
                    <a:pt x="92810" y="83061"/>
                    <a:pt x="100634" y="85669"/>
                    <a:pt x="105851" y="90885"/>
                  </a:cubicBezTo>
                  <a:cubicBezTo>
                    <a:pt x="105851" y="90885"/>
                    <a:pt x="105851" y="90885"/>
                    <a:pt x="118891" y="113053"/>
                  </a:cubicBezTo>
                  <a:cubicBezTo>
                    <a:pt x="118891" y="113053"/>
                    <a:pt x="118891" y="113053"/>
                    <a:pt x="118891" y="41332"/>
                  </a:cubicBezTo>
                  <a:cubicBezTo>
                    <a:pt x="118891" y="33508"/>
                    <a:pt x="125411" y="26988"/>
                    <a:pt x="133235" y="26988"/>
                  </a:cubicBezTo>
                  <a:close/>
                  <a:moveTo>
                    <a:pt x="254412" y="0"/>
                  </a:moveTo>
                  <a:cubicBezTo>
                    <a:pt x="254412" y="0"/>
                    <a:pt x="254412" y="0"/>
                    <a:pt x="317919" y="0"/>
                  </a:cubicBezTo>
                  <a:cubicBezTo>
                    <a:pt x="325695" y="0"/>
                    <a:pt x="330879" y="5171"/>
                    <a:pt x="330879" y="12928"/>
                  </a:cubicBezTo>
                  <a:cubicBezTo>
                    <a:pt x="330879" y="20685"/>
                    <a:pt x="325695" y="27149"/>
                    <a:pt x="317919" y="27149"/>
                  </a:cubicBezTo>
                  <a:cubicBezTo>
                    <a:pt x="317919" y="27149"/>
                    <a:pt x="317919" y="27149"/>
                    <a:pt x="266077" y="27149"/>
                  </a:cubicBezTo>
                  <a:cubicBezTo>
                    <a:pt x="266077" y="27149"/>
                    <a:pt x="266077" y="27149"/>
                    <a:pt x="234972" y="204265"/>
                  </a:cubicBezTo>
                  <a:cubicBezTo>
                    <a:pt x="233675" y="210729"/>
                    <a:pt x="227195" y="215900"/>
                    <a:pt x="220715" y="215900"/>
                  </a:cubicBezTo>
                  <a:cubicBezTo>
                    <a:pt x="220715" y="215900"/>
                    <a:pt x="220715" y="215900"/>
                    <a:pt x="48341" y="215900"/>
                  </a:cubicBezTo>
                  <a:cubicBezTo>
                    <a:pt x="41861" y="215900"/>
                    <a:pt x="35380" y="210729"/>
                    <a:pt x="34084" y="205558"/>
                  </a:cubicBezTo>
                  <a:cubicBezTo>
                    <a:pt x="34084" y="205558"/>
                    <a:pt x="34084" y="205558"/>
                    <a:pt x="387" y="77569"/>
                  </a:cubicBezTo>
                  <a:cubicBezTo>
                    <a:pt x="-909" y="73690"/>
                    <a:pt x="387" y="60762"/>
                    <a:pt x="14644" y="59470"/>
                  </a:cubicBezTo>
                  <a:cubicBezTo>
                    <a:pt x="14644" y="59470"/>
                    <a:pt x="14644" y="59470"/>
                    <a:pt x="79446" y="59470"/>
                  </a:cubicBezTo>
                  <a:cubicBezTo>
                    <a:pt x="75558" y="60762"/>
                    <a:pt x="72966" y="62055"/>
                    <a:pt x="70374" y="64641"/>
                  </a:cubicBezTo>
                  <a:cubicBezTo>
                    <a:pt x="52229" y="76276"/>
                    <a:pt x="45749" y="102132"/>
                    <a:pt x="58709" y="121525"/>
                  </a:cubicBezTo>
                  <a:cubicBezTo>
                    <a:pt x="58709" y="121525"/>
                    <a:pt x="58709" y="121525"/>
                    <a:pt x="97591" y="180994"/>
                  </a:cubicBezTo>
                  <a:cubicBezTo>
                    <a:pt x="105367" y="192629"/>
                    <a:pt x="118327" y="200386"/>
                    <a:pt x="132584" y="200386"/>
                  </a:cubicBezTo>
                  <a:cubicBezTo>
                    <a:pt x="146840" y="200386"/>
                    <a:pt x="159801" y="192629"/>
                    <a:pt x="167577" y="180994"/>
                  </a:cubicBezTo>
                  <a:cubicBezTo>
                    <a:pt x="167577" y="180994"/>
                    <a:pt x="167577" y="180994"/>
                    <a:pt x="206459" y="121525"/>
                  </a:cubicBezTo>
                  <a:cubicBezTo>
                    <a:pt x="212939" y="109889"/>
                    <a:pt x="220715" y="82740"/>
                    <a:pt x="194794" y="64641"/>
                  </a:cubicBezTo>
                  <a:cubicBezTo>
                    <a:pt x="192202" y="62055"/>
                    <a:pt x="189610" y="60762"/>
                    <a:pt x="185722" y="59470"/>
                  </a:cubicBezTo>
                  <a:cubicBezTo>
                    <a:pt x="185722" y="59470"/>
                    <a:pt x="185722" y="59470"/>
                    <a:pt x="231083" y="59470"/>
                  </a:cubicBezTo>
                  <a:cubicBezTo>
                    <a:pt x="231083" y="59470"/>
                    <a:pt x="231083" y="59470"/>
                    <a:pt x="240156" y="11635"/>
                  </a:cubicBezTo>
                  <a:cubicBezTo>
                    <a:pt x="241452" y="3878"/>
                    <a:pt x="246636" y="0"/>
                    <a:pt x="2544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ļîdê">
              <a:extLst>
                <a:ext uri="{FF2B5EF4-FFF2-40B4-BE49-F238E27FC236}">
                  <a16:creationId xmlns:a16="http://schemas.microsoft.com/office/drawing/2014/main" id="{DA7EE703-4F04-43E8-AA38-5E3F38837FE8}"/>
                </a:ext>
              </a:extLst>
            </p:cNvPr>
            <p:cNvSpPr txBox="1"/>
            <p:nvPr/>
          </p:nvSpPr>
          <p:spPr>
            <a:xfrm>
              <a:off x="669925" y="1850483"/>
              <a:ext cx="3538337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1.</a:t>
              </a:r>
              <a:r>
                <a:rPr lang="zh-CN" altLang="en-US" sz="1200" dirty="0"/>
                <a:t>把数值计算放在服务器上进行处理</a:t>
              </a:r>
              <a:endParaRPr lang="en-US" altLang="zh-CN" sz="1200" dirty="0"/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2.</a:t>
              </a:r>
              <a:r>
                <a:rPr lang="zh-CN" altLang="en-US" sz="1200" dirty="0"/>
                <a:t>不处理自己不认识的</a:t>
              </a:r>
              <a:r>
                <a:rPr lang="en-US" altLang="zh-CN" sz="1200" dirty="0"/>
                <a:t>Request</a:t>
              </a:r>
              <a:endParaRPr lang="zh-CN" altLang="en-US" sz="1200" dirty="0"/>
            </a:p>
          </p:txBody>
        </p:sp>
        <p:sp>
          <p:nvSpPr>
            <p:cNvPr id="18" name="ïṣliḑé">
              <a:extLst>
                <a:ext uri="{FF2B5EF4-FFF2-40B4-BE49-F238E27FC236}">
                  <a16:creationId xmlns:a16="http://schemas.microsoft.com/office/drawing/2014/main" id="{865BC8E7-64D5-4519-AA0D-66B1EE2944C8}"/>
                </a:ext>
              </a:extLst>
            </p:cNvPr>
            <p:cNvSpPr/>
            <p:nvPr/>
          </p:nvSpPr>
          <p:spPr>
            <a:xfrm>
              <a:off x="669925" y="1463685"/>
              <a:ext cx="3538337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zh-CN" altLang="en-US" b="1" dirty="0"/>
                <a:t>逻辑处理</a:t>
              </a:r>
            </a:p>
          </p:txBody>
        </p:sp>
        <p:sp>
          <p:nvSpPr>
            <p:cNvPr id="19" name="işḷîďe">
              <a:extLst>
                <a:ext uri="{FF2B5EF4-FFF2-40B4-BE49-F238E27FC236}">
                  <a16:creationId xmlns:a16="http://schemas.microsoft.com/office/drawing/2014/main" id="{D76A1F50-1FD8-400D-9B40-20214564417F}"/>
                </a:ext>
              </a:extLst>
            </p:cNvPr>
            <p:cNvSpPr txBox="1"/>
            <p:nvPr/>
          </p:nvSpPr>
          <p:spPr>
            <a:xfrm>
              <a:off x="7123309" y="1932365"/>
              <a:ext cx="4353826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1.</a:t>
              </a:r>
              <a:r>
                <a:rPr lang="zh-CN" altLang="en-US" sz="1200" dirty="0"/>
                <a:t>配置服务器安全组，仅开放</a:t>
              </a:r>
              <a:r>
                <a:rPr lang="en-US" altLang="zh-CN" sz="1200" dirty="0"/>
                <a:t>6688</a:t>
              </a:r>
              <a:r>
                <a:rPr lang="zh-CN" altLang="en-US" sz="1200" dirty="0"/>
                <a:t>端口号供外界访问</a:t>
              </a:r>
              <a:endParaRPr lang="en-US" altLang="zh-CN" sz="12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2.</a:t>
              </a:r>
              <a:r>
                <a:rPr lang="zh-CN" altLang="en-US" sz="1200" dirty="0"/>
                <a:t>关闭服务器上</a:t>
              </a:r>
              <a:r>
                <a:rPr lang="en-US" altLang="zh-CN" sz="1200" dirty="0" err="1"/>
                <a:t>mysql</a:t>
              </a:r>
              <a:r>
                <a:rPr lang="zh-CN" altLang="en-US" sz="1200" dirty="0"/>
                <a:t>数据库的远程连接权限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sz="1200" dirty="0"/>
            </a:p>
          </p:txBody>
        </p:sp>
        <p:sp>
          <p:nvSpPr>
            <p:cNvPr id="20" name="išlïḍe">
              <a:extLst>
                <a:ext uri="{FF2B5EF4-FFF2-40B4-BE49-F238E27FC236}">
                  <a16:creationId xmlns:a16="http://schemas.microsoft.com/office/drawing/2014/main" id="{CED9EAC0-8EFD-4661-8247-BA3F8BD20798}"/>
                </a:ext>
              </a:extLst>
            </p:cNvPr>
            <p:cNvSpPr/>
            <p:nvPr/>
          </p:nvSpPr>
          <p:spPr>
            <a:xfrm>
              <a:off x="7168249" y="1463685"/>
              <a:ext cx="4353826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zh-CN" altLang="en-US" b="1" dirty="0"/>
                <a:t>谨慎开放服务器的端口</a:t>
              </a:r>
            </a:p>
          </p:txBody>
        </p:sp>
        <p:sp>
          <p:nvSpPr>
            <p:cNvPr id="21" name="îşļíḓé">
              <a:extLst>
                <a:ext uri="{FF2B5EF4-FFF2-40B4-BE49-F238E27FC236}">
                  <a16:creationId xmlns:a16="http://schemas.microsoft.com/office/drawing/2014/main" id="{A8E48863-9A7B-4219-9B6F-F0B5386B9665}"/>
                </a:ext>
              </a:extLst>
            </p:cNvPr>
            <p:cNvSpPr txBox="1"/>
            <p:nvPr/>
          </p:nvSpPr>
          <p:spPr>
            <a:xfrm>
              <a:off x="7806001" y="3590798"/>
              <a:ext cx="3716074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/>
                <a:t>市场上有这样的服务器产品</a:t>
              </a:r>
            </a:p>
          </p:txBody>
        </p:sp>
        <p:sp>
          <p:nvSpPr>
            <p:cNvPr id="22" name="íṥḷîḓé">
              <a:extLst>
                <a:ext uri="{FF2B5EF4-FFF2-40B4-BE49-F238E27FC236}">
                  <a16:creationId xmlns:a16="http://schemas.microsoft.com/office/drawing/2014/main" id="{A0A0EA64-30D2-48C1-9E0E-2C09B0965FD3}"/>
                </a:ext>
              </a:extLst>
            </p:cNvPr>
            <p:cNvSpPr/>
            <p:nvPr/>
          </p:nvSpPr>
          <p:spPr>
            <a:xfrm>
              <a:off x="7806001" y="3204000"/>
              <a:ext cx="3716074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defTabSz="914378">
                <a:defRPr/>
              </a:pPr>
              <a:r>
                <a:rPr lang="zh-CN" altLang="en-US" b="1" dirty="0"/>
                <a:t>防</a:t>
              </a:r>
              <a:r>
                <a:rPr lang="en-US" altLang="zh-CN" b="1" dirty="0"/>
                <a:t>DOS</a:t>
              </a:r>
              <a:r>
                <a:rPr lang="zh-CN" altLang="en-US" b="1" dirty="0"/>
                <a:t>攻击</a:t>
              </a:r>
            </a:p>
          </p:txBody>
        </p:sp>
        <p:sp>
          <p:nvSpPr>
            <p:cNvPr id="23" name="ïšļide">
              <a:extLst>
                <a:ext uri="{FF2B5EF4-FFF2-40B4-BE49-F238E27FC236}">
                  <a16:creationId xmlns:a16="http://schemas.microsoft.com/office/drawing/2014/main" id="{A864C7F5-BBC7-48EF-845E-C700FA5B1EBA}"/>
                </a:ext>
              </a:extLst>
            </p:cNvPr>
            <p:cNvSpPr txBox="1"/>
            <p:nvPr/>
          </p:nvSpPr>
          <p:spPr>
            <a:xfrm>
              <a:off x="669925" y="3702922"/>
              <a:ext cx="3586805" cy="53694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 anchorCtr="0">
              <a:noAutofit/>
            </a:bodyPr>
            <a:lstStyle/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200" dirty="0"/>
                <a:t>使用了</a:t>
              </a:r>
              <a:r>
                <a:rPr lang="en-US" altLang="zh-CN" sz="1200" dirty="0" err="1"/>
                <a:t>Nhibernate</a:t>
              </a:r>
              <a:r>
                <a:rPr lang="zh-CN" altLang="en-US" sz="1200" dirty="0"/>
                <a:t>，不存在这样的问题</a:t>
              </a:r>
            </a:p>
          </p:txBody>
        </p:sp>
        <p:sp>
          <p:nvSpPr>
            <p:cNvPr id="24" name="î$líḓé">
              <a:extLst>
                <a:ext uri="{FF2B5EF4-FFF2-40B4-BE49-F238E27FC236}">
                  <a16:creationId xmlns:a16="http://schemas.microsoft.com/office/drawing/2014/main" id="{654EA0AE-4F05-437F-AF70-E82761F0708F}"/>
                </a:ext>
              </a:extLst>
            </p:cNvPr>
            <p:cNvSpPr/>
            <p:nvPr/>
          </p:nvSpPr>
          <p:spPr>
            <a:xfrm>
              <a:off x="669925" y="3316124"/>
              <a:ext cx="3586805" cy="330746"/>
            </a:xfrm>
            <a:prstGeom prst="rect">
              <a:avLst/>
            </a:prstGeom>
          </p:spPr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lvl="0" algn="r" defTabSz="914378">
                <a:defRPr/>
              </a:pPr>
              <a:r>
                <a:rPr lang="zh-CN" altLang="en-US" b="1" dirty="0"/>
                <a:t>防</a:t>
              </a:r>
              <a:r>
                <a:rPr lang="en-US" altLang="zh-CN" b="1" dirty="0"/>
                <a:t>SQL</a:t>
              </a:r>
              <a:r>
                <a:rPr lang="zh-CN" altLang="en-US" b="1" dirty="0"/>
                <a:t>注入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27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CE10D-5B7D-4BA0-997F-5CC01ABE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4B6C8-55ED-4B03-AB64-ED35581F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5c5c6363-8da2-4e7c-b72c-935bc104d2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E9F42F-9019-43A6-AD3A-F81A119BBC2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1552" y="0"/>
            <a:ext cx="12215105" cy="5900528"/>
            <a:chOff x="-11552" y="0"/>
            <a:chExt cx="12215105" cy="5900528"/>
          </a:xfrm>
        </p:grpSpPr>
        <p:sp>
          <p:nvSpPr>
            <p:cNvPr id="6" name="iṡ1íḋe">
              <a:extLst>
                <a:ext uri="{FF2B5EF4-FFF2-40B4-BE49-F238E27FC236}">
                  <a16:creationId xmlns:a16="http://schemas.microsoft.com/office/drawing/2014/main" id="{94CB4743-C5E7-42AF-9E80-4C8B24F5B258}"/>
                </a:ext>
              </a:extLst>
            </p:cNvPr>
            <p:cNvSpPr/>
            <p:nvPr/>
          </p:nvSpPr>
          <p:spPr>
            <a:xfrm>
              <a:off x="-11552" y="0"/>
              <a:ext cx="12215105" cy="258899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ļiḍê">
              <a:extLst>
                <a:ext uri="{FF2B5EF4-FFF2-40B4-BE49-F238E27FC236}">
                  <a16:creationId xmlns:a16="http://schemas.microsoft.com/office/drawing/2014/main" id="{95DC48DF-75EF-4293-9F86-80CA75934856}"/>
                </a:ext>
              </a:extLst>
            </p:cNvPr>
            <p:cNvSpPr/>
            <p:nvPr/>
          </p:nvSpPr>
          <p:spPr>
            <a:xfrm>
              <a:off x="5994207" y="5696943"/>
              <a:ext cx="203585" cy="20358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ṧ1îḋé">
              <a:extLst>
                <a:ext uri="{FF2B5EF4-FFF2-40B4-BE49-F238E27FC236}">
                  <a16:creationId xmlns:a16="http://schemas.microsoft.com/office/drawing/2014/main" id="{F0DFE860-9359-49D8-9407-64233F4AAAC9}"/>
                </a:ext>
              </a:extLst>
            </p:cNvPr>
            <p:cNvSpPr/>
            <p:nvPr/>
          </p:nvSpPr>
          <p:spPr>
            <a:xfrm flipV="1">
              <a:off x="6284516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ṣlíde">
              <a:extLst>
                <a:ext uri="{FF2B5EF4-FFF2-40B4-BE49-F238E27FC236}">
                  <a16:creationId xmlns:a16="http://schemas.microsoft.com/office/drawing/2014/main" id="{0BF1A6D1-0494-41B6-827E-A678A0D1B43D}"/>
                </a:ext>
              </a:extLst>
            </p:cNvPr>
            <p:cNvSpPr/>
            <p:nvPr/>
          </p:nvSpPr>
          <p:spPr>
            <a:xfrm flipV="1">
              <a:off x="5775152" y="5732570"/>
              <a:ext cx="132330" cy="132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ṩlidè">
              <a:extLst>
                <a:ext uri="{FF2B5EF4-FFF2-40B4-BE49-F238E27FC236}">
                  <a16:creationId xmlns:a16="http://schemas.microsoft.com/office/drawing/2014/main" id="{A73A9E53-05FA-4377-86F0-73B7C35ED15D}"/>
                </a:ext>
              </a:extLst>
            </p:cNvPr>
            <p:cNvSpPr/>
            <p:nvPr/>
          </p:nvSpPr>
          <p:spPr>
            <a:xfrm flipV="1">
              <a:off x="650357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ļiḓê">
              <a:extLst>
                <a:ext uri="{FF2B5EF4-FFF2-40B4-BE49-F238E27FC236}">
                  <a16:creationId xmlns:a16="http://schemas.microsoft.com/office/drawing/2014/main" id="{B89037E4-7BDD-43E2-B79F-0AC48334E43D}"/>
                </a:ext>
              </a:extLst>
            </p:cNvPr>
            <p:cNvSpPr/>
            <p:nvPr/>
          </p:nvSpPr>
          <p:spPr>
            <a:xfrm flipV="1">
              <a:off x="5581240" y="5745142"/>
              <a:ext cx="107188" cy="10718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ḻiḋé">
              <a:extLst>
                <a:ext uri="{FF2B5EF4-FFF2-40B4-BE49-F238E27FC236}">
                  <a16:creationId xmlns:a16="http://schemas.microsoft.com/office/drawing/2014/main" id="{21655874-015C-4F6B-8A1F-92BB8F1FCDDC}"/>
                </a:ext>
              </a:extLst>
            </p:cNvPr>
            <p:cNvSpPr/>
            <p:nvPr/>
          </p:nvSpPr>
          <p:spPr>
            <a:xfrm flipV="1">
              <a:off x="6697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$1ïḋe">
              <a:extLst>
                <a:ext uri="{FF2B5EF4-FFF2-40B4-BE49-F238E27FC236}">
                  <a16:creationId xmlns:a16="http://schemas.microsoft.com/office/drawing/2014/main" id="{5A51EBB9-6B64-47D8-983D-07FF2F35E8BF}"/>
                </a:ext>
              </a:extLst>
            </p:cNvPr>
            <p:cNvSpPr/>
            <p:nvPr/>
          </p:nvSpPr>
          <p:spPr>
            <a:xfrm flipV="1">
              <a:off x="5419485" y="5761221"/>
              <a:ext cx="75031" cy="7503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şlïḑe">
              <a:extLst>
                <a:ext uri="{FF2B5EF4-FFF2-40B4-BE49-F238E27FC236}">
                  <a16:creationId xmlns:a16="http://schemas.microsoft.com/office/drawing/2014/main" id="{1697C833-8D56-465F-8E0B-E6733D3D1FDB}"/>
                </a:ext>
              </a:extLst>
            </p:cNvPr>
            <p:cNvSpPr/>
            <p:nvPr/>
          </p:nvSpPr>
          <p:spPr>
            <a:xfrm>
              <a:off x="5172542" y="1651165"/>
              <a:ext cx="1846917" cy="184691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lïḓé">
              <a:extLst>
                <a:ext uri="{FF2B5EF4-FFF2-40B4-BE49-F238E27FC236}">
                  <a16:creationId xmlns:a16="http://schemas.microsoft.com/office/drawing/2014/main" id="{5860FF10-2C29-40A4-8A9F-C768B228E8BA}"/>
                </a:ext>
              </a:extLst>
            </p:cNvPr>
            <p:cNvSpPr/>
            <p:nvPr/>
          </p:nvSpPr>
          <p:spPr>
            <a:xfrm>
              <a:off x="5304413" y="1776715"/>
              <a:ext cx="1583174" cy="1595819"/>
            </a:xfrm>
            <a:prstGeom prst="ellipse">
              <a:avLst/>
            </a:prstGeom>
            <a:blipFill>
              <a:blip r:embed="rId3"/>
              <a:stretch>
                <a:fillRect l="-25834" r="-2542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ḷíďê">
              <a:extLst>
                <a:ext uri="{FF2B5EF4-FFF2-40B4-BE49-F238E27FC236}">
                  <a16:creationId xmlns:a16="http://schemas.microsoft.com/office/drawing/2014/main" id="{0EEAB81C-4911-434D-B745-D01AEAFD1096}"/>
                </a:ext>
              </a:extLst>
            </p:cNvPr>
            <p:cNvSpPr/>
            <p:nvPr/>
          </p:nvSpPr>
          <p:spPr>
            <a:xfrm>
              <a:off x="1991475" y="4126721"/>
              <a:ext cx="8209050" cy="1247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7" name="iṧ1iḋê">
              <a:extLst>
                <a:ext uri="{FF2B5EF4-FFF2-40B4-BE49-F238E27FC236}">
                  <a16:creationId xmlns:a16="http://schemas.microsoft.com/office/drawing/2014/main" id="{227EAFA7-6BD8-421F-8FAF-A543E0A1C3A7}"/>
                </a:ext>
              </a:extLst>
            </p:cNvPr>
            <p:cNvSpPr txBox="1"/>
            <p:nvPr/>
          </p:nvSpPr>
          <p:spPr bwMode="auto">
            <a:xfrm>
              <a:off x="1991475" y="3684916"/>
              <a:ext cx="820905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不足之处</a:t>
              </a:r>
              <a:endParaRPr lang="en-US" altLang="zh-CN" sz="2000" b="1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A678689-E2D7-4377-949B-CEB8BFF7BD49}"/>
              </a:ext>
            </a:extLst>
          </p:cNvPr>
          <p:cNvSpPr txBox="1"/>
          <p:nvPr/>
        </p:nvSpPr>
        <p:spPr>
          <a:xfrm>
            <a:off x="1008668" y="4126721"/>
            <a:ext cx="1003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暂时还未设置日志记录，必须将所有异常输出到日志中持久化保存，目前是</a:t>
            </a:r>
            <a:r>
              <a:rPr lang="en-US" altLang="zh-CN" dirty="0"/>
              <a:t>Console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客户端接口</a:t>
            </a:r>
            <a:r>
              <a:rPr lang="en-US" altLang="zh-CN" dirty="0"/>
              <a:t>Request</a:t>
            </a:r>
            <a:r>
              <a:rPr lang="zh-CN" altLang="en-US" dirty="0"/>
              <a:t>类多而小，考虑将</a:t>
            </a:r>
            <a:r>
              <a:rPr lang="en-US" altLang="zh-CN" dirty="0"/>
              <a:t>Request</a:t>
            </a:r>
            <a:r>
              <a:rPr lang="zh-CN" altLang="en-US" dirty="0"/>
              <a:t>分类，同一类的</a:t>
            </a:r>
            <a:r>
              <a:rPr lang="en-US" altLang="zh-CN" dirty="0"/>
              <a:t>Request</a:t>
            </a:r>
            <a:r>
              <a:rPr lang="zh-CN" altLang="en-US" dirty="0"/>
              <a:t>放到一个类中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未实现用户操作信息收集机制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服务器太落后，学生包月</a:t>
            </a:r>
            <a:r>
              <a:rPr lang="en-US" altLang="zh-CN" dirty="0"/>
              <a:t>9.9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49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1.1 </a:t>
            </a:r>
            <a:r>
              <a:rPr lang="zh-CN" altLang="en-US" dirty="0"/>
              <a:t>什么是服务器？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040531"/>
            <a:ext cx="10780336" cy="5192043"/>
            <a:chOff x="761253" y="1040531"/>
            <a:chExt cx="10780336" cy="5192043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ṧ1ïḓè">
              <a:extLst>
                <a:ext uri="{FF2B5EF4-FFF2-40B4-BE49-F238E27FC236}">
                  <a16:creationId xmlns:a16="http://schemas.microsoft.com/office/drawing/2014/main" id="{D068C72F-94AF-4EAD-B28F-191B62ADC3FB}"/>
                </a:ext>
              </a:extLst>
            </p:cNvPr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28" name="ïṩ1ídè">
                <a:extLst>
                  <a:ext uri="{FF2B5EF4-FFF2-40B4-BE49-F238E27FC236}">
                    <a16:creationId xmlns:a16="http://schemas.microsoft.com/office/drawing/2014/main" id="{585E46B0-A6FA-449D-89A9-3A91211956F7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ļïḋê">
                <a:extLst>
                  <a:ext uri="{FF2B5EF4-FFF2-40B4-BE49-F238E27FC236}">
                    <a16:creationId xmlns:a16="http://schemas.microsoft.com/office/drawing/2014/main" id="{2F44F445-ABB4-4D67-ACB9-78952E0C41DD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2B7CA7D-C548-4213-91D5-5E7136F8FE28}"/>
                </a:ext>
              </a:extLst>
            </p:cNvPr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C3937F9-524D-47A7-B56C-DE83C51625F4}"/>
                </a:ext>
              </a:extLst>
            </p:cNvPr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8">
              <a:extLst>
                <a:ext uri="{FF2B5EF4-FFF2-40B4-BE49-F238E27FC236}">
                  <a16:creationId xmlns:a16="http://schemas.microsoft.com/office/drawing/2014/main" id="{1F2F201E-5A43-48C5-B1CC-9636B56DF2C4}"/>
                </a:ext>
              </a:extLst>
            </p:cNvPr>
            <p:cNvCxnSpPr>
              <a:cxnSpLocks/>
              <a:stCxn id="19" idx="6"/>
              <a:endCxn id="30" idx="2"/>
            </p:cNvCxnSpPr>
            <p:nvPr/>
          </p:nvCxnSpPr>
          <p:spPr>
            <a:xfrm flipV="1">
              <a:off x="3304529" y="1501310"/>
              <a:ext cx="3267739" cy="186623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:a16="http://schemas.microsoft.com/office/drawing/2014/main" id="{6AA2B658-FB2E-4061-8F17-E039DB68B8EA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>
              <a:off x="3304529" y="3367544"/>
              <a:ext cx="3267739" cy="178931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š1ïḋé">
              <a:extLst>
                <a:ext uri="{FF2B5EF4-FFF2-40B4-BE49-F238E27FC236}">
                  <a16:creationId xmlns:a16="http://schemas.microsoft.com/office/drawing/2014/main" id="{EFC51E1A-EAFC-4006-8512-9B029BDC0DB4}"/>
                </a:ext>
              </a:extLst>
            </p:cNvPr>
            <p:cNvSpPr/>
            <p:nvPr/>
          </p:nvSpPr>
          <p:spPr bwMode="auto">
            <a:xfrm>
              <a:off x="4825859" y="3205911"/>
              <a:ext cx="263420" cy="26342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7412675" y="1120740"/>
              <a:ext cx="4128914" cy="1464849"/>
              <a:chOff x="7412675" y="1120740"/>
              <a:chExt cx="4128914" cy="1464849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/>
                  <a:t>服务器指一个管理资源并为用户提供服务的计算机软件。</a:t>
                </a:r>
                <a:endParaRPr lang="en-US" altLang="zh-CN" sz="1600" dirty="0"/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1"/>
                    </a:solidFill>
                  </a:rPr>
                  <a:t>定义</a:t>
                </a:r>
                <a:endParaRPr lang="en-US" altLang="zh-CN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" name="iṣļïďê">
              <a:extLst>
                <a:ext uri="{FF2B5EF4-FFF2-40B4-BE49-F238E27FC236}">
                  <a16:creationId xmlns:a16="http://schemas.microsoft.com/office/drawing/2014/main" id="{31C0A4F3-2A90-46E1-AB8A-0F0C3153730D}"/>
                </a:ext>
              </a:extLst>
            </p:cNvPr>
            <p:cNvGrpSpPr/>
            <p:nvPr/>
          </p:nvGrpSpPr>
          <p:grpSpPr>
            <a:xfrm>
              <a:off x="7412675" y="2976332"/>
              <a:ext cx="4128914" cy="1464849"/>
              <a:chOff x="7412675" y="1120740"/>
              <a:chExt cx="4128914" cy="1464849"/>
            </a:xfrm>
          </p:grpSpPr>
          <p:sp>
            <p:nvSpPr>
              <p:cNvPr id="22" name="î$ḻíďé">
                <a:extLst>
                  <a:ext uri="{FF2B5EF4-FFF2-40B4-BE49-F238E27FC236}">
                    <a16:creationId xmlns:a16="http://schemas.microsoft.com/office/drawing/2014/main" id="{298ABF2D-C2D2-4298-AD4F-8E80C1685513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/>
                  <a:t>侦听网络上的其他计算机（客户机）提交的服务请求，并提供相应的服务。</a:t>
                </a:r>
                <a:endParaRPr lang="en-US" altLang="zh-CN" sz="1600" dirty="0"/>
              </a:p>
            </p:txBody>
          </p:sp>
          <p:sp>
            <p:nvSpPr>
              <p:cNvPr id="23" name="îş1îḋe">
                <a:extLst>
                  <a:ext uri="{FF2B5EF4-FFF2-40B4-BE49-F238E27FC236}">
                    <a16:creationId xmlns:a16="http://schemas.microsoft.com/office/drawing/2014/main" id="{47C22C3D-BA98-4095-9982-BD9D21270326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</a:rPr>
                  <a:t>作用</a:t>
                </a:r>
                <a:endParaRPr lang="en-US" altLang="zh-CN" sz="14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7412675" y="4767725"/>
              <a:ext cx="4128914" cy="1464849"/>
              <a:chOff x="7412675" y="1120740"/>
              <a:chExt cx="4128914" cy="1464849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7412675" y="1592560"/>
                <a:ext cx="4128914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600" dirty="0"/>
                  <a:t>服务器必须具有承担服务并且保障服务的能力，要求较高的稳定性、安全性、运行性能。</a:t>
                </a:r>
                <a:endParaRPr lang="en-US" altLang="zh-CN" sz="1600" dirty="0"/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7412675" y="1120740"/>
                <a:ext cx="412891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要求</a:t>
                </a:r>
                <a:endParaRPr lang="en-US" altLang="zh-CN" sz="1400" b="1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8" name="肘形连接符 201">
              <a:extLst>
                <a:ext uri="{FF2B5EF4-FFF2-40B4-BE49-F238E27FC236}">
                  <a16:creationId xmlns:a16="http://schemas.microsoft.com/office/drawing/2014/main" id="{DA00C8C6-4B42-4100-A912-24AE9BD0A680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V="1">
              <a:off x="3304529" y="3329085"/>
              <a:ext cx="3267739" cy="38459"/>
            </a:xfrm>
            <a:prstGeom prst="bentConnector3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ľiḋè">
              <a:extLst>
                <a:ext uri="{FF2B5EF4-FFF2-40B4-BE49-F238E27FC236}">
                  <a16:creationId xmlns:a16="http://schemas.microsoft.com/office/drawing/2014/main" id="{E3A81887-DC04-44A3-88A8-394C0DCCF420}"/>
                </a:ext>
              </a:extLst>
            </p:cNvPr>
            <p:cNvSpPr/>
            <p:nvPr/>
          </p:nvSpPr>
          <p:spPr>
            <a:xfrm>
              <a:off x="2569667" y="2988915"/>
              <a:ext cx="734862" cy="75725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dirty="0"/>
                <a:t>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网络游戏服务器要承担的核心任务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8EAE86-2169-4416-8243-3873B2475B6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7408" y="1988840"/>
            <a:ext cx="10585176" cy="3082147"/>
            <a:chOff x="767408" y="1988840"/>
            <a:chExt cx="10585176" cy="3082147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656F748-F72D-45EA-B1B2-372FBA49EA13}"/>
                </a:ext>
              </a:extLst>
            </p:cNvPr>
            <p:cNvCxnSpPr>
              <a:cxnSpLocks/>
            </p:cNvCxnSpPr>
            <p:nvPr/>
          </p:nvCxnSpPr>
          <p:spPr>
            <a:xfrm>
              <a:off x="767408" y="4165338"/>
              <a:ext cx="10585176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sḷïḓè">
              <a:extLst>
                <a:ext uri="{FF2B5EF4-FFF2-40B4-BE49-F238E27FC236}">
                  <a16:creationId xmlns:a16="http://schemas.microsoft.com/office/drawing/2014/main" id="{70BA1ADD-1590-4732-9047-93287AAFCF5B}"/>
                </a:ext>
              </a:extLst>
            </p:cNvPr>
            <p:cNvGrpSpPr/>
            <p:nvPr/>
          </p:nvGrpSpPr>
          <p:grpSpPr>
            <a:xfrm>
              <a:off x="1139724" y="1988840"/>
              <a:ext cx="1518741" cy="1509753"/>
              <a:chOff x="2452226" y="1883471"/>
              <a:chExt cx="1518741" cy="1509753"/>
            </a:xfrm>
          </p:grpSpPr>
          <p:sp>
            <p:nvSpPr>
              <p:cNvPr id="25" name="ïśľïḍe">
                <a:extLst>
                  <a:ext uri="{FF2B5EF4-FFF2-40B4-BE49-F238E27FC236}">
                    <a16:creationId xmlns:a16="http://schemas.microsoft.com/office/drawing/2014/main" id="{48BFC3DB-6FFA-4EDD-931B-C336FCEDB696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ḷïḓé">
                <a:extLst>
                  <a:ext uri="{FF2B5EF4-FFF2-40B4-BE49-F238E27FC236}">
                    <a16:creationId xmlns:a16="http://schemas.microsoft.com/office/drawing/2014/main" id="{B024462C-F034-4D38-9294-17BDFAD79B27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Receive</a:t>
                </a:r>
              </a:p>
            </p:txBody>
          </p:sp>
        </p:grpSp>
        <p:sp>
          <p:nvSpPr>
            <p:cNvPr id="8" name="îś1íḓè">
              <a:extLst>
                <a:ext uri="{FF2B5EF4-FFF2-40B4-BE49-F238E27FC236}">
                  <a16:creationId xmlns:a16="http://schemas.microsoft.com/office/drawing/2014/main" id="{6B4217AE-7997-4B45-8A73-5BBF2C92C87A}"/>
                </a:ext>
              </a:extLst>
            </p:cNvPr>
            <p:cNvSpPr/>
            <p:nvPr/>
          </p:nvSpPr>
          <p:spPr>
            <a:xfrm>
              <a:off x="1126052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2000" b="1" dirty="0"/>
                <a:t>接收请求</a:t>
              </a:r>
            </a:p>
          </p:txBody>
        </p:sp>
        <p:sp>
          <p:nvSpPr>
            <p:cNvPr id="9" name="išḻîḓè">
              <a:extLst>
                <a:ext uri="{FF2B5EF4-FFF2-40B4-BE49-F238E27FC236}">
                  <a16:creationId xmlns:a16="http://schemas.microsoft.com/office/drawing/2014/main" id="{B0012074-1947-493C-A777-D5BE14C4F2C9}"/>
                </a:ext>
              </a:extLst>
            </p:cNvPr>
            <p:cNvSpPr/>
            <p:nvPr/>
          </p:nvSpPr>
          <p:spPr bwMode="auto">
            <a:xfrm>
              <a:off x="801139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接收来自众多客户端的请求消息</a:t>
              </a:r>
              <a:endParaRPr lang="en-US" altLang="zh-CN" sz="1100" dirty="0"/>
            </a:p>
          </p:txBody>
        </p:sp>
        <p:grpSp>
          <p:nvGrpSpPr>
            <p:cNvPr id="10" name="î$ḷiḑé">
              <a:extLst>
                <a:ext uri="{FF2B5EF4-FFF2-40B4-BE49-F238E27FC236}">
                  <a16:creationId xmlns:a16="http://schemas.microsoft.com/office/drawing/2014/main" id="{5C043DDD-8D85-48E9-A72B-C4B8C8BC7FD1}"/>
                </a:ext>
              </a:extLst>
            </p:cNvPr>
            <p:cNvGrpSpPr/>
            <p:nvPr/>
          </p:nvGrpSpPr>
          <p:grpSpPr>
            <a:xfrm>
              <a:off x="3901485" y="1988840"/>
              <a:ext cx="1518741" cy="1509753"/>
              <a:chOff x="2452226" y="1883471"/>
              <a:chExt cx="1518741" cy="1509753"/>
            </a:xfrm>
          </p:grpSpPr>
          <p:sp>
            <p:nvSpPr>
              <p:cNvPr id="23" name="ïŝliḓè">
                <a:extLst>
                  <a:ext uri="{FF2B5EF4-FFF2-40B4-BE49-F238E27FC236}">
                    <a16:creationId xmlns:a16="http://schemas.microsoft.com/office/drawing/2014/main" id="{90F506AF-16EF-4BAC-AF3A-3A1D5F2FE78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1íďe">
                <a:extLst>
                  <a:ext uri="{FF2B5EF4-FFF2-40B4-BE49-F238E27FC236}">
                    <a16:creationId xmlns:a16="http://schemas.microsoft.com/office/drawing/2014/main" id="{2B396D1C-0DF4-499B-807C-7B6A004221F9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Handle</a:t>
                </a:r>
                <a:endParaRPr lang="zh-CN" altLang="en-US" b="1" dirty="0"/>
              </a:p>
            </p:txBody>
          </p:sp>
        </p:grpSp>
        <p:sp>
          <p:nvSpPr>
            <p:cNvPr id="11" name="ïṩḻïďê">
              <a:extLst>
                <a:ext uri="{FF2B5EF4-FFF2-40B4-BE49-F238E27FC236}">
                  <a16:creationId xmlns:a16="http://schemas.microsoft.com/office/drawing/2014/main" id="{41FA2418-F36A-4139-81E4-B52EC2BFAFA0}"/>
                </a:ext>
              </a:extLst>
            </p:cNvPr>
            <p:cNvSpPr/>
            <p:nvPr/>
          </p:nvSpPr>
          <p:spPr>
            <a:xfrm>
              <a:off x="3887813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2000" b="1" dirty="0"/>
                <a:t>处理请求</a:t>
              </a:r>
            </a:p>
          </p:txBody>
        </p:sp>
        <p:sp>
          <p:nvSpPr>
            <p:cNvPr id="12" name="íşḷíḓê">
              <a:extLst>
                <a:ext uri="{FF2B5EF4-FFF2-40B4-BE49-F238E27FC236}">
                  <a16:creationId xmlns:a16="http://schemas.microsoft.com/office/drawing/2014/main" id="{DB9DC22D-8C04-4B00-9B41-F0F15A4F561A}"/>
                </a:ext>
              </a:extLst>
            </p:cNvPr>
            <p:cNvSpPr/>
            <p:nvPr/>
          </p:nvSpPr>
          <p:spPr bwMode="auto">
            <a:xfrm>
              <a:off x="3562900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识别客户端请求并调用特定方法处理</a:t>
              </a:r>
              <a:endParaRPr lang="en-US" altLang="zh-CN" sz="1100" dirty="0"/>
            </a:p>
          </p:txBody>
        </p:sp>
        <p:grpSp>
          <p:nvGrpSpPr>
            <p:cNvPr id="13" name="íŝ1ïḑè">
              <a:extLst>
                <a:ext uri="{FF2B5EF4-FFF2-40B4-BE49-F238E27FC236}">
                  <a16:creationId xmlns:a16="http://schemas.microsoft.com/office/drawing/2014/main" id="{DDEA539B-4F1D-4FB6-B7EE-8851CBED9BC0}"/>
                </a:ext>
              </a:extLst>
            </p:cNvPr>
            <p:cNvGrpSpPr/>
            <p:nvPr/>
          </p:nvGrpSpPr>
          <p:grpSpPr>
            <a:xfrm>
              <a:off x="6663246" y="1988840"/>
              <a:ext cx="1518741" cy="1509753"/>
              <a:chOff x="2452226" y="1883471"/>
              <a:chExt cx="1518741" cy="1509753"/>
            </a:xfrm>
          </p:grpSpPr>
          <p:sp>
            <p:nvSpPr>
              <p:cNvPr id="21" name="íṩľïdè">
                <a:extLst>
                  <a:ext uri="{FF2B5EF4-FFF2-40B4-BE49-F238E27FC236}">
                    <a16:creationId xmlns:a16="http://schemas.microsoft.com/office/drawing/2014/main" id="{557ED63D-63E7-48EF-8548-A7BEEED0A0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śļiďé">
                <a:extLst>
                  <a:ext uri="{FF2B5EF4-FFF2-40B4-BE49-F238E27FC236}">
                    <a16:creationId xmlns:a16="http://schemas.microsoft.com/office/drawing/2014/main" id="{07D91E52-A13F-4013-AB71-B6AC3C14D28D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Broadcast</a:t>
                </a:r>
                <a:endParaRPr lang="zh-CN" altLang="en-US" b="1" dirty="0"/>
              </a:p>
            </p:txBody>
          </p:sp>
        </p:grpSp>
        <p:sp>
          <p:nvSpPr>
            <p:cNvPr id="14" name="ï$ľide">
              <a:extLst>
                <a:ext uri="{FF2B5EF4-FFF2-40B4-BE49-F238E27FC236}">
                  <a16:creationId xmlns:a16="http://schemas.microsoft.com/office/drawing/2014/main" id="{61385D2E-995B-4CA8-B14E-FD13EC808D69}"/>
                </a:ext>
              </a:extLst>
            </p:cNvPr>
            <p:cNvSpPr/>
            <p:nvPr/>
          </p:nvSpPr>
          <p:spPr>
            <a:xfrm>
              <a:off x="664957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2000" b="1" dirty="0"/>
                <a:t>广播消息</a:t>
              </a:r>
            </a:p>
          </p:txBody>
        </p:sp>
        <p:sp>
          <p:nvSpPr>
            <p:cNvPr id="15" name="îśľiḓè">
              <a:extLst>
                <a:ext uri="{FF2B5EF4-FFF2-40B4-BE49-F238E27FC236}">
                  <a16:creationId xmlns:a16="http://schemas.microsoft.com/office/drawing/2014/main" id="{4A76E167-E8CD-45BF-BEDA-6C0A67218DBF}"/>
                </a:ext>
              </a:extLst>
            </p:cNvPr>
            <p:cNvSpPr/>
            <p:nvPr/>
          </p:nvSpPr>
          <p:spPr bwMode="auto">
            <a:xfrm>
              <a:off x="632466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广播一些需要同步的消息</a:t>
              </a:r>
              <a:endParaRPr lang="en-US" altLang="zh-CN" sz="1100" dirty="0"/>
            </a:p>
          </p:txBody>
        </p:sp>
        <p:grpSp>
          <p:nvGrpSpPr>
            <p:cNvPr id="16" name="ïṣļiḋè">
              <a:extLst>
                <a:ext uri="{FF2B5EF4-FFF2-40B4-BE49-F238E27FC236}">
                  <a16:creationId xmlns:a16="http://schemas.microsoft.com/office/drawing/2014/main" id="{47E50F10-BB23-4D70-AF5B-8B738775E478}"/>
                </a:ext>
              </a:extLst>
            </p:cNvPr>
            <p:cNvGrpSpPr/>
            <p:nvPr/>
          </p:nvGrpSpPr>
          <p:grpSpPr>
            <a:xfrm>
              <a:off x="9425006" y="1988840"/>
              <a:ext cx="1518741" cy="1509753"/>
              <a:chOff x="2452226" y="1883471"/>
              <a:chExt cx="1518741" cy="1509753"/>
            </a:xfrm>
          </p:grpSpPr>
          <p:sp>
            <p:nvSpPr>
              <p:cNvPr id="19" name="íṡḻïḋé">
                <a:extLst>
                  <a:ext uri="{FF2B5EF4-FFF2-40B4-BE49-F238E27FC236}">
                    <a16:creationId xmlns:a16="http://schemas.microsoft.com/office/drawing/2014/main" id="{BE25BFCD-B813-41A5-BFAB-6254902013DB}"/>
                  </a:ext>
                </a:extLst>
              </p:cNvPr>
              <p:cNvSpPr/>
              <p:nvPr/>
            </p:nvSpPr>
            <p:spPr>
              <a:xfrm rot="8100000">
                <a:off x="2452226" y="1883471"/>
                <a:ext cx="1518741" cy="1509753"/>
              </a:xfrm>
              <a:prstGeom prst="teardrop">
                <a:avLst/>
              </a:prstGeom>
              <a:solidFill>
                <a:schemeClr val="bg1"/>
              </a:solidFill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ṣḻiḓè">
                <a:extLst>
                  <a:ext uri="{FF2B5EF4-FFF2-40B4-BE49-F238E27FC236}">
                    <a16:creationId xmlns:a16="http://schemas.microsoft.com/office/drawing/2014/main" id="{B10FD0BE-DA3C-4A74-BFC6-ABE0E1B93136}"/>
                  </a:ext>
                </a:extLst>
              </p:cNvPr>
              <p:cNvSpPr/>
              <p:nvPr/>
            </p:nvSpPr>
            <p:spPr>
              <a:xfrm>
                <a:off x="2597858" y="2024527"/>
                <a:ext cx="1259287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/>
                  <a:t>persistence</a:t>
                </a:r>
                <a:endParaRPr lang="zh-CN" altLang="en-US" b="1" dirty="0"/>
              </a:p>
            </p:txBody>
          </p:sp>
        </p:grpSp>
        <p:sp>
          <p:nvSpPr>
            <p:cNvPr id="17" name="išļïḓé">
              <a:extLst>
                <a:ext uri="{FF2B5EF4-FFF2-40B4-BE49-F238E27FC236}">
                  <a16:creationId xmlns:a16="http://schemas.microsoft.com/office/drawing/2014/main" id="{A40E7B56-7548-41A7-8A48-33BDE3363B11}"/>
                </a:ext>
              </a:extLst>
            </p:cNvPr>
            <p:cNvSpPr/>
            <p:nvPr/>
          </p:nvSpPr>
          <p:spPr>
            <a:xfrm>
              <a:off x="9411334" y="3947623"/>
              <a:ext cx="1546085" cy="43279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fontScale="85000" lnSpcReduction="20000"/>
            </a:bodyPr>
            <a:lstStyle/>
            <a:p>
              <a:pPr algn="ctr"/>
              <a:r>
                <a:rPr lang="zh-CN" altLang="en-US" sz="2000" b="1" dirty="0"/>
                <a:t>存储数据</a:t>
              </a:r>
            </a:p>
          </p:txBody>
        </p:sp>
        <p:sp>
          <p:nvSpPr>
            <p:cNvPr id="18" name="íŝļiďé">
              <a:extLst>
                <a:ext uri="{FF2B5EF4-FFF2-40B4-BE49-F238E27FC236}">
                  <a16:creationId xmlns:a16="http://schemas.microsoft.com/office/drawing/2014/main" id="{F80F8B46-C9DC-43D8-B10C-58564AA83A5D}"/>
                </a:ext>
              </a:extLst>
            </p:cNvPr>
            <p:cNvSpPr/>
            <p:nvPr/>
          </p:nvSpPr>
          <p:spPr bwMode="auto">
            <a:xfrm>
              <a:off x="9086421" y="4513588"/>
              <a:ext cx="2195910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 dirty="0"/>
                <a:t>更新用户信息到持久化层（数据库）</a:t>
              </a:r>
              <a:endParaRPr lang="en-US" altLang="zh-CN" sz="1100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4BA1E3C-8672-4ACC-8EB8-A65254289F26}"/>
              </a:ext>
            </a:extLst>
          </p:cNvPr>
          <p:cNvSpPr txBox="1"/>
          <p:nvPr/>
        </p:nvSpPr>
        <p:spPr>
          <a:xfrm>
            <a:off x="2309785" y="5468677"/>
            <a:ext cx="954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一句话，游戏服务器就是拥有上帝视角的裁判，为所有玩家提供服务。</a:t>
            </a:r>
          </a:p>
        </p:txBody>
      </p:sp>
    </p:spTree>
    <p:extLst>
      <p:ext uri="{BB962C8B-B14F-4D97-AF65-F5344CB8AC3E}">
        <p14:creationId xmlns:p14="http://schemas.microsoft.com/office/powerpoint/2010/main" val="260837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网络服务器要解决的核心问题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20A9-1C62-4F80-B9D9-668E174C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256408"/>
            <a:ext cx="10847389" cy="4751584"/>
            <a:chOff x="673099" y="1256408"/>
            <a:chExt cx="10847389" cy="4751584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6892297" y="4688413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688678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5491368" y="2763512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ṡḻíḑê">
              <a:extLst>
                <a:ext uri="{FF2B5EF4-FFF2-40B4-BE49-F238E27FC236}">
                  <a16:creationId xmlns:a16="http://schemas.microsoft.com/office/drawing/2014/main" id="{5547991B-A492-43DE-8D67-C726F4A39415}"/>
                </a:ext>
              </a:extLst>
            </p:cNvPr>
            <p:cNvSpPr/>
            <p:nvPr/>
          </p:nvSpPr>
          <p:spPr bwMode="auto">
            <a:xfrm>
              <a:off x="6230442" y="3417096"/>
              <a:ext cx="703223" cy="809397"/>
            </a:xfrm>
            <a:custGeom>
              <a:avLst/>
              <a:gdLst>
                <a:gd name="T0" fmla="*/ 120 w 241"/>
                <a:gd name="T1" fmla="*/ 0 h 277"/>
                <a:gd name="T2" fmla="*/ 187 w 241"/>
                <a:gd name="T3" fmla="*/ 66 h 277"/>
                <a:gd name="T4" fmla="*/ 120 w 241"/>
                <a:gd name="T5" fmla="*/ 132 h 277"/>
                <a:gd name="T6" fmla="*/ 54 w 241"/>
                <a:gd name="T7" fmla="*/ 66 h 277"/>
                <a:gd name="T8" fmla="*/ 120 w 241"/>
                <a:gd name="T9" fmla="*/ 0 h 277"/>
                <a:gd name="T10" fmla="*/ 49 w 241"/>
                <a:gd name="T11" fmla="*/ 148 h 277"/>
                <a:gd name="T12" fmla="*/ 79 w 241"/>
                <a:gd name="T13" fmla="*/ 148 h 277"/>
                <a:gd name="T14" fmla="*/ 106 w 241"/>
                <a:gd name="T15" fmla="*/ 193 h 277"/>
                <a:gd name="T16" fmla="*/ 134 w 241"/>
                <a:gd name="T17" fmla="*/ 193 h 277"/>
                <a:gd name="T18" fmla="*/ 161 w 241"/>
                <a:gd name="T19" fmla="*/ 148 h 277"/>
                <a:gd name="T20" fmla="*/ 192 w 241"/>
                <a:gd name="T21" fmla="*/ 148 h 277"/>
                <a:gd name="T22" fmla="*/ 241 w 241"/>
                <a:gd name="T23" fmla="*/ 197 h 277"/>
                <a:gd name="T24" fmla="*/ 241 w 241"/>
                <a:gd name="T25" fmla="*/ 277 h 277"/>
                <a:gd name="T26" fmla="*/ 0 w 241"/>
                <a:gd name="T27" fmla="*/ 277 h 277"/>
                <a:gd name="T28" fmla="*/ 0 w 241"/>
                <a:gd name="T29" fmla="*/ 197 h 277"/>
                <a:gd name="T30" fmla="*/ 49 w 241"/>
                <a:gd name="T31" fmla="*/ 1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277">
                  <a:moveTo>
                    <a:pt x="120" y="0"/>
                  </a:moveTo>
                  <a:cubicBezTo>
                    <a:pt x="157" y="0"/>
                    <a:pt x="187" y="29"/>
                    <a:pt x="187" y="66"/>
                  </a:cubicBezTo>
                  <a:cubicBezTo>
                    <a:pt x="187" y="102"/>
                    <a:pt x="157" y="132"/>
                    <a:pt x="120" y="132"/>
                  </a:cubicBezTo>
                  <a:cubicBezTo>
                    <a:pt x="84" y="132"/>
                    <a:pt x="54" y="102"/>
                    <a:pt x="54" y="66"/>
                  </a:cubicBezTo>
                  <a:cubicBezTo>
                    <a:pt x="54" y="29"/>
                    <a:pt x="84" y="0"/>
                    <a:pt x="120" y="0"/>
                  </a:cubicBezTo>
                  <a:close/>
                  <a:moveTo>
                    <a:pt x="49" y="148"/>
                  </a:moveTo>
                  <a:cubicBezTo>
                    <a:pt x="79" y="148"/>
                    <a:pt x="79" y="148"/>
                    <a:pt x="79" y="148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14" y="206"/>
                    <a:pt x="127" y="206"/>
                    <a:pt x="134" y="193"/>
                  </a:cubicBezTo>
                  <a:cubicBezTo>
                    <a:pt x="161" y="148"/>
                    <a:pt x="161" y="148"/>
                    <a:pt x="161" y="148"/>
                  </a:cubicBezTo>
                  <a:cubicBezTo>
                    <a:pt x="192" y="148"/>
                    <a:pt x="192" y="148"/>
                    <a:pt x="192" y="148"/>
                  </a:cubicBezTo>
                  <a:cubicBezTo>
                    <a:pt x="219" y="148"/>
                    <a:pt x="241" y="171"/>
                    <a:pt x="241" y="197"/>
                  </a:cubicBezTo>
                  <a:cubicBezTo>
                    <a:pt x="241" y="277"/>
                    <a:pt x="241" y="277"/>
                    <a:pt x="241" y="277"/>
                  </a:cubicBezTo>
                  <a:cubicBezTo>
                    <a:pt x="202" y="277"/>
                    <a:pt x="39" y="277"/>
                    <a:pt x="0" y="27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71"/>
                    <a:pt x="22" y="148"/>
                    <a:pt x="49" y="14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3977368" y="1256408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ḻiḋe">
              <a:extLst>
                <a:ext uri="{FF2B5EF4-FFF2-40B4-BE49-F238E27FC236}">
                  <a16:creationId xmlns:a16="http://schemas.microsoft.com/office/drawing/2014/main" id="{DD3D4E05-E61F-433D-A357-4674BCB5B695}"/>
                </a:ext>
              </a:extLst>
            </p:cNvPr>
            <p:cNvSpPr/>
            <p:nvPr/>
          </p:nvSpPr>
          <p:spPr bwMode="auto">
            <a:xfrm>
              <a:off x="7403877" y="2087251"/>
              <a:ext cx="299176" cy="563737"/>
            </a:xfrm>
            <a:custGeom>
              <a:avLst/>
              <a:gdLst>
                <a:gd name="T0" fmla="*/ 21 w 51"/>
                <a:gd name="T1" fmla="*/ 72 h 94"/>
                <a:gd name="T2" fmla="*/ 22 w 51"/>
                <a:gd name="T3" fmla="*/ 50 h 94"/>
                <a:gd name="T4" fmla="*/ 7 w 51"/>
                <a:gd name="T5" fmla="*/ 40 h 94"/>
                <a:gd name="T6" fmla="*/ 3 w 51"/>
                <a:gd name="T7" fmla="*/ 26 h 94"/>
                <a:gd name="T8" fmla="*/ 9 w 51"/>
                <a:gd name="T9" fmla="*/ 11 h 94"/>
                <a:gd name="T10" fmla="*/ 23 w 51"/>
                <a:gd name="T11" fmla="*/ 5 h 94"/>
                <a:gd name="T12" fmla="*/ 23 w 51"/>
                <a:gd name="T13" fmla="*/ 0 h 94"/>
                <a:gd name="T14" fmla="*/ 31 w 51"/>
                <a:gd name="T15" fmla="*/ 0 h 94"/>
                <a:gd name="T16" fmla="*/ 31 w 51"/>
                <a:gd name="T17" fmla="*/ 5 h 94"/>
                <a:gd name="T18" fmla="*/ 44 w 51"/>
                <a:gd name="T19" fmla="*/ 11 h 94"/>
                <a:gd name="T20" fmla="*/ 50 w 51"/>
                <a:gd name="T21" fmla="*/ 24 h 94"/>
                <a:gd name="T22" fmla="*/ 37 w 51"/>
                <a:gd name="T23" fmla="*/ 25 h 94"/>
                <a:gd name="T24" fmla="*/ 30 w 51"/>
                <a:gd name="T25" fmla="*/ 17 h 94"/>
                <a:gd name="T26" fmla="*/ 30 w 51"/>
                <a:gd name="T27" fmla="*/ 37 h 94"/>
                <a:gd name="T28" fmla="*/ 47 w 51"/>
                <a:gd name="T29" fmla="*/ 47 h 94"/>
                <a:gd name="T30" fmla="*/ 51 w 51"/>
                <a:gd name="T31" fmla="*/ 61 h 94"/>
                <a:gd name="T32" fmla="*/ 45 w 51"/>
                <a:gd name="T33" fmla="*/ 76 h 94"/>
                <a:gd name="T34" fmla="*/ 29 w 51"/>
                <a:gd name="T35" fmla="*/ 84 h 94"/>
                <a:gd name="T36" fmla="*/ 28 w 51"/>
                <a:gd name="T37" fmla="*/ 94 h 94"/>
                <a:gd name="T38" fmla="*/ 21 w 51"/>
                <a:gd name="T39" fmla="*/ 94 h 94"/>
                <a:gd name="T40" fmla="*/ 21 w 51"/>
                <a:gd name="T41" fmla="*/ 84 h 94"/>
                <a:gd name="T42" fmla="*/ 6 w 51"/>
                <a:gd name="T43" fmla="*/ 77 h 94"/>
                <a:gd name="T44" fmla="*/ 0 w 51"/>
                <a:gd name="T45" fmla="*/ 61 h 94"/>
                <a:gd name="T46" fmla="*/ 14 w 51"/>
                <a:gd name="T47" fmla="*/ 60 h 94"/>
                <a:gd name="T48" fmla="*/ 16 w 51"/>
                <a:gd name="T49" fmla="*/ 67 h 94"/>
                <a:gd name="T50" fmla="*/ 21 w 51"/>
                <a:gd name="T51" fmla="*/ 72 h 94"/>
                <a:gd name="T52" fmla="*/ 23 w 51"/>
                <a:gd name="T53" fmla="*/ 17 h 94"/>
                <a:gd name="T54" fmla="*/ 18 w 51"/>
                <a:gd name="T55" fmla="*/ 20 h 94"/>
                <a:gd name="T56" fmla="*/ 16 w 51"/>
                <a:gd name="T57" fmla="*/ 25 h 94"/>
                <a:gd name="T58" fmla="*/ 17 w 51"/>
                <a:gd name="T59" fmla="*/ 31 h 94"/>
                <a:gd name="T60" fmla="*/ 22 w 51"/>
                <a:gd name="T61" fmla="*/ 35 h 94"/>
                <a:gd name="T62" fmla="*/ 23 w 51"/>
                <a:gd name="T63" fmla="*/ 17 h 94"/>
                <a:gd name="T64" fmla="*/ 29 w 51"/>
                <a:gd name="T65" fmla="*/ 72 h 94"/>
                <a:gd name="T66" fmla="*/ 35 w 51"/>
                <a:gd name="T67" fmla="*/ 69 h 94"/>
                <a:gd name="T68" fmla="*/ 38 w 51"/>
                <a:gd name="T69" fmla="*/ 62 h 94"/>
                <a:gd name="T70" fmla="*/ 36 w 51"/>
                <a:gd name="T71" fmla="*/ 56 h 94"/>
                <a:gd name="T72" fmla="*/ 29 w 51"/>
                <a:gd name="T73" fmla="*/ 52 h 94"/>
                <a:gd name="T74" fmla="*/ 29 w 51"/>
                <a:gd name="T75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" h="94">
                  <a:moveTo>
                    <a:pt x="21" y="72"/>
                  </a:moveTo>
                  <a:cubicBezTo>
                    <a:pt x="22" y="50"/>
                    <a:pt x="22" y="50"/>
                    <a:pt x="22" y="50"/>
                  </a:cubicBezTo>
                  <a:cubicBezTo>
                    <a:pt x="15" y="47"/>
                    <a:pt x="10" y="44"/>
                    <a:pt x="7" y="40"/>
                  </a:cubicBezTo>
                  <a:cubicBezTo>
                    <a:pt x="4" y="36"/>
                    <a:pt x="3" y="31"/>
                    <a:pt x="3" y="26"/>
                  </a:cubicBezTo>
                  <a:cubicBezTo>
                    <a:pt x="3" y="20"/>
                    <a:pt x="5" y="15"/>
                    <a:pt x="9" y="11"/>
                  </a:cubicBezTo>
                  <a:cubicBezTo>
                    <a:pt x="12" y="8"/>
                    <a:pt x="17" y="6"/>
                    <a:pt x="23" y="5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6" y="6"/>
                    <a:pt x="41" y="8"/>
                    <a:pt x="44" y="11"/>
                  </a:cubicBezTo>
                  <a:cubicBezTo>
                    <a:pt x="47" y="15"/>
                    <a:pt x="49" y="19"/>
                    <a:pt x="50" y="24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6" y="21"/>
                    <a:pt x="34" y="18"/>
                    <a:pt x="30" y="1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8" y="40"/>
                    <a:pt x="44" y="43"/>
                    <a:pt x="47" y="47"/>
                  </a:cubicBezTo>
                  <a:cubicBezTo>
                    <a:pt x="50" y="50"/>
                    <a:pt x="51" y="55"/>
                    <a:pt x="51" y="61"/>
                  </a:cubicBezTo>
                  <a:cubicBezTo>
                    <a:pt x="51" y="67"/>
                    <a:pt x="49" y="72"/>
                    <a:pt x="45" y="76"/>
                  </a:cubicBezTo>
                  <a:cubicBezTo>
                    <a:pt x="41" y="81"/>
                    <a:pt x="36" y="83"/>
                    <a:pt x="29" y="8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5" y="83"/>
                    <a:pt x="10" y="81"/>
                    <a:pt x="6" y="77"/>
                  </a:cubicBezTo>
                  <a:cubicBezTo>
                    <a:pt x="3" y="73"/>
                    <a:pt x="1" y="68"/>
                    <a:pt x="0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4" y="62"/>
                    <a:pt x="15" y="65"/>
                    <a:pt x="16" y="67"/>
                  </a:cubicBezTo>
                  <a:cubicBezTo>
                    <a:pt x="18" y="69"/>
                    <a:pt x="19" y="71"/>
                    <a:pt x="21" y="72"/>
                  </a:cubicBezTo>
                  <a:close/>
                  <a:moveTo>
                    <a:pt x="23" y="17"/>
                  </a:moveTo>
                  <a:cubicBezTo>
                    <a:pt x="21" y="17"/>
                    <a:pt x="19" y="18"/>
                    <a:pt x="18" y="20"/>
                  </a:cubicBezTo>
                  <a:cubicBezTo>
                    <a:pt x="16" y="22"/>
                    <a:pt x="16" y="23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2"/>
                    <a:pt x="20" y="34"/>
                    <a:pt x="22" y="35"/>
                  </a:cubicBezTo>
                  <a:lnTo>
                    <a:pt x="23" y="17"/>
                  </a:lnTo>
                  <a:close/>
                  <a:moveTo>
                    <a:pt x="29" y="72"/>
                  </a:moveTo>
                  <a:cubicBezTo>
                    <a:pt x="32" y="72"/>
                    <a:pt x="34" y="71"/>
                    <a:pt x="35" y="69"/>
                  </a:cubicBezTo>
                  <a:cubicBezTo>
                    <a:pt x="37" y="67"/>
                    <a:pt x="38" y="65"/>
                    <a:pt x="38" y="62"/>
                  </a:cubicBezTo>
                  <a:cubicBezTo>
                    <a:pt x="38" y="60"/>
                    <a:pt x="38" y="58"/>
                    <a:pt x="36" y="56"/>
                  </a:cubicBezTo>
                  <a:cubicBezTo>
                    <a:pt x="35" y="54"/>
                    <a:pt x="33" y="53"/>
                    <a:pt x="29" y="52"/>
                  </a:cubicBezTo>
                  <a:lnTo>
                    <a:pt x="29" y="7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îSľïďé">
              <a:extLst>
                <a:ext uri="{FF2B5EF4-FFF2-40B4-BE49-F238E27FC236}">
                  <a16:creationId xmlns:a16="http://schemas.microsoft.com/office/drawing/2014/main" id="{4AD89B4F-C7E3-45FF-BC2E-FA0AA7A81050}"/>
                </a:ext>
              </a:extLst>
            </p:cNvPr>
            <p:cNvSpPr/>
            <p:nvPr/>
          </p:nvSpPr>
          <p:spPr bwMode="auto">
            <a:xfrm>
              <a:off x="7348855" y="5100861"/>
              <a:ext cx="409223" cy="494684"/>
            </a:xfrm>
            <a:custGeom>
              <a:avLst/>
              <a:gdLst>
                <a:gd name="T0" fmla="*/ 186 w 498"/>
                <a:gd name="T1" fmla="*/ 490 h 602"/>
                <a:gd name="T2" fmla="*/ 412 w 498"/>
                <a:gd name="T3" fmla="*/ 138 h 602"/>
                <a:gd name="T4" fmla="*/ 422 w 498"/>
                <a:gd name="T5" fmla="*/ 150 h 602"/>
                <a:gd name="T6" fmla="*/ 440 w 498"/>
                <a:gd name="T7" fmla="*/ 180 h 602"/>
                <a:gd name="T8" fmla="*/ 192 w 498"/>
                <a:gd name="T9" fmla="*/ 516 h 602"/>
                <a:gd name="T10" fmla="*/ 102 w 498"/>
                <a:gd name="T11" fmla="*/ 550 h 602"/>
                <a:gd name="T12" fmla="*/ 62 w 498"/>
                <a:gd name="T13" fmla="*/ 568 h 602"/>
                <a:gd name="T14" fmla="*/ 42 w 498"/>
                <a:gd name="T15" fmla="*/ 572 h 602"/>
                <a:gd name="T16" fmla="*/ 38 w 498"/>
                <a:gd name="T17" fmla="*/ 570 h 602"/>
                <a:gd name="T18" fmla="*/ 32 w 498"/>
                <a:gd name="T19" fmla="*/ 560 h 602"/>
                <a:gd name="T20" fmla="*/ 30 w 498"/>
                <a:gd name="T21" fmla="*/ 536 h 602"/>
                <a:gd name="T22" fmla="*/ 32 w 498"/>
                <a:gd name="T23" fmla="*/ 502 h 602"/>
                <a:gd name="T24" fmla="*/ 34 w 498"/>
                <a:gd name="T25" fmla="*/ 502 h 602"/>
                <a:gd name="T26" fmla="*/ 34 w 498"/>
                <a:gd name="T27" fmla="*/ 500 h 602"/>
                <a:gd name="T28" fmla="*/ 48 w 498"/>
                <a:gd name="T29" fmla="*/ 500 h 602"/>
                <a:gd name="T30" fmla="*/ 56 w 498"/>
                <a:gd name="T31" fmla="*/ 504 h 602"/>
                <a:gd name="T32" fmla="*/ 76 w 498"/>
                <a:gd name="T33" fmla="*/ 516 h 602"/>
                <a:gd name="T34" fmla="*/ 90 w 498"/>
                <a:gd name="T35" fmla="*/ 530 h 602"/>
                <a:gd name="T36" fmla="*/ 100 w 498"/>
                <a:gd name="T37" fmla="*/ 540 h 602"/>
                <a:gd name="T38" fmla="*/ 102 w 498"/>
                <a:gd name="T39" fmla="*/ 550 h 602"/>
                <a:gd name="T40" fmla="*/ 288 w 498"/>
                <a:gd name="T41" fmla="*/ 72 h 602"/>
                <a:gd name="T42" fmla="*/ 308 w 498"/>
                <a:gd name="T43" fmla="*/ 76 h 602"/>
                <a:gd name="T44" fmla="*/ 334 w 498"/>
                <a:gd name="T45" fmla="*/ 86 h 602"/>
                <a:gd name="T46" fmla="*/ 70 w 498"/>
                <a:gd name="T47" fmla="*/ 396 h 602"/>
                <a:gd name="T48" fmla="*/ 288 w 498"/>
                <a:gd name="T49" fmla="*/ 72 h 602"/>
                <a:gd name="T50" fmla="*/ 130 w 498"/>
                <a:gd name="T51" fmla="*/ 480 h 602"/>
                <a:gd name="T52" fmla="*/ 130 w 498"/>
                <a:gd name="T53" fmla="*/ 444 h 602"/>
                <a:gd name="T54" fmla="*/ 130 w 498"/>
                <a:gd name="T55" fmla="*/ 442 h 602"/>
                <a:gd name="T56" fmla="*/ 118 w 498"/>
                <a:gd name="T57" fmla="*/ 442 h 602"/>
                <a:gd name="T58" fmla="*/ 356 w 498"/>
                <a:gd name="T59" fmla="*/ 96 h 602"/>
                <a:gd name="T60" fmla="*/ 378 w 498"/>
                <a:gd name="T61" fmla="*/ 108 h 602"/>
                <a:gd name="T62" fmla="*/ 396 w 498"/>
                <a:gd name="T63" fmla="*/ 122 h 602"/>
                <a:gd name="T64" fmla="*/ 130 w 498"/>
                <a:gd name="T65" fmla="*/ 480 h 602"/>
                <a:gd name="T66" fmla="*/ 432 w 498"/>
                <a:gd name="T67" fmla="*/ 38 h 602"/>
                <a:gd name="T68" fmla="*/ 388 w 498"/>
                <a:gd name="T69" fmla="*/ 14 h 602"/>
                <a:gd name="T70" fmla="*/ 350 w 498"/>
                <a:gd name="T71" fmla="*/ 2 h 602"/>
                <a:gd name="T72" fmla="*/ 322 w 498"/>
                <a:gd name="T73" fmla="*/ 0 h 602"/>
                <a:gd name="T74" fmla="*/ 308 w 498"/>
                <a:gd name="T75" fmla="*/ 4 h 602"/>
                <a:gd name="T76" fmla="*/ 260 w 498"/>
                <a:gd name="T77" fmla="*/ 70 h 602"/>
                <a:gd name="T78" fmla="*/ 8 w 498"/>
                <a:gd name="T79" fmla="*/ 408 h 602"/>
                <a:gd name="T80" fmla="*/ 2 w 498"/>
                <a:gd name="T81" fmla="*/ 450 h 602"/>
                <a:gd name="T82" fmla="*/ 0 w 498"/>
                <a:gd name="T83" fmla="*/ 516 h 602"/>
                <a:gd name="T84" fmla="*/ 0 w 498"/>
                <a:gd name="T85" fmla="*/ 538 h 602"/>
                <a:gd name="T86" fmla="*/ 6 w 498"/>
                <a:gd name="T87" fmla="*/ 578 h 602"/>
                <a:gd name="T88" fmla="*/ 12 w 498"/>
                <a:gd name="T89" fmla="*/ 598 h 602"/>
                <a:gd name="T90" fmla="*/ 14 w 498"/>
                <a:gd name="T91" fmla="*/ 602 h 602"/>
                <a:gd name="T92" fmla="*/ 24 w 498"/>
                <a:gd name="T93" fmla="*/ 602 h 602"/>
                <a:gd name="T94" fmla="*/ 62 w 498"/>
                <a:gd name="T95" fmla="*/ 596 h 602"/>
                <a:gd name="T96" fmla="*/ 448 w 498"/>
                <a:gd name="T97" fmla="*/ 210 h 602"/>
                <a:gd name="T98" fmla="*/ 478 w 498"/>
                <a:gd name="T99" fmla="*/ 168 h 602"/>
                <a:gd name="T100" fmla="*/ 496 w 498"/>
                <a:gd name="T101" fmla="*/ 144 h 602"/>
                <a:gd name="T102" fmla="*/ 498 w 498"/>
                <a:gd name="T103" fmla="*/ 128 h 602"/>
                <a:gd name="T104" fmla="*/ 488 w 498"/>
                <a:gd name="T105" fmla="*/ 100 h 602"/>
                <a:gd name="T106" fmla="*/ 466 w 498"/>
                <a:gd name="T107" fmla="*/ 68 h 602"/>
                <a:gd name="T108" fmla="*/ 432 w 498"/>
                <a:gd name="T109" fmla="*/ 3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602">
                  <a:moveTo>
                    <a:pt x="192" y="516"/>
                  </a:moveTo>
                  <a:lnTo>
                    <a:pt x="186" y="490"/>
                  </a:lnTo>
                  <a:lnTo>
                    <a:pt x="144" y="500"/>
                  </a:lnTo>
                  <a:lnTo>
                    <a:pt x="412" y="138"/>
                  </a:lnTo>
                  <a:lnTo>
                    <a:pt x="412" y="138"/>
                  </a:lnTo>
                  <a:lnTo>
                    <a:pt x="422" y="150"/>
                  </a:lnTo>
                  <a:lnTo>
                    <a:pt x="428" y="160"/>
                  </a:lnTo>
                  <a:lnTo>
                    <a:pt x="440" y="180"/>
                  </a:lnTo>
                  <a:lnTo>
                    <a:pt x="192" y="516"/>
                  </a:lnTo>
                  <a:lnTo>
                    <a:pt x="192" y="516"/>
                  </a:lnTo>
                  <a:close/>
                  <a:moveTo>
                    <a:pt x="102" y="550"/>
                  </a:moveTo>
                  <a:lnTo>
                    <a:pt x="102" y="550"/>
                  </a:lnTo>
                  <a:lnTo>
                    <a:pt x="80" y="560"/>
                  </a:lnTo>
                  <a:lnTo>
                    <a:pt x="62" y="568"/>
                  </a:lnTo>
                  <a:lnTo>
                    <a:pt x="52" y="570"/>
                  </a:lnTo>
                  <a:lnTo>
                    <a:pt x="42" y="572"/>
                  </a:lnTo>
                  <a:lnTo>
                    <a:pt x="42" y="572"/>
                  </a:lnTo>
                  <a:lnTo>
                    <a:pt x="38" y="570"/>
                  </a:lnTo>
                  <a:lnTo>
                    <a:pt x="36" y="568"/>
                  </a:lnTo>
                  <a:lnTo>
                    <a:pt x="32" y="560"/>
                  </a:lnTo>
                  <a:lnTo>
                    <a:pt x="32" y="550"/>
                  </a:lnTo>
                  <a:lnTo>
                    <a:pt x="30" y="536"/>
                  </a:lnTo>
                  <a:lnTo>
                    <a:pt x="32" y="512"/>
                  </a:lnTo>
                  <a:lnTo>
                    <a:pt x="32" y="502"/>
                  </a:lnTo>
                  <a:lnTo>
                    <a:pt x="34" y="502"/>
                  </a:lnTo>
                  <a:lnTo>
                    <a:pt x="34" y="502"/>
                  </a:lnTo>
                  <a:lnTo>
                    <a:pt x="34" y="500"/>
                  </a:lnTo>
                  <a:lnTo>
                    <a:pt x="34" y="500"/>
                  </a:lnTo>
                  <a:lnTo>
                    <a:pt x="40" y="500"/>
                  </a:lnTo>
                  <a:lnTo>
                    <a:pt x="48" y="500"/>
                  </a:lnTo>
                  <a:lnTo>
                    <a:pt x="56" y="504"/>
                  </a:lnTo>
                  <a:lnTo>
                    <a:pt x="56" y="504"/>
                  </a:lnTo>
                  <a:lnTo>
                    <a:pt x="66" y="508"/>
                  </a:lnTo>
                  <a:lnTo>
                    <a:pt x="76" y="516"/>
                  </a:lnTo>
                  <a:lnTo>
                    <a:pt x="76" y="516"/>
                  </a:lnTo>
                  <a:lnTo>
                    <a:pt x="90" y="530"/>
                  </a:lnTo>
                  <a:lnTo>
                    <a:pt x="100" y="540"/>
                  </a:lnTo>
                  <a:lnTo>
                    <a:pt x="100" y="540"/>
                  </a:lnTo>
                  <a:lnTo>
                    <a:pt x="102" y="546"/>
                  </a:lnTo>
                  <a:lnTo>
                    <a:pt x="102" y="550"/>
                  </a:lnTo>
                  <a:lnTo>
                    <a:pt x="102" y="550"/>
                  </a:lnTo>
                  <a:close/>
                  <a:moveTo>
                    <a:pt x="288" y="72"/>
                  </a:moveTo>
                  <a:lnTo>
                    <a:pt x="288" y="72"/>
                  </a:lnTo>
                  <a:lnTo>
                    <a:pt x="308" y="76"/>
                  </a:lnTo>
                  <a:lnTo>
                    <a:pt x="334" y="84"/>
                  </a:lnTo>
                  <a:lnTo>
                    <a:pt x="334" y="86"/>
                  </a:lnTo>
                  <a:lnTo>
                    <a:pt x="70" y="444"/>
                  </a:lnTo>
                  <a:lnTo>
                    <a:pt x="70" y="396"/>
                  </a:lnTo>
                  <a:lnTo>
                    <a:pt x="46" y="398"/>
                  </a:lnTo>
                  <a:lnTo>
                    <a:pt x="288" y="72"/>
                  </a:lnTo>
                  <a:lnTo>
                    <a:pt x="288" y="72"/>
                  </a:lnTo>
                  <a:close/>
                  <a:moveTo>
                    <a:pt x="130" y="480"/>
                  </a:moveTo>
                  <a:lnTo>
                    <a:pt x="130" y="480"/>
                  </a:lnTo>
                  <a:lnTo>
                    <a:pt x="130" y="444"/>
                  </a:lnTo>
                  <a:lnTo>
                    <a:pt x="130" y="444"/>
                  </a:lnTo>
                  <a:lnTo>
                    <a:pt x="130" y="442"/>
                  </a:lnTo>
                  <a:lnTo>
                    <a:pt x="126" y="442"/>
                  </a:lnTo>
                  <a:lnTo>
                    <a:pt x="118" y="442"/>
                  </a:lnTo>
                  <a:lnTo>
                    <a:pt x="92" y="452"/>
                  </a:lnTo>
                  <a:lnTo>
                    <a:pt x="356" y="96"/>
                  </a:lnTo>
                  <a:lnTo>
                    <a:pt x="356" y="96"/>
                  </a:lnTo>
                  <a:lnTo>
                    <a:pt x="378" y="108"/>
                  </a:lnTo>
                  <a:lnTo>
                    <a:pt x="378" y="108"/>
                  </a:lnTo>
                  <a:lnTo>
                    <a:pt x="396" y="122"/>
                  </a:lnTo>
                  <a:lnTo>
                    <a:pt x="130" y="480"/>
                  </a:lnTo>
                  <a:lnTo>
                    <a:pt x="130" y="480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10" y="24"/>
                  </a:lnTo>
                  <a:lnTo>
                    <a:pt x="388" y="14"/>
                  </a:lnTo>
                  <a:lnTo>
                    <a:pt x="368" y="6"/>
                  </a:lnTo>
                  <a:lnTo>
                    <a:pt x="350" y="2"/>
                  </a:lnTo>
                  <a:lnTo>
                    <a:pt x="334" y="0"/>
                  </a:lnTo>
                  <a:lnTo>
                    <a:pt x="322" y="0"/>
                  </a:lnTo>
                  <a:lnTo>
                    <a:pt x="314" y="0"/>
                  </a:lnTo>
                  <a:lnTo>
                    <a:pt x="308" y="4"/>
                  </a:lnTo>
                  <a:lnTo>
                    <a:pt x="290" y="28"/>
                  </a:lnTo>
                  <a:lnTo>
                    <a:pt x="260" y="70"/>
                  </a:lnTo>
                  <a:lnTo>
                    <a:pt x="16" y="398"/>
                  </a:lnTo>
                  <a:lnTo>
                    <a:pt x="8" y="408"/>
                  </a:lnTo>
                  <a:lnTo>
                    <a:pt x="8" y="408"/>
                  </a:lnTo>
                  <a:lnTo>
                    <a:pt x="2" y="450"/>
                  </a:lnTo>
                  <a:lnTo>
                    <a:pt x="0" y="492"/>
                  </a:lnTo>
                  <a:lnTo>
                    <a:pt x="0" y="516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2" y="560"/>
                  </a:lnTo>
                  <a:lnTo>
                    <a:pt x="6" y="578"/>
                  </a:lnTo>
                  <a:lnTo>
                    <a:pt x="10" y="594"/>
                  </a:lnTo>
                  <a:lnTo>
                    <a:pt x="12" y="598"/>
                  </a:lnTo>
                  <a:lnTo>
                    <a:pt x="14" y="602"/>
                  </a:lnTo>
                  <a:lnTo>
                    <a:pt x="14" y="602"/>
                  </a:lnTo>
                  <a:lnTo>
                    <a:pt x="18" y="602"/>
                  </a:lnTo>
                  <a:lnTo>
                    <a:pt x="24" y="602"/>
                  </a:lnTo>
                  <a:lnTo>
                    <a:pt x="40" y="600"/>
                  </a:lnTo>
                  <a:lnTo>
                    <a:pt x="62" y="596"/>
                  </a:lnTo>
                  <a:lnTo>
                    <a:pt x="196" y="548"/>
                  </a:lnTo>
                  <a:lnTo>
                    <a:pt x="448" y="210"/>
                  </a:lnTo>
                  <a:lnTo>
                    <a:pt x="452" y="204"/>
                  </a:lnTo>
                  <a:lnTo>
                    <a:pt x="478" y="168"/>
                  </a:lnTo>
                  <a:lnTo>
                    <a:pt x="496" y="144"/>
                  </a:lnTo>
                  <a:lnTo>
                    <a:pt x="496" y="144"/>
                  </a:lnTo>
                  <a:lnTo>
                    <a:pt x="498" y="138"/>
                  </a:lnTo>
                  <a:lnTo>
                    <a:pt x="498" y="128"/>
                  </a:lnTo>
                  <a:lnTo>
                    <a:pt x="494" y="114"/>
                  </a:lnTo>
                  <a:lnTo>
                    <a:pt x="488" y="100"/>
                  </a:lnTo>
                  <a:lnTo>
                    <a:pt x="478" y="84"/>
                  </a:lnTo>
                  <a:lnTo>
                    <a:pt x="466" y="68"/>
                  </a:lnTo>
                  <a:lnTo>
                    <a:pt x="450" y="52"/>
                  </a:lnTo>
                  <a:lnTo>
                    <a:pt x="432" y="38"/>
                  </a:lnTo>
                  <a:lnTo>
                    <a:pt x="432" y="3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ṣ1ïḍê">
              <a:extLst>
                <a:ext uri="{FF2B5EF4-FFF2-40B4-BE49-F238E27FC236}">
                  <a16:creationId xmlns:a16="http://schemas.microsoft.com/office/drawing/2014/main" id="{D570D50F-DE0A-43E1-BCB9-A67B7C5BBE7E}"/>
                </a:ext>
              </a:extLst>
            </p:cNvPr>
            <p:cNvSpPr txBox="1"/>
            <p:nvPr/>
          </p:nvSpPr>
          <p:spPr bwMode="auto">
            <a:xfrm>
              <a:off x="673099" y="2087251"/>
              <a:ext cx="358933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目标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sḻîḓè">
              <a:extLst>
                <a:ext uri="{FF2B5EF4-FFF2-40B4-BE49-F238E27FC236}">
                  <a16:creationId xmlns:a16="http://schemas.microsoft.com/office/drawing/2014/main" id="{81322AA1-88CF-45A5-B89F-73DBA12BF4CB}"/>
                </a:ext>
              </a:extLst>
            </p:cNvPr>
            <p:cNvSpPr/>
            <p:nvPr/>
          </p:nvSpPr>
          <p:spPr bwMode="auto">
            <a:xfrm>
              <a:off x="673099" y="2529057"/>
              <a:ext cx="3589337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提供良好的用户操作体验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200" dirty="0">
                  <a:solidFill>
                    <a:srgbClr val="000000"/>
                  </a:solidFill>
                </a:rPr>
                <a:t>提供公平的游戏环境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8524875" y="1372997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</a:rPr>
                <a:t>高并发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ïṣlïďe">
              <a:extLst>
                <a:ext uri="{FF2B5EF4-FFF2-40B4-BE49-F238E27FC236}">
                  <a16:creationId xmlns:a16="http://schemas.microsoft.com/office/drawing/2014/main" id="{64F315FC-7604-40BC-9EA5-E36136DC00BC}"/>
                </a:ext>
              </a:extLst>
            </p:cNvPr>
            <p:cNvSpPr/>
            <p:nvPr/>
          </p:nvSpPr>
          <p:spPr bwMode="auto">
            <a:xfrm>
              <a:off x="8524875" y="1814803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</a:rPr>
                <a:t>要求能应对多个客户端同时发起的请求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 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要求能够接收、发送、处理相对独立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7886700" y="3082689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</a:rPr>
                <a:t>低延迟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îśľíḓe">
              <a:extLst>
                <a:ext uri="{FF2B5EF4-FFF2-40B4-BE49-F238E27FC236}">
                  <a16:creationId xmlns:a16="http://schemas.microsoft.com/office/drawing/2014/main" id="{365F4649-1102-4696-85FA-B90094274D9A}"/>
                </a:ext>
              </a:extLst>
            </p:cNvPr>
            <p:cNvSpPr/>
            <p:nvPr/>
          </p:nvSpPr>
          <p:spPr bwMode="auto">
            <a:xfrm>
              <a:off x="7886700" y="3524495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要求同步精细、一致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</a:rPr>
                <a:t>请求处理及时</a:t>
              </a:r>
              <a:endParaRPr lang="en-US" altLang="zh-CN" sz="1100" dirty="0">
                <a:solidFill>
                  <a:srgbClr val="000000"/>
                </a:solidFill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8524875" y="4688413"/>
              <a:ext cx="29940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rgbClr val="000000"/>
                  </a:solidFill>
                </a:rPr>
                <a:t>安全性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ṩḻîḍè">
              <a:extLst>
                <a:ext uri="{FF2B5EF4-FFF2-40B4-BE49-F238E27FC236}">
                  <a16:creationId xmlns:a16="http://schemas.microsoft.com/office/drawing/2014/main" id="{04BD1FA2-966B-4801-8EFE-94591970C8F3}"/>
                </a:ext>
              </a:extLst>
            </p:cNvPr>
            <p:cNvSpPr/>
            <p:nvPr/>
          </p:nvSpPr>
          <p:spPr bwMode="auto">
            <a:xfrm>
              <a:off x="8524875" y="5130219"/>
              <a:ext cx="2994026" cy="699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防游戏外挂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100" dirty="0">
                  <a:solidFill>
                    <a:srgbClr val="000000"/>
                  </a:solidFill>
                </a:rPr>
                <a:t>防</a:t>
              </a:r>
              <a:r>
                <a:rPr lang="en-US" altLang="zh-CN" sz="1100" dirty="0">
                  <a:solidFill>
                    <a:srgbClr val="000000"/>
                  </a:solidFill>
                </a:rPr>
                <a:t>SQL</a:t>
              </a:r>
              <a:r>
                <a:rPr lang="zh-CN" altLang="en-US" sz="1100" dirty="0">
                  <a:solidFill>
                    <a:srgbClr val="000000"/>
                  </a:solidFill>
                </a:rPr>
                <a:t>注入</a:t>
              </a:r>
              <a:endParaRPr lang="en-US" altLang="zh-CN" sz="1100" dirty="0">
                <a:solidFill>
                  <a:srgbClr val="000000"/>
                </a:solidFill>
              </a:endParaRP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353425" y="2763512"/>
              <a:ext cx="31670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824A347-98ED-4FCC-8EEE-5DB9E977CA7F}"/>
                </a:ext>
              </a:extLst>
            </p:cNvPr>
            <p:cNvCxnSpPr/>
            <p:nvPr/>
          </p:nvCxnSpPr>
          <p:spPr>
            <a:xfrm>
              <a:off x="7886700" y="4506587"/>
              <a:ext cx="363378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72B3-CDCD-444F-A048-446CC00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3C1E1-7D0C-4BCE-819B-70506BDD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D4DA4-5AC7-44E1-B507-D4333E80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0ef9174f-8e44-4a5b-b70b-76b6e3001ea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14822B-4D0F-46A7-B080-1EB73E70958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2192000" cy="6858000"/>
            <a:chOff x="0" y="0"/>
            <a:chExt cx="12192000" cy="6858000"/>
          </a:xfrm>
        </p:grpSpPr>
        <p:sp>
          <p:nvSpPr>
            <p:cNvPr id="6" name="ïS1íḑê">
              <a:extLst>
                <a:ext uri="{FF2B5EF4-FFF2-40B4-BE49-F238E27FC236}">
                  <a16:creationId xmlns:a16="http://schemas.microsoft.com/office/drawing/2014/main" id="{096DA50F-1FE3-4B0F-864A-F33E536E943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şḷidê">
              <a:extLst>
                <a:ext uri="{FF2B5EF4-FFF2-40B4-BE49-F238E27FC236}">
                  <a16:creationId xmlns:a16="http://schemas.microsoft.com/office/drawing/2014/main" id="{0B5FF9E7-4A30-40AC-9B07-F0545B39E43C}"/>
                </a:ext>
              </a:extLst>
            </p:cNvPr>
            <p:cNvSpPr/>
            <p:nvPr/>
          </p:nvSpPr>
          <p:spPr bwMode="auto">
            <a:xfrm>
              <a:off x="838200" y="919956"/>
              <a:ext cx="10850563" cy="5018087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íṥ1íďè">
              <a:extLst>
                <a:ext uri="{FF2B5EF4-FFF2-40B4-BE49-F238E27FC236}">
                  <a16:creationId xmlns:a16="http://schemas.microsoft.com/office/drawing/2014/main" id="{C18FBF39-5B4A-4366-83E6-4C4E49FF6678}"/>
                </a:ext>
              </a:extLst>
            </p:cNvPr>
            <p:cNvSpPr/>
            <p:nvPr/>
          </p:nvSpPr>
          <p:spPr bwMode="auto">
            <a:xfrm>
              <a:off x="6892176" y="4054915"/>
              <a:ext cx="288592" cy="249769"/>
            </a:xfrm>
            <a:custGeom>
              <a:avLst/>
              <a:gdLst>
                <a:gd name="connsiteX0" fmla="*/ 441011 w 508000"/>
                <a:gd name="connsiteY0" fmla="*/ 278265 h 439659"/>
                <a:gd name="connsiteX1" fmla="*/ 446593 w 508000"/>
                <a:gd name="connsiteY1" fmla="*/ 278265 h 439659"/>
                <a:gd name="connsiteX2" fmla="*/ 446593 w 508000"/>
                <a:gd name="connsiteY2" fmla="*/ 283831 h 439659"/>
                <a:gd name="connsiteX3" fmla="*/ 441011 w 508000"/>
                <a:gd name="connsiteY3" fmla="*/ 278265 h 439659"/>
                <a:gd name="connsiteX4" fmla="*/ 312615 w 508000"/>
                <a:gd name="connsiteY4" fmla="*/ 278265 h 439659"/>
                <a:gd name="connsiteX5" fmla="*/ 318198 w 508000"/>
                <a:gd name="connsiteY5" fmla="*/ 278265 h 439659"/>
                <a:gd name="connsiteX6" fmla="*/ 312615 w 508000"/>
                <a:gd name="connsiteY6" fmla="*/ 283831 h 439659"/>
                <a:gd name="connsiteX7" fmla="*/ 312615 w 508000"/>
                <a:gd name="connsiteY7" fmla="*/ 278265 h 439659"/>
                <a:gd name="connsiteX8" fmla="*/ 61407 w 508000"/>
                <a:gd name="connsiteY8" fmla="*/ 278265 h 439659"/>
                <a:gd name="connsiteX9" fmla="*/ 66989 w 508000"/>
                <a:gd name="connsiteY9" fmla="*/ 278265 h 439659"/>
                <a:gd name="connsiteX10" fmla="*/ 66989 w 508000"/>
                <a:gd name="connsiteY10" fmla="*/ 283831 h 439659"/>
                <a:gd name="connsiteX11" fmla="*/ 61407 w 508000"/>
                <a:gd name="connsiteY11" fmla="*/ 278265 h 439659"/>
                <a:gd name="connsiteX12" fmla="*/ 157184 w 508000"/>
                <a:gd name="connsiteY12" fmla="*/ 254570 h 439659"/>
                <a:gd name="connsiteX13" fmla="*/ 161740 w 508000"/>
                <a:gd name="connsiteY13" fmla="*/ 254570 h 439659"/>
                <a:gd name="connsiteX14" fmla="*/ 161740 w 508000"/>
                <a:gd name="connsiteY14" fmla="*/ 259695 h 439659"/>
                <a:gd name="connsiteX15" fmla="*/ 157184 w 508000"/>
                <a:gd name="connsiteY15" fmla="*/ 259695 h 439659"/>
                <a:gd name="connsiteX16" fmla="*/ 157184 w 508000"/>
                <a:gd name="connsiteY16" fmla="*/ 254570 h 439659"/>
                <a:gd name="connsiteX17" fmla="*/ 61507 w 508000"/>
                <a:gd name="connsiteY17" fmla="*/ 254570 h 439659"/>
                <a:gd name="connsiteX18" fmla="*/ 68341 w 508000"/>
                <a:gd name="connsiteY18" fmla="*/ 254570 h 439659"/>
                <a:gd name="connsiteX19" fmla="*/ 68341 w 508000"/>
                <a:gd name="connsiteY19" fmla="*/ 259695 h 439659"/>
                <a:gd name="connsiteX20" fmla="*/ 61507 w 508000"/>
                <a:gd name="connsiteY20" fmla="*/ 259695 h 439659"/>
                <a:gd name="connsiteX21" fmla="*/ 61507 w 508000"/>
                <a:gd name="connsiteY21" fmla="*/ 254570 h 439659"/>
                <a:gd name="connsiteX22" fmla="*/ 323480 w 508000"/>
                <a:gd name="connsiteY22" fmla="*/ 243749 h 439659"/>
                <a:gd name="connsiteX23" fmla="*/ 323480 w 508000"/>
                <a:gd name="connsiteY23" fmla="*/ 254380 h 439659"/>
                <a:gd name="connsiteX24" fmla="*/ 317785 w 508000"/>
                <a:gd name="connsiteY24" fmla="*/ 259695 h 439659"/>
                <a:gd name="connsiteX25" fmla="*/ 312090 w 508000"/>
                <a:gd name="connsiteY25" fmla="*/ 259695 h 439659"/>
                <a:gd name="connsiteX26" fmla="*/ 312090 w 508000"/>
                <a:gd name="connsiteY26" fmla="*/ 254380 h 439659"/>
                <a:gd name="connsiteX27" fmla="*/ 317785 w 508000"/>
                <a:gd name="connsiteY27" fmla="*/ 254380 h 439659"/>
                <a:gd name="connsiteX28" fmla="*/ 317785 w 508000"/>
                <a:gd name="connsiteY28" fmla="*/ 249065 h 439659"/>
                <a:gd name="connsiteX29" fmla="*/ 323480 w 508000"/>
                <a:gd name="connsiteY29" fmla="*/ 243749 h 439659"/>
                <a:gd name="connsiteX30" fmla="*/ 184520 w 508000"/>
                <a:gd name="connsiteY30" fmla="*/ 243749 h 439659"/>
                <a:gd name="connsiteX31" fmla="*/ 190215 w 508000"/>
                <a:gd name="connsiteY31" fmla="*/ 249065 h 439659"/>
                <a:gd name="connsiteX32" fmla="*/ 195910 w 508000"/>
                <a:gd name="connsiteY32" fmla="*/ 249065 h 439659"/>
                <a:gd name="connsiteX33" fmla="*/ 195910 w 508000"/>
                <a:gd name="connsiteY33" fmla="*/ 254380 h 439659"/>
                <a:gd name="connsiteX34" fmla="*/ 195910 w 508000"/>
                <a:gd name="connsiteY34" fmla="*/ 259695 h 439659"/>
                <a:gd name="connsiteX35" fmla="*/ 190215 w 508000"/>
                <a:gd name="connsiteY35" fmla="*/ 259695 h 439659"/>
                <a:gd name="connsiteX36" fmla="*/ 184520 w 508000"/>
                <a:gd name="connsiteY36" fmla="*/ 259695 h 439659"/>
                <a:gd name="connsiteX37" fmla="*/ 184520 w 508000"/>
                <a:gd name="connsiteY37" fmla="*/ 254380 h 439659"/>
                <a:gd name="connsiteX38" fmla="*/ 184520 w 508000"/>
                <a:gd name="connsiteY38" fmla="*/ 243749 h 439659"/>
                <a:gd name="connsiteX39" fmla="*/ 466996 w 508000"/>
                <a:gd name="connsiteY39" fmla="*/ 239193 h 439659"/>
                <a:gd name="connsiteX40" fmla="*/ 472691 w 508000"/>
                <a:gd name="connsiteY40" fmla="*/ 239193 h 439659"/>
                <a:gd name="connsiteX41" fmla="*/ 478386 w 508000"/>
                <a:gd name="connsiteY41" fmla="*/ 239193 h 439659"/>
                <a:gd name="connsiteX42" fmla="*/ 478386 w 508000"/>
                <a:gd name="connsiteY42" fmla="*/ 244319 h 439659"/>
                <a:gd name="connsiteX43" fmla="*/ 478386 w 508000"/>
                <a:gd name="connsiteY43" fmla="*/ 254570 h 439659"/>
                <a:gd name="connsiteX44" fmla="*/ 478386 w 508000"/>
                <a:gd name="connsiteY44" fmla="*/ 259695 h 439659"/>
                <a:gd name="connsiteX45" fmla="*/ 472691 w 508000"/>
                <a:gd name="connsiteY45" fmla="*/ 259695 h 439659"/>
                <a:gd name="connsiteX46" fmla="*/ 466996 w 508000"/>
                <a:gd name="connsiteY46" fmla="*/ 259695 h 439659"/>
                <a:gd name="connsiteX47" fmla="*/ 466996 w 508000"/>
                <a:gd name="connsiteY47" fmla="*/ 254570 h 439659"/>
                <a:gd name="connsiteX48" fmla="*/ 466996 w 508000"/>
                <a:gd name="connsiteY48" fmla="*/ 244319 h 439659"/>
                <a:gd name="connsiteX49" fmla="*/ 466996 w 508000"/>
                <a:gd name="connsiteY49" fmla="*/ 239193 h 439659"/>
                <a:gd name="connsiteX50" fmla="*/ 440798 w 508000"/>
                <a:gd name="connsiteY50" fmla="*/ 239193 h 439659"/>
                <a:gd name="connsiteX51" fmla="*/ 440798 w 508000"/>
                <a:gd name="connsiteY51" fmla="*/ 244319 h 439659"/>
                <a:gd name="connsiteX52" fmla="*/ 440798 w 508000"/>
                <a:gd name="connsiteY52" fmla="*/ 254570 h 439659"/>
                <a:gd name="connsiteX53" fmla="*/ 446493 w 508000"/>
                <a:gd name="connsiteY53" fmla="*/ 254570 h 439659"/>
                <a:gd name="connsiteX54" fmla="*/ 446493 w 508000"/>
                <a:gd name="connsiteY54" fmla="*/ 259695 h 439659"/>
                <a:gd name="connsiteX55" fmla="*/ 440798 w 508000"/>
                <a:gd name="connsiteY55" fmla="*/ 259695 h 439659"/>
                <a:gd name="connsiteX56" fmla="*/ 435103 w 508000"/>
                <a:gd name="connsiteY56" fmla="*/ 254570 h 439659"/>
                <a:gd name="connsiteX57" fmla="*/ 435103 w 508000"/>
                <a:gd name="connsiteY57" fmla="*/ 244319 h 439659"/>
                <a:gd name="connsiteX58" fmla="*/ 440798 w 508000"/>
                <a:gd name="connsiteY58" fmla="*/ 239193 h 439659"/>
                <a:gd name="connsiteX59" fmla="*/ 440798 w 508000"/>
                <a:gd name="connsiteY59" fmla="*/ 239193 h 439659"/>
                <a:gd name="connsiteX60" fmla="*/ 446493 w 508000"/>
                <a:gd name="connsiteY60" fmla="*/ 239193 h 439659"/>
                <a:gd name="connsiteX61" fmla="*/ 446493 w 508000"/>
                <a:gd name="connsiteY61" fmla="*/ 244319 h 439659"/>
                <a:gd name="connsiteX62" fmla="*/ 440798 w 508000"/>
                <a:gd name="connsiteY62" fmla="*/ 239193 h 439659"/>
                <a:gd name="connsiteX63" fmla="*/ 412323 w 508000"/>
                <a:gd name="connsiteY63" fmla="*/ 239193 h 439659"/>
                <a:gd name="connsiteX64" fmla="*/ 416879 w 508000"/>
                <a:gd name="connsiteY64" fmla="*/ 244319 h 439659"/>
                <a:gd name="connsiteX65" fmla="*/ 416879 w 508000"/>
                <a:gd name="connsiteY65" fmla="*/ 254570 h 439659"/>
                <a:gd name="connsiteX66" fmla="*/ 412323 w 508000"/>
                <a:gd name="connsiteY66" fmla="*/ 259695 h 439659"/>
                <a:gd name="connsiteX67" fmla="*/ 407767 w 508000"/>
                <a:gd name="connsiteY67" fmla="*/ 259695 h 439659"/>
                <a:gd name="connsiteX68" fmla="*/ 407767 w 508000"/>
                <a:gd name="connsiteY68" fmla="*/ 254570 h 439659"/>
                <a:gd name="connsiteX69" fmla="*/ 412323 w 508000"/>
                <a:gd name="connsiteY69" fmla="*/ 254570 h 439659"/>
                <a:gd name="connsiteX70" fmla="*/ 412323 w 508000"/>
                <a:gd name="connsiteY70" fmla="*/ 244319 h 439659"/>
                <a:gd name="connsiteX71" fmla="*/ 412323 w 508000"/>
                <a:gd name="connsiteY71" fmla="*/ 239193 h 439659"/>
                <a:gd name="connsiteX72" fmla="*/ 407767 w 508000"/>
                <a:gd name="connsiteY72" fmla="*/ 239193 h 439659"/>
                <a:gd name="connsiteX73" fmla="*/ 412323 w 508000"/>
                <a:gd name="connsiteY73" fmla="*/ 239193 h 439659"/>
                <a:gd name="connsiteX74" fmla="*/ 407767 w 508000"/>
                <a:gd name="connsiteY74" fmla="*/ 244319 h 439659"/>
                <a:gd name="connsiteX75" fmla="*/ 407767 w 508000"/>
                <a:gd name="connsiteY75" fmla="*/ 239193 h 439659"/>
                <a:gd name="connsiteX76" fmla="*/ 373596 w 508000"/>
                <a:gd name="connsiteY76" fmla="*/ 239193 h 439659"/>
                <a:gd name="connsiteX77" fmla="*/ 379291 w 508000"/>
                <a:gd name="connsiteY77" fmla="*/ 239193 h 439659"/>
                <a:gd name="connsiteX78" fmla="*/ 384986 w 508000"/>
                <a:gd name="connsiteY78" fmla="*/ 239193 h 439659"/>
                <a:gd name="connsiteX79" fmla="*/ 384986 w 508000"/>
                <a:gd name="connsiteY79" fmla="*/ 244319 h 439659"/>
                <a:gd name="connsiteX80" fmla="*/ 384986 w 508000"/>
                <a:gd name="connsiteY80" fmla="*/ 254570 h 439659"/>
                <a:gd name="connsiteX81" fmla="*/ 384986 w 508000"/>
                <a:gd name="connsiteY81" fmla="*/ 259695 h 439659"/>
                <a:gd name="connsiteX82" fmla="*/ 379291 w 508000"/>
                <a:gd name="connsiteY82" fmla="*/ 259695 h 439659"/>
                <a:gd name="connsiteX83" fmla="*/ 373596 w 508000"/>
                <a:gd name="connsiteY83" fmla="*/ 259695 h 439659"/>
                <a:gd name="connsiteX84" fmla="*/ 373596 w 508000"/>
                <a:gd name="connsiteY84" fmla="*/ 254570 h 439659"/>
                <a:gd name="connsiteX85" fmla="*/ 373596 w 508000"/>
                <a:gd name="connsiteY85" fmla="*/ 244319 h 439659"/>
                <a:gd name="connsiteX86" fmla="*/ 373596 w 508000"/>
                <a:gd name="connsiteY86" fmla="*/ 239193 h 439659"/>
                <a:gd name="connsiteX87" fmla="*/ 345121 w 508000"/>
                <a:gd name="connsiteY87" fmla="*/ 239193 h 439659"/>
                <a:gd name="connsiteX88" fmla="*/ 345121 w 508000"/>
                <a:gd name="connsiteY88" fmla="*/ 244319 h 439659"/>
                <a:gd name="connsiteX89" fmla="*/ 345121 w 508000"/>
                <a:gd name="connsiteY89" fmla="*/ 254570 h 439659"/>
                <a:gd name="connsiteX90" fmla="*/ 350816 w 508000"/>
                <a:gd name="connsiteY90" fmla="*/ 254570 h 439659"/>
                <a:gd name="connsiteX91" fmla="*/ 350816 w 508000"/>
                <a:gd name="connsiteY91" fmla="*/ 259695 h 439659"/>
                <a:gd name="connsiteX92" fmla="*/ 345121 w 508000"/>
                <a:gd name="connsiteY92" fmla="*/ 259695 h 439659"/>
                <a:gd name="connsiteX93" fmla="*/ 339426 w 508000"/>
                <a:gd name="connsiteY93" fmla="*/ 254570 h 439659"/>
                <a:gd name="connsiteX94" fmla="*/ 339426 w 508000"/>
                <a:gd name="connsiteY94" fmla="*/ 244319 h 439659"/>
                <a:gd name="connsiteX95" fmla="*/ 345121 w 508000"/>
                <a:gd name="connsiteY95" fmla="*/ 239193 h 439659"/>
                <a:gd name="connsiteX96" fmla="*/ 345121 w 508000"/>
                <a:gd name="connsiteY96" fmla="*/ 239193 h 439659"/>
                <a:gd name="connsiteX97" fmla="*/ 350816 w 508000"/>
                <a:gd name="connsiteY97" fmla="*/ 239193 h 439659"/>
                <a:gd name="connsiteX98" fmla="*/ 350816 w 508000"/>
                <a:gd name="connsiteY98" fmla="*/ 244319 h 439659"/>
                <a:gd name="connsiteX99" fmla="*/ 345121 w 508000"/>
                <a:gd name="connsiteY99" fmla="*/ 239193 h 439659"/>
                <a:gd name="connsiteX100" fmla="*/ 157184 w 508000"/>
                <a:gd name="connsiteY100" fmla="*/ 239193 h 439659"/>
                <a:gd name="connsiteX101" fmla="*/ 161740 w 508000"/>
                <a:gd name="connsiteY101" fmla="*/ 239193 h 439659"/>
                <a:gd name="connsiteX102" fmla="*/ 161740 w 508000"/>
                <a:gd name="connsiteY102" fmla="*/ 244319 h 439659"/>
                <a:gd name="connsiteX103" fmla="*/ 157184 w 508000"/>
                <a:gd name="connsiteY103" fmla="*/ 239193 h 439659"/>
                <a:gd name="connsiteX104" fmla="*/ 128708 w 508000"/>
                <a:gd name="connsiteY104" fmla="*/ 239193 h 439659"/>
                <a:gd name="connsiteX105" fmla="*/ 134403 w 508000"/>
                <a:gd name="connsiteY105" fmla="*/ 244319 h 439659"/>
                <a:gd name="connsiteX106" fmla="*/ 134403 w 508000"/>
                <a:gd name="connsiteY106" fmla="*/ 254570 h 439659"/>
                <a:gd name="connsiteX107" fmla="*/ 128708 w 508000"/>
                <a:gd name="connsiteY107" fmla="*/ 259695 h 439659"/>
                <a:gd name="connsiteX108" fmla="*/ 123013 w 508000"/>
                <a:gd name="connsiteY108" fmla="*/ 259695 h 439659"/>
                <a:gd name="connsiteX109" fmla="*/ 123013 w 508000"/>
                <a:gd name="connsiteY109" fmla="*/ 254570 h 439659"/>
                <a:gd name="connsiteX110" fmla="*/ 128708 w 508000"/>
                <a:gd name="connsiteY110" fmla="*/ 254570 h 439659"/>
                <a:gd name="connsiteX111" fmla="*/ 128708 w 508000"/>
                <a:gd name="connsiteY111" fmla="*/ 244319 h 439659"/>
                <a:gd name="connsiteX112" fmla="*/ 128708 w 508000"/>
                <a:gd name="connsiteY112" fmla="*/ 239193 h 439659"/>
                <a:gd name="connsiteX113" fmla="*/ 123013 w 508000"/>
                <a:gd name="connsiteY113" fmla="*/ 239193 h 439659"/>
                <a:gd name="connsiteX114" fmla="*/ 128708 w 508000"/>
                <a:gd name="connsiteY114" fmla="*/ 239193 h 439659"/>
                <a:gd name="connsiteX115" fmla="*/ 123013 w 508000"/>
                <a:gd name="connsiteY115" fmla="*/ 244319 h 439659"/>
                <a:gd name="connsiteX116" fmla="*/ 123013 w 508000"/>
                <a:gd name="connsiteY116" fmla="*/ 239193 h 439659"/>
                <a:gd name="connsiteX117" fmla="*/ 91121 w 508000"/>
                <a:gd name="connsiteY117" fmla="*/ 239193 h 439659"/>
                <a:gd name="connsiteX118" fmla="*/ 95677 w 508000"/>
                <a:gd name="connsiteY118" fmla="*/ 239193 h 439659"/>
                <a:gd name="connsiteX119" fmla="*/ 100233 w 508000"/>
                <a:gd name="connsiteY119" fmla="*/ 239193 h 439659"/>
                <a:gd name="connsiteX120" fmla="*/ 100233 w 508000"/>
                <a:gd name="connsiteY120" fmla="*/ 244319 h 439659"/>
                <a:gd name="connsiteX121" fmla="*/ 100233 w 508000"/>
                <a:gd name="connsiteY121" fmla="*/ 254570 h 439659"/>
                <a:gd name="connsiteX122" fmla="*/ 100233 w 508000"/>
                <a:gd name="connsiteY122" fmla="*/ 259695 h 439659"/>
                <a:gd name="connsiteX123" fmla="*/ 95677 w 508000"/>
                <a:gd name="connsiteY123" fmla="*/ 259695 h 439659"/>
                <a:gd name="connsiteX124" fmla="*/ 91121 w 508000"/>
                <a:gd name="connsiteY124" fmla="*/ 259695 h 439659"/>
                <a:gd name="connsiteX125" fmla="*/ 91121 w 508000"/>
                <a:gd name="connsiteY125" fmla="*/ 254570 h 439659"/>
                <a:gd name="connsiteX126" fmla="*/ 91121 w 508000"/>
                <a:gd name="connsiteY126" fmla="*/ 244319 h 439659"/>
                <a:gd name="connsiteX127" fmla="*/ 91121 w 508000"/>
                <a:gd name="connsiteY127" fmla="*/ 239193 h 439659"/>
                <a:gd name="connsiteX128" fmla="*/ 61507 w 508000"/>
                <a:gd name="connsiteY128" fmla="*/ 239193 h 439659"/>
                <a:gd name="connsiteX129" fmla="*/ 68341 w 508000"/>
                <a:gd name="connsiteY129" fmla="*/ 239193 h 439659"/>
                <a:gd name="connsiteX130" fmla="*/ 68341 w 508000"/>
                <a:gd name="connsiteY130" fmla="*/ 244319 h 439659"/>
                <a:gd name="connsiteX131" fmla="*/ 61507 w 508000"/>
                <a:gd name="connsiteY131" fmla="*/ 239193 h 439659"/>
                <a:gd name="connsiteX132" fmla="*/ 35309 w 508000"/>
                <a:gd name="connsiteY132" fmla="*/ 239193 h 439659"/>
                <a:gd name="connsiteX133" fmla="*/ 41004 w 508000"/>
                <a:gd name="connsiteY133" fmla="*/ 244319 h 439659"/>
                <a:gd name="connsiteX134" fmla="*/ 41004 w 508000"/>
                <a:gd name="connsiteY134" fmla="*/ 254570 h 439659"/>
                <a:gd name="connsiteX135" fmla="*/ 35309 w 508000"/>
                <a:gd name="connsiteY135" fmla="*/ 259695 h 439659"/>
                <a:gd name="connsiteX136" fmla="*/ 29614 w 508000"/>
                <a:gd name="connsiteY136" fmla="*/ 259695 h 439659"/>
                <a:gd name="connsiteX137" fmla="*/ 29614 w 508000"/>
                <a:gd name="connsiteY137" fmla="*/ 254570 h 439659"/>
                <a:gd name="connsiteX138" fmla="*/ 35309 w 508000"/>
                <a:gd name="connsiteY138" fmla="*/ 254570 h 439659"/>
                <a:gd name="connsiteX139" fmla="*/ 35309 w 508000"/>
                <a:gd name="connsiteY139" fmla="*/ 244319 h 439659"/>
                <a:gd name="connsiteX140" fmla="*/ 35309 w 508000"/>
                <a:gd name="connsiteY140" fmla="*/ 239193 h 439659"/>
                <a:gd name="connsiteX141" fmla="*/ 29614 w 508000"/>
                <a:gd name="connsiteY141" fmla="*/ 239193 h 439659"/>
                <a:gd name="connsiteX142" fmla="*/ 35309 w 508000"/>
                <a:gd name="connsiteY142" fmla="*/ 239193 h 439659"/>
                <a:gd name="connsiteX143" fmla="*/ 29614 w 508000"/>
                <a:gd name="connsiteY143" fmla="*/ 244319 h 439659"/>
                <a:gd name="connsiteX144" fmla="*/ 29614 w 508000"/>
                <a:gd name="connsiteY144" fmla="*/ 239193 h 439659"/>
                <a:gd name="connsiteX145" fmla="*/ 157184 w 508000"/>
                <a:gd name="connsiteY145" fmla="*/ 215653 h 439659"/>
                <a:gd name="connsiteX146" fmla="*/ 161740 w 508000"/>
                <a:gd name="connsiteY146" fmla="*/ 215653 h 439659"/>
                <a:gd name="connsiteX147" fmla="*/ 161740 w 508000"/>
                <a:gd name="connsiteY147" fmla="*/ 220968 h 439659"/>
                <a:gd name="connsiteX148" fmla="*/ 157184 w 508000"/>
                <a:gd name="connsiteY148" fmla="*/ 220968 h 439659"/>
                <a:gd name="connsiteX149" fmla="*/ 157184 w 508000"/>
                <a:gd name="connsiteY149" fmla="*/ 215653 h 439659"/>
                <a:gd name="connsiteX150" fmla="*/ 466996 w 508000"/>
                <a:gd name="connsiteY150" fmla="*/ 200466 h 439659"/>
                <a:gd name="connsiteX151" fmla="*/ 472691 w 508000"/>
                <a:gd name="connsiteY151" fmla="*/ 200466 h 439659"/>
                <a:gd name="connsiteX152" fmla="*/ 478386 w 508000"/>
                <a:gd name="connsiteY152" fmla="*/ 200466 h 439659"/>
                <a:gd name="connsiteX153" fmla="*/ 478386 w 508000"/>
                <a:gd name="connsiteY153" fmla="*/ 205592 h 439659"/>
                <a:gd name="connsiteX154" fmla="*/ 478386 w 508000"/>
                <a:gd name="connsiteY154" fmla="*/ 215843 h 439659"/>
                <a:gd name="connsiteX155" fmla="*/ 478386 w 508000"/>
                <a:gd name="connsiteY155" fmla="*/ 220968 h 439659"/>
                <a:gd name="connsiteX156" fmla="*/ 472691 w 508000"/>
                <a:gd name="connsiteY156" fmla="*/ 220968 h 439659"/>
                <a:gd name="connsiteX157" fmla="*/ 466996 w 508000"/>
                <a:gd name="connsiteY157" fmla="*/ 220968 h 439659"/>
                <a:gd name="connsiteX158" fmla="*/ 466996 w 508000"/>
                <a:gd name="connsiteY158" fmla="*/ 215843 h 439659"/>
                <a:gd name="connsiteX159" fmla="*/ 466996 w 508000"/>
                <a:gd name="connsiteY159" fmla="*/ 205592 h 439659"/>
                <a:gd name="connsiteX160" fmla="*/ 466996 w 508000"/>
                <a:gd name="connsiteY160" fmla="*/ 200466 h 439659"/>
                <a:gd name="connsiteX161" fmla="*/ 439659 w 508000"/>
                <a:gd name="connsiteY161" fmla="*/ 200466 h 439659"/>
                <a:gd name="connsiteX162" fmla="*/ 446493 w 508000"/>
                <a:gd name="connsiteY162" fmla="*/ 200466 h 439659"/>
                <a:gd name="connsiteX163" fmla="*/ 446493 w 508000"/>
                <a:gd name="connsiteY163" fmla="*/ 220968 h 439659"/>
                <a:gd name="connsiteX164" fmla="*/ 439659 w 508000"/>
                <a:gd name="connsiteY164" fmla="*/ 220968 h 439659"/>
                <a:gd name="connsiteX165" fmla="*/ 407767 w 508000"/>
                <a:gd name="connsiteY165" fmla="*/ 200466 h 439659"/>
                <a:gd name="connsiteX166" fmla="*/ 412323 w 508000"/>
                <a:gd name="connsiteY166" fmla="*/ 200466 h 439659"/>
                <a:gd name="connsiteX167" fmla="*/ 416879 w 508000"/>
                <a:gd name="connsiteY167" fmla="*/ 205592 h 439659"/>
                <a:gd name="connsiteX168" fmla="*/ 416879 w 508000"/>
                <a:gd name="connsiteY168" fmla="*/ 215843 h 439659"/>
                <a:gd name="connsiteX169" fmla="*/ 412323 w 508000"/>
                <a:gd name="connsiteY169" fmla="*/ 220968 h 439659"/>
                <a:gd name="connsiteX170" fmla="*/ 407767 w 508000"/>
                <a:gd name="connsiteY170" fmla="*/ 220968 h 439659"/>
                <a:gd name="connsiteX171" fmla="*/ 407767 w 508000"/>
                <a:gd name="connsiteY171" fmla="*/ 215843 h 439659"/>
                <a:gd name="connsiteX172" fmla="*/ 412323 w 508000"/>
                <a:gd name="connsiteY172" fmla="*/ 215843 h 439659"/>
                <a:gd name="connsiteX173" fmla="*/ 412323 w 508000"/>
                <a:gd name="connsiteY173" fmla="*/ 205592 h 439659"/>
                <a:gd name="connsiteX174" fmla="*/ 407767 w 508000"/>
                <a:gd name="connsiteY174" fmla="*/ 205592 h 439659"/>
                <a:gd name="connsiteX175" fmla="*/ 407767 w 508000"/>
                <a:gd name="connsiteY175" fmla="*/ 200466 h 439659"/>
                <a:gd name="connsiteX176" fmla="*/ 373596 w 508000"/>
                <a:gd name="connsiteY176" fmla="*/ 200466 h 439659"/>
                <a:gd name="connsiteX177" fmla="*/ 379291 w 508000"/>
                <a:gd name="connsiteY177" fmla="*/ 200466 h 439659"/>
                <a:gd name="connsiteX178" fmla="*/ 384986 w 508000"/>
                <a:gd name="connsiteY178" fmla="*/ 200466 h 439659"/>
                <a:gd name="connsiteX179" fmla="*/ 384986 w 508000"/>
                <a:gd name="connsiteY179" fmla="*/ 205592 h 439659"/>
                <a:gd name="connsiteX180" fmla="*/ 384986 w 508000"/>
                <a:gd name="connsiteY180" fmla="*/ 215843 h 439659"/>
                <a:gd name="connsiteX181" fmla="*/ 384986 w 508000"/>
                <a:gd name="connsiteY181" fmla="*/ 220968 h 439659"/>
                <a:gd name="connsiteX182" fmla="*/ 379291 w 508000"/>
                <a:gd name="connsiteY182" fmla="*/ 220968 h 439659"/>
                <a:gd name="connsiteX183" fmla="*/ 373596 w 508000"/>
                <a:gd name="connsiteY183" fmla="*/ 220968 h 439659"/>
                <a:gd name="connsiteX184" fmla="*/ 373596 w 508000"/>
                <a:gd name="connsiteY184" fmla="*/ 215843 h 439659"/>
                <a:gd name="connsiteX185" fmla="*/ 373596 w 508000"/>
                <a:gd name="connsiteY185" fmla="*/ 205592 h 439659"/>
                <a:gd name="connsiteX186" fmla="*/ 373596 w 508000"/>
                <a:gd name="connsiteY186" fmla="*/ 200466 h 439659"/>
                <a:gd name="connsiteX187" fmla="*/ 123013 w 508000"/>
                <a:gd name="connsiteY187" fmla="*/ 200466 h 439659"/>
                <a:gd name="connsiteX188" fmla="*/ 128708 w 508000"/>
                <a:gd name="connsiteY188" fmla="*/ 200466 h 439659"/>
                <a:gd name="connsiteX189" fmla="*/ 134403 w 508000"/>
                <a:gd name="connsiteY189" fmla="*/ 205592 h 439659"/>
                <a:gd name="connsiteX190" fmla="*/ 134403 w 508000"/>
                <a:gd name="connsiteY190" fmla="*/ 215843 h 439659"/>
                <a:gd name="connsiteX191" fmla="*/ 128708 w 508000"/>
                <a:gd name="connsiteY191" fmla="*/ 220968 h 439659"/>
                <a:gd name="connsiteX192" fmla="*/ 123013 w 508000"/>
                <a:gd name="connsiteY192" fmla="*/ 220968 h 439659"/>
                <a:gd name="connsiteX193" fmla="*/ 123013 w 508000"/>
                <a:gd name="connsiteY193" fmla="*/ 215843 h 439659"/>
                <a:gd name="connsiteX194" fmla="*/ 128708 w 508000"/>
                <a:gd name="connsiteY194" fmla="*/ 215843 h 439659"/>
                <a:gd name="connsiteX195" fmla="*/ 128708 w 508000"/>
                <a:gd name="connsiteY195" fmla="*/ 205592 h 439659"/>
                <a:gd name="connsiteX196" fmla="*/ 123013 w 508000"/>
                <a:gd name="connsiteY196" fmla="*/ 205592 h 439659"/>
                <a:gd name="connsiteX197" fmla="*/ 123013 w 508000"/>
                <a:gd name="connsiteY197" fmla="*/ 200466 h 439659"/>
                <a:gd name="connsiteX198" fmla="*/ 91121 w 508000"/>
                <a:gd name="connsiteY198" fmla="*/ 200466 h 439659"/>
                <a:gd name="connsiteX199" fmla="*/ 95677 w 508000"/>
                <a:gd name="connsiteY199" fmla="*/ 200466 h 439659"/>
                <a:gd name="connsiteX200" fmla="*/ 100233 w 508000"/>
                <a:gd name="connsiteY200" fmla="*/ 200466 h 439659"/>
                <a:gd name="connsiteX201" fmla="*/ 100233 w 508000"/>
                <a:gd name="connsiteY201" fmla="*/ 205592 h 439659"/>
                <a:gd name="connsiteX202" fmla="*/ 100233 w 508000"/>
                <a:gd name="connsiteY202" fmla="*/ 215843 h 439659"/>
                <a:gd name="connsiteX203" fmla="*/ 100233 w 508000"/>
                <a:gd name="connsiteY203" fmla="*/ 220968 h 439659"/>
                <a:gd name="connsiteX204" fmla="*/ 95677 w 508000"/>
                <a:gd name="connsiteY204" fmla="*/ 220968 h 439659"/>
                <a:gd name="connsiteX205" fmla="*/ 91121 w 508000"/>
                <a:gd name="connsiteY205" fmla="*/ 220968 h 439659"/>
                <a:gd name="connsiteX206" fmla="*/ 91121 w 508000"/>
                <a:gd name="connsiteY206" fmla="*/ 215843 h 439659"/>
                <a:gd name="connsiteX207" fmla="*/ 91121 w 508000"/>
                <a:gd name="connsiteY207" fmla="*/ 205592 h 439659"/>
                <a:gd name="connsiteX208" fmla="*/ 91121 w 508000"/>
                <a:gd name="connsiteY208" fmla="*/ 200466 h 439659"/>
                <a:gd name="connsiteX209" fmla="*/ 61507 w 508000"/>
                <a:gd name="connsiteY209" fmla="*/ 200466 h 439659"/>
                <a:gd name="connsiteX210" fmla="*/ 68341 w 508000"/>
                <a:gd name="connsiteY210" fmla="*/ 200466 h 439659"/>
                <a:gd name="connsiteX211" fmla="*/ 68341 w 508000"/>
                <a:gd name="connsiteY211" fmla="*/ 220968 h 439659"/>
                <a:gd name="connsiteX212" fmla="*/ 61507 w 508000"/>
                <a:gd name="connsiteY212" fmla="*/ 220968 h 439659"/>
                <a:gd name="connsiteX213" fmla="*/ 29614 w 508000"/>
                <a:gd name="connsiteY213" fmla="*/ 200466 h 439659"/>
                <a:gd name="connsiteX214" fmla="*/ 35309 w 508000"/>
                <a:gd name="connsiteY214" fmla="*/ 200466 h 439659"/>
                <a:gd name="connsiteX215" fmla="*/ 41004 w 508000"/>
                <a:gd name="connsiteY215" fmla="*/ 205592 h 439659"/>
                <a:gd name="connsiteX216" fmla="*/ 41004 w 508000"/>
                <a:gd name="connsiteY216" fmla="*/ 215843 h 439659"/>
                <a:gd name="connsiteX217" fmla="*/ 35309 w 508000"/>
                <a:gd name="connsiteY217" fmla="*/ 220968 h 439659"/>
                <a:gd name="connsiteX218" fmla="*/ 29614 w 508000"/>
                <a:gd name="connsiteY218" fmla="*/ 220968 h 439659"/>
                <a:gd name="connsiteX219" fmla="*/ 29614 w 508000"/>
                <a:gd name="connsiteY219" fmla="*/ 215843 h 439659"/>
                <a:gd name="connsiteX220" fmla="*/ 35309 w 508000"/>
                <a:gd name="connsiteY220" fmla="*/ 215843 h 439659"/>
                <a:gd name="connsiteX221" fmla="*/ 35309 w 508000"/>
                <a:gd name="connsiteY221" fmla="*/ 205592 h 439659"/>
                <a:gd name="connsiteX222" fmla="*/ 29614 w 508000"/>
                <a:gd name="connsiteY222" fmla="*/ 205592 h 439659"/>
                <a:gd name="connsiteX223" fmla="*/ 29614 w 508000"/>
                <a:gd name="connsiteY223" fmla="*/ 200466 h 439659"/>
                <a:gd name="connsiteX224" fmla="*/ 446493 w 508000"/>
                <a:gd name="connsiteY224" fmla="*/ 176547 h 439659"/>
                <a:gd name="connsiteX225" fmla="*/ 446493 w 508000"/>
                <a:gd name="connsiteY225" fmla="*/ 182242 h 439659"/>
                <a:gd name="connsiteX226" fmla="*/ 440798 w 508000"/>
                <a:gd name="connsiteY226" fmla="*/ 182242 h 439659"/>
                <a:gd name="connsiteX227" fmla="*/ 446493 w 508000"/>
                <a:gd name="connsiteY227" fmla="*/ 176547 h 439659"/>
                <a:gd name="connsiteX228" fmla="*/ 68341 w 508000"/>
                <a:gd name="connsiteY228" fmla="*/ 176547 h 439659"/>
                <a:gd name="connsiteX229" fmla="*/ 68341 w 508000"/>
                <a:gd name="connsiteY229" fmla="*/ 182242 h 439659"/>
                <a:gd name="connsiteX230" fmla="*/ 61507 w 508000"/>
                <a:gd name="connsiteY230" fmla="*/ 182242 h 439659"/>
                <a:gd name="connsiteX231" fmla="*/ 68341 w 508000"/>
                <a:gd name="connsiteY231" fmla="*/ 176547 h 439659"/>
                <a:gd name="connsiteX232" fmla="*/ 435103 w 508000"/>
                <a:gd name="connsiteY232" fmla="*/ 165157 h 439659"/>
                <a:gd name="connsiteX233" fmla="*/ 440798 w 508000"/>
                <a:gd name="connsiteY233" fmla="*/ 165157 h 439659"/>
                <a:gd name="connsiteX234" fmla="*/ 440798 w 508000"/>
                <a:gd name="connsiteY234" fmla="*/ 176547 h 439659"/>
                <a:gd name="connsiteX235" fmla="*/ 440798 w 508000"/>
                <a:gd name="connsiteY235" fmla="*/ 182242 h 439659"/>
                <a:gd name="connsiteX236" fmla="*/ 435103 w 508000"/>
                <a:gd name="connsiteY236" fmla="*/ 176547 h 439659"/>
                <a:gd name="connsiteX237" fmla="*/ 435103 w 508000"/>
                <a:gd name="connsiteY237" fmla="*/ 165157 h 439659"/>
                <a:gd name="connsiteX238" fmla="*/ 473830 w 508000"/>
                <a:gd name="connsiteY238" fmla="*/ 159462 h 439659"/>
                <a:gd name="connsiteX239" fmla="*/ 476108 w 508000"/>
                <a:gd name="connsiteY239" fmla="*/ 159462 h 439659"/>
                <a:gd name="connsiteX240" fmla="*/ 476108 w 508000"/>
                <a:gd name="connsiteY240" fmla="*/ 182242 h 439659"/>
                <a:gd name="connsiteX241" fmla="*/ 473830 w 508000"/>
                <a:gd name="connsiteY241" fmla="*/ 182242 h 439659"/>
                <a:gd name="connsiteX242" fmla="*/ 440798 w 508000"/>
                <a:gd name="connsiteY242" fmla="*/ 159462 h 439659"/>
                <a:gd name="connsiteX243" fmla="*/ 446493 w 508000"/>
                <a:gd name="connsiteY243" fmla="*/ 165157 h 439659"/>
                <a:gd name="connsiteX244" fmla="*/ 440798 w 508000"/>
                <a:gd name="connsiteY244" fmla="*/ 165157 h 439659"/>
                <a:gd name="connsiteX245" fmla="*/ 440798 w 508000"/>
                <a:gd name="connsiteY245" fmla="*/ 159462 h 439659"/>
                <a:gd name="connsiteX246" fmla="*/ 407767 w 508000"/>
                <a:gd name="connsiteY246" fmla="*/ 159462 h 439659"/>
                <a:gd name="connsiteX247" fmla="*/ 412323 w 508000"/>
                <a:gd name="connsiteY247" fmla="*/ 159462 h 439659"/>
                <a:gd name="connsiteX248" fmla="*/ 412323 w 508000"/>
                <a:gd name="connsiteY248" fmla="*/ 182242 h 439659"/>
                <a:gd name="connsiteX249" fmla="*/ 407767 w 508000"/>
                <a:gd name="connsiteY249" fmla="*/ 182242 h 439659"/>
                <a:gd name="connsiteX250" fmla="*/ 378152 w 508000"/>
                <a:gd name="connsiteY250" fmla="*/ 159462 h 439659"/>
                <a:gd name="connsiteX251" fmla="*/ 380430 w 508000"/>
                <a:gd name="connsiteY251" fmla="*/ 159462 h 439659"/>
                <a:gd name="connsiteX252" fmla="*/ 380430 w 508000"/>
                <a:gd name="connsiteY252" fmla="*/ 182242 h 439659"/>
                <a:gd name="connsiteX253" fmla="*/ 378152 w 508000"/>
                <a:gd name="connsiteY253" fmla="*/ 182242 h 439659"/>
                <a:gd name="connsiteX254" fmla="*/ 123013 w 508000"/>
                <a:gd name="connsiteY254" fmla="*/ 159462 h 439659"/>
                <a:gd name="connsiteX255" fmla="*/ 129847 w 508000"/>
                <a:gd name="connsiteY255" fmla="*/ 159462 h 439659"/>
                <a:gd name="connsiteX256" fmla="*/ 129847 w 508000"/>
                <a:gd name="connsiteY256" fmla="*/ 182242 h 439659"/>
                <a:gd name="connsiteX257" fmla="*/ 123013 w 508000"/>
                <a:gd name="connsiteY257" fmla="*/ 182242 h 439659"/>
                <a:gd name="connsiteX258" fmla="*/ 95677 w 508000"/>
                <a:gd name="connsiteY258" fmla="*/ 159462 h 439659"/>
                <a:gd name="connsiteX259" fmla="*/ 97955 w 508000"/>
                <a:gd name="connsiteY259" fmla="*/ 159462 h 439659"/>
                <a:gd name="connsiteX260" fmla="*/ 97955 w 508000"/>
                <a:gd name="connsiteY260" fmla="*/ 182242 h 439659"/>
                <a:gd name="connsiteX261" fmla="*/ 95677 w 508000"/>
                <a:gd name="connsiteY261" fmla="*/ 182242 h 439659"/>
                <a:gd name="connsiteX262" fmla="*/ 61507 w 508000"/>
                <a:gd name="connsiteY262" fmla="*/ 159462 h 439659"/>
                <a:gd name="connsiteX263" fmla="*/ 68341 w 508000"/>
                <a:gd name="connsiteY263" fmla="*/ 165157 h 439659"/>
                <a:gd name="connsiteX264" fmla="*/ 61507 w 508000"/>
                <a:gd name="connsiteY264" fmla="*/ 165157 h 439659"/>
                <a:gd name="connsiteX265" fmla="*/ 61507 w 508000"/>
                <a:gd name="connsiteY265" fmla="*/ 159462 h 439659"/>
                <a:gd name="connsiteX266" fmla="*/ 29614 w 508000"/>
                <a:gd name="connsiteY266" fmla="*/ 159462 h 439659"/>
                <a:gd name="connsiteX267" fmla="*/ 34170 w 508000"/>
                <a:gd name="connsiteY267" fmla="*/ 159462 h 439659"/>
                <a:gd name="connsiteX268" fmla="*/ 34170 w 508000"/>
                <a:gd name="connsiteY268" fmla="*/ 182242 h 439659"/>
                <a:gd name="connsiteX269" fmla="*/ 29614 w 508000"/>
                <a:gd name="connsiteY269" fmla="*/ 182242 h 439659"/>
                <a:gd name="connsiteX270" fmla="*/ 466996 w 508000"/>
                <a:gd name="connsiteY270" fmla="*/ 127569 h 439659"/>
                <a:gd name="connsiteX271" fmla="*/ 472691 w 508000"/>
                <a:gd name="connsiteY271" fmla="*/ 127569 h 439659"/>
                <a:gd name="connsiteX272" fmla="*/ 478386 w 508000"/>
                <a:gd name="connsiteY272" fmla="*/ 127569 h 439659"/>
                <a:gd name="connsiteX273" fmla="*/ 478386 w 508000"/>
                <a:gd name="connsiteY273" fmla="*/ 143515 h 439659"/>
                <a:gd name="connsiteX274" fmla="*/ 472691 w 508000"/>
                <a:gd name="connsiteY274" fmla="*/ 143515 h 439659"/>
                <a:gd name="connsiteX275" fmla="*/ 466996 w 508000"/>
                <a:gd name="connsiteY275" fmla="*/ 143515 h 439659"/>
                <a:gd name="connsiteX276" fmla="*/ 466996 w 508000"/>
                <a:gd name="connsiteY276" fmla="*/ 127569 h 439659"/>
                <a:gd name="connsiteX277" fmla="*/ 435103 w 508000"/>
                <a:gd name="connsiteY277" fmla="*/ 127569 h 439659"/>
                <a:gd name="connsiteX278" fmla="*/ 440798 w 508000"/>
                <a:gd name="connsiteY278" fmla="*/ 127569 h 439659"/>
                <a:gd name="connsiteX279" fmla="*/ 440798 w 508000"/>
                <a:gd name="connsiteY279" fmla="*/ 143515 h 439659"/>
                <a:gd name="connsiteX280" fmla="*/ 435103 w 508000"/>
                <a:gd name="connsiteY280" fmla="*/ 143515 h 439659"/>
                <a:gd name="connsiteX281" fmla="*/ 435103 w 508000"/>
                <a:gd name="connsiteY281" fmla="*/ 127569 h 439659"/>
                <a:gd name="connsiteX282" fmla="*/ 412323 w 508000"/>
                <a:gd name="connsiteY282" fmla="*/ 127569 h 439659"/>
                <a:gd name="connsiteX283" fmla="*/ 416879 w 508000"/>
                <a:gd name="connsiteY283" fmla="*/ 127569 h 439659"/>
                <a:gd name="connsiteX284" fmla="*/ 416879 w 508000"/>
                <a:gd name="connsiteY284" fmla="*/ 143515 h 439659"/>
                <a:gd name="connsiteX285" fmla="*/ 412323 w 508000"/>
                <a:gd name="connsiteY285" fmla="*/ 143515 h 439659"/>
                <a:gd name="connsiteX286" fmla="*/ 373596 w 508000"/>
                <a:gd name="connsiteY286" fmla="*/ 127569 h 439659"/>
                <a:gd name="connsiteX287" fmla="*/ 379291 w 508000"/>
                <a:gd name="connsiteY287" fmla="*/ 127569 h 439659"/>
                <a:gd name="connsiteX288" fmla="*/ 384986 w 508000"/>
                <a:gd name="connsiteY288" fmla="*/ 127569 h 439659"/>
                <a:gd name="connsiteX289" fmla="*/ 384986 w 508000"/>
                <a:gd name="connsiteY289" fmla="*/ 143515 h 439659"/>
                <a:gd name="connsiteX290" fmla="*/ 379291 w 508000"/>
                <a:gd name="connsiteY290" fmla="*/ 143515 h 439659"/>
                <a:gd name="connsiteX291" fmla="*/ 373596 w 508000"/>
                <a:gd name="connsiteY291" fmla="*/ 143515 h 439659"/>
                <a:gd name="connsiteX292" fmla="*/ 373596 w 508000"/>
                <a:gd name="connsiteY292" fmla="*/ 127569 h 439659"/>
                <a:gd name="connsiteX293" fmla="*/ 91121 w 508000"/>
                <a:gd name="connsiteY293" fmla="*/ 127569 h 439659"/>
                <a:gd name="connsiteX294" fmla="*/ 95677 w 508000"/>
                <a:gd name="connsiteY294" fmla="*/ 127569 h 439659"/>
                <a:gd name="connsiteX295" fmla="*/ 100233 w 508000"/>
                <a:gd name="connsiteY295" fmla="*/ 127569 h 439659"/>
                <a:gd name="connsiteX296" fmla="*/ 100233 w 508000"/>
                <a:gd name="connsiteY296" fmla="*/ 143515 h 439659"/>
                <a:gd name="connsiteX297" fmla="*/ 95677 w 508000"/>
                <a:gd name="connsiteY297" fmla="*/ 143515 h 439659"/>
                <a:gd name="connsiteX298" fmla="*/ 91121 w 508000"/>
                <a:gd name="connsiteY298" fmla="*/ 143515 h 439659"/>
                <a:gd name="connsiteX299" fmla="*/ 91121 w 508000"/>
                <a:gd name="connsiteY299" fmla="*/ 127569 h 439659"/>
                <a:gd name="connsiteX300" fmla="*/ 35309 w 508000"/>
                <a:gd name="connsiteY300" fmla="*/ 127569 h 439659"/>
                <a:gd name="connsiteX301" fmla="*/ 41004 w 508000"/>
                <a:gd name="connsiteY301" fmla="*/ 127569 h 439659"/>
                <a:gd name="connsiteX302" fmla="*/ 41004 w 508000"/>
                <a:gd name="connsiteY302" fmla="*/ 143515 h 439659"/>
                <a:gd name="connsiteX303" fmla="*/ 35309 w 508000"/>
                <a:gd name="connsiteY303" fmla="*/ 143515 h 439659"/>
                <a:gd name="connsiteX304" fmla="*/ 407767 w 508000"/>
                <a:gd name="connsiteY304" fmla="*/ 104220 h 439659"/>
                <a:gd name="connsiteX305" fmla="*/ 412323 w 508000"/>
                <a:gd name="connsiteY305" fmla="*/ 104220 h 439659"/>
                <a:gd name="connsiteX306" fmla="*/ 412323 w 508000"/>
                <a:gd name="connsiteY306" fmla="*/ 109345 h 439659"/>
                <a:gd name="connsiteX307" fmla="*/ 407767 w 508000"/>
                <a:gd name="connsiteY307" fmla="*/ 104220 h 439659"/>
                <a:gd name="connsiteX308" fmla="*/ 123013 w 508000"/>
                <a:gd name="connsiteY308" fmla="*/ 104220 h 439659"/>
                <a:gd name="connsiteX309" fmla="*/ 128708 w 508000"/>
                <a:gd name="connsiteY309" fmla="*/ 104220 h 439659"/>
                <a:gd name="connsiteX310" fmla="*/ 128708 w 508000"/>
                <a:gd name="connsiteY310" fmla="*/ 109345 h 439659"/>
                <a:gd name="connsiteX311" fmla="*/ 123013 w 508000"/>
                <a:gd name="connsiteY311" fmla="*/ 104220 h 439659"/>
                <a:gd name="connsiteX312" fmla="*/ 29614 w 508000"/>
                <a:gd name="connsiteY312" fmla="*/ 104220 h 439659"/>
                <a:gd name="connsiteX313" fmla="*/ 35309 w 508000"/>
                <a:gd name="connsiteY313" fmla="*/ 104220 h 439659"/>
                <a:gd name="connsiteX314" fmla="*/ 35309 w 508000"/>
                <a:gd name="connsiteY314" fmla="*/ 109345 h 439659"/>
                <a:gd name="connsiteX315" fmla="*/ 29614 w 508000"/>
                <a:gd name="connsiteY315" fmla="*/ 104220 h 439659"/>
                <a:gd name="connsiteX316" fmla="*/ 466996 w 508000"/>
                <a:gd name="connsiteY316" fmla="*/ 88843 h 439659"/>
                <a:gd name="connsiteX317" fmla="*/ 472691 w 508000"/>
                <a:gd name="connsiteY317" fmla="*/ 88843 h 439659"/>
                <a:gd name="connsiteX318" fmla="*/ 478386 w 508000"/>
                <a:gd name="connsiteY318" fmla="*/ 88843 h 439659"/>
                <a:gd name="connsiteX319" fmla="*/ 478386 w 508000"/>
                <a:gd name="connsiteY319" fmla="*/ 93969 h 439659"/>
                <a:gd name="connsiteX320" fmla="*/ 478386 w 508000"/>
                <a:gd name="connsiteY320" fmla="*/ 104220 h 439659"/>
                <a:gd name="connsiteX321" fmla="*/ 472691 w 508000"/>
                <a:gd name="connsiteY321" fmla="*/ 109345 h 439659"/>
                <a:gd name="connsiteX322" fmla="*/ 466996 w 508000"/>
                <a:gd name="connsiteY322" fmla="*/ 104220 h 439659"/>
                <a:gd name="connsiteX323" fmla="*/ 466996 w 508000"/>
                <a:gd name="connsiteY323" fmla="*/ 93969 h 439659"/>
                <a:gd name="connsiteX324" fmla="*/ 466996 w 508000"/>
                <a:gd name="connsiteY324" fmla="*/ 88843 h 439659"/>
                <a:gd name="connsiteX325" fmla="*/ 439659 w 508000"/>
                <a:gd name="connsiteY325" fmla="*/ 88843 h 439659"/>
                <a:gd name="connsiteX326" fmla="*/ 446493 w 508000"/>
                <a:gd name="connsiteY326" fmla="*/ 88843 h 439659"/>
                <a:gd name="connsiteX327" fmla="*/ 446493 w 508000"/>
                <a:gd name="connsiteY327" fmla="*/ 109345 h 439659"/>
                <a:gd name="connsiteX328" fmla="*/ 439659 w 508000"/>
                <a:gd name="connsiteY328" fmla="*/ 109345 h 439659"/>
                <a:gd name="connsiteX329" fmla="*/ 412323 w 508000"/>
                <a:gd name="connsiteY329" fmla="*/ 88843 h 439659"/>
                <a:gd name="connsiteX330" fmla="*/ 416879 w 508000"/>
                <a:gd name="connsiteY330" fmla="*/ 93969 h 439659"/>
                <a:gd name="connsiteX331" fmla="*/ 416879 w 508000"/>
                <a:gd name="connsiteY331" fmla="*/ 104220 h 439659"/>
                <a:gd name="connsiteX332" fmla="*/ 412323 w 508000"/>
                <a:gd name="connsiteY332" fmla="*/ 104220 h 439659"/>
                <a:gd name="connsiteX333" fmla="*/ 412323 w 508000"/>
                <a:gd name="connsiteY333" fmla="*/ 93969 h 439659"/>
                <a:gd name="connsiteX334" fmla="*/ 412323 w 508000"/>
                <a:gd name="connsiteY334" fmla="*/ 88843 h 439659"/>
                <a:gd name="connsiteX335" fmla="*/ 407767 w 508000"/>
                <a:gd name="connsiteY335" fmla="*/ 88843 h 439659"/>
                <a:gd name="connsiteX336" fmla="*/ 412323 w 508000"/>
                <a:gd name="connsiteY336" fmla="*/ 88843 h 439659"/>
                <a:gd name="connsiteX337" fmla="*/ 407767 w 508000"/>
                <a:gd name="connsiteY337" fmla="*/ 93969 h 439659"/>
                <a:gd name="connsiteX338" fmla="*/ 407767 w 508000"/>
                <a:gd name="connsiteY338" fmla="*/ 88843 h 439659"/>
                <a:gd name="connsiteX339" fmla="*/ 373596 w 508000"/>
                <a:gd name="connsiteY339" fmla="*/ 88843 h 439659"/>
                <a:gd name="connsiteX340" fmla="*/ 379291 w 508000"/>
                <a:gd name="connsiteY340" fmla="*/ 88843 h 439659"/>
                <a:gd name="connsiteX341" fmla="*/ 384986 w 508000"/>
                <a:gd name="connsiteY341" fmla="*/ 88843 h 439659"/>
                <a:gd name="connsiteX342" fmla="*/ 384986 w 508000"/>
                <a:gd name="connsiteY342" fmla="*/ 93969 h 439659"/>
                <a:gd name="connsiteX343" fmla="*/ 384986 w 508000"/>
                <a:gd name="connsiteY343" fmla="*/ 104220 h 439659"/>
                <a:gd name="connsiteX344" fmla="*/ 379291 w 508000"/>
                <a:gd name="connsiteY344" fmla="*/ 109345 h 439659"/>
                <a:gd name="connsiteX345" fmla="*/ 373596 w 508000"/>
                <a:gd name="connsiteY345" fmla="*/ 104220 h 439659"/>
                <a:gd name="connsiteX346" fmla="*/ 373596 w 508000"/>
                <a:gd name="connsiteY346" fmla="*/ 93969 h 439659"/>
                <a:gd name="connsiteX347" fmla="*/ 373596 w 508000"/>
                <a:gd name="connsiteY347" fmla="*/ 88843 h 439659"/>
                <a:gd name="connsiteX348" fmla="*/ 345121 w 508000"/>
                <a:gd name="connsiteY348" fmla="*/ 88843 h 439659"/>
                <a:gd name="connsiteX349" fmla="*/ 345121 w 508000"/>
                <a:gd name="connsiteY349" fmla="*/ 93969 h 439659"/>
                <a:gd name="connsiteX350" fmla="*/ 345121 w 508000"/>
                <a:gd name="connsiteY350" fmla="*/ 104220 h 439659"/>
                <a:gd name="connsiteX351" fmla="*/ 350816 w 508000"/>
                <a:gd name="connsiteY351" fmla="*/ 104220 h 439659"/>
                <a:gd name="connsiteX352" fmla="*/ 345121 w 508000"/>
                <a:gd name="connsiteY352" fmla="*/ 109345 h 439659"/>
                <a:gd name="connsiteX353" fmla="*/ 339426 w 508000"/>
                <a:gd name="connsiteY353" fmla="*/ 99094 h 439659"/>
                <a:gd name="connsiteX354" fmla="*/ 339426 w 508000"/>
                <a:gd name="connsiteY354" fmla="*/ 93969 h 439659"/>
                <a:gd name="connsiteX355" fmla="*/ 345121 w 508000"/>
                <a:gd name="connsiteY355" fmla="*/ 88843 h 439659"/>
                <a:gd name="connsiteX356" fmla="*/ 345121 w 508000"/>
                <a:gd name="connsiteY356" fmla="*/ 88843 h 439659"/>
                <a:gd name="connsiteX357" fmla="*/ 350816 w 508000"/>
                <a:gd name="connsiteY357" fmla="*/ 88843 h 439659"/>
                <a:gd name="connsiteX358" fmla="*/ 350816 w 508000"/>
                <a:gd name="connsiteY358" fmla="*/ 93969 h 439659"/>
                <a:gd name="connsiteX359" fmla="*/ 345121 w 508000"/>
                <a:gd name="connsiteY359" fmla="*/ 88843 h 439659"/>
                <a:gd name="connsiteX360" fmla="*/ 128708 w 508000"/>
                <a:gd name="connsiteY360" fmla="*/ 88843 h 439659"/>
                <a:gd name="connsiteX361" fmla="*/ 134403 w 508000"/>
                <a:gd name="connsiteY361" fmla="*/ 93969 h 439659"/>
                <a:gd name="connsiteX362" fmla="*/ 134403 w 508000"/>
                <a:gd name="connsiteY362" fmla="*/ 104220 h 439659"/>
                <a:gd name="connsiteX363" fmla="*/ 128708 w 508000"/>
                <a:gd name="connsiteY363" fmla="*/ 104220 h 439659"/>
                <a:gd name="connsiteX364" fmla="*/ 128708 w 508000"/>
                <a:gd name="connsiteY364" fmla="*/ 93969 h 439659"/>
                <a:gd name="connsiteX365" fmla="*/ 128708 w 508000"/>
                <a:gd name="connsiteY365" fmla="*/ 88843 h 439659"/>
                <a:gd name="connsiteX366" fmla="*/ 123013 w 508000"/>
                <a:gd name="connsiteY366" fmla="*/ 88843 h 439659"/>
                <a:gd name="connsiteX367" fmla="*/ 128708 w 508000"/>
                <a:gd name="connsiteY367" fmla="*/ 88843 h 439659"/>
                <a:gd name="connsiteX368" fmla="*/ 123013 w 508000"/>
                <a:gd name="connsiteY368" fmla="*/ 93969 h 439659"/>
                <a:gd name="connsiteX369" fmla="*/ 123013 w 508000"/>
                <a:gd name="connsiteY369" fmla="*/ 88843 h 439659"/>
                <a:gd name="connsiteX370" fmla="*/ 91121 w 508000"/>
                <a:gd name="connsiteY370" fmla="*/ 88843 h 439659"/>
                <a:gd name="connsiteX371" fmla="*/ 95677 w 508000"/>
                <a:gd name="connsiteY371" fmla="*/ 88843 h 439659"/>
                <a:gd name="connsiteX372" fmla="*/ 100233 w 508000"/>
                <a:gd name="connsiteY372" fmla="*/ 88843 h 439659"/>
                <a:gd name="connsiteX373" fmla="*/ 100233 w 508000"/>
                <a:gd name="connsiteY373" fmla="*/ 93969 h 439659"/>
                <a:gd name="connsiteX374" fmla="*/ 100233 w 508000"/>
                <a:gd name="connsiteY374" fmla="*/ 104220 h 439659"/>
                <a:gd name="connsiteX375" fmla="*/ 95677 w 508000"/>
                <a:gd name="connsiteY375" fmla="*/ 109345 h 439659"/>
                <a:gd name="connsiteX376" fmla="*/ 91121 w 508000"/>
                <a:gd name="connsiteY376" fmla="*/ 104220 h 439659"/>
                <a:gd name="connsiteX377" fmla="*/ 91121 w 508000"/>
                <a:gd name="connsiteY377" fmla="*/ 93969 h 439659"/>
                <a:gd name="connsiteX378" fmla="*/ 91121 w 508000"/>
                <a:gd name="connsiteY378" fmla="*/ 88843 h 439659"/>
                <a:gd name="connsiteX379" fmla="*/ 61507 w 508000"/>
                <a:gd name="connsiteY379" fmla="*/ 88843 h 439659"/>
                <a:gd name="connsiteX380" fmla="*/ 68341 w 508000"/>
                <a:gd name="connsiteY380" fmla="*/ 88843 h 439659"/>
                <a:gd name="connsiteX381" fmla="*/ 68341 w 508000"/>
                <a:gd name="connsiteY381" fmla="*/ 109345 h 439659"/>
                <a:gd name="connsiteX382" fmla="*/ 61507 w 508000"/>
                <a:gd name="connsiteY382" fmla="*/ 109345 h 439659"/>
                <a:gd name="connsiteX383" fmla="*/ 35309 w 508000"/>
                <a:gd name="connsiteY383" fmla="*/ 88843 h 439659"/>
                <a:gd name="connsiteX384" fmla="*/ 41004 w 508000"/>
                <a:gd name="connsiteY384" fmla="*/ 93969 h 439659"/>
                <a:gd name="connsiteX385" fmla="*/ 41004 w 508000"/>
                <a:gd name="connsiteY385" fmla="*/ 104220 h 439659"/>
                <a:gd name="connsiteX386" fmla="*/ 35309 w 508000"/>
                <a:gd name="connsiteY386" fmla="*/ 104220 h 439659"/>
                <a:gd name="connsiteX387" fmla="*/ 35309 w 508000"/>
                <a:gd name="connsiteY387" fmla="*/ 93969 h 439659"/>
                <a:gd name="connsiteX388" fmla="*/ 35309 w 508000"/>
                <a:gd name="connsiteY388" fmla="*/ 88843 h 439659"/>
                <a:gd name="connsiteX389" fmla="*/ 29614 w 508000"/>
                <a:gd name="connsiteY389" fmla="*/ 88843 h 439659"/>
                <a:gd name="connsiteX390" fmla="*/ 35309 w 508000"/>
                <a:gd name="connsiteY390" fmla="*/ 88843 h 439659"/>
                <a:gd name="connsiteX391" fmla="*/ 29614 w 508000"/>
                <a:gd name="connsiteY391" fmla="*/ 93969 h 439659"/>
                <a:gd name="connsiteX392" fmla="*/ 29614 w 508000"/>
                <a:gd name="connsiteY392" fmla="*/ 88843 h 439659"/>
                <a:gd name="connsiteX393" fmla="*/ 440798 w 508000"/>
                <a:gd name="connsiteY393" fmla="*/ 65494 h 439659"/>
                <a:gd name="connsiteX394" fmla="*/ 446493 w 508000"/>
                <a:gd name="connsiteY394" fmla="*/ 65494 h 439659"/>
                <a:gd name="connsiteX395" fmla="*/ 440798 w 508000"/>
                <a:gd name="connsiteY395" fmla="*/ 70619 h 439659"/>
                <a:gd name="connsiteX396" fmla="*/ 440798 w 508000"/>
                <a:gd name="connsiteY396" fmla="*/ 65494 h 439659"/>
                <a:gd name="connsiteX397" fmla="*/ 312090 w 508000"/>
                <a:gd name="connsiteY397" fmla="*/ 65494 h 439659"/>
                <a:gd name="connsiteX398" fmla="*/ 317785 w 508000"/>
                <a:gd name="connsiteY398" fmla="*/ 65494 h 439659"/>
                <a:gd name="connsiteX399" fmla="*/ 317785 w 508000"/>
                <a:gd name="connsiteY399" fmla="*/ 70619 h 439659"/>
                <a:gd name="connsiteX400" fmla="*/ 312090 w 508000"/>
                <a:gd name="connsiteY400" fmla="*/ 65494 h 439659"/>
                <a:gd name="connsiteX401" fmla="*/ 61507 w 508000"/>
                <a:gd name="connsiteY401" fmla="*/ 65494 h 439659"/>
                <a:gd name="connsiteX402" fmla="*/ 68341 w 508000"/>
                <a:gd name="connsiteY402" fmla="*/ 65494 h 439659"/>
                <a:gd name="connsiteX403" fmla="*/ 61507 w 508000"/>
                <a:gd name="connsiteY403" fmla="*/ 70619 h 439659"/>
                <a:gd name="connsiteX404" fmla="*/ 61507 w 508000"/>
                <a:gd name="connsiteY404" fmla="*/ 65494 h 439659"/>
                <a:gd name="connsiteX405" fmla="*/ 251234 w 508000"/>
                <a:gd name="connsiteY405" fmla="*/ 59229 h 439659"/>
                <a:gd name="connsiteX406" fmla="*/ 350816 w 508000"/>
                <a:gd name="connsiteY406" fmla="*/ 159462 h 439659"/>
                <a:gd name="connsiteX407" fmla="*/ 251234 w 508000"/>
                <a:gd name="connsiteY407" fmla="*/ 259695 h 439659"/>
                <a:gd name="connsiteX408" fmla="*/ 157184 w 508000"/>
                <a:gd name="connsiteY408" fmla="*/ 159462 h 439659"/>
                <a:gd name="connsiteX409" fmla="*/ 251234 w 508000"/>
                <a:gd name="connsiteY409" fmla="*/ 159462 h 439659"/>
                <a:gd name="connsiteX410" fmla="*/ 251234 w 508000"/>
                <a:gd name="connsiteY410" fmla="*/ 59229 h 439659"/>
                <a:gd name="connsiteX411" fmla="*/ 473830 w 508000"/>
                <a:gd name="connsiteY411" fmla="*/ 50117 h 439659"/>
                <a:gd name="connsiteX412" fmla="*/ 476108 w 508000"/>
                <a:gd name="connsiteY412" fmla="*/ 50117 h 439659"/>
                <a:gd name="connsiteX413" fmla="*/ 476108 w 508000"/>
                <a:gd name="connsiteY413" fmla="*/ 70619 h 439659"/>
                <a:gd name="connsiteX414" fmla="*/ 473830 w 508000"/>
                <a:gd name="connsiteY414" fmla="*/ 70619 h 439659"/>
                <a:gd name="connsiteX415" fmla="*/ 440798 w 508000"/>
                <a:gd name="connsiteY415" fmla="*/ 50117 h 439659"/>
                <a:gd name="connsiteX416" fmla="*/ 440798 w 508000"/>
                <a:gd name="connsiteY416" fmla="*/ 55243 h 439659"/>
                <a:gd name="connsiteX417" fmla="*/ 440798 w 508000"/>
                <a:gd name="connsiteY417" fmla="*/ 65494 h 439659"/>
                <a:gd name="connsiteX418" fmla="*/ 435103 w 508000"/>
                <a:gd name="connsiteY418" fmla="*/ 65494 h 439659"/>
                <a:gd name="connsiteX419" fmla="*/ 435103 w 508000"/>
                <a:gd name="connsiteY419" fmla="*/ 55243 h 439659"/>
                <a:gd name="connsiteX420" fmla="*/ 440798 w 508000"/>
                <a:gd name="connsiteY420" fmla="*/ 50117 h 439659"/>
                <a:gd name="connsiteX421" fmla="*/ 440798 w 508000"/>
                <a:gd name="connsiteY421" fmla="*/ 50117 h 439659"/>
                <a:gd name="connsiteX422" fmla="*/ 446493 w 508000"/>
                <a:gd name="connsiteY422" fmla="*/ 50117 h 439659"/>
                <a:gd name="connsiteX423" fmla="*/ 446493 w 508000"/>
                <a:gd name="connsiteY423" fmla="*/ 55243 h 439659"/>
                <a:gd name="connsiteX424" fmla="*/ 440798 w 508000"/>
                <a:gd name="connsiteY424" fmla="*/ 50117 h 439659"/>
                <a:gd name="connsiteX425" fmla="*/ 407767 w 508000"/>
                <a:gd name="connsiteY425" fmla="*/ 50117 h 439659"/>
                <a:gd name="connsiteX426" fmla="*/ 412323 w 508000"/>
                <a:gd name="connsiteY426" fmla="*/ 50117 h 439659"/>
                <a:gd name="connsiteX427" fmla="*/ 412323 w 508000"/>
                <a:gd name="connsiteY427" fmla="*/ 70619 h 439659"/>
                <a:gd name="connsiteX428" fmla="*/ 407767 w 508000"/>
                <a:gd name="connsiteY428" fmla="*/ 70619 h 439659"/>
                <a:gd name="connsiteX429" fmla="*/ 378152 w 508000"/>
                <a:gd name="connsiteY429" fmla="*/ 50117 h 439659"/>
                <a:gd name="connsiteX430" fmla="*/ 380430 w 508000"/>
                <a:gd name="connsiteY430" fmla="*/ 50117 h 439659"/>
                <a:gd name="connsiteX431" fmla="*/ 380430 w 508000"/>
                <a:gd name="connsiteY431" fmla="*/ 70619 h 439659"/>
                <a:gd name="connsiteX432" fmla="*/ 378152 w 508000"/>
                <a:gd name="connsiteY432" fmla="*/ 70619 h 439659"/>
                <a:gd name="connsiteX433" fmla="*/ 346260 w 508000"/>
                <a:gd name="connsiteY433" fmla="*/ 50117 h 439659"/>
                <a:gd name="connsiteX434" fmla="*/ 350816 w 508000"/>
                <a:gd name="connsiteY434" fmla="*/ 50117 h 439659"/>
                <a:gd name="connsiteX435" fmla="*/ 350816 w 508000"/>
                <a:gd name="connsiteY435" fmla="*/ 70619 h 439659"/>
                <a:gd name="connsiteX436" fmla="*/ 346260 w 508000"/>
                <a:gd name="connsiteY436" fmla="*/ 70619 h 439659"/>
                <a:gd name="connsiteX437" fmla="*/ 317785 w 508000"/>
                <a:gd name="connsiteY437" fmla="*/ 50117 h 439659"/>
                <a:gd name="connsiteX438" fmla="*/ 323480 w 508000"/>
                <a:gd name="connsiteY438" fmla="*/ 55243 h 439659"/>
                <a:gd name="connsiteX439" fmla="*/ 323480 w 508000"/>
                <a:gd name="connsiteY439" fmla="*/ 65494 h 439659"/>
                <a:gd name="connsiteX440" fmla="*/ 317785 w 508000"/>
                <a:gd name="connsiteY440" fmla="*/ 65494 h 439659"/>
                <a:gd name="connsiteX441" fmla="*/ 317785 w 508000"/>
                <a:gd name="connsiteY441" fmla="*/ 55243 h 439659"/>
                <a:gd name="connsiteX442" fmla="*/ 317785 w 508000"/>
                <a:gd name="connsiteY442" fmla="*/ 50117 h 439659"/>
                <a:gd name="connsiteX443" fmla="*/ 312090 w 508000"/>
                <a:gd name="connsiteY443" fmla="*/ 50117 h 439659"/>
                <a:gd name="connsiteX444" fmla="*/ 317785 w 508000"/>
                <a:gd name="connsiteY444" fmla="*/ 50117 h 439659"/>
                <a:gd name="connsiteX445" fmla="*/ 312090 w 508000"/>
                <a:gd name="connsiteY445" fmla="*/ 55243 h 439659"/>
                <a:gd name="connsiteX446" fmla="*/ 312090 w 508000"/>
                <a:gd name="connsiteY446" fmla="*/ 50117 h 439659"/>
                <a:gd name="connsiteX447" fmla="*/ 157184 w 508000"/>
                <a:gd name="connsiteY447" fmla="*/ 50117 h 439659"/>
                <a:gd name="connsiteX448" fmla="*/ 161740 w 508000"/>
                <a:gd name="connsiteY448" fmla="*/ 50117 h 439659"/>
                <a:gd name="connsiteX449" fmla="*/ 161740 w 508000"/>
                <a:gd name="connsiteY449" fmla="*/ 70619 h 439659"/>
                <a:gd name="connsiteX450" fmla="*/ 157184 w 508000"/>
                <a:gd name="connsiteY450" fmla="*/ 70619 h 439659"/>
                <a:gd name="connsiteX451" fmla="*/ 123013 w 508000"/>
                <a:gd name="connsiteY451" fmla="*/ 50117 h 439659"/>
                <a:gd name="connsiteX452" fmla="*/ 129847 w 508000"/>
                <a:gd name="connsiteY452" fmla="*/ 50117 h 439659"/>
                <a:gd name="connsiteX453" fmla="*/ 129847 w 508000"/>
                <a:gd name="connsiteY453" fmla="*/ 70619 h 439659"/>
                <a:gd name="connsiteX454" fmla="*/ 123013 w 508000"/>
                <a:gd name="connsiteY454" fmla="*/ 70619 h 439659"/>
                <a:gd name="connsiteX455" fmla="*/ 95677 w 508000"/>
                <a:gd name="connsiteY455" fmla="*/ 50117 h 439659"/>
                <a:gd name="connsiteX456" fmla="*/ 97955 w 508000"/>
                <a:gd name="connsiteY456" fmla="*/ 50117 h 439659"/>
                <a:gd name="connsiteX457" fmla="*/ 97955 w 508000"/>
                <a:gd name="connsiteY457" fmla="*/ 70619 h 439659"/>
                <a:gd name="connsiteX458" fmla="*/ 95677 w 508000"/>
                <a:gd name="connsiteY458" fmla="*/ 70619 h 439659"/>
                <a:gd name="connsiteX459" fmla="*/ 61507 w 508000"/>
                <a:gd name="connsiteY459" fmla="*/ 50117 h 439659"/>
                <a:gd name="connsiteX460" fmla="*/ 68341 w 508000"/>
                <a:gd name="connsiteY460" fmla="*/ 50117 h 439659"/>
                <a:gd name="connsiteX461" fmla="*/ 68341 w 508000"/>
                <a:gd name="connsiteY461" fmla="*/ 55243 h 439659"/>
                <a:gd name="connsiteX462" fmla="*/ 61507 w 508000"/>
                <a:gd name="connsiteY462" fmla="*/ 50117 h 439659"/>
                <a:gd name="connsiteX463" fmla="*/ 29614 w 508000"/>
                <a:gd name="connsiteY463" fmla="*/ 50117 h 439659"/>
                <a:gd name="connsiteX464" fmla="*/ 34170 w 508000"/>
                <a:gd name="connsiteY464" fmla="*/ 50117 h 439659"/>
                <a:gd name="connsiteX465" fmla="*/ 34170 w 508000"/>
                <a:gd name="connsiteY465" fmla="*/ 70619 h 439659"/>
                <a:gd name="connsiteX466" fmla="*/ 29614 w 508000"/>
                <a:gd name="connsiteY466" fmla="*/ 70619 h 439659"/>
                <a:gd name="connsiteX467" fmla="*/ 234637 w 508000"/>
                <a:gd name="connsiteY467" fmla="*/ 43282 h 439659"/>
                <a:gd name="connsiteX468" fmla="*/ 234637 w 508000"/>
                <a:gd name="connsiteY468" fmla="*/ 143515 h 439659"/>
                <a:gd name="connsiteX469" fmla="*/ 138960 w 508000"/>
                <a:gd name="connsiteY469" fmla="*/ 143515 h 439659"/>
                <a:gd name="connsiteX470" fmla="*/ 234637 w 508000"/>
                <a:gd name="connsiteY470" fmla="*/ 43282 h 439659"/>
                <a:gd name="connsiteX471" fmla="*/ 312615 w 508000"/>
                <a:gd name="connsiteY471" fmla="*/ 27826 h 439659"/>
                <a:gd name="connsiteX472" fmla="*/ 318198 w 508000"/>
                <a:gd name="connsiteY472" fmla="*/ 27826 h 439659"/>
                <a:gd name="connsiteX473" fmla="*/ 318198 w 508000"/>
                <a:gd name="connsiteY473" fmla="*/ 33392 h 439659"/>
                <a:gd name="connsiteX474" fmla="*/ 312615 w 508000"/>
                <a:gd name="connsiteY474" fmla="*/ 33392 h 439659"/>
                <a:gd name="connsiteX475" fmla="*/ 312615 w 508000"/>
                <a:gd name="connsiteY475" fmla="*/ 27826 h 439659"/>
                <a:gd name="connsiteX476" fmla="*/ 251209 w 508000"/>
                <a:gd name="connsiteY476" fmla="*/ 27826 h 439659"/>
                <a:gd name="connsiteX477" fmla="*/ 256791 w 508000"/>
                <a:gd name="connsiteY477" fmla="*/ 27826 h 439659"/>
                <a:gd name="connsiteX478" fmla="*/ 256791 w 508000"/>
                <a:gd name="connsiteY478" fmla="*/ 33392 h 439659"/>
                <a:gd name="connsiteX479" fmla="*/ 251209 w 508000"/>
                <a:gd name="connsiteY479" fmla="*/ 33392 h 439659"/>
                <a:gd name="connsiteX480" fmla="*/ 251209 w 508000"/>
                <a:gd name="connsiteY480" fmla="*/ 27826 h 439659"/>
                <a:gd name="connsiteX481" fmla="*/ 156308 w 508000"/>
                <a:gd name="connsiteY481" fmla="*/ 27826 h 439659"/>
                <a:gd name="connsiteX482" fmla="*/ 161890 w 508000"/>
                <a:gd name="connsiteY482" fmla="*/ 27826 h 439659"/>
                <a:gd name="connsiteX483" fmla="*/ 161890 w 508000"/>
                <a:gd name="connsiteY483" fmla="*/ 33392 h 439659"/>
                <a:gd name="connsiteX484" fmla="*/ 156308 w 508000"/>
                <a:gd name="connsiteY484" fmla="*/ 33392 h 439659"/>
                <a:gd name="connsiteX485" fmla="*/ 156308 w 508000"/>
                <a:gd name="connsiteY485" fmla="*/ 27826 h 439659"/>
                <a:gd name="connsiteX486" fmla="*/ 61407 w 508000"/>
                <a:gd name="connsiteY486" fmla="*/ 27826 h 439659"/>
                <a:gd name="connsiteX487" fmla="*/ 66989 w 508000"/>
                <a:gd name="connsiteY487" fmla="*/ 27826 h 439659"/>
                <a:gd name="connsiteX488" fmla="*/ 66989 w 508000"/>
                <a:gd name="connsiteY488" fmla="*/ 33392 h 439659"/>
                <a:gd name="connsiteX489" fmla="*/ 61407 w 508000"/>
                <a:gd name="connsiteY489" fmla="*/ 33392 h 439659"/>
                <a:gd name="connsiteX490" fmla="*/ 61407 w 508000"/>
                <a:gd name="connsiteY490" fmla="*/ 27826 h 439659"/>
                <a:gd name="connsiteX491" fmla="*/ 39077 w 508000"/>
                <a:gd name="connsiteY491" fmla="*/ 16696 h 439659"/>
                <a:gd name="connsiteX492" fmla="*/ 39077 w 508000"/>
                <a:gd name="connsiteY492" fmla="*/ 27826 h 439659"/>
                <a:gd name="connsiteX493" fmla="*/ 33494 w 508000"/>
                <a:gd name="connsiteY493" fmla="*/ 33392 h 439659"/>
                <a:gd name="connsiteX494" fmla="*/ 27912 w 508000"/>
                <a:gd name="connsiteY494" fmla="*/ 33392 h 439659"/>
                <a:gd name="connsiteX495" fmla="*/ 27912 w 508000"/>
                <a:gd name="connsiteY495" fmla="*/ 27826 h 439659"/>
                <a:gd name="connsiteX496" fmla="*/ 33494 w 508000"/>
                <a:gd name="connsiteY496" fmla="*/ 27826 h 439659"/>
                <a:gd name="connsiteX497" fmla="*/ 33494 w 508000"/>
                <a:gd name="connsiteY497" fmla="*/ 22261 h 439659"/>
                <a:gd name="connsiteX498" fmla="*/ 27912 w 508000"/>
                <a:gd name="connsiteY498" fmla="*/ 22261 h 439659"/>
                <a:gd name="connsiteX499" fmla="*/ 16747 w 508000"/>
                <a:gd name="connsiteY499" fmla="*/ 44523 h 439659"/>
                <a:gd name="connsiteX500" fmla="*/ 16747 w 508000"/>
                <a:gd name="connsiteY500" fmla="*/ 267135 h 439659"/>
                <a:gd name="connsiteX501" fmla="*/ 27912 w 508000"/>
                <a:gd name="connsiteY501" fmla="*/ 289396 h 439659"/>
                <a:gd name="connsiteX502" fmla="*/ 27912 w 508000"/>
                <a:gd name="connsiteY502" fmla="*/ 278265 h 439659"/>
                <a:gd name="connsiteX503" fmla="*/ 33494 w 508000"/>
                <a:gd name="connsiteY503" fmla="*/ 278265 h 439659"/>
                <a:gd name="connsiteX504" fmla="*/ 33494 w 508000"/>
                <a:gd name="connsiteY504" fmla="*/ 289396 h 439659"/>
                <a:gd name="connsiteX505" fmla="*/ 44659 w 508000"/>
                <a:gd name="connsiteY505" fmla="*/ 294961 h 439659"/>
                <a:gd name="connsiteX506" fmla="*/ 61407 w 508000"/>
                <a:gd name="connsiteY506" fmla="*/ 294961 h 439659"/>
                <a:gd name="connsiteX507" fmla="*/ 66989 w 508000"/>
                <a:gd name="connsiteY507" fmla="*/ 294961 h 439659"/>
                <a:gd name="connsiteX508" fmla="*/ 94901 w 508000"/>
                <a:gd name="connsiteY508" fmla="*/ 294961 h 439659"/>
                <a:gd name="connsiteX509" fmla="*/ 122813 w 508000"/>
                <a:gd name="connsiteY509" fmla="*/ 294961 h 439659"/>
                <a:gd name="connsiteX510" fmla="*/ 122813 w 508000"/>
                <a:gd name="connsiteY510" fmla="*/ 278265 h 439659"/>
                <a:gd name="connsiteX511" fmla="*/ 128396 w 508000"/>
                <a:gd name="connsiteY511" fmla="*/ 278265 h 439659"/>
                <a:gd name="connsiteX512" fmla="*/ 128396 w 508000"/>
                <a:gd name="connsiteY512" fmla="*/ 294961 h 439659"/>
                <a:gd name="connsiteX513" fmla="*/ 156308 w 508000"/>
                <a:gd name="connsiteY513" fmla="*/ 294961 h 439659"/>
                <a:gd name="connsiteX514" fmla="*/ 156308 w 508000"/>
                <a:gd name="connsiteY514" fmla="*/ 278265 h 439659"/>
                <a:gd name="connsiteX515" fmla="*/ 161890 w 508000"/>
                <a:gd name="connsiteY515" fmla="*/ 278265 h 439659"/>
                <a:gd name="connsiteX516" fmla="*/ 161890 w 508000"/>
                <a:gd name="connsiteY516" fmla="*/ 294961 h 439659"/>
                <a:gd name="connsiteX517" fmla="*/ 184220 w 508000"/>
                <a:gd name="connsiteY517" fmla="*/ 294961 h 439659"/>
                <a:gd name="connsiteX518" fmla="*/ 184220 w 508000"/>
                <a:gd name="connsiteY518" fmla="*/ 283831 h 439659"/>
                <a:gd name="connsiteX519" fmla="*/ 184220 w 508000"/>
                <a:gd name="connsiteY519" fmla="*/ 278265 h 439659"/>
                <a:gd name="connsiteX520" fmla="*/ 189802 w 508000"/>
                <a:gd name="connsiteY520" fmla="*/ 278265 h 439659"/>
                <a:gd name="connsiteX521" fmla="*/ 195385 w 508000"/>
                <a:gd name="connsiteY521" fmla="*/ 278265 h 439659"/>
                <a:gd name="connsiteX522" fmla="*/ 195385 w 508000"/>
                <a:gd name="connsiteY522" fmla="*/ 283831 h 439659"/>
                <a:gd name="connsiteX523" fmla="*/ 195385 w 508000"/>
                <a:gd name="connsiteY523" fmla="*/ 294961 h 439659"/>
                <a:gd name="connsiteX524" fmla="*/ 217714 w 508000"/>
                <a:gd name="connsiteY524" fmla="*/ 294961 h 439659"/>
                <a:gd name="connsiteX525" fmla="*/ 217714 w 508000"/>
                <a:gd name="connsiteY525" fmla="*/ 278265 h 439659"/>
                <a:gd name="connsiteX526" fmla="*/ 223297 w 508000"/>
                <a:gd name="connsiteY526" fmla="*/ 278265 h 439659"/>
                <a:gd name="connsiteX527" fmla="*/ 223297 w 508000"/>
                <a:gd name="connsiteY527" fmla="*/ 294961 h 439659"/>
                <a:gd name="connsiteX528" fmla="*/ 251209 w 508000"/>
                <a:gd name="connsiteY528" fmla="*/ 294961 h 439659"/>
                <a:gd name="connsiteX529" fmla="*/ 251209 w 508000"/>
                <a:gd name="connsiteY529" fmla="*/ 278265 h 439659"/>
                <a:gd name="connsiteX530" fmla="*/ 256791 w 508000"/>
                <a:gd name="connsiteY530" fmla="*/ 278265 h 439659"/>
                <a:gd name="connsiteX531" fmla="*/ 256791 w 508000"/>
                <a:gd name="connsiteY531" fmla="*/ 294961 h 439659"/>
                <a:gd name="connsiteX532" fmla="*/ 284703 w 508000"/>
                <a:gd name="connsiteY532" fmla="*/ 294961 h 439659"/>
                <a:gd name="connsiteX533" fmla="*/ 312615 w 508000"/>
                <a:gd name="connsiteY533" fmla="*/ 294961 h 439659"/>
                <a:gd name="connsiteX534" fmla="*/ 318198 w 508000"/>
                <a:gd name="connsiteY534" fmla="*/ 294961 h 439659"/>
                <a:gd name="connsiteX535" fmla="*/ 318198 w 508000"/>
                <a:gd name="connsiteY535" fmla="*/ 283831 h 439659"/>
                <a:gd name="connsiteX536" fmla="*/ 318198 w 508000"/>
                <a:gd name="connsiteY536" fmla="*/ 278265 h 439659"/>
                <a:gd name="connsiteX537" fmla="*/ 323780 w 508000"/>
                <a:gd name="connsiteY537" fmla="*/ 283831 h 439659"/>
                <a:gd name="connsiteX538" fmla="*/ 323780 w 508000"/>
                <a:gd name="connsiteY538" fmla="*/ 294961 h 439659"/>
                <a:gd name="connsiteX539" fmla="*/ 329973 w 508000"/>
                <a:gd name="connsiteY539" fmla="*/ 294961 h 439659"/>
                <a:gd name="connsiteX540" fmla="*/ 346110 w 508000"/>
                <a:gd name="connsiteY540" fmla="*/ 294961 h 439659"/>
                <a:gd name="connsiteX541" fmla="*/ 346110 w 508000"/>
                <a:gd name="connsiteY541" fmla="*/ 278265 h 439659"/>
                <a:gd name="connsiteX542" fmla="*/ 351692 w 508000"/>
                <a:gd name="connsiteY542" fmla="*/ 278265 h 439659"/>
                <a:gd name="connsiteX543" fmla="*/ 351692 w 508000"/>
                <a:gd name="connsiteY543" fmla="*/ 294961 h 439659"/>
                <a:gd name="connsiteX544" fmla="*/ 379604 w 508000"/>
                <a:gd name="connsiteY544" fmla="*/ 294961 h 439659"/>
                <a:gd name="connsiteX545" fmla="*/ 407517 w 508000"/>
                <a:gd name="connsiteY545" fmla="*/ 294961 h 439659"/>
                <a:gd name="connsiteX546" fmla="*/ 407517 w 508000"/>
                <a:gd name="connsiteY546" fmla="*/ 278265 h 439659"/>
                <a:gd name="connsiteX547" fmla="*/ 413099 w 508000"/>
                <a:gd name="connsiteY547" fmla="*/ 278265 h 439659"/>
                <a:gd name="connsiteX548" fmla="*/ 413099 w 508000"/>
                <a:gd name="connsiteY548" fmla="*/ 294961 h 439659"/>
                <a:gd name="connsiteX549" fmla="*/ 424874 w 508000"/>
                <a:gd name="connsiteY549" fmla="*/ 294961 h 439659"/>
                <a:gd name="connsiteX550" fmla="*/ 435429 w 508000"/>
                <a:gd name="connsiteY550" fmla="*/ 294961 h 439659"/>
                <a:gd name="connsiteX551" fmla="*/ 435429 w 508000"/>
                <a:gd name="connsiteY551" fmla="*/ 283831 h 439659"/>
                <a:gd name="connsiteX552" fmla="*/ 441011 w 508000"/>
                <a:gd name="connsiteY552" fmla="*/ 278265 h 439659"/>
                <a:gd name="connsiteX553" fmla="*/ 441011 w 508000"/>
                <a:gd name="connsiteY553" fmla="*/ 283831 h 439659"/>
                <a:gd name="connsiteX554" fmla="*/ 441011 w 508000"/>
                <a:gd name="connsiteY554" fmla="*/ 294961 h 439659"/>
                <a:gd name="connsiteX555" fmla="*/ 446593 w 508000"/>
                <a:gd name="connsiteY555" fmla="*/ 294961 h 439659"/>
                <a:gd name="connsiteX556" fmla="*/ 463341 w 508000"/>
                <a:gd name="connsiteY556" fmla="*/ 294961 h 439659"/>
                <a:gd name="connsiteX557" fmla="*/ 474506 w 508000"/>
                <a:gd name="connsiteY557" fmla="*/ 289396 h 439659"/>
                <a:gd name="connsiteX558" fmla="*/ 485670 w 508000"/>
                <a:gd name="connsiteY558" fmla="*/ 267135 h 439659"/>
                <a:gd name="connsiteX559" fmla="*/ 485670 w 508000"/>
                <a:gd name="connsiteY559" fmla="*/ 44523 h 439659"/>
                <a:gd name="connsiteX560" fmla="*/ 480088 w 508000"/>
                <a:gd name="connsiteY560" fmla="*/ 22261 h 439659"/>
                <a:gd name="connsiteX561" fmla="*/ 480088 w 508000"/>
                <a:gd name="connsiteY561" fmla="*/ 27826 h 439659"/>
                <a:gd name="connsiteX562" fmla="*/ 480088 w 508000"/>
                <a:gd name="connsiteY562" fmla="*/ 33392 h 439659"/>
                <a:gd name="connsiteX563" fmla="*/ 474506 w 508000"/>
                <a:gd name="connsiteY563" fmla="*/ 33392 h 439659"/>
                <a:gd name="connsiteX564" fmla="*/ 468923 w 508000"/>
                <a:gd name="connsiteY564" fmla="*/ 33392 h 439659"/>
                <a:gd name="connsiteX565" fmla="*/ 468923 w 508000"/>
                <a:gd name="connsiteY565" fmla="*/ 27826 h 439659"/>
                <a:gd name="connsiteX566" fmla="*/ 468923 w 508000"/>
                <a:gd name="connsiteY566" fmla="*/ 16696 h 439659"/>
                <a:gd name="connsiteX567" fmla="*/ 463341 w 508000"/>
                <a:gd name="connsiteY567" fmla="*/ 16696 h 439659"/>
                <a:gd name="connsiteX568" fmla="*/ 446593 w 508000"/>
                <a:gd name="connsiteY568" fmla="*/ 16696 h 439659"/>
                <a:gd name="connsiteX569" fmla="*/ 441011 w 508000"/>
                <a:gd name="connsiteY569" fmla="*/ 16696 h 439659"/>
                <a:gd name="connsiteX570" fmla="*/ 441011 w 508000"/>
                <a:gd name="connsiteY570" fmla="*/ 27826 h 439659"/>
                <a:gd name="connsiteX571" fmla="*/ 446593 w 508000"/>
                <a:gd name="connsiteY571" fmla="*/ 27826 h 439659"/>
                <a:gd name="connsiteX572" fmla="*/ 446593 w 508000"/>
                <a:gd name="connsiteY572" fmla="*/ 33392 h 439659"/>
                <a:gd name="connsiteX573" fmla="*/ 441011 w 508000"/>
                <a:gd name="connsiteY573" fmla="*/ 33392 h 439659"/>
                <a:gd name="connsiteX574" fmla="*/ 435429 w 508000"/>
                <a:gd name="connsiteY574" fmla="*/ 27826 h 439659"/>
                <a:gd name="connsiteX575" fmla="*/ 435429 w 508000"/>
                <a:gd name="connsiteY575" fmla="*/ 16696 h 439659"/>
                <a:gd name="connsiteX576" fmla="*/ 418681 w 508000"/>
                <a:gd name="connsiteY576" fmla="*/ 16696 h 439659"/>
                <a:gd name="connsiteX577" fmla="*/ 418681 w 508000"/>
                <a:gd name="connsiteY577" fmla="*/ 27826 h 439659"/>
                <a:gd name="connsiteX578" fmla="*/ 413099 w 508000"/>
                <a:gd name="connsiteY578" fmla="*/ 33392 h 439659"/>
                <a:gd name="connsiteX579" fmla="*/ 407517 w 508000"/>
                <a:gd name="connsiteY579" fmla="*/ 33392 h 439659"/>
                <a:gd name="connsiteX580" fmla="*/ 407517 w 508000"/>
                <a:gd name="connsiteY580" fmla="*/ 27826 h 439659"/>
                <a:gd name="connsiteX581" fmla="*/ 413099 w 508000"/>
                <a:gd name="connsiteY581" fmla="*/ 27826 h 439659"/>
                <a:gd name="connsiteX582" fmla="*/ 413099 w 508000"/>
                <a:gd name="connsiteY582" fmla="*/ 16696 h 439659"/>
                <a:gd name="connsiteX583" fmla="*/ 407517 w 508000"/>
                <a:gd name="connsiteY583" fmla="*/ 16696 h 439659"/>
                <a:gd name="connsiteX584" fmla="*/ 385187 w 508000"/>
                <a:gd name="connsiteY584" fmla="*/ 16696 h 439659"/>
                <a:gd name="connsiteX585" fmla="*/ 385187 w 508000"/>
                <a:gd name="connsiteY585" fmla="*/ 27826 h 439659"/>
                <a:gd name="connsiteX586" fmla="*/ 385187 w 508000"/>
                <a:gd name="connsiteY586" fmla="*/ 33392 h 439659"/>
                <a:gd name="connsiteX587" fmla="*/ 379604 w 508000"/>
                <a:gd name="connsiteY587" fmla="*/ 33392 h 439659"/>
                <a:gd name="connsiteX588" fmla="*/ 374022 w 508000"/>
                <a:gd name="connsiteY588" fmla="*/ 33392 h 439659"/>
                <a:gd name="connsiteX589" fmla="*/ 374022 w 508000"/>
                <a:gd name="connsiteY589" fmla="*/ 27826 h 439659"/>
                <a:gd name="connsiteX590" fmla="*/ 374022 w 508000"/>
                <a:gd name="connsiteY590" fmla="*/ 16696 h 439659"/>
                <a:gd name="connsiteX591" fmla="*/ 351692 w 508000"/>
                <a:gd name="connsiteY591" fmla="*/ 16696 h 439659"/>
                <a:gd name="connsiteX592" fmla="*/ 346110 w 508000"/>
                <a:gd name="connsiteY592" fmla="*/ 16696 h 439659"/>
                <a:gd name="connsiteX593" fmla="*/ 346110 w 508000"/>
                <a:gd name="connsiteY593" fmla="*/ 27826 h 439659"/>
                <a:gd name="connsiteX594" fmla="*/ 351692 w 508000"/>
                <a:gd name="connsiteY594" fmla="*/ 27826 h 439659"/>
                <a:gd name="connsiteX595" fmla="*/ 351692 w 508000"/>
                <a:gd name="connsiteY595" fmla="*/ 33392 h 439659"/>
                <a:gd name="connsiteX596" fmla="*/ 346110 w 508000"/>
                <a:gd name="connsiteY596" fmla="*/ 33392 h 439659"/>
                <a:gd name="connsiteX597" fmla="*/ 340528 w 508000"/>
                <a:gd name="connsiteY597" fmla="*/ 27826 h 439659"/>
                <a:gd name="connsiteX598" fmla="*/ 340528 w 508000"/>
                <a:gd name="connsiteY598" fmla="*/ 16696 h 439659"/>
                <a:gd name="connsiteX599" fmla="*/ 318198 w 508000"/>
                <a:gd name="connsiteY599" fmla="*/ 16696 h 439659"/>
                <a:gd name="connsiteX600" fmla="*/ 312615 w 508000"/>
                <a:gd name="connsiteY600" fmla="*/ 16696 h 439659"/>
                <a:gd name="connsiteX601" fmla="*/ 290286 w 508000"/>
                <a:gd name="connsiteY601" fmla="*/ 16696 h 439659"/>
                <a:gd name="connsiteX602" fmla="*/ 290286 w 508000"/>
                <a:gd name="connsiteY602" fmla="*/ 27826 h 439659"/>
                <a:gd name="connsiteX603" fmla="*/ 290286 w 508000"/>
                <a:gd name="connsiteY603" fmla="*/ 33392 h 439659"/>
                <a:gd name="connsiteX604" fmla="*/ 284703 w 508000"/>
                <a:gd name="connsiteY604" fmla="*/ 33392 h 439659"/>
                <a:gd name="connsiteX605" fmla="*/ 279121 w 508000"/>
                <a:gd name="connsiteY605" fmla="*/ 33392 h 439659"/>
                <a:gd name="connsiteX606" fmla="*/ 279121 w 508000"/>
                <a:gd name="connsiteY606" fmla="*/ 27826 h 439659"/>
                <a:gd name="connsiteX607" fmla="*/ 279121 w 508000"/>
                <a:gd name="connsiteY607" fmla="*/ 16696 h 439659"/>
                <a:gd name="connsiteX608" fmla="*/ 256791 w 508000"/>
                <a:gd name="connsiteY608" fmla="*/ 16696 h 439659"/>
                <a:gd name="connsiteX609" fmla="*/ 251209 w 508000"/>
                <a:gd name="connsiteY609" fmla="*/ 16696 h 439659"/>
                <a:gd name="connsiteX610" fmla="*/ 228879 w 508000"/>
                <a:gd name="connsiteY610" fmla="*/ 16696 h 439659"/>
                <a:gd name="connsiteX611" fmla="*/ 228879 w 508000"/>
                <a:gd name="connsiteY611" fmla="*/ 27826 h 439659"/>
                <a:gd name="connsiteX612" fmla="*/ 223297 w 508000"/>
                <a:gd name="connsiteY612" fmla="*/ 33392 h 439659"/>
                <a:gd name="connsiteX613" fmla="*/ 217714 w 508000"/>
                <a:gd name="connsiteY613" fmla="*/ 33392 h 439659"/>
                <a:gd name="connsiteX614" fmla="*/ 217714 w 508000"/>
                <a:gd name="connsiteY614" fmla="*/ 27826 h 439659"/>
                <a:gd name="connsiteX615" fmla="*/ 223297 w 508000"/>
                <a:gd name="connsiteY615" fmla="*/ 27826 h 439659"/>
                <a:gd name="connsiteX616" fmla="*/ 223297 w 508000"/>
                <a:gd name="connsiteY616" fmla="*/ 16696 h 439659"/>
                <a:gd name="connsiteX617" fmla="*/ 217714 w 508000"/>
                <a:gd name="connsiteY617" fmla="*/ 16696 h 439659"/>
                <a:gd name="connsiteX618" fmla="*/ 195385 w 508000"/>
                <a:gd name="connsiteY618" fmla="*/ 16696 h 439659"/>
                <a:gd name="connsiteX619" fmla="*/ 195385 w 508000"/>
                <a:gd name="connsiteY619" fmla="*/ 27826 h 439659"/>
                <a:gd name="connsiteX620" fmla="*/ 195385 w 508000"/>
                <a:gd name="connsiteY620" fmla="*/ 33392 h 439659"/>
                <a:gd name="connsiteX621" fmla="*/ 189802 w 508000"/>
                <a:gd name="connsiteY621" fmla="*/ 33392 h 439659"/>
                <a:gd name="connsiteX622" fmla="*/ 184220 w 508000"/>
                <a:gd name="connsiteY622" fmla="*/ 33392 h 439659"/>
                <a:gd name="connsiteX623" fmla="*/ 184220 w 508000"/>
                <a:gd name="connsiteY623" fmla="*/ 27826 h 439659"/>
                <a:gd name="connsiteX624" fmla="*/ 184220 w 508000"/>
                <a:gd name="connsiteY624" fmla="*/ 16696 h 439659"/>
                <a:gd name="connsiteX625" fmla="*/ 161890 w 508000"/>
                <a:gd name="connsiteY625" fmla="*/ 16696 h 439659"/>
                <a:gd name="connsiteX626" fmla="*/ 156308 w 508000"/>
                <a:gd name="connsiteY626" fmla="*/ 16696 h 439659"/>
                <a:gd name="connsiteX627" fmla="*/ 133978 w 508000"/>
                <a:gd name="connsiteY627" fmla="*/ 16696 h 439659"/>
                <a:gd name="connsiteX628" fmla="*/ 133978 w 508000"/>
                <a:gd name="connsiteY628" fmla="*/ 27826 h 439659"/>
                <a:gd name="connsiteX629" fmla="*/ 128396 w 508000"/>
                <a:gd name="connsiteY629" fmla="*/ 33392 h 439659"/>
                <a:gd name="connsiteX630" fmla="*/ 122813 w 508000"/>
                <a:gd name="connsiteY630" fmla="*/ 33392 h 439659"/>
                <a:gd name="connsiteX631" fmla="*/ 122813 w 508000"/>
                <a:gd name="connsiteY631" fmla="*/ 27826 h 439659"/>
                <a:gd name="connsiteX632" fmla="*/ 128396 w 508000"/>
                <a:gd name="connsiteY632" fmla="*/ 27826 h 439659"/>
                <a:gd name="connsiteX633" fmla="*/ 128396 w 508000"/>
                <a:gd name="connsiteY633" fmla="*/ 16696 h 439659"/>
                <a:gd name="connsiteX634" fmla="*/ 122813 w 508000"/>
                <a:gd name="connsiteY634" fmla="*/ 16696 h 439659"/>
                <a:gd name="connsiteX635" fmla="*/ 100483 w 508000"/>
                <a:gd name="connsiteY635" fmla="*/ 16696 h 439659"/>
                <a:gd name="connsiteX636" fmla="*/ 100483 w 508000"/>
                <a:gd name="connsiteY636" fmla="*/ 27826 h 439659"/>
                <a:gd name="connsiteX637" fmla="*/ 100483 w 508000"/>
                <a:gd name="connsiteY637" fmla="*/ 33392 h 439659"/>
                <a:gd name="connsiteX638" fmla="*/ 94901 w 508000"/>
                <a:gd name="connsiteY638" fmla="*/ 33392 h 439659"/>
                <a:gd name="connsiteX639" fmla="*/ 89319 w 508000"/>
                <a:gd name="connsiteY639" fmla="*/ 33392 h 439659"/>
                <a:gd name="connsiteX640" fmla="*/ 89319 w 508000"/>
                <a:gd name="connsiteY640" fmla="*/ 27826 h 439659"/>
                <a:gd name="connsiteX641" fmla="*/ 89319 w 508000"/>
                <a:gd name="connsiteY641" fmla="*/ 16696 h 439659"/>
                <a:gd name="connsiteX642" fmla="*/ 66989 w 508000"/>
                <a:gd name="connsiteY642" fmla="*/ 16696 h 439659"/>
                <a:gd name="connsiteX643" fmla="*/ 61407 w 508000"/>
                <a:gd name="connsiteY643" fmla="*/ 16696 h 439659"/>
                <a:gd name="connsiteX644" fmla="*/ 44659 w 508000"/>
                <a:gd name="connsiteY644" fmla="*/ 16696 h 439659"/>
                <a:gd name="connsiteX645" fmla="*/ 39077 w 508000"/>
                <a:gd name="connsiteY645" fmla="*/ 16696 h 439659"/>
                <a:gd name="connsiteX646" fmla="*/ 44659 w 508000"/>
                <a:gd name="connsiteY646" fmla="*/ 0 h 439659"/>
                <a:gd name="connsiteX647" fmla="*/ 463341 w 508000"/>
                <a:gd name="connsiteY647" fmla="*/ 0 h 439659"/>
                <a:gd name="connsiteX648" fmla="*/ 508000 w 508000"/>
                <a:gd name="connsiteY648" fmla="*/ 44523 h 439659"/>
                <a:gd name="connsiteX649" fmla="*/ 508000 w 508000"/>
                <a:gd name="connsiteY649" fmla="*/ 322788 h 439659"/>
                <a:gd name="connsiteX650" fmla="*/ 463341 w 508000"/>
                <a:gd name="connsiteY650" fmla="*/ 367310 h 439659"/>
                <a:gd name="connsiteX651" fmla="*/ 273539 w 508000"/>
                <a:gd name="connsiteY651" fmla="*/ 367310 h 439659"/>
                <a:gd name="connsiteX652" fmla="*/ 273539 w 508000"/>
                <a:gd name="connsiteY652" fmla="*/ 400702 h 439659"/>
                <a:gd name="connsiteX653" fmla="*/ 407517 w 508000"/>
                <a:gd name="connsiteY653" fmla="*/ 400702 h 439659"/>
                <a:gd name="connsiteX654" fmla="*/ 424264 w 508000"/>
                <a:gd name="connsiteY654" fmla="*/ 422963 h 439659"/>
                <a:gd name="connsiteX655" fmla="*/ 424264 w 508000"/>
                <a:gd name="connsiteY655" fmla="*/ 439659 h 439659"/>
                <a:gd name="connsiteX656" fmla="*/ 83736 w 508000"/>
                <a:gd name="connsiteY656" fmla="*/ 439659 h 439659"/>
                <a:gd name="connsiteX657" fmla="*/ 83736 w 508000"/>
                <a:gd name="connsiteY657" fmla="*/ 422963 h 439659"/>
                <a:gd name="connsiteX658" fmla="*/ 100483 w 508000"/>
                <a:gd name="connsiteY658" fmla="*/ 400702 h 439659"/>
                <a:gd name="connsiteX659" fmla="*/ 234462 w 508000"/>
                <a:gd name="connsiteY659" fmla="*/ 400702 h 439659"/>
                <a:gd name="connsiteX660" fmla="*/ 234462 w 508000"/>
                <a:gd name="connsiteY660" fmla="*/ 367310 h 439659"/>
                <a:gd name="connsiteX661" fmla="*/ 44659 w 508000"/>
                <a:gd name="connsiteY661" fmla="*/ 367310 h 439659"/>
                <a:gd name="connsiteX662" fmla="*/ 0 w 508000"/>
                <a:gd name="connsiteY662" fmla="*/ 322788 h 439659"/>
                <a:gd name="connsiteX663" fmla="*/ 0 w 508000"/>
                <a:gd name="connsiteY663" fmla="*/ 44523 h 439659"/>
                <a:gd name="connsiteX664" fmla="*/ 44659 w 508000"/>
                <a:gd name="connsiteY664" fmla="*/ 0 h 4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</a:cxnLst>
              <a:rect l="l" t="t" r="r" b="b"/>
              <a:pathLst>
                <a:path w="508000" h="439659">
                  <a:moveTo>
                    <a:pt x="441011" y="278265"/>
                  </a:moveTo>
                  <a:cubicBezTo>
                    <a:pt x="446593" y="278265"/>
                    <a:pt x="446593" y="278265"/>
                    <a:pt x="446593" y="278265"/>
                  </a:cubicBezTo>
                  <a:cubicBezTo>
                    <a:pt x="446593" y="278265"/>
                    <a:pt x="446593" y="278265"/>
                    <a:pt x="446593" y="283831"/>
                  </a:cubicBezTo>
                  <a:cubicBezTo>
                    <a:pt x="446593" y="278265"/>
                    <a:pt x="441011" y="278265"/>
                    <a:pt x="441011" y="278265"/>
                  </a:cubicBezTo>
                  <a:close/>
                  <a:moveTo>
                    <a:pt x="312615" y="278265"/>
                  </a:moveTo>
                  <a:cubicBezTo>
                    <a:pt x="312615" y="278265"/>
                    <a:pt x="312615" y="278265"/>
                    <a:pt x="318198" y="278265"/>
                  </a:cubicBezTo>
                  <a:cubicBezTo>
                    <a:pt x="312615" y="278265"/>
                    <a:pt x="312615" y="278265"/>
                    <a:pt x="312615" y="283831"/>
                  </a:cubicBezTo>
                  <a:cubicBezTo>
                    <a:pt x="312615" y="278265"/>
                    <a:pt x="312615" y="278265"/>
                    <a:pt x="312615" y="278265"/>
                  </a:cubicBezTo>
                  <a:close/>
                  <a:moveTo>
                    <a:pt x="61407" y="278265"/>
                  </a:moveTo>
                  <a:cubicBezTo>
                    <a:pt x="66989" y="278265"/>
                    <a:pt x="66989" y="278265"/>
                    <a:pt x="66989" y="278265"/>
                  </a:cubicBezTo>
                  <a:cubicBezTo>
                    <a:pt x="66989" y="278265"/>
                    <a:pt x="66989" y="278265"/>
                    <a:pt x="66989" y="283831"/>
                  </a:cubicBezTo>
                  <a:cubicBezTo>
                    <a:pt x="66989" y="278265"/>
                    <a:pt x="66989" y="278265"/>
                    <a:pt x="61407" y="278265"/>
                  </a:cubicBezTo>
                  <a:close/>
                  <a:moveTo>
                    <a:pt x="157184" y="254570"/>
                  </a:moveTo>
                  <a:cubicBezTo>
                    <a:pt x="161740" y="254570"/>
                    <a:pt x="161740" y="254570"/>
                    <a:pt x="161740" y="254570"/>
                  </a:cubicBezTo>
                  <a:cubicBezTo>
                    <a:pt x="161740" y="254570"/>
                    <a:pt x="161740" y="254570"/>
                    <a:pt x="161740" y="259695"/>
                  </a:cubicBezTo>
                  <a:cubicBezTo>
                    <a:pt x="161740" y="259695"/>
                    <a:pt x="161740" y="259695"/>
                    <a:pt x="157184" y="259695"/>
                  </a:cubicBezTo>
                  <a:cubicBezTo>
                    <a:pt x="157184" y="254570"/>
                    <a:pt x="157184" y="254570"/>
                    <a:pt x="157184" y="254570"/>
                  </a:cubicBezTo>
                  <a:close/>
                  <a:moveTo>
                    <a:pt x="61507" y="254570"/>
                  </a:moveTo>
                  <a:cubicBezTo>
                    <a:pt x="68341" y="254570"/>
                    <a:pt x="68341" y="254570"/>
                    <a:pt x="68341" y="254570"/>
                  </a:cubicBezTo>
                  <a:cubicBezTo>
                    <a:pt x="68341" y="254570"/>
                    <a:pt x="68341" y="254570"/>
                    <a:pt x="68341" y="259695"/>
                  </a:cubicBezTo>
                  <a:cubicBezTo>
                    <a:pt x="68341" y="259695"/>
                    <a:pt x="68341" y="259695"/>
                    <a:pt x="61507" y="259695"/>
                  </a:cubicBezTo>
                  <a:cubicBezTo>
                    <a:pt x="61507" y="254570"/>
                    <a:pt x="61507" y="254570"/>
                    <a:pt x="61507" y="254570"/>
                  </a:cubicBezTo>
                  <a:close/>
                  <a:moveTo>
                    <a:pt x="323480" y="243749"/>
                  </a:moveTo>
                  <a:cubicBezTo>
                    <a:pt x="323480" y="243749"/>
                    <a:pt x="323480" y="243749"/>
                    <a:pt x="323480" y="254380"/>
                  </a:cubicBezTo>
                  <a:cubicBezTo>
                    <a:pt x="323480" y="254380"/>
                    <a:pt x="317785" y="254380"/>
                    <a:pt x="317785" y="259695"/>
                  </a:cubicBezTo>
                  <a:cubicBezTo>
                    <a:pt x="312090" y="259695"/>
                    <a:pt x="312090" y="259695"/>
                    <a:pt x="312090" y="259695"/>
                  </a:cubicBezTo>
                  <a:cubicBezTo>
                    <a:pt x="312090" y="254380"/>
                    <a:pt x="312090" y="254380"/>
                    <a:pt x="312090" y="254380"/>
                  </a:cubicBezTo>
                  <a:cubicBezTo>
                    <a:pt x="312090" y="254380"/>
                    <a:pt x="312090" y="254380"/>
                    <a:pt x="317785" y="254380"/>
                  </a:cubicBezTo>
                  <a:lnTo>
                    <a:pt x="317785" y="249065"/>
                  </a:lnTo>
                  <a:cubicBezTo>
                    <a:pt x="317785" y="249065"/>
                    <a:pt x="317785" y="243749"/>
                    <a:pt x="323480" y="243749"/>
                  </a:cubicBezTo>
                  <a:close/>
                  <a:moveTo>
                    <a:pt x="184520" y="243749"/>
                  </a:moveTo>
                  <a:cubicBezTo>
                    <a:pt x="184520" y="243749"/>
                    <a:pt x="190215" y="249065"/>
                    <a:pt x="190215" y="249065"/>
                  </a:cubicBezTo>
                  <a:cubicBezTo>
                    <a:pt x="195910" y="249065"/>
                    <a:pt x="195910" y="249065"/>
                    <a:pt x="195910" y="249065"/>
                  </a:cubicBezTo>
                  <a:cubicBezTo>
                    <a:pt x="195910" y="249065"/>
                    <a:pt x="195910" y="249065"/>
                    <a:pt x="195910" y="254380"/>
                  </a:cubicBezTo>
                  <a:cubicBezTo>
                    <a:pt x="195910" y="254380"/>
                    <a:pt x="195910" y="254380"/>
                    <a:pt x="195910" y="259695"/>
                  </a:cubicBezTo>
                  <a:cubicBezTo>
                    <a:pt x="195910" y="259695"/>
                    <a:pt x="190215" y="259695"/>
                    <a:pt x="190215" y="259695"/>
                  </a:cubicBezTo>
                  <a:cubicBezTo>
                    <a:pt x="190215" y="259695"/>
                    <a:pt x="190215" y="259695"/>
                    <a:pt x="184520" y="259695"/>
                  </a:cubicBezTo>
                  <a:cubicBezTo>
                    <a:pt x="184520" y="254380"/>
                    <a:pt x="184520" y="254380"/>
                    <a:pt x="184520" y="254380"/>
                  </a:cubicBezTo>
                  <a:cubicBezTo>
                    <a:pt x="184520" y="254380"/>
                    <a:pt x="184520" y="254380"/>
                    <a:pt x="184520" y="243749"/>
                  </a:cubicBezTo>
                  <a:close/>
                  <a:moveTo>
                    <a:pt x="466996" y="239193"/>
                  </a:moveTo>
                  <a:cubicBezTo>
                    <a:pt x="472691" y="239193"/>
                    <a:pt x="472691" y="239193"/>
                    <a:pt x="472691" y="239193"/>
                  </a:cubicBezTo>
                  <a:cubicBezTo>
                    <a:pt x="472691" y="239193"/>
                    <a:pt x="472691" y="239193"/>
                    <a:pt x="478386" y="239193"/>
                  </a:cubicBezTo>
                  <a:cubicBezTo>
                    <a:pt x="478386" y="239193"/>
                    <a:pt x="478386" y="244319"/>
                    <a:pt x="478386" y="244319"/>
                  </a:cubicBezTo>
                  <a:cubicBezTo>
                    <a:pt x="478386" y="244319"/>
                    <a:pt x="478386" y="244319"/>
                    <a:pt x="478386" y="254570"/>
                  </a:cubicBezTo>
                  <a:cubicBezTo>
                    <a:pt x="478386" y="254570"/>
                    <a:pt x="478386" y="254570"/>
                    <a:pt x="478386" y="259695"/>
                  </a:cubicBezTo>
                  <a:cubicBezTo>
                    <a:pt x="472691" y="259695"/>
                    <a:pt x="472691" y="259695"/>
                    <a:pt x="472691" y="259695"/>
                  </a:cubicBezTo>
                  <a:cubicBezTo>
                    <a:pt x="472691" y="259695"/>
                    <a:pt x="472691" y="259695"/>
                    <a:pt x="466996" y="259695"/>
                  </a:cubicBezTo>
                  <a:cubicBezTo>
                    <a:pt x="466996" y="254570"/>
                    <a:pt x="466996" y="254570"/>
                    <a:pt x="466996" y="254570"/>
                  </a:cubicBezTo>
                  <a:cubicBezTo>
                    <a:pt x="466996" y="254570"/>
                    <a:pt x="466996" y="254570"/>
                    <a:pt x="466996" y="244319"/>
                  </a:cubicBezTo>
                  <a:cubicBezTo>
                    <a:pt x="466996" y="244319"/>
                    <a:pt x="466996" y="239193"/>
                    <a:pt x="466996" y="239193"/>
                  </a:cubicBezTo>
                  <a:close/>
                  <a:moveTo>
                    <a:pt x="440798" y="239193"/>
                  </a:moveTo>
                  <a:cubicBezTo>
                    <a:pt x="440798" y="239193"/>
                    <a:pt x="440798" y="244319"/>
                    <a:pt x="440798" y="244319"/>
                  </a:cubicBezTo>
                  <a:cubicBezTo>
                    <a:pt x="440798" y="244319"/>
                    <a:pt x="440798" y="244319"/>
                    <a:pt x="440798" y="254570"/>
                  </a:cubicBezTo>
                  <a:cubicBezTo>
                    <a:pt x="446493" y="254570"/>
                    <a:pt x="446493" y="254570"/>
                    <a:pt x="446493" y="254570"/>
                  </a:cubicBezTo>
                  <a:cubicBezTo>
                    <a:pt x="446493" y="254570"/>
                    <a:pt x="446493" y="254570"/>
                    <a:pt x="446493" y="259695"/>
                  </a:cubicBezTo>
                  <a:cubicBezTo>
                    <a:pt x="446493" y="259695"/>
                    <a:pt x="446493" y="259695"/>
                    <a:pt x="440798" y="259695"/>
                  </a:cubicBezTo>
                  <a:cubicBezTo>
                    <a:pt x="440798" y="254570"/>
                    <a:pt x="435103" y="254570"/>
                    <a:pt x="435103" y="254570"/>
                  </a:cubicBezTo>
                  <a:cubicBezTo>
                    <a:pt x="435103" y="254570"/>
                    <a:pt x="435103" y="254570"/>
                    <a:pt x="435103" y="244319"/>
                  </a:cubicBezTo>
                  <a:cubicBezTo>
                    <a:pt x="435103" y="244319"/>
                    <a:pt x="440798" y="239193"/>
                    <a:pt x="440798" y="239193"/>
                  </a:cubicBezTo>
                  <a:close/>
                  <a:moveTo>
                    <a:pt x="440798" y="239193"/>
                  </a:moveTo>
                  <a:cubicBezTo>
                    <a:pt x="446493" y="239193"/>
                    <a:pt x="446493" y="239193"/>
                    <a:pt x="446493" y="239193"/>
                  </a:cubicBezTo>
                  <a:cubicBezTo>
                    <a:pt x="446493" y="239193"/>
                    <a:pt x="446493" y="244319"/>
                    <a:pt x="446493" y="244319"/>
                  </a:cubicBezTo>
                  <a:cubicBezTo>
                    <a:pt x="446493" y="244319"/>
                    <a:pt x="446493" y="239193"/>
                    <a:pt x="440798" y="239193"/>
                  </a:cubicBezTo>
                  <a:close/>
                  <a:moveTo>
                    <a:pt x="412323" y="239193"/>
                  </a:moveTo>
                  <a:cubicBezTo>
                    <a:pt x="412323" y="239193"/>
                    <a:pt x="416879" y="244319"/>
                    <a:pt x="416879" y="244319"/>
                  </a:cubicBezTo>
                  <a:cubicBezTo>
                    <a:pt x="416879" y="244319"/>
                    <a:pt x="416879" y="244319"/>
                    <a:pt x="416879" y="254570"/>
                  </a:cubicBezTo>
                  <a:cubicBezTo>
                    <a:pt x="416879" y="254570"/>
                    <a:pt x="412323" y="254570"/>
                    <a:pt x="412323" y="259695"/>
                  </a:cubicBezTo>
                  <a:cubicBezTo>
                    <a:pt x="407767" y="259695"/>
                    <a:pt x="407767" y="259695"/>
                    <a:pt x="407767" y="259695"/>
                  </a:cubicBezTo>
                  <a:cubicBezTo>
                    <a:pt x="407767" y="254570"/>
                    <a:pt x="407767" y="254570"/>
                    <a:pt x="407767" y="254570"/>
                  </a:cubicBezTo>
                  <a:cubicBezTo>
                    <a:pt x="407767" y="254570"/>
                    <a:pt x="407767" y="254570"/>
                    <a:pt x="412323" y="254570"/>
                  </a:cubicBezTo>
                  <a:lnTo>
                    <a:pt x="412323" y="244319"/>
                  </a:lnTo>
                  <a:cubicBezTo>
                    <a:pt x="412323" y="244319"/>
                    <a:pt x="412323" y="239193"/>
                    <a:pt x="412323" y="239193"/>
                  </a:cubicBezTo>
                  <a:close/>
                  <a:moveTo>
                    <a:pt x="407767" y="239193"/>
                  </a:moveTo>
                  <a:cubicBezTo>
                    <a:pt x="407767" y="239193"/>
                    <a:pt x="407767" y="239193"/>
                    <a:pt x="412323" y="239193"/>
                  </a:cubicBezTo>
                  <a:cubicBezTo>
                    <a:pt x="407767" y="239193"/>
                    <a:pt x="407767" y="244319"/>
                    <a:pt x="407767" y="244319"/>
                  </a:cubicBezTo>
                  <a:cubicBezTo>
                    <a:pt x="407767" y="244319"/>
                    <a:pt x="407767" y="239193"/>
                    <a:pt x="407767" y="239193"/>
                  </a:cubicBezTo>
                  <a:close/>
                  <a:moveTo>
                    <a:pt x="373596" y="239193"/>
                  </a:moveTo>
                  <a:cubicBezTo>
                    <a:pt x="379291" y="239193"/>
                    <a:pt x="379291" y="239193"/>
                    <a:pt x="379291" y="239193"/>
                  </a:cubicBezTo>
                  <a:cubicBezTo>
                    <a:pt x="379291" y="239193"/>
                    <a:pt x="379291" y="239193"/>
                    <a:pt x="384986" y="239193"/>
                  </a:cubicBezTo>
                  <a:cubicBezTo>
                    <a:pt x="384986" y="239193"/>
                    <a:pt x="384986" y="244319"/>
                    <a:pt x="384986" y="244319"/>
                  </a:cubicBezTo>
                  <a:cubicBezTo>
                    <a:pt x="384986" y="244319"/>
                    <a:pt x="384986" y="244319"/>
                    <a:pt x="384986" y="254570"/>
                  </a:cubicBezTo>
                  <a:cubicBezTo>
                    <a:pt x="384986" y="254570"/>
                    <a:pt x="384986" y="254570"/>
                    <a:pt x="384986" y="259695"/>
                  </a:cubicBezTo>
                  <a:cubicBezTo>
                    <a:pt x="379291" y="259695"/>
                    <a:pt x="379291" y="259695"/>
                    <a:pt x="379291" y="259695"/>
                  </a:cubicBezTo>
                  <a:cubicBezTo>
                    <a:pt x="379291" y="259695"/>
                    <a:pt x="379291" y="259695"/>
                    <a:pt x="373596" y="259695"/>
                  </a:cubicBezTo>
                  <a:cubicBezTo>
                    <a:pt x="373596" y="254570"/>
                    <a:pt x="373596" y="254570"/>
                    <a:pt x="373596" y="254570"/>
                  </a:cubicBezTo>
                  <a:cubicBezTo>
                    <a:pt x="373596" y="254570"/>
                    <a:pt x="373596" y="254570"/>
                    <a:pt x="373596" y="244319"/>
                  </a:cubicBezTo>
                  <a:cubicBezTo>
                    <a:pt x="373596" y="244319"/>
                    <a:pt x="373596" y="239193"/>
                    <a:pt x="373596" y="239193"/>
                  </a:cubicBezTo>
                  <a:close/>
                  <a:moveTo>
                    <a:pt x="345121" y="239193"/>
                  </a:moveTo>
                  <a:cubicBezTo>
                    <a:pt x="345121" y="239193"/>
                    <a:pt x="345121" y="244319"/>
                    <a:pt x="345121" y="244319"/>
                  </a:cubicBezTo>
                  <a:cubicBezTo>
                    <a:pt x="345121" y="244319"/>
                    <a:pt x="345121" y="244319"/>
                    <a:pt x="345121" y="254570"/>
                  </a:cubicBezTo>
                  <a:cubicBezTo>
                    <a:pt x="345121" y="254570"/>
                    <a:pt x="350816" y="254570"/>
                    <a:pt x="350816" y="254570"/>
                  </a:cubicBezTo>
                  <a:cubicBezTo>
                    <a:pt x="350816" y="254570"/>
                    <a:pt x="350816" y="254570"/>
                    <a:pt x="350816" y="259695"/>
                  </a:cubicBezTo>
                  <a:cubicBezTo>
                    <a:pt x="350816" y="259695"/>
                    <a:pt x="350816" y="259695"/>
                    <a:pt x="345121" y="259695"/>
                  </a:cubicBezTo>
                  <a:cubicBezTo>
                    <a:pt x="345121" y="254570"/>
                    <a:pt x="339426" y="254570"/>
                    <a:pt x="339426" y="254570"/>
                  </a:cubicBezTo>
                  <a:cubicBezTo>
                    <a:pt x="339426" y="254570"/>
                    <a:pt x="339426" y="254570"/>
                    <a:pt x="339426" y="244319"/>
                  </a:cubicBezTo>
                  <a:cubicBezTo>
                    <a:pt x="339426" y="244319"/>
                    <a:pt x="345121" y="239193"/>
                    <a:pt x="345121" y="239193"/>
                  </a:cubicBezTo>
                  <a:close/>
                  <a:moveTo>
                    <a:pt x="345121" y="239193"/>
                  </a:moveTo>
                  <a:cubicBezTo>
                    <a:pt x="350816" y="239193"/>
                    <a:pt x="350816" y="239193"/>
                    <a:pt x="350816" y="239193"/>
                  </a:cubicBezTo>
                  <a:cubicBezTo>
                    <a:pt x="350816" y="239193"/>
                    <a:pt x="350816" y="244319"/>
                    <a:pt x="350816" y="244319"/>
                  </a:cubicBezTo>
                  <a:cubicBezTo>
                    <a:pt x="350816" y="244319"/>
                    <a:pt x="345121" y="239193"/>
                    <a:pt x="345121" y="239193"/>
                  </a:cubicBezTo>
                  <a:close/>
                  <a:moveTo>
                    <a:pt x="157184" y="239193"/>
                  </a:moveTo>
                  <a:cubicBezTo>
                    <a:pt x="161740" y="239193"/>
                    <a:pt x="161740" y="239193"/>
                    <a:pt x="161740" y="239193"/>
                  </a:cubicBezTo>
                  <a:cubicBezTo>
                    <a:pt x="161740" y="239193"/>
                    <a:pt x="161740" y="244319"/>
                    <a:pt x="161740" y="244319"/>
                  </a:cubicBezTo>
                  <a:cubicBezTo>
                    <a:pt x="161740" y="244319"/>
                    <a:pt x="161740" y="239193"/>
                    <a:pt x="157184" y="239193"/>
                  </a:cubicBezTo>
                  <a:close/>
                  <a:moveTo>
                    <a:pt x="128708" y="239193"/>
                  </a:moveTo>
                  <a:cubicBezTo>
                    <a:pt x="134403" y="239193"/>
                    <a:pt x="134403" y="244319"/>
                    <a:pt x="134403" y="244319"/>
                  </a:cubicBezTo>
                  <a:cubicBezTo>
                    <a:pt x="134403" y="244319"/>
                    <a:pt x="134403" y="244319"/>
                    <a:pt x="134403" y="254570"/>
                  </a:cubicBezTo>
                  <a:cubicBezTo>
                    <a:pt x="134403" y="254570"/>
                    <a:pt x="134403" y="254570"/>
                    <a:pt x="128708" y="259695"/>
                  </a:cubicBezTo>
                  <a:cubicBezTo>
                    <a:pt x="123013" y="259695"/>
                    <a:pt x="123013" y="259695"/>
                    <a:pt x="123013" y="259695"/>
                  </a:cubicBezTo>
                  <a:cubicBezTo>
                    <a:pt x="123013" y="254570"/>
                    <a:pt x="123013" y="254570"/>
                    <a:pt x="123013" y="254570"/>
                  </a:cubicBezTo>
                  <a:cubicBezTo>
                    <a:pt x="123013" y="254570"/>
                    <a:pt x="128708" y="254570"/>
                    <a:pt x="128708" y="254570"/>
                  </a:cubicBezTo>
                  <a:lnTo>
                    <a:pt x="128708" y="244319"/>
                  </a:lnTo>
                  <a:cubicBezTo>
                    <a:pt x="128708" y="244319"/>
                    <a:pt x="128708" y="239193"/>
                    <a:pt x="128708" y="239193"/>
                  </a:cubicBezTo>
                  <a:close/>
                  <a:moveTo>
                    <a:pt x="123013" y="239193"/>
                  </a:moveTo>
                  <a:cubicBezTo>
                    <a:pt x="123013" y="239193"/>
                    <a:pt x="123013" y="239193"/>
                    <a:pt x="128708" y="239193"/>
                  </a:cubicBezTo>
                  <a:cubicBezTo>
                    <a:pt x="128708" y="239193"/>
                    <a:pt x="123013" y="244319"/>
                    <a:pt x="123013" y="244319"/>
                  </a:cubicBezTo>
                  <a:cubicBezTo>
                    <a:pt x="123013" y="244319"/>
                    <a:pt x="123013" y="239193"/>
                    <a:pt x="123013" y="239193"/>
                  </a:cubicBezTo>
                  <a:close/>
                  <a:moveTo>
                    <a:pt x="91121" y="239193"/>
                  </a:moveTo>
                  <a:cubicBezTo>
                    <a:pt x="95677" y="239193"/>
                    <a:pt x="95677" y="239193"/>
                    <a:pt x="95677" y="239193"/>
                  </a:cubicBezTo>
                  <a:cubicBezTo>
                    <a:pt x="95677" y="239193"/>
                    <a:pt x="95677" y="239193"/>
                    <a:pt x="100233" y="239193"/>
                  </a:cubicBezTo>
                  <a:cubicBezTo>
                    <a:pt x="100233" y="239193"/>
                    <a:pt x="100233" y="244319"/>
                    <a:pt x="100233" y="244319"/>
                  </a:cubicBezTo>
                  <a:cubicBezTo>
                    <a:pt x="100233" y="244319"/>
                    <a:pt x="100233" y="244319"/>
                    <a:pt x="100233" y="254570"/>
                  </a:cubicBezTo>
                  <a:cubicBezTo>
                    <a:pt x="100233" y="254570"/>
                    <a:pt x="100233" y="254570"/>
                    <a:pt x="100233" y="259695"/>
                  </a:cubicBezTo>
                  <a:cubicBezTo>
                    <a:pt x="95677" y="259695"/>
                    <a:pt x="95677" y="259695"/>
                    <a:pt x="95677" y="259695"/>
                  </a:cubicBezTo>
                  <a:cubicBezTo>
                    <a:pt x="95677" y="259695"/>
                    <a:pt x="95677" y="259695"/>
                    <a:pt x="91121" y="259695"/>
                  </a:cubicBezTo>
                  <a:cubicBezTo>
                    <a:pt x="91121" y="254570"/>
                    <a:pt x="91121" y="254570"/>
                    <a:pt x="91121" y="254570"/>
                  </a:cubicBezTo>
                  <a:cubicBezTo>
                    <a:pt x="91121" y="254570"/>
                    <a:pt x="91121" y="254570"/>
                    <a:pt x="91121" y="244319"/>
                  </a:cubicBezTo>
                  <a:cubicBezTo>
                    <a:pt x="91121" y="244319"/>
                    <a:pt x="91121" y="239193"/>
                    <a:pt x="91121" y="239193"/>
                  </a:cubicBezTo>
                  <a:close/>
                  <a:moveTo>
                    <a:pt x="61507" y="239193"/>
                  </a:moveTo>
                  <a:cubicBezTo>
                    <a:pt x="68341" y="239193"/>
                    <a:pt x="68341" y="239193"/>
                    <a:pt x="68341" y="239193"/>
                  </a:cubicBezTo>
                  <a:cubicBezTo>
                    <a:pt x="68341" y="239193"/>
                    <a:pt x="68341" y="244319"/>
                    <a:pt x="68341" y="244319"/>
                  </a:cubicBezTo>
                  <a:cubicBezTo>
                    <a:pt x="68341" y="244319"/>
                    <a:pt x="68341" y="239193"/>
                    <a:pt x="61507" y="239193"/>
                  </a:cubicBezTo>
                  <a:close/>
                  <a:moveTo>
                    <a:pt x="35309" y="239193"/>
                  </a:moveTo>
                  <a:cubicBezTo>
                    <a:pt x="41004" y="239193"/>
                    <a:pt x="41004" y="244319"/>
                    <a:pt x="41004" y="244319"/>
                  </a:cubicBezTo>
                  <a:cubicBezTo>
                    <a:pt x="41004" y="244319"/>
                    <a:pt x="41004" y="244319"/>
                    <a:pt x="41004" y="254570"/>
                  </a:cubicBezTo>
                  <a:cubicBezTo>
                    <a:pt x="41004" y="254570"/>
                    <a:pt x="41004" y="254570"/>
                    <a:pt x="35309" y="259695"/>
                  </a:cubicBezTo>
                  <a:cubicBezTo>
                    <a:pt x="29614" y="259695"/>
                    <a:pt x="29614" y="259695"/>
                    <a:pt x="29614" y="259695"/>
                  </a:cubicBezTo>
                  <a:cubicBezTo>
                    <a:pt x="29614" y="254570"/>
                    <a:pt x="29614" y="254570"/>
                    <a:pt x="29614" y="254570"/>
                  </a:cubicBezTo>
                  <a:cubicBezTo>
                    <a:pt x="29614" y="254570"/>
                    <a:pt x="35309" y="254570"/>
                    <a:pt x="35309" y="254570"/>
                  </a:cubicBezTo>
                  <a:lnTo>
                    <a:pt x="35309" y="244319"/>
                  </a:lnTo>
                  <a:cubicBezTo>
                    <a:pt x="35309" y="244319"/>
                    <a:pt x="35309" y="239193"/>
                    <a:pt x="35309" y="239193"/>
                  </a:cubicBezTo>
                  <a:close/>
                  <a:moveTo>
                    <a:pt x="29614" y="239193"/>
                  </a:moveTo>
                  <a:cubicBezTo>
                    <a:pt x="29614" y="239193"/>
                    <a:pt x="29614" y="239193"/>
                    <a:pt x="35309" y="239193"/>
                  </a:cubicBezTo>
                  <a:cubicBezTo>
                    <a:pt x="35309" y="239193"/>
                    <a:pt x="29614" y="244319"/>
                    <a:pt x="29614" y="244319"/>
                  </a:cubicBezTo>
                  <a:cubicBezTo>
                    <a:pt x="29614" y="244319"/>
                    <a:pt x="29614" y="239193"/>
                    <a:pt x="29614" y="239193"/>
                  </a:cubicBezTo>
                  <a:close/>
                  <a:moveTo>
                    <a:pt x="157184" y="215653"/>
                  </a:moveTo>
                  <a:cubicBezTo>
                    <a:pt x="161740" y="215653"/>
                    <a:pt x="161740" y="215653"/>
                    <a:pt x="161740" y="215653"/>
                  </a:cubicBezTo>
                  <a:cubicBezTo>
                    <a:pt x="161740" y="215653"/>
                    <a:pt x="161740" y="215653"/>
                    <a:pt x="161740" y="220968"/>
                  </a:cubicBezTo>
                  <a:cubicBezTo>
                    <a:pt x="161740" y="220968"/>
                    <a:pt x="161740" y="220968"/>
                    <a:pt x="157184" y="220968"/>
                  </a:cubicBezTo>
                  <a:cubicBezTo>
                    <a:pt x="157184" y="220968"/>
                    <a:pt x="157184" y="215653"/>
                    <a:pt x="157184" y="215653"/>
                  </a:cubicBezTo>
                  <a:close/>
                  <a:moveTo>
                    <a:pt x="466996" y="200466"/>
                  </a:moveTo>
                  <a:cubicBezTo>
                    <a:pt x="472691" y="200466"/>
                    <a:pt x="472691" y="200466"/>
                    <a:pt x="472691" y="200466"/>
                  </a:cubicBezTo>
                  <a:cubicBezTo>
                    <a:pt x="472691" y="200466"/>
                    <a:pt x="472691" y="200466"/>
                    <a:pt x="478386" y="200466"/>
                  </a:cubicBezTo>
                  <a:cubicBezTo>
                    <a:pt x="478386" y="200466"/>
                    <a:pt x="478386" y="205592"/>
                    <a:pt x="478386" y="205592"/>
                  </a:cubicBezTo>
                  <a:cubicBezTo>
                    <a:pt x="478386" y="205592"/>
                    <a:pt x="478386" y="205592"/>
                    <a:pt x="478386" y="215843"/>
                  </a:cubicBezTo>
                  <a:cubicBezTo>
                    <a:pt x="478386" y="215843"/>
                    <a:pt x="478386" y="220968"/>
                    <a:pt x="478386" y="220968"/>
                  </a:cubicBezTo>
                  <a:cubicBezTo>
                    <a:pt x="472691" y="220968"/>
                    <a:pt x="472691" y="220968"/>
                    <a:pt x="472691" y="220968"/>
                  </a:cubicBezTo>
                  <a:cubicBezTo>
                    <a:pt x="472691" y="220968"/>
                    <a:pt x="472691" y="220968"/>
                    <a:pt x="466996" y="220968"/>
                  </a:cubicBezTo>
                  <a:cubicBezTo>
                    <a:pt x="466996" y="220968"/>
                    <a:pt x="466996" y="215843"/>
                    <a:pt x="466996" y="215843"/>
                  </a:cubicBezTo>
                  <a:cubicBezTo>
                    <a:pt x="466996" y="215843"/>
                    <a:pt x="466996" y="215843"/>
                    <a:pt x="466996" y="205592"/>
                  </a:cubicBezTo>
                  <a:cubicBezTo>
                    <a:pt x="466996" y="205592"/>
                    <a:pt x="466996" y="200466"/>
                    <a:pt x="466996" y="200466"/>
                  </a:cubicBezTo>
                  <a:close/>
                  <a:moveTo>
                    <a:pt x="439659" y="200466"/>
                  </a:moveTo>
                  <a:lnTo>
                    <a:pt x="446493" y="200466"/>
                  </a:lnTo>
                  <a:lnTo>
                    <a:pt x="446493" y="220968"/>
                  </a:lnTo>
                  <a:lnTo>
                    <a:pt x="439659" y="220968"/>
                  </a:lnTo>
                  <a:close/>
                  <a:moveTo>
                    <a:pt x="407767" y="200466"/>
                  </a:moveTo>
                  <a:cubicBezTo>
                    <a:pt x="407767" y="200466"/>
                    <a:pt x="407767" y="200466"/>
                    <a:pt x="412323" y="200466"/>
                  </a:cubicBezTo>
                  <a:cubicBezTo>
                    <a:pt x="412323" y="200466"/>
                    <a:pt x="416879" y="205592"/>
                    <a:pt x="416879" y="205592"/>
                  </a:cubicBezTo>
                  <a:cubicBezTo>
                    <a:pt x="416879" y="205592"/>
                    <a:pt x="416879" y="205592"/>
                    <a:pt x="416879" y="215843"/>
                  </a:cubicBezTo>
                  <a:cubicBezTo>
                    <a:pt x="416879" y="215843"/>
                    <a:pt x="412323" y="220968"/>
                    <a:pt x="412323" y="220968"/>
                  </a:cubicBezTo>
                  <a:cubicBezTo>
                    <a:pt x="407767" y="220968"/>
                    <a:pt x="407767" y="220968"/>
                    <a:pt x="407767" y="220968"/>
                  </a:cubicBezTo>
                  <a:cubicBezTo>
                    <a:pt x="407767" y="220968"/>
                    <a:pt x="407767" y="215843"/>
                    <a:pt x="407767" y="215843"/>
                  </a:cubicBezTo>
                  <a:cubicBezTo>
                    <a:pt x="407767" y="215843"/>
                    <a:pt x="407767" y="215843"/>
                    <a:pt x="412323" y="215843"/>
                  </a:cubicBezTo>
                  <a:lnTo>
                    <a:pt x="412323" y="205592"/>
                  </a:lnTo>
                  <a:cubicBezTo>
                    <a:pt x="407767" y="205592"/>
                    <a:pt x="407767" y="205592"/>
                    <a:pt x="407767" y="205592"/>
                  </a:cubicBezTo>
                  <a:cubicBezTo>
                    <a:pt x="407767" y="205592"/>
                    <a:pt x="407767" y="200466"/>
                    <a:pt x="407767" y="200466"/>
                  </a:cubicBezTo>
                  <a:close/>
                  <a:moveTo>
                    <a:pt x="373596" y="200466"/>
                  </a:moveTo>
                  <a:cubicBezTo>
                    <a:pt x="379291" y="200466"/>
                    <a:pt x="379291" y="200466"/>
                    <a:pt x="379291" y="200466"/>
                  </a:cubicBezTo>
                  <a:cubicBezTo>
                    <a:pt x="379291" y="200466"/>
                    <a:pt x="379291" y="200466"/>
                    <a:pt x="384986" y="200466"/>
                  </a:cubicBezTo>
                  <a:cubicBezTo>
                    <a:pt x="384986" y="200466"/>
                    <a:pt x="384986" y="205592"/>
                    <a:pt x="384986" y="205592"/>
                  </a:cubicBezTo>
                  <a:cubicBezTo>
                    <a:pt x="384986" y="205592"/>
                    <a:pt x="384986" y="205592"/>
                    <a:pt x="384986" y="215843"/>
                  </a:cubicBezTo>
                  <a:cubicBezTo>
                    <a:pt x="384986" y="215843"/>
                    <a:pt x="384986" y="220968"/>
                    <a:pt x="384986" y="220968"/>
                  </a:cubicBezTo>
                  <a:cubicBezTo>
                    <a:pt x="379291" y="220968"/>
                    <a:pt x="379291" y="220968"/>
                    <a:pt x="379291" y="220968"/>
                  </a:cubicBezTo>
                  <a:cubicBezTo>
                    <a:pt x="379291" y="220968"/>
                    <a:pt x="379291" y="220968"/>
                    <a:pt x="373596" y="220968"/>
                  </a:cubicBezTo>
                  <a:cubicBezTo>
                    <a:pt x="373596" y="220968"/>
                    <a:pt x="373596" y="215843"/>
                    <a:pt x="373596" y="215843"/>
                  </a:cubicBezTo>
                  <a:cubicBezTo>
                    <a:pt x="373596" y="215843"/>
                    <a:pt x="373596" y="215843"/>
                    <a:pt x="373596" y="205592"/>
                  </a:cubicBezTo>
                  <a:cubicBezTo>
                    <a:pt x="373596" y="205592"/>
                    <a:pt x="373596" y="200466"/>
                    <a:pt x="373596" y="200466"/>
                  </a:cubicBezTo>
                  <a:close/>
                  <a:moveTo>
                    <a:pt x="123013" y="200466"/>
                  </a:moveTo>
                  <a:cubicBezTo>
                    <a:pt x="123013" y="200466"/>
                    <a:pt x="123013" y="200466"/>
                    <a:pt x="128708" y="200466"/>
                  </a:cubicBezTo>
                  <a:cubicBezTo>
                    <a:pt x="134403" y="200466"/>
                    <a:pt x="134403" y="205592"/>
                    <a:pt x="134403" y="205592"/>
                  </a:cubicBezTo>
                  <a:cubicBezTo>
                    <a:pt x="134403" y="205592"/>
                    <a:pt x="134403" y="205592"/>
                    <a:pt x="134403" y="215843"/>
                  </a:cubicBezTo>
                  <a:cubicBezTo>
                    <a:pt x="134403" y="215843"/>
                    <a:pt x="134403" y="220968"/>
                    <a:pt x="128708" y="220968"/>
                  </a:cubicBezTo>
                  <a:cubicBezTo>
                    <a:pt x="123013" y="220968"/>
                    <a:pt x="123013" y="220968"/>
                    <a:pt x="123013" y="220968"/>
                  </a:cubicBezTo>
                  <a:cubicBezTo>
                    <a:pt x="123013" y="220968"/>
                    <a:pt x="123013" y="215843"/>
                    <a:pt x="123013" y="215843"/>
                  </a:cubicBezTo>
                  <a:cubicBezTo>
                    <a:pt x="123013" y="215843"/>
                    <a:pt x="128708" y="215843"/>
                    <a:pt x="128708" y="215843"/>
                  </a:cubicBezTo>
                  <a:lnTo>
                    <a:pt x="128708" y="205592"/>
                  </a:lnTo>
                  <a:cubicBezTo>
                    <a:pt x="128708" y="205592"/>
                    <a:pt x="123013" y="205592"/>
                    <a:pt x="123013" y="205592"/>
                  </a:cubicBezTo>
                  <a:cubicBezTo>
                    <a:pt x="123013" y="205592"/>
                    <a:pt x="123013" y="200466"/>
                    <a:pt x="123013" y="200466"/>
                  </a:cubicBezTo>
                  <a:close/>
                  <a:moveTo>
                    <a:pt x="91121" y="200466"/>
                  </a:moveTo>
                  <a:cubicBezTo>
                    <a:pt x="95677" y="200466"/>
                    <a:pt x="95677" y="200466"/>
                    <a:pt x="95677" y="200466"/>
                  </a:cubicBezTo>
                  <a:cubicBezTo>
                    <a:pt x="95677" y="200466"/>
                    <a:pt x="95677" y="200466"/>
                    <a:pt x="100233" y="200466"/>
                  </a:cubicBezTo>
                  <a:cubicBezTo>
                    <a:pt x="100233" y="200466"/>
                    <a:pt x="100233" y="205592"/>
                    <a:pt x="100233" y="205592"/>
                  </a:cubicBezTo>
                  <a:cubicBezTo>
                    <a:pt x="100233" y="205592"/>
                    <a:pt x="100233" y="205592"/>
                    <a:pt x="100233" y="215843"/>
                  </a:cubicBezTo>
                  <a:cubicBezTo>
                    <a:pt x="100233" y="215843"/>
                    <a:pt x="100233" y="220968"/>
                    <a:pt x="100233" y="220968"/>
                  </a:cubicBezTo>
                  <a:cubicBezTo>
                    <a:pt x="95677" y="220968"/>
                    <a:pt x="95677" y="220968"/>
                    <a:pt x="95677" y="220968"/>
                  </a:cubicBezTo>
                  <a:cubicBezTo>
                    <a:pt x="95677" y="220968"/>
                    <a:pt x="95677" y="220968"/>
                    <a:pt x="91121" y="220968"/>
                  </a:cubicBezTo>
                  <a:cubicBezTo>
                    <a:pt x="91121" y="220968"/>
                    <a:pt x="91121" y="215843"/>
                    <a:pt x="91121" y="215843"/>
                  </a:cubicBezTo>
                  <a:cubicBezTo>
                    <a:pt x="91121" y="215843"/>
                    <a:pt x="91121" y="215843"/>
                    <a:pt x="91121" y="205592"/>
                  </a:cubicBezTo>
                  <a:cubicBezTo>
                    <a:pt x="91121" y="205592"/>
                    <a:pt x="91121" y="200466"/>
                    <a:pt x="91121" y="200466"/>
                  </a:cubicBezTo>
                  <a:close/>
                  <a:moveTo>
                    <a:pt x="61507" y="200466"/>
                  </a:moveTo>
                  <a:lnTo>
                    <a:pt x="68341" y="200466"/>
                  </a:lnTo>
                  <a:lnTo>
                    <a:pt x="68341" y="220968"/>
                  </a:lnTo>
                  <a:lnTo>
                    <a:pt x="61507" y="220968"/>
                  </a:lnTo>
                  <a:close/>
                  <a:moveTo>
                    <a:pt x="29614" y="200466"/>
                  </a:moveTo>
                  <a:cubicBezTo>
                    <a:pt x="29614" y="200466"/>
                    <a:pt x="29614" y="200466"/>
                    <a:pt x="35309" y="200466"/>
                  </a:cubicBezTo>
                  <a:cubicBezTo>
                    <a:pt x="41004" y="200466"/>
                    <a:pt x="41004" y="205592"/>
                    <a:pt x="41004" y="205592"/>
                  </a:cubicBezTo>
                  <a:cubicBezTo>
                    <a:pt x="41004" y="205592"/>
                    <a:pt x="41004" y="205592"/>
                    <a:pt x="41004" y="215843"/>
                  </a:cubicBezTo>
                  <a:cubicBezTo>
                    <a:pt x="41004" y="215843"/>
                    <a:pt x="35309" y="220968"/>
                    <a:pt x="35309" y="220968"/>
                  </a:cubicBezTo>
                  <a:cubicBezTo>
                    <a:pt x="29614" y="220968"/>
                    <a:pt x="29614" y="220968"/>
                    <a:pt x="29614" y="220968"/>
                  </a:cubicBezTo>
                  <a:cubicBezTo>
                    <a:pt x="29614" y="220968"/>
                    <a:pt x="29614" y="215843"/>
                    <a:pt x="29614" y="215843"/>
                  </a:cubicBezTo>
                  <a:cubicBezTo>
                    <a:pt x="29614" y="215843"/>
                    <a:pt x="35309" y="215843"/>
                    <a:pt x="35309" y="215843"/>
                  </a:cubicBezTo>
                  <a:lnTo>
                    <a:pt x="35309" y="205592"/>
                  </a:lnTo>
                  <a:cubicBezTo>
                    <a:pt x="35309" y="205592"/>
                    <a:pt x="29614" y="205592"/>
                    <a:pt x="29614" y="205592"/>
                  </a:cubicBezTo>
                  <a:cubicBezTo>
                    <a:pt x="29614" y="205592"/>
                    <a:pt x="29614" y="200466"/>
                    <a:pt x="29614" y="200466"/>
                  </a:cubicBezTo>
                  <a:close/>
                  <a:moveTo>
                    <a:pt x="446493" y="176547"/>
                  </a:moveTo>
                  <a:cubicBezTo>
                    <a:pt x="446493" y="182242"/>
                    <a:pt x="446493" y="182242"/>
                    <a:pt x="446493" y="182242"/>
                  </a:cubicBezTo>
                  <a:cubicBezTo>
                    <a:pt x="446493" y="182242"/>
                    <a:pt x="446493" y="182242"/>
                    <a:pt x="440798" y="182242"/>
                  </a:cubicBezTo>
                  <a:cubicBezTo>
                    <a:pt x="446493" y="182242"/>
                    <a:pt x="446493" y="182242"/>
                    <a:pt x="446493" y="176547"/>
                  </a:cubicBezTo>
                  <a:close/>
                  <a:moveTo>
                    <a:pt x="68341" y="176547"/>
                  </a:moveTo>
                  <a:cubicBezTo>
                    <a:pt x="68341" y="182242"/>
                    <a:pt x="68341" y="182242"/>
                    <a:pt x="68341" y="182242"/>
                  </a:cubicBezTo>
                  <a:cubicBezTo>
                    <a:pt x="68341" y="182242"/>
                    <a:pt x="68341" y="182242"/>
                    <a:pt x="61507" y="182242"/>
                  </a:cubicBezTo>
                  <a:cubicBezTo>
                    <a:pt x="68341" y="182242"/>
                    <a:pt x="68341" y="182242"/>
                    <a:pt x="68341" y="176547"/>
                  </a:cubicBezTo>
                  <a:close/>
                  <a:moveTo>
                    <a:pt x="435103" y="165157"/>
                  </a:moveTo>
                  <a:cubicBezTo>
                    <a:pt x="435103" y="165157"/>
                    <a:pt x="440798" y="165157"/>
                    <a:pt x="440798" y="165157"/>
                  </a:cubicBezTo>
                  <a:cubicBezTo>
                    <a:pt x="440798" y="165157"/>
                    <a:pt x="440798" y="165157"/>
                    <a:pt x="440798" y="176547"/>
                  </a:cubicBezTo>
                  <a:cubicBezTo>
                    <a:pt x="440798" y="182242"/>
                    <a:pt x="440798" y="182242"/>
                    <a:pt x="440798" y="182242"/>
                  </a:cubicBezTo>
                  <a:cubicBezTo>
                    <a:pt x="440798" y="182242"/>
                    <a:pt x="435103" y="182242"/>
                    <a:pt x="435103" y="176547"/>
                  </a:cubicBezTo>
                  <a:cubicBezTo>
                    <a:pt x="435103" y="176547"/>
                    <a:pt x="435103" y="176547"/>
                    <a:pt x="435103" y="165157"/>
                  </a:cubicBezTo>
                  <a:close/>
                  <a:moveTo>
                    <a:pt x="473830" y="159462"/>
                  </a:moveTo>
                  <a:lnTo>
                    <a:pt x="476108" y="159462"/>
                  </a:lnTo>
                  <a:lnTo>
                    <a:pt x="476108" y="182242"/>
                  </a:lnTo>
                  <a:lnTo>
                    <a:pt x="473830" y="182242"/>
                  </a:lnTo>
                  <a:close/>
                  <a:moveTo>
                    <a:pt x="440798" y="159462"/>
                  </a:moveTo>
                  <a:cubicBezTo>
                    <a:pt x="446493" y="159462"/>
                    <a:pt x="446493" y="159462"/>
                    <a:pt x="446493" y="165157"/>
                  </a:cubicBezTo>
                  <a:cubicBezTo>
                    <a:pt x="446493" y="165157"/>
                    <a:pt x="446493" y="165157"/>
                    <a:pt x="440798" y="165157"/>
                  </a:cubicBezTo>
                  <a:cubicBezTo>
                    <a:pt x="440798" y="159462"/>
                    <a:pt x="440798" y="159462"/>
                    <a:pt x="440798" y="159462"/>
                  </a:cubicBezTo>
                  <a:close/>
                  <a:moveTo>
                    <a:pt x="407767" y="159462"/>
                  </a:moveTo>
                  <a:lnTo>
                    <a:pt x="412323" y="159462"/>
                  </a:lnTo>
                  <a:lnTo>
                    <a:pt x="412323" y="182242"/>
                  </a:lnTo>
                  <a:lnTo>
                    <a:pt x="407767" y="182242"/>
                  </a:lnTo>
                  <a:close/>
                  <a:moveTo>
                    <a:pt x="378152" y="159462"/>
                  </a:moveTo>
                  <a:lnTo>
                    <a:pt x="380430" y="159462"/>
                  </a:lnTo>
                  <a:lnTo>
                    <a:pt x="380430" y="182242"/>
                  </a:lnTo>
                  <a:lnTo>
                    <a:pt x="378152" y="182242"/>
                  </a:lnTo>
                  <a:close/>
                  <a:moveTo>
                    <a:pt x="123013" y="159462"/>
                  </a:moveTo>
                  <a:lnTo>
                    <a:pt x="129847" y="159462"/>
                  </a:lnTo>
                  <a:lnTo>
                    <a:pt x="129847" y="182242"/>
                  </a:lnTo>
                  <a:lnTo>
                    <a:pt x="123013" y="182242"/>
                  </a:lnTo>
                  <a:close/>
                  <a:moveTo>
                    <a:pt x="95677" y="159462"/>
                  </a:moveTo>
                  <a:lnTo>
                    <a:pt x="97955" y="159462"/>
                  </a:lnTo>
                  <a:lnTo>
                    <a:pt x="97955" y="182242"/>
                  </a:lnTo>
                  <a:lnTo>
                    <a:pt x="95677" y="182242"/>
                  </a:lnTo>
                  <a:close/>
                  <a:moveTo>
                    <a:pt x="61507" y="159462"/>
                  </a:moveTo>
                  <a:cubicBezTo>
                    <a:pt x="68341" y="159462"/>
                    <a:pt x="68341" y="159462"/>
                    <a:pt x="68341" y="165157"/>
                  </a:cubicBezTo>
                  <a:cubicBezTo>
                    <a:pt x="68341" y="165157"/>
                    <a:pt x="68341" y="165157"/>
                    <a:pt x="61507" y="165157"/>
                  </a:cubicBezTo>
                  <a:cubicBezTo>
                    <a:pt x="61507" y="159462"/>
                    <a:pt x="61507" y="159462"/>
                    <a:pt x="61507" y="159462"/>
                  </a:cubicBezTo>
                  <a:close/>
                  <a:moveTo>
                    <a:pt x="29614" y="159462"/>
                  </a:moveTo>
                  <a:lnTo>
                    <a:pt x="34170" y="159462"/>
                  </a:lnTo>
                  <a:lnTo>
                    <a:pt x="34170" y="182242"/>
                  </a:lnTo>
                  <a:lnTo>
                    <a:pt x="29614" y="182242"/>
                  </a:lnTo>
                  <a:close/>
                  <a:moveTo>
                    <a:pt x="466996" y="127569"/>
                  </a:moveTo>
                  <a:cubicBezTo>
                    <a:pt x="472691" y="127569"/>
                    <a:pt x="472691" y="127569"/>
                    <a:pt x="472691" y="127569"/>
                  </a:cubicBezTo>
                  <a:cubicBezTo>
                    <a:pt x="472691" y="127569"/>
                    <a:pt x="472691" y="127569"/>
                    <a:pt x="478386" y="127569"/>
                  </a:cubicBezTo>
                  <a:cubicBezTo>
                    <a:pt x="478386" y="127569"/>
                    <a:pt x="478386" y="127569"/>
                    <a:pt x="478386" y="143515"/>
                  </a:cubicBezTo>
                  <a:cubicBezTo>
                    <a:pt x="472691" y="143515"/>
                    <a:pt x="472691" y="143515"/>
                    <a:pt x="472691" y="143515"/>
                  </a:cubicBezTo>
                  <a:cubicBezTo>
                    <a:pt x="472691" y="143515"/>
                    <a:pt x="472691" y="143515"/>
                    <a:pt x="466996" y="143515"/>
                  </a:cubicBezTo>
                  <a:cubicBezTo>
                    <a:pt x="466996" y="143515"/>
                    <a:pt x="466996" y="143515"/>
                    <a:pt x="466996" y="127569"/>
                  </a:cubicBezTo>
                  <a:close/>
                  <a:moveTo>
                    <a:pt x="435103" y="127569"/>
                  </a:moveTo>
                  <a:cubicBezTo>
                    <a:pt x="435103" y="127569"/>
                    <a:pt x="440798" y="127569"/>
                    <a:pt x="440798" y="127569"/>
                  </a:cubicBezTo>
                  <a:cubicBezTo>
                    <a:pt x="440798" y="127569"/>
                    <a:pt x="440798" y="127569"/>
                    <a:pt x="440798" y="143515"/>
                  </a:cubicBezTo>
                  <a:cubicBezTo>
                    <a:pt x="440798" y="143515"/>
                    <a:pt x="435103" y="143515"/>
                    <a:pt x="435103" y="143515"/>
                  </a:cubicBezTo>
                  <a:cubicBezTo>
                    <a:pt x="435103" y="143515"/>
                    <a:pt x="435103" y="143515"/>
                    <a:pt x="435103" y="127569"/>
                  </a:cubicBezTo>
                  <a:close/>
                  <a:moveTo>
                    <a:pt x="412323" y="127569"/>
                  </a:moveTo>
                  <a:cubicBezTo>
                    <a:pt x="412323" y="127569"/>
                    <a:pt x="416879" y="127569"/>
                    <a:pt x="416879" y="127569"/>
                  </a:cubicBezTo>
                  <a:cubicBezTo>
                    <a:pt x="416879" y="127569"/>
                    <a:pt x="416879" y="127569"/>
                    <a:pt x="416879" y="143515"/>
                  </a:cubicBezTo>
                  <a:cubicBezTo>
                    <a:pt x="416879" y="143515"/>
                    <a:pt x="412323" y="143515"/>
                    <a:pt x="412323" y="143515"/>
                  </a:cubicBezTo>
                  <a:close/>
                  <a:moveTo>
                    <a:pt x="373596" y="127569"/>
                  </a:moveTo>
                  <a:cubicBezTo>
                    <a:pt x="379291" y="127569"/>
                    <a:pt x="379291" y="127569"/>
                    <a:pt x="379291" y="127569"/>
                  </a:cubicBezTo>
                  <a:cubicBezTo>
                    <a:pt x="379291" y="127569"/>
                    <a:pt x="379291" y="127569"/>
                    <a:pt x="384986" y="127569"/>
                  </a:cubicBezTo>
                  <a:cubicBezTo>
                    <a:pt x="384986" y="127569"/>
                    <a:pt x="384986" y="127569"/>
                    <a:pt x="384986" y="143515"/>
                  </a:cubicBezTo>
                  <a:cubicBezTo>
                    <a:pt x="379291" y="143515"/>
                    <a:pt x="379291" y="143515"/>
                    <a:pt x="379291" y="143515"/>
                  </a:cubicBezTo>
                  <a:cubicBezTo>
                    <a:pt x="379291" y="143515"/>
                    <a:pt x="379291" y="143515"/>
                    <a:pt x="373596" y="143515"/>
                  </a:cubicBezTo>
                  <a:cubicBezTo>
                    <a:pt x="373596" y="143515"/>
                    <a:pt x="373596" y="143515"/>
                    <a:pt x="373596" y="127569"/>
                  </a:cubicBezTo>
                  <a:close/>
                  <a:moveTo>
                    <a:pt x="91121" y="127569"/>
                  </a:moveTo>
                  <a:cubicBezTo>
                    <a:pt x="95677" y="127569"/>
                    <a:pt x="95677" y="127569"/>
                    <a:pt x="95677" y="127569"/>
                  </a:cubicBezTo>
                  <a:cubicBezTo>
                    <a:pt x="95677" y="127569"/>
                    <a:pt x="95677" y="127569"/>
                    <a:pt x="100233" y="127569"/>
                  </a:cubicBezTo>
                  <a:cubicBezTo>
                    <a:pt x="100233" y="127569"/>
                    <a:pt x="100233" y="127569"/>
                    <a:pt x="100233" y="143515"/>
                  </a:cubicBezTo>
                  <a:cubicBezTo>
                    <a:pt x="95677" y="143515"/>
                    <a:pt x="95677" y="143515"/>
                    <a:pt x="95677" y="143515"/>
                  </a:cubicBezTo>
                  <a:cubicBezTo>
                    <a:pt x="95677" y="143515"/>
                    <a:pt x="95677" y="143515"/>
                    <a:pt x="91121" y="143515"/>
                  </a:cubicBezTo>
                  <a:cubicBezTo>
                    <a:pt x="91121" y="143515"/>
                    <a:pt x="91121" y="143515"/>
                    <a:pt x="91121" y="127569"/>
                  </a:cubicBezTo>
                  <a:close/>
                  <a:moveTo>
                    <a:pt x="35309" y="127569"/>
                  </a:moveTo>
                  <a:cubicBezTo>
                    <a:pt x="41004" y="127569"/>
                    <a:pt x="41004" y="127569"/>
                    <a:pt x="41004" y="127569"/>
                  </a:cubicBezTo>
                  <a:cubicBezTo>
                    <a:pt x="41004" y="127569"/>
                    <a:pt x="41004" y="127569"/>
                    <a:pt x="41004" y="143515"/>
                  </a:cubicBezTo>
                  <a:cubicBezTo>
                    <a:pt x="41004" y="143515"/>
                    <a:pt x="41004" y="143515"/>
                    <a:pt x="35309" y="143515"/>
                  </a:cubicBezTo>
                  <a:close/>
                  <a:moveTo>
                    <a:pt x="407767" y="104220"/>
                  </a:moveTo>
                  <a:cubicBezTo>
                    <a:pt x="407767" y="104220"/>
                    <a:pt x="407767" y="104220"/>
                    <a:pt x="412323" y="104220"/>
                  </a:cubicBezTo>
                  <a:cubicBezTo>
                    <a:pt x="412323" y="109345"/>
                    <a:pt x="412323" y="109345"/>
                    <a:pt x="412323" y="109345"/>
                  </a:cubicBezTo>
                  <a:cubicBezTo>
                    <a:pt x="407767" y="109345"/>
                    <a:pt x="407767" y="109345"/>
                    <a:pt x="407767" y="104220"/>
                  </a:cubicBezTo>
                  <a:close/>
                  <a:moveTo>
                    <a:pt x="123013" y="104220"/>
                  </a:moveTo>
                  <a:cubicBezTo>
                    <a:pt x="123013" y="104220"/>
                    <a:pt x="128708" y="104220"/>
                    <a:pt x="128708" y="104220"/>
                  </a:cubicBezTo>
                  <a:cubicBezTo>
                    <a:pt x="128708" y="109345"/>
                    <a:pt x="128708" y="109345"/>
                    <a:pt x="128708" y="109345"/>
                  </a:cubicBezTo>
                  <a:cubicBezTo>
                    <a:pt x="123013" y="109345"/>
                    <a:pt x="123013" y="109345"/>
                    <a:pt x="123013" y="104220"/>
                  </a:cubicBezTo>
                  <a:close/>
                  <a:moveTo>
                    <a:pt x="29614" y="104220"/>
                  </a:moveTo>
                  <a:cubicBezTo>
                    <a:pt x="29614" y="104220"/>
                    <a:pt x="35309" y="104220"/>
                    <a:pt x="35309" y="104220"/>
                  </a:cubicBezTo>
                  <a:cubicBezTo>
                    <a:pt x="35309" y="109345"/>
                    <a:pt x="35309" y="109345"/>
                    <a:pt x="35309" y="109345"/>
                  </a:cubicBezTo>
                  <a:cubicBezTo>
                    <a:pt x="29614" y="109345"/>
                    <a:pt x="29614" y="109345"/>
                    <a:pt x="29614" y="104220"/>
                  </a:cubicBezTo>
                  <a:close/>
                  <a:moveTo>
                    <a:pt x="466996" y="88843"/>
                  </a:moveTo>
                  <a:cubicBezTo>
                    <a:pt x="472691" y="88843"/>
                    <a:pt x="472691" y="88843"/>
                    <a:pt x="472691" y="88843"/>
                  </a:cubicBezTo>
                  <a:cubicBezTo>
                    <a:pt x="472691" y="88843"/>
                    <a:pt x="472691" y="88843"/>
                    <a:pt x="478386" y="88843"/>
                  </a:cubicBezTo>
                  <a:cubicBezTo>
                    <a:pt x="478386" y="88843"/>
                    <a:pt x="478386" y="88843"/>
                    <a:pt x="478386" y="93969"/>
                  </a:cubicBezTo>
                  <a:cubicBezTo>
                    <a:pt x="478386" y="93969"/>
                    <a:pt x="478386" y="93969"/>
                    <a:pt x="478386" y="104220"/>
                  </a:cubicBezTo>
                  <a:cubicBezTo>
                    <a:pt x="472691" y="109345"/>
                    <a:pt x="472691" y="109345"/>
                    <a:pt x="472691" y="109345"/>
                  </a:cubicBezTo>
                  <a:cubicBezTo>
                    <a:pt x="472691" y="109345"/>
                    <a:pt x="472691" y="109345"/>
                    <a:pt x="466996" y="104220"/>
                  </a:cubicBezTo>
                  <a:cubicBezTo>
                    <a:pt x="466996" y="104220"/>
                    <a:pt x="466996" y="104220"/>
                    <a:pt x="466996" y="93969"/>
                  </a:cubicBezTo>
                  <a:cubicBezTo>
                    <a:pt x="466996" y="88843"/>
                    <a:pt x="466996" y="88843"/>
                    <a:pt x="466996" y="88843"/>
                  </a:cubicBezTo>
                  <a:close/>
                  <a:moveTo>
                    <a:pt x="439659" y="88843"/>
                  </a:moveTo>
                  <a:lnTo>
                    <a:pt x="446493" y="88843"/>
                  </a:lnTo>
                  <a:lnTo>
                    <a:pt x="446493" y="109345"/>
                  </a:lnTo>
                  <a:lnTo>
                    <a:pt x="439659" y="109345"/>
                  </a:lnTo>
                  <a:close/>
                  <a:moveTo>
                    <a:pt x="412323" y="88843"/>
                  </a:moveTo>
                  <a:cubicBezTo>
                    <a:pt x="412323" y="88843"/>
                    <a:pt x="416879" y="88843"/>
                    <a:pt x="416879" y="93969"/>
                  </a:cubicBezTo>
                  <a:cubicBezTo>
                    <a:pt x="416879" y="93969"/>
                    <a:pt x="416879" y="93969"/>
                    <a:pt x="416879" y="104220"/>
                  </a:cubicBezTo>
                  <a:cubicBezTo>
                    <a:pt x="416879" y="104220"/>
                    <a:pt x="412323" y="104220"/>
                    <a:pt x="412323" y="104220"/>
                  </a:cubicBezTo>
                  <a:lnTo>
                    <a:pt x="412323" y="93969"/>
                  </a:lnTo>
                  <a:cubicBezTo>
                    <a:pt x="412323" y="88843"/>
                    <a:pt x="412323" y="88843"/>
                    <a:pt x="412323" y="88843"/>
                  </a:cubicBezTo>
                  <a:close/>
                  <a:moveTo>
                    <a:pt x="407767" y="88843"/>
                  </a:moveTo>
                  <a:cubicBezTo>
                    <a:pt x="407767" y="88843"/>
                    <a:pt x="407767" y="88843"/>
                    <a:pt x="412323" y="88843"/>
                  </a:cubicBezTo>
                  <a:cubicBezTo>
                    <a:pt x="407767" y="88843"/>
                    <a:pt x="407767" y="88843"/>
                    <a:pt x="407767" y="93969"/>
                  </a:cubicBezTo>
                  <a:cubicBezTo>
                    <a:pt x="407767" y="88843"/>
                    <a:pt x="407767" y="88843"/>
                    <a:pt x="407767" y="88843"/>
                  </a:cubicBezTo>
                  <a:close/>
                  <a:moveTo>
                    <a:pt x="373596" y="88843"/>
                  </a:moveTo>
                  <a:cubicBezTo>
                    <a:pt x="379291" y="88843"/>
                    <a:pt x="379291" y="88843"/>
                    <a:pt x="379291" y="88843"/>
                  </a:cubicBezTo>
                  <a:cubicBezTo>
                    <a:pt x="379291" y="88843"/>
                    <a:pt x="379291" y="88843"/>
                    <a:pt x="384986" y="88843"/>
                  </a:cubicBezTo>
                  <a:cubicBezTo>
                    <a:pt x="384986" y="88843"/>
                    <a:pt x="384986" y="88843"/>
                    <a:pt x="384986" y="93969"/>
                  </a:cubicBezTo>
                  <a:cubicBezTo>
                    <a:pt x="384986" y="93969"/>
                    <a:pt x="384986" y="93969"/>
                    <a:pt x="384986" y="104220"/>
                  </a:cubicBezTo>
                  <a:cubicBezTo>
                    <a:pt x="379291" y="109345"/>
                    <a:pt x="379291" y="109345"/>
                    <a:pt x="379291" y="109345"/>
                  </a:cubicBezTo>
                  <a:cubicBezTo>
                    <a:pt x="379291" y="109345"/>
                    <a:pt x="379291" y="109345"/>
                    <a:pt x="373596" y="104220"/>
                  </a:cubicBezTo>
                  <a:cubicBezTo>
                    <a:pt x="373596" y="104220"/>
                    <a:pt x="373596" y="104220"/>
                    <a:pt x="373596" y="93969"/>
                  </a:cubicBezTo>
                  <a:cubicBezTo>
                    <a:pt x="373596" y="88843"/>
                    <a:pt x="373596" y="88843"/>
                    <a:pt x="373596" y="88843"/>
                  </a:cubicBezTo>
                  <a:close/>
                  <a:moveTo>
                    <a:pt x="345121" y="88843"/>
                  </a:moveTo>
                  <a:cubicBezTo>
                    <a:pt x="345121" y="88843"/>
                    <a:pt x="345121" y="88843"/>
                    <a:pt x="345121" y="93969"/>
                  </a:cubicBezTo>
                  <a:cubicBezTo>
                    <a:pt x="345121" y="93969"/>
                    <a:pt x="345121" y="93969"/>
                    <a:pt x="345121" y="104220"/>
                  </a:cubicBezTo>
                  <a:cubicBezTo>
                    <a:pt x="345121" y="104220"/>
                    <a:pt x="350816" y="104220"/>
                    <a:pt x="350816" y="104220"/>
                  </a:cubicBezTo>
                  <a:cubicBezTo>
                    <a:pt x="350816" y="109345"/>
                    <a:pt x="350816" y="109345"/>
                    <a:pt x="345121" y="109345"/>
                  </a:cubicBezTo>
                  <a:cubicBezTo>
                    <a:pt x="345121" y="104220"/>
                    <a:pt x="345121" y="99094"/>
                    <a:pt x="339426" y="99094"/>
                  </a:cubicBezTo>
                  <a:cubicBezTo>
                    <a:pt x="339426" y="99094"/>
                    <a:pt x="339426" y="99094"/>
                    <a:pt x="339426" y="93969"/>
                  </a:cubicBezTo>
                  <a:cubicBezTo>
                    <a:pt x="339426" y="88843"/>
                    <a:pt x="345121" y="88843"/>
                    <a:pt x="345121" y="88843"/>
                  </a:cubicBezTo>
                  <a:close/>
                  <a:moveTo>
                    <a:pt x="345121" y="88843"/>
                  </a:moveTo>
                  <a:cubicBezTo>
                    <a:pt x="350816" y="88843"/>
                    <a:pt x="350816" y="88843"/>
                    <a:pt x="350816" y="88843"/>
                  </a:cubicBezTo>
                  <a:cubicBezTo>
                    <a:pt x="350816" y="88843"/>
                    <a:pt x="350816" y="88843"/>
                    <a:pt x="350816" y="93969"/>
                  </a:cubicBezTo>
                  <a:cubicBezTo>
                    <a:pt x="350816" y="88843"/>
                    <a:pt x="345121" y="88843"/>
                    <a:pt x="345121" y="88843"/>
                  </a:cubicBezTo>
                  <a:close/>
                  <a:moveTo>
                    <a:pt x="128708" y="88843"/>
                  </a:moveTo>
                  <a:cubicBezTo>
                    <a:pt x="134403" y="88843"/>
                    <a:pt x="134403" y="88843"/>
                    <a:pt x="134403" y="93969"/>
                  </a:cubicBezTo>
                  <a:cubicBezTo>
                    <a:pt x="134403" y="93969"/>
                    <a:pt x="134403" y="93969"/>
                    <a:pt x="134403" y="104220"/>
                  </a:cubicBezTo>
                  <a:cubicBezTo>
                    <a:pt x="134403" y="104220"/>
                    <a:pt x="134403" y="104220"/>
                    <a:pt x="128708" y="104220"/>
                  </a:cubicBezTo>
                  <a:lnTo>
                    <a:pt x="128708" y="93969"/>
                  </a:lnTo>
                  <a:cubicBezTo>
                    <a:pt x="128708" y="88843"/>
                    <a:pt x="128708" y="88843"/>
                    <a:pt x="128708" y="88843"/>
                  </a:cubicBezTo>
                  <a:close/>
                  <a:moveTo>
                    <a:pt x="123013" y="88843"/>
                  </a:moveTo>
                  <a:cubicBezTo>
                    <a:pt x="123013" y="88843"/>
                    <a:pt x="123013" y="88843"/>
                    <a:pt x="128708" y="88843"/>
                  </a:cubicBezTo>
                  <a:cubicBezTo>
                    <a:pt x="128708" y="88843"/>
                    <a:pt x="123013" y="88843"/>
                    <a:pt x="123013" y="93969"/>
                  </a:cubicBezTo>
                  <a:cubicBezTo>
                    <a:pt x="123013" y="88843"/>
                    <a:pt x="123013" y="88843"/>
                    <a:pt x="123013" y="88843"/>
                  </a:cubicBezTo>
                  <a:close/>
                  <a:moveTo>
                    <a:pt x="91121" y="88843"/>
                  </a:moveTo>
                  <a:cubicBezTo>
                    <a:pt x="95677" y="88843"/>
                    <a:pt x="95677" y="88843"/>
                    <a:pt x="95677" y="88843"/>
                  </a:cubicBezTo>
                  <a:cubicBezTo>
                    <a:pt x="95677" y="88843"/>
                    <a:pt x="95677" y="88843"/>
                    <a:pt x="100233" y="88843"/>
                  </a:cubicBezTo>
                  <a:cubicBezTo>
                    <a:pt x="100233" y="88843"/>
                    <a:pt x="100233" y="88843"/>
                    <a:pt x="100233" y="93969"/>
                  </a:cubicBezTo>
                  <a:cubicBezTo>
                    <a:pt x="100233" y="93969"/>
                    <a:pt x="100233" y="93969"/>
                    <a:pt x="100233" y="104220"/>
                  </a:cubicBezTo>
                  <a:cubicBezTo>
                    <a:pt x="95677" y="109345"/>
                    <a:pt x="95677" y="109345"/>
                    <a:pt x="95677" y="109345"/>
                  </a:cubicBezTo>
                  <a:cubicBezTo>
                    <a:pt x="95677" y="109345"/>
                    <a:pt x="95677" y="109345"/>
                    <a:pt x="91121" y="104220"/>
                  </a:cubicBezTo>
                  <a:cubicBezTo>
                    <a:pt x="91121" y="104220"/>
                    <a:pt x="91121" y="104220"/>
                    <a:pt x="91121" y="93969"/>
                  </a:cubicBezTo>
                  <a:cubicBezTo>
                    <a:pt x="91121" y="88843"/>
                    <a:pt x="91121" y="88843"/>
                    <a:pt x="91121" y="88843"/>
                  </a:cubicBezTo>
                  <a:close/>
                  <a:moveTo>
                    <a:pt x="61507" y="88843"/>
                  </a:moveTo>
                  <a:lnTo>
                    <a:pt x="68341" y="88843"/>
                  </a:lnTo>
                  <a:lnTo>
                    <a:pt x="68341" y="109345"/>
                  </a:lnTo>
                  <a:lnTo>
                    <a:pt x="61507" y="109345"/>
                  </a:lnTo>
                  <a:close/>
                  <a:moveTo>
                    <a:pt x="35309" y="88843"/>
                  </a:moveTo>
                  <a:cubicBezTo>
                    <a:pt x="41004" y="88843"/>
                    <a:pt x="41004" y="88843"/>
                    <a:pt x="41004" y="93969"/>
                  </a:cubicBezTo>
                  <a:cubicBezTo>
                    <a:pt x="41004" y="93969"/>
                    <a:pt x="41004" y="93969"/>
                    <a:pt x="41004" y="104220"/>
                  </a:cubicBezTo>
                  <a:cubicBezTo>
                    <a:pt x="41004" y="104220"/>
                    <a:pt x="41004" y="104220"/>
                    <a:pt x="35309" y="104220"/>
                  </a:cubicBezTo>
                  <a:lnTo>
                    <a:pt x="35309" y="93969"/>
                  </a:lnTo>
                  <a:cubicBezTo>
                    <a:pt x="35309" y="88843"/>
                    <a:pt x="35309" y="88843"/>
                    <a:pt x="35309" y="88843"/>
                  </a:cubicBezTo>
                  <a:close/>
                  <a:moveTo>
                    <a:pt x="29614" y="88843"/>
                  </a:moveTo>
                  <a:cubicBezTo>
                    <a:pt x="29614" y="88843"/>
                    <a:pt x="29614" y="88843"/>
                    <a:pt x="35309" y="88843"/>
                  </a:cubicBezTo>
                  <a:cubicBezTo>
                    <a:pt x="35309" y="88843"/>
                    <a:pt x="29614" y="88843"/>
                    <a:pt x="29614" y="93969"/>
                  </a:cubicBezTo>
                  <a:cubicBezTo>
                    <a:pt x="29614" y="88843"/>
                    <a:pt x="29614" y="88843"/>
                    <a:pt x="29614" y="88843"/>
                  </a:cubicBezTo>
                  <a:close/>
                  <a:moveTo>
                    <a:pt x="440798" y="65494"/>
                  </a:moveTo>
                  <a:cubicBezTo>
                    <a:pt x="446493" y="65494"/>
                    <a:pt x="446493" y="65494"/>
                    <a:pt x="446493" y="65494"/>
                  </a:cubicBezTo>
                  <a:cubicBezTo>
                    <a:pt x="446493" y="70619"/>
                    <a:pt x="446493" y="70619"/>
                    <a:pt x="440798" y="70619"/>
                  </a:cubicBezTo>
                  <a:cubicBezTo>
                    <a:pt x="440798" y="70619"/>
                    <a:pt x="440798" y="70619"/>
                    <a:pt x="440798" y="65494"/>
                  </a:cubicBezTo>
                  <a:close/>
                  <a:moveTo>
                    <a:pt x="312090" y="65494"/>
                  </a:moveTo>
                  <a:cubicBezTo>
                    <a:pt x="312090" y="65494"/>
                    <a:pt x="312090" y="65494"/>
                    <a:pt x="317785" y="65494"/>
                  </a:cubicBezTo>
                  <a:cubicBezTo>
                    <a:pt x="317785" y="70619"/>
                    <a:pt x="317785" y="70619"/>
                    <a:pt x="317785" y="70619"/>
                  </a:cubicBezTo>
                  <a:cubicBezTo>
                    <a:pt x="312090" y="70619"/>
                    <a:pt x="312090" y="70619"/>
                    <a:pt x="312090" y="65494"/>
                  </a:cubicBezTo>
                  <a:close/>
                  <a:moveTo>
                    <a:pt x="61507" y="65494"/>
                  </a:moveTo>
                  <a:cubicBezTo>
                    <a:pt x="68341" y="65494"/>
                    <a:pt x="68341" y="65494"/>
                    <a:pt x="68341" y="65494"/>
                  </a:cubicBezTo>
                  <a:cubicBezTo>
                    <a:pt x="68341" y="70619"/>
                    <a:pt x="68341" y="70619"/>
                    <a:pt x="61507" y="70619"/>
                  </a:cubicBezTo>
                  <a:cubicBezTo>
                    <a:pt x="61507" y="70619"/>
                    <a:pt x="61507" y="70619"/>
                    <a:pt x="61507" y="65494"/>
                  </a:cubicBezTo>
                  <a:close/>
                  <a:moveTo>
                    <a:pt x="251234" y="59229"/>
                  </a:moveTo>
                  <a:cubicBezTo>
                    <a:pt x="306557" y="59229"/>
                    <a:pt x="350816" y="103777"/>
                    <a:pt x="350816" y="159462"/>
                  </a:cubicBezTo>
                  <a:cubicBezTo>
                    <a:pt x="350816" y="215147"/>
                    <a:pt x="306557" y="259695"/>
                    <a:pt x="251234" y="259695"/>
                  </a:cubicBezTo>
                  <a:cubicBezTo>
                    <a:pt x="201443" y="259695"/>
                    <a:pt x="157184" y="215147"/>
                    <a:pt x="157184" y="159462"/>
                  </a:cubicBezTo>
                  <a:cubicBezTo>
                    <a:pt x="157184" y="159462"/>
                    <a:pt x="157184" y="159462"/>
                    <a:pt x="251234" y="159462"/>
                  </a:cubicBezTo>
                  <a:cubicBezTo>
                    <a:pt x="251234" y="159462"/>
                    <a:pt x="251234" y="159462"/>
                    <a:pt x="251234" y="59229"/>
                  </a:cubicBezTo>
                  <a:close/>
                  <a:moveTo>
                    <a:pt x="473830" y="50117"/>
                  </a:moveTo>
                  <a:lnTo>
                    <a:pt x="476108" y="50117"/>
                  </a:lnTo>
                  <a:lnTo>
                    <a:pt x="476108" y="70619"/>
                  </a:lnTo>
                  <a:lnTo>
                    <a:pt x="473830" y="70619"/>
                  </a:lnTo>
                  <a:close/>
                  <a:moveTo>
                    <a:pt x="440798" y="50117"/>
                  </a:moveTo>
                  <a:cubicBezTo>
                    <a:pt x="440798" y="50117"/>
                    <a:pt x="440798" y="50117"/>
                    <a:pt x="440798" y="55243"/>
                  </a:cubicBezTo>
                  <a:cubicBezTo>
                    <a:pt x="440798" y="55243"/>
                    <a:pt x="440798" y="55243"/>
                    <a:pt x="440798" y="65494"/>
                  </a:cubicBezTo>
                  <a:cubicBezTo>
                    <a:pt x="440798" y="65494"/>
                    <a:pt x="435103" y="65494"/>
                    <a:pt x="435103" y="65494"/>
                  </a:cubicBezTo>
                  <a:cubicBezTo>
                    <a:pt x="435103" y="65494"/>
                    <a:pt x="435103" y="65494"/>
                    <a:pt x="435103" y="55243"/>
                  </a:cubicBezTo>
                  <a:cubicBezTo>
                    <a:pt x="435103" y="50117"/>
                    <a:pt x="440798" y="50117"/>
                    <a:pt x="440798" y="50117"/>
                  </a:cubicBezTo>
                  <a:close/>
                  <a:moveTo>
                    <a:pt x="440798" y="50117"/>
                  </a:moveTo>
                  <a:cubicBezTo>
                    <a:pt x="446493" y="50117"/>
                    <a:pt x="446493" y="50117"/>
                    <a:pt x="446493" y="50117"/>
                  </a:cubicBezTo>
                  <a:cubicBezTo>
                    <a:pt x="446493" y="50117"/>
                    <a:pt x="446493" y="50117"/>
                    <a:pt x="446493" y="55243"/>
                  </a:cubicBezTo>
                  <a:cubicBezTo>
                    <a:pt x="446493" y="50117"/>
                    <a:pt x="446493" y="50117"/>
                    <a:pt x="440798" y="50117"/>
                  </a:cubicBezTo>
                  <a:close/>
                  <a:moveTo>
                    <a:pt x="407767" y="50117"/>
                  </a:moveTo>
                  <a:lnTo>
                    <a:pt x="412323" y="50117"/>
                  </a:lnTo>
                  <a:lnTo>
                    <a:pt x="412323" y="70619"/>
                  </a:lnTo>
                  <a:lnTo>
                    <a:pt x="407767" y="70619"/>
                  </a:lnTo>
                  <a:close/>
                  <a:moveTo>
                    <a:pt x="378152" y="50117"/>
                  </a:moveTo>
                  <a:lnTo>
                    <a:pt x="380430" y="50117"/>
                  </a:lnTo>
                  <a:lnTo>
                    <a:pt x="380430" y="70619"/>
                  </a:lnTo>
                  <a:lnTo>
                    <a:pt x="378152" y="70619"/>
                  </a:lnTo>
                  <a:close/>
                  <a:moveTo>
                    <a:pt x="346260" y="50117"/>
                  </a:moveTo>
                  <a:lnTo>
                    <a:pt x="350816" y="50117"/>
                  </a:lnTo>
                  <a:lnTo>
                    <a:pt x="350816" y="70619"/>
                  </a:lnTo>
                  <a:lnTo>
                    <a:pt x="346260" y="70619"/>
                  </a:lnTo>
                  <a:close/>
                  <a:moveTo>
                    <a:pt x="317785" y="50117"/>
                  </a:moveTo>
                  <a:cubicBezTo>
                    <a:pt x="317785" y="50117"/>
                    <a:pt x="323480" y="50117"/>
                    <a:pt x="323480" y="55243"/>
                  </a:cubicBezTo>
                  <a:cubicBezTo>
                    <a:pt x="323480" y="55243"/>
                    <a:pt x="323480" y="55243"/>
                    <a:pt x="323480" y="65494"/>
                  </a:cubicBezTo>
                  <a:cubicBezTo>
                    <a:pt x="323480" y="65494"/>
                    <a:pt x="317785" y="65494"/>
                    <a:pt x="317785" y="65494"/>
                  </a:cubicBezTo>
                  <a:cubicBezTo>
                    <a:pt x="317785" y="65494"/>
                    <a:pt x="317785" y="65494"/>
                    <a:pt x="317785" y="55243"/>
                  </a:cubicBezTo>
                  <a:cubicBezTo>
                    <a:pt x="317785" y="50117"/>
                    <a:pt x="317785" y="50117"/>
                    <a:pt x="317785" y="50117"/>
                  </a:cubicBezTo>
                  <a:close/>
                  <a:moveTo>
                    <a:pt x="312090" y="50117"/>
                  </a:moveTo>
                  <a:cubicBezTo>
                    <a:pt x="312090" y="50117"/>
                    <a:pt x="312090" y="50117"/>
                    <a:pt x="317785" y="50117"/>
                  </a:cubicBezTo>
                  <a:cubicBezTo>
                    <a:pt x="312090" y="50117"/>
                    <a:pt x="312090" y="50117"/>
                    <a:pt x="312090" y="55243"/>
                  </a:cubicBezTo>
                  <a:cubicBezTo>
                    <a:pt x="312090" y="50117"/>
                    <a:pt x="312090" y="50117"/>
                    <a:pt x="312090" y="50117"/>
                  </a:cubicBezTo>
                  <a:close/>
                  <a:moveTo>
                    <a:pt x="157184" y="50117"/>
                  </a:moveTo>
                  <a:lnTo>
                    <a:pt x="161740" y="50117"/>
                  </a:lnTo>
                  <a:lnTo>
                    <a:pt x="161740" y="70619"/>
                  </a:lnTo>
                  <a:lnTo>
                    <a:pt x="157184" y="70619"/>
                  </a:lnTo>
                  <a:close/>
                  <a:moveTo>
                    <a:pt x="123013" y="50117"/>
                  </a:moveTo>
                  <a:lnTo>
                    <a:pt x="129847" y="50117"/>
                  </a:lnTo>
                  <a:lnTo>
                    <a:pt x="129847" y="70619"/>
                  </a:lnTo>
                  <a:lnTo>
                    <a:pt x="123013" y="70619"/>
                  </a:lnTo>
                  <a:close/>
                  <a:moveTo>
                    <a:pt x="95677" y="50117"/>
                  </a:moveTo>
                  <a:lnTo>
                    <a:pt x="97955" y="50117"/>
                  </a:lnTo>
                  <a:lnTo>
                    <a:pt x="97955" y="70619"/>
                  </a:lnTo>
                  <a:lnTo>
                    <a:pt x="95677" y="70619"/>
                  </a:lnTo>
                  <a:close/>
                  <a:moveTo>
                    <a:pt x="61507" y="50117"/>
                  </a:moveTo>
                  <a:cubicBezTo>
                    <a:pt x="68341" y="50117"/>
                    <a:pt x="68341" y="50117"/>
                    <a:pt x="68341" y="50117"/>
                  </a:cubicBezTo>
                  <a:cubicBezTo>
                    <a:pt x="68341" y="50117"/>
                    <a:pt x="68341" y="50117"/>
                    <a:pt x="68341" y="55243"/>
                  </a:cubicBezTo>
                  <a:cubicBezTo>
                    <a:pt x="68341" y="50117"/>
                    <a:pt x="68341" y="50117"/>
                    <a:pt x="61507" y="50117"/>
                  </a:cubicBezTo>
                  <a:close/>
                  <a:moveTo>
                    <a:pt x="29614" y="50117"/>
                  </a:moveTo>
                  <a:lnTo>
                    <a:pt x="34170" y="50117"/>
                  </a:lnTo>
                  <a:lnTo>
                    <a:pt x="34170" y="70619"/>
                  </a:lnTo>
                  <a:lnTo>
                    <a:pt x="29614" y="70619"/>
                  </a:lnTo>
                  <a:close/>
                  <a:moveTo>
                    <a:pt x="234637" y="43282"/>
                  </a:moveTo>
                  <a:lnTo>
                    <a:pt x="234637" y="143515"/>
                  </a:lnTo>
                  <a:cubicBezTo>
                    <a:pt x="234637" y="143515"/>
                    <a:pt x="234637" y="143515"/>
                    <a:pt x="138960" y="143515"/>
                  </a:cubicBezTo>
                  <a:cubicBezTo>
                    <a:pt x="138960" y="87830"/>
                    <a:pt x="178356" y="43282"/>
                    <a:pt x="234637" y="43282"/>
                  </a:cubicBezTo>
                  <a:close/>
                  <a:moveTo>
                    <a:pt x="312615" y="27826"/>
                  </a:moveTo>
                  <a:cubicBezTo>
                    <a:pt x="312615" y="27826"/>
                    <a:pt x="312615" y="27826"/>
                    <a:pt x="318198" y="27826"/>
                  </a:cubicBezTo>
                  <a:cubicBezTo>
                    <a:pt x="318198" y="27826"/>
                    <a:pt x="318198" y="27826"/>
                    <a:pt x="318198" y="33392"/>
                  </a:cubicBezTo>
                  <a:cubicBezTo>
                    <a:pt x="312615" y="33392"/>
                    <a:pt x="312615" y="33392"/>
                    <a:pt x="312615" y="33392"/>
                  </a:cubicBezTo>
                  <a:cubicBezTo>
                    <a:pt x="312615" y="27826"/>
                    <a:pt x="312615" y="27826"/>
                    <a:pt x="312615" y="27826"/>
                  </a:cubicBezTo>
                  <a:close/>
                  <a:moveTo>
                    <a:pt x="251209" y="27826"/>
                  </a:moveTo>
                  <a:cubicBezTo>
                    <a:pt x="256791" y="27826"/>
                    <a:pt x="256791" y="27826"/>
                    <a:pt x="256791" y="27826"/>
                  </a:cubicBezTo>
                  <a:cubicBezTo>
                    <a:pt x="256791" y="27826"/>
                    <a:pt x="256791" y="27826"/>
                    <a:pt x="256791" y="33392"/>
                  </a:cubicBezTo>
                  <a:cubicBezTo>
                    <a:pt x="256791" y="33392"/>
                    <a:pt x="256791" y="33392"/>
                    <a:pt x="251209" y="33392"/>
                  </a:cubicBezTo>
                  <a:cubicBezTo>
                    <a:pt x="251209" y="27826"/>
                    <a:pt x="251209" y="27826"/>
                    <a:pt x="251209" y="27826"/>
                  </a:cubicBezTo>
                  <a:close/>
                  <a:moveTo>
                    <a:pt x="156308" y="27826"/>
                  </a:moveTo>
                  <a:cubicBezTo>
                    <a:pt x="161890" y="27826"/>
                    <a:pt x="161890" y="27826"/>
                    <a:pt x="161890" y="27826"/>
                  </a:cubicBezTo>
                  <a:cubicBezTo>
                    <a:pt x="161890" y="27826"/>
                    <a:pt x="161890" y="27826"/>
                    <a:pt x="161890" y="33392"/>
                  </a:cubicBezTo>
                  <a:cubicBezTo>
                    <a:pt x="161890" y="33392"/>
                    <a:pt x="161890" y="33392"/>
                    <a:pt x="156308" y="33392"/>
                  </a:cubicBezTo>
                  <a:cubicBezTo>
                    <a:pt x="156308" y="27826"/>
                    <a:pt x="156308" y="27826"/>
                    <a:pt x="156308" y="27826"/>
                  </a:cubicBezTo>
                  <a:close/>
                  <a:moveTo>
                    <a:pt x="61407" y="27826"/>
                  </a:moveTo>
                  <a:cubicBezTo>
                    <a:pt x="66989" y="27826"/>
                    <a:pt x="66989" y="27826"/>
                    <a:pt x="66989" y="27826"/>
                  </a:cubicBezTo>
                  <a:cubicBezTo>
                    <a:pt x="66989" y="27826"/>
                    <a:pt x="66989" y="27826"/>
                    <a:pt x="66989" y="33392"/>
                  </a:cubicBezTo>
                  <a:cubicBezTo>
                    <a:pt x="66989" y="33392"/>
                    <a:pt x="66989" y="33392"/>
                    <a:pt x="61407" y="33392"/>
                  </a:cubicBezTo>
                  <a:cubicBezTo>
                    <a:pt x="61407" y="27826"/>
                    <a:pt x="61407" y="27826"/>
                    <a:pt x="61407" y="27826"/>
                  </a:cubicBezTo>
                  <a:close/>
                  <a:moveTo>
                    <a:pt x="39077" y="16696"/>
                  </a:moveTo>
                  <a:cubicBezTo>
                    <a:pt x="39077" y="16696"/>
                    <a:pt x="39077" y="16696"/>
                    <a:pt x="39077" y="27826"/>
                  </a:cubicBezTo>
                  <a:cubicBezTo>
                    <a:pt x="39077" y="27826"/>
                    <a:pt x="39077" y="27826"/>
                    <a:pt x="33494" y="33392"/>
                  </a:cubicBezTo>
                  <a:cubicBezTo>
                    <a:pt x="27912" y="33392"/>
                    <a:pt x="27912" y="33392"/>
                    <a:pt x="27912" y="33392"/>
                  </a:cubicBezTo>
                  <a:cubicBezTo>
                    <a:pt x="27912" y="27826"/>
                    <a:pt x="27912" y="27826"/>
                    <a:pt x="27912" y="27826"/>
                  </a:cubicBezTo>
                  <a:cubicBezTo>
                    <a:pt x="27912" y="27826"/>
                    <a:pt x="33494" y="27826"/>
                    <a:pt x="33494" y="27826"/>
                  </a:cubicBezTo>
                  <a:cubicBezTo>
                    <a:pt x="33494" y="27826"/>
                    <a:pt x="33494" y="27826"/>
                    <a:pt x="33494" y="22261"/>
                  </a:cubicBezTo>
                  <a:cubicBezTo>
                    <a:pt x="33494" y="22261"/>
                    <a:pt x="33494" y="22261"/>
                    <a:pt x="27912" y="22261"/>
                  </a:cubicBezTo>
                  <a:cubicBezTo>
                    <a:pt x="22330" y="27826"/>
                    <a:pt x="16747" y="33392"/>
                    <a:pt x="16747" y="44523"/>
                  </a:cubicBezTo>
                  <a:cubicBezTo>
                    <a:pt x="16747" y="44523"/>
                    <a:pt x="16747" y="44523"/>
                    <a:pt x="16747" y="267135"/>
                  </a:cubicBezTo>
                  <a:cubicBezTo>
                    <a:pt x="16747" y="278265"/>
                    <a:pt x="22330" y="283831"/>
                    <a:pt x="27912" y="289396"/>
                  </a:cubicBezTo>
                  <a:cubicBezTo>
                    <a:pt x="27912" y="289396"/>
                    <a:pt x="27912" y="289396"/>
                    <a:pt x="27912" y="278265"/>
                  </a:cubicBezTo>
                  <a:cubicBezTo>
                    <a:pt x="27912" y="278265"/>
                    <a:pt x="27912" y="278265"/>
                    <a:pt x="33494" y="278265"/>
                  </a:cubicBezTo>
                  <a:cubicBezTo>
                    <a:pt x="33494" y="278265"/>
                    <a:pt x="33494" y="278265"/>
                    <a:pt x="33494" y="289396"/>
                  </a:cubicBezTo>
                  <a:cubicBezTo>
                    <a:pt x="39077" y="294961"/>
                    <a:pt x="39077" y="294961"/>
                    <a:pt x="44659" y="294961"/>
                  </a:cubicBezTo>
                  <a:cubicBezTo>
                    <a:pt x="44659" y="294961"/>
                    <a:pt x="44659" y="294961"/>
                    <a:pt x="61407" y="294961"/>
                  </a:cubicBezTo>
                  <a:cubicBezTo>
                    <a:pt x="61407" y="294961"/>
                    <a:pt x="61407" y="294961"/>
                    <a:pt x="66989" y="294961"/>
                  </a:cubicBezTo>
                  <a:cubicBezTo>
                    <a:pt x="66989" y="294961"/>
                    <a:pt x="66989" y="294961"/>
                    <a:pt x="94901" y="294961"/>
                  </a:cubicBezTo>
                  <a:cubicBezTo>
                    <a:pt x="94901" y="294961"/>
                    <a:pt x="94901" y="294961"/>
                    <a:pt x="122813" y="294961"/>
                  </a:cubicBezTo>
                  <a:cubicBezTo>
                    <a:pt x="122813" y="294961"/>
                    <a:pt x="122813" y="294961"/>
                    <a:pt x="122813" y="278265"/>
                  </a:cubicBezTo>
                  <a:cubicBezTo>
                    <a:pt x="122813" y="278265"/>
                    <a:pt x="122813" y="278265"/>
                    <a:pt x="128396" y="278265"/>
                  </a:cubicBezTo>
                  <a:cubicBezTo>
                    <a:pt x="128396" y="278265"/>
                    <a:pt x="128396" y="278265"/>
                    <a:pt x="128396" y="294961"/>
                  </a:cubicBezTo>
                  <a:cubicBezTo>
                    <a:pt x="128396" y="294961"/>
                    <a:pt x="128396" y="294961"/>
                    <a:pt x="156308" y="294961"/>
                  </a:cubicBezTo>
                  <a:cubicBezTo>
                    <a:pt x="156308" y="294961"/>
                    <a:pt x="156308" y="294961"/>
                    <a:pt x="156308" y="278265"/>
                  </a:cubicBezTo>
                  <a:cubicBezTo>
                    <a:pt x="156308" y="278265"/>
                    <a:pt x="156308" y="278265"/>
                    <a:pt x="161890" y="278265"/>
                  </a:cubicBezTo>
                  <a:cubicBezTo>
                    <a:pt x="161890" y="278265"/>
                    <a:pt x="161890" y="278265"/>
                    <a:pt x="161890" y="294961"/>
                  </a:cubicBezTo>
                  <a:cubicBezTo>
                    <a:pt x="161890" y="294961"/>
                    <a:pt x="161890" y="294961"/>
                    <a:pt x="184220" y="294961"/>
                  </a:cubicBezTo>
                  <a:cubicBezTo>
                    <a:pt x="184220" y="294961"/>
                    <a:pt x="184220" y="294961"/>
                    <a:pt x="184220" y="283831"/>
                  </a:cubicBezTo>
                  <a:cubicBezTo>
                    <a:pt x="184220" y="278265"/>
                    <a:pt x="184220" y="278265"/>
                    <a:pt x="184220" y="278265"/>
                  </a:cubicBezTo>
                  <a:cubicBezTo>
                    <a:pt x="189802" y="278265"/>
                    <a:pt x="189802" y="278265"/>
                    <a:pt x="189802" y="278265"/>
                  </a:cubicBezTo>
                  <a:cubicBezTo>
                    <a:pt x="189802" y="278265"/>
                    <a:pt x="195385" y="278265"/>
                    <a:pt x="195385" y="278265"/>
                  </a:cubicBezTo>
                  <a:cubicBezTo>
                    <a:pt x="195385" y="278265"/>
                    <a:pt x="195385" y="278265"/>
                    <a:pt x="195385" y="283831"/>
                  </a:cubicBezTo>
                  <a:cubicBezTo>
                    <a:pt x="195385" y="283831"/>
                    <a:pt x="195385" y="283831"/>
                    <a:pt x="195385" y="294961"/>
                  </a:cubicBezTo>
                  <a:cubicBezTo>
                    <a:pt x="195385" y="294961"/>
                    <a:pt x="195385" y="294961"/>
                    <a:pt x="217714" y="294961"/>
                  </a:cubicBezTo>
                  <a:cubicBezTo>
                    <a:pt x="217714" y="294961"/>
                    <a:pt x="217714" y="294961"/>
                    <a:pt x="217714" y="278265"/>
                  </a:cubicBezTo>
                  <a:cubicBezTo>
                    <a:pt x="217714" y="278265"/>
                    <a:pt x="217714" y="278265"/>
                    <a:pt x="223297" y="278265"/>
                  </a:cubicBezTo>
                  <a:cubicBezTo>
                    <a:pt x="223297" y="278265"/>
                    <a:pt x="223297" y="278265"/>
                    <a:pt x="223297" y="294961"/>
                  </a:cubicBezTo>
                  <a:cubicBezTo>
                    <a:pt x="223297" y="294961"/>
                    <a:pt x="223297" y="294961"/>
                    <a:pt x="251209" y="294961"/>
                  </a:cubicBezTo>
                  <a:cubicBezTo>
                    <a:pt x="251209" y="294961"/>
                    <a:pt x="251209" y="294961"/>
                    <a:pt x="251209" y="278265"/>
                  </a:cubicBezTo>
                  <a:cubicBezTo>
                    <a:pt x="251209" y="278265"/>
                    <a:pt x="251209" y="278265"/>
                    <a:pt x="256791" y="278265"/>
                  </a:cubicBezTo>
                  <a:cubicBezTo>
                    <a:pt x="256791" y="278265"/>
                    <a:pt x="256791" y="278265"/>
                    <a:pt x="256791" y="294961"/>
                  </a:cubicBezTo>
                  <a:cubicBezTo>
                    <a:pt x="256791" y="294961"/>
                    <a:pt x="256791" y="294961"/>
                    <a:pt x="284703" y="294961"/>
                  </a:cubicBezTo>
                  <a:cubicBezTo>
                    <a:pt x="284703" y="294961"/>
                    <a:pt x="284703" y="294961"/>
                    <a:pt x="312615" y="294961"/>
                  </a:cubicBezTo>
                  <a:cubicBezTo>
                    <a:pt x="312615" y="294961"/>
                    <a:pt x="312615" y="294961"/>
                    <a:pt x="318198" y="294961"/>
                  </a:cubicBezTo>
                  <a:cubicBezTo>
                    <a:pt x="318198" y="294961"/>
                    <a:pt x="318198" y="294961"/>
                    <a:pt x="318198" y="283831"/>
                  </a:cubicBezTo>
                  <a:cubicBezTo>
                    <a:pt x="318198" y="278265"/>
                    <a:pt x="318198" y="278265"/>
                    <a:pt x="318198" y="278265"/>
                  </a:cubicBezTo>
                  <a:cubicBezTo>
                    <a:pt x="318198" y="278265"/>
                    <a:pt x="323780" y="278265"/>
                    <a:pt x="323780" y="283831"/>
                  </a:cubicBezTo>
                  <a:cubicBezTo>
                    <a:pt x="323780" y="283831"/>
                    <a:pt x="323780" y="283831"/>
                    <a:pt x="323780" y="294961"/>
                  </a:cubicBezTo>
                  <a:lnTo>
                    <a:pt x="329973" y="294961"/>
                  </a:lnTo>
                  <a:cubicBezTo>
                    <a:pt x="333898" y="294961"/>
                    <a:pt x="339132" y="294961"/>
                    <a:pt x="346110" y="294961"/>
                  </a:cubicBezTo>
                  <a:cubicBezTo>
                    <a:pt x="346110" y="294961"/>
                    <a:pt x="346110" y="294961"/>
                    <a:pt x="346110" y="278265"/>
                  </a:cubicBezTo>
                  <a:cubicBezTo>
                    <a:pt x="346110" y="278265"/>
                    <a:pt x="346110" y="278265"/>
                    <a:pt x="351692" y="278265"/>
                  </a:cubicBezTo>
                  <a:cubicBezTo>
                    <a:pt x="351692" y="278265"/>
                    <a:pt x="351692" y="278265"/>
                    <a:pt x="351692" y="294961"/>
                  </a:cubicBezTo>
                  <a:cubicBezTo>
                    <a:pt x="351692" y="294961"/>
                    <a:pt x="351692" y="294961"/>
                    <a:pt x="379604" y="294961"/>
                  </a:cubicBezTo>
                  <a:cubicBezTo>
                    <a:pt x="379604" y="294961"/>
                    <a:pt x="379604" y="294961"/>
                    <a:pt x="407517" y="294961"/>
                  </a:cubicBezTo>
                  <a:cubicBezTo>
                    <a:pt x="407517" y="294961"/>
                    <a:pt x="407517" y="294961"/>
                    <a:pt x="407517" y="278265"/>
                  </a:cubicBezTo>
                  <a:cubicBezTo>
                    <a:pt x="407517" y="278265"/>
                    <a:pt x="407517" y="278265"/>
                    <a:pt x="413099" y="278265"/>
                  </a:cubicBezTo>
                  <a:cubicBezTo>
                    <a:pt x="413099" y="278265"/>
                    <a:pt x="413099" y="278265"/>
                    <a:pt x="413099" y="294961"/>
                  </a:cubicBezTo>
                  <a:cubicBezTo>
                    <a:pt x="413099" y="294961"/>
                    <a:pt x="413099" y="294961"/>
                    <a:pt x="424874" y="294961"/>
                  </a:cubicBezTo>
                  <a:lnTo>
                    <a:pt x="435429" y="294961"/>
                  </a:lnTo>
                  <a:cubicBezTo>
                    <a:pt x="435429" y="294961"/>
                    <a:pt x="435429" y="294961"/>
                    <a:pt x="435429" y="283831"/>
                  </a:cubicBezTo>
                  <a:cubicBezTo>
                    <a:pt x="435429" y="278265"/>
                    <a:pt x="441011" y="278265"/>
                    <a:pt x="441011" y="278265"/>
                  </a:cubicBezTo>
                  <a:cubicBezTo>
                    <a:pt x="441011" y="278265"/>
                    <a:pt x="441011" y="278265"/>
                    <a:pt x="441011" y="283831"/>
                  </a:cubicBezTo>
                  <a:cubicBezTo>
                    <a:pt x="441011" y="283831"/>
                    <a:pt x="441011" y="283831"/>
                    <a:pt x="441011" y="294961"/>
                  </a:cubicBezTo>
                  <a:cubicBezTo>
                    <a:pt x="441011" y="294961"/>
                    <a:pt x="441011" y="294961"/>
                    <a:pt x="446593" y="294961"/>
                  </a:cubicBezTo>
                  <a:cubicBezTo>
                    <a:pt x="446593" y="294961"/>
                    <a:pt x="446593" y="294961"/>
                    <a:pt x="463341" y="294961"/>
                  </a:cubicBezTo>
                  <a:cubicBezTo>
                    <a:pt x="463341" y="294961"/>
                    <a:pt x="468923" y="294961"/>
                    <a:pt x="474506" y="289396"/>
                  </a:cubicBezTo>
                  <a:cubicBezTo>
                    <a:pt x="485670" y="283831"/>
                    <a:pt x="485670" y="278265"/>
                    <a:pt x="485670" y="267135"/>
                  </a:cubicBezTo>
                  <a:cubicBezTo>
                    <a:pt x="485670" y="267135"/>
                    <a:pt x="485670" y="267135"/>
                    <a:pt x="485670" y="44523"/>
                  </a:cubicBezTo>
                  <a:cubicBezTo>
                    <a:pt x="485670" y="33392"/>
                    <a:pt x="485670" y="27826"/>
                    <a:pt x="480088" y="22261"/>
                  </a:cubicBezTo>
                  <a:cubicBezTo>
                    <a:pt x="480088" y="22261"/>
                    <a:pt x="480088" y="22261"/>
                    <a:pt x="480088" y="27826"/>
                  </a:cubicBezTo>
                  <a:cubicBezTo>
                    <a:pt x="480088" y="27826"/>
                    <a:pt x="480088" y="27826"/>
                    <a:pt x="480088" y="33392"/>
                  </a:cubicBezTo>
                  <a:cubicBezTo>
                    <a:pt x="474506" y="33392"/>
                    <a:pt x="474506" y="33392"/>
                    <a:pt x="474506" y="33392"/>
                  </a:cubicBezTo>
                  <a:cubicBezTo>
                    <a:pt x="474506" y="33392"/>
                    <a:pt x="474506" y="33392"/>
                    <a:pt x="468923" y="33392"/>
                  </a:cubicBezTo>
                  <a:cubicBezTo>
                    <a:pt x="468923" y="27826"/>
                    <a:pt x="468923" y="27826"/>
                    <a:pt x="468923" y="27826"/>
                  </a:cubicBezTo>
                  <a:cubicBezTo>
                    <a:pt x="468923" y="27826"/>
                    <a:pt x="468923" y="27826"/>
                    <a:pt x="468923" y="16696"/>
                  </a:cubicBezTo>
                  <a:cubicBezTo>
                    <a:pt x="468923" y="16696"/>
                    <a:pt x="463341" y="16696"/>
                    <a:pt x="463341" y="16696"/>
                  </a:cubicBezTo>
                  <a:cubicBezTo>
                    <a:pt x="463341" y="16696"/>
                    <a:pt x="463341" y="16696"/>
                    <a:pt x="446593" y="16696"/>
                  </a:cubicBezTo>
                  <a:cubicBezTo>
                    <a:pt x="446593" y="16696"/>
                    <a:pt x="446593" y="16696"/>
                    <a:pt x="441011" y="16696"/>
                  </a:cubicBezTo>
                  <a:lnTo>
                    <a:pt x="441011" y="27826"/>
                  </a:lnTo>
                  <a:cubicBezTo>
                    <a:pt x="446593" y="27826"/>
                    <a:pt x="446593" y="27826"/>
                    <a:pt x="446593" y="27826"/>
                  </a:cubicBezTo>
                  <a:cubicBezTo>
                    <a:pt x="446593" y="27826"/>
                    <a:pt x="446593" y="27826"/>
                    <a:pt x="446593" y="33392"/>
                  </a:cubicBezTo>
                  <a:cubicBezTo>
                    <a:pt x="446593" y="33392"/>
                    <a:pt x="446593" y="33392"/>
                    <a:pt x="441011" y="33392"/>
                  </a:cubicBezTo>
                  <a:cubicBezTo>
                    <a:pt x="441011" y="27826"/>
                    <a:pt x="435429" y="27826"/>
                    <a:pt x="435429" y="27826"/>
                  </a:cubicBezTo>
                  <a:cubicBezTo>
                    <a:pt x="435429" y="27826"/>
                    <a:pt x="435429" y="27826"/>
                    <a:pt x="435429" y="16696"/>
                  </a:cubicBezTo>
                  <a:cubicBezTo>
                    <a:pt x="435429" y="16696"/>
                    <a:pt x="435429" y="16696"/>
                    <a:pt x="418681" y="16696"/>
                  </a:cubicBezTo>
                  <a:cubicBezTo>
                    <a:pt x="418681" y="16696"/>
                    <a:pt x="418681" y="16696"/>
                    <a:pt x="418681" y="27826"/>
                  </a:cubicBezTo>
                  <a:cubicBezTo>
                    <a:pt x="418681" y="27826"/>
                    <a:pt x="413099" y="27826"/>
                    <a:pt x="413099" y="33392"/>
                  </a:cubicBezTo>
                  <a:cubicBezTo>
                    <a:pt x="407517" y="33392"/>
                    <a:pt x="407517" y="33392"/>
                    <a:pt x="407517" y="33392"/>
                  </a:cubicBezTo>
                  <a:cubicBezTo>
                    <a:pt x="407517" y="27826"/>
                    <a:pt x="407517" y="27826"/>
                    <a:pt x="407517" y="27826"/>
                  </a:cubicBezTo>
                  <a:cubicBezTo>
                    <a:pt x="407517" y="27826"/>
                    <a:pt x="407517" y="27826"/>
                    <a:pt x="413099" y="27826"/>
                  </a:cubicBezTo>
                  <a:cubicBezTo>
                    <a:pt x="413099" y="27826"/>
                    <a:pt x="413099" y="27826"/>
                    <a:pt x="413099" y="16696"/>
                  </a:cubicBezTo>
                  <a:cubicBezTo>
                    <a:pt x="413099" y="16696"/>
                    <a:pt x="413099" y="16696"/>
                    <a:pt x="407517" y="16696"/>
                  </a:cubicBezTo>
                  <a:cubicBezTo>
                    <a:pt x="407517" y="16696"/>
                    <a:pt x="407517" y="16696"/>
                    <a:pt x="385187" y="16696"/>
                  </a:cubicBezTo>
                  <a:cubicBezTo>
                    <a:pt x="385187" y="16696"/>
                    <a:pt x="385187" y="16696"/>
                    <a:pt x="385187" y="27826"/>
                  </a:cubicBezTo>
                  <a:cubicBezTo>
                    <a:pt x="385187" y="27826"/>
                    <a:pt x="385187" y="27826"/>
                    <a:pt x="385187" y="33392"/>
                  </a:cubicBezTo>
                  <a:cubicBezTo>
                    <a:pt x="379604" y="33392"/>
                    <a:pt x="379604" y="33392"/>
                    <a:pt x="379604" y="33392"/>
                  </a:cubicBezTo>
                  <a:cubicBezTo>
                    <a:pt x="379604" y="33392"/>
                    <a:pt x="379604" y="33392"/>
                    <a:pt x="374022" y="33392"/>
                  </a:cubicBezTo>
                  <a:cubicBezTo>
                    <a:pt x="374022" y="27826"/>
                    <a:pt x="374022" y="27826"/>
                    <a:pt x="374022" y="27826"/>
                  </a:cubicBezTo>
                  <a:cubicBezTo>
                    <a:pt x="374022" y="27826"/>
                    <a:pt x="374022" y="27826"/>
                    <a:pt x="374022" y="16696"/>
                  </a:cubicBezTo>
                  <a:cubicBezTo>
                    <a:pt x="374022" y="16696"/>
                    <a:pt x="374022" y="16696"/>
                    <a:pt x="351692" y="16696"/>
                  </a:cubicBezTo>
                  <a:cubicBezTo>
                    <a:pt x="351692" y="16696"/>
                    <a:pt x="351692" y="16696"/>
                    <a:pt x="346110" y="16696"/>
                  </a:cubicBezTo>
                  <a:lnTo>
                    <a:pt x="346110" y="27826"/>
                  </a:lnTo>
                  <a:cubicBezTo>
                    <a:pt x="346110" y="27826"/>
                    <a:pt x="351692" y="27826"/>
                    <a:pt x="351692" y="27826"/>
                  </a:cubicBezTo>
                  <a:cubicBezTo>
                    <a:pt x="351692" y="27826"/>
                    <a:pt x="351692" y="27826"/>
                    <a:pt x="351692" y="33392"/>
                  </a:cubicBezTo>
                  <a:cubicBezTo>
                    <a:pt x="351692" y="33392"/>
                    <a:pt x="351692" y="33392"/>
                    <a:pt x="346110" y="33392"/>
                  </a:cubicBezTo>
                  <a:cubicBezTo>
                    <a:pt x="340528" y="27826"/>
                    <a:pt x="340528" y="27826"/>
                    <a:pt x="340528" y="27826"/>
                  </a:cubicBezTo>
                  <a:cubicBezTo>
                    <a:pt x="340528" y="27826"/>
                    <a:pt x="340528" y="27826"/>
                    <a:pt x="340528" y="16696"/>
                  </a:cubicBezTo>
                  <a:cubicBezTo>
                    <a:pt x="340528" y="16696"/>
                    <a:pt x="340528" y="16696"/>
                    <a:pt x="318198" y="16696"/>
                  </a:cubicBezTo>
                  <a:cubicBezTo>
                    <a:pt x="318198" y="16696"/>
                    <a:pt x="318198" y="16696"/>
                    <a:pt x="312615" y="16696"/>
                  </a:cubicBezTo>
                  <a:cubicBezTo>
                    <a:pt x="312615" y="16696"/>
                    <a:pt x="312615" y="16696"/>
                    <a:pt x="290286" y="16696"/>
                  </a:cubicBezTo>
                  <a:cubicBezTo>
                    <a:pt x="290286" y="16696"/>
                    <a:pt x="290286" y="16696"/>
                    <a:pt x="290286" y="27826"/>
                  </a:cubicBezTo>
                  <a:cubicBezTo>
                    <a:pt x="290286" y="27826"/>
                    <a:pt x="290286" y="27826"/>
                    <a:pt x="290286" y="33392"/>
                  </a:cubicBezTo>
                  <a:cubicBezTo>
                    <a:pt x="284703" y="33392"/>
                    <a:pt x="284703" y="33392"/>
                    <a:pt x="284703" y="33392"/>
                  </a:cubicBezTo>
                  <a:cubicBezTo>
                    <a:pt x="284703" y="33392"/>
                    <a:pt x="279121" y="33392"/>
                    <a:pt x="279121" y="33392"/>
                  </a:cubicBezTo>
                  <a:cubicBezTo>
                    <a:pt x="279121" y="27826"/>
                    <a:pt x="279121" y="27826"/>
                    <a:pt x="279121" y="27826"/>
                  </a:cubicBezTo>
                  <a:cubicBezTo>
                    <a:pt x="279121" y="27826"/>
                    <a:pt x="279121" y="27826"/>
                    <a:pt x="279121" y="16696"/>
                  </a:cubicBezTo>
                  <a:cubicBezTo>
                    <a:pt x="279121" y="16696"/>
                    <a:pt x="279121" y="16696"/>
                    <a:pt x="256791" y="16696"/>
                  </a:cubicBezTo>
                  <a:cubicBezTo>
                    <a:pt x="256791" y="16696"/>
                    <a:pt x="256791" y="16696"/>
                    <a:pt x="251209" y="16696"/>
                  </a:cubicBezTo>
                  <a:cubicBezTo>
                    <a:pt x="251209" y="16696"/>
                    <a:pt x="251209" y="16696"/>
                    <a:pt x="228879" y="16696"/>
                  </a:cubicBezTo>
                  <a:cubicBezTo>
                    <a:pt x="228879" y="16696"/>
                    <a:pt x="228879" y="16696"/>
                    <a:pt x="228879" y="27826"/>
                  </a:cubicBezTo>
                  <a:cubicBezTo>
                    <a:pt x="228879" y="27826"/>
                    <a:pt x="228879" y="27826"/>
                    <a:pt x="223297" y="33392"/>
                  </a:cubicBezTo>
                  <a:cubicBezTo>
                    <a:pt x="223297" y="33392"/>
                    <a:pt x="217714" y="33392"/>
                    <a:pt x="217714" y="33392"/>
                  </a:cubicBezTo>
                  <a:cubicBezTo>
                    <a:pt x="217714" y="27826"/>
                    <a:pt x="217714" y="27826"/>
                    <a:pt x="217714" y="27826"/>
                  </a:cubicBezTo>
                  <a:cubicBezTo>
                    <a:pt x="217714" y="27826"/>
                    <a:pt x="223297" y="27826"/>
                    <a:pt x="223297" y="27826"/>
                  </a:cubicBezTo>
                  <a:cubicBezTo>
                    <a:pt x="223297" y="27826"/>
                    <a:pt x="223297" y="27826"/>
                    <a:pt x="223297" y="16696"/>
                  </a:cubicBezTo>
                  <a:cubicBezTo>
                    <a:pt x="223297" y="16696"/>
                    <a:pt x="223297" y="16696"/>
                    <a:pt x="217714" y="16696"/>
                  </a:cubicBezTo>
                  <a:cubicBezTo>
                    <a:pt x="217714" y="16696"/>
                    <a:pt x="217714" y="16696"/>
                    <a:pt x="195385" y="16696"/>
                  </a:cubicBezTo>
                  <a:cubicBezTo>
                    <a:pt x="195385" y="16696"/>
                    <a:pt x="195385" y="16696"/>
                    <a:pt x="195385" y="27826"/>
                  </a:cubicBezTo>
                  <a:cubicBezTo>
                    <a:pt x="195385" y="27826"/>
                    <a:pt x="195385" y="27826"/>
                    <a:pt x="195385" y="33392"/>
                  </a:cubicBezTo>
                  <a:cubicBezTo>
                    <a:pt x="195385" y="33392"/>
                    <a:pt x="189802" y="33392"/>
                    <a:pt x="189802" y="33392"/>
                  </a:cubicBezTo>
                  <a:cubicBezTo>
                    <a:pt x="189802" y="33392"/>
                    <a:pt x="189802" y="33392"/>
                    <a:pt x="184220" y="33392"/>
                  </a:cubicBezTo>
                  <a:cubicBezTo>
                    <a:pt x="184220" y="27826"/>
                    <a:pt x="184220" y="27826"/>
                    <a:pt x="184220" y="27826"/>
                  </a:cubicBezTo>
                  <a:cubicBezTo>
                    <a:pt x="184220" y="27826"/>
                    <a:pt x="184220" y="27826"/>
                    <a:pt x="184220" y="16696"/>
                  </a:cubicBezTo>
                  <a:cubicBezTo>
                    <a:pt x="184220" y="16696"/>
                    <a:pt x="184220" y="16696"/>
                    <a:pt x="161890" y="16696"/>
                  </a:cubicBezTo>
                  <a:cubicBezTo>
                    <a:pt x="161890" y="16696"/>
                    <a:pt x="161890" y="16696"/>
                    <a:pt x="156308" y="16696"/>
                  </a:cubicBezTo>
                  <a:cubicBezTo>
                    <a:pt x="156308" y="16696"/>
                    <a:pt x="156308" y="16696"/>
                    <a:pt x="133978" y="16696"/>
                  </a:cubicBezTo>
                  <a:cubicBezTo>
                    <a:pt x="133978" y="16696"/>
                    <a:pt x="133978" y="16696"/>
                    <a:pt x="133978" y="27826"/>
                  </a:cubicBezTo>
                  <a:cubicBezTo>
                    <a:pt x="133978" y="27826"/>
                    <a:pt x="133978" y="27826"/>
                    <a:pt x="128396" y="33392"/>
                  </a:cubicBezTo>
                  <a:cubicBezTo>
                    <a:pt x="122813" y="33392"/>
                    <a:pt x="122813" y="33392"/>
                    <a:pt x="122813" y="33392"/>
                  </a:cubicBezTo>
                  <a:cubicBezTo>
                    <a:pt x="122813" y="27826"/>
                    <a:pt x="122813" y="27826"/>
                    <a:pt x="122813" y="27826"/>
                  </a:cubicBezTo>
                  <a:cubicBezTo>
                    <a:pt x="122813" y="27826"/>
                    <a:pt x="128396" y="27826"/>
                    <a:pt x="128396" y="27826"/>
                  </a:cubicBezTo>
                  <a:cubicBezTo>
                    <a:pt x="128396" y="27826"/>
                    <a:pt x="128396" y="27826"/>
                    <a:pt x="128396" y="16696"/>
                  </a:cubicBezTo>
                  <a:cubicBezTo>
                    <a:pt x="128396" y="16696"/>
                    <a:pt x="128396" y="16696"/>
                    <a:pt x="122813" y="16696"/>
                  </a:cubicBezTo>
                  <a:cubicBezTo>
                    <a:pt x="122813" y="16696"/>
                    <a:pt x="122813" y="16696"/>
                    <a:pt x="100483" y="16696"/>
                  </a:cubicBezTo>
                  <a:cubicBezTo>
                    <a:pt x="100483" y="16696"/>
                    <a:pt x="100483" y="16696"/>
                    <a:pt x="100483" y="27826"/>
                  </a:cubicBezTo>
                  <a:cubicBezTo>
                    <a:pt x="100483" y="27826"/>
                    <a:pt x="100483" y="27826"/>
                    <a:pt x="100483" y="33392"/>
                  </a:cubicBezTo>
                  <a:cubicBezTo>
                    <a:pt x="94901" y="33392"/>
                    <a:pt x="94901" y="33392"/>
                    <a:pt x="94901" y="33392"/>
                  </a:cubicBezTo>
                  <a:cubicBezTo>
                    <a:pt x="94901" y="33392"/>
                    <a:pt x="94901" y="33392"/>
                    <a:pt x="89319" y="33392"/>
                  </a:cubicBezTo>
                  <a:cubicBezTo>
                    <a:pt x="89319" y="27826"/>
                    <a:pt x="89319" y="27826"/>
                    <a:pt x="89319" y="27826"/>
                  </a:cubicBezTo>
                  <a:cubicBezTo>
                    <a:pt x="89319" y="27826"/>
                    <a:pt x="89319" y="27826"/>
                    <a:pt x="89319" y="16696"/>
                  </a:cubicBezTo>
                  <a:cubicBezTo>
                    <a:pt x="89319" y="16696"/>
                    <a:pt x="89319" y="16696"/>
                    <a:pt x="66989" y="16696"/>
                  </a:cubicBezTo>
                  <a:cubicBezTo>
                    <a:pt x="66989" y="16696"/>
                    <a:pt x="66989" y="16696"/>
                    <a:pt x="61407" y="16696"/>
                  </a:cubicBezTo>
                  <a:cubicBezTo>
                    <a:pt x="61407" y="16696"/>
                    <a:pt x="61407" y="16696"/>
                    <a:pt x="44659" y="16696"/>
                  </a:cubicBezTo>
                  <a:cubicBezTo>
                    <a:pt x="39077" y="16696"/>
                    <a:pt x="39077" y="16696"/>
                    <a:pt x="39077" y="16696"/>
                  </a:cubicBezTo>
                  <a:close/>
                  <a:moveTo>
                    <a:pt x="44659" y="0"/>
                  </a:moveTo>
                  <a:cubicBezTo>
                    <a:pt x="44659" y="0"/>
                    <a:pt x="44659" y="0"/>
                    <a:pt x="463341" y="0"/>
                  </a:cubicBezTo>
                  <a:cubicBezTo>
                    <a:pt x="485670" y="0"/>
                    <a:pt x="508000" y="22261"/>
                    <a:pt x="508000" y="44523"/>
                  </a:cubicBezTo>
                  <a:cubicBezTo>
                    <a:pt x="508000" y="44523"/>
                    <a:pt x="508000" y="44523"/>
                    <a:pt x="508000" y="322788"/>
                  </a:cubicBezTo>
                  <a:cubicBezTo>
                    <a:pt x="508000" y="345049"/>
                    <a:pt x="485670" y="367310"/>
                    <a:pt x="463341" y="367310"/>
                  </a:cubicBezTo>
                  <a:cubicBezTo>
                    <a:pt x="463341" y="367310"/>
                    <a:pt x="463341" y="367310"/>
                    <a:pt x="273539" y="367310"/>
                  </a:cubicBezTo>
                  <a:cubicBezTo>
                    <a:pt x="273539" y="367310"/>
                    <a:pt x="273539" y="367310"/>
                    <a:pt x="273539" y="400702"/>
                  </a:cubicBezTo>
                  <a:cubicBezTo>
                    <a:pt x="273539" y="400702"/>
                    <a:pt x="273539" y="400702"/>
                    <a:pt x="407517" y="400702"/>
                  </a:cubicBezTo>
                  <a:cubicBezTo>
                    <a:pt x="407517" y="400702"/>
                    <a:pt x="407517" y="400702"/>
                    <a:pt x="424264" y="422963"/>
                  </a:cubicBezTo>
                  <a:cubicBezTo>
                    <a:pt x="424264" y="422963"/>
                    <a:pt x="424264" y="422963"/>
                    <a:pt x="424264" y="439659"/>
                  </a:cubicBezTo>
                  <a:cubicBezTo>
                    <a:pt x="424264" y="439659"/>
                    <a:pt x="424264" y="439659"/>
                    <a:pt x="83736" y="439659"/>
                  </a:cubicBezTo>
                  <a:cubicBezTo>
                    <a:pt x="83736" y="439659"/>
                    <a:pt x="83736" y="439659"/>
                    <a:pt x="83736" y="422963"/>
                  </a:cubicBezTo>
                  <a:cubicBezTo>
                    <a:pt x="83736" y="422963"/>
                    <a:pt x="83736" y="422963"/>
                    <a:pt x="100483" y="400702"/>
                  </a:cubicBezTo>
                  <a:cubicBezTo>
                    <a:pt x="100483" y="400702"/>
                    <a:pt x="100483" y="400702"/>
                    <a:pt x="234462" y="400702"/>
                  </a:cubicBezTo>
                  <a:cubicBezTo>
                    <a:pt x="234462" y="400702"/>
                    <a:pt x="234462" y="400702"/>
                    <a:pt x="234462" y="367310"/>
                  </a:cubicBezTo>
                  <a:cubicBezTo>
                    <a:pt x="234462" y="367310"/>
                    <a:pt x="234462" y="367310"/>
                    <a:pt x="44659" y="367310"/>
                  </a:cubicBezTo>
                  <a:cubicBezTo>
                    <a:pt x="22330" y="367310"/>
                    <a:pt x="0" y="345049"/>
                    <a:pt x="0" y="322788"/>
                  </a:cubicBezTo>
                  <a:cubicBezTo>
                    <a:pt x="0" y="322788"/>
                    <a:pt x="0" y="322788"/>
                    <a:pt x="0" y="44523"/>
                  </a:cubicBezTo>
                  <a:cubicBezTo>
                    <a:pt x="0" y="22261"/>
                    <a:pt x="22330" y="0"/>
                    <a:pt x="4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$lîďé">
              <a:extLst>
                <a:ext uri="{FF2B5EF4-FFF2-40B4-BE49-F238E27FC236}">
                  <a16:creationId xmlns:a16="http://schemas.microsoft.com/office/drawing/2014/main" id="{2896D1AD-51C5-45D8-9F3C-7D60303D6EB5}"/>
                </a:ext>
              </a:extLst>
            </p:cNvPr>
            <p:cNvSpPr/>
            <p:nvPr/>
          </p:nvSpPr>
          <p:spPr bwMode="auto">
            <a:xfrm>
              <a:off x="6892176" y="1788401"/>
              <a:ext cx="288592" cy="274805"/>
            </a:xfrm>
            <a:custGeom>
              <a:avLst/>
              <a:gdLst>
                <a:gd name="connsiteX0" fmla="*/ 384794 w 508000"/>
                <a:gd name="connsiteY0" fmla="*/ 273731 h 483729"/>
                <a:gd name="connsiteX1" fmla="*/ 353563 w 508000"/>
                <a:gd name="connsiteY1" fmla="*/ 304966 h 483729"/>
                <a:gd name="connsiteX2" fmla="*/ 384794 w 508000"/>
                <a:gd name="connsiteY2" fmla="*/ 336028 h 483729"/>
                <a:gd name="connsiteX3" fmla="*/ 415853 w 508000"/>
                <a:gd name="connsiteY3" fmla="*/ 304966 h 483729"/>
                <a:gd name="connsiteX4" fmla="*/ 384794 w 508000"/>
                <a:gd name="connsiteY4" fmla="*/ 273731 h 483729"/>
                <a:gd name="connsiteX5" fmla="*/ 336747 w 508000"/>
                <a:gd name="connsiteY5" fmla="*/ 237348 h 483729"/>
                <a:gd name="connsiteX6" fmla="*/ 488781 w 508000"/>
                <a:gd name="connsiteY6" fmla="*/ 237348 h 483729"/>
                <a:gd name="connsiteX7" fmla="*/ 490497 w 508000"/>
                <a:gd name="connsiteY7" fmla="*/ 237520 h 483729"/>
                <a:gd name="connsiteX8" fmla="*/ 498734 w 508000"/>
                <a:gd name="connsiteY8" fmla="*/ 240094 h 483729"/>
                <a:gd name="connsiteX9" fmla="*/ 508000 w 508000"/>
                <a:gd name="connsiteY9" fmla="*/ 256569 h 483729"/>
                <a:gd name="connsiteX10" fmla="*/ 508000 w 508000"/>
                <a:gd name="connsiteY10" fmla="*/ 353362 h 483729"/>
                <a:gd name="connsiteX11" fmla="*/ 498734 w 508000"/>
                <a:gd name="connsiteY11" fmla="*/ 369837 h 483729"/>
                <a:gd name="connsiteX12" fmla="*/ 490497 w 508000"/>
                <a:gd name="connsiteY12" fmla="*/ 372412 h 483729"/>
                <a:gd name="connsiteX13" fmla="*/ 488781 w 508000"/>
                <a:gd name="connsiteY13" fmla="*/ 372583 h 483729"/>
                <a:gd name="connsiteX14" fmla="*/ 336747 w 508000"/>
                <a:gd name="connsiteY14" fmla="*/ 372583 h 483729"/>
                <a:gd name="connsiteX15" fmla="*/ 317528 w 508000"/>
                <a:gd name="connsiteY15" fmla="*/ 353362 h 483729"/>
                <a:gd name="connsiteX16" fmla="*/ 317528 w 508000"/>
                <a:gd name="connsiteY16" fmla="*/ 256569 h 483729"/>
                <a:gd name="connsiteX17" fmla="*/ 336747 w 508000"/>
                <a:gd name="connsiteY17" fmla="*/ 237348 h 483729"/>
                <a:gd name="connsiteX18" fmla="*/ 19225 w 508000"/>
                <a:gd name="connsiteY18" fmla="*/ 126314 h 483729"/>
                <a:gd name="connsiteX19" fmla="*/ 463117 w 508000"/>
                <a:gd name="connsiteY19" fmla="*/ 126314 h 483729"/>
                <a:gd name="connsiteX20" fmla="*/ 482342 w 508000"/>
                <a:gd name="connsiteY20" fmla="*/ 145541 h 483729"/>
                <a:gd name="connsiteX21" fmla="*/ 482342 w 508000"/>
                <a:gd name="connsiteY21" fmla="*/ 220045 h 483729"/>
                <a:gd name="connsiteX22" fmla="*/ 336781 w 508000"/>
                <a:gd name="connsiteY22" fmla="*/ 220045 h 483729"/>
                <a:gd name="connsiteX23" fmla="*/ 300219 w 508000"/>
                <a:gd name="connsiteY23" fmla="*/ 256611 h 483729"/>
                <a:gd name="connsiteX24" fmla="*/ 300219 w 508000"/>
                <a:gd name="connsiteY24" fmla="*/ 353261 h 483729"/>
                <a:gd name="connsiteX25" fmla="*/ 336781 w 508000"/>
                <a:gd name="connsiteY25" fmla="*/ 389826 h 483729"/>
                <a:gd name="connsiteX26" fmla="*/ 482170 w 508000"/>
                <a:gd name="connsiteY26" fmla="*/ 389826 h 483729"/>
                <a:gd name="connsiteX27" fmla="*/ 482170 w 508000"/>
                <a:gd name="connsiteY27" fmla="*/ 464502 h 483729"/>
                <a:gd name="connsiteX28" fmla="*/ 462945 w 508000"/>
                <a:gd name="connsiteY28" fmla="*/ 483729 h 483729"/>
                <a:gd name="connsiteX29" fmla="*/ 19225 w 508000"/>
                <a:gd name="connsiteY29" fmla="*/ 483729 h 483729"/>
                <a:gd name="connsiteX30" fmla="*/ 0 w 508000"/>
                <a:gd name="connsiteY30" fmla="*/ 464502 h 483729"/>
                <a:gd name="connsiteX31" fmla="*/ 0 w 508000"/>
                <a:gd name="connsiteY31" fmla="*/ 145541 h 483729"/>
                <a:gd name="connsiteX32" fmla="*/ 2575 w 508000"/>
                <a:gd name="connsiteY32" fmla="*/ 135756 h 483729"/>
                <a:gd name="connsiteX33" fmla="*/ 19225 w 508000"/>
                <a:gd name="connsiteY33" fmla="*/ 126314 h 483729"/>
                <a:gd name="connsiteX34" fmla="*/ 395948 w 508000"/>
                <a:gd name="connsiteY34" fmla="*/ 38585 h 483729"/>
                <a:gd name="connsiteX35" fmla="*/ 414482 w 508000"/>
                <a:gd name="connsiteY35" fmla="*/ 53008 h 483729"/>
                <a:gd name="connsiteX36" fmla="*/ 428898 w 508000"/>
                <a:gd name="connsiteY36" fmla="*/ 109844 h 483729"/>
                <a:gd name="connsiteX37" fmla="*/ 112266 w 508000"/>
                <a:gd name="connsiteY37" fmla="*/ 109844 h 483729"/>
                <a:gd name="connsiteX38" fmla="*/ 302932 w 508000"/>
                <a:gd name="connsiteY38" fmla="*/ 61422 h 483729"/>
                <a:gd name="connsiteX39" fmla="*/ 391142 w 508000"/>
                <a:gd name="connsiteY39" fmla="*/ 39100 h 483729"/>
                <a:gd name="connsiteX40" fmla="*/ 395948 w 508000"/>
                <a:gd name="connsiteY40" fmla="*/ 38585 h 483729"/>
                <a:gd name="connsiteX41" fmla="*/ 263751 w 508000"/>
                <a:gd name="connsiteY41" fmla="*/ 783 h 483729"/>
                <a:gd name="connsiteX42" fmla="*/ 275118 w 508000"/>
                <a:gd name="connsiteY42" fmla="*/ 10120 h 483729"/>
                <a:gd name="connsiteX43" fmla="*/ 294335 w 508000"/>
                <a:gd name="connsiteY43" fmla="*/ 45665 h 483729"/>
                <a:gd name="connsiteX44" fmla="*/ 67677 w 508000"/>
                <a:gd name="connsiteY44" fmla="*/ 103189 h 483729"/>
                <a:gd name="connsiteX45" fmla="*/ 59270 w 508000"/>
                <a:gd name="connsiteY45" fmla="*/ 105250 h 483729"/>
                <a:gd name="connsiteX46" fmla="*/ 249038 w 508000"/>
                <a:gd name="connsiteY46" fmla="*/ 2392 h 483729"/>
                <a:gd name="connsiteX47" fmla="*/ 263751 w 508000"/>
                <a:gd name="connsiteY47" fmla="*/ 783 h 48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08000" h="483729">
                  <a:moveTo>
                    <a:pt x="384794" y="273731"/>
                  </a:moveTo>
                  <a:cubicBezTo>
                    <a:pt x="367463" y="273731"/>
                    <a:pt x="353563" y="287804"/>
                    <a:pt x="353563" y="304966"/>
                  </a:cubicBezTo>
                  <a:cubicBezTo>
                    <a:pt x="353563" y="322127"/>
                    <a:pt x="367463" y="336028"/>
                    <a:pt x="384794" y="336028"/>
                  </a:cubicBezTo>
                  <a:cubicBezTo>
                    <a:pt x="401953" y="336028"/>
                    <a:pt x="415853" y="322127"/>
                    <a:pt x="415853" y="304966"/>
                  </a:cubicBezTo>
                  <a:cubicBezTo>
                    <a:pt x="415853" y="287632"/>
                    <a:pt x="401953" y="273731"/>
                    <a:pt x="384794" y="273731"/>
                  </a:cubicBezTo>
                  <a:close/>
                  <a:moveTo>
                    <a:pt x="336747" y="237348"/>
                  </a:moveTo>
                  <a:cubicBezTo>
                    <a:pt x="336747" y="237348"/>
                    <a:pt x="336747" y="237348"/>
                    <a:pt x="488781" y="237348"/>
                  </a:cubicBezTo>
                  <a:cubicBezTo>
                    <a:pt x="489468" y="237348"/>
                    <a:pt x="489811" y="237348"/>
                    <a:pt x="490497" y="237520"/>
                  </a:cubicBezTo>
                  <a:cubicBezTo>
                    <a:pt x="493414" y="237691"/>
                    <a:pt x="496160" y="238549"/>
                    <a:pt x="498734" y="240094"/>
                  </a:cubicBezTo>
                  <a:cubicBezTo>
                    <a:pt x="504225" y="243526"/>
                    <a:pt x="508000" y="249533"/>
                    <a:pt x="508000" y="256569"/>
                  </a:cubicBezTo>
                  <a:cubicBezTo>
                    <a:pt x="508000" y="256569"/>
                    <a:pt x="508000" y="256569"/>
                    <a:pt x="508000" y="353362"/>
                  </a:cubicBezTo>
                  <a:cubicBezTo>
                    <a:pt x="508000" y="360398"/>
                    <a:pt x="504225" y="366405"/>
                    <a:pt x="498734" y="369837"/>
                  </a:cubicBezTo>
                  <a:cubicBezTo>
                    <a:pt x="496160" y="371382"/>
                    <a:pt x="493414" y="372240"/>
                    <a:pt x="490497" y="372412"/>
                  </a:cubicBezTo>
                  <a:cubicBezTo>
                    <a:pt x="489811" y="372412"/>
                    <a:pt x="489468" y="372583"/>
                    <a:pt x="488781" y="372583"/>
                  </a:cubicBezTo>
                  <a:cubicBezTo>
                    <a:pt x="488781" y="372583"/>
                    <a:pt x="488781" y="372583"/>
                    <a:pt x="336747" y="372583"/>
                  </a:cubicBezTo>
                  <a:cubicBezTo>
                    <a:pt x="326108" y="372583"/>
                    <a:pt x="317528" y="363831"/>
                    <a:pt x="317528" y="353362"/>
                  </a:cubicBezTo>
                  <a:cubicBezTo>
                    <a:pt x="317528" y="353362"/>
                    <a:pt x="317528" y="353362"/>
                    <a:pt x="317528" y="256569"/>
                  </a:cubicBezTo>
                  <a:cubicBezTo>
                    <a:pt x="317528" y="246101"/>
                    <a:pt x="326108" y="237348"/>
                    <a:pt x="336747" y="237348"/>
                  </a:cubicBezTo>
                  <a:close/>
                  <a:moveTo>
                    <a:pt x="19225" y="126314"/>
                  </a:moveTo>
                  <a:cubicBezTo>
                    <a:pt x="19225" y="126314"/>
                    <a:pt x="19225" y="126314"/>
                    <a:pt x="463117" y="126314"/>
                  </a:cubicBezTo>
                  <a:cubicBezTo>
                    <a:pt x="473588" y="126314"/>
                    <a:pt x="482342" y="134897"/>
                    <a:pt x="482342" y="145541"/>
                  </a:cubicBezTo>
                  <a:cubicBezTo>
                    <a:pt x="482342" y="145541"/>
                    <a:pt x="482342" y="145541"/>
                    <a:pt x="482342" y="220045"/>
                  </a:cubicBezTo>
                  <a:cubicBezTo>
                    <a:pt x="482342" y="220045"/>
                    <a:pt x="482342" y="220045"/>
                    <a:pt x="336781" y="220045"/>
                  </a:cubicBezTo>
                  <a:cubicBezTo>
                    <a:pt x="316698" y="220045"/>
                    <a:pt x="300219" y="236525"/>
                    <a:pt x="300219" y="256611"/>
                  </a:cubicBezTo>
                  <a:cubicBezTo>
                    <a:pt x="300219" y="256611"/>
                    <a:pt x="300219" y="256611"/>
                    <a:pt x="300219" y="353261"/>
                  </a:cubicBezTo>
                  <a:cubicBezTo>
                    <a:pt x="300219" y="373518"/>
                    <a:pt x="316698" y="389826"/>
                    <a:pt x="336781" y="389826"/>
                  </a:cubicBezTo>
                  <a:cubicBezTo>
                    <a:pt x="336781" y="389826"/>
                    <a:pt x="336781" y="389826"/>
                    <a:pt x="482170" y="389826"/>
                  </a:cubicBezTo>
                  <a:cubicBezTo>
                    <a:pt x="482170" y="389826"/>
                    <a:pt x="482170" y="389826"/>
                    <a:pt x="482170" y="464502"/>
                  </a:cubicBezTo>
                  <a:cubicBezTo>
                    <a:pt x="482170" y="474974"/>
                    <a:pt x="473588" y="483729"/>
                    <a:pt x="462945" y="483729"/>
                  </a:cubicBezTo>
                  <a:cubicBezTo>
                    <a:pt x="462945" y="483729"/>
                    <a:pt x="462945" y="483729"/>
                    <a:pt x="19225" y="483729"/>
                  </a:cubicBezTo>
                  <a:cubicBezTo>
                    <a:pt x="8583" y="483729"/>
                    <a:pt x="0" y="474974"/>
                    <a:pt x="0" y="464502"/>
                  </a:cubicBezTo>
                  <a:cubicBezTo>
                    <a:pt x="0" y="464502"/>
                    <a:pt x="0" y="464502"/>
                    <a:pt x="0" y="145541"/>
                  </a:cubicBezTo>
                  <a:cubicBezTo>
                    <a:pt x="0" y="141936"/>
                    <a:pt x="1030" y="138674"/>
                    <a:pt x="2575" y="135756"/>
                  </a:cubicBezTo>
                  <a:cubicBezTo>
                    <a:pt x="6008" y="130091"/>
                    <a:pt x="12187" y="126314"/>
                    <a:pt x="19225" y="126314"/>
                  </a:cubicBezTo>
                  <a:close/>
                  <a:moveTo>
                    <a:pt x="395948" y="38585"/>
                  </a:moveTo>
                  <a:cubicBezTo>
                    <a:pt x="404357" y="38585"/>
                    <a:pt x="412251" y="44251"/>
                    <a:pt x="414482" y="53008"/>
                  </a:cubicBezTo>
                  <a:cubicBezTo>
                    <a:pt x="414482" y="53008"/>
                    <a:pt x="414482" y="53008"/>
                    <a:pt x="428898" y="109844"/>
                  </a:cubicBezTo>
                  <a:cubicBezTo>
                    <a:pt x="428898" y="109844"/>
                    <a:pt x="428898" y="109844"/>
                    <a:pt x="112266" y="109844"/>
                  </a:cubicBezTo>
                  <a:cubicBezTo>
                    <a:pt x="112266" y="109844"/>
                    <a:pt x="112266" y="109844"/>
                    <a:pt x="302932" y="61422"/>
                  </a:cubicBezTo>
                  <a:cubicBezTo>
                    <a:pt x="302932" y="61422"/>
                    <a:pt x="302932" y="61422"/>
                    <a:pt x="391142" y="39100"/>
                  </a:cubicBezTo>
                  <a:cubicBezTo>
                    <a:pt x="392687" y="38757"/>
                    <a:pt x="394403" y="38585"/>
                    <a:pt x="395948" y="38585"/>
                  </a:cubicBezTo>
                  <a:close/>
                  <a:moveTo>
                    <a:pt x="263751" y="783"/>
                  </a:moveTo>
                  <a:cubicBezTo>
                    <a:pt x="268469" y="2178"/>
                    <a:pt x="272630" y="5397"/>
                    <a:pt x="275118" y="10120"/>
                  </a:cubicBezTo>
                  <a:cubicBezTo>
                    <a:pt x="275118" y="10120"/>
                    <a:pt x="275118" y="10120"/>
                    <a:pt x="294335" y="45665"/>
                  </a:cubicBezTo>
                  <a:cubicBezTo>
                    <a:pt x="294335" y="45665"/>
                    <a:pt x="294335" y="45665"/>
                    <a:pt x="67677" y="103189"/>
                  </a:cubicBezTo>
                  <a:cubicBezTo>
                    <a:pt x="67677" y="103189"/>
                    <a:pt x="67677" y="103189"/>
                    <a:pt x="59270" y="105250"/>
                  </a:cubicBezTo>
                  <a:cubicBezTo>
                    <a:pt x="59270" y="105250"/>
                    <a:pt x="59270" y="105250"/>
                    <a:pt x="249038" y="2392"/>
                  </a:cubicBezTo>
                  <a:cubicBezTo>
                    <a:pt x="253757" y="-183"/>
                    <a:pt x="259033" y="-613"/>
                    <a:pt x="263751" y="7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ṣ1îḑê">
              <a:extLst>
                <a:ext uri="{FF2B5EF4-FFF2-40B4-BE49-F238E27FC236}">
                  <a16:creationId xmlns:a16="http://schemas.microsoft.com/office/drawing/2014/main" id="{6B9C5D44-E284-40FF-8683-7CC534B2C452}"/>
                </a:ext>
              </a:extLst>
            </p:cNvPr>
            <p:cNvSpPr/>
            <p:nvPr/>
          </p:nvSpPr>
          <p:spPr bwMode="auto">
            <a:xfrm>
              <a:off x="6892176" y="5189028"/>
              <a:ext cx="288592" cy="235539"/>
            </a:xfrm>
            <a:custGeom>
              <a:avLst/>
              <a:gdLst>
                <a:gd name="connsiteX0" fmla="*/ 130130 w 508000"/>
                <a:gd name="connsiteY0" fmla="*/ 314926 h 414610"/>
                <a:gd name="connsiteX1" fmla="*/ 207920 w 508000"/>
                <a:gd name="connsiteY1" fmla="*/ 327583 h 414610"/>
                <a:gd name="connsiteX2" fmla="*/ 52339 w 508000"/>
                <a:gd name="connsiteY2" fmla="*/ 327583 h 414610"/>
                <a:gd name="connsiteX3" fmla="*/ 130130 w 508000"/>
                <a:gd name="connsiteY3" fmla="*/ 314926 h 414610"/>
                <a:gd name="connsiteX4" fmla="*/ 130130 w 508000"/>
                <a:gd name="connsiteY4" fmla="*/ 243364 h 414610"/>
                <a:gd name="connsiteX5" fmla="*/ 207920 w 508000"/>
                <a:gd name="connsiteY5" fmla="*/ 255534 h 414610"/>
                <a:gd name="connsiteX6" fmla="*/ 52339 w 508000"/>
                <a:gd name="connsiteY6" fmla="*/ 255534 h 414610"/>
                <a:gd name="connsiteX7" fmla="*/ 130130 w 508000"/>
                <a:gd name="connsiteY7" fmla="*/ 243364 h 414610"/>
                <a:gd name="connsiteX8" fmla="*/ 372875 w 508000"/>
                <a:gd name="connsiteY8" fmla="*/ 242403 h 414610"/>
                <a:gd name="connsiteX9" fmla="*/ 400550 w 508000"/>
                <a:gd name="connsiteY9" fmla="*/ 259928 h 414610"/>
                <a:gd name="connsiteX10" fmla="*/ 428226 w 508000"/>
                <a:gd name="connsiteY10" fmla="*/ 242403 h 414610"/>
                <a:gd name="connsiteX11" fmla="*/ 457843 w 508000"/>
                <a:gd name="connsiteY11" fmla="*/ 271124 h 414610"/>
                <a:gd name="connsiteX12" fmla="*/ 451532 w 508000"/>
                <a:gd name="connsiteY12" fmla="*/ 293030 h 414610"/>
                <a:gd name="connsiteX13" fmla="*/ 400550 w 508000"/>
                <a:gd name="connsiteY13" fmla="*/ 335382 h 414610"/>
                <a:gd name="connsiteX14" fmla="*/ 349569 w 508000"/>
                <a:gd name="connsiteY14" fmla="*/ 293030 h 414610"/>
                <a:gd name="connsiteX15" fmla="*/ 343258 w 508000"/>
                <a:gd name="connsiteY15" fmla="*/ 271124 h 414610"/>
                <a:gd name="connsiteX16" fmla="*/ 372875 w 508000"/>
                <a:gd name="connsiteY16" fmla="*/ 242403 h 414610"/>
                <a:gd name="connsiteX17" fmla="*/ 130130 w 508000"/>
                <a:gd name="connsiteY17" fmla="*/ 171315 h 414610"/>
                <a:gd name="connsiteX18" fmla="*/ 207920 w 508000"/>
                <a:gd name="connsiteY18" fmla="*/ 183972 h 414610"/>
                <a:gd name="connsiteX19" fmla="*/ 52339 w 508000"/>
                <a:gd name="connsiteY19" fmla="*/ 183972 h 414610"/>
                <a:gd name="connsiteX20" fmla="*/ 130130 w 508000"/>
                <a:gd name="connsiteY20" fmla="*/ 171315 h 414610"/>
                <a:gd name="connsiteX21" fmla="*/ 130130 w 508000"/>
                <a:gd name="connsiteY21" fmla="*/ 99753 h 414610"/>
                <a:gd name="connsiteX22" fmla="*/ 207920 w 508000"/>
                <a:gd name="connsiteY22" fmla="*/ 112410 h 414610"/>
                <a:gd name="connsiteX23" fmla="*/ 52339 w 508000"/>
                <a:gd name="connsiteY23" fmla="*/ 112410 h 414610"/>
                <a:gd name="connsiteX24" fmla="*/ 130130 w 508000"/>
                <a:gd name="connsiteY24" fmla="*/ 99753 h 414610"/>
                <a:gd name="connsiteX25" fmla="*/ 322230 w 508000"/>
                <a:gd name="connsiteY25" fmla="*/ 85796 h 414610"/>
                <a:gd name="connsiteX26" fmla="*/ 349955 w 508000"/>
                <a:gd name="connsiteY26" fmla="*/ 102810 h 414610"/>
                <a:gd name="connsiteX27" fmla="*/ 378166 w 508000"/>
                <a:gd name="connsiteY27" fmla="*/ 85796 h 414610"/>
                <a:gd name="connsiteX28" fmla="*/ 407350 w 508000"/>
                <a:gd name="connsiteY28" fmla="*/ 114478 h 414610"/>
                <a:gd name="connsiteX29" fmla="*/ 401026 w 508000"/>
                <a:gd name="connsiteY29" fmla="*/ 136353 h 414610"/>
                <a:gd name="connsiteX30" fmla="*/ 349955 w 508000"/>
                <a:gd name="connsiteY30" fmla="*/ 178160 h 414610"/>
                <a:gd name="connsiteX31" fmla="*/ 298884 w 508000"/>
                <a:gd name="connsiteY31" fmla="*/ 136353 h 414610"/>
                <a:gd name="connsiteX32" fmla="*/ 292560 w 508000"/>
                <a:gd name="connsiteY32" fmla="*/ 114478 h 414610"/>
                <a:gd name="connsiteX33" fmla="*/ 322230 w 508000"/>
                <a:gd name="connsiteY33" fmla="*/ 85796 h 414610"/>
                <a:gd name="connsiteX34" fmla="*/ 378205 w 508000"/>
                <a:gd name="connsiteY34" fmla="*/ 28711 h 414610"/>
                <a:gd name="connsiteX35" fmla="*/ 284869 w 508000"/>
                <a:gd name="connsiteY35" fmla="*/ 39904 h 414610"/>
                <a:gd name="connsiteX36" fmla="*/ 268827 w 508000"/>
                <a:gd name="connsiteY36" fmla="*/ 58882 h 414610"/>
                <a:gd name="connsiteX37" fmla="*/ 268827 w 508000"/>
                <a:gd name="connsiteY37" fmla="*/ 369840 h 414610"/>
                <a:gd name="connsiteX38" fmla="*/ 284869 w 508000"/>
                <a:gd name="connsiteY38" fmla="*/ 386385 h 414610"/>
                <a:gd name="connsiteX39" fmla="*/ 377233 w 508000"/>
                <a:gd name="connsiteY39" fmla="*/ 382979 h 414610"/>
                <a:gd name="connsiteX40" fmla="*/ 471541 w 508000"/>
                <a:gd name="connsiteY40" fmla="*/ 386385 h 414610"/>
                <a:gd name="connsiteX41" fmla="*/ 487583 w 508000"/>
                <a:gd name="connsiteY41" fmla="*/ 369840 h 414610"/>
                <a:gd name="connsiteX42" fmla="*/ 487583 w 508000"/>
                <a:gd name="connsiteY42" fmla="*/ 58882 h 414610"/>
                <a:gd name="connsiteX43" fmla="*/ 471541 w 508000"/>
                <a:gd name="connsiteY43" fmla="*/ 39904 h 414610"/>
                <a:gd name="connsiteX44" fmla="*/ 378205 w 508000"/>
                <a:gd name="connsiteY44" fmla="*/ 28711 h 414610"/>
                <a:gd name="connsiteX45" fmla="*/ 129795 w 508000"/>
                <a:gd name="connsiteY45" fmla="*/ 28711 h 414610"/>
                <a:gd name="connsiteX46" fmla="*/ 36459 w 508000"/>
                <a:gd name="connsiteY46" fmla="*/ 39904 h 414610"/>
                <a:gd name="connsiteX47" fmla="*/ 20417 w 508000"/>
                <a:gd name="connsiteY47" fmla="*/ 58882 h 414610"/>
                <a:gd name="connsiteX48" fmla="*/ 20417 w 508000"/>
                <a:gd name="connsiteY48" fmla="*/ 369840 h 414610"/>
                <a:gd name="connsiteX49" fmla="*/ 36459 w 508000"/>
                <a:gd name="connsiteY49" fmla="*/ 386385 h 414610"/>
                <a:gd name="connsiteX50" fmla="*/ 128823 w 508000"/>
                <a:gd name="connsiteY50" fmla="*/ 382979 h 414610"/>
                <a:gd name="connsiteX51" fmla="*/ 222645 w 508000"/>
                <a:gd name="connsiteY51" fmla="*/ 386385 h 414610"/>
                <a:gd name="connsiteX52" fmla="*/ 239173 w 508000"/>
                <a:gd name="connsiteY52" fmla="*/ 369840 h 414610"/>
                <a:gd name="connsiteX53" fmla="*/ 239173 w 508000"/>
                <a:gd name="connsiteY53" fmla="*/ 58882 h 414610"/>
                <a:gd name="connsiteX54" fmla="*/ 223131 w 508000"/>
                <a:gd name="connsiteY54" fmla="*/ 39904 h 414610"/>
                <a:gd name="connsiteX55" fmla="*/ 129795 w 508000"/>
                <a:gd name="connsiteY55" fmla="*/ 28711 h 414610"/>
                <a:gd name="connsiteX56" fmla="*/ 126878 w 508000"/>
                <a:gd name="connsiteY56" fmla="*/ 0 h 414610"/>
                <a:gd name="connsiteX57" fmla="*/ 254243 w 508000"/>
                <a:gd name="connsiteY57" fmla="*/ 11679 h 414610"/>
                <a:gd name="connsiteX58" fmla="*/ 381122 w 508000"/>
                <a:gd name="connsiteY58" fmla="*/ 0 h 414610"/>
                <a:gd name="connsiteX59" fmla="*/ 489041 w 508000"/>
                <a:gd name="connsiteY59" fmla="*/ 13139 h 414610"/>
                <a:gd name="connsiteX60" fmla="*/ 508000 w 508000"/>
                <a:gd name="connsiteY60" fmla="*/ 35038 h 414610"/>
                <a:gd name="connsiteX61" fmla="*/ 508000 w 508000"/>
                <a:gd name="connsiteY61" fmla="*/ 395631 h 414610"/>
                <a:gd name="connsiteX62" fmla="*/ 489041 w 508000"/>
                <a:gd name="connsiteY62" fmla="*/ 414610 h 414610"/>
                <a:gd name="connsiteX63" fmla="*/ 379663 w 508000"/>
                <a:gd name="connsiteY63" fmla="*/ 410717 h 414610"/>
                <a:gd name="connsiteX64" fmla="*/ 125906 w 508000"/>
                <a:gd name="connsiteY64" fmla="*/ 410717 h 414610"/>
                <a:gd name="connsiteX65" fmla="*/ 18959 w 508000"/>
                <a:gd name="connsiteY65" fmla="*/ 414610 h 414610"/>
                <a:gd name="connsiteX66" fmla="*/ 0 w 508000"/>
                <a:gd name="connsiteY66" fmla="*/ 395631 h 414610"/>
                <a:gd name="connsiteX67" fmla="*/ 0 w 508000"/>
                <a:gd name="connsiteY67" fmla="*/ 35038 h 414610"/>
                <a:gd name="connsiteX68" fmla="*/ 18959 w 508000"/>
                <a:gd name="connsiteY68" fmla="*/ 13139 h 414610"/>
                <a:gd name="connsiteX69" fmla="*/ 126878 w 508000"/>
                <a:gd name="connsiteY69" fmla="*/ 0 h 41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08000" h="414610">
                  <a:moveTo>
                    <a:pt x="130130" y="314926"/>
                  </a:moveTo>
                  <a:cubicBezTo>
                    <a:pt x="183610" y="314926"/>
                    <a:pt x="207920" y="327583"/>
                    <a:pt x="207920" y="327583"/>
                  </a:cubicBezTo>
                  <a:lnTo>
                    <a:pt x="52339" y="327583"/>
                  </a:lnTo>
                  <a:cubicBezTo>
                    <a:pt x="52339" y="327583"/>
                    <a:pt x="76649" y="314926"/>
                    <a:pt x="130130" y="314926"/>
                  </a:cubicBezTo>
                  <a:close/>
                  <a:moveTo>
                    <a:pt x="130130" y="243364"/>
                  </a:moveTo>
                  <a:cubicBezTo>
                    <a:pt x="183610" y="243364"/>
                    <a:pt x="207920" y="255534"/>
                    <a:pt x="207920" y="255534"/>
                  </a:cubicBezTo>
                  <a:lnTo>
                    <a:pt x="52339" y="255534"/>
                  </a:lnTo>
                  <a:cubicBezTo>
                    <a:pt x="52339" y="255534"/>
                    <a:pt x="76649" y="243364"/>
                    <a:pt x="130130" y="243364"/>
                  </a:cubicBezTo>
                  <a:close/>
                  <a:moveTo>
                    <a:pt x="372875" y="242403"/>
                  </a:moveTo>
                  <a:cubicBezTo>
                    <a:pt x="388898" y="242403"/>
                    <a:pt x="398608" y="259928"/>
                    <a:pt x="400550" y="259928"/>
                  </a:cubicBezTo>
                  <a:cubicBezTo>
                    <a:pt x="402978" y="259928"/>
                    <a:pt x="412689" y="242403"/>
                    <a:pt x="428226" y="242403"/>
                  </a:cubicBezTo>
                  <a:cubicBezTo>
                    <a:pt x="444249" y="242403"/>
                    <a:pt x="456872" y="255547"/>
                    <a:pt x="457843" y="271124"/>
                  </a:cubicBezTo>
                  <a:cubicBezTo>
                    <a:pt x="458329" y="280374"/>
                    <a:pt x="455416" y="287189"/>
                    <a:pt x="451532" y="293030"/>
                  </a:cubicBezTo>
                  <a:cubicBezTo>
                    <a:pt x="443277" y="305687"/>
                    <a:pt x="408319" y="335382"/>
                    <a:pt x="400550" y="335382"/>
                  </a:cubicBezTo>
                  <a:cubicBezTo>
                    <a:pt x="393267" y="335382"/>
                    <a:pt x="357824" y="305687"/>
                    <a:pt x="349569" y="293030"/>
                  </a:cubicBezTo>
                  <a:cubicBezTo>
                    <a:pt x="345685" y="287189"/>
                    <a:pt x="342772" y="280374"/>
                    <a:pt x="343258" y="271124"/>
                  </a:cubicBezTo>
                  <a:cubicBezTo>
                    <a:pt x="344229" y="255547"/>
                    <a:pt x="356852" y="242403"/>
                    <a:pt x="372875" y="242403"/>
                  </a:cubicBezTo>
                  <a:close/>
                  <a:moveTo>
                    <a:pt x="130130" y="171315"/>
                  </a:moveTo>
                  <a:cubicBezTo>
                    <a:pt x="183610" y="171315"/>
                    <a:pt x="207920" y="183972"/>
                    <a:pt x="207920" y="183972"/>
                  </a:cubicBezTo>
                  <a:lnTo>
                    <a:pt x="52339" y="183972"/>
                  </a:lnTo>
                  <a:cubicBezTo>
                    <a:pt x="52339" y="183972"/>
                    <a:pt x="76649" y="171315"/>
                    <a:pt x="130130" y="171315"/>
                  </a:cubicBezTo>
                  <a:close/>
                  <a:moveTo>
                    <a:pt x="130130" y="99753"/>
                  </a:moveTo>
                  <a:cubicBezTo>
                    <a:pt x="183610" y="99753"/>
                    <a:pt x="207920" y="112410"/>
                    <a:pt x="207920" y="112410"/>
                  </a:cubicBezTo>
                  <a:lnTo>
                    <a:pt x="52339" y="112410"/>
                  </a:lnTo>
                  <a:cubicBezTo>
                    <a:pt x="52339" y="112410"/>
                    <a:pt x="76649" y="99753"/>
                    <a:pt x="130130" y="99753"/>
                  </a:cubicBezTo>
                  <a:close/>
                  <a:moveTo>
                    <a:pt x="322230" y="85796"/>
                  </a:moveTo>
                  <a:cubicBezTo>
                    <a:pt x="338768" y="85796"/>
                    <a:pt x="348009" y="102810"/>
                    <a:pt x="349955" y="102810"/>
                  </a:cubicBezTo>
                  <a:cubicBezTo>
                    <a:pt x="352387" y="102810"/>
                    <a:pt x="362115" y="85796"/>
                    <a:pt x="378166" y="85796"/>
                  </a:cubicBezTo>
                  <a:cubicBezTo>
                    <a:pt x="393731" y="85796"/>
                    <a:pt x="406863" y="98435"/>
                    <a:pt x="407350" y="114478"/>
                  </a:cubicBezTo>
                  <a:cubicBezTo>
                    <a:pt x="407836" y="123228"/>
                    <a:pt x="405404" y="130034"/>
                    <a:pt x="401026" y="136353"/>
                  </a:cubicBezTo>
                  <a:cubicBezTo>
                    <a:pt x="392758" y="148992"/>
                    <a:pt x="357737" y="178160"/>
                    <a:pt x="349955" y="178160"/>
                  </a:cubicBezTo>
                  <a:cubicBezTo>
                    <a:pt x="342659" y="178160"/>
                    <a:pt x="307152" y="148506"/>
                    <a:pt x="298884" y="136353"/>
                  </a:cubicBezTo>
                  <a:cubicBezTo>
                    <a:pt x="294992" y="130034"/>
                    <a:pt x="292074" y="123228"/>
                    <a:pt x="292560" y="114478"/>
                  </a:cubicBezTo>
                  <a:cubicBezTo>
                    <a:pt x="293533" y="98435"/>
                    <a:pt x="306666" y="85796"/>
                    <a:pt x="322230" y="85796"/>
                  </a:cubicBezTo>
                  <a:close/>
                  <a:moveTo>
                    <a:pt x="378205" y="28711"/>
                  </a:moveTo>
                  <a:cubicBezTo>
                    <a:pt x="319870" y="28711"/>
                    <a:pt x="284869" y="39904"/>
                    <a:pt x="284869" y="39904"/>
                  </a:cubicBezTo>
                  <a:cubicBezTo>
                    <a:pt x="276119" y="41364"/>
                    <a:pt x="268827" y="50123"/>
                    <a:pt x="268827" y="58882"/>
                  </a:cubicBezTo>
                  <a:cubicBezTo>
                    <a:pt x="268827" y="58882"/>
                    <a:pt x="268827" y="58882"/>
                    <a:pt x="268827" y="369840"/>
                  </a:cubicBezTo>
                  <a:cubicBezTo>
                    <a:pt x="268827" y="378599"/>
                    <a:pt x="276119" y="386385"/>
                    <a:pt x="284869" y="386385"/>
                  </a:cubicBezTo>
                  <a:cubicBezTo>
                    <a:pt x="284869" y="386385"/>
                    <a:pt x="320842" y="382979"/>
                    <a:pt x="377233" y="382979"/>
                  </a:cubicBezTo>
                  <a:cubicBezTo>
                    <a:pt x="437026" y="382979"/>
                    <a:pt x="435567" y="386385"/>
                    <a:pt x="471541" y="386385"/>
                  </a:cubicBezTo>
                  <a:cubicBezTo>
                    <a:pt x="480291" y="386385"/>
                    <a:pt x="487583" y="378599"/>
                    <a:pt x="487583" y="369840"/>
                  </a:cubicBezTo>
                  <a:lnTo>
                    <a:pt x="487583" y="58882"/>
                  </a:lnTo>
                  <a:cubicBezTo>
                    <a:pt x="487583" y="50123"/>
                    <a:pt x="480291" y="41364"/>
                    <a:pt x="471541" y="39904"/>
                  </a:cubicBezTo>
                  <a:cubicBezTo>
                    <a:pt x="471541" y="39904"/>
                    <a:pt x="436540" y="28711"/>
                    <a:pt x="378205" y="28711"/>
                  </a:cubicBezTo>
                  <a:close/>
                  <a:moveTo>
                    <a:pt x="129795" y="28711"/>
                  </a:moveTo>
                  <a:cubicBezTo>
                    <a:pt x="71460" y="28711"/>
                    <a:pt x="36459" y="39904"/>
                    <a:pt x="36459" y="39904"/>
                  </a:cubicBezTo>
                  <a:cubicBezTo>
                    <a:pt x="27709" y="41364"/>
                    <a:pt x="20417" y="50123"/>
                    <a:pt x="20417" y="58882"/>
                  </a:cubicBezTo>
                  <a:cubicBezTo>
                    <a:pt x="20417" y="58882"/>
                    <a:pt x="20417" y="58882"/>
                    <a:pt x="20417" y="369840"/>
                  </a:cubicBezTo>
                  <a:cubicBezTo>
                    <a:pt x="20417" y="378599"/>
                    <a:pt x="27709" y="386385"/>
                    <a:pt x="36459" y="386385"/>
                  </a:cubicBezTo>
                  <a:cubicBezTo>
                    <a:pt x="36459" y="386385"/>
                    <a:pt x="72433" y="382979"/>
                    <a:pt x="128823" y="382979"/>
                  </a:cubicBezTo>
                  <a:cubicBezTo>
                    <a:pt x="188616" y="382979"/>
                    <a:pt x="187158" y="386385"/>
                    <a:pt x="222645" y="386385"/>
                  </a:cubicBezTo>
                  <a:cubicBezTo>
                    <a:pt x="231881" y="386385"/>
                    <a:pt x="239173" y="378599"/>
                    <a:pt x="239173" y="369840"/>
                  </a:cubicBezTo>
                  <a:lnTo>
                    <a:pt x="239173" y="58882"/>
                  </a:lnTo>
                  <a:cubicBezTo>
                    <a:pt x="239173" y="50123"/>
                    <a:pt x="231881" y="41364"/>
                    <a:pt x="223131" y="39904"/>
                  </a:cubicBezTo>
                  <a:cubicBezTo>
                    <a:pt x="223131" y="39904"/>
                    <a:pt x="188130" y="28711"/>
                    <a:pt x="129795" y="28711"/>
                  </a:cubicBezTo>
                  <a:close/>
                  <a:moveTo>
                    <a:pt x="126878" y="0"/>
                  </a:moveTo>
                  <a:cubicBezTo>
                    <a:pt x="160907" y="0"/>
                    <a:pt x="240632" y="11679"/>
                    <a:pt x="254243" y="11679"/>
                  </a:cubicBezTo>
                  <a:cubicBezTo>
                    <a:pt x="277091" y="11679"/>
                    <a:pt x="347093" y="0"/>
                    <a:pt x="381122" y="0"/>
                  </a:cubicBezTo>
                  <a:cubicBezTo>
                    <a:pt x="448693" y="0"/>
                    <a:pt x="489041" y="13139"/>
                    <a:pt x="489041" y="13139"/>
                  </a:cubicBezTo>
                  <a:cubicBezTo>
                    <a:pt x="499250" y="15086"/>
                    <a:pt x="508000" y="24818"/>
                    <a:pt x="508000" y="35038"/>
                  </a:cubicBezTo>
                  <a:cubicBezTo>
                    <a:pt x="508000" y="35038"/>
                    <a:pt x="508000" y="35038"/>
                    <a:pt x="508000" y="395631"/>
                  </a:cubicBezTo>
                  <a:cubicBezTo>
                    <a:pt x="508000" y="406337"/>
                    <a:pt x="499250" y="414610"/>
                    <a:pt x="489041" y="414610"/>
                  </a:cubicBezTo>
                  <a:cubicBezTo>
                    <a:pt x="447234" y="414610"/>
                    <a:pt x="449179" y="410717"/>
                    <a:pt x="379663" y="410717"/>
                  </a:cubicBezTo>
                  <a:cubicBezTo>
                    <a:pt x="379663" y="410717"/>
                    <a:pt x="379663" y="410717"/>
                    <a:pt x="125906" y="410717"/>
                  </a:cubicBezTo>
                  <a:cubicBezTo>
                    <a:pt x="60279" y="410717"/>
                    <a:pt x="18959" y="414610"/>
                    <a:pt x="18959" y="414610"/>
                  </a:cubicBezTo>
                  <a:cubicBezTo>
                    <a:pt x="8750" y="414610"/>
                    <a:pt x="0" y="406337"/>
                    <a:pt x="0" y="395631"/>
                  </a:cubicBezTo>
                  <a:cubicBezTo>
                    <a:pt x="0" y="395631"/>
                    <a:pt x="0" y="395631"/>
                    <a:pt x="0" y="35038"/>
                  </a:cubicBezTo>
                  <a:cubicBezTo>
                    <a:pt x="0" y="24818"/>
                    <a:pt x="8264" y="15086"/>
                    <a:pt x="18959" y="13139"/>
                  </a:cubicBezTo>
                  <a:cubicBezTo>
                    <a:pt x="18959" y="13139"/>
                    <a:pt x="59307" y="0"/>
                    <a:pt x="1268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87846A7C-F418-4D8B-9EA0-F258BC7DAD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75" y="531927"/>
            <a:ext cx="7813926" cy="560415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6C4403E-06BD-4718-BE77-B1702C776773}"/>
              </a:ext>
            </a:extLst>
          </p:cNvPr>
          <p:cNvSpPr txBox="1"/>
          <p:nvPr/>
        </p:nvSpPr>
        <p:spPr>
          <a:xfrm>
            <a:off x="1143000" y="1123156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小型服务器拓扑图</a:t>
            </a:r>
          </a:p>
        </p:txBody>
      </p:sp>
    </p:spTree>
    <p:extLst>
      <p:ext uri="{BB962C8B-B14F-4D97-AF65-F5344CB8AC3E}">
        <p14:creationId xmlns:p14="http://schemas.microsoft.com/office/powerpoint/2010/main" val="14681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如何实现服务器和客户端的交互？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77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客户端与服务器之间如何实现通信</a:t>
            </a:r>
            <a:r>
              <a:rPr lang="en-US" altLang="zh-CN" dirty="0"/>
              <a:t>-</a:t>
            </a:r>
            <a:r>
              <a:rPr lang="zh-CN" altLang="en-US" dirty="0"/>
              <a:t>异步通信机制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3F2E9B-4AA8-405B-9F5D-A0FA983F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5668" y="1258181"/>
            <a:ext cx="9822661" cy="4752407"/>
            <a:chOff x="1193071" y="1248833"/>
            <a:chExt cx="9822661" cy="4752407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810514" y="2637705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zh-CN" altLang="en-US" b="1" dirty="0"/>
                <a:t>顾客 </a:t>
              </a:r>
              <a:r>
                <a:rPr lang="en-US" altLang="zh-CN" b="1" dirty="0"/>
                <a:t>– </a:t>
              </a:r>
              <a:r>
                <a:rPr lang="zh-CN" altLang="en-US" b="1" dirty="0"/>
                <a:t>客户端</a:t>
              </a:r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372991" y="3727502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zh-CN" altLang="en-US" b="1" dirty="0"/>
                <a:t>老板 </a:t>
              </a:r>
              <a:r>
                <a:rPr lang="en-US" altLang="zh-CN" b="1" dirty="0"/>
                <a:t>– </a:t>
              </a:r>
              <a:r>
                <a:rPr lang="zh-CN" altLang="en-US" b="1" dirty="0"/>
                <a:t>服务器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r>
                <a:rPr lang="zh-CN" altLang="en-US" b="1" dirty="0"/>
                <a:t>伙计 </a:t>
              </a:r>
              <a:r>
                <a:rPr lang="en-US" altLang="zh-CN" b="1" dirty="0"/>
                <a:t>– </a:t>
              </a:r>
              <a:r>
                <a:rPr lang="zh-CN" altLang="en-US" b="1" dirty="0"/>
                <a:t>子线程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1193071" y="1248833"/>
              <a:ext cx="5314438" cy="146805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5FFB25C5-F1B0-4F65-BDBF-FE7149385530}"/>
              </a:ext>
            </a:extLst>
          </p:cNvPr>
          <p:cNvSpPr/>
          <p:nvPr/>
        </p:nvSpPr>
        <p:spPr>
          <a:xfrm>
            <a:off x="1245609" y="1699524"/>
            <a:ext cx="239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“</a:t>
            </a:r>
            <a:r>
              <a:rPr lang="zh-CN" altLang="en-US" dirty="0">
                <a:hlinkClick r:id="rId3"/>
              </a:rPr>
              <a:t>异步</a:t>
            </a:r>
            <a:r>
              <a:rPr lang="en-US" altLang="zh-CN" dirty="0">
                <a:hlinkClick r:id="rId3"/>
              </a:rPr>
              <a:t>”</a:t>
            </a:r>
            <a:r>
              <a:rPr lang="zh-CN" altLang="en-US" dirty="0">
                <a:hlinkClick r:id="rId3"/>
              </a:rPr>
              <a:t>socket通信原理</a:t>
            </a:r>
            <a:endParaRPr lang="zh-CN" altLang="en-US" dirty="0"/>
          </a:p>
        </p:txBody>
      </p:sp>
      <p:sp>
        <p:nvSpPr>
          <p:cNvPr id="28" name="星形: 五角 27">
            <a:extLst>
              <a:ext uri="{FF2B5EF4-FFF2-40B4-BE49-F238E27FC236}">
                <a16:creationId xmlns:a16="http://schemas.microsoft.com/office/drawing/2014/main" id="{85787B5F-8B56-454F-86BC-FF8E414C435E}"/>
              </a:ext>
            </a:extLst>
          </p:cNvPr>
          <p:cNvSpPr/>
          <p:nvPr/>
        </p:nvSpPr>
        <p:spPr>
          <a:xfrm>
            <a:off x="669924" y="1553485"/>
            <a:ext cx="571500" cy="533400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9459B9-935C-41A3-A89E-FE9A5AAC9667}"/>
              </a:ext>
            </a:extLst>
          </p:cNvPr>
          <p:cNvSpPr/>
          <p:nvPr/>
        </p:nvSpPr>
        <p:spPr>
          <a:xfrm>
            <a:off x="1031054" y="220969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顾客、老板、伙计的比喻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44C45A-BCFE-4D9D-B173-57ADF73CC8F3}"/>
              </a:ext>
            </a:extLst>
          </p:cNvPr>
          <p:cNvSpPr txBox="1"/>
          <p:nvPr/>
        </p:nvSpPr>
        <p:spPr>
          <a:xfrm>
            <a:off x="6207424" y="3019163"/>
            <a:ext cx="244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我要买</a:t>
            </a:r>
            <a:r>
              <a:rPr lang="en-US" altLang="zh-CN" sz="1200" dirty="0"/>
              <a:t>《</a:t>
            </a:r>
            <a:r>
              <a:rPr lang="zh-CN" altLang="en-US" sz="1200" dirty="0"/>
              <a:t>软件工程</a:t>
            </a:r>
            <a:r>
              <a:rPr lang="en-US" altLang="zh-CN" sz="1200" dirty="0"/>
              <a:t>》</a:t>
            </a:r>
            <a:r>
              <a:rPr lang="zh-CN" altLang="en-US" sz="1200" dirty="0"/>
              <a:t>这本书</a:t>
            </a:r>
            <a:r>
              <a:rPr lang="en-US" altLang="zh-CN" sz="1200" dirty="0"/>
              <a:t>-&gt; </a:t>
            </a:r>
            <a:r>
              <a:rPr lang="zh-CN" altLang="en-US" sz="1200" b="1" dirty="0"/>
              <a:t>发出请求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8E89B6-7F7E-46F5-84E6-C43D160B9655}"/>
              </a:ext>
            </a:extLst>
          </p:cNvPr>
          <p:cNvSpPr txBox="1"/>
          <p:nvPr/>
        </p:nvSpPr>
        <p:spPr>
          <a:xfrm>
            <a:off x="6870106" y="4137380"/>
            <a:ext cx="185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好的，找到了通知你 </a:t>
            </a:r>
            <a:r>
              <a:rPr lang="en-US" altLang="zh-CN" sz="1200" dirty="0"/>
              <a:t>-&gt;</a:t>
            </a:r>
            <a:r>
              <a:rPr lang="zh-CN" altLang="en-US" sz="1200" b="1" dirty="0"/>
              <a:t>启动子线程处理消息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698C943-50D5-4BD9-AF40-138EFBD33B85}"/>
              </a:ext>
            </a:extLst>
          </p:cNvPr>
          <p:cNvSpPr txBox="1"/>
          <p:nvPr/>
        </p:nvSpPr>
        <p:spPr>
          <a:xfrm>
            <a:off x="7541201" y="5153585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老板，我找到了</a:t>
            </a:r>
            <a:r>
              <a:rPr lang="en-US" altLang="zh-CN" sz="1200" dirty="0"/>
              <a:t>-&gt;</a:t>
            </a:r>
            <a:r>
              <a:rPr lang="zh-CN" altLang="en-US" sz="1200" b="1" dirty="0"/>
              <a:t>回调</a:t>
            </a: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C64B4FD-3D24-4259-922E-3F3E4039B510}"/>
              </a:ext>
            </a:extLst>
          </p:cNvPr>
          <p:cNvCxnSpPr>
            <a:cxnSpLocks/>
            <a:stCxn id="34" idx="3"/>
          </p:cNvCxnSpPr>
          <p:nvPr/>
        </p:nvCxnSpPr>
        <p:spPr>
          <a:xfrm flipH="1" flipV="1">
            <a:off x="8689512" y="4385060"/>
            <a:ext cx="480464" cy="999358"/>
          </a:xfrm>
          <a:prstGeom prst="curvedConnector4">
            <a:avLst>
              <a:gd name="adj1" fmla="val -14320"/>
              <a:gd name="adj2" fmla="val 8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3A493698-6D29-4F41-B211-CAD825853A3A}"/>
              </a:ext>
            </a:extLst>
          </p:cNvPr>
          <p:cNvCxnSpPr>
            <a:cxnSpLocks/>
            <a:stCxn id="33" idx="3"/>
            <a:endCxn id="31" idx="3"/>
          </p:cNvCxnSpPr>
          <p:nvPr/>
        </p:nvCxnSpPr>
        <p:spPr>
          <a:xfrm flipH="1" flipV="1">
            <a:off x="8652663" y="3249996"/>
            <a:ext cx="73697" cy="1118217"/>
          </a:xfrm>
          <a:prstGeom prst="curvedConnector3">
            <a:avLst>
              <a:gd name="adj1" fmla="val -31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301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e2be37c-4858-40e5-9ddd-560b0c7e30e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051e63-751f-40fa-9ab0-84c32ebe92e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afaa12-61ae-4faa-900c-5855f7cd3c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354831-4583-4a0a-af08-df1da696109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c5c6363-8da2-4e7c-b72c-935bc104d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f9174f-8e44-4a5b-b70b-76b6e3001ea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724148-1469-474b-af26-c2bcadae53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89c324-0ada-4edd-8b9a-795a75559d29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412</TotalTime>
  <Words>1193</Words>
  <Application>Microsoft Macintosh PowerPoint</Application>
  <PresentationFormat>宽屏</PresentationFormat>
  <Paragraphs>200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Impact</vt:lpstr>
      <vt:lpstr>主题5</vt:lpstr>
      <vt:lpstr>基于socket的网络游戏服务器</vt:lpstr>
      <vt:lpstr>PowerPoint 演示文稿</vt:lpstr>
      <vt:lpstr>前言</vt:lpstr>
      <vt:lpstr>1.1 什么是服务器？</vt:lpstr>
      <vt:lpstr>1.2 网络游戏服务器要承担的核心任务</vt:lpstr>
      <vt:lpstr>1.3 网络服务器要解决的核心问题</vt:lpstr>
      <vt:lpstr>PowerPoint 演示文稿</vt:lpstr>
      <vt:lpstr>如何实现服务器和客户端的交互？</vt:lpstr>
      <vt:lpstr>2.1 客户端与服务器之间如何实现通信-异步通信机制</vt:lpstr>
      <vt:lpstr>异步socket解决的问题 </vt:lpstr>
      <vt:lpstr>2.2 客户端与服务器之间如何相互理解-消息协议机制</vt:lpstr>
      <vt:lpstr> </vt:lpstr>
      <vt:lpstr>3.3 客户端与服务器之间如何相互响应-多态和反射机制</vt:lpstr>
      <vt:lpstr>3.4 业务逻辑模块</vt:lpstr>
      <vt:lpstr>如何实现服务器与数据库的交互？</vt:lpstr>
      <vt:lpstr>NHibernate框架</vt:lpstr>
      <vt:lpstr>服务器整体架构</vt:lpstr>
      <vt:lpstr>PowerPoint 演示文稿</vt:lpstr>
      <vt:lpstr>PowerPoint 演示文稿</vt:lpstr>
      <vt:lpstr>服务端程序的优化</vt:lpstr>
      <vt:lpstr>5.1 增强稳定性</vt:lpstr>
      <vt:lpstr>5.2提高执行效率</vt:lpstr>
      <vt:lpstr>5.3 增强安全性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程 镇</cp:lastModifiedBy>
  <cp:revision>60</cp:revision>
  <cp:lastPrinted>2018-02-05T16:00:00Z</cp:lastPrinted>
  <dcterms:created xsi:type="dcterms:W3CDTF">2018-02-05T16:00:00Z</dcterms:created>
  <dcterms:modified xsi:type="dcterms:W3CDTF">2021-12-13T09:25:45Z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