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0095" cy="685927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Britannic Bold" panose="020B0903060703020204" pitchFamily="34" charset="0"/>
      <p:regular r:id="rId41"/>
    </p:embeddedFont>
    <p:embeddedFont>
      <p:font typeface="Yu Gothic Light" panose="020B0300000000000000" pitchFamily="34" charset="-128"/>
      <p:regular r:id="rId42"/>
    </p:embeddedFont>
    <p:embeddedFont>
      <p:font typeface="Franklin Gothic Demi Cond" panose="020B0706030402020204" pitchFamily="34" charset="0"/>
      <p:regular r:id="rId43"/>
    </p:embeddedFont>
    <p:embeddedFont>
      <p:font typeface="方正粗圆_GBK" panose="03000509000000000000" pitchFamily="65" charset="-122"/>
      <p:regular r:id="rId44"/>
    </p:embeddedFont>
    <p:embeddedFont>
      <p:font typeface="方正细倩简体" panose="03000509000000000000" pitchFamily="65" charset="-122"/>
      <p:regular r:id="rId45"/>
    </p:embeddedFont>
    <p:embeddedFont>
      <p:font typeface="Arial Unicode MS" panose="020B0604020202020204" pitchFamily="34" charset="-122"/>
      <p:regular r:id="rId46"/>
    </p:embeddedFont>
    <p:embeddedFont>
      <p:font typeface="方正兰亭粗黑_GBK" panose="02000000000000000000" pitchFamily="2" charset="-122"/>
      <p:regular r:id="rId47"/>
    </p:embeddedFont>
    <p:embeddedFont>
      <p:font typeface="经典综艺体简" panose="02010609000101010101" pitchFamily="49" charset="-122"/>
      <p:regular r:id="rId48"/>
    </p:embeddedFont>
    <p:embeddedFont>
      <p:font typeface="微软雅黑" panose="020B0503020204020204" pitchFamily="34" charset="-122"/>
      <p:regular r:id="rId49"/>
    </p:embeddedFont>
    <p:embeddedFont>
      <p:font typeface="Calibri Light" panose="020F0302020204030204" charset="0"/>
      <p:regular r:id="rId50"/>
      <p:italic r:id="rId51"/>
    </p:embeddedFont>
    <p:embeddedFont>
      <p:font typeface="等线" panose="02010600030101010101" charset="-122"/>
      <p:regular r:id="rId52"/>
    </p:embeddedFont>
    <p:embeddedFont>
      <p:font typeface="Arial Black" panose="020B0A04020102020204" pitchFamily="34" charset="0"/>
      <p:bold r:id="rId53"/>
    </p:embeddedFont>
    <p:embeddedFont>
      <p:font typeface="Segoe UI Black" panose="020B0A02040204020203" pitchFamily="34" charset="0"/>
      <p:bold r:id="rId54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2" y="303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font" Target="fonts/font18.fntdata"/><Relationship Id="rId53" Type="http://schemas.openxmlformats.org/officeDocument/2006/relationships/font" Target="fonts/font17.fntdata"/><Relationship Id="rId52" Type="http://schemas.openxmlformats.org/officeDocument/2006/relationships/font" Target="fonts/font16.fntdata"/><Relationship Id="rId51" Type="http://schemas.openxmlformats.org/officeDocument/2006/relationships/font" Target="fonts/font15.fntdata"/><Relationship Id="rId50" Type="http://schemas.openxmlformats.org/officeDocument/2006/relationships/font" Target="fonts/font14.fntdata"/><Relationship Id="rId5" Type="http://schemas.openxmlformats.org/officeDocument/2006/relationships/slide" Target="slides/slide3.xml"/><Relationship Id="rId49" Type="http://schemas.openxmlformats.org/officeDocument/2006/relationships/font" Target="fonts/font13.fntdata"/><Relationship Id="rId48" Type="http://schemas.openxmlformats.org/officeDocument/2006/relationships/font" Target="fonts/font12.fntdata"/><Relationship Id="rId47" Type="http://schemas.openxmlformats.org/officeDocument/2006/relationships/font" Target="fonts/font11.fntdata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5ABBB-12CA-4BE8-97D7-322C13502F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A5B-34F8-403C-8B53-1E295C38AA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96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32408" r="72198" b="56296"/>
          <a:stretch>
            <a:fillRect/>
          </a:stretch>
        </p:blipFill>
        <p:spPr>
          <a:xfrm>
            <a:off x="0" y="0"/>
            <a:ext cx="3468434" cy="15458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034" r="40050" b="30253"/>
          <a:stretch>
            <a:fillRect/>
          </a:stretch>
        </p:blipFill>
        <p:spPr>
          <a:xfrm>
            <a:off x="520632" y="6264783"/>
            <a:ext cx="9244397" cy="872738"/>
          </a:xfrm>
          <a:prstGeom prst="rect">
            <a:avLst/>
          </a:prstGeom>
        </p:spPr>
      </p:pic>
      <p:sp>
        <p:nvSpPr>
          <p:cNvPr id="10" name="TextBox 13"/>
          <p:cNvSpPr txBox="1">
            <a:spLocks noChangeArrowheads="1"/>
          </p:cNvSpPr>
          <p:nvPr userDrawn="1"/>
        </p:nvSpPr>
        <p:spPr bwMode="auto">
          <a:xfrm>
            <a:off x="4960280" y="5535843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6" t="62034" r="40050" b="30253"/>
          <a:stretch>
            <a:fillRect/>
          </a:stretch>
        </p:blipFill>
        <p:spPr>
          <a:xfrm>
            <a:off x="11198499" y="6264783"/>
            <a:ext cx="1005538" cy="872738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9942595" y="6437223"/>
            <a:ext cx="1133491" cy="263929"/>
            <a:chOff x="9943889" y="6435733"/>
            <a:chExt cx="1133639" cy="263868"/>
          </a:xfrm>
        </p:grpSpPr>
        <p:grpSp>
          <p:nvGrpSpPr>
            <p:cNvPr id="14" name="组合 13"/>
            <p:cNvGrpSpPr/>
            <p:nvPr/>
          </p:nvGrpSpPr>
          <p:grpSpPr>
            <a:xfrm>
              <a:off x="9943889" y="6435733"/>
              <a:ext cx="1133639" cy="263868"/>
              <a:chOff x="8750769" y="4651314"/>
              <a:chExt cx="1685121" cy="392232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8750769" y="4651315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9185581" y="4651314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10076321" y="4651314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9634905" y="4651314"/>
                <a:ext cx="359569" cy="392231"/>
              </a:xfrm>
              <a:prstGeom prst="ellipse">
                <a:avLst/>
              </a:prstGeom>
            </p:spPr>
          </p:pic>
        </p:grpSp>
        <p:sp>
          <p:nvSpPr>
            <p:cNvPr id="15" name="椭圆 14"/>
            <p:cNvSpPr/>
            <p:nvPr/>
          </p:nvSpPr>
          <p:spPr>
            <a:xfrm>
              <a:off x="10259788" y="6471731"/>
              <a:ext cx="195121" cy="191869"/>
            </a:xfrm>
            <a:prstGeom prst="ellipse">
              <a:avLst/>
            </a:prstGeom>
            <a:solidFill>
              <a:srgbClr val="F5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558324" y="6471730"/>
              <a:ext cx="195121" cy="191869"/>
            </a:xfrm>
            <a:prstGeom prst="ellipse">
              <a:avLst/>
            </a:prstGeom>
            <a:solidFill>
              <a:srgbClr val="F5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3"/>
            <a:ext cx="9142810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295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105B-ABD9-4C6D-BF6F-D1D0797F3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7D2F-06F1-4FB8-B511-D5757C3CDF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-63834" y="-506216"/>
            <a:ext cx="6504412" cy="7259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32408" r="72198" b="56296"/>
          <a:stretch>
            <a:fillRect/>
          </a:stretch>
        </p:blipFill>
        <p:spPr>
          <a:xfrm>
            <a:off x="-38095" y="233063"/>
            <a:ext cx="3468434" cy="1545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0" r="62608" b="62778"/>
          <a:stretch>
            <a:fillRect/>
          </a:stretch>
        </p:blipFill>
        <p:spPr>
          <a:xfrm>
            <a:off x="5395247" y="-7761"/>
            <a:ext cx="1117562" cy="41265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t="69006" r="81681"/>
          <a:stretch>
            <a:fillRect/>
          </a:stretch>
        </p:blipFill>
        <p:spPr>
          <a:xfrm>
            <a:off x="-173029" y="2700883"/>
            <a:ext cx="1346713" cy="4175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034" r="40050" b="30253"/>
          <a:stretch>
            <a:fillRect/>
          </a:stretch>
        </p:blipFill>
        <p:spPr>
          <a:xfrm>
            <a:off x="2398754" y="5805245"/>
            <a:ext cx="9804605" cy="11013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30319" r="36799" b="37459"/>
          <a:stretch>
            <a:fillRect/>
          </a:stretch>
        </p:blipFill>
        <p:spPr>
          <a:xfrm>
            <a:off x="1070558" y="1390886"/>
            <a:ext cx="4337385" cy="4364035"/>
          </a:xfrm>
          <a:prstGeom prst="rect">
            <a:avLst/>
          </a:prstGeom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6466402" y="1543764"/>
            <a:ext cx="6044686" cy="21241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spc="600" dirty="0">
                <a:ln w="0"/>
                <a:solidFill>
                  <a:srgbClr val="BD3E30"/>
                </a:solidFill>
                <a:latin typeface="Franklin Gothic Demi Cond" panose="020B0706030402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en-US" altLang="zh-CN" sz="6600" spc="600" dirty="0">
              <a:ln w="0"/>
              <a:solidFill>
                <a:srgbClr val="BD3E30"/>
              </a:solidFill>
              <a:latin typeface="Franklin Gothic Demi Cond" panose="020B0706030402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  <a:p>
            <a:pPr defTabSz="914400" eaLnBrk="1" hangingPunct="1"/>
            <a:r>
              <a:rPr lang="en-US" altLang="zh-CN" sz="6600" spc="600" dirty="0">
                <a:ln w="0"/>
                <a:solidFill>
                  <a:srgbClr val="BD3E30"/>
                </a:solidFill>
                <a:latin typeface="Franklin Gothic Demi Cond" panose="020B0706030402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  </a:t>
            </a:r>
            <a:endParaRPr lang="zh-CN" altLang="en-US" sz="6600" spc="600" dirty="0">
              <a:ln w="0"/>
              <a:solidFill>
                <a:srgbClr val="BD3E30"/>
              </a:solidFill>
              <a:latin typeface="Franklin Gothic Demi Cond" panose="020B0706030402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106609" y="2831650"/>
            <a:ext cx="2520148" cy="17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 defTabSz="685800">
              <a:lnSpc>
                <a:spcPct val="80000"/>
              </a:lnSpc>
            </a:pPr>
            <a:r>
              <a:rPr lang="en-US" altLang="zh-CN" sz="700" b="1" dirty="0">
                <a:solidFill>
                  <a:srgbClr val="29234A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  <a:cs typeface="Arial Unicode MS" panose="020B0604020202020204" pitchFamily="34" charset="-122"/>
              </a:rPr>
              <a:t>SHANGHAI RAPIDESIGN ADVERTISING CO.,LTD </a:t>
            </a:r>
            <a:endParaRPr lang="en-US" altLang="zh-CN" sz="700" b="1" dirty="0">
              <a:solidFill>
                <a:srgbClr val="29234A"/>
              </a:solidFill>
              <a:latin typeface="方正细倩简体" panose="03000509000000000000" pitchFamily="65" charset="-122"/>
              <a:ea typeface="方正细倩简体" panose="03000509000000000000" pitchFamily="65" charset="-122"/>
              <a:cs typeface="Arial Unicode MS" panose="020B0604020202020204" pitchFamily="34" charset="-122"/>
            </a:endParaRPr>
          </a:p>
        </p:txBody>
      </p:sp>
      <p:sp>
        <p:nvSpPr>
          <p:cNvPr id="73" name="TextBox 13"/>
          <p:cNvSpPr txBox="1">
            <a:spLocks noChangeArrowheads="1"/>
          </p:cNvSpPr>
          <p:nvPr/>
        </p:nvSpPr>
        <p:spPr bwMode="auto">
          <a:xfrm>
            <a:off x="4981803" y="4916135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66328" y="3239730"/>
            <a:ext cx="866149" cy="194602"/>
            <a:chOff x="10592313" y="3163484"/>
            <a:chExt cx="940875" cy="211314"/>
          </a:xfrm>
        </p:grpSpPr>
        <p:sp>
          <p:nvSpPr>
            <p:cNvPr id="2" name="椭圆 1"/>
            <p:cNvSpPr/>
            <p:nvPr/>
          </p:nvSpPr>
          <p:spPr>
            <a:xfrm>
              <a:off x="11321874" y="3163484"/>
              <a:ext cx="211314" cy="211314"/>
            </a:xfrm>
            <a:prstGeom prst="ellipse">
              <a:avLst/>
            </a:prstGeom>
            <a:solidFill>
              <a:srgbClr val="C93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8687" y="3163484"/>
              <a:ext cx="211314" cy="211314"/>
            </a:xfrm>
            <a:prstGeom prst="ellipse">
              <a:avLst/>
            </a:prstGeom>
            <a:solidFill>
              <a:srgbClr val="62B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835500" y="3163484"/>
              <a:ext cx="211314" cy="211314"/>
            </a:xfrm>
            <a:prstGeom prst="ellipse">
              <a:avLst/>
            </a:prstGeom>
            <a:solidFill>
              <a:srgbClr val="319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592313" y="3163484"/>
              <a:ext cx="211314" cy="211314"/>
            </a:xfrm>
            <a:prstGeom prst="ellipse">
              <a:avLst/>
            </a:prstGeom>
            <a:solidFill>
              <a:srgbClr val="4C4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0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0634" y="6264783"/>
            <a:ext cx="11693165" cy="872738"/>
            <a:chOff x="520700" y="6263333"/>
            <a:chExt cx="11694687" cy="8725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520700" y="6263333"/>
              <a:ext cx="9245600" cy="8725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6" t="62034" r="40050" b="30253"/>
            <a:stretch>
              <a:fillRect/>
            </a:stretch>
          </p:blipFill>
          <p:spPr>
            <a:xfrm>
              <a:off x="11199957" y="6263333"/>
              <a:ext cx="1015430" cy="872536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9943889" y="6435733"/>
              <a:ext cx="1133639" cy="263868"/>
              <a:chOff x="9943889" y="6435733"/>
              <a:chExt cx="1133639" cy="26386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943889" y="6435733"/>
                <a:ext cx="1133639" cy="263868"/>
                <a:chOff x="8750769" y="4651314"/>
                <a:chExt cx="1685121" cy="392232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8750769" y="4651315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18558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1007632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634905" y="4651314"/>
                  <a:ext cx="359569" cy="392231"/>
                </a:xfrm>
                <a:prstGeom prst="ellipse">
                  <a:avLst/>
                </a:prstGeom>
              </p:spPr>
            </p:pic>
          </p:grpSp>
          <p:sp>
            <p:nvSpPr>
              <p:cNvPr id="2" name="椭圆 1"/>
              <p:cNvSpPr/>
              <p:nvPr/>
            </p:nvSpPr>
            <p:spPr>
              <a:xfrm>
                <a:off x="10259788" y="6471731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558324" y="6471730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229984" y="6400959"/>
              <a:ext cx="586756" cy="328287"/>
              <a:chOff x="10229984" y="6400959"/>
              <a:chExt cx="586756" cy="328287"/>
            </a:xfrm>
          </p:grpSpPr>
          <p:sp>
            <p:nvSpPr>
              <p:cNvPr id="14" name="TextBox 79"/>
              <p:cNvSpPr txBox="1">
                <a:spLocks noChangeArrowheads="1"/>
              </p:cNvSpPr>
              <p:nvPr/>
            </p:nvSpPr>
            <p:spPr bwMode="auto">
              <a:xfrm>
                <a:off x="10544699" y="6406081"/>
                <a:ext cx="27204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1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17" name="TextBox 79"/>
              <p:cNvSpPr txBox="1">
                <a:spLocks noChangeArrowheads="1"/>
              </p:cNvSpPr>
              <p:nvPr/>
            </p:nvSpPr>
            <p:spPr bwMode="auto">
              <a:xfrm>
                <a:off x="10229984" y="6400959"/>
                <a:ext cx="272041" cy="32309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0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3896278" y="3786240"/>
            <a:ext cx="6806842" cy="1299174"/>
            <a:chOff x="2922294" y="2984267"/>
            <a:chExt cx="5441649" cy="1038219"/>
          </a:xfrm>
        </p:grpSpPr>
        <p:sp>
          <p:nvSpPr>
            <p:cNvPr id="38" name="矩形 37"/>
            <p:cNvSpPr/>
            <p:nvPr/>
          </p:nvSpPr>
          <p:spPr>
            <a:xfrm>
              <a:off x="2922294" y="2984267"/>
              <a:ext cx="5441649" cy="1038219"/>
            </a:xfrm>
            <a:prstGeom prst="rect">
              <a:avLst/>
            </a:prstGeom>
            <a:solidFill>
              <a:srgbClr val="62BBE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" name="矩形 54"/>
            <p:cNvSpPr>
              <a:spLocks noChangeArrowheads="1"/>
            </p:cNvSpPr>
            <p:nvPr/>
          </p:nvSpPr>
          <p:spPr bwMode="auto">
            <a:xfrm>
              <a:off x="4928757" y="3155437"/>
              <a:ext cx="3275072" cy="688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2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10303" y="1450119"/>
            <a:ext cx="5182590" cy="4386121"/>
            <a:chOff x="1310473" y="1449782"/>
            <a:chExt cx="5183265" cy="4385106"/>
          </a:xfrm>
        </p:grpSpPr>
        <p:grpSp>
          <p:nvGrpSpPr>
            <p:cNvPr id="40" name="组合 14"/>
            <p:cNvGrpSpPr/>
            <p:nvPr/>
          </p:nvGrpSpPr>
          <p:grpSpPr bwMode="auto">
            <a:xfrm>
              <a:off x="1310473" y="1449782"/>
              <a:ext cx="5183265" cy="4385106"/>
              <a:chOff x="1864244" y="567833"/>
              <a:chExt cx="5175228" cy="4378009"/>
            </a:xfrm>
            <a:solidFill>
              <a:srgbClr val="16253B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Freeform 7"/>
              <p:cNvSpPr/>
              <p:nvPr/>
            </p:nvSpPr>
            <p:spPr bwMode="auto">
              <a:xfrm>
                <a:off x="5278551" y="4731990"/>
                <a:ext cx="265176" cy="213852"/>
              </a:xfrm>
              <a:custGeom>
                <a:avLst/>
                <a:gdLst>
                  <a:gd name="T0" fmla="*/ 6 w 31"/>
                  <a:gd name="T1" fmla="*/ 4 h 25"/>
                  <a:gd name="T2" fmla="*/ 11 w 31"/>
                  <a:gd name="T3" fmla="*/ 4 h 25"/>
                  <a:gd name="T4" fmla="*/ 17 w 31"/>
                  <a:gd name="T5" fmla="*/ 1 h 25"/>
                  <a:gd name="T6" fmla="*/ 28 w 31"/>
                  <a:gd name="T7" fmla="*/ 0 h 25"/>
                  <a:gd name="T8" fmla="*/ 31 w 31"/>
                  <a:gd name="T9" fmla="*/ 2 h 25"/>
                  <a:gd name="T10" fmla="*/ 31 w 31"/>
                  <a:gd name="T11" fmla="*/ 6 h 25"/>
                  <a:gd name="T12" fmla="*/ 30 w 31"/>
                  <a:gd name="T13" fmla="*/ 9 h 25"/>
                  <a:gd name="T14" fmla="*/ 26 w 31"/>
                  <a:gd name="T15" fmla="*/ 13 h 25"/>
                  <a:gd name="T16" fmla="*/ 25 w 31"/>
                  <a:gd name="T17" fmla="*/ 18 h 25"/>
                  <a:gd name="T18" fmla="*/ 18 w 31"/>
                  <a:gd name="T19" fmla="*/ 22 h 25"/>
                  <a:gd name="T20" fmla="*/ 13 w 31"/>
                  <a:gd name="T21" fmla="*/ 25 h 25"/>
                  <a:gd name="T22" fmla="*/ 10 w 31"/>
                  <a:gd name="T23" fmla="*/ 25 h 25"/>
                  <a:gd name="T24" fmla="*/ 8 w 31"/>
                  <a:gd name="T25" fmla="*/ 24 h 25"/>
                  <a:gd name="T26" fmla="*/ 4 w 31"/>
                  <a:gd name="T27" fmla="*/ 24 h 25"/>
                  <a:gd name="T28" fmla="*/ 0 w 31"/>
                  <a:gd name="T29" fmla="*/ 21 h 25"/>
                  <a:gd name="T30" fmla="*/ 0 w 31"/>
                  <a:gd name="T31" fmla="*/ 14 h 25"/>
                  <a:gd name="T32" fmla="*/ 1 w 31"/>
                  <a:gd name="T33" fmla="*/ 10 h 25"/>
                  <a:gd name="T34" fmla="*/ 5 w 31"/>
                  <a:gd name="T35" fmla="*/ 10 h 25"/>
                  <a:gd name="T36" fmla="*/ 6 w 31"/>
                  <a:gd name="T37" fmla="*/ 8 h 25"/>
                  <a:gd name="T38" fmla="*/ 6 w 31"/>
                  <a:gd name="T39" fmla="*/ 4 h 2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"/>
                  <a:gd name="T61" fmla="*/ 0 h 25"/>
                  <a:gd name="T62" fmla="*/ 31 w 31"/>
                  <a:gd name="T63" fmla="*/ 25 h 2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" h="25">
                    <a:moveTo>
                      <a:pt x="6" y="4"/>
                    </a:moveTo>
                    <a:lnTo>
                      <a:pt x="11" y="4"/>
                    </a:lnTo>
                    <a:lnTo>
                      <a:pt x="17" y="1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6"/>
                    </a:lnTo>
                    <a:lnTo>
                      <a:pt x="30" y="9"/>
                    </a:lnTo>
                    <a:lnTo>
                      <a:pt x="26" y="13"/>
                    </a:lnTo>
                    <a:lnTo>
                      <a:pt x="25" y="18"/>
                    </a:lnTo>
                    <a:lnTo>
                      <a:pt x="18" y="22"/>
                    </a:lnTo>
                    <a:lnTo>
                      <a:pt x="13" y="25"/>
                    </a:lnTo>
                    <a:lnTo>
                      <a:pt x="10" y="25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5" y="10"/>
                    </a:lnTo>
                    <a:lnTo>
                      <a:pt x="6" y="8"/>
                    </a:lnTo>
                    <a:cubicBezTo>
                      <a:pt x="6" y="8"/>
                      <a:pt x="6" y="4"/>
                      <a:pt x="6" y="4"/>
                    </a:cubicBez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6372200" y="4240832"/>
                <a:ext cx="171082" cy="419150"/>
              </a:xfrm>
              <a:custGeom>
                <a:avLst/>
                <a:gdLst>
                  <a:gd name="T0" fmla="*/ 14 w 20"/>
                  <a:gd name="T1" fmla="*/ 0 h 49"/>
                  <a:gd name="T2" fmla="*/ 18 w 20"/>
                  <a:gd name="T3" fmla="*/ 0 h 49"/>
                  <a:gd name="T4" fmla="*/ 19 w 20"/>
                  <a:gd name="T5" fmla="*/ 2 h 49"/>
                  <a:gd name="T6" fmla="*/ 20 w 20"/>
                  <a:gd name="T7" fmla="*/ 6 h 49"/>
                  <a:gd name="T8" fmla="*/ 18 w 20"/>
                  <a:gd name="T9" fmla="*/ 9 h 49"/>
                  <a:gd name="T10" fmla="*/ 19 w 20"/>
                  <a:gd name="T11" fmla="*/ 22 h 49"/>
                  <a:gd name="T12" fmla="*/ 18 w 20"/>
                  <a:gd name="T13" fmla="*/ 25 h 49"/>
                  <a:gd name="T14" fmla="*/ 17 w 20"/>
                  <a:gd name="T15" fmla="*/ 27 h 49"/>
                  <a:gd name="T16" fmla="*/ 13 w 20"/>
                  <a:gd name="T17" fmla="*/ 34 h 49"/>
                  <a:gd name="T18" fmla="*/ 12 w 20"/>
                  <a:gd name="T19" fmla="*/ 38 h 49"/>
                  <a:gd name="T20" fmla="*/ 11 w 20"/>
                  <a:gd name="T21" fmla="*/ 47 h 49"/>
                  <a:gd name="T22" fmla="*/ 11 w 20"/>
                  <a:gd name="T23" fmla="*/ 49 h 49"/>
                  <a:gd name="T24" fmla="*/ 9 w 20"/>
                  <a:gd name="T25" fmla="*/ 49 h 49"/>
                  <a:gd name="T26" fmla="*/ 5 w 20"/>
                  <a:gd name="T27" fmla="*/ 43 h 49"/>
                  <a:gd name="T28" fmla="*/ 3 w 20"/>
                  <a:gd name="T29" fmla="*/ 43 h 49"/>
                  <a:gd name="T30" fmla="*/ 1 w 20"/>
                  <a:gd name="T31" fmla="*/ 38 h 49"/>
                  <a:gd name="T32" fmla="*/ 0 w 20"/>
                  <a:gd name="T33" fmla="*/ 37 h 49"/>
                  <a:gd name="T34" fmla="*/ 0 w 20"/>
                  <a:gd name="T35" fmla="*/ 33 h 49"/>
                  <a:gd name="T36" fmla="*/ 1 w 20"/>
                  <a:gd name="T37" fmla="*/ 30 h 49"/>
                  <a:gd name="T38" fmla="*/ 1 w 20"/>
                  <a:gd name="T39" fmla="*/ 27 h 49"/>
                  <a:gd name="T40" fmla="*/ 0 w 20"/>
                  <a:gd name="T41" fmla="*/ 26 h 49"/>
                  <a:gd name="T42" fmla="*/ 0 w 20"/>
                  <a:gd name="T43" fmla="*/ 24 h 49"/>
                  <a:gd name="T44" fmla="*/ 3 w 20"/>
                  <a:gd name="T45" fmla="*/ 19 h 49"/>
                  <a:gd name="T46" fmla="*/ 3 w 20"/>
                  <a:gd name="T47" fmla="*/ 17 h 49"/>
                  <a:gd name="T48" fmla="*/ 4 w 20"/>
                  <a:gd name="T49" fmla="*/ 13 h 49"/>
                  <a:gd name="T50" fmla="*/ 5 w 20"/>
                  <a:gd name="T51" fmla="*/ 10 h 49"/>
                  <a:gd name="T52" fmla="*/ 7 w 20"/>
                  <a:gd name="T53" fmla="*/ 7 h 49"/>
                  <a:gd name="T54" fmla="*/ 14 w 20"/>
                  <a:gd name="T55" fmla="*/ 0 h 4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0"/>
                  <a:gd name="T85" fmla="*/ 0 h 49"/>
                  <a:gd name="T86" fmla="*/ 20 w 20"/>
                  <a:gd name="T87" fmla="*/ 49 h 4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0" h="49">
                    <a:moveTo>
                      <a:pt x="14" y="0"/>
                    </a:moveTo>
                    <a:lnTo>
                      <a:pt x="18" y="0"/>
                    </a:lnTo>
                    <a:lnTo>
                      <a:pt x="19" y="2"/>
                    </a:lnTo>
                    <a:lnTo>
                      <a:pt x="20" y="6"/>
                    </a:lnTo>
                    <a:lnTo>
                      <a:pt x="18" y="9"/>
                    </a:lnTo>
                    <a:lnTo>
                      <a:pt x="19" y="22"/>
                    </a:lnTo>
                    <a:lnTo>
                      <a:pt x="18" y="25"/>
                    </a:lnTo>
                    <a:lnTo>
                      <a:pt x="17" y="27"/>
                    </a:lnTo>
                    <a:lnTo>
                      <a:pt x="13" y="34"/>
                    </a:lnTo>
                    <a:lnTo>
                      <a:pt x="12" y="38"/>
                    </a:lnTo>
                    <a:lnTo>
                      <a:pt x="11" y="47"/>
                    </a:lnTo>
                    <a:lnTo>
                      <a:pt x="11" y="49"/>
                    </a:lnTo>
                    <a:lnTo>
                      <a:pt x="9" y="49"/>
                    </a:lnTo>
                    <a:lnTo>
                      <a:pt x="5" y="43"/>
                    </a:lnTo>
                    <a:lnTo>
                      <a:pt x="3" y="43"/>
                    </a:lnTo>
                    <a:lnTo>
                      <a:pt x="1" y="38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1" y="30"/>
                    </a:lnTo>
                    <a:lnTo>
                      <a:pt x="1" y="27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3" y="19"/>
                    </a:lnTo>
                    <a:lnTo>
                      <a:pt x="3" y="17"/>
                    </a:lnTo>
                    <a:lnTo>
                      <a:pt x="4" y="13"/>
                    </a:lnTo>
                    <a:lnTo>
                      <a:pt x="5" y="10"/>
                    </a:lnTo>
                    <a:lnTo>
                      <a:pt x="7" y="7"/>
                    </a:lnTo>
                    <a:lnTo>
                      <a:pt x="14" y="0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864244" y="1055416"/>
                <a:ext cx="2070091" cy="1573953"/>
              </a:xfrm>
              <a:custGeom>
                <a:avLst/>
                <a:gdLst>
                  <a:gd name="T0" fmla="*/ 1180465 w 242"/>
                  <a:gd name="T1" fmla="*/ 205298 h 184"/>
                  <a:gd name="T2" fmla="*/ 1266006 w 242"/>
                  <a:gd name="T3" fmla="*/ 188190 h 184"/>
                  <a:gd name="T4" fmla="*/ 1257452 w 242"/>
                  <a:gd name="T5" fmla="*/ 102649 h 184"/>
                  <a:gd name="T6" fmla="*/ 1360101 w 242"/>
                  <a:gd name="T7" fmla="*/ 51325 h 184"/>
                  <a:gd name="T8" fmla="*/ 1471304 w 242"/>
                  <a:gd name="T9" fmla="*/ 0 h 184"/>
                  <a:gd name="T10" fmla="*/ 1591062 w 242"/>
                  <a:gd name="T11" fmla="*/ 145420 h 184"/>
                  <a:gd name="T12" fmla="*/ 1668049 w 242"/>
                  <a:gd name="T13" fmla="*/ 282285 h 184"/>
                  <a:gd name="T14" fmla="*/ 1633832 w 242"/>
                  <a:gd name="T15" fmla="*/ 470475 h 184"/>
                  <a:gd name="T16" fmla="*/ 1762144 w 242"/>
                  <a:gd name="T17" fmla="*/ 538908 h 184"/>
                  <a:gd name="T18" fmla="*/ 1975996 w 242"/>
                  <a:gd name="T19" fmla="*/ 633003 h 184"/>
                  <a:gd name="T20" fmla="*/ 2044429 w 242"/>
                  <a:gd name="T21" fmla="*/ 761314 h 184"/>
                  <a:gd name="T22" fmla="*/ 2044429 w 242"/>
                  <a:gd name="T23" fmla="*/ 829747 h 184"/>
                  <a:gd name="T24" fmla="*/ 2027321 w 242"/>
                  <a:gd name="T25" fmla="*/ 940950 h 184"/>
                  <a:gd name="T26" fmla="*/ 1873347 w 242"/>
                  <a:gd name="T27" fmla="*/ 975166 h 184"/>
                  <a:gd name="T28" fmla="*/ 1822022 w 242"/>
                  <a:gd name="T29" fmla="*/ 1043599 h 184"/>
                  <a:gd name="T30" fmla="*/ 1727927 w 242"/>
                  <a:gd name="T31" fmla="*/ 1086370 h 184"/>
                  <a:gd name="T32" fmla="*/ 1702265 w 242"/>
                  <a:gd name="T33" fmla="*/ 1146249 h 184"/>
                  <a:gd name="T34" fmla="*/ 1693711 w 242"/>
                  <a:gd name="T35" fmla="*/ 1223235 h 184"/>
                  <a:gd name="T36" fmla="*/ 1556845 w 242"/>
                  <a:gd name="T37" fmla="*/ 1274560 h 184"/>
                  <a:gd name="T38" fmla="*/ 1445642 w 242"/>
                  <a:gd name="T39" fmla="*/ 1300222 h 184"/>
                  <a:gd name="T40" fmla="*/ 1454196 w 242"/>
                  <a:gd name="T41" fmla="*/ 1334438 h 184"/>
                  <a:gd name="T42" fmla="*/ 1505521 w 242"/>
                  <a:gd name="T43" fmla="*/ 1402871 h 184"/>
                  <a:gd name="T44" fmla="*/ 1479859 w 242"/>
                  <a:gd name="T45" fmla="*/ 1496966 h 184"/>
                  <a:gd name="T46" fmla="*/ 1505521 w 242"/>
                  <a:gd name="T47" fmla="*/ 1565399 h 184"/>
                  <a:gd name="T48" fmla="*/ 1437088 w 242"/>
                  <a:gd name="T49" fmla="*/ 1565399 h 184"/>
                  <a:gd name="T50" fmla="*/ 1394318 w 242"/>
                  <a:gd name="T51" fmla="*/ 1565399 h 184"/>
                  <a:gd name="T52" fmla="*/ 1334439 w 242"/>
                  <a:gd name="T53" fmla="*/ 1556845 h 184"/>
                  <a:gd name="T54" fmla="*/ 1291669 w 242"/>
                  <a:gd name="T55" fmla="*/ 1496966 h 184"/>
                  <a:gd name="T56" fmla="*/ 1189019 w 242"/>
                  <a:gd name="T57" fmla="*/ 1496966 h 184"/>
                  <a:gd name="T58" fmla="*/ 1077816 w 242"/>
                  <a:gd name="T59" fmla="*/ 1479858 h 184"/>
                  <a:gd name="T60" fmla="*/ 966613 w 242"/>
                  <a:gd name="T61" fmla="*/ 1531183 h 184"/>
                  <a:gd name="T62" fmla="*/ 881072 w 242"/>
                  <a:gd name="T63" fmla="*/ 1531183 h 184"/>
                  <a:gd name="T64" fmla="*/ 795531 w 242"/>
                  <a:gd name="T65" fmla="*/ 1548291 h 184"/>
                  <a:gd name="T66" fmla="*/ 727098 w 242"/>
                  <a:gd name="T67" fmla="*/ 1479858 h 184"/>
                  <a:gd name="T68" fmla="*/ 667220 w 242"/>
                  <a:gd name="T69" fmla="*/ 1479858 h 184"/>
                  <a:gd name="T70" fmla="*/ 581679 w 242"/>
                  <a:gd name="T71" fmla="*/ 1514074 h 184"/>
                  <a:gd name="T72" fmla="*/ 504692 w 242"/>
                  <a:gd name="T73" fmla="*/ 1454196 h 184"/>
                  <a:gd name="T74" fmla="*/ 427705 w 242"/>
                  <a:gd name="T75" fmla="*/ 1514074 h 184"/>
                  <a:gd name="T76" fmla="*/ 350718 w 242"/>
                  <a:gd name="T77" fmla="*/ 1565399 h 184"/>
                  <a:gd name="T78" fmla="*/ 248069 w 242"/>
                  <a:gd name="T79" fmla="*/ 1479858 h 184"/>
                  <a:gd name="T80" fmla="*/ 239515 w 242"/>
                  <a:gd name="T81" fmla="*/ 1385763 h 184"/>
                  <a:gd name="T82" fmla="*/ 153974 w 242"/>
                  <a:gd name="T83" fmla="*/ 1317330 h 184"/>
                  <a:gd name="T84" fmla="*/ 111203 w 242"/>
                  <a:gd name="T85" fmla="*/ 1248898 h 184"/>
                  <a:gd name="T86" fmla="*/ 94095 w 242"/>
                  <a:gd name="T87" fmla="*/ 1171911 h 184"/>
                  <a:gd name="T88" fmla="*/ 51325 w 242"/>
                  <a:gd name="T89" fmla="*/ 1086370 h 184"/>
                  <a:gd name="T90" fmla="*/ 68433 w 242"/>
                  <a:gd name="T91" fmla="*/ 932396 h 184"/>
                  <a:gd name="T92" fmla="*/ 0 w 242"/>
                  <a:gd name="T93" fmla="*/ 932396 h 184"/>
                  <a:gd name="T94" fmla="*/ 17108 w 242"/>
                  <a:gd name="T95" fmla="*/ 855409 h 184"/>
                  <a:gd name="T96" fmla="*/ 25662 w 242"/>
                  <a:gd name="T97" fmla="*/ 821193 h 184"/>
                  <a:gd name="T98" fmla="*/ 171082 w 242"/>
                  <a:gd name="T99" fmla="*/ 744206 h 184"/>
                  <a:gd name="T100" fmla="*/ 248069 w 242"/>
                  <a:gd name="T101" fmla="*/ 752760 h 184"/>
                  <a:gd name="T102" fmla="*/ 342164 w 242"/>
                  <a:gd name="T103" fmla="*/ 727098 h 184"/>
                  <a:gd name="T104" fmla="*/ 453367 w 242"/>
                  <a:gd name="T105" fmla="*/ 701436 h 184"/>
                  <a:gd name="T106" fmla="*/ 590233 w 242"/>
                  <a:gd name="T107" fmla="*/ 709990 h 184"/>
                  <a:gd name="T108" fmla="*/ 675774 w 242"/>
                  <a:gd name="T109" fmla="*/ 633003 h 184"/>
                  <a:gd name="T110" fmla="*/ 752760 w 242"/>
                  <a:gd name="T111" fmla="*/ 521800 h 184"/>
                  <a:gd name="T112" fmla="*/ 752760 w 242"/>
                  <a:gd name="T113" fmla="*/ 359272 h 184"/>
                  <a:gd name="T114" fmla="*/ 821193 w 242"/>
                  <a:gd name="T115" fmla="*/ 333610 h 184"/>
                  <a:gd name="T116" fmla="*/ 949505 w 242"/>
                  <a:gd name="T117" fmla="*/ 367826 h 184"/>
                  <a:gd name="T118" fmla="*/ 949505 w 242"/>
                  <a:gd name="T119" fmla="*/ 299393 h 184"/>
                  <a:gd name="T120" fmla="*/ 1043600 w 242"/>
                  <a:gd name="T121" fmla="*/ 171082 h 18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2"/>
                  <a:gd name="T184" fmla="*/ 0 h 184"/>
                  <a:gd name="T185" fmla="*/ 242 w 242"/>
                  <a:gd name="T186" fmla="*/ 184 h 18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2" h="184">
                    <a:moveTo>
                      <a:pt x="126" y="18"/>
                    </a:moveTo>
                    <a:lnTo>
                      <a:pt x="132" y="23"/>
                    </a:lnTo>
                    <a:lnTo>
                      <a:pt x="138" y="24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48" y="17"/>
                    </a:lnTo>
                    <a:lnTo>
                      <a:pt x="147" y="16"/>
                    </a:lnTo>
                    <a:lnTo>
                      <a:pt x="147" y="12"/>
                    </a:lnTo>
                    <a:lnTo>
                      <a:pt x="150" y="9"/>
                    </a:lnTo>
                    <a:lnTo>
                      <a:pt x="154" y="7"/>
                    </a:lnTo>
                    <a:lnTo>
                      <a:pt x="159" y="6"/>
                    </a:lnTo>
                    <a:lnTo>
                      <a:pt x="163" y="6"/>
                    </a:lnTo>
                    <a:lnTo>
                      <a:pt x="166" y="0"/>
                    </a:lnTo>
                    <a:lnTo>
                      <a:pt x="172" y="0"/>
                    </a:lnTo>
                    <a:lnTo>
                      <a:pt x="174" y="8"/>
                    </a:lnTo>
                    <a:lnTo>
                      <a:pt x="179" y="14"/>
                    </a:lnTo>
                    <a:lnTo>
                      <a:pt x="186" y="17"/>
                    </a:lnTo>
                    <a:lnTo>
                      <a:pt x="192" y="21"/>
                    </a:lnTo>
                    <a:lnTo>
                      <a:pt x="193" y="29"/>
                    </a:lnTo>
                    <a:lnTo>
                      <a:pt x="195" y="33"/>
                    </a:lnTo>
                    <a:lnTo>
                      <a:pt x="196" y="44"/>
                    </a:lnTo>
                    <a:lnTo>
                      <a:pt x="191" y="48"/>
                    </a:lnTo>
                    <a:lnTo>
                      <a:pt x="191" y="55"/>
                    </a:lnTo>
                    <a:lnTo>
                      <a:pt x="195" y="59"/>
                    </a:lnTo>
                    <a:lnTo>
                      <a:pt x="199" y="60"/>
                    </a:lnTo>
                    <a:lnTo>
                      <a:pt x="206" y="63"/>
                    </a:lnTo>
                    <a:lnTo>
                      <a:pt x="216" y="63"/>
                    </a:lnTo>
                    <a:lnTo>
                      <a:pt x="227" y="74"/>
                    </a:lnTo>
                    <a:lnTo>
                      <a:pt x="231" y="74"/>
                    </a:lnTo>
                    <a:lnTo>
                      <a:pt x="234" y="77"/>
                    </a:lnTo>
                    <a:lnTo>
                      <a:pt x="236" y="85"/>
                    </a:lnTo>
                    <a:lnTo>
                      <a:pt x="239" y="89"/>
                    </a:lnTo>
                    <a:lnTo>
                      <a:pt x="239" y="92"/>
                    </a:lnTo>
                    <a:lnTo>
                      <a:pt x="242" y="97"/>
                    </a:lnTo>
                    <a:lnTo>
                      <a:pt x="239" y="97"/>
                    </a:lnTo>
                    <a:lnTo>
                      <a:pt x="237" y="98"/>
                    </a:lnTo>
                    <a:lnTo>
                      <a:pt x="236" y="100"/>
                    </a:lnTo>
                    <a:lnTo>
                      <a:pt x="237" y="110"/>
                    </a:lnTo>
                    <a:lnTo>
                      <a:pt x="233" y="111"/>
                    </a:lnTo>
                    <a:lnTo>
                      <a:pt x="223" y="111"/>
                    </a:lnTo>
                    <a:lnTo>
                      <a:pt x="219" y="114"/>
                    </a:lnTo>
                    <a:lnTo>
                      <a:pt x="217" y="117"/>
                    </a:lnTo>
                    <a:lnTo>
                      <a:pt x="216" y="119"/>
                    </a:lnTo>
                    <a:lnTo>
                      <a:pt x="213" y="122"/>
                    </a:lnTo>
                    <a:lnTo>
                      <a:pt x="213" y="124"/>
                    </a:lnTo>
                    <a:lnTo>
                      <a:pt x="207" y="126"/>
                    </a:lnTo>
                    <a:lnTo>
                      <a:pt x="202" y="127"/>
                    </a:lnTo>
                    <a:lnTo>
                      <a:pt x="201" y="129"/>
                    </a:lnTo>
                    <a:lnTo>
                      <a:pt x="199" y="132"/>
                    </a:lnTo>
                    <a:lnTo>
                      <a:pt x="199" y="134"/>
                    </a:lnTo>
                    <a:lnTo>
                      <a:pt x="202" y="141"/>
                    </a:lnTo>
                    <a:lnTo>
                      <a:pt x="201" y="143"/>
                    </a:lnTo>
                    <a:lnTo>
                      <a:pt x="198" y="143"/>
                    </a:lnTo>
                    <a:lnTo>
                      <a:pt x="193" y="145"/>
                    </a:lnTo>
                    <a:lnTo>
                      <a:pt x="185" y="149"/>
                    </a:lnTo>
                    <a:lnTo>
                      <a:pt x="182" y="149"/>
                    </a:lnTo>
                    <a:lnTo>
                      <a:pt x="173" y="149"/>
                    </a:lnTo>
                    <a:lnTo>
                      <a:pt x="169" y="150"/>
                    </a:lnTo>
                    <a:lnTo>
                      <a:pt x="169" y="152"/>
                    </a:lnTo>
                    <a:lnTo>
                      <a:pt x="171" y="154"/>
                    </a:lnTo>
                    <a:lnTo>
                      <a:pt x="171" y="156"/>
                    </a:lnTo>
                    <a:lnTo>
                      <a:pt x="170" y="156"/>
                    </a:lnTo>
                    <a:lnTo>
                      <a:pt x="172" y="159"/>
                    </a:lnTo>
                    <a:lnTo>
                      <a:pt x="176" y="162"/>
                    </a:lnTo>
                    <a:lnTo>
                      <a:pt x="176" y="164"/>
                    </a:lnTo>
                    <a:lnTo>
                      <a:pt x="179" y="167"/>
                    </a:lnTo>
                    <a:lnTo>
                      <a:pt x="179" y="170"/>
                    </a:lnTo>
                    <a:lnTo>
                      <a:pt x="173" y="175"/>
                    </a:lnTo>
                    <a:lnTo>
                      <a:pt x="173" y="177"/>
                    </a:lnTo>
                    <a:lnTo>
                      <a:pt x="176" y="181"/>
                    </a:lnTo>
                    <a:lnTo>
                      <a:pt x="176" y="183"/>
                    </a:lnTo>
                    <a:lnTo>
                      <a:pt x="174" y="184"/>
                    </a:lnTo>
                    <a:lnTo>
                      <a:pt x="171" y="184"/>
                    </a:lnTo>
                    <a:lnTo>
                      <a:pt x="168" y="183"/>
                    </a:lnTo>
                    <a:lnTo>
                      <a:pt x="167" y="181"/>
                    </a:lnTo>
                    <a:lnTo>
                      <a:pt x="163" y="181"/>
                    </a:lnTo>
                    <a:lnTo>
                      <a:pt x="163" y="183"/>
                    </a:lnTo>
                    <a:lnTo>
                      <a:pt x="159" y="183"/>
                    </a:lnTo>
                    <a:lnTo>
                      <a:pt x="158" y="184"/>
                    </a:lnTo>
                    <a:lnTo>
                      <a:pt x="156" y="182"/>
                    </a:lnTo>
                    <a:lnTo>
                      <a:pt x="156" y="178"/>
                    </a:lnTo>
                    <a:lnTo>
                      <a:pt x="154" y="178"/>
                    </a:lnTo>
                    <a:lnTo>
                      <a:pt x="151" y="175"/>
                    </a:lnTo>
                    <a:lnTo>
                      <a:pt x="148" y="173"/>
                    </a:lnTo>
                    <a:lnTo>
                      <a:pt x="144" y="173"/>
                    </a:lnTo>
                    <a:lnTo>
                      <a:pt x="139" y="175"/>
                    </a:lnTo>
                    <a:lnTo>
                      <a:pt x="133" y="174"/>
                    </a:lnTo>
                    <a:lnTo>
                      <a:pt x="130" y="173"/>
                    </a:lnTo>
                    <a:lnTo>
                      <a:pt x="126" y="173"/>
                    </a:lnTo>
                    <a:lnTo>
                      <a:pt x="119" y="177"/>
                    </a:lnTo>
                    <a:lnTo>
                      <a:pt x="117" y="179"/>
                    </a:lnTo>
                    <a:lnTo>
                      <a:pt x="113" y="179"/>
                    </a:lnTo>
                    <a:lnTo>
                      <a:pt x="110" y="177"/>
                    </a:lnTo>
                    <a:lnTo>
                      <a:pt x="106" y="177"/>
                    </a:lnTo>
                    <a:lnTo>
                      <a:pt x="103" y="179"/>
                    </a:lnTo>
                    <a:lnTo>
                      <a:pt x="100" y="179"/>
                    </a:lnTo>
                    <a:lnTo>
                      <a:pt x="96" y="181"/>
                    </a:lnTo>
                    <a:lnTo>
                      <a:pt x="93" y="181"/>
                    </a:lnTo>
                    <a:lnTo>
                      <a:pt x="88" y="179"/>
                    </a:lnTo>
                    <a:lnTo>
                      <a:pt x="85" y="177"/>
                    </a:lnTo>
                    <a:lnTo>
                      <a:pt x="85" y="173"/>
                    </a:lnTo>
                    <a:lnTo>
                      <a:pt x="83" y="172"/>
                    </a:lnTo>
                    <a:lnTo>
                      <a:pt x="80" y="172"/>
                    </a:lnTo>
                    <a:lnTo>
                      <a:pt x="78" y="173"/>
                    </a:lnTo>
                    <a:lnTo>
                      <a:pt x="77" y="175"/>
                    </a:lnTo>
                    <a:lnTo>
                      <a:pt x="73" y="176"/>
                    </a:lnTo>
                    <a:lnTo>
                      <a:pt x="68" y="177"/>
                    </a:lnTo>
                    <a:lnTo>
                      <a:pt x="66" y="173"/>
                    </a:lnTo>
                    <a:lnTo>
                      <a:pt x="63" y="172"/>
                    </a:lnTo>
                    <a:lnTo>
                      <a:pt x="59" y="170"/>
                    </a:lnTo>
                    <a:lnTo>
                      <a:pt x="56" y="171"/>
                    </a:lnTo>
                    <a:lnTo>
                      <a:pt x="53" y="173"/>
                    </a:lnTo>
                    <a:lnTo>
                      <a:pt x="50" y="177"/>
                    </a:lnTo>
                    <a:lnTo>
                      <a:pt x="50" y="179"/>
                    </a:lnTo>
                    <a:lnTo>
                      <a:pt x="46" y="183"/>
                    </a:lnTo>
                    <a:lnTo>
                      <a:pt x="41" y="183"/>
                    </a:lnTo>
                    <a:lnTo>
                      <a:pt x="37" y="180"/>
                    </a:lnTo>
                    <a:lnTo>
                      <a:pt x="37" y="179"/>
                    </a:lnTo>
                    <a:lnTo>
                      <a:pt x="29" y="173"/>
                    </a:lnTo>
                    <a:lnTo>
                      <a:pt x="29" y="167"/>
                    </a:lnTo>
                    <a:lnTo>
                      <a:pt x="31" y="165"/>
                    </a:lnTo>
                    <a:lnTo>
                      <a:pt x="28" y="162"/>
                    </a:lnTo>
                    <a:lnTo>
                      <a:pt x="23" y="162"/>
                    </a:lnTo>
                    <a:lnTo>
                      <a:pt x="20" y="158"/>
                    </a:lnTo>
                    <a:lnTo>
                      <a:pt x="18" y="154"/>
                    </a:lnTo>
                    <a:lnTo>
                      <a:pt x="15" y="153"/>
                    </a:lnTo>
                    <a:lnTo>
                      <a:pt x="13" y="152"/>
                    </a:lnTo>
                    <a:lnTo>
                      <a:pt x="13" y="146"/>
                    </a:lnTo>
                    <a:lnTo>
                      <a:pt x="15" y="144"/>
                    </a:lnTo>
                    <a:lnTo>
                      <a:pt x="15" y="142"/>
                    </a:lnTo>
                    <a:lnTo>
                      <a:pt x="11" y="137"/>
                    </a:lnTo>
                    <a:lnTo>
                      <a:pt x="3" y="133"/>
                    </a:lnTo>
                    <a:lnTo>
                      <a:pt x="4" y="128"/>
                    </a:lnTo>
                    <a:lnTo>
                      <a:pt x="6" y="127"/>
                    </a:lnTo>
                    <a:lnTo>
                      <a:pt x="9" y="124"/>
                    </a:lnTo>
                    <a:lnTo>
                      <a:pt x="10" y="111"/>
                    </a:lnTo>
                    <a:lnTo>
                      <a:pt x="8" y="109"/>
                    </a:lnTo>
                    <a:lnTo>
                      <a:pt x="2" y="109"/>
                    </a:lnTo>
                    <a:lnTo>
                      <a:pt x="1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3" y="103"/>
                    </a:lnTo>
                    <a:lnTo>
                      <a:pt x="2" y="100"/>
                    </a:lnTo>
                    <a:lnTo>
                      <a:pt x="0" y="98"/>
                    </a:lnTo>
                    <a:lnTo>
                      <a:pt x="0" y="96"/>
                    </a:lnTo>
                    <a:lnTo>
                      <a:pt x="3" y="96"/>
                    </a:lnTo>
                    <a:lnTo>
                      <a:pt x="6" y="90"/>
                    </a:lnTo>
                    <a:lnTo>
                      <a:pt x="12" y="88"/>
                    </a:lnTo>
                    <a:lnTo>
                      <a:pt x="20" y="87"/>
                    </a:lnTo>
                    <a:lnTo>
                      <a:pt x="25" y="85"/>
                    </a:lnTo>
                    <a:lnTo>
                      <a:pt x="29" y="85"/>
                    </a:lnTo>
                    <a:lnTo>
                      <a:pt x="29" y="88"/>
                    </a:lnTo>
                    <a:lnTo>
                      <a:pt x="31" y="91"/>
                    </a:lnTo>
                    <a:lnTo>
                      <a:pt x="36" y="91"/>
                    </a:lnTo>
                    <a:lnTo>
                      <a:pt x="40" y="85"/>
                    </a:lnTo>
                    <a:lnTo>
                      <a:pt x="47" y="85"/>
                    </a:lnTo>
                    <a:lnTo>
                      <a:pt x="50" y="83"/>
                    </a:lnTo>
                    <a:lnTo>
                      <a:pt x="53" y="82"/>
                    </a:lnTo>
                    <a:lnTo>
                      <a:pt x="59" y="85"/>
                    </a:lnTo>
                    <a:lnTo>
                      <a:pt x="61" y="83"/>
                    </a:lnTo>
                    <a:lnTo>
                      <a:pt x="69" y="83"/>
                    </a:lnTo>
                    <a:lnTo>
                      <a:pt x="76" y="79"/>
                    </a:lnTo>
                    <a:lnTo>
                      <a:pt x="76" y="76"/>
                    </a:lnTo>
                    <a:lnTo>
                      <a:pt x="79" y="74"/>
                    </a:lnTo>
                    <a:lnTo>
                      <a:pt x="82" y="67"/>
                    </a:lnTo>
                    <a:lnTo>
                      <a:pt x="84" y="66"/>
                    </a:lnTo>
                    <a:lnTo>
                      <a:pt x="88" y="61"/>
                    </a:lnTo>
                    <a:lnTo>
                      <a:pt x="88" y="53"/>
                    </a:lnTo>
                    <a:lnTo>
                      <a:pt x="87" y="52"/>
                    </a:lnTo>
                    <a:lnTo>
                      <a:pt x="88" y="42"/>
                    </a:lnTo>
                    <a:lnTo>
                      <a:pt x="86" y="41"/>
                    </a:lnTo>
                    <a:lnTo>
                      <a:pt x="86" y="39"/>
                    </a:lnTo>
                    <a:lnTo>
                      <a:pt x="96" y="39"/>
                    </a:lnTo>
                    <a:lnTo>
                      <a:pt x="107" y="41"/>
                    </a:lnTo>
                    <a:lnTo>
                      <a:pt x="109" y="43"/>
                    </a:lnTo>
                    <a:lnTo>
                      <a:pt x="111" y="43"/>
                    </a:lnTo>
                    <a:lnTo>
                      <a:pt x="113" y="41"/>
                    </a:lnTo>
                    <a:lnTo>
                      <a:pt x="111" y="40"/>
                    </a:lnTo>
                    <a:lnTo>
                      <a:pt x="111" y="35"/>
                    </a:lnTo>
                    <a:lnTo>
                      <a:pt x="117" y="29"/>
                    </a:lnTo>
                    <a:lnTo>
                      <a:pt x="117" y="26"/>
                    </a:lnTo>
                    <a:lnTo>
                      <a:pt x="122" y="20"/>
                    </a:lnTo>
                    <a:lnTo>
                      <a:pt x="123" y="18"/>
                    </a:lnTo>
                    <a:lnTo>
                      <a:pt x="126" y="18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2060988" y="2509612"/>
                <a:ext cx="2035875" cy="1257451"/>
              </a:xfrm>
              <a:custGeom>
                <a:avLst/>
                <a:gdLst>
                  <a:gd name="T0" fmla="*/ 1847685 w 238"/>
                  <a:gd name="T1" fmla="*/ 1103477 h 147"/>
                  <a:gd name="T2" fmla="*/ 1822023 w 238"/>
                  <a:gd name="T3" fmla="*/ 1180464 h 147"/>
                  <a:gd name="T4" fmla="*/ 1762144 w 238"/>
                  <a:gd name="T5" fmla="*/ 1137694 h 147"/>
                  <a:gd name="T6" fmla="*/ 1659495 w 238"/>
                  <a:gd name="T7" fmla="*/ 1094923 h 147"/>
                  <a:gd name="T8" fmla="*/ 1599616 w 238"/>
                  <a:gd name="T9" fmla="*/ 1154802 h 147"/>
                  <a:gd name="T10" fmla="*/ 1531183 w 238"/>
                  <a:gd name="T11" fmla="*/ 1197572 h 147"/>
                  <a:gd name="T12" fmla="*/ 1411426 w 238"/>
                  <a:gd name="T13" fmla="*/ 1257451 h 147"/>
                  <a:gd name="T14" fmla="*/ 1257452 w 238"/>
                  <a:gd name="T15" fmla="*/ 1214681 h 147"/>
                  <a:gd name="T16" fmla="*/ 1248898 w 238"/>
                  <a:gd name="T17" fmla="*/ 1163356 h 147"/>
                  <a:gd name="T18" fmla="*/ 1171911 w 238"/>
                  <a:gd name="T19" fmla="*/ 1112032 h 147"/>
                  <a:gd name="T20" fmla="*/ 1043600 w 238"/>
                  <a:gd name="T21" fmla="*/ 1043599 h 147"/>
                  <a:gd name="T22" fmla="*/ 975167 w 238"/>
                  <a:gd name="T23" fmla="*/ 1146248 h 147"/>
                  <a:gd name="T24" fmla="*/ 923842 w 238"/>
                  <a:gd name="T25" fmla="*/ 1094923 h 147"/>
                  <a:gd name="T26" fmla="*/ 923842 w 238"/>
                  <a:gd name="T27" fmla="*/ 1043599 h 147"/>
                  <a:gd name="T28" fmla="*/ 821193 w 238"/>
                  <a:gd name="T29" fmla="*/ 1077815 h 147"/>
                  <a:gd name="T30" fmla="*/ 658666 w 238"/>
                  <a:gd name="T31" fmla="*/ 1017936 h 147"/>
                  <a:gd name="T32" fmla="*/ 590233 w 238"/>
                  <a:gd name="T33" fmla="*/ 923841 h 147"/>
                  <a:gd name="T34" fmla="*/ 496138 w 238"/>
                  <a:gd name="T35" fmla="*/ 821192 h 147"/>
                  <a:gd name="T36" fmla="*/ 410597 w 238"/>
                  <a:gd name="T37" fmla="*/ 786976 h 147"/>
                  <a:gd name="T38" fmla="*/ 325056 w 238"/>
                  <a:gd name="T39" fmla="*/ 684327 h 147"/>
                  <a:gd name="T40" fmla="*/ 239515 w 238"/>
                  <a:gd name="T41" fmla="*/ 667219 h 147"/>
                  <a:gd name="T42" fmla="*/ 153974 w 238"/>
                  <a:gd name="T43" fmla="*/ 581678 h 147"/>
                  <a:gd name="T44" fmla="*/ 34216 w 238"/>
                  <a:gd name="T45" fmla="*/ 487583 h 147"/>
                  <a:gd name="T46" fmla="*/ 25662 w 238"/>
                  <a:gd name="T47" fmla="*/ 419150 h 147"/>
                  <a:gd name="T48" fmla="*/ 17108 w 238"/>
                  <a:gd name="T49" fmla="*/ 299393 h 147"/>
                  <a:gd name="T50" fmla="*/ 102649 w 238"/>
                  <a:gd name="T51" fmla="*/ 333609 h 147"/>
                  <a:gd name="T52" fmla="*/ 85541 w 238"/>
                  <a:gd name="T53" fmla="*/ 179636 h 147"/>
                  <a:gd name="T54" fmla="*/ 153974 w 238"/>
                  <a:gd name="T55" fmla="*/ 111203 h 147"/>
                  <a:gd name="T56" fmla="*/ 230961 w 238"/>
                  <a:gd name="T57" fmla="*/ 59879 h 147"/>
                  <a:gd name="T58" fmla="*/ 307948 w 238"/>
                  <a:gd name="T59" fmla="*/ 0 h 147"/>
                  <a:gd name="T60" fmla="*/ 384934 w 238"/>
                  <a:gd name="T61" fmla="*/ 59879 h 147"/>
                  <a:gd name="T62" fmla="*/ 487584 w 238"/>
                  <a:gd name="T63" fmla="*/ 17108 h 147"/>
                  <a:gd name="T64" fmla="*/ 530354 w 238"/>
                  <a:gd name="T65" fmla="*/ 59879 h 147"/>
                  <a:gd name="T66" fmla="*/ 624449 w 238"/>
                  <a:gd name="T67" fmla="*/ 94095 h 147"/>
                  <a:gd name="T68" fmla="*/ 709990 w 238"/>
                  <a:gd name="T69" fmla="*/ 59879 h 147"/>
                  <a:gd name="T70" fmla="*/ 812639 w 238"/>
                  <a:gd name="T71" fmla="*/ 76987 h 147"/>
                  <a:gd name="T72" fmla="*/ 915288 w 238"/>
                  <a:gd name="T73" fmla="*/ 25662 h 147"/>
                  <a:gd name="T74" fmla="*/ 1035046 w 238"/>
                  <a:gd name="T75" fmla="*/ 25662 h 147"/>
                  <a:gd name="T76" fmla="*/ 1120587 w 238"/>
                  <a:gd name="T77" fmla="*/ 68433 h 147"/>
                  <a:gd name="T78" fmla="*/ 1154803 w 238"/>
                  <a:gd name="T79" fmla="*/ 119757 h 147"/>
                  <a:gd name="T80" fmla="*/ 1146249 w 238"/>
                  <a:gd name="T81" fmla="*/ 196744 h 147"/>
                  <a:gd name="T82" fmla="*/ 1197574 w 238"/>
                  <a:gd name="T83" fmla="*/ 436258 h 147"/>
                  <a:gd name="T84" fmla="*/ 1317331 w 238"/>
                  <a:gd name="T85" fmla="*/ 504691 h 147"/>
                  <a:gd name="T86" fmla="*/ 1437088 w 238"/>
                  <a:gd name="T87" fmla="*/ 564570 h 147"/>
                  <a:gd name="T88" fmla="*/ 1591062 w 238"/>
                  <a:gd name="T89" fmla="*/ 573124 h 147"/>
                  <a:gd name="T90" fmla="*/ 1676603 w 238"/>
                  <a:gd name="T91" fmla="*/ 641557 h 147"/>
                  <a:gd name="T92" fmla="*/ 1727928 w 238"/>
                  <a:gd name="T93" fmla="*/ 709989 h 147"/>
                  <a:gd name="T94" fmla="*/ 1787806 w 238"/>
                  <a:gd name="T95" fmla="*/ 718543 h 147"/>
                  <a:gd name="T96" fmla="*/ 1881901 w 238"/>
                  <a:gd name="T97" fmla="*/ 624448 h 147"/>
                  <a:gd name="T98" fmla="*/ 1984550 w 238"/>
                  <a:gd name="T99" fmla="*/ 744206 h 147"/>
                  <a:gd name="T100" fmla="*/ 2027321 w 238"/>
                  <a:gd name="T101" fmla="*/ 855409 h 147"/>
                  <a:gd name="T102" fmla="*/ 2010213 w 238"/>
                  <a:gd name="T103" fmla="*/ 975166 h 147"/>
                  <a:gd name="T104" fmla="*/ 2010213 w 238"/>
                  <a:gd name="T105" fmla="*/ 1060707 h 147"/>
                  <a:gd name="T106" fmla="*/ 1967442 w 238"/>
                  <a:gd name="T107" fmla="*/ 1086369 h 147"/>
                  <a:gd name="T108" fmla="*/ 1916118 w 238"/>
                  <a:gd name="T109" fmla="*/ 1154802 h 14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38"/>
                  <a:gd name="T166" fmla="*/ 0 h 147"/>
                  <a:gd name="T167" fmla="*/ 238 w 238"/>
                  <a:gd name="T168" fmla="*/ 147 h 14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38" h="147">
                    <a:moveTo>
                      <a:pt x="224" y="135"/>
                    </a:moveTo>
                    <a:lnTo>
                      <a:pt x="219" y="129"/>
                    </a:lnTo>
                    <a:lnTo>
                      <a:pt x="216" y="129"/>
                    </a:lnTo>
                    <a:lnTo>
                      <a:pt x="213" y="133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0" y="138"/>
                    </a:lnTo>
                    <a:lnTo>
                      <a:pt x="206" y="136"/>
                    </a:lnTo>
                    <a:lnTo>
                      <a:pt x="206" y="133"/>
                    </a:lnTo>
                    <a:lnTo>
                      <a:pt x="198" y="131"/>
                    </a:lnTo>
                    <a:lnTo>
                      <a:pt x="197" y="128"/>
                    </a:lnTo>
                    <a:lnTo>
                      <a:pt x="194" y="128"/>
                    </a:lnTo>
                    <a:lnTo>
                      <a:pt x="189" y="133"/>
                    </a:lnTo>
                    <a:lnTo>
                      <a:pt x="189" y="135"/>
                    </a:lnTo>
                    <a:lnTo>
                      <a:pt x="187" y="135"/>
                    </a:lnTo>
                    <a:lnTo>
                      <a:pt x="185" y="135"/>
                    </a:lnTo>
                    <a:lnTo>
                      <a:pt x="183" y="135"/>
                    </a:lnTo>
                    <a:lnTo>
                      <a:pt x="179" y="140"/>
                    </a:lnTo>
                    <a:lnTo>
                      <a:pt x="175" y="140"/>
                    </a:lnTo>
                    <a:lnTo>
                      <a:pt x="171" y="145"/>
                    </a:lnTo>
                    <a:lnTo>
                      <a:pt x="165" y="147"/>
                    </a:lnTo>
                    <a:lnTo>
                      <a:pt x="150" y="147"/>
                    </a:lnTo>
                    <a:lnTo>
                      <a:pt x="147" y="145"/>
                    </a:lnTo>
                    <a:lnTo>
                      <a:pt x="147" y="142"/>
                    </a:lnTo>
                    <a:lnTo>
                      <a:pt x="149" y="139"/>
                    </a:lnTo>
                    <a:lnTo>
                      <a:pt x="149" y="137"/>
                    </a:lnTo>
                    <a:lnTo>
                      <a:pt x="146" y="136"/>
                    </a:lnTo>
                    <a:lnTo>
                      <a:pt x="144" y="134"/>
                    </a:lnTo>
                    <a:lnTo>
                      <a:pt x="144" y="131"/>
                    </a:lnTo>
                    <a:lnTo>
                      <a:pt x="137" y="130"/>
                    </a:lnTo>
                    <a:lnTo>
                      <a:pt x="135" y="126"/>
                    </a:lnTo>
                    <a:lnTo>
                      <a:pt x="127" y="122"/>
                    </a:lnTo>
                    <a:lnTo>
                      <a:pt x="122" y="122"/>
                    </a:lnTo>
                    <a:lnTo>
                      <a:pt x="119" y="125"/>
                    </a:lnTo>
                    <a:lnTo>
                      <a:pt x="115" y="128"/>
                    </a:lnTo>
                    <a:lnTo>
                      <a:pt x="114" y="134"/>
                    </a:lnTo>
                    <a:lnTo>
                      <a:pt x="111" y="135"/>
                    </a:lnTo>
                    <a:lnTo>
                      <a:pt x="109" y="132"/>
                    </a:lnTo>
                    <a:lnTo>
                      <a:pt x="108" y="128"/>
                    </a:lnTo>
                    <a:lnTo>
                      <a:pt x="110" y="125"/>
                    </a:lnTo>
                    <a:lnTo>
                      <a:pt x="110" y="123"/>
                    </a:lnTo>
                    <a:lnTo>
                      <a:pt x="108" y="122"/>
                    </a:lnTo>
                    <a:lnTo>
                      <a:pt x="104" y="123"/>
                    </a:lnTo>
                    <a:lnTo>
                      <a:pt x="99" y="124"/>
                    </a:lnTo>
                    <a:lnTo>
                      <a:pt x="96" y="126"/>
                    </a:lnTo>
                    <a:lnTo>
                      <a:pt x="94" y="126"/>
                    </a:lnTo>
                    <a:lnTo>
                      <a:pt x="87" y="119"/>
                    </a:lnTo>
                    <a:lnTo>
                      <a:pt x="77" y="119"/>
                    </a:lnTo>
                    <a:lnTo>
                      <a:pt x="74" y="112"/>
                    </a:lnTo>
                    <a:lnTo>
                      <a:pt x="72" y="112"/>
                    </a:lnTo>
                    <a:lnTo>
                      <a:pt x="69" y="108"/>
                    </a:lnTo>
                    <a:lnTo>
                      <a:pt x="63" y="107"/>
                    </a:lnTo>
                    <a:lnTo>
                      <a:pt x="59" y="101"/>
                    </a:lnTo>
                    <a:lnTo>
                      <a:pt x="58" y="96"/>
                    </a:lnTo>
                    <a:lnTo>
                      <a:pt x="57" y="95"/>
                    </a:lnTo>
                    <a:lnTo>
                      <a:pt x="51" y="95"/>
                    </a:lnTo>
                    <a:lnTo>
                      <a:pt x="48" y="92"/>
                    </a:lnTo>
                    <a:lnTo>
                      <a:pt x="48" y="89"/>
                    </a:lnTo>
                    <a:lnTo>
                      <a:pt x="43" y="86"/>
                    </a:lnTo>
                    <a:lnTo>
                      <a:pt x="38" y="80"/>
                    </a:lnTo>
                    <a:lnTo>
                      <a:pt x="35" y="76"/>
                    </a:lnTo>
                    <a:lnTo>
                      <a:pt x="32" y="76"/>
                    </a:lnTo>
                    <a:lnTo>
                      <a:pt x="28" y="78"/>
                    </a:lnTo>
                    <a:lnTo>
                      <a:pt x="22" y="79"/>
                    </a:lnTo>
                    <a:lnTo>
                      <a:pt x="18" y="73"/>
                    </a:lnTo>
                    <a:lnTo>
                      <a:pt x="18" y="68"/>
                    </a:lnTo>
                    <a:lnTo>
                      <a:pt x="15" y="64"/>
                    </a:lnTo>
                    <a:lnTo>
                      <a:pt x="10" y="59"/>
                    </a:lnTo>
                    <a:lnTo>
                      <a:pt x="4" y="57"/>
                    </a:lnTo>
                    <a:lnTo>
                      <a:pt x="1" y="55"/>
                    </a:lnTo>
                    <a:lnTo>
                      <a:pt x="0" y="53"/>
                    </a:lnTo>
                    <a:lnTo>
                      <a:pt x="3" y="49"/>
                    </a:lnTo>
                    <a:lnTo>
                      <a:pt x="3" y="39"/>
                    </a:lnTo>
                    <a:lnTo>
                      <a:pt x="2" y="37"/>
                    </a:lnTo>
                    <a:lnTo>
                      <a:pt x="2" y="35"/>
                    </a:lnTo>
                    <a:lnTo>
                      <a:pt x="6" y="34"/>
                    </a:lnTo>
                    <a:lnTo>
                      <a:pt x="10" y="40"/>
                    </a:lnTo>
                    <a:lnTo>
                      <a:pt x="12" y="39"/>
                    </a:lnTo>
                    <a:lnTo>
                      <a:pt x="13" y="36"/>
                    </a:lnTo>
                    <a:lnTo>
                      <a:pt x="13" y="28"/>
                    </a:lnTo>
                    <a:lnTo>
                      <a:pt x="10" y="21"/>
                    </a:lnTo>
                    <a:lnTo>
                      <a:pt x="9" y="16"/>
                    </a:lnTo>
                    <a:lnTo>
                      <a:pt x="14" y="10"/>
                    </a:lnTo>
                    <a:lnTo>
                      <a:pt x="18" y="13"/>
                    </a:lnTo>
                    <a:lnTo>
                      <a:pt x="23" y="13"/>
                    </a:lnTo>
                    <a:lnTo>
                      <a:pt x="27" y="9"/>
                    </a:lnTo>
                    <a:lnTo>
                      <a:pt x="27" y="7"/>
                    </a:lnTo>
                    <a:lnTo>
                      <a:pt x="30" y="3"/>
                    </a:lnTo>
                    <a:lnTo>
                      <a:pt x="33" y="1"/>
                    </a:lnTo>
                    <a:lnTo>
                      <a:pt x="36" y="0"/>
                    </a:lnTo>
                    <a:lnTo>
                      <a:pt x="40" y="2"/>
                    </a:lnTo>
                    <a:lnTo>
                      <a:pt x="43" y="3"/>
                    </a:lnTo>
                    <a:lnTo>
                      <a:pt x="45" y="7"/>
                    </a:lnTo>
                    <a:lnTo>
                      <a:pt x="54" y="5"/>
                    </a:lnTo>
                    <a:lnTo>
                      <a:pt x="55" y="3"/>
                    </a:lnTo>
                    <a:lnTo>
                      <a:pt x="57" y="2"/>
                    </a:lnTo>
                    <a:lnTo>
                      <a:pt x="60" y="2"/>
                    </a:lnTo>
                    <a:lnTo>
                      <a:pt x="62" y="3"/>
                    </a:lnTo>
                    <a:lnTo>
                      <a:pt x="62" y="7"/>
                    </a:lnTo>
                    <a:lnTo>
                      <a:pt x="66" y="9"/>
                    </a:lnTo>
                    <a:lnTo>
                      <a:pt x="70" y="11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80" y="9"/>
                    </a:lnTo>
                    <a:lnTo>
                      <a:pt x="83" y="7"/>
                    </a:lnTo>
                    <a:lnTo>
                      <a:pt x="87" y="7"/>
                    </a:lnTo>
                    <a:lnTo>
                      <a:pt x="90" y="9"/>
                    </a:lnTo>
                    <a:lnTo>
                      <a:pt x="95" y="9"/>
                    </a:lnTo>
                    <a:lnTo>
                      <a:pt x="97" y="7"/>
                    </a:lnTo>
                    <a:lnTo>
                      <a:pt x="103" y="3"/>
                    </a:lnTo>
                    <a:lnTo>
                      <a:pt x="107" y="3"/>
                    </a:lnTo>
                    <a:lnTo>
                      <a:pt x="110" y="4"/>
                    </a:lnTo>
                    <a:lnTo>
                      <a:pt x="116" y="5"/>
                    </a:lnTo>
                    <a:lnTo>
                      <a:pt x="121" y="3"/>
                    </a:lnTo>
                    <a:lnTo>
                      <a:pt x="125" y="3"/>
                    </a:lnTo>
                    <a:lnTo>
                      <a:pt x="128" y="5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3" y="12"/>
                    </a:lnTo>
                    <a:lnTo>
                      <a:pt x="135" y="14"/>
                    </a:lnTo>
                    <a:lnTo>
                      <a:pt x="136" y="16"/>
                    </a:lnTo>
                    <a:lnTo>
                      <a:pt x="136" y="19"/>
                    </a:lnTo>
                    <a:lnTo>
                      <a:pt x="134" y="23"/>
                    </a:lnTo>
                    <a:lnTo>
                      <a:pt x="134" y="38"/>
                    </a:lnTo>
                    <a:lnTo>
                      <a:pt x="136" y="45"/>
                    </a:lnTo>
                    <a:lnTo>
                      <a:pt x="140" y="51"/>
                    </a:lnTo>
                    <a:lnTo>
                      <a:pt x="147" y="55"/>
                    </a:lnTo>
                    <a:lnTo>
                      <a:pt x="151" y="55"/>
                    </a:lnTo>
                    <a:lnTo>
                      <a:pt x="154" y="59"/>
                    </a:lnTo>
                    <a:lnTo>
                      <a:pt x="160" y="62"/>
                    </a:lnTo>
                    <a:lnTo>
                      <a:pt x="164" y="62"/>
                    </a:lnTo>
                    <a:lnTo>
                      <a:pt x="168" y="66"/>
                    </a:lnTo>
                    <a:lnTo>
                      <a:pt x="172" y="67"/>
                    </a:lnTo>
                    <a:lnTo>
                      <a:pt x="177" y="67"/>
                    </a:lnTo>
                    <a:lnTo>
                      <a:pt x="186" y="67"/>
                    </a:lnTo>
                    <a:lnTo>
                      <a:pt x="190" y="69"/>
                    </a:lnTo>
                    <a:lnTo>
                      <a:pt x="192" y="70"/>
                    </a:lnTo>
                    <a:lnTo>
                      <a:pt x="196" y="75"/>
                    </a:lnTo>
                    <a:lnTo>
                      <a:pt x="197" y="79"/>
                    </a:lnTo>
                    <a:lnTo>
                      <a:pt x="200" y="83"/>
                    </a:lnTo>
                    <a:lnTo>
                      <a:pt x="202" y="83"/>
                    </a:lnTo>
                    <a:lnTo>
                      <a:pt x="203" y="81"/>
                    </a:lnTo>
                    <a:lnTo>
                      <a:pt x="206" y="81"/>
                    </a:lnTo>
                    <a:lnTo>
                      <a:pt x="209" y="84"/>
                    </a:lnTo>
                    <a:lnTo>
                      <a:pt x="212" y="83"/>
                    </a:lnTo>
                    <a:lnTo>
                      <a:pt x="215" y="80"/>
                    </a:lnTo>
                    <a:lnTo>
                      <a:pt x="220" y="73"/>
                    </a:lnTo>
                    <a:lnTo>
                      <a:pt x="224" y="76"/>
                    </a:lnTo>
                    <a:lnTo>
                      <a:pt x="229" y="86"/>
                    </a:lnTo>
                    <a:lnTo>
                      <a:pt x="232" y="87"/>
                    </a:lnTo>
                    <a:lnTo>
                      <a:pt x="233" y="91"/>
                    </a:lnTo>
                    <a:lnTo>
                      <a:pt x="235" y="97"/>
                    </a:lnTo>
                    <a:lnTo>
                      <a:pt x="237" y="100"/>
                    </a:lnTo>
                    <a:lnTo>
                      <a:pt x="238" y="105"/>
                    </a:lnTo>
                    <a:lnTo>
                      <a:pt x="235" y="108"/>
                    </a:lnTo>
                    <a:lnTo>
                      <a:pt x="235" y="114"/>
                    </a:lnTo>
                    <a:lnTo>
                      <a:pt x="237" y="117"/>
                    </a:lnTo>
                    <a:lnTo>
                      <a:pt x="236" y="123"/>
                    </a:lnTo>
                    <a:lnTo>
                      <a:pt x="235" y="124"/>
                    </a:lnTo>
                    <a:lnTo>
                      <a:pt x="232" y="122"/>
                    </a:lnTo>
                    <a:lnTo>
                      <a:pt x="228" y="123"/>
                    </a:lnTo>
                    <a:lnTo>
                      <a:pt x="230" y="127"/>
                    </a:lnTo>
                    <a:lnTo>
                      <a:pt x="230" y="133"/>
                    </a:lnTo>
                    <a:lnTo>
                      <a:pt x="228" y="135"/>
                    </a:lnTo>
                    <a:lnTo>
                      <a:pt x="224" y="135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4019876" y="619158"/>
                <a:ext cx="2266835" cy="1941779"/>
              </a:xfrm>
              <a:custGeom>
                <a:avLst/>
                <a:gdLst>
                  <a:gd name="T0" fmla="*/ 436259 w 265"/>
                  <a:gd name="T1" fmla="*/ 1394317 h 227"/>
                  <a:gd name="T2" fmla="*/ 650111 w 265"/>
                  <a:gd name="T3" fmla="*/ 1462750 h 227"/>
                  <a:gd name="T4" fmla="*/ 872517 w 265"/>
                  <a:gd name="T5" fmla="*/ 1342993 h 227"/>
                  <a:gd name="T6" fmla="*/ 1163357 w 265"/>
                  <a:gd name="T7" fmla="*/ 1257452 h 227"/>
                  <a:gd name="T8" fmla="*/ 1231790 w 265"/>
                  <a:gd name="T9" fmla="*/ 1129140 h 227"/>
                  <a:gd name="T10" fmla="*/ 1325885 w 265"/>
                  <a:gd name="T11" fmla="*/ 1043599 h 227"/>
                  <a:gd name="T12" fmla="*/ 1591061 w 265"/>
                  <a:gd name="T13" fmla="*/ 906734 h 227"/>
                  <a:gd name="T14" fmla="*/ 1873346 w 265"/>
                  <a:gd name="T15" fmla="*/ 769868 h 227"/>
                  <a:gd name="T16" fmla="*/ 1727927 w 265"/>
                  <a:gd name="T17" fmla="*/ 615895 h 227"/>
                  <a:gd name="T18" fmla="*/ 1616724 w 265"/>
                  <a:gd name="T19" fmla="*/ 658665 h 227"/>
                  <a:gd name="T20" fmla="*/ 1488412 w 265"/>
                  <a:gd name="T21" fmla="*/ 641557 h 227"/>
                  <a:gd name="T22" fmla="*/ 1556845 w 265"/>
                  <a:gd name="T23" fmla="*/ 436259 h 227"/>
                  <a:gd name="T24" fmla="*/ 1796360 w 265"/>
                  <a:gd name="T25" fmla="*/ 213852 h 227"/>
                  <a:gd name="T26" fmla="*/ 1762143 w 265"/>
                  <a:gd name="T27" fmla="*/ 76987 h 227"/>
                  <a:gd name="T28" fmla="*/ 1890455 w 265"/>
                  <a:gd name="T29" fmla="*/ 17108 h 227"/>
                  <a:gd name="T30" fmla="*/ 1916117 w 265"/>
                  <a:gd name="T31" fmla="*/ 111203 h 227"/>
                  <a:gd name="T32" fmla="*/ 1984549 w 265"/>
                  <a:gd name="T33" fmla="*/ 136866 h 227"/>
                  <a:gd name="T34" fmla="*/ 2164185 w 265"/>
                  <a:gd name="T35" fmla="*/ 119757 h 227"/>
                  <a:gd name="T36" fmla="*/ 2206956 w 265"/>
                  <a:gd name="T37" fmla="*/ 307947 h 227"/>
                  <a:gd name="T38" fmla="*/ 2215510 w 265"/>
                  <a:gd name="T39" fmla="*/ 453367 h 227"/>
                  <a:gd name="T40" fmla="*/ 2198402 w 265"/>
                  <a:gd name="T41" fmla="*/ 479029 h 227"/>
                  <a:gd name="T42" fmla="*/ 2129969 w 265"/>
                  <a:gd name="T43" fmla="*/ 564570 h 227"/>
                  <a:gd name="T44" fmla="*/ 2129969 w 265"/>
                  <a:gd name="T45" fmla="*/ 718544 h 227"/>
                  <a:gd name="T46" fmla="*/ 2198402 w 265"/>
                  <a:gd name="T47" fmla="*/ 718544 h 227"/>
                  <a:gd name="T48" fmla="*/ 2181294 w 265"/>
                  <a:gd name="T49" fmla="*/ 786977 h 227"/>
                  <a:gd name="T50" fmla="*/ 2052982 w 265"/>
                  <a:gd name="T51" fmla="*/ 804085 h 227"/>
                  <a:gd name="T52" fmla="*/ 2095753 w 265"/>
                  <a:gd name="T53" fmla="*/ 949504 h 227"/>
                  <a:gd name="T54" fmla="*/ 2189848 w 265"/>
                  <a:gd name="T55" fmla="*/ 966612 h 227"/>
                  <a:gd name="T56" fmla="*/ 2266835 w 265"/>
                  <a:gd name="T57" fmla="*/ 1154803 h 227"/>
                  <a:gd name="T58" fmla="*/ 2147077 w 265"/>
                  <a:gd name="T59" fmla="*/ 1206127 h 227"/>
                  <a:gd name="T60" fmla="*/ 1958887 w 265"/>
                  <a:gd name="T61" fmla="*/ 1274560 h 227"/>
                  <a:gd name="T62" fmla="*/ 1950333 w 265"/>
                  <a:gd name="T63" fmla="*/ 1402871 h 227"/>
                  <a:gd name="T64" fmla="*/ 1804914 w 265"/>
                  <a:gd name="T65" fmla="*/ 1266006 h 227"/>
                  <a:gd name="T66" fmla="*/ 1659494 w 265"/>
                  <a:gd name="T67" fmla="*/ 1360101 h 227"/>
                  <a:gd name="T68" fmla="*/ 1539737 w 265"/>
                  <a:gd name="T69" fmla="*/ 1402871 h 227"/>
                  <a:gd name="T70" fmla="*/ 1505520 w 265"/>
                  <a:gd name="T71" fmla="*/ 1334439 h 227"/>
                  <a:gd name="T72" fmla="*/ 1454196 w 265"/>
                  <a:gd name="T73" fmla="*/ 1488412 h 227"/>
                  <a:gd name="T74" fmla="*/ 1317330 w 265"/>
                  <a:gd name="T75" fmla="*/ 1599615 h 227"/>
                  <a:gd name="T76" fmla="*/ 1189019 w 265"/>
                  <a:gd name="T77" fmla="*/ 1676602 h 227"/>
                  <a:gd name="T78" fmla="*/ 1129140 w 265"/>
                  <a:gd name="T79" fmla="*/ 1719373 h 227"/>
                  <a:gd name="T80" fmla="*/ 1035045 w 265"/>
                  <a:gd name="T81" fmla="*/ 1907563 h 227"/>
                  <a:gd name="T82" fmla="*/ 821193 w 265"/>
                  <a:gd name="T83" fmla="*/ 1847684 h 227"/>
                  <a:gd name="T84" fmla="*/ 812639 w 265"/>
                  <a:gd name="T85" fmla="*/ 1710819 h 227"/>
                  <a:gd name="T86" fmla="*/ 744206 w 265"/>
                  <a:gd name="T87" fmla="*/ 1822022 h 227"/>
                  <a:gd name="T88" fmla="*/ 641557 w 265"/>
                  <a:gd name="T89" fmla="*/ 1907563 h 227"/>
                  <a:gd name="T90" fmla="*/ 521800 w 265"/>
                  <a:gd name="T91" fmla="*/ 1813468 h 227"/>
                  <a:gd name="T92" fmla="*/ 547462 w 265"/>
                  <a:gd name="T93" fmla="*/ 1702264 h 227"/>
                  <a:gd name="T94" fmla="*/ 384934 w 265"/>
                  <a:gd name="T95" fmla="*/ 1736481 h 227"/>
                  <a:gd name="T96" fmla="*/ 325056 w 265"/>
                  <a:gd name="T97" fmla="*/ 1779251 h 227"/>
                  <a:gd name="T98" fmla="*/ 188190 w 265"/>
                  <a:gd name="T99" fmla="*/ 1650940 h 227"/>
                  <a:gd name="T100" fmla="*/ 239515 w 265"/>
                  <a:gd name="T101" fmla="*/ 1539737 h 227"/>
                  <a:gd name="T102" fmla="*/ 76987 w 265"/>
                  <a:gd name="T103" fmla="*/ 1556845 h 227"/>
                  <a:gd name="T104" fmla="*/ 34216 w 265"/>
                  <a:gd name="T105" fmla="*/ 1368655 h 22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65"/>
                  <a:gd name="T160" fmla="*/ 0 h 227"/>
                  <a:gd name="T161" fmla="*/ 265 w 265"/>
                  <a:gd name="T162" fmla="*/ 227 h 22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65" h="227">
                    <a:moveTo>
                      <a:pt x="2" y="150"/>
                    </a:moveTo>
                    <a:lnTo>
                      <a:pt x="12" y="153"/>
                    </a:lnTo>
                    <a:lnTo>
                      <a:pt x="35" y="154"/>
                    </a:lnTo>
                    <a:lnTo>
                      <a:pt x="42" y="155"/>
                    </a:lnTo>
                    <a:lnTo>
                      <a:pt x="51" y="163"/>
                    </a:lnTo>
                    <a:lnTo>
                      <a:pt x="58" y="163"/>
                    </a:lnTo>
                    <a:lnTo>
                      <a:pt x="63" y="166"/>
                    </a:lnTo>
                    <a:lnTo>
                      <a:pt x="69" y="167"/>
                    </a:lnTo>
                    <a:lnTo>
                      <a:pt x="74" y="171"/>
                    </a:lnTo>
                    <a:lnTo>
                      <a:pt x="76" y="171"/>
                    </a:lnTo>
                    <a:lnTo>
                      <a:pt x="79" y="168"/>
                    </a:lnTo>
                    <a:lnTo>
                      <a:pt x="83" y="167"/>
                    </a:lnTo>
                    <a:lnTo>
                      <a:pt x="86" y="164"/>
                    </a:lnTo>
                    <a:lnTo>
                      <a:pt x="91" y="164"/>
                    </a:lnTo>
                    <a:lnTo>
                      <a:pt x="102" y="157"/>
                    </a:lnTo>
                    <a:lnTo>
                      <a:pt x="110" y="156"/>
                    </a:lnTo>
                    <a:lnTo>
                      <a:pt x="113" y="158"/>
                    </a:lnTo>
                    <a:lnTo>
                      <a:pt x="122" y="159"/>
                    </a:lnTo>
                    <a:lnTo>
                      <a:pt x="130" y="154"/>
                    </a:lnTo>
                    <a:lnTo>
                      <a:pt x="136" y="147"/>
                    </a:lnTo>
                    <a:lnTo>
                      <a:pt x="139" y="145"/>
                    </a:lnTo>
                    <a:lnTo>
                      <a:pt x="143" y="141"/>
                    </a:lnTo>
                    <a:lnTo>
                      <a:pt x="147" y="138"/>
                    </a:lnTo>
                    <a:lnTo>
                      <a:pt x="148" y="135"/>
                    </a:lnTo>
                    <a:lnTo>
                      <a:pt x="144" y="132"/>
                    </a:lnTo>
                    <a:lnTo>
                      <a:pt x="143" y="128"/>
                    </a:lnTo>
                    <a:lnTo>
                      <a:pt x="143" y="123"/>
                    </a:lnTo>
                    <a:lnTo>
                      <a:pt x="147" y="118"/>
                    </a:lnTo>
                    <a:lnTo>
                      <a:pt x="150" y="118"/>
                    </a:lnTo>
                    <a:lnTo>
                      <a:pt x="155" y="122"/>
                    </a:lnTo>
                    <a:lnTo>
                      <a:pt x="162" y="122"/>
                    </a:lnTo>
                    <a:lnTo>
                      <a:pt x="171" y="112"/>
                    </a:lnTo>
                    <a:lnTo>
                      <a:pt x="178" y="111"/>
                    </a:lnTo>
                    <a:lnTo>
                      <a:pt x="181" y="110"/>
                    </a:lnTo>
                    <a:lnTo>
                      <a:pt x="186" y="106"/>
                    </a:lnTo>
                    <a:lnTo>
                      <a:pt x="187" y="99"/>
                    </a:lnTo>
                    <a:lnTo>
                      <a:pt x="195" y="96"/>
                    </a:lnTo>
                    <a:lnTo>
                      <a:pt x="203" y="90"/>
                    </a:lnTo>
                    <a:lnTo>
                      <a:pt x="214" y="91"/>
                    </a:lnTo>
                    <a:lnTo>
                      <a:pt x="219" y="90"/>
                    </a:lnTo>
                    <a:lnTo>
                      <a:pt x="219" y="86"/>
                    </a:lnTo>
                    <a:lnTo>
                      <a:pt x="217" y="82"/>
                    </a:lnTo>
                    <a:lnTo>
                      <a:pt x="209" y="77"/>
                    </a:lnTo>
                    <a:lnTo>
                      <a:pt x="206" y="73"/>
                    </a:lnTo>
                    <a:lnTo>
                      <a:pt x="202" y="72"/>
                    </a:lnTo>
                    <a:lnTo>
                      <a:pt x="200" y="74"/>
                    </a:lnTo>
                    <a:lnTo>
                      <a:pt x="197" y="74"/>
                    </a:lnTo>
                    <a:lnTo>
                      <a:pt x="196" y="79"/>
                    </a:lnTo>
                    <a:lnTo>
                      <a:pt x="192" y="79"/>
                    </a:lnTo>
                    <a:lnTo>
                      <a:pt x="189" y="77"/>
                    </a:lnTo>
                    <a:lnTo>
                      <a:pt x="185" y="77"/>
                    </a:lnTo>
                    <a:lnTo>
                      <a:pt x="180" y="80"/>
                    </a:lnTo>
                    <a:lnTo>
                      <a:pt x="177" y="80"/>
                    </a:lnTo>
                    <a:lnTo>
                      <a:pt x="176" y="78"/>
                    </a:lnTo>
                    <a:lnTo>
                      <a:pt x="174" y="75"/>
                    </a:lnTo>
                    <a:lnTo>
                      <a:pt x="178" y="71"/>
                    </a:lnTo>
                    <a:lnTo>
                      <a:pt x="178" y="65"/>
                    </a:lnTo>
                    <a:lnTo>
                      <a:pt x="180" y="60"/>
                    </a:lnTo>
                    <a:lnTo>
                      <a:pt x="180" y="55"/>
                    </a:lnTo>
                    <a:lnTo>
                      <a:pt x="182" y="51"/>
                    </a:lnTo>
                    <a:lnTo>
                      <a:pt x="195" y="52"/>
                    </a:lnTo>
                    <a:lnTo>
                      <a:pt x="204" y="44"/>
                    </a:lnTo>
                    <a:lnTo>
                      <a:pt x="205" y="35"/>
                    </a:lnTo>
                    <a:lnTo>
                      <a:pt x="205" y="31"/>
                    </a:lnTo>
                    <a:lnTo>
                      <a:pt x="210" y="25"/>
                    </a:lnTo>
                    <a:lnTo>
                      <a:pt x="210" y="22"/>
                    </a:lnTo>
                    <a:lnTo>
                      <a:pt x="211" y="20"/>
                    </a:lnTo>
                    <a:lnTo>
                      <a:pt x="212" y="14"/>
                    </a:lnTo>
                    <a:lnTo>
                      <a:pt x="208" y="11"/>
                    </a:lnTo>
                    <a:lnTo>
                      <a:pt x="206" y="9"/>
                    </a:lnTo>
                    <a:lnTo>
                      <a:pt x="206" y="6"/>
                    </a:lnTo>
                    <a:lnTo>
                      <a:pt x="208" y="3"/>
                    </a:lnTo>
                    <a:lnTo>
                      <a:pt x="212" y="2"/>
                    </a:lnTo>
                    <a:lnTo>
                      <a:pt x="218" y="0"/>
                    </a:lnTo>
                    <a:lnTo>
                      <a:pt x="221" y="2"/>
                    </a:lnTo>
                    <a:lnTo>
                      <a:pt x="220" y="6"/>
                    </a:lnTo>
                    <a:lnTo>
                      <a:pt x="218" y="8"/>
                    </a:lnTo>
                    <a:lnTo>
                      <a:pt x="218" y="10"/>
                    </a:lnTo>
                    <a:lnTo>
                      <a:pt x="222" y="13"/>
                    </a:lnTo>
                    <a:lnTo>
                      <a:pt x="224" y="13"/>
                    </a:lnTo>
                    <a:lnTo>
                      <a:pt x="224" y="9"/>
                    </a:lnTo>
                    <a:lnTo>
                      <a:pt x="227" y="9"/>
                    </a:lnTo>
                    <a:lnTo>
                      <a:pt x="230" y="10"/>
                    </a:lnTo>
                    <a:lnTo>
                      <a:pt x="232" y="13"/>
                    </a:lnTo>
                    <a:lnTo>
                      <a:pt x="232" y="16"/>
                    </a:lnTo>
                    <a:lnTo>
                      <a:pt x="234" y="20"/>
                    </a:lnTo>
                    <a:lnTo>
                      <a:pt x="236" y="22"/>
                    </a:lnTo>
                    <a:lnTo>
                      <a:pt x="247" y="20"/>
                    </a:lnTo>
                    <a:lnTo>
                      <a:pt x="250" y="16"/>
                    </a:lnTo>
                    <a:lnTo>
                      <a:pt x="253" y="14"/>
                    </a:lnTo>
                    <a:lnTo>
                      <a:pt x="256" y="14"/>
                    </a:lnTo>
                    <a:lnTo>
                      <a:pt x="259" y="18"/>
                    </a:lnTo>
                    <a:lnTo>
                      <a:pt x="261" y="23"/>
                    </a:lnTo>
                    <a:lnTo>
                      <a:pt x="261" y="27"/>
                    </a:lnTo>
                    <a:lnTo>
                      <a:pt x="258" y="36"/>
                    </a:lnTo>
                    <a:lnTo>
                      <a:pt x="258" y="40"/>
                    </a:lnTo>
                    <a:lnTo>
                      <a:pt x="261" y="44"/>
                    </a:lnTo>
                    <a:lnTo>
                      <a:pt x="261" y="46"/>
                    </a:lnTo>
                    <a:lnTo>
                      <a:pt x="259" y="50"/>
                    </a:lnTo>
                    <a:lnTo>
                      <a:pt x="259" y="53"/>
                    </a:lnTo>
                    <a:lnTo>
                      <a:pt x="262" y="55"/>
                    </a:lnTo>
                    <a:lnTo>
                      <a:pt x="262" y="63"/>
                    </a:lnTo>
                    <a:lnTo>
                      <a:pt x="258" y="63"/>
                    </a:lnTo>
                    <a:lnTo>
                      <a:pt x="257" y="61"/>
                    </a:lnTo>
                    <a:lnTo>
                      <a:pt x="257" y="56"/>
                    </a:lnTo>
                    <a:lnTo>
                      <a:pt x="254" y="56"/>
                    </a:lnTo>
                    <a:lnTo>
                      <a:pt x="254" y="57"/>
                    </a:lnTo>
                    <a:lnTo>
                      <a:pt x="254" y="60"/>
                    </a:lnTo>
                    <a:lnTo>
                      <a:pt x="251" y="63"/>
                    </a:lnTo>
                    <a:lnTo>
                      <a:pt x="249" y="66"/>
                    </a:lnTo>
                    <a:lnTo>
                      <a:pt x="249" y="69"/>
                    </a:lnTo>
                    <a:lnTo>
                      <a:pt x="244" y="74"/>
                    </a:lnTo>
                    <a:lnTo>
                      <a:pt x="244" y="78"/>
                    </a:lnTo>
                    <a:lnTo>
                      <a:pt x="246" y="81"/>
                    </a:lnTo>
                    <a:lnTo>
                      <a:pt x="249" y="84"/>
                    </a:lnTo>
                    <a:lnTo>
                      <a:pt x="252" y="84"/>
                    </a:lnTo>
                    <a:lnTo>
                      <a:pt x="252" y="82"/>
                    </a:lnTo>
                    <a:lnTo>
                      <a:pt x="254" y="81"/>
                    </a:lnTo>
                    <a:lnTo>
                      <a:pt x="255" y="81"/>
                    </a:lnTo>
                    <a:lnTo>
                      <a:pt x="257" y="84"/>
                    </a:lnTo>
                    <a:lnTo>
                      <a:pt x="257" y="86"/>
                    </a:lnTo>
                    <a:lnTo>
                      <a:pt x="254" y="86"/>
                    </a:lnTo>
                    <a:lnTo>
                      <a:pt x="252" y="88"/>
                    </a:lnTo>
                    <a:lnTo>
                      <a:pt x="252" y="90"/>
                    </a:lnTo>
                    <a:lnTo>
                      <a:pt x="255" y="92"/>
                    </a:lnTo>
                    <a:lnTo>
                      <a:pt x="248" y="98"/>
                    </a:lnTo>
                    <a:lnTo>
                      <a:pt x="247" y="98"/>
                    </a:lnTo>
                    <a:lnTo>
                      <a:pt x="244" y="96"/>
                    </a:lnTo>
                    <a:lnTo>
                      <a:pt x="242" y="94"/>
                    </a:lnTo>
                    <a:lnTo>
                      <a:pt x="240" y="94"/>
                    </a:lnTo>
                    <a:lnTo>
                      <a:pt x="238" y="96"/>
                    </a:lnTo>
                    <a:lnTo>
                      <a:pt x="238" y="100"/>
                    </a:lnTo>
                    <a:lnTo>
                      <a:pt x="240" y="100"/>
                    </a:lnTo>
                    <a:lnTo>
                      <a:pt x="245" y="105"/>
                    </a:lnTo>
                    <a:lnTo>
                      <a:pt x="245" y="111"/>
                    </a:lnTo>
                    <a:lnTo>
                      <a:pt x="247" y="113"/>
                    </a:lnTo>
                    <a:lnTo>
                      <a:pt x="249" y="119"/>
                    </a:lnTo>
                    <a:lnTo>
                      <a:pt x="252" y="119"/>
                    </a:lnTo>
                    <a:lnTo>
                      <a:pt x="252" y="118"/>
                    </a:lnTo>
                    <a:lnTo>
                      <a:pt x="256" y="113"/>
                    </a:lnTo>
                    <a:lnTo>
                      <a:pt x="257" y="113"/>
                    </a:lnTo>
                    <a:lnTo>
                      <a:pt x="261" y="121"/>
                    </a:lnTo>
                    <a:lnTo>
                      <a:pt x="261" y="124"/>
                    </a:lnTo>
                    <a:lnTo>
                      <a:pt x="265" y="128"/>
                    </a:lnTo>
                    <a:lnTo>
                      <a:pt x="265" y="135"/>
                    </a:lnTo>
                    <a:lnTo>
                      <a:pt x="264" y="137"/>
                    </a:lnTo>
                    <a:lnTo>
                      <a:pt x="262" y="137"/>
                    </a:lnTo>
                    <a:lnTo>
                      <a:pt x="261" y="136"/>
                    </a:lnTo>
                    <a:lnTo>
                      <a:pt x="255" y="136"/>
                    </a:lnTo>
                    <a:lnTo>
                      <a:pt x="251" y="141"/>
                    </a:lnTo>
                    <a:lnTo>
                      <a:pt x="236" y="155"/>
                    </a:lnTo>
                    <a:lnTo>
                      <a:pt x="233" y="155"/>
                    </a:lnTo>
                    <a:lnTo>
                      <a:pt x="230" y="152"/>
                    </a:lnTo>
                    <a:lnTo>
                      <a:pt x="230" y="150"/>
                    </a:lnTo>
                    <a:lnTo>
                      <a:pt x="229" y="149"/>
                    </a:lnTo>
                    <a:lnTo>
                      <a:pt x="227" y="149"/>
                    </a:lnTo>
                    <a:lnTo>
                      <a:pt x="225" y="151"/>
                    </a:lnTo>
                    <a:lnTo>
                      <a:pt x="225" y="154"/>
                    </a:lnTo>
                    <a:lnTo>
                      <a:pt x="228" y="158"/>
                    </a:lnTo>
                    <a:lnTo>
                      <a:pt x="228" y="164"/>
                    </a:lnTo>
                    <a:lnTo>
                      <a:pt x="218" y="164"/>
                    </a:lnTo>
                    <a:lnTo>
                      <a:pt x="217" y="163"/>
                    </a:lnTo>
                    <a:lnTo>
                      <a:pt x="217" y="161"/>
                    </a:lnTo>
                    <a:lnTo>
                      <a:pt x="212" y="153"/>
                    </a:lnTo>
                    <a:lnTo>
                      <a:pt x="211" y="148"/>
                    </a:lnTo>
                    <a:lnTo>
                      <a:pt x="209" y="147"/>
                    </a:lnTo>
                    <a:lnTo>
                      <a:pt x="206" y="147"/>
                    </a:lnTo>
                    <a:lnTo>
                      <a:pt x="200" y="151"/>
                    </a:lnTo>
                    <a:lnTo>
                      <a:pt x="200" y="159"/>
                    </a:lnTo>
                    <a:lnTo>
                      <a:pt x="194" y="159"/>
                    </a:lnTo>
                    <a:lnTo>
                      <a:pt x="190" y="160"/>
                    </a:lnTo>
                    <a:lnTo>
                      <a:pt x="186" y="164"/>
                    </a:lnTo>
                    <a:lnTo>
                      <a:pt x="184" y="167"/>
                    </a:lnTo>
                    <a:lnTo>
                      <a:pt x="183" y="167"/>
                    </a:lnTo>
                    <a:lnTo>
                      <a:pt x="180" y="164"/>
                    </a:lnTo>
                    <a:lnTo>
                      <a:pt x="180" y="163"/>
                    </a:lnTo>
                    <a:lnTo>
                      <a:pt x="182" y="162"/>
                    </a:lnTo>
                    <a:lnTo>
                      <a:pt x="182" y="160"/>
                    </a:lnTo>
                    <a:lnTo>
                      <a:pt x="178" y="157"/>
                    </a:lnTo>
                    <a:lnTo>
                      <a:pt x="176" y="156"/>
                    </a:lnTo>
                    <a:lnTo>
                      <a:pt x="174" y="158"/>
                    </a:lnTo>
                    <a:lnTo>
                      <a:pt x="174" y="164"/>
                    </a:lnTo>
                    <a:lnTo>
                      <a:pt x="172" y="164"/>
                    </a:lnTo>
                    <a:lnTo>
                      <a:pt x="170" y="167"/>
                    </a:lnTo>
                    <a:lnTo>
                      <a:pt x="170" y="174"/>
                    </a:lnTo>
                    <a:lnTo>
                      <a:pt x="173" y="176"/>
                    </a:lnTo>
                    <a:lnTo>
                      <a:pt x="173" y="179"/>
                    </a:lnTo>
                    <a:lnTo>
                      <a:pt x="166" y="184"/>
                    </a:lnTo>
                    <a:lnTo>
                      <a:pt x="158" y="184"/>
                    </a:lnTo>
                    <a:lnTo>
                      <a:pt x="154" y="187"/>
                    </a:lnTo>
                    <a:lnTo>
                      <a:pt x="150" y="193"/>
                    </a:lnTo>
                    <a:lnTo>
                      <a:pt x="147" y="196"/>
                    </a:lnTo>
                    <a:lnTo>
                      <a:pt x="146" y="198"/>
                    </a:lnTo>
                    <a:lnTo>
                      <a:pt x="143" y="196"/>
                    </a:lnTo>
                    <a:lnTo>
                      <a:pt x="139" y="196"/>
                    </a:lnTo>
                    <a:lnTo>
                      <a:pt x="139" y="198"/>
                    </a:lnTo>
                    <a:lnTo>
                      <a:pt x="138" y="199"/>
                    </a:lnTo>
                    <a:lnTo>
                      <a:pt x="136" y="197"/>
                    </a:lnTo>
                    <a:lnTo>
                      <a:pt x="134" y="197"/>
                    </a:lnTo>
                    <a:lnTo>
                      <a:pt x="132" y="201"/>
                    </a:lnTo>
                    <a:lnTo>
                      <a:pt x="129" y="202"/>
                    </a:lnTo>
                    <a:lnTo>
                      <a:pt x="126" y="206"/>
                    </a:lnTo>
                    <a:lnTo>
                      <a:pt x="125" y="209"/>
                    </a:lnTo>
                    <a:lnTo>
                      <a:pt x="121" y="212"/>
                    </a:lnTo>
                    <a:lnTo>
                      <a:pt x="121" y="223"/>
                    </a:lnTo>
                    <a:lnTo>
                      <a:pt x="114" y="223"/>
                    </a:lnTo>
                    <a:lnTo>
                      <a:pt x="106" y="222"/>
                    </a:lnTo>
                    <a:lnTo>
                      <a:pt x="101" y="218"/>
                    </a:lnTo>
                    <a:lnTo>
                      <a:pt x="96" y="217"/>
                    </a:lnTo>
                    <a:lnTo>
                      <a:pt x="96" y="216"/>
                    </a:lnTo>
                    <a:lnTo>
                      <a:pt x="96" y="214"/>
                    </a:lnTo>
                    <a:lnTo>
                      <a:pt x="99" y="207"/>
                    </a:lnTo>
                    <a:lnTo>
                      <a:pt x="99" y="203"/>
                    </a:lnTo>
                    <a:lnTo>
                      <a:pt x="97" y="200"/>
                    </a:lnTo>
                    <a:lnTo>
                      <a:pt x="95" y="200"/>
                    </a:lnTo>
                    <a:lnTo>
                      <a:pt x="93" y="202"/>
                    </a:lnTo>
                    <a:lnTo>
                      <a:pt x="90" y="203"/>
                    </a:lnTo>
                    <a:lnTo>
                      <a:pt x="90" y="206"/>
                    </a:lnTo>
                    <a:lnTo>
                      <a:pt x="88" y="209"/>
                    </a:lnTo>
                    <a:lnTo>
                      <a:pt x="87" y="213"/>
                    </a:lnTo>
                    <a:lnTo>
                      <a:pt x="87" y="218"/>
                    </a:lnTo>
                    <a:lnTo>
                      <a:pt x="85" y="221"/>
                    </a:lnTo>
                    <a:lnTo>
                      <a:pt x="82" y="221"/>
                    </a:lnTo>
                    <a:lnTo>
                      <a:pt x="80" y="223"/>
                    </a:lnTo>
                    <a:lnTo>
                      <a:pt x="75" y="223"/>
                    </a:lnTo>
                    <a:lnTo>
                      <a:pt x="72" y="225"/>
                    </a:lnTo>
                    <a:lnTo>
                      <a:pt x="70" y="227"/>
                    </a:lnTo>
                    <a:lnTo>
                      <a:pt x="65" y="226"/>
                    </a:lnTo>
                    <a:lnTo>
                      <a:pt x="61" y="218"/>
                    </a:lnTo>
                    <a:lnTo>
                      <a:pt x="61" y="212"/>
                    </a:lnTo>
                    <a:lnTo>
                      <a:pt x="62" y="210"/>
                    </a:lnTo>
                    <a:lnTo>
                      <a:pt x="68" y="205"/>
                    </a:lnTo>
                    <a:lnTo>
                      <a:pt x="70" y="201"/>
                    </a:lnTo>
                    <a:lnTo>
                      <a:pt x="68" y="198"/>
                    </a:lnTo>
                    <a:lnTo>
                      <a:pt x="64" y="199"/>
                    </a:lnTo>
                    <a:lnTo>
                      <a:pt x="56" y="204"/>
                    </a:lnTo>
                    <a:lnTo>
                      <a:pt x="55" y="204"/>
                    </a:lnTo>
                    <a:lnTo>
                      <a:pt x="53" y="202"/>
                    </a:lnTo>
                    <a:lnTo>
                      <a:pt x="48" y="202"/>
                    </a:lnTo>
                    <a:lnTo>
                      <a:pt x="45" y="203"/>
                    </a:lnTo>
                    <a:lnTo>
                      <a:pt x="44" y="206"/>
                    </a:lnTo>
                    <a:lnTo>
                      <a:pt x="44" y="209"/>
                    </a:lnTo>
                    <a:lnTo>
                      <a:pt x="43" y="210"/>
                    </a:lnTo>
                    <a:lnTo>
                      <a:pt x="41" y="210"/>
                    </a:lnTo>
                    <a:lnTo>
                      <a:pt x="38" y="208"/>
                    </a:lnTo>
                    <a:lnTo>
                      <a:pt x="33" y="203"/>
                    </a:lnTo>
                    <a:lnTo>
                      <a:pt x="31" y="199"/>
                    </a:lnTo>
                    <a:lnTo>
                      <a:pt x="29" y="197"/>
                    </a:lnTo>
                    <a:lnTo>
                      <a:pt x="24" y="192"/>
                    </a:lnTo>
                    <a:lnTo>
                      <a:pt x="22" y="193"/>
                    </a:lnTo>
                    <a:lnTo>
                      <a:pt x="21" y="191"/>
                    </a:lnTo>
                    <a:lnTo>
                      <a:pt x="22" y="189"/>
                    </a:lnTo>
                    <a:lnTo>
                      <a:pt x="26" y="186"/>
                    </a:lnTo>
                    <a:lnTo>
                      <a:pt x="28" y="181"/>
                    </a:lnTo>
                    <a:lnTo>
                      <a:pt x="28" y="180"/>
                    </a:lnTo>
                    <a:lnTo>
                      <a:pt x="27" y="178"/>
                    </a:lnTo>
                    <a:lnTo>
                      <a:pt x="21" y="178"/>
                    </a:lnTo>
                    <a:lnTo>
                      <a:pt x="15" y="179"/>
                    </a:lnTo>
                    <a:lnTo>
                      <a:pt x="11" y="182"/>
                    </a:lnTo>
                    <a:lnTo>
                      <a:pt x="9" y="182"/>
                    </a:lnTo>
                    <a:lnTo>
                      <a:pt x="9" y="176"/>
                    </a:lnTo>
                    <a:lnTo>
                      <a:pt x="3" y="170"/>
                    </a:lnTo>
                    <a:lnTo>
                      <a:pt x="3" y="168"/>
                    </a:lnTo>
                    <a:lnTo>
                      <a:pt x="4" y="165"/>
                    </a:lnTo>
                    <a:lnTo>
                      <a:pt x="4" y="160"/>
                    </a:lnTo>
                    <a:lnTo>
                      <a:pt x="0" y="155"/>
                    </a:lnTo>
                    <a:lnTo>
                      <a:pt x="0" y="151"/>
                    </a:lnTo>
                    <a:lnTo>
                      <a:pt x="2" y="150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5884669" y="567833"/>
                <a:ext cx="1154803" cy="1043599"/>
              </a:xfrm>
              <a:custGeom>
                <a:avLst/>
                <a:gdLst>
                  <a:gd name="T0" fmla="*/ 94095 w 135"/>
                  <a:gd name="T1" fmla="*/ 0 h 122"/>
                  <a:gd name="T2" fmla="*/ 265177 w 135"/>
                  <a:gd name="T3" fmla="*/ 8554 h 122"/>
                  <a:gd name="T4" fmla="*/ 402042 w 135"/>
                  <a:gd name="T5" fmla="*/ 179636 h 122"/>
                  <a:gd name="T6" fmla="*/ 470475 w 135"/>
                  <a:gd name="T7" fmla="*/ 248069 h 122"/>
                  <a:gd name="T8" fmla="*/ 521800 w 135"/>
                  <a:gd name="T9" fmla="*/ 325055 h 122"/>
                  <a:gd name="T10" fmla="*/ 641557 w 135"/>
                  <a:gd name="T11" fmla="*/ 376380 h 122"/>
                  <a:gd name="T12" fmla="*/ 761314 w 135"/>
                  <a:gd name="T13" fmla="*/ 410596 h 122"/>
                  <a:gd name="T14" fmla="*/ 829747 w 135"/>
                  <a:gd name="T15" fmla="*/ 521800 h 122"/>
                  <a:gd name="T16" fmla="*/ 1000829 w 135"/>
                  <a:gd name="T17" fmla="*/ 427705 h 122"/>
                  <a:gd name="T18" fmla="*/ 1137695 w 135"/>
                  <a:gd name="T19" fmla="*/ 367826 h 122"/>
                  <a:gd name="T20" fmla="*/ 1154803 w 135"/>
                  <a:gd name="T21" fmla="*/ 461921 h 122"/>
                  <a:gd name="T22" fmla="*/ 1137695 w 135"/>
                  <a:gd name="T23" fmla="*/ 590232 h 122"/>
                  <a:gd name="T24" fmla="*/ 1129141 w 135"/>
                  <a:gd name="T25" fmla="*/ 769868 h 122"/>
                  <a:gd name="T26" fmla="*/ 1060708 w 135"/>
                  <a:gd name="T27" fmla="*/ 778422 h 122"/>
                  <a:gd name="T28" fmla="*/ 1000829 w 135"/>
                  <a:gd name="T29" fmla="*/ 812639 h 122"/>
                  <a:gd name="T30" fmla="*/ 1009383 w 135"/>
                  <a:gd name="T31" fmla="*/ 881071 h 122"/>
                  <a:gd name="T32" fmla="*/ 1043600 w 135"/>
                  <a:gd name="T33" fmla="*/ 1017937 h 122"/>
                  <a:gd name="T34" fmla="*/ 966613 w 135"/>
                  <a:gd name="T35" fmla="*/ 983720 h 122"/>
                  <a:gd name="T36" fmla="*/ 940950 w 135"/>
                  <a:gd name="T37" fmla="*/ 975166 h 122"/>
                  <a:gd name="T38" fmla="*/ 881072 w 135"/>
                  <a:gd name="T39" fmla="*/ 1009383 h 122"/>
                  <a:gd name="T40" fmla="*/ 838301 w 135"/>
                  <a:gd name="T41" fmla="*/ 1043599 h 122"/>
                  <a:gd name="T42" fmla="*/ 744206 w 135"/>
                  <a:gd name="T43" fmla="*/ 958058 h 122"/>
                  <a:gd name="T44" fmla="*/ 667219 w 135"/>
                  <a:gd name="T45" fmla="*/ 932396 h 122"/>
                  <a:gd name="T46" fmla="*/ 598787 w 135"/>
                  <a:gd name="T47" fmla="*/ 898180 h 122"/>
                  <a:gd name="T48" fmla="*/ 547462 w 135"/>
                  <a:gd name="T49" fmla="*/ 898180 h 122"/>
                  <a:gd name="T50" fmla="*/ 530354 w 135"/>
                  <a:gd name="T51" fmla="*/ 846855 h 122"/>
                  <a:gd name="T52" fmla="*/ 393488 w 135"/>
                  <a:gd name="T53" fmla="*/ 898180 h 122"/>
                  <a:gd name="T54" fmla="*/ 333610 w 135"/>
                  <a:gd name="T55" fmla="*/ 829747 h 122"/>
                  <a:gd name="T56" fmla="*/ 290839 w 135"/>
                  <a:gd name="T57" fmla="*/ 821193 h 122"/>
                  <a:gd name="T58" fmla="*/ 333610 w 135"/>
                  <a:gd name="T59" fmla="*/ 786976 h 122"/>
                  <a:gd name="T60" fmla="*/ 307947 w 135"/>
                  <a:gd name="T61" fmla="*/ 744206 h 122"/>
                  <a:gd name="T62" fmla="*/ 265177 w 135"/>
                  <a:gd name="T63" fmla="*/ 769868 h 122"/>
                  <a:gd name="T64" fmla="*/ 222406 w 135"/>
                  <a:gd name="T65" fmla="*/ 684327 h 122"/>
                  <a:gd name="T66" fmla="*/ 282285 w 135"/>
                  <a:gd name="T67" fmla="*/ 590232 h 122"/>
                  <a:gd name="T68" fmla="*/ 307947 w 135"/>
                  <a:gd name="T69" fmla="*/ 530354 h 122"/>
                  <a:gd name="T70" fmla="*/ 342164 w 135"/>
                  <a:gd name="T71" fmla="*/ 590232 h 122"/>
                  <a:gd name="T72" fmla="*/ 350718 w 135"/>
                  <a:gd name="T73" fmla="*/ 504691 h 122"/>
                  <a:gd name="T74" fmla="*/ 367826 w 135"/>
                  <a:gd name="T75" fmla="*/ 427705 h 122"/>
                  <a:gd name="T76" fmla="*/ 367826 w 135"/>
                  <a:gd name="T77" fmla="*/ 282285 h 122"/>
                  <a:gd name="T78" fmla="*/ 325056 w 135"/>
                  <a:gd name="T79" fmla="*/ 171082 h 122"/>
                  <a:gd name="T80" fmla="*/ 248069 w 135"/>
                  <a:gd name="T81" fmla="*/ 222406 h 122"/>
                  <a:gd name="T82" fmla="*/ 119757 w 135"/>
                  <a:gd name="T83" fmla="*/ 188190 h 122"/>
                  <a:gd name="T84" fmla="*/ 76987 w 135"/>
                  <a:gd name="T85" fmla="*/ 128311 h 122"/>
                  <a:gd name="T86" fmla="*/ 34216 w 135"/>
                  <a:gd name="T87" fmla="*/ 162528 h 122"/>
                  <a:gd name="T88" fmla="*/ 17108 w 135"/>
                  <a:gd name="T89" fmla="*/ 102649 h 12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5"/>
                  <a:gd name="T136" fmla="*/ 0 h 122"/>
                  <a:gd name="T137" fmla="*/ 135 w 135"/>
                  <a:gd name="T138" fmla="*/ 122 h 12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5" h="122">
                    <a:moveTo>
                      <a:pt x="0" y="6"/>
                    </a:moveTo>
                    <a:lnTo>
                      <a:pt x="5" y="3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31" y="1"/>
                    </a:lnTo>
                    <a:lnTo>
                      <a:pt x="35" y="3"/>
                    </a:lnTo>
                    <a:lnTo>
                      <a:pt x="47" y="18"/>
                    </a:lnTo>
                    <a:lnTo>
                      <a:pt x="47" y="21"/>
                    </a:lnTo>
                    <a:lnTo>
                      <a:pt x="48" y="23"/>
                    </a:lnTo>
                    <a:lnTo>
                      <a:pt x="50" y="24"/>
                    </a:lnTo>
                    <a:lnTo>
                      <a:pt x="55" y="29"/>
                    </a:lnTo>
                    <a:lnTo>
                      <a:pt x="56" y="34"/>
                    </a:lnTo>
                    <a:lnTo>
                      <a:pt x="58" y="35"/>
                    </a:lnTo>
                    <a:lnTo>
                      <a:pt x="61" y="38"/>
                    </a:lnTo>
                    <a:lnTo>
                      <a:pt x="61" y="43"/>
                    </a:lnTo>
                    <a:lnTo>
                      <a:pt x="72" y="43"/>
                    </a:lnTo>
                    <a:lnTo>
                      <a:pt x="75" y="44"/>
                    </a:lnTo>
                    <a:lnTo>
                      <a:pt x="80" y="43"/>
                    </a:lnTo>
                    <a:lnTo>
                      <a:pt x="85" y="48"/>
                    </a:lnTo>
                    <a:lnTo>
                      <a:pt x="89" y="48"/>
                    </a:lnTo>
                    <a:lnTo>
                      <a:pt x="92" y="50"/>
                    </a:lnTo>
                    <a:lnTo>
                      <a:pt x="94" y="56"/>
                    </a:lnTo>
                    <a:lnTo>
                      <a:pt x="97" y="61"/>
                    </a:lnTo>
                    <a:lnTo>
                      <a:pt x="101" y="62"/>
                    </a:lnTo>
                    <a:lnTo>
                      <a:pt x="111" y="58"/>
                    </a:lnTo>
                    <a:lnTo>
                      <a:pt x="117" y="50"/>
                    </a:lnTo>
                    <a:lnTo>
                      <a:pt x="128" y="40"/>
                    </a:lnTo>
                    <a:lnTo>
                      <a:pt x="132" y="40"/>
                    </a:lnTo>
                    <a:lnTo>
                      <a:pt x="133" y="43"/>
                    </a:lnTo>
                    <a:lnTo>
                      <a:pt x="131" y="44"/>
                    </a:lnTo>
                    <a:lnTo>
                      <a:pt x="131" y="50"/>
                    </a:lnTo>
                    <a:lnTo>
                      <a:pt x="135" y="54"/>
                    </a:lnTo>
                    <a:lnTo>
                      <a:pt x="135" y="61"/>
                    </a:lnTo>
                    <a:lnTo>
                      <a:pt x="133" y="65"/>
                    </a:lnTo>
                    <a:lnTo>
                      <a:pt x="133" y="69"/>
                    </a:lnTo>
                    <a:lnTo>
                      <a:pt x="133" y="80"/>
                    </a:lnTo>
                    <a:lnTo>
                      <a:pt x="132" y="82"/>
                    </a:lnTo>
                    <a:lnTo>
                      <a:pt x="132" y="90"/>
                    </a:lnTo>
                    <a:lnTo>
                      <a:pt x="130" y="92"/>
                    </a:lnTo>
                    <a:lnTo>
                      <a:pt x="125" y="9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9" y="93"/>
                    </a:lnTo>
                    <a:lnTo>
                      <a:pt x="117" y="95"/>
                    </a:lnTo>
                    <a:lnTo>
                      <a:pt x="115" y="96"/>
                    </a:lnTo>
                    <a:lnTo>
                      <a:pt x="115" y="100"/>
                    </a:lnTo>
                    <a:lnTo>
                      <a:pt x="118" y="103"/>
                    </a:lnTo>
                    <a:lnTo>
                      <a:pt x="118" y="107"/>
                    </a:lnTo>
                    <a:lnTo>
                      <a:pt x="122" y="114"/>
                    </a:lnTo>
                    <a:lnTo>
                      <a:pt x="122" y="119"/>
                    </a:lnTo>
                    <a:lnTo>
                      <a:pt x="120" y="119"/>
                    </a:lnTo>
                    <a:lnTo>
                      <a:pt x="117" y="119"/>
                    </a:lnTo>
                    <a:lnTo>
                      <a:pt x="113" y="115"/>
                    </a:lnTo>
                    <a:lnTo>
                      <a:pt x="112" y="113"/>
                    </a:lnTo>
                    <a:lnTo>
                      <a:pt x="110" y="112"/>
                    </a:lnTo>
                    <a:lnTo>
                      <a:pt x="110" y="114"/>
                    </a:lnTo>
                    <a:lnTo>
                      <a:pt x="108" y="114"/>
                    </a:lnTo>
                    <a:lnTo>
                      <a:pt x="103" y="117"/>
                    </a:lnTo>
                    <a:lnTo>
                      <a:pt x="103" y="118"/>
                    </a:lnTo>
                    <a:lnTo>
                      <a:pt x="105" y="118"/>
                    </a:lnTo>
                    <a:lnTo>
                      <a:pt x="100" y="122"/>
                    </a:lnTo>
                    <a:lnTo>
                      <a:pt x="98" y="122"/>
                    </a:lnTo>
                    <a:lnTo>
                      <a:pt x="91" y="115"/>
                    </a:lnTo>
                    <a:lnTo>
                      <a:pt x="89" y="112"/>
                    </a:lnTo>
                    <a:lnTo>
                      <a:pt x="87" y="112"/>
                    </a:lnTo>
                    <a:lnTo>
                      <a:pt x="85" y="117"/>
                    </a:lnTo>
                    <a:lnTo>
                      <a:pt x="83" y="117"/>
                    </a:lnTo>
                    <a:lnTo>
                      <a:pt x="78" y="109"/>
                    </a:lnTo>
                    <a:lnTo>
                      <a:pt x="75" y="109"/>
                    </a:lnTo>
                    <a:lnTo>
                      <a:pt x="72" y="105"/>
                    </a:lnTo>
                    <a:lnTo>
                      <a:pt x="70" y="105"/>
                    </a:lnTo>
                    <a:lnTo>
                      <a:pt x="67" y="107"/>
                    </a:lnTo>
                    <a:lnTo>
                      <a:pt x="65" y="107"/>
                    </a:lnTo>
                    <a:lnTo>
                      <a:pt x="64" y="105"/>
                    </a:lnTo>
                    <a:lnTo>
                      <a:pt x="64" y="100"/>
                    </a:lnTo>
                    <a:lnTo>
                      <a:pt x="63" y="99"/>
                    </a:lnTo>
                    <a:lnTo>
                      <a:pt x="62" y="99"/>
                    </a:lnTo>
                    <a:lnTo>
                      <a:pt x="56" y="104"/>
                    </a:lnTo>
                    <a:lnTo>
                      <a:pt x="49" y="107"/>
                    </a:lnTo>
                    <a:lnTo>
                      <a:pt x="46" y="105"/>
                    </a:lnTo>
                    <a:lnTo>
                      <a:pt x="43" y="102"/>
                    </a:lnTo>
                    <a:lnTo>
                      <a:pt x="41" y="99"/>
                    </a:lnTo>
                    <a:lnTo>
                      <a:pt x="39" y="97"/>
                    </a:lnTo>
                    <a:lnTo>
                      <a:pt x="38" y="97"/>
                    </a:lnTo>
                    <a:lnTo>
                      <a:pt x="37" y="98"/>
                    </a:lnTo>
                    <a:lnTo>
                      <a:pt x="34" y="96"/>
                    </a:lnTo>
                    <a:lnTo>
                      <a:pt x="34" y="94"/>
                    </a:lnTo>
                    <a:lnTo>
                      <a:pt x="36" y="92"/>
                    </a:lnTo>
                    <a:lnTo>
                      <a:pt x="39" y="92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7"/>
                    </a:lnTo>
                    <a:lnTo>
                      <a:pt x="34" y="88"/>
                    </a:lnTo>
                    <a:lnTo>
                      <a:pt x="34" y="90"/>
                    </a:lnTo>
                    <a:lnTo>
                      <a:pt x="31" y="90"/>
                    </a:lnTo>
                    <a:lnTo>
                      <a:pt x="28" y="87"/>
                    </a:lnTo>
                    <a:lnTo>
                      <a:pt x="26" y="84"/>
                    </a:lnTo>
                    <a:lnTo>
                      <a:pt x="26" y="80"/>
                    </a:lnTo>
                    <a:lnTo>
                      <a:pt x="31" y="75"/>
                    </a:lnTo>
                    <a:lnTo>
                      <a:pt x="31" y="72"/>
                    </a:lnTo>
                    <a:lnTo>
                      <a:pt x="33" y="69"/>
                    </a:lnTo>
                    <a:lnTo>
                      <a:pt x="36" y="66"/>
                    </a:lnTo>
                    <a:lnTo>
                      <a:pt x="36" y="63"/>
                    </a:lnTo>
                    <a:lnTo>
                      <a:pt x="36" y="62"/>
                    </a:lnTo>
                    <a:lnTo>
                      <a:pt x="39" y="62"/>
                    </a:lnTo>
                    <a:lnTo>
                      <a:pt x="39" y="67"/>
                    </a:lnTo>
                    <a:lnTo>
                      <a:pt x="40" y="69"/>
                    </a:lnTo>
                    <a:lnTo>
                      <a:pt x="44" y="69"/>
                    </a:lnTo>
                    <a:lnTo>
                      <a:pt x="44" y="61"/>
                    </a:lnTo>
                    <a:lnTo>
                      <a:pt x="41" y="59"/>
                    </a:lnTo>
                    <a:lnTo>
                      <a:pt x="41" y="56"/>
                    </a:lnTo>
                    <a:lnTo>
                      <a:pt x="43" y="52"/>
                    </a:lnTo>
                    <a:lnTo>
                      <a:pt x="43" y="50"/>
                    </a:lnTo>
                    <a:lnTo>
                      <a:pt x="40" y="46"/>
                    </a:lnTo>
                    <a:lnTo>
                      <a:pt x="40" y="42"/>
                    </a:lnTo>
                    <a:lnTo>
                      <a:pt x="43" y="33"/>
                    </a:lnTo>
                    <a:lnTo>
                      <a:pt x="43" y="29"/>
                    </a:lnTo>
                    <a:lnTo>
                      <a:pt x="41" y="24"/>
                    </a:lnTo>
                    <a:lnTo>
                      <a:pt x="38" y="20"/>
                    </a:lnTo>
                    <a:lnTo>
                      <a:pt x="35" y="20"/>
                    </a:lnTo>
                    <a:lnTo>
                      <a:pt x="32" y="22"/>
                    </a:lnTo>
                    <a:lnTo>
                      <a:pt x="29" y="26"/>
                    </a:lnTo>
                    <a:lnTo>
                      <a:pt x="18" y="29"/>
                    </a:lnTo>
                    <a:lnTo>
                      <a:pt x="16" y="26"/>
                    </a:lnTo>
                    <a:lnTo>
                      <a:pt x="14" y="22"/>
                    </a:lnTo>
                    <a:lnTo>
                      <a:pt x="14" y="19"/>
                    </a:lnTo>
                    <a:lnTo>
                      <a:pt x="12" y="16"/>
                    </a:lnTo>
                    <a:lnTo>
                      <a:pt x="9" y="15"/>
                    </a:lnTo>
                    <a:lnTo>
                      <a:pt x="6" y="15"/>
                    </a:lnTo>
                    <a:lnTo>
                      <a:pt x="6" y="19"/>
                    </a:lnTo>
                    <a:lnTo>
                      <a:pt x="4" y="19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0" y="6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3883011" y="3553212"/>
                <a:ext cx="932396" cy="975167"/>
              </a:xfrm>
              <a:custGeom>
                <a:avLst/>
                <a:gdLst>
                  <a:gd name="T0" fmla="*/ 786976 w 109"/>
                  <a:gd name="T1" fmla="*/ 727098 h 114"/>
                  <a:gd name="T2" fmla="*/ 692881 w 109"/>
                  <a:gd name="T3" fmla="*/ 804085 h 114"/>
                  <a:gd name="T4" fmla="*/ 633003 w 109"/>
                  <a:gd name="T5" fmla="*/ 778423 h 114"/>
                  <a:gd name="T6" fmla="*/ 547462 w 109"/>
                  <a:gd name="T7" fmla="*/ 769869 h 114"/>
                  <a:gd name="T8" fmla="*/ 470475 w 109"/>
                  <a:gd name="T9" fmla="*/ 804085 h 114"/>
                  <a:gd name="T10" fmla="*/ 427705 w 109"/>
                  <a:gd name="T11" fmla="*/ 804085 h 114"/>
                  <a:gd name="T12" fmla="*/ 444813 w 109"/>
                  <a:gd name="T13" fmla="*/ 898180 h 114"/>
                  <a:gd name="T14" fmla="*/ 453367 w 109"/>
                  <a:gd name="T15" fmla="*/ 949505 h 114"/>
                  <a:gd name="T16" fmla="*/ 376380 w 109"/>
                  <a:gd name="T17" fmla="*/ 940951 h 114"/>
                  <a:gd name="T18" fmla="*/ 307947 w 109"/>
                  <a:gd name="T19" fmla="*/ 915288 h 114"/>
                  <a:gd name="T20" fmla="*/ 205298 w 109"/>
                  <a:gd name="T21" fmla="*/ 838301 h 114"/>
                  <a:gd name="T22" fmla="*/ 179636 w 109"/>
                  <a:gd name="T23" fmla="*/ 752761 h 114"/>
                  <a:gd name="T24" fmla="*/ 136865 w 109"/>
                  <a:gd name="T25" fmla="*/ 701436 h 114"/>
                  <a:gd name="T26" fmla="*/ 128311 w 109"/>
                  <a:gd name="T27" fmla="*/ 641557 h 114"/>
                  <a:gd name="T28" fmla="*/ 76987 w 109"/>
                  <a:gd name="T29" fmla="*/ 581679 h 114"/>
                  <a:gd name="T30" fmla="*/ 0 w 109"/>
                  <a:gd name="T31" fmla="*/ 504692 h 114"/>
                  <a:gd name="T32" fmla="*/ 119757 w 109"/>
                  <a:gd name="T33" fmla="*/ 333610 h 114"/>
                  <a:gd name="T34" fmla="*/ 136865 w 109"/>
                  <a:gd name="T35" fmla="*/ 239515 h 114"/>
                  <a:gd name="T36" fmla="*/ 94095 w 109"/>
                  <a:gd name="T37" fmla="*/ 153974 h 114"/>
                  <a:gd name="T38" fmla="*/ 145420 w 109"/>
                  <a:gd name="T39" fmla="*/ 94095 h 114"/>
                  <a:gd name="T40" fmla="*/ 162528 w 109"/>
                  <a:gd name="T41" fmla="*/ 0 h 114"/>
                  <a:gd name="T42" fmla="*/ 205298 w 109"/>
                  <a:gd name="T43" fmla="*/ 68433 h 114"/>
                  <a:gd name="T44" fmla="*/ 230960 w 109"/>
                  <a:gd name="T45" fmla="*/ 102649 h 114"/>
                  <a:gd name="T46" fmla="*/ 248069 w 109"/>
                  <a:gd name="T47" fmla="*/ 34216 h 114"/>
                  <a:gd name="T48" fmla="*/ 273731 w 109"/>
                  <a:gd name="T49" fmla="*/ 85541 h 114"/>
                  <a:gd name="T50" fmla="*/ 359272 w 109"/>
                  <a:gd name="T51" fmla="*/ 153974 h 114"/>
                  <a:gd name="T52" fmla="*/ 436259 w 109"/>
                  <a:gd name="T53" fmla="*/ 299393 h 114"/>
                  <a:gd name="T54" fmla="*/ 444813 w 109"/>
                  <a:gd name="T55" fmla="*/ 342164 h 114"/>
                  <a:gd name="T56" fmla="*/ 487583 w 109"/>
                  <a:gd name="T57" fmla="*/ 384934 h 114"/>
                  <a:gd name="T58" fmla="*/ 547462 w 109"/>
                  <a:gd name="T59" fmla="*/ 384934 h 114"/>
                  <a:gd name="T60" fmla="*/ 607341 w 109"/>
                  <a:gd name="T61" fmla="*/ 333610 h 114"/>
                  <a:gd name="T62" fmla="*/ 590232 w 109"/>
                  <a:gd name="T63" fmla="*/ 282285 h 114"/>
                  <a:gd name="T64" fmla="*/ 624449 w 109"/>
                  <a:gd name="T65" fmla="*/ 213852 h 114"/>
                  <a:gd name="T66" fmla="*/ 633003 w 109"/>
                  <a:gd name="T67" fmla="*/ 136866 h 114"/>
                  <a:gd name="T68" fmla="*/ 658665 w 109"/>
                  <a:gd name="T69" fmla="*/ 76987 h 114"/>
                  <a:gd name="T70" fmla="*/ 727098 w 109"/>
                  <a:gd name="T71" fmla="*/ 76987 h 114"/>
                  <a:gd name="T72" fmla="*/ 761314 w 109"/>
                  <a:gd name="T73" fmla="*/ 153974 h 114"/>
                  <a:gd name="T74" fmla="*/ 838301 w 109"/>
                  <a:gd name="T75" fmla="*/ 145420 h 114"/>
                  <a:gd name="T76" fmla="*/ 812639 w 109"/>
                  <a:gd name="T77" fmla="*/ 222407 h 114"/>
                  <a:gd name="T78" fmla="*/ 761314 w 109"/>
                  <a:gd name="T79" fmla="*/ 205298 h 114"/>
                  <a:gd name="T80" fmla="*/ 667219 w 109"/>
                  <a:gd name="T81" fmla="*/ 248069 h 114"/>
                  <a:gd name="T82" fmla="*/ 675773 w 109"/>
                  <a:gd name="T83" fmla="*/ 307948 h 114"/>
                  <a:gd name="T84" fmla="*/ 752760 w 109"/>
                  <a:gd name="T85" fmla="*/ 307948 h 114"/>
                  <a:gd name="T86" fmla="*/ 735652 w 109"/>
                  <a:gd name="T87" fmla="*/ 419151 h 114"/>
                  <a:gd name="T88" fmla="*/ 778422 w 109"/>
                  <a:gd name="T89" fmla="*/ 453367 h 114"/>
                  <a:gd name="T90" fmla="*/ 769868 w 109"/>
                  <a:gd name="T91" fmla="*/ 556016 h 114"/>
                  <a:gd name="T92" fmla="*/ 821193 w 109"/>
                  <a:gd name="T93" fmla="*/ 590233 h 114"/>
                  <a:gd name="T94" fmla="*/ 932396 w 109"/>
                  <a:gd name="T95" fmla="*/ 641557 h 114"/>
                  <a:gd name="T96" fmla="*/ 846855 w 109"/>
                  <a:gd name="T97" fmla="*/ 692882 h 1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9"/>
                  <a:gd name="T148" fmla="*/ 0 h 114"/>
                  <a:gd name="T149" fmla="*/ 109 w 109"/>
                  <a:gd name="T150" fmla="*/ 114 h 11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9" h="114">
                    <a:moveTo>
                      <a:pt x="99" y="81"/>
                    </a:moveTo>
                    <a:lnTo>
                      <a:pt x="96" y="83"/>
                    </a:lnTo>
                    <a:lnTo>
                      <a:pt x="92" y="85"/>
                    </a:lnTo>
                    <a:lnTo>
                      <a:pt x="89" y="90"/>
                    </a:lnTo>
                    <a:lnTo>
                      <a:pt x="84" y="90"/>
                    </a:lnTo>
                    <a:lnTo>
                      <a:pt x="81" y="94"/>
                    </a:lnTo>
                    <a:lnTo>
                      <a:pt x="78" y="94"/>
                    </a:lnTo>
                    <a:lnTo>
                      <a:pt x="76" y="91"/>
                    </a:lnTo>
                    <a:lnTo>
                      <a:pt x="74" y="91"/>
                    </a:lnTo>
                    <a:lnTo>
                      <a:pt x="71" y="93"/>
                    </a:lnTo>
                    <a:lnTo>
                      <a:pt x="67" y="93"/>
                    </a:lnTo>
                    <a:lnTo>
                      <a:pt x="64" y="90"/>
                    </a:lnTo>
                    <a:lnTo>
                      <a:pt x="61" y="90"/>
                    </a:lnTo>
                    <a:lnTo>
                      <a:pt x="58" y="94"/>
                    </a:lnTo>
                    <a:lnTo>
                      <a:pt x="55" y="94"/>
                    </a:lnTo>
                    <a:lnTo>
                      <a:pt x="53" y="92"/>
                    </a:lnTo>
                    <a:lnTo>
                      <a:pt x="52" y="92"/>
                    </a:lnTo>
                    <a:lnTo>
                      <a:pt x="50" y="94"/>
                    </a:lnTo>
                    <a:lnTo>
                      <a:pt x="50" y="97"/>
                    </a:lnTo>
                    <a:lnTo>
                      <a:pt x="52" y="100"/>
                    </a:lnTo>
                    <a:lnTo>
                      <a:pt x="52" y="105"/>
                    </a:lnTo>
                    <a:lnTo>
                      <a:pt x="51" y="106"/>
                    </a:lnTo>
                    <a:lnTo>
                      <a:pt x="52" y="107"/>
                    </a:lnTo>
                    <a:lnTo>
                      <a:pt x="53" y="111"/>
                    </a:lnTo>
                    <a:lnTo>
                      <a:pt x="52" y="114"/>
                    </a:lnTo>
                    <a:lnTo>
                      <a:pt x="50" y="114"/>
                    </a:lnTo>
                    <a:lnTo>
                      <a:pt x="44" y="110"/>
                    </a:lnTo>
                    <a:lnTo>
                      <a:pt x="44" y="103"/>
                    </a:lnTo>
                    <a:lnTo>
                      <a:pt x="41" y="103"/>
                    </a:lnTo>
                    <a:lnTo>
                      <a:pt x="36" y="107"/>
                    </a:lnTo>
                    <a:lnTo>
                      <a:pt x="34" y="106"/>
                    </a:lnTo>
                    <a:lnTo>
                      <a:pt x="27" y="98"/>
                    </a:lnTo>
                    <a:lnTo>
                      <a:pt x="24" y="98"/>
                    </a:lnTo>
                    <a:lnTo>
                      <a:pt x="20" y="95"/>
                    </a:lnTo>
                    <a:lnTo>
                      <a:pt x="20" y="89"/>
                    </a:lnTo>
                    <a:lnTo>
                      <a:pt x="21" y="88"/>
                    </a:lnTo>
                    <a:lnTo>
                      <a:pt x="21" y="84"/>
                    </a:lnTo>
                    <a:lnTo>
                      <a:pt x="18" y="83"/>
                    </a:lnTo>
                    <a:lnTo>
                      <a:pt x="16" y="82"/>
                    </a:lnTo>
                    <a:lnTo>
                      <a:pt x="16" y="80"/>
                    </a:lnTo>
                    <a:lnTo>
                      <a:pt x="15" y="79"/>
                    </a:lnTo>
                    <a:lnTo>
                      <a:pt x="15" y="75"/>
                    </a:lnTo>
                    <a:lnTo>
                      <a:pt x="13" y="71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4" y="71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5" y="52"/>
                    </a:lnTo>
                    <a:lnTo>
                      <a:pt x="14" y="45"/>
                    </a:lnTo>
                    <a:lnTo>
                      <a:pt x="14" y="39"/>
                    </a:lnTo>
                    <a:lnTo>
                      <a:pt x="15" y="39"/>
                    </a:lnTo>
                    <a:lnTo>
                      <a:pt x="15" y="29"/>
                    </a:lnTo>
                    <a:lnTo>
                      <a:pt x="16" y="28"/>
                    </a:lnTo>
                    <a:lnTo>
                      <a:pt x="16" y="25"/>
                    </a:lnTo>
                    <a:lnTo>
                      <a:pt x="15" y="22"/>
                    </a:lnTo>
                    <a:lnTo>
                      <a:pt x="11" y="18"/>
                    </a:lnTo>
                    <a:lnTo>
                      <a:pt x="11" y="13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7" y="5"/>
                    </a:lnTo>
                    <a:lnTo>
                      <a:pt x="15" y="1"/>
                    </a:lnTo>
                    <a:lnTo>
                      <a:pt x="19" y="0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5" y="12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7" y="5"/>
                    </a:lnTo>
                    <a:lnTo>
                      <a:pt x="29" y="4"/>
                    </a:lnTo>
                    <a:lnTo>
                      <a:pt x="30" y="4"/>
                    </a:lnTo>
                    <a:lnTo>
                      <a:pt x="32" y="7"/>
                    </a:lnTo>
                    <a:lnTo>
                      <a:pt x="32" y="10"/>
                    </a:lnTo>
                    <a:lnTo>
                      <a:pt x="37" y="17"/>
                    </a:lnTo>
                    <a:lnTo>
                      <a:pt x="40" y="18"/>
                    </a:lnTo>
                    <a:lnTo>
                      <a:pt x="42" y="18"/>
                    </a:lnTo>
                    <a:lnTo>
                      <a:pt x="46" y="26"/>
                    </a:lnTo>
                    <a:lnTo>
                      <a:pt x="51" y="32"/>
                    </a:lnTo>
                    <a:lnTo>
                      <a:pt x="51" y="35"/>
                    </a:lnTo>
                    <a:lnTo>
                      <a:pt x="49" y="37"/>
                    </a:lnTo>
                    <a:lnTo>
                      <a:pt x="49" y="38"/>
                    </a:lnTo>
                    <a:lnTo>
                      <a:pt x="52" y="40"/>
                    </a:lnTo>
                    <a:lnTo>
                      <a:pt x="52" y="47"/>
                    </a:lnTo>
                    <a:lnTo>
                      <a:pt x="53" y="48"/>
                    </a:lnTo>
                    <a:lnTo>
                      <a:pt x="57" y="45"/>
                    </a:lnTo>
                    <a:lnTo>
                      <a:pt x="59" y="46"/>
                    </a:lnTo>
                    <a:lnTo>
                      <a:pt x="62" y="45"/>
                    </a:lnTo>
                    <a:lnTo>
                      <a:pt x="64" y="45"/>
                    </a:lnTo>
                    <a:lnTo>
                      <a:pt x="69" y="41"/>
                    </a:lnTo>
                    <a:lnTo>
                      <a:pt x="71" y="41"/>
                    </a:lnTo>
                    <a:lnTo>
                      <a:pt x="71" y="39"/>
                    </a:lnTo>
                    <a:lnTo>
                      <a:pt x="72" y="39"/>
                    </a:lnTo>
                    <a:lnTo>
                      <a:pt x="72" y="36"/>
                    </a:lnTo>
                    <a:lnTo>
                      <a:pt x="69" y="33"/>
                    </a:lnTo>
                    <a:lnTo>
                      <a:pt x="69" y="29"/>
                    </a:lnTo>
                    <a:lnTo>
                      <a:pt x="71" y="26"/>
                    </a:lnTo>
                    <a:lnTo>
                      <a:pt x="73" y="25"/>
                    </a:lnTo>
                    <a:lnTo>
                      <a:pt x="76" y="22"/>
                    </a:lnTo>
                    <a:lnTo>
                      <a:pt x="76" y="19"/>
                    </a:lnTo>
                    <a:lnTo>
                      <a:pt x="74" y="16"/>
                    </a:lnTo>
                    <a:lnTo>
                      <a:pt x="74" y="13"/>
                    </a:lnTo>
                    <a:lnTo>
                      <a:pt x="77" y="11"/>
                    </a:lnTo>
                    <a:lnTo>
                      <a:pt x="77" y="9"/>
                    </a:lnTo>
                    <a:lnTo>
                      <a:pt x="79" y="7"/>
                    </a:lnTo>
                    <a:lnTo>
                      <a:pt x="83" y="7"/>
                    </a:lnTo>
                    <a:lnTo>
                      <a:pt x="85" y="9"/>
                    </a:lnTo>
                    <a:lnTo>
                      <a:pt x="85" y="11"/>
                    </a:lnTo>
                    <a:lnTo>
                      <a:pt x="85" y="13"/>
                    </a:lnTo>
                    <a:lnTo>
                      <a:pt x="89" y="18"/>
                    </a:lnTo>
                    <a:lnTo>
                      <a:pt x="93" y="18"/>
                    </a:lnTo>
                    <a:lnTo>
                      <a:pt x="97" y="15"/>
                    </a:lnTo>
                    <a:lnTo>
                      <a:pt x="98" y="17"/>
                    </a:lnTo>
                    <a:lnTo>
                      <a:pt x="98" y="22"/>
                    </a:lnTo>
                    <a:lnTo>
                      <a:pt x="97" y="24"/>
                    </a:lnTo>
                    <a:lnTo>
                      <a:pt x="95" y="26"/>
                    </a:lnTo>
                    <a:lnTo>
                      <a:pt x="92" y="26"/>
                    </a:lnTo>
                    <a:lnTo>
                      <a:pt x="90" y="25"/>
                    </a:lnTo>
                    <a:lnTo>
                      <a:pt x="89" y="24"/>
                    </a:lnTo>
                    <a:lnTo>
                      <a:pt x="86" y="24"/>
                    </a:lnTo>
                    <a:lnTo>
                      <a:pt x="81" y="26"/>
                    </a:lnTo>
                    <a:lnTo>
                      <a:pt x="78" y="29"/>
                    </a:lnTo>
                    <a:lnTo>
                      <a:pt x="78" y="32"/>
                    </a:lnTo>
                    <a:lnTo>
                      <a:pt x="79" y="33"/>
                    </a:lnTo>
                    <a:lnTo>
                      <a:pt x="79" y="36"/>
                    </a:lnTo>
                    <a:lnTo>
                      <a:pt x="82" y="37"/>
                    </a:lnTo>
                    <a:lnTo>
                      <a:pt x="83" y="36"/>
                    </a:lnTo>
                    <a:lnTo>
                      <a:pt x="88" y="36"/>
                    </a:lnTo>
                    <a:lnTo>
                      <a:pt x="89" y="38"/>
                    </a:lnTo>
                    <a:lnTo>
                      <a:pt x="89" y="41"/>
                    </a:lnTo>
                    <a:lnTo>
                      <a:pt x="86" y="49"/>
                    </a:lnTo>
                    <a:lnTo>
                      <a:pt x="86" y="51"/>
                    </a:lnTo>
                    <a:lnTo>
                      <a:pt x="89" y="53"/>
                    </a:lnTo>
                    <a:lnTo>
                      <a:pt x="91" y="53"/>
                    </a:lnTo>
                    <a:lnTo>
                      <a:pt x="91" y="58"/>
                    </a:lnTo>
                    <a:lnTo>
                      <a:pt x="90" y="59"/>
                    </a:lnTo>
                    <a:lnTo>
                      <a:pt x="90" y="65"/>
                    </a:lnTo>
                    <a:lnTo>
                      <a:pt x="92" y="68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105" y="73"/>
                    </a:lnTo>
                    <a:lnTo>
                      <a:pt x="108" y="73"/>
                    </a:lnTo>
                    <a:lnTo>
                      <a:pt x="109" y="75"/>
                    </a:lnTo>
                    <a:lnTo>
                      <a:pt x="108" y="77"/>
                    </a:lnTo>
                    <a:lnTo>
                      <a:pt x="104" y="81"/>
                    </a:lnTo>
                    <a:lnTo>
                      <a:pt x="99" y="8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4652879" y="3895375"/>
                <a:ext cx="786977" cy="590233"/>
              </a:xfrm>
              <a:custGeom>
                <a:avLst/>
                <a:gdLst>
                  <a:gd name="T0" fmla="*/ 701436 w 92"/>
                  <a:gd name="T1" fmla="*/ 393489 h 69"/>
                  <a:gd name="T2" fmla="*/ 564571 w 92"/>
                  <a:gd name="T3" fmla="*/ 530354 h 69"/>
                  <a:gd name="T4" fmla="*/ 521800 w 92"/>
                  <a:gd name="T5" fmla="*/ 564571 h 69"/>
                  <a:gd name="T6" fmla="*/ 470475 w 92"/>
                  <a:gd name="T7" fmla="*/ 590233 h 69"/>
                  <a:gd name="T8" fmla="*/ 444813 w 92"/>
                  <a:gd name="T9" fmla="*/ 556017 h 69"/>
                  <a:gd name="T10" fmla="*/ 419151 w 92"/>
                  <a:gd name="T11" fmla="*/ 538908 h 69"/>
                  <a:gd name="T12" fmla="*/ 265177 w 92"/>
                  <a:gd name="T13" fmla="*/ 564571 h 69"/>
                  <a:gd name="T14" fmla="*/ 205298 w 92"/>
                  <a:gd name="T15" fmla="*/ 470476 h 69"/>
                  <a:gd name="T16" fmla="*/ 222407 w 92"/>
                  <a:gd name="T17" fmla="*/ 427705 h 69"/>
                  <a:gd name="T18" fmla="*/ 128311 w 92"/>
                  <a:gd name="T19" fmla="*/ 410597 h 69"/>
                  <a:gd name="T20" fmla="*/ 85541 w 92"/>
                  <a:gd name="T21" fmla="*/ 367826 h 69"/>
                  <a:gd name="T22" fmla="*/ 76987 w 92"/>
                  <a:gd name="T23" fmla="*/ 350718 h 69"/>
                  <a:gd name="T24" fmla="*/ 153974 w 92"/>
                  <a:gd name="T25" fmla="*/ 316502 h 69"/>
                  <a:gd name="T26" fmla="*/ 153974 w 92"/>
                  <a:gd name="T27" fmla="*/ 282285 h 69"/>
                  <a:gd name="T28" fmla="*/ 51325 w 92"/>
                  <a:gd name="T29" fmla="*/ 248069 h 69"/>
                  <a:gd name="T30" fmla="*/ 17108 w 92"/>
                  <a:gd name="T31" fmla="*/ 239515 h 69"/>
                  <a:gd name="T32" fmla="*/ 0 w 92"/>
                  <a:gd name="T33" fmla="*/ 205298 h 69"/>
                  <a:gd name="T34" fmla="*/ 51325 w 92"/>
                  <a:gd name="T35" fmla="*/ 162528 h 69"/>
                  <a:gd name="T36" fmla="*/ 145420 w 92"/>
                  <a:gd name="T37" fmla="*/ 205298 h 69"/>
                  <a:gd name="T38" fmla="*/ 188190 w 92"/>
                  <a:gd name="T39" fmla="*/ 196744 h 69"/>
                  <a:gd name="T40" fmla="*/ 256623 w 92"/>
                  <a:gd name="T41" fmla="*/ 128311 h 69"/>
                  <a:gd name="T42" fmla="*/ 265177 w 92"/>
                  <a:gd name="T43" fmla="*/ 102649 h 69"/>
                  <a:gd name="T44" fmla="*/ 307948 w 92"/>
                  <a:gd name="T45" fmla="*/ 119757 h 69"/>
                  <a:gd name="T46" fmla="*/ 384934 w 92"/>
                  <a:gd name="T47" fmla="*/ 136866 h 69"/>
                  <a:gd name="T48" fmla="*/ 479029 w 92"/>
                  <a:gd name="T49" fmla="*/ 59879 h 69"/>
                  <a:gd name="T50" fmla="*/ 581679 w 92"/>
                  <a:gd name="T51" fmla="*/ 34216 h 69"/>
                  <a:gd name="T52" fmla="*/ 633003 w 92"/>
                  <a:gd name="T53" fmla="*/ 8554 h 69"/>
                  <a:gd name="T54" fmla="*/ 675774 w 92"/>
                  <a:gd name="T55" fmla="*/ 0 h 69"/>
                  <a:gd name="T56" fmla="*/ 692882 w 92"/>
                  <a:gd name="T57" fmla="*/ 51325 h 69"/>
                  <a:gd name="T58" fmla="*/ 709990 w 92"/>
                  <a:gd name="T59" fmla="*/ 68433 h 69"/>
                  <a:gd name="T60" fmla="*/ 675774 w 92"/>
                  <a:gd name="T61" fmla="*/ 145420 h 69"/>
                  <a:gd name="T62" fmla="*/ 709990 w 92"/>
                  <a:gd name="T63" fmla="*/ 153974 h 69"/>
                  <a:gd name="T64" fmla="*/ 718544 w 92"/>
                  <a:gd name="T65" fmla="*/ 179636 h 69"/>
                  <a:gd name="T66" fmla="*/ 744207 w 92"/>
                  <a:gd name="T67" fmla="*/ 196744 h 69"/>
                  <a:gd name="T68" fmla="*/ 769869 w 92"/>
                  <a:gd name="T69" fmla="*/ 188190 h 69"/>
                  <a:gd name="T70" fmla="*/ 778423 w 92"/>
                  <a:gd name="T71" fmla="*/ 205298 h 69"/>
                  <a:gd name="T72" fmla="*/ 786977 w 92"/>
                  <a:gd name="T73" fmla="*/ 256623 h 69"/>
                  <a:gd name="T74" fmla="*/ 752761 w 92"/>
                  <a:gd name="T75" fmla="*/ 333610 h 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2"/>
                  <a:gd name="T115" fmla="*/ 0 h 69"/>
                  <a:gd name="T116" fmla="*/ 92 w 92"/>
                  <a:gd name="T117" fmla="*/ 69 h 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2" h="69">
                    <a:moveTo>
                      <a:pt x="86" y="42"/>
                    </a:moveTo>
                    <a:lnTo>
                      <a:pt x="82" y="46"/>
                    </a:lnTo>
                    <a:lnTo>
                      <a:pt x="79" y="50"/>
                    </a:lnTo>
                    <a:lnTo>
                      <a:pt x="66" y="62"/>
                    </a:lnTo>
                    <a:lnTo>
                      <a:pt x="64" y="67"/>
                    </a:lnTo>
                    <a:lnTo>
                      <a:pt x="61" y="66"/>
                    </a:lnTo>
                    <a:lnTo>
                      <a:pt x="58" y="69"/>
                    </a:lnTo>
                    <a:lnTo>
                      <a:pt x="55" y="69"/>
                    </a:lnTo>
                    <a:lnTo>
                      <a:pt x="55" y="66"/>
                    </a:lnTo>
                    <a:lnTo>
                      <a:pt x="52" y="65"/>
                    </a:lnTo>
                    <a:lnTo>
                      <a:pt x="52" y="63"/>
                    </a:lnTo>
                    <a:lnTo>
                      <a:pt x="49" y="63"/>
                    </a:lnTo>
                    <a:lnTo>
                      <a:pt x="49" y="67"/>
                    </a:lnTo>
                    <a:lnTo>
                      <a:pt x="31" y="66"/>
                    </a:lnTo>
                    <a:lnTo>
                      <a:pt x="25" y="58"/>
                    </a:lnTo>
                    <a:lnTo>
                      <a:pt x="24" y="55"/>
                    </a:lnTo>
                    <a:lnTo>
                      <a:pt x="26" y="52"/>
                    </a:lnTo>
                    <a:lnTo>
                      <a:pt x="26" y="50"/>
                    </a:lnTo>
                    <a:lnTo>
                      <a:pt x="23" y="48"/>
                    </a:lnTo>
                    <a:lnTo>
                      <a:pt x="15" y="48"/>
                    </a:lnTo>
                    <a:lnTo>
                      <a:pt x="10" y="46"/>
                    </a:lnTo>
                    <a:lnTo>
                      <a:pt x="10" y="43"/>
                    </a:lnTo>
                    <a:lnTo>
                      <a:pt x="6" y="43"/>
                    </a:lnTo>
                    <a:lnTo>
                      <a:pt x="9" y="41"/>
                    </a:lnTo>
                    <a:lnTo>
                      <a:pt x="14" y="41"/>
                    </a:lnTo>
                    <a:lnTo>
                      <a:pt x="18" y="37"/>
                    </a:lnTo>
                    <a:lnTo>
                      <a:pt x="19" y="35"/>
                    </a:lnTo>
                    <a:lnTo>
                      <a:pt x="18" y="33"/>
                    </a:lnTo>
                    <a:lnTo>
                      <a:pt x="15" y="33"/>
                    </a:lnTo>
                    <a:lnTo>
                      <a:pt x="6" y="29"/>
                    </a:lnTo>
                    <a:lnTo>
                      <a:pt x="4" y="29"/>
                    </a:lnTo>
                    <a:lnTo>
                      <a:pt x="2" y="28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3" y="20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7" y="24"/>
                    </a:lnTo>
                    <a:lnTo>
                      <a:pt x="19" y="24"/>
                    </a:lnTo>
                    <a:lnTo>
                      <a:pt x="22" y="23"/>
                    </a:lnTo>
                    <a:lnTo>
                      <a:pt x="27" y="17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31" y="12"/>
                    </a:lnTo>
                    <a:lnTo>
                      <a:pt x="33" y="12"/>
                    </a:lnTo>
                    <a:lnTo>
                      <a:pt x="36" y="14"/>
                    </a:lnTo>
                    <a:lnTo>
                      <a:pt x="39" y="16"/>
                    </a:lnTo>
                    <a:lnTo>
                      <a:pt x="45" y="16"/>
                    </a:lnTo>
                    <a:lnTo>
                      <a:pt x="53" y="10"/>
                    </a:lnTo>
                    <a:lnTo>
                      <a:pt x="56" y="7"/>
                    </a:lnTo>
                    <a:lnTo>
                      <a:pt x="61" y="5"/>
                    </a:lnTo>
                    <a:lnTo>
                      <a:pt x="68" y="4"/>
                    </a:lnTo>
                    <a:lnTo>
                      <a:pt x="72" y="1"/>
                    </a:lnTo>
                    <a:lnTo>
                      <a:pt x="74" y="1"/>
                    </a:lnTo>
                    <a:lnTo>
                      <a:pt x="76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81" y="6"/>
                    </a:lnTo>
                    <a:lnTo>
                      <a:pt x="83" y="6"/>
                    </a:lnTo>
                    <a:lnTo>
                      <a:pt x="83" y="8"/>
                    </a:lnTo>
                    <a:lnTo>
                      <a:pt x="79" y="14"/>
                    </a:lnTo>
                    <a:lnTo>
                      <a:pt x="79" y="17"/>
                    </a:lnTo>
                    <a:lnTo>
                      <a:pt x="80" y="18"/>
                    </a:lnTo>
                    <a:lnTo>
                      <a:pt x="83" y="18"/>
                    </a:lnTo>
                    <a:lnTo>
                      <a:pt x="84" y="19"/>
                    </a:lnTo>
                    <a:lnTo>
                      <a:pt x="84" y="21"/>
                    </a:lnTo>
                    <a:lnTo>
                      <a:pt x="85" y="23"/>
                    </a:lnTo>
                    <a:lnTo>
                      <a:pt x="87" y="23"/>
                    </a:lnTo>
                    <a:lnTo>
                      <a:pt x="88" y="22"/>
                    </a:lnTo>
                    <a:lnTo>
                      <a:pt x="90" y="22"/>
                    </a:lnTo>
                    <a:lnTo>
                      <a:pt x="91" y="23"/>
                    </a:lnTo>
                    <a:lnTo>
                      <a:pt x="91" y="24"/>
                    </a:lnTo>
                    <a:lnTo>
                      <a:pt x="92" y="24"/>
                    </a:lnTo>
                    <a:lnTo>
                      <a:pt x="92" y="30"/>
                    </a:lnTo>
                    <a:lnTo>
                      <a:pt x="88" y="34"/>
                    </a:lnTo>
                    <a:lnTo>
                      <a:pt x="88" y="39"/>
                    </a:lnTo>
                    <a:lnTo>
                      <a:pt x="86" y="42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5"/>
              <p:cNvSpPr/>
              <p:nvPr/>
            </p:nvSpPr>
            <p:spPr bwMode="auto">
              <a:xfrm>
                <a:off x="5183233" y="3980916"/>
                <a:ext cx="821193" cy="633003"/>
              </a:xfrm>
              <a:custGeom>
                <a:avLst/>
                <a:gdLst>
                  <a:gd name="T0" fmla="*/ 821193 w 96"/>
                  <a:gd name="T1" fmla="*/ 153974 h 74"/>
                  <a:gd name="T2" fmla="*/ 804085 w 96"/>
                  <a:gd name="T3" fmla="*/ 179636 h 74"/>
                  <a:gd name="T4" fmla="*/ 761314 w 96"/>
                  <a:gd name="T5" fmla="*/ 230961 h 74"/>
                  <a:gd name="T6" fmla="*/ 769868 w 96"/>
                  <a:gd name="T7" fmla="*/ 248069 h 74"/>
                  <a:gd name="T8" fmla="*/ 650111 w 96"/>
                  <a:gd name="T9" fmla="*/ 316502 h 74"/>
                  <a:gd name="T10" fmla="*/ 615895 w 96"/>
                  <a:gd name="T11" fmla="*/ 307947 h 74"/>
                  <a:gd name="T12" fmla="*/ 581678 w 96"/>
                  <a:gd name="T13" fmla="*/ 325056 h 74"/>
                  <a:gd name="T14" fmla="*/ 556016 w 96"/>
                  <a:gd name="T15" fmla="*/ 342164 h 74"/>
                  <a:gd name="T16" fmla="*/ 530354 w 96"/>
                  <a:gd name="T17" fmla="*/ 359272 h 74"/>
                  <a:gd name="T18" fmla="*/ 530354 w 96"/>
                  <a:gd name="T19" fmla="*/ 384934 h 74"/>
                  <a:gd name="T20" fmla="*/ 496137 w 96"/>
                  <a:gd name="T21" fmla="*/ 367826 h 74"/>
                  <a:gd name="T22" fmla="*/ 470475 w 96"/>
                  <a:gd name="T23" fmla="*/ 342164 h 74"/>
                  <a:gd name="T24" fmla="*/ 444813 w 96"/>
                  <a:gd name="T25" fmla="*/ 325056 h 74"/>
                  <a:gd name="T26" fmla="*/ 410597 w 96"/>
                  <a:gd name="T27" fmla="*/ 384934 h 74"/>
                  <a:gd name="T28" fmla="*/ 350718 w 96"/>
                  <a:gd name="T29" fmla="*/ 427705 h 74"/>
                  <a:gd name="T30" fmla="*/ 282285 w 96"/>
                  <a:gd name="T31" fmla="*/ 444813 h 74"/>
                  <a:gd name="T32" fmla="*/ 248069 w 96"/>
                  <a:gd name="T33" fmla="*/ 461921 h 74"/>
                  <a:gd name="T34" fmla="*/ 222406 w 96"/>
                  <a:gd name="T35" fmla="*/ 461921 h 74"/>
                  <a:gd name="T36" fmla="*/ 162528 w 96"/>
                  <a:gd name="T37" fmla="*/ 487583 h 74"/>
                  <a:gd name="T38" fmla="*/ 102649 w 96"/>
                  <a:gd name="T39" fmla="*/ 504692 h 74"/>
                  <a:gd name="T40" fmla="*/ 68433 w 96"/>
                  <a:gd name="T41" fmla="*/ 547462 h 74"/>
                  <a:gd name="T42" fmla="*/ 111203 w 96"/>
                  <a:gd name="T43" fmla="*/ 598787 h 74"/>
                  <a:gd name="T44" fmla="*/ 51325 w 96"/>
                  <a:gd name="T45" fmla="*/ 633003 h 74"/>
                  <a:gd name="T46" fmla="*/ 0 w 96"/>
                  <a:gd name="T47" fmla="*/ 513246 h 74"/>
                  <a:gd name="T48" fmla="*/ 17108 w 96"/>
                  <a:gd name="T49" fmla="*/ 487583 h 74"/>
                  <a:gd name="T50" fmla="*/ 136866 w 96"/>
                  <a:gd name="T51" fmla="*/ 350718 h 74"/>
                  <a:gd name="T52" fmla="*/ 205298 w 96"/>
                  <a:gd name="T53" fmla="*/ 273731 h 74"/>
                  <a:gd name="T54" fmla="*/ 222406 w 96"/>
                  <a:gd name="T55" fmla="*/ 205298 h 74"/>
                  <a:gd name="T56" fmla="*/ 256623 w 96"/>
                  <a:gd name="T57" fmla="*/ 111203 h 74"/>
                  <a:gd name="T58" fmla="*/ 282285 w 96"/>
                  <a:gd name="T59" fmla="*/ 51325 h 74"/>
                  <a:gd name="T60" fmla="*/ 325056 w 96"/>
                  <a:gd name="T61" fmla="*/ 34216 h 74"/>
                  <a:gd name="T62" fmla="*/ 359272 w 96"/>
                  <a:gd name="T63" fmla="*/ 68433 h 74"/>
                  <a:gd name="T64" fmla="*/ 376380 w 96"/>
                  <a:gd name="T65" fmla="*/ 42770 h 74"/>
                  <a:gd name="T66" fmla="*/ 350718 w 96"/>
                  <a:gd name="T67" fmla="*/ 8554 h 74"/>
                  <a:gd name="T68" fmla="*/ 521800 w 96"/>
                  <a:gd name="T69" fmla="*/ 0 h 74"/>
                  <a:gd name="T70" fmla="*/ 547462 w 96"/>
                  <a:gd name="T71" fmla="*/ 17108 h 74"/>
                  <a:gd name="T72" fmla="*/ 504692 w 96"/>
                  <a:gd name="T73" fmla="*/ 76987 h 74"/>
                  <a:gd name="T74" fmla="*/ 521800 w 96"/>
                  <a:gd name="T75" fmla="*/ 102649 h 74"/>
                  <a:gd name="T76" fmla="*/ 615895 w 96"/>
                  <a:gd name="T77" fmla="*/ 76987 h 74"/>
                  <a:gd name="T78" fmla="*/ 650111 w 96"/>
                  <a:gd name="T79" fmla="*/ 85541 h 74"/>
                  <a:gd name="T80" fmla="*/ 692882 w 96"/>
                  <a:gd name="T81" fmla="*/ 51325 h 7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6"/>
                  <a:gd name="T124" fmla="*/ 0 h 74"/>
                  <a:gd name="T125" fmla="*/ 96 w 96"/>
                  <a:gd name="T126" fmla="*/ 74 h 7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6" h="74">
                    <a:moveTo>
                      <a:pt x="87" y="6"/>
                    </a:moveTo>
                    <a:lnTo>
                      <a:pt x="96" y="18"/>
                    </a:lnTo>
                    <a:lnTo>
                      <a:pt x="96" y="21"/>
                    </a:lnTo>
                    <a:lnTo>
                      <a:pt x="94" y="21"/>
                    </a:lnTo>
                    <a:lnTo>
                      <a:pt x="89" y="25"/>
                    </a:lnTo>
                    <a:lnTo>
                      <a:pt x="89" y="27"/>
                    </a:lnTo>
                    <a:lnTo>
                      <a:pt x="90" y="28"/>
                    </a:lnTo>
                    <a:lnTo>
                      <a:pt x="90" y="29"/>
                    </a:lnTo>
                    <a:lnTo>
                      <a:pt x="87" y="30"/>
                    </a:lnTo>
                    <a:lnTo>
                      <a:pt x="76" y="37"/>
                    </a:lnTo>
                    <a:lnTo>
                      <a:pt x="73" y="36"/>
                    </a:lnTo>
                    <a:lnTo>
                      <a:pt x="72" y="36"/>
                    </a:lnTo>
                    <a:lnTo>
                      <a:pt x="70" y="38"/>
                    </a:lnTo>
                    <a:lnTo>
                      <a:pt x="68" y="38"/>
                    </a:lnTo>
                    <a:lnTo>
                      <a:pt x="65" y="36"/>
                    </a:lnTo>
                    <a:lnTo>
                      <a:pt x="65" y="40"/>
                    </a:lnTo>
                    <a:lnTo>
                      <a:pt x="62" y="41"/>
                    </a:lnTo>
                    <a:lnTo>
                      <a:pt x="62" y="42"/>
                    </a:lnTo>
                    <a:lnTo>
                      <a:pt x="63" y="44"/>
                    </a:lnTo>
                    <a:lnTo>
                      <a:pt x="62" y="45"/>
                    </a:lnTo>
                    <a:lnTo>
                      <a:pt x="59" y="43"/>
                    </a:lnTo>
                    <a:lnTo>
                      <a:pt x="58" y="43"/>
                    </a:lnTo>
                    <a:lnTo>
                      <a:pt x="57" y="41"/>
                    </a:lnTo>
                    <a:lnTo>
                      <a:pt x="55" y="40"/>
                    </a:lnTo>
                    <a:lnTo>
                      <a:pt x="53" y="38"/>
                    </a:lnTo>
                    <a:lnTo>
                      <a:pt x="52" y="38"/>
                    </a:lnTo>
                    <a:lnTo>
                      <a:pt x="51" y="41"/>
                    </a:lnTo>
                    <a:lnTo>
                      <a:pt x="48" y="45"/>
                    </a:lnTo>
                    <a:lnTo>
                      <a:pt x="46" y="49"/>
                    </a:lnTo>
                    <a:lnTo>
                      <a:pt x="41" y="50"/>
                    </a:lnTo>
                    <a:lnTo>
                      <a:pt x="39" y="52"/>
                    </a:lnTo>
                    <a:lnTo>
                      <a:pt x="33" y="52"/>
                    </a:lnTo>
                    <a:lnTo>
                      <a:pt x="33" y="54"/>
                    </a:lnTo>
                    <a:lnTo>
                      <a:pt x="29" y="54"/>
                    </a:lnTo>
                    <a:lnTo>
                      <a:pt x="26" y="54"/>
                    </a:lnTo>
                    <a:lnTo>
                      <a:pt x="23" y="55"/>
                    </a:lnTo>
                    <a:lnTo>
                      <a:pt x="19" y="57"/>
                    </a:lnTo>
                    <a:lnTo>
                      <a:pt x="14" y="58"/>
                    </a:lnTo>
                    <a:lnTo>
                      <a:pt x="12" y="59"/>
                    </a:lnTo>
                    <a:lnTo>
                      <a:pt x="11" y="63"/>
                    </a:lnTo>
                    <a:lnTo>
                      <a:pt x="8" y="64"/>
                    </a:lnTo>
                    <a:lnTo>
                      <a:pt x="8" y="66"/>
                    </a:lnTo>
                    <a:lnTo>
                      <a:pt x="13" y="70"/>
                    </a:lnTo>
                    <a:lnTo>
                      <a:pt x="12" y="73"/>
                    </a:lnTo>
                    <a:lnTo>
                      <a:pt x="6" y="74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2" y="58"/>
                    </a:lnTo>
                    <a:lnTo>
                      <a:pt x="2" y="57"/>
                    </a:lnTo>
                    <a:lnTo>
                      <a:pt x="4" y="52"/>
                    </a:lnTo>
                    <a:lnTo>
                      <a:pt x="16" y="41"/>
                    </a:lnTo>
                    <a:lnTo>
                      <a:pt x="20" y="36"/>
                    </a:lnTo>
                    <a:lnTo>
                      <a:pt x="24" y="32"/>
                    </a:lnTo>
                    <a:lnTo>
                      <a:pt x="26" y="29"/>
                    </a:lnTo>
                    <a:lnTo>
                      <a:pt x="26" y="24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31" y="12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8" y="4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1" y="2"/>
                    </a:lnTo>
                    <a:lnTo>
                      <a:pt x="41" y="1"/>
                    </a:lnTo>
                    <a:lnTo>
                      <a:pt x="59" y="1"/>
                    </a:lnTo>
                    <a:lnTo>
                      <a:pt x="61" y="0"/>
                    </a:lnTo>
                    <a:lnTo>
                      <a:pt x="64" y="0"/>
                    </a:lnTo>
                    <a:lnTo>
                      <a:pt x="64" y="2"/>
                    </a:lnTo>
                    <a:lnTo>
                      <a:pt x="64" y="3"/>
                    </a:lnTo>
                    <a:lnTo>
                      <a:pt x="59" y="9"/>
                    </a:lnTo>
                    <a:lnTo>
                      <a:pt x="59" y="11"/>
                    </a:lnTo>
                    <a:lnTo>
                      <a:pt x="61" y="12"/>
                    </a:lnTo>
                    <a:lnTo>
                      <a:pt x="64" y="12"/>
                    </a:lnTo>
                    <a:lnTo>
                      <a:pt x="72" y="9"/>
                    </a:lnTo>
                    <a:lnTo>
                      <a:pt x="74" y="9"/>
                    </a:lnTo>
                    <a:lnTo>
                      <a:pt x="76" y="10"/>
                    </a:lnTo>
                    <a:lnTo>
                      <a:pt x="80" y="8"/>
                    </a:lnTo>
                    <a:lnTo>
                      <a:pt x="81" y="6"/>
                    </a:lnTo>
                    <a:lnTo>
                      <a:pt x="87" y="6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0"/>
              <p:cNvSpPr/>
              <p:nvPr/>
            </p:nvSpPr>
            <p:spPr bwMode="auto">
              <a:xfrm>
                <a:off x="5927440" y="1714081"/>
                <a:ext cx="624449" cy="581678"/>
              </a:xfrm>
              <a:custGeom>
                <a:avLst/>
                <a:gdLst>
                  <a:gd name="T0" fmla="*/ 547462 w 73"/>
                  <a:gd name="T1" fmla="*/ 188190 h 68"/>
                  <a:gd name="T2" fmla="*/ 624449 w 73"/>
                  <a:gd name="T3" fmla="*/ 248069 h 68"/>
                  <a:gd name="T4" fmla="*/ 607341 w 73"/>
                  <a:gd name="T5" fmla="*/ 273731 h 68"/>
                  <a:gd name="T6" fmla="*/ 564570 w 73"/>
                  <a:gd name="T7" fmla="*/ 299393 h 68"/>
                  <a:gd name="T8" fmla="*/ 504692 w 73"/>
                  <a:gd name="T9" fmla="*/ 359272 h 68"/>
                  <a:gd name="T10" fmla="*/ 496137 w 73"/>
                  <a:gd name="T11" fmla="*/ 402042 h 68"/>
                  <a:gd name="T12" fmla="*/ 410597 w 73"/>
                  <a:gd name="T13" fmla="*/ 436258 h 68"/>
                  <a:gd name="T14" fmla="*/ 350718 w 73"/>
                  <a:gd name="T15" fmla="*/ 470475 h 68"/>
                  <a:gd name="T16" fmla="*/ 333610 w 73"/>
                  <a:gd name="T17" fmla="*/ 504691 h 68"/>
                  <a:gd name="T18" fmla="*/ 307947 w 73"/>
                  <a:gd name="T19" fmla="*/ 581678 h 68"/>
                  <a:gd name="T20" fmla="*/ 239515 w 73"/>
                  <a:gd name="T21" fmla="*/ 581678 h 68"/>
                  <a:gd name="T22" fmla="*/ 248069 w 73"/>
                  <a:gd name="T23" fmla="*/ 556016 h 68"/>
                  <a:gd name="T24" fmla="*/ 290839 w 73"/>
                  <a:gd name="T25" fmla="*/ 521799 h 68"/>
                  <a:gd name="T26" fmla="*/ 265177 w 73"/>
                  <a:gd name="T27" fmla="*/ 487583 h 68"/>
                  <a:gd name="T28" fmla="*/ 265177 w 73"/>
                  <a:gd name="T29" fmla="*/ 444813 h 68"/>
                  <a:gd name="T30" fmla="*/ 299393 w 73"/>
                  <a:gd name="T31" fmla="*/ 410596 h 68"/>
                  <a:gd name="T32" fmla="*/ 299393 w 73"/>
                  <a:gd name="T33" fmla="*/ 359272 h 68"/>
                  <a:gd name="T34" fmla="*/ 265177 w 73"/>
                  <a:gd name="T35" fmla="*/ 325055 h 68"/>
                  <a:gd name="T36" fmla="*/ 213852 w 73"/>
                  <a:gd name="T37" fmla="*/ 325055 h 68"/>
                  <a:gd name="T38" fmla="*/ 162528 w 73"/>
                  <a:gd name="T39" fmla="*/ 376380 h 68"/>
                  <a:gd name="T40" fmla="*/ 153974 w 73"/>
                  <a:gd name="T41" fmla="*/ 410596 h 68"/>
                  <a:gd name="T42" fmla="*/ 119757 w 73"/>
                  <a:gd name="T43" fmla="*/ 444813 h 68"/>
                  <a:gd name="T44" fmla="*/ 42770 w 73"/>
                  <a:gd name="T45" fmla="*/ 384934 h 68"/>
                  <a:gd name="T46" fmla="*/ 0 w 73"/>
                  <a:gd name="T47" fmla="*/ 367826 h 68"/>
                  <a:gd name="T48" fmla="*/ 0 w 73"/>
                  <a:gd name="T49" fmla="*/ 342164 h 68"/>
                  <a:gd name="T50" fmla="*/ 34216 w 73"/>
                  <a:gd name="T51" fmla="*/ 316501 h 68"/>
                  <a:gd name="T52" fmla="*/ 42770 w 73"/>
                  <a:gd name="T53" fmla="*/ 307947 h 68"/>
                  <a:gd name="T54" fmla="*/ 42770 w 73"/>
                  <a:gd name="T55" fmla="*/ 256623 h 68"/>
                  <a:gd name="T56" fmla="*/ 17108 w 73"/>
                  <a:gd name="T57" fmla="*/ 222406 h 68"/>
                  <a:gd name="T58" fmla="*/ 17108 w 73"/>
                  <a:gd name="T59" fmla="*/ 196744 h 68"/>
                  <a:gd name="T60" fmla="*/ 34216 w 73"/>
                  <a:gd name="T61" fmla="*/ 179636 h 68"/>
                  <a:gd name="T62" fmla="*/ 51325 w 73"/>
                  <a:gd name="T63" fmla="*/ 179636 h 68"/>
                  <a:gd name="T64" fmla="*/ 59879 w 73"/>
                  <a:gd name="T65" fmla="*/ 188190 h 68"/>
                  <a:gd name="T66" fmla="*/ 59879 w 73"/>
                  <a:gd name="T67" fmla="*/ 205298 h 68"/>
                  <a:gd name="T68" fmla="*/ 85541 w 73"/>
                  <a:gd name="T69" fmla="*/ 230960 h 68"/>
                  <a:gd name="T70" fmla="*/ 102649 w 73"/>
                  <a:gd name="T71" fmla="*/ 230960 h 68"/>
                  <a:gd name="T72" fmla="*/ 239515 w 73"/>
                  <a:gd name="T73" fmla="*/ 111203 h 68"/>
                  <a:gd name="T74" fmla="*/ 273731 w 73"/>
                  <a:gd name="T75" fmla="*/ 68433 h 68"/>
                  <a:gd name="T76" fmla="*/ 325056 w 73"/>
                  <a:gd name="T77" fmla="*/ 68433 h 68"/>
                  <a:gd name="T78" fmla="*/ 333610 w 73"/>
                  <a:gd name="T79" fmla="*/ 76987 h 68"/>
                  <a:gd name="T80" fmla="*/ 350718 w 73"/>
                  <a:gd name="T81" fmla="*/ 76987 h 68"/>
                  <a:gd name="T82" fmla="*/ 359272 w 73"/>
                  <a:gd name="T83" fmla="*/ 68433 h 68"/>
                  <a:gd name="T84" fmla="*/ 359272 w 73"/>
                  <a:gd name="T85" fmla="*/ 0 h 68"/>
                  <a:gd name="T86" fmla="*/ 393488 w 73"/>
                  <a:gd name="T87" fmla="*/ 0 h 68"/>
                  <a:gd name="T88" fmla="*/ 436259 w 73"/>
                  <a:gd name="T89" fmla="*/ 42770 h 68"/>
                  <a:gd name="T90" fmla="*/ 461921 w 73"/>
                  <a:gd name="T91" fmla="*/ 42770 h 68"/>
                  <a:gd name="T92" fmla="*/ 453367 w 73"/>
                  <a:gd name="T93" fmla="*/ 25662 h 68"/>
                  <a:gd name="T94" fmla="*/ 470475 w 73"/>
                  <a:gd name="T95" fmla="*/ 8554 h 68"/>
                  <a:gd name="T96" fmla="*/ 487583 w 73"/>
                  <a:gd name="T97" fmla="*/ 25662 h 68"/>
                  <a:gd name="T98" fmla="*/ 487583 w 73"/>
                  <a:gd name="T99" fmla="*/ 59879 h 68"/>
                  <a:gd name="T100" fmla="*/ 547462 w 73"/>
                  <a:gd name="T101" fmla="*/ 136865 h 68"/>
                  <a:gd name="T102" fmla="*/ 547462 w 73"/>
                  <a:gd name="T103" fmla="*/ 188190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73"/>
                  <a:gd name="T157" fmla="*/ 0 h 68"/>
                  <a:gd name="T158" fmla="*/ 73 w 73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73" h="68">
                    <a:moveTo>
                      <a:pt x="64" y="22"/>
                    </a:moveTo>
                    <a:lnTo>
                      <a:pt x="73" y="29"/>
                    </a:lnTo>
                    <a:lnTo>
                      <a:pt x="71" y="32"/>
                    </a:lnTo>
                    <a:lnTo>
                      <a:pt x="66" y="35"/>
                    </a:lnTo>
                    <a:lnTo>
                      <a:pt x="59" y="42"/>
                    </a:lnTo>
                    <a:lnTo>
                      <a:pt x="58" y="47"/>
                    </a:lnTo>
                    <a:lnTo>
                      <a:pt x="48" y="51"/>
                    </a:lnTo>
                    <a:lnTo>
                      <a:pt x="41" y="55"/>
                    </a:lnTo>
                    <a:lnTo>
                      <a:pt x="39" y="59"/>
                    </a:lnTo>
                    <a:lnTo>
                      <a:pt x="36" y="68"/>
                    </a:lnTo>
                    <a:lnTo>
                      <a:pt x="28" y="68"/>
                    </a:lnTo>
                    <a:lnTo>
                      <a:pt x="29" y="65"/>
                    </a:lnTo>
                    <a:lnTo>
                      <a:pt x="34" y="61"/>
                    </a:lnTo>
                    <a:lnTo>
                      <a:pt x="31" y="57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5" y="42"/>
                    </a:lnTo>
                    <a:lnTo>
                      <a:pt x="31" y="38"/>
                    </a:lnTo>
                    <a:lnTo>
                      <a:pt x="25" y="38"/>
                    </a:lnTo>
                    <a:lnTo>
                      <a:pt x="19" y="44"/>
                    </a:lnTo>
                    <a:lnTo>
                      <a:pt x="18" y="48"/>
                    </a:lnTo>
                    <a:lnTo>
                      <a:pt x="14" y="52"/>
                    </a:lnTo>
                    <a:lnTo>
                      <a:pt x="5" y="45"/>
                    </a:lnTo>
                    <a:lnTo>
                      <a:pt x="0" y="43"/>
                    </a:lnTo>
                    <a:lnTo>
                      <a:pt x="0" y="40"/>
                    </a:lnTo>
                    <a:lnTo>
                      <a:pt x="4" y="37"/>
                    </a:lnTo>
                    <a:lnTo>
                      <a:pt x="5" y="36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10" y="27"/>
                    </a:lnTo>
                    <a:lnTo>
                      <a:pt x="12" y="27"/>
                    </a:lnTo>
                    <a:lnTo>
                      <a:pt x="28" y="13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51" y="5"/>
                    </a:lnTo>
                    <a:lnTo>
                      <a:pt x="54" y="5"/>
                    </a:lnTo>
                    <a:lnTo>
                      <a:pt x="53" y="3"/>
                    </a:lnTo>
                    <a:lnTo>
                      <a:pt x="55" y="1"/>
                    </a:lnTo>
                    <a:lnTo>
                      <a:pt x="57" y="3"/>
                    </a:lnTo>
                    <a:lnTo>
                      <a:pt x="57" y="7"/>
                    </a:lnTo>
                    <a:lnTo>
                      <a:pt x="64" y="16"/>
                    </a:lnTo>
                    <a:lnTo>
                      <a:pt x="64" y="22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1"/>
              <p:cNvSpPr/>
              <p:nvPr/>
            </p:nvSpPr>
            <p:spPr bwMode="auto">
              <a:xfrm>
                <a:off x="6055751" y="1397580"/>
                <a:ext cx="881072" cy="564570"/>
              </a:xfrm>
              <a:custGeom>
                <a:avLst/>
                <a:gdLst>
                  <a:gd name="T0" fmla="*/ 196744 w 103"/>
                  <a:gd name="T1" fmla="*/ 282285 h 66"/>
                  <a:gd name="T2" fmla="*/ 162528 w 103"/>
                  <a:gd name="T3" fmla="*/ 188190 h 66"/>
                  <a:gd name="T4" fmla="*/ 119757 w 103"/>
                  <a:gd name="T5" fmla="*/ 230960 h 66"/>
                  <a:gd name="T6" fmla="*/ 94095 w 103"/>
                  <a:gd name="T7" fmla="*/ 239514 h 66"/>
                  <a:gd name="T8" fmla="*/ 59879 w 103"/>
                  <a:gd name="T9" fmla="*/ 171082 h 66"/>
                  <a:gd name="T10" fmla="*/ 17108 w 103"/>
                  <a:gd name="T11" fmla="*/ 76987 h 66"/>
                  <a:gd name="T12" fmla="*/ 0 w 103"/>
                  <a:gd name="T13" fmla="*/ 42770 h 66"/>
                  <a:gd name="T14" fmla="*/ 34216 w 103"/>
                  <a:gd name="T15" fmla="*/ 25662 h 66"/>
                  <a:gd name="T16" fmla="*/ 76987 w 103"/>
                  <a:gd name="T17" fmla="*/ 59879 h 66"/>
                  <a:gd name="T18" fmla="*/ 145420 w 103"/>
                  <a:gd name="T19" fmla="*/ 8554 h 66"/>
                  <a:gd name="T20" fmla="*/ 153974 w 103"/>
                  <a:gd name="T21" fmla="*/ 0 h 66"/>
                  <a:gd name="T22" fmla="*/ 179636 w 103"/>
                  <a:gd name="T23" fmla="*/ 17108 h 66"/>
                  <a:gd name="T24" fmla="*/ 222407 w 103"/>
                  <a:gd name="T25" fmla="*/ 68433 h 66"/>
                  <a:gd name="T26" fmla="*/ 307948 w 103"/>
                  <a:gd name="T27" fmla="*/ 59879 h 66"/>
                  <a:gd name="T28" fmla="*/ 367826 w 103"/>
                  <a:gd name="T29" fmla="*/ 17108 h 66"/>
                  <a:gd name="T30" fmla="*/ 376380 w 103"/>
                  <a:gd name="T31" fmla="*/ 68433 h 66"/>
                  <a:gd name="T32" fmla="*/ 402043 w 103"/>
                  <a:gd name="T33" fmla="*/ 85541 h 66"/>
                  <a:gd name="T34" fmla="*/ 444813 w 103"/>
                  <a:gd name="T35" fmla="*/ 68433 h 66"/>
                  <a:gd name="T36" fmla="*/ 496138 w 103"/>
                  <a:gd name="T37" fmla="*/ 102649 h 66"/>
                  <a:gd name="T38" fmla="*/ 556016 w 103"/>
                  <a:gd name="T39" fmla="*/ 171082 h 66"/>
                  <a:gd name="T40" fmla="*/ 590233 w 103"/>
                  <a:gd name="T41" fmla="*/ 128311 h 66"/>
                  <a:gd name="T42" fmla="*/ 667220 w 103"/>
                  <a:gd name="T43" fmla="*/ 213852 h 66"/>
                  <a:gd name="T44" fmla="*/ 727098 w 103"/>
                  <a:gd name="T45" fmla="*/ 179636 h 66"/>
                  <a:gd name="T46" fmla="*/ 709990 w 103"/>
                  <a:gd name="T47" fmla="*/ 171082 h 66"/>
                  <a:gd name="T48" fmla="*/ 769869 w 103"/>
                  <a:gd name="T49" fmla="*/ 145420 h 66"/>
                  <a:gd name="T50" fmla="*/ 786977 w 103"/>
                  <a:gd name="T51" fmla="*/ 136865 h 66"/>
                  <a:gd name="T52" fmla="*/ 829747 w 103"/>
                  <a:gd name="T53" fmla="*/ 188190 h 66"/>
                  <a:gd name="T54" fmla="*/ 872518 w 103"/>
                  <a:gd name="T55" fmla="*/ 188190 h 66"/>
                  <a:gd name="T56" fmla="*/ 881072 w 103"/>
                  <a:gd name="T57" fmla="*/ 256623 h 66"/>
                  <a:gd name="T58" fmla="*/ 855410 w 103"/>
                  <a:gd name="T59" fmla="*/ 325055 h 66"/>
                  <a:gd name="T60" fmla="*/ 829747 w 103"/>
                  <a:gd name="T61" fmla="*/ 307947 h 66"/>
                  <a:gd name="T62" fmla="*/ 795531 w 103"/>
                  <a:gd name="T63" fmla="*/ 316501 h 66"/>
                  <a:gd name="T64" fmla="*/ 778423 w 103"/>
                  <a:gd name="T65" fmla="*/ 248069 h 66"/>
                  <a:gd name="T66" fmla="*/ 752761 w 103"/>
                  <a:gd name="T67" fmla="*/ 307947 h 66"/>
                  <a:gd name="T68" fmla="*/ 684328 w 103"/>
                  <a:gd name="T69" fmla="*/ 393488 h 66"/>
                  <a:gd name="T70" fmla="*/ 650111 w 103"/>
                  <a:gd name="T71" fmla="*/ 419150 h 66"/>
                  <a:gd name="T72" fmla="*/ 675774 w 103"/>
                  <a:gd name="T73" fmla="*/ 461921 h 66"/>
                  <a:gd name="T74" fmla="*/ 598787 w 103"/>
                  <a:gd name="T75" fmla="*/ 479029 h 66"/>
                  <a:gd name="T76" fmla="*/ 547462 w 103"/>
                  <a:gd name="T77" fmla="*/ 453367 h 66"/>
                  <a:gd name="T78" fmla="*/ 513246 w 103"/>
                  <a:gd name="T79" fmla="*/ 530354 h 66"/>
                  <a:gd name="T80" fmla="*/ 419151 w 103"/>
                  <a:gd name="T81" fmla="*/ 504691 h 66"/>
                  <a:gd name="T82" fmla="*/ 359272 w 103"/>
                  <a:gd name="T83" fmla="*/ 376380 h 66"/>
                  <a:gd name="T84" fmla="*/ 342164 w 103"/>
                  <a:gd name="T85" fmla="*/ 325055 h 66"/>
                  <a:gd name="T86" fmla="*/ 333610 w 103"/>
                  <a:gd name="T87" fmla="*/ 359272 h 66"/>
                  <a:gd name="T88" fmla="*/ 265177 w 103"/>
                  <a:gd name="T89" fmla="*/ 316501 h 66"/>
                  <a:gd name="T90" fmla="*/ 230961 w 103"/>
                  <a:gd name="T91" fmla="*/ 316501 h 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3"/>
                  <a:gd name="T139" fmla="*/ 0 h 66"/>
                  <a:gd name="T140" fmla="*/ 103 w 103"/>
                  <a:gd name="T141" fmla="*/ 66 h 6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3" h="66">
                    <a:moveTo>
                      <a:pt x="27" y="37"/>
                    </a:moveTo>
                    <a:lnTo>
                      <a:pt x="23" y="33"/>
                    </a:lnTo>
                    <a:lnTo>
                      <a:pt x="23" y="30"/>
                    </a:lnTo>
                    <a:lnTo>
                      <a:pt x="19" y="22"/>
                    </a:lnTo>
                    <a:lnTo>
                      <a:pt x="18" y="22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1" y="28"/>
                    </a:lnTo>
                    <a:lnTo>
                      <a:pt x="9" y="22"/>
                    </a:lnTo>
                    <a:lnTo>
                      <a:pt x="7" y="20"/>
                    </a:lnTo>
                    <a:lnTo>
                      <a:pt x="7" y="14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6" y="5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7" y="1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3" y="5"/>
                    </a:lnTo>
                    <a:lnTo>
                      <a:pt x="26" y="8"/>
                    </a:lnTo>
                    <a:lnTo>
                      <a:pt x="29" y="10"/>
                    </a:lnTo>
                    <a:lnTo>
                      <a:pt x="36" y="7"/>
                    </a:lnTo>
                    <a:lnTo>
                      <a:pt x="42" y="2"/>
                    </a:lnTo>
                    <a:lnTo>
                      <a:pt x="43" y="2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5" y="10"/>
                    </a:lnTo>
                    <a:lnTo>
                      <a:pt x="47" y="10"/>
                    </a:lnTo>
                    <a:lnTo>
                      <a:pt x="50" y="8"/>
                    </a:lnTo>
                    <a:lnTo>
                      <a:pt x="52" y="8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63" y="20"/>
                    </a:lnTo>
                    <a:lnTo>
                      <a:pt x="65" y="20"/>
                    </a:lnTo>
                    <a:lnTo>
                      <a:pt x="67" y="15"/>
                    </a:lnTo>
                    <a:lnTo>
                      <a:pt x="69" y="15"/>
                    </a:lnTo>
                    <a:lnTo>
                      <a:pt x="71" y="18"/>
                    </a:lnTo>
                    <a:lnTo>
                      <a:pt x="78" y="25"/>
                    </a:lnTo>
                    <a:lnTo>
                      <a:pt x="80" y="25"/>
                    </a:lnTo>
                    <a:lnTo>
                      <a:pt x="85" y="21"/>
                    </a:lnTo>
                    <a:lnTo>
                      <a:pt x="83" y="21"/>
                    </a:lnTo>
                    <a:lnTo>
                      <a:pt x="83" y="20"/>
                    </a:lnTo>
                    <a:lnTo>
                      <a:pt x="88" y="17"/>
                    </a:lnTo>
                    <a:lnTo>
                      <a:pt x="90" y="17"/>
                    </a:lnTo>
                    <a:lnTo>
                      <a:pt x="90" y="15"/>
                    </a:lnTo>
                    <a:lnTo>
                      <a:pt x="92" y="16"/>
                    </a:lnTo>
                    <a:lnTo>
                      <a:pt x="93" y="18"/>
                    </a:lnTo>
                    <a:lnTo>
                      <a:pt x="97" y="22"/>
                    </a:lnTo>
                    <a:lnTo>
                      <a:pt x="100" y="22"/>
                    </a:lnTo>
                    <a:lnTo>
                      <a:pt x="102" y="22"/>
                    </a:lnTo>
                    <a:lnTo>
                      <a:pt x="103" y="24"/>
                    </a:lnTo>
                    <a:lnTo>
                      <a:pt x="103" y="30"/>
                    </a:lnTo>
                    <a:lnTo>
                      <a:pt x="100" y="33"/>
                    </a:lnTo>
                    <a:lnTo>
                      <a:pt x="100" y="38"/>
                    </a:lnTo>
                    <a:lnTo>
                      <a:pt x="98" y="38"/>
                    </a:lnTo>
                    <a:lnTo>
                      <a:pt x="97" y="36"/>
                    </a:lnTo>
                    <a:lnTo>
                      <a:pt x="95" y="37"/>
                    </a:lnTo>
                    <a:lnTo>
                      <a:pt x="93" y="37"/>
                    </a:lnTo>
                    <a:lnTo>
                      <a:pt x="93" y="31"/>
                    </a:lnTo>
                    <a:lnTo>
                      <a:pt x="91" y="29"/>
                    </a:lnTo>
                    <a:lnTo>
                      <a:pt x="90" y="31"/>
                    </a:lnTo>
                    <a:lnTo>
                      <a:pt x="88" y="36"/>
                    </a:lnTo>
                    <a:lnTo>
                      <a:pt x="83" y="44"/>
                    </a:lnTo>
                    <a:lnTo>
                      <a:pt x="80" y="46"/>
                    </a:lnTo>
                    <a:lnTo>
                      <a:pt x="77" y="45"/>
                    </a:lnTo>
                    <a:lnTo>
                      <a:pt x="76" y="49"/>
                    </a:lnTo>
                    <a:lnTo>
                      <a:pt x="79" y="51"/>
                    </a:lnTo>
                    <a:lnTo>
                      <a:pt x="79" y="54"/>
                    </a:lnTo>
                    <a:lnTo>
                      <a:pt x="77" y="56"/>
                    </a:lnTo>
                    <a:lnTo>
                      <a:pt x="70" y="56"/>
                    </a:lnTo>
                    <a:lnTo>
                      <a:pt x="66" y="54"/>
                    </a:lnTo>
                    <a:lnTo>
                      <a:pt x="64" y="53"/>
                    </a:lnTo>
                    <a:lnTo>
                      <a:pt x="61" y="59"/>
                    </a:lnTo>
                    <a:lnTo>
                      <a:pt x="60" y="62"/>
                    </a:lnTo>
                    <a:lnTo>
                      <a:pt x="58" y="66"/>
                    </a:lnTo>
                    <a:lnTo>
                      <a:pt x="49" y="59"/>
                    </a:lnTo>
                    <a:lnTo>
                      <a:pt x="49" y="53"/>
                    </a:lnTo>
                    <a:lnTo>
                      <a:pt x="42" y="44"/>
                    </a:lnTo>
                    <a:lnTo>
                      <a:pt x="42" y="40"/>
                    </a:lnTo>
                    <a:lnTo>
                      <a:pt x="40" y="38"/>
                    </a:lnTo>
                    <a:lnTo>
                      <a:pt x="38" y="40"/>
                    </a:lnTo>
                    <a:lnTo>
                      <a:pt x="39" y="42"/>
                    </a:lnTo>
                    <a:lnTo>
                      <a:pt x="36" y="42"/>
                    </a:lnTo>
                    <a:lnTo>
                      <a:pt x="31" y="37"/>
                    </a:lnTo>
                    <a:lnTo>
                      <a:pt x="27" y="37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"/>
              <p:cNvSpPr/>
              <p:nvPr/>
            </p:nvSpPr>
            <p:spPr bwMode="auto">
              <a:xfrm>
                <a:off x="3207237" y="2278652"/>
                <a:ext cx="1291669" cy="949504"/>
              </a:xfrm>
              <a:custGeom>
                <a:avLst/>
                <a:gdLst>
                  <a:gd name="T0" fmla="*/ 692882 w 151"/>
                  <a:gd name="T1" fmla="*/ 915288 h 111"/>
                  <a:gd name="T2" fmla="*/ 641557 w 151"/>
                  <a:gd name="T3" fmla="*/ 949504 h 111"/>
                  <a:gd name="T4" fmla="*/ 590233 w 151"/>
                  <a:gd name="T5" fmla="*/ 923842 h 111"/>
                  <a:gd name="T6" fmla="*/ 564571 w 151"/>
                  <a:gd name="T7" fmla="*/ 940950 h 111"/>
                  <a:gd name="T8" fmla="*/ 530354 w 151"/>
                  <a:gd name="T9" fmla="*/ 872517 h 111"/>
                  <a:gd name="T10" fmla="*/ 479029 w 151"/>
                  <a:gd name="T11" fmla="*/ 821193 h 111"/>
                  <a:gd name="T12" fmla="*/ 367826 w 151"/>
                  <a:gd name="T13" fmla="*/ 804085 h 111"/>
                  <a:gd name="T14" fmla="*/ 290839 w 151"/>
                  <a:gd name="T15" fmla="*/ 795530 h 111"/>
                  <a:gd name="T16" fmla="*/ 222407 w 151"/>
                  <a:gd name="T17" fmla="*/ 761314 h 111"/>
                  <a:gd name="T18" fmla="*/ 145420 w 151"/>
                  <a:gd name="T19" fmla="*/ 701435 h 111"/>
                  <a:gd name="T20" fmla="*/ 51325 w 151"/>
                  <a:gd name="T21" fmla="*/ 667219 h 111"/>
                  <a:gd name="T22" fmla="*/ 0 w 151"/>
                  <a:gd name="T23" fmla="*/ 556016 h 111"/>
                  <a:gd name="T24" fmla="*/ 17108 w 151"/>
                  <a:gd name="T25" fmla="*/ 393488 h 111"/>
                  <a:gd name="T26" fmla="*/ 8554 w 151"/>
                  <a:gd name="T27" fmla="*/ 350718 h 111"/>
                  <a:gd name="T28" fmla="*/ 51325 w 151"/>
                  <a:gd name="T29" fmla="*/ 342164 h 111"/>
                  <a:gd name="T30" fmla="*/ 85541 w 151"/>
                  <a:gd name="T31" fmla="*/ 325055 h 111"/>
                  <a:gd name="T32" fmla="*/ 119757 w 151"/>
                  <a:gd name="T33" fmla="*/ 350718 h 111"/>
                  <a:gd name="T34" fmla="*/ 162528 w 151"/>
                  <a:gd name="T35" fmla="*/ 342164 h 111"/>
                  <a:gd name="T36" fmla="*/ 136866 w 151"/>
                  <a:gd name="T37" fmla="*/ 290839 h 111"/>
                  <a:gd name="T38" fmla="*/ 188190 w 151"/>
                  <a:gd name="T39" fmla="*/ 230960 h 111"/>
                  <a:gd name="T40" fmla="*/ 162528 w 151"/>
                  <a:gd name="T41" fmla="*/ 179636 h 111"/>
                  <a:gd name="T42" fmla="*/ 128311 w 151"/>
                  <a:gd name="T43" fmla="*/ 136865 h 111"/>
                  <a:gd name="T44" fmla="*/ 119757 w 151"/>
                  <a:gd name="T45" fmla="*/ 111203 h 111"/>
                  <a:gd name="T46" fmla="*/ 102649 w 151"/>
                  <a:gd name="T47" fmla="*/ 76987 h 111"/>
                  <a:gd name="T48" fmla="*/ 136866 w 151"/>
                  <a:gd name="T49" fmla="*/ 51325 h 111"/>
                  <a:gd name="T50" fmla="*/ 239515 w 151"/>
                  <a:gd name="T51" fmla="*/ 51325 h 111"/>
                  <a:gd name="T52" fmla="*/ 350718 w 151"/>
                  <a:gd name="T53" fmla="*/ 0 h 111"/>
                  <a:gd name="T54" fmla="*/ 402043 w 151"/>
                  <a:gd name="T55" fmla="*/ 0 h 111"/>
                  <a:gd name="T56" fmla="*/ 521800 w 151"/>
                  <a:gd name="T57" fmla="*/ 8554 h 111"/>
                  <a:gd name="T58" fmla="*/ 701436 w 151"/>
                  <a:gd name="T59" fmla="*/ 128311 h 111"/>
                  <a:gd name="T60" fmla="*/ 744207 w 151"/>
                  <a:gd name="T61" fmla="*/ 119757 h 111"/>
                  <a:gd name="T62" fmla="*/ 735653 w 151"/>
                  <a:gd name="T63" fmla="*/ 59879 h 111"/>
                  <a:gd name="T64" fmla="*/ 769869 w 151"/>
                  <a:gd name="T65" fmla="*/ 51325 h 111"/>
                  <a:gd name="T66" fmla="*/ 821193 w 151"/>
                  <a:gd name="T67" fmla="*/ 76987 h 111"/>
                  <a:gd name="T68" fmla="*/ 932397 w 151"/>
                  <a:gd name="T69" fmla="*/ 111203 h 111"/>
                  <a:gd name="T70" fmla="*/ 1009384 w 151"/>
                  <a:gd name="T71" fmla="*/ 145420 h 111"/>
                  <a:gd name="T72" fmla="*/ 1035046 w 151"/>
                  <a:gd name="T73" fmla="*/ 136865 h 111"/>
                  <a:gd name="T74" fmla="*/ 1103479 w 151"/>
                  <a:gd name="T75" fmla="*/ 213852 h 111"/>
                  <a:gd name="T76" fmla="*/ 1214682 w 151"/>
                  <a:gd name="T77" fmla="*/ 248069 h 111"/>
                  <a:gd name="T78" fmla="*/ 1240344 w 151"/>
                  <a:gd name="T79" fmla="*/ 325055 h 111"/>
                  <a:gd name="T80" fmla="*/ 1274561 w 151"/>
                  <a:gd name="T81" fmla="*/ 436259 h 111"/>
                  <a:gd name="T82" fmla="*/ 1274561 w 151"/>
                  <a:gd name="T83" fmla="*/ 496137 h 111"/>
                  <a:gd name="T84" fmla="*/ 1240344 w 151"/>
                  <a:gd name="T85" fmla="*/ 521799 h 111"/>
                  <a:gd name="T86" fmla="*/ 1197574 w 151"/>
                  <a:gd name="T87" fmla="*/ 581678 h 111"/>
                  <a:gd name="T88" fmla="*/ 1171912 w 151"/>
                  <a:gd name="T89" fmla="*/ 615895 h 111"/>
                  <a:gd name="T90" fmla="*/ 1206128 w 151"/>
                  <a:gd name="T91" fmla="*/ 658665 h 111"/>
                  <a:gd name="T92" fmla="*/ 1163358 w 151"/>
                  <a:gd name="T93" fmla="*/ 667219 h 111"/>
                  <a:gd name="T94" fmla="*/ 1077816 w 151"/>
                  <a:gd name="T95" fmla="*/ 641557 h 111"/>
                  <a:gd name="T96" fmla="*/ 1077816 w 151"/>
                  <a:gd name="T97" fmla="*/ 684327 h 111"/>
                  <a:gd name="T98" fmla="*/ 1103479 w 151"/>
                  <a:gd name="T99" fmla="*/ 761314 h 111"/>
                  <a:gd name="T100" fmla="*/ 1129141 w 151"/>
                  <a:gd name="T101" fmla="*/ 812639 h 111"/>
                  <a:gd name="T102" fmla="*/ 1077816 w 151"/>
                  <a:gd name="T103" fmla="*/ 846855 h 111"/>
                  <a:gd name="T104" fmla="*/ 1043600 w 151"/>
                  <a:gd name="T105" fmla="*/ 863963 h 111"/>
                  <a:gd name="T106" fmla="*/ 1000829 w 151"/>
                  <a:gd name="T107" fmla="*/ 846855 h 111"/>
                  <a:gd name="T108" fmla="*/ 975167 w 151"/>
                  <a:gd name="T109" fmla="*/ 829747 h 111"/>
                  <a:gd name="T110" fmla="*/ 940951 w 151"/>
                  <a:gd name="T111" fmla="*/ 846855 h 111"/>
                  <a:gd name="T112" fmla="*/ 915289 w 151"/>
                  <a:gd name="T113" fmla="*/ 829747 h 111"/>
                  <a:gd name="T114" fmla="*/ 855410 w 151"/>
                  <a:gd name="T115" fmla="*/ 744206 h 111"/>
                  <a:gd name="T116" fmla="*/ 735653 w 151"/>
                  <a:gd name="T117" fmla="*/ 692881 h 111"/>
                  <a:gd name="T118" fmla="*/ 727098 w 151"/>
                  <a:gd name="T119" fmla="*/ 727098 h 111"/>
                  <a:gd name="T120" fmla="*/ 752761 w 151"/>
                  <a:gd name="T121" fmla="*/ 786976 h 111"/>
                  <a:gd name="T122" fmla="*/ 718544 w 151"/>
                  <a:gd name="T123" fmla="*/ 829747 h 11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51"/>
                  <a:gd name="T187" fmla="*/ 0 h 111"/>
                  <a:gd name="T188" fmla="*/ 151 w 151"/>
                  <a:gd name="T189" fmla="*/ 111 h 11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51" h="111">
                    <a:moveTo>
                      <a:pt x="86" y="100"/>
                    </a:moveTo>
                    <a:lnTo>
                      <a:pt x="81" y="107"/>
                    </a:lnTo>
                    <a:lnTo>
                      <a:pt x="78" y="110"/>
                    </a:lnTo>
                    <a:lnTo>
                      <a:pt x="75" y="111"/>
                    </a:lnTo>
                    <a:lnTo>
                      <a:pt x="72" y="108"/>
                    </a:lnTo>
                    <a:lnTo>
                      <a:pt x="69" y="108"/>
                    </a:lnTo>
                    <a:lnTo>
                      <a:pt x="68" y="110"/>
                    </a:lnTo>
                    <a:lnTo>
                      <a:pt x="66" y="110"/>
                    </a:lnTo>
                    <a:lnTo>
                      <a:pt x="63" y="106"/>
                    </a:lnTo>
                    <a:lnTo>
                      <a:pt x="62" y="102"/>
                    </a:lnTo>
                    <a:lnTo>
                      <a:pt x="58" y="97"/>
                    </a:lnTo>
                    <a:lnTo>
                      <a:pt x="56" y="96"/>
                    </a:lnTo>
                    <a:lnTo>
                      <a:pt x="52" y="94"/>
                    </a:lnTo>
                    <a:lnTo>
                      <a:pt x="43" y="94"/>
                    </a:lnTo>
                    <a:lnTo>
                      <a:pt x="38" y="94"/>
                    </a:lnTo>
                    <a:lnTo>
                      <a:pt x="34" y="93"/>
                    </a:lnTo>
                    <a:lnTo>
                      <a:pt x="30" y="89"/>
                    </a:lnTo>
                    <a:lnTo>
                      <a:pt x="26" y="89"/>
                    </a:lnTo>
                    <a:lnTo>
                      <a:pt x="20" y="86"/>
                    </a:lnTo>
                    <a:lnTo>
                      <a:pt x="17" y="82"/>
                    </a:lnTo>
                    <a:lnTo>
                      <a:pt x="13" y="82"/>
                    </a:lnTo>
                    <a:lnTo>
                      <a:pt x="6" y="78"/>
                    </a:lnTo>
                    <a:lnTo>
                      <a:pt x="2" y="72"/>
                    </a:lnTo>
                    <a:lnTo>
                      <a:pt x="0" y="65"/>
                    </a:lnTo>
                    <a:lnTo>
                      <a:pt x="0" y="50"/>
                    </a:lnTo>
                    <a:lnTo>
                      <a:pt x="2" y="46"/>
                    </a:lnTo>
                    <a:lnTo>
                      <a:pt x="2" y="43"/>
                    </a:lnTo>
                    <a:lnTo>
                      <a:pt x="1" y="41"/>
                    </a:lnTo>
                    <a:lnTo>
                      <a:pt x="2" y="40"/>
                    </a:lnTo>
                    <a:lnTo>
                      <a:pt x="6" y="40"/>
                    </a:lnTo>
                    <a:lnTo>
                      <a:pt x="6" y="38"/>
                    </a:lnTo>
                    <a:lnTo>
                      <a:pt x="10" y="38"/>
                    </a:lnTo>
                    <a:lnTo>
                      <a:pt x="11" y="40"/>
                    </a:lnTo>
                    <a:lnTo>
                      <a:pt x="14" y="41"/>
                    </a:lnTo>
                    <a:lnTo>
                      <a:pt x="17" y="41"/>
                    </a:lnTo>
                    <a:lnTo>
                      <a:pt x="19" y="40"/>
                    </a:lnTo>
                    <a:lnTo>
                      <a:pt x="19" y="38"/>
                    </a:lnTo>
                    <a:lnTo>
                      <a:pt x="16" y="34"/>
                    </a:lnTo>
                    <a:lnTo>
                      <a:pt x="16" y="32"/>
                    </a:lnTo>
                    <a:lnTo>
                      <a:pt x="22" y="27"/>
                    </a:lnTo>
                    <a:lnTo>
                      <a:pt x="22" y="24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15" y="16"/>
                    </a:lnTo>
                    <a:lnTo>
                      <a:pt x="13" y="13"/>
                    </a:lnTo>
                    <a:lnTo>
                      <a:pt x="14" y="13"/>
                    </a:lnTo>
                    <a:lnTo>
                      <a:pt x="14" y="11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6" y="6"/>
                    </a:lnTo>
                    <a:lnTo>
                      <a:pt x="25" y="6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1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48" y="1"/>
                    </a:lnTo>
                    <a:lnTo>
                      <a:pt x="61" y="1"/>
                    </a:lnTo>
                    <a:lnTo>
                      <a:pt x="65" y="3"/>
                    </a:lnTo>
                    <a:lnTo>
                      <a:pt x="82" y="15"/>
                    </a:lnTo>
                    <a:lnTo>
                      <a:pt x="86" y="15"/>
                    </a:lnTo>
                    <a:lnTo>
                      <a:pt x="87" y="14"/>
                    </a:lnTo>
                    <a:lnTo>
                      <a:pt x="87" y="10"/>
                    </a:lnTo>
                    <a:lnTo>
                      <a:pt x="86" y="7"/>
                    </a:lnTo>
                    <a:lnTo>
                      <a:pt x="88" y="6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6" y="9"/>
                    </a:lnTo>
                    <a:lnTo>
                      <a:pt x="103" y="10"/>
                    </a:lnTo>
                    <a:lnTo>
                      <a:pt x="109" y="13"/>
                    </a:lnTo>
                    <a:lnTo>
                      <a:pt x="114" y="17"/>
                    </a:lnTo>
                    <a:lnTo>
                      <a:pt x="118" y="17"/>
                    </a:lnTo>
                    <a:lnTo>
                      <a:pt x="120" y="16"/>
                    </a:lnTo>
                    <a:lnTo>
                      <a:pt x="121" y="16"/>
                    </a:lnTo>
                    <a:lnTo>
                      <a:pt x="123" y="20"/>
                    </a:lnTo>
                    <a:lnTo>
                      <a:pt x="129" y="25"/>
                    </a:lnTo>
                    <a:lnTo>
                      <a:pt x="135" y="29"/>
                    </a:lnTo>
                    <a:lnTo>
                      <a:pt x="142" y="29"/>
                    </a:lnTo>
                    <a:lnTo>
                      <a:pt x="144" y="34"/>
                    </a:lnTo>
                    <a:lnTo>
                      <a:pt x="145" y="38"/>
                    </a:lnTo>
                    <a:lnTo>
                      <a:pt x="148" y="45"/>
                    </a:lnTo>
                    <a:lnTo>
                      <a:pt x="149" y="51"/>
                    </a:lnTo>
                    <a:lnTo>
                      <a:pt x="151" y="54"/>
                    </a:lnTo>
                    <a:lnTo>
                      <a:pt x="149" y="58"/>
                    </a:lnTo>
                    <a:lnTo>
                      <a:pt x="146" y="60"/>
                    </a:lnTo>
                    <a:lnTo>
                      <a:pt x="145" y="61"/>
                    </a:lnTo>
                    <a:lnTo>
                      <a:pt x="144" y="63"/>
                    </a:lnTo>
                    <a:lnTo>
                      <a:pt x="140" y="68"/>
                    </a:lnTo>
                    <a:lnTo>
                      <a:pt x="137" y="70"/>
                    </a:lnTo>
                    <a:lnTo>
                      <a:pt x="137" y="72"/>
                    </a:lnTo>
                    <a:lnTo>
                      <a:pt x="141" y="75"/>
                    </a:lnTo>
                    <a:lnTo>
                      <a:pt x="141" y="77"/>
                    </a:lnTo>
                    <a:lnTo>
                      <a:pt x="139" y="78"/>
                    </a:lnTo>
                    <a:lnTo>
                      <a:pt x="136" y="78"/>
                    </a:lnTo>
                    <a:lnTo>
                      <a:pt x="132" y="75"/>
                    </a:lnTo>
                    <a:lnTo>
                      <a:pt x="126" y="75"/>
                    </a:lnTo>
                    <a:lnTo>
                      <a:pt x="126" y="76"/>
                    </a:lnTo>
                    <a:lnTo>
                      <a:pt x="126" y="80"/>
                    </a:lnTo>
                    <a:lnTo>
                      <a:pt x="131" y="86"/>
                    </a:lnTo>
                    <a:lnTo>
                      <a:pt x="129" y="89"/>
                    </a:lnTo>
                    <a:lnTo>
                      <a:pt x="130" y="91"/>
                    </a:lnTo>
                    <a:lnTo>
                      <a:pt x="132" y="95"/>
                    </a:lnTo>
                    <a:lnTo>
                      <a:pt x="131" y="99"/>
                    </a:lnTo>
                    <a:lnTo>
                      <a:pt x="126" y="99"/>
                    </a:lnTo>
                    <a:lnTo>
                      <a:pt x="124" y="101"/>
                    </a:lnTo>
                    <a:lnTo>
                      <a:pt x="122" y="101"/>
                    </a:lnTo>
                    <a:lnTo>
                      <a:pt x="121" y="99"/>
                    </a:lnTo>
                    <a:lnTo>
                      <a:pt x="117" y="99"/>
                    </a:lnTo>
                    <a:lnTo>
                      <a:pt x="116" y="97"/>
                    </a:lnTo>
                    <a:lnTo>
                      <a:pt x="114" y="97"/>
                    </a:lnTo>
                    <a:lnTo>
                      <a:pt x="112" y="99"/>
                    </a:lnTo>
                    <a:lnTo>
                      <a:pt x="110" y="99"/>
                    </a:lnTo>
                    <a:lnTo>
                      <a:pt x="109" y="97"/>
                    </a:lnTo>
                    <a:lnTo>
                      <a:pt x="107" y="97"/>
                    </a:lnTo>
                    <a:lnTo>
                      <a:pt x="100" y="89"/>
                    </a:lnTo>
                    <a:lnTo>
                      <a:pt x="100" y="87"/>
                    </a:lnTo>
                    <a:lnTo>
                      <a:pt x="96" y="81"/>
                    </a:lnTo>
                    <a:lnTo>
                      <a:pt x="86" y="81"/>
                    </a:lnTo>
                    <a:lnTo>
                      <a:pt x="85" y="82"/>
                    </a:lnTo>
                    <a:lnTo>
                      <a:pt x="85" y="85"/>
                    </a:lnTo>
                    <a:lnTo>
                      <a:pt x="89" y="88"/>
                    </a:lnTo>
                    <a:lnTo>
                      <a:pt x="88" y="92"/>
                    </a:lnTo>
                    <a:lnTo>
                      <a:pt x="86" y="93"/>
                    </a:lnTo>
                    <a:lnTo>
                      <a:pt x="84" y="97"/>
                    </a:lnTo>
                    <a:lnTo>
                      <a:pt x="86" y="100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"/>
              <p:cNvSpPr/>
              <p:nvPr/>
            </p:nvSpPr>
            <p:spPr bwMode="auto">
              <a:xfrm>
                <a:off x="3566509" y="1885163"/>
                <a:ext cx="1471305" cy="1248898"/>
              </a:xfrm>
              <a:custGeom>
                <a:avLst/>
                <a:gdLst>
                  <a:gd name="T0" fmla="*/ 470475 w 172"/>
                  <a:gd name="T1" fmla="*/ 17108 h 146"/>
                  <a:gd name="T2" fmla="*/ 487584 w 172"/>
                  <a:gd name="T3" fmla="*/ 102649 h 146"/>
                  <a:gd name="T4" fmla="*/ 479029 w 172"/>
                  <a:gd name="T5" fmla="*/ 188190 h 146"/>
                  <a:gd name="T6" fmla="*/ 547462 w 172"/>
                  <a:gd name="T7" fmla="*/ 290839 h 146"/>
                  <a:gd name="T8" fmla="*/ 684328 w 172"/>
                  <a:gd name="T9" fmla="*/ 256623 h 146"/>
                  <a:gd name="T10" fmla="*/ 675774 w 172"/>
                  <a:gd name="T11" fmla="*/ 325056 h 146"/>
                  <a:gd name="T12" fmla="*/ 641557 w 172"/>
                  <a:gd name="T13" fmla="*/ 384934 h 146"/>
                  <a:gd name="T14" fmla="*/ 718544 w 172"/>
                  <a:gd name="T15" fmla="*/ 436259 h 146"/>
                  <a:gd name="T16" fmla="*/ 804085 w 172"/>
                  <a:gd name="T17" fmla="*/ 530354 h 146"/>
                  <a:gd name="T18" fmla="*/ 829748 w 172"/>
                  <a:gd name="T19" fmla="*/ 496137 h 146"/>
                  <a:gd name="T20" fmla="*/ 906734 w 172"/>
                  <a:gd name="T21" fmla="*/ 461921 h 146"/>
                  <a:gd name="T22" fmla="*/ 1000829 w 172"/>
                  <a:gd name="T23" fmla="*/ 436259 h 146"/>
                  <a:gd name="T24" fmla="*/ 1035046 w 172"/>
                  <a:gd name="T25" fmla="*/ 487583 h 146"/>
                  <a:gd name="T26" fmla="*/ 975167 w 172"/>
                  <a:gd name="T27" fmla="*/ 598787 h 146"/>
                  <a:gd name="T28" fmla="*/ 1077816 w 172"/>
                  <a:gd name="T29" fmla="*/ 675774 h 146"/>
                  <a:gd name="T30" fmla="*/ 1163358 w 172"/>
                  <a:gd name="T31" fmla="*/ 821193 h 146"/>
                  <a:gd name="T32" fmla="*/ 1257453 w 172"/>
                  <a:gd name="T33" fmla="*/ 898180 h 146"/>
                  <a:gd name="T34" fmla="*/ 1300223 w 172"/>
                  <a:gd name="T35" fmla="*/ 838301 h 146"/>
                  <a:gd name="T36" fmla="*/ 1257453 w 172"/>
                  <a:gd name="T37" fmla="*/ 769869 h 146"/>
                  <a:gd name="T38" fmla="*/ 1308777 w 172"/>
                  <a:gd name="T39" fmla="*/ 701436 h 146"/>
                  <a:gd name="T40" fmla="*/ 1342994 w 172"/>
                  <a:gd name="T41" fmla="*/ 701436 h 146"/>
                  <a:gd name="T42" fmla="*/ 1402872 w 172"/>
                  <a:gd name="T43" fmla="*/ 761314 h 146"/>
                  <a:gd name="T44" fmla="*/ 1471305 w 172"/>
                  <a:gd name="T45" fmla="*/ 812639 h 146"/>
                  <a:gd name="T46" fmla="*/ 1462751 w 172"/>
                  <a:gd name="T47" fmla="*/ 898180 h 146"/>
                  <a:gd name="T48" fmla="*/ 1419980 w 172"/>
                  <a:gd name="T49" fmla="*/ 923842 h 146"/>
                  <a:gd name="T50" fmla="*/ 1385764 w 172"/>
                  <a:gd name="T51" fmla="*/ 983721 h 146"/>
                  <a:gd name="T52" fmla="*/ 1308777 w 172"/>
                  <a:gd name="T53" fmla="*/ 958059 h 146"/>
                  <a:gd name="T54" fmla="*/ 1257453 w 172"/>
                  <a:gd name="T55" fmla="*/ 1026491 h 146"/>
                  <a:gd name="T56" fmla="*/ 1214682 w 172"/>
                  <a:gd name="T57" fmla="*/ 1137695 h 146"/>
                  <a:gd name="T58" fmla="*/ 1223236 w 172"/>
                  <a:gd name="T59" fmla="*/ 1206128 h 146"/>
                  <a:gd name="T60" fmla="*/ 1171912 w 172"/>
                  <a:gd name="T61" fmla="*/ 1248898 h 146"/>
                  <a:gd name="T62" fmla="*/ 1043600 w 172"/>
                  <a:gd name="T63" fmla="*/ 1171911 h 146"/>
                  <a:gd name="T64" fmla="*/ 915289 w 172"/>
                  <a:gd name="T65" fmla="*/ 1060708 h 146"/>
                  <a:gd name="T66" fmla="*/ 863964 w 172"/>
                  <a:gd name="T67" fmla="*/ 1094924 h 146"/>
                  <a:gd name="T68" fmla="*/ 855410 w 172"/>
                  <a:gd name="T69" fmla="*/ 1171911 h 146"/>
                  <a:gd name="T70" fmla="*/ 718544 w 172"/>
                  <a:gd name="T71" fmla="*/ 1077816 h 146"/>
                  <a:gd name="T72" fmla="*/ 769869 w 172"/>
                  <a:gd name="T73" fmla="*/ 1035045 h 146"/>
                  <a:gd name="T74" fmla="*/ 846856 w 172"/>
                  <a:gd name="T75" fmla="*/ 1052154 h 146"/>
                  <a:gd name="T76" fmla="*/ 812639 w 172"/>
                  <a:gd name="T77" fmla="*/ 992275 h 146"/>
                  <a:gd name="T78" fmla="*/ 881072 w 172"/>
                  <a:gd name="T79" fmla="*/ 915288 h 146"/>
                  <a:gd name="T80" fmla="*/ 932397 w 172"/>
                  <a:gd name="T81" fmla="*/ 855409 h 146"/>
                  <a:gd name="T82" fmla="*/ 881072 w 172"/>
                  <a:gd name="T83" fmla="*/ 718544 h 146"/>
                  <a:gd name="T84" fmla="*/ 795531 w 172"/>
                  <a:gd name="T85" fmla="*/ 641557 h 146"/>
                  <a:gd name="T86" fmla="*/ 675774 w 172"/>
                  <a:gd name="T87" fmla="*/ 530354 h 146"/>
                  <a:gd name="T88" fmla="*/ 615895 w 172"/>
                  <a:gd name="T89" fmla="*/ 538908 h 146"/>
                  <a:gd name="T90" fmla="*/ 461921 w 172"/>
                  <a:gd name="T91" fmla="*/ 470475 h 146"/>
                  <a:gd name="T92" fmla="*/ 393489 w 172"/>
                  <a:gd name="T93" fmla="*/ 444813 h 146"/>
                  <a:gd name="T94" fmla="*/ 384934 w 172"/>
                  <a:gd name="T95" fmla="*/ 513246 h 146"/>
                  <a:gd name="T96" fmla="*/ 196744 w 172"/>
                  <a:gd name="T97" fmla="*/ 419151 h 146"/>
                  <a:gd name="T98" fmla="*/ 42770 w 172"/>
                  <a:gd name="T99" fmla="*/ 393488 h 146"/>
                  <a:gd name="T100" fmla="*/ 0 w 172"/>
                  <a:gd name="T101" fmla="*/ 316502 h 146"/>
                  <a:gd name="T102" fmla="*/ 25662 w 172"/>
                  <a:gd name="T103" fmla="*/ 256623 h 146"/>
                  <a:gd name="T104" fmla="*/ 119757 w 172"/>
                  <a:gd name="T105" fmla="*/ 213852 h 146"/>
                  <a:gd name="T106" fmla="*/ 171082 w 172"/>
                  <a:gd name="T107" fmla="*/ 145420 h 146"/>
                  <a:gd name="T108" fmla="*/ 325056 w 172"/>
                  <a:gd name="T109" fmla="*/ 111203 h 146"/>
                  <a:gd name="T110" fmla="*/ 342164 w 172"/>
                  <a:gd name="T111" fmla="*/ 0 h 14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2"/>
                  <a:gd name="T169" fmla="*/ 0 h 146"/>
                  <a:gd name="T170" fmla="*/ 172 w 172"/>
                  <a:gd name="T171" fmla="*/ 146 h 14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2" h="146">
                    <a:moveTo>
                      <a:pt x="43" y="0"/>
                    </a:moveTo>
                    <a:lnTo>
                      <a:pt x="49" y="1"/>
                    </a:lnTo>
                    <a:lnTo>
                      <a:pt x="55" y="2"/>
                    </a:lnTo>
                    <a:lnTo>
                      <a:pt x="53" y="3"/>
                    </a:lnTo>
                    <a:lnTo>
                      <a:pt x="53" y="7"/>
                    </a:lnTo>
                    <a:lnTo>
                      <a:pt x="57" y="12"/>
                    </a:lnTo>
                    <a:lnTo>
                      <a:pt x="57" y="17"/>
                    </a:lnTo>
                    <a:lnTo>
                      <a:pt x="56" y="20"/>
                    </a:lnTo>
                    <a:lnTo>
                      <a:pt x="56" y="22"/>
                    </a:lnTo>
                    <a:lnTo>
                      <a:pt x="62" y="28"/>
                    </a:lnTo>
                    <a:lnTo>
                      <a:pt x="62" y="34"/>
                    </a:lnTo>
                    <a:lnTo>
                      <a:pt x="64" y="34"/>
                    </a:lnTo>
                    <a:lnTo>
                      <a:pt x="68" y="31"/>
                    </a:lnTo>
                    <a:lnTo>
                      <a:pt x="74" y="30"/>
                    </a:lnTo>
                    <a:lnTo>
                      <a:pt x="80" y="30"/>
                    </a:lnTo>
                    <a:lnTo>
                      <a:pt x="81" y="32"/>
                    </a:lnTo>
                    <a:lnTo>
                      <a:pt x="81" y="33"/>
                    </a:lnTo>
                    <a:lnTo>
                      <a:pt x="79" y="38"/>
                    </a:lnTo>
                    <a:lnTo>
                      <a:pt x="75" y="41"/>
                    </a:lnTo>
                    <a:lnTo>
                      <a:pt x="74" y="43"/>
                    </a:lnTo>
                    <a:lnTo>
                      <a:pt x="75" y="45"/>
                    </a:lnTo>
                    <a:lnTo>
                      <a:pt x="77" y="44"/>
                    </a:lnTo>
                    <a:lnTo>
                      <a:pt x="81" y="49"/>
                    </a:lnTo>
                    <a:lnTo>
                      <a:pt x="84" y="51"/>
                    </a:lnTo>
                    <a:lnTo>
                      <a:pt x="86" y="55"/>
                    </a:lnTo>
                    <a:lnTo>
                      <a:pt x="91" y="60"/>
                    </a:lnTo>
                    <a:lnTo>
                      <a:pt x="94" y="62"/>
                    </a:lnTo>
                    <a:lnTo>
                      <a:pt x="96" y="62"/>
                    </a:lnTo>
                    <a:lnTo>
                      <a:pt x="97" y="61"/>
                    </a:lnTo>
                    <a:lnTo>
                      <a:pt x="97" y="58"/>
                    </a:lnTo>
                    <a:lnTo>
                      <a:pt x="98" y="55"/>
                    </a:lnTo>
                    <a:lnTo>
                      <a:pt x="100" y="54"/>
                    </a:lnTo>
                    <a:lnTo>
                      <a:pt x="106" y="54"/>
                    </a:lnTo>
                    <a:lnTo>
                      <a:pt x="108" y="56"/>
                    </a:lnTo>
                    <a:lnTo>
                      <a:pt x="109" y="56"/>
                    </a:lnTo>
                    <a:lnTo>
                      <a:pt x="117" y="51"/>
                    </a:lnTo>
                    <a:lnTo>
                      <a:pt x="121" y="50"/>
                    </a:lnTo>
                    <a:lnTo>
                      <a:pt x="123" y="53"/>
                    </a:lnTo>
                    <a:lnTo>
                      <a:pt x="121" y="57"/>
                    </a:lnTo>
                    <a:lnTo>
                      <a:pt x="115" y="62"/>
                    </a:lnTo>
                    <a:lnTo>
                      <a:pt x="114" y="64"/>
                    </a:lnTo>
                    <a:lnTo>
                      <a:pt x="114" y="70"/>
                    </a:lnTo>
                    <a:lnTo>
                      <a:pt x="118" y="78"/>
                    </a:lnTo>
                    <a:lnTo>
                      <a:pt x="123" y="79"/>
                    </a:lnTo>
                    <a:lnTo>
                      <a:pt x="126" y="79"/>
                    </a:lnTo>
                    <a:lnTo>
                      <a:pt x="134" y="87"/>
                    </a:lnTo>
                    <a:lnTo>
                      <a:pt x="135" y="89"/>
                    </a:lnTo>
                    <a:lnTo>
                      <a:pt x="136" y="96"/>
                    </a:lnTo>
                    <a:lnTo>
                      <a:pt x="136" y="101"/>
                    </a:lnTo>
                    <a:lnTo>
                      <a:pt x="143" y="107"/>
                    </a:lnTo>
                    <a:lnTo>
                      <a:pt x="147" y="105"/>
                    </a:lnTo>
                    <a:lnTo>
                      <a:pt x="148" y="103"/>
                    </a:lnTo>
                    <a:lnTo>
                      <a:pt x="152" y="101"/>
                    </a:lnTo>
                    <a:lnTo>
                      <a:pt x="152" y="98"/>
                    </a:lnTo>
                    <a:lnTo>
                      <a:pt x="150" y="95"/>
                    </a:lnTo>
                    <a:lnTo>
                      <a:pt x="147" y="94"/>
                    </a:lnTo>
                    <a:lnTo>
                      <a:pt x="147" y="90"/>
                    </a:lnTo>
                    <a:lnTo>
                      <a:pt x="150" y="86"/>
                    </a:lnTo>
                    <a:lnTo>
                      <a:pt x="150" y="82"/>
                    </a:lnTo>
                    <a:lnTo>
                      <a:pt x="153" y="82"/>
                    </a:lnTo>
                    <a:lnTo>
                      <a:pt x="155" y="80"/>
                    </a:lnTo>
                    <a:lnTo>
                      <a:pt x="157" y="80"/>
                    </a:lnTo>
                    <a:lnTo>
                      <a:pt x="157" y="82"/>
                    </a:lnTo>
                    <a:lnTo>
                      <a:pt x="156" y="84"/>
                    </a:lnTo>
                    <a:lnTo>
                      <a:pt x="156" y="87"/>
                    </a:lnTo>
                    <a:lnTo>
                      <a:pt x="164" y="89"/>
                    </a:lnTo>
                    <a:lnTo>
                      <a:pt x="170" y="94"/>
                    </a:lnTo>
                    <a:lnTo>
                      <a:pt x="172" y="93"/>
                    </a:lnTo>
                    <a:lnTo>
                      <a:pt x="172" y="95"/>
                    </a:lnTo>
                    <a:lnTo>
                      <a:pt x="170" y="98"/>
                    </a:lnTo>
                    <a:lnTo>
                      <a:pt x="171" y="101"/>
                    </a:lnTo>
                    <a:lnTo>
                      <a:pt x="171" y="105"/>
                    </a:lnTo>
                    <a:lnTo>
                      <a:pt x="170" y="109"/>
                    </a:lnTo>
                    <a:lnTo>
                      <a:pt x="168" y="109"/>
                    </a:lnTo>
                    <a:lnTo>
                      <a:pt x="166" y="108"/>
                    </a:lnTo>
                    <a:lnTo>
                      <a:pt x="163" y="108"/>
                    </a:lnTo>
                    <a:lnTo>
                      <a:pt x="162" y="110"/>
                    </a:lnTo>
                    <a:lnTo>
                      <a:pt x="162" y="115"/>
                    </a:lnTo>
                    <a:lnTo>
                      <a:pt x="159" y="115"/>
                    </a:lnTo>
                    <a:lnTo>
                      <a:pt x="156" y="112"/>
                    </a:lnTo>
                    <a:lnTo>
                      <a:pt x="153" y="112"/>
                    </a:lnTo>
                    <a:lnTo>
                      <a:pt x="149" y="112"/>
                    </a:lnTo>
                    <a:lnTo>
                      <a:pt x="146" y="115"/>
                    </a:lnTo>
                    <a:lnTo>
                      <a:pt x="147" y="120"/>
                    </a:lnTo>
                    <a:lnTo>
                      <a:pt x="149" y="125"/>
                    </a:lnTo>
                    <a:lnTo>
                      <a:pt x="149" y="133"/>
                    </a:lnTo>
                    <a:lnTo>
                      <a:pt x="142" y="133"/>
                    </a:lnTo>
                    <a:lnTo>
                      <a:pt x="140" y="136"/>
                    </a:lnTo>
                    <a:lnTo>
                      <a:pt x="143" y="138"/>
                    </a:lnTo>
                    <a:lnTo>
                      <a:pt x="143" y="141"/>
                    </a:lnTo>
                    <a:lnTo>
                      <a:pt x="142" y="144"/>
                    </a:lnTo>
                    <a:lnTo>
                      <a:pt x="140" y="144"/>
                    </a:lnTo>
                    <a:lnTo>
                      <a:pt x="137" y="146"/>
                    </a:lnTo>
                    <a:lnTo>
                      <a:pt x="128" y="146"/>
                    </a:lnTo>
                    <a:lnTo>
                      <a:pt x="124" y="143"/>
                    </a:lnTo>
                    <a:lnTo>
                      <a:pt x="122" y="137"/>
                    </a:lnTo>
                    <a:lnTo>
                      <a:pt x="114" y="130"/>
                    </a:lnTo>
                    <a:lnTo>
                      <a:pt x="110" y="128"/>
                    </a:lnTo>
                    <a:lnTo>
                      <a:pt x="107" y="124"/>
                    </a:lnTo>
                    <a:lnTo>
                      <a:pt x="105" y="124"/>
                    </a:lnTo>
                    <a:lnTo>
                      <a:pt x="101" y="126"/>
                    </a:lnTo>
                    <a:lnTo>
                      <a:pt x="101" y="128"/>
                    </a:lnTo>
                    <a:lnTo>
                      <a:pt x="101" y="131"/>
                    </a:lnTo>
                    <a:lnTo>
                      <a:pt x="102" y="134"/>
                    </a:lnTo>
                    <a:lnTo>
                      <a:pt x="100" y="137"/>
                    </a:lnTo>
                    <a:lnTo>
                      <a:pt x="96" y="137"/>
                    </a:lnTo>
                    <a:lnTo>
                      <a:pt x="89" y="132"/>
                    </a:lnTo>
                    <a:lnTo>
                      <a:pt x="84" y="126"/>
                    </a:lnTo>
                    <a:lnTo>
                      <a:pt x="84" y="122"/>
                    </a:lnTo>
                    <a:lnTo>
                      <a:pt x="84" y="121"/>
                    </a:lnTo>
                    <a:lnTo>
                      <a:pt x="90" y="121"/>
                    </a:lnTo>
                    <a:lnTo>
                      <a:pt x="94" y="124"/>
                    </a:lnTo>
                    <a:lnTo>
                      <a:pt x="97" y="124"/>
                    </a:lnTo>
                    <a:lnTo>
                      <a:pt x="99" y="123"/>
                    </a:lnTo>
                    <a:lnTo>
                      <a:pt x="99" y="121"/>
                    </a:lnTo>
                    <a:lnTo>
                      <a:pt x="95" y="118"/>
                    </a:lnTo>
                    <a:lnTo>
                      <a:pt x="95" y="116"/>
                    </a:lnTo>
                    <a:lnTo>
                      <a:pt x="98" y="114"/>
                    </a:lnTo>
                    <a:lnTo>
                      <a:pt x="102" y="109"/>
                    </a:lnTo>
                    <a:lnTo>
                      <a:pt x="103" y="107"/>
                    </a:lnTo>
                    <a:lnTo>
                      <a:pt x="104" y="106"/>
                    </a:lnTo>
                    <a:lnTo>
                      <a:pt x="107" y="104"/>
                    </a:lnTo>
                    <a:lnTo>
                      <a:pt x="109" y="100"/>
                    </a:lnTo>
                    <a:lnTo>
                      <a:pt x="107" y="97"/>
                    </a:lnTo>
                    <a:lnTo>
                      <a:pt x="106" y="91"/>
                    </a:lnTo>
                    <a:lnTo>
                      <a:pt x="103" y="84"/>
                    </a:lnTo>
                    <a:lnTo>
                      <a:pt x="102" y="80"/>
                    </a:lnTo>
                    <a:lnTo>
                      <a:pt x="100" y="75"/>
                    </a:lnTo>
                    <a:lnTo>
                      <a:pt x="93" y="75"/>
                    </a:lnTo>
                    <a:lnTo>
                      <a:pt x="87" y="71"/>
                    </a:lnTo>
                    <a:lnTo>
                      <a:pt x="81" y="66"/>
                    </a:lnTo>
                    <a:lnTo>
                      <a:pt x="79" y="62"/>
                    </a:lnTo>
                    <a:lnTo>
                      <a:pt x="78" y="62"/>
                    </a:lnTo>
                    <a:lnTo>
                      <a:pt x="76" y="63"/>
                    </a:lnTo>
                    <a:lnTo>
                      <a:pt x="72" y="63"/>
                    </a:lnTo>
                    <a:lnTo>
                      <a:pt x="67" y="59"/>
                    </a:lnTo>
                    <a:lnTo>
                      <a:pt x="61" y="56"/>
                    </a:lnTo>
                    <a:lnTo>
                      <a:pt x="54" y="55"/>
                    </a:lnTo>
                    <a:lnTo>
                      <a:pt x="51" y="52"/>
                    </a:lnTo>
                    <a:lnTo>
                      <a:pt x="48" y="52"/>
                    </a:lnTo>
                    <a:lnTo>
                      <a:pt x="46" y="52"/>
                    </a:lnTo>
                    <a:lnTo>
                      <a:pt x="44" y="53"/>
                    </a:lnTo>
                    <a:lnTo>
                      <a:pt x="45" y="56"/>
                    </a:lnTo>
                    <a:lnTo>
                      <a:pt x="45" y="60"/>
                    </a:lnTo>
                    <a:lnTo>
                      <a:pt x="44" y="61"/>
                    </a:lnTo>
                    <a:lnTo>
                      <a:pt x="40" y="61"/>
                    </a:lnTo>
                    <a:lnTo>
                      <a:pt x="23" y="49"/>
                    </a:lnTo>
                    <a:lnTo>
                      <a:pt x="19" y="47"/>
                    </a:lnTo>
                    <a:lnTo>
                      <a:pt x="6" y="47"/>
                    </a:lnTo>
                    <a:lnTo>
                      <a:pt x="5" y="46"/>
                    </a:lnTo>
                    <a:lnTo>
                      <a:pt x="2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2"/>
                    </a:lnTo>
                    <a:lnTo>
                      <a:pt x="3" y="30"/>
                    </a:lnTo>
                    <a:lnTo>
                      <a:pt x="8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7" y="22"/>
                    </a:lnTo>
                    <a:lnTo>
                      <a:pt x="18" y="20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4" y="14"/>
                    </a:lnTo>
                    <a:lnTo>
                      <a:pt x="38" y="13"/>
                    </a:lnTo>
                    <a:lnTo>
                      <a:pt x="37" y="3"/>
                    </a:lnTo>
                    <a:lnTo>
                      <a:pt x="38" y="1"/>
                    </a:lnTo>
                    <a:lnTo>
                      <a:pt x="40" y="0"/>
                    </a:lnTo>
                    <a:lnTo>
                      <a:pt x="43" y="0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5"/>
              <p:cNvSpPr/>
              <p:nvPr/>
            </p:nvSpPr>
            <p:spPr bwMode="auto">
              <a:xfrm>
                <a:off x="3925781" y="2945871"/>
                <a:ext cx="1035045" cy="1017937"/>
              </a:xfrm>
              <a:custGeom>
                <a:avLst/>
                <a:gdLst>
                  <a:gd name="T0" fmla="*/ 983720 w 121"/>
                  <a:gd name="T1" fmla="*/ 367826 h 119"/>
                  <a:gd name="T2" fmla="*/ 889625 w 121"/>
                  <a:gd name="T3" fmla="*/ 453367 h 119"/>
                  <a:gd name="T4" fmla="*/ 812639 w 121"/>
                  <a:gd name="T5" fmla="*/ 410596 h 119"/>
                  <a:gd name="T6" fmla="*/ 812639 w 121"/>
                  <a:gd name="T7" fmla="*/ 564570 h 119"/>
                  <a:gd name="T8" fmla="*/ 846855 w 121"/>
                  <a:gd name="T9" fmla="*/ 667219 h 119"/>
                  <a:gd name="T10" fmla="*/ 838301 w 121"/>
                  <a:gd name="T11" fmla="*/ 718544 h 119"/>
                  <a:gd name="T12" fmla="*/ 898180 w 121"/>
                  <a:gd name="T13" fmla="*/ 778422 h 119"/>
                  <a:gd name="T14" fmla="*/ 795531 w 121"/>
                  <a:gd name="T15" fmla="*/ 778422 h 119"/>
                  <a:gd name="T16" fmla="*/ 752760 w 121"/>
                  <a:gd name="T17" fmla="*/ 761314 h 119"/>
                  <a:gd name="T18" fmla="*/ 684327 w 121"/>
                  <a:gd name="T19" fmla="*/ 701436 h 119"/>
                  <a:gd name="T20" fmla="*/ 633003 w 121"/>
                  <a:gd name="T21" fmla="*/ 667219 h 119"/>
                  <a:gd name="T22" fmla="*/ 590232 w 121"/>
                  <a:gd name="T23" fmla="*/ 718544 h 119"/>
                  <a:gd name="T24" fmla="*/ 607341 w 121"/>
                  <a:gd name="T25" fmla="*/ 795531 h 119"/>
                  <a:gd name="T26" fmla="*/ 547462 w 121"/>
                  <a:gd name="T27" fmla="*/ 855409 h 119"/>
                  <a:gd name="T28" fmla="*/ 573124 w 121"/>
                  <a:gd name="T29" fmla="*/ 940950 h 119"/>
                  <a:gd name="T30" fmla="*/ 547462 w 121"/>
                  <a:gd name="T31" fmla="*/ 958058 h 119"/>
                  <a:gd name="T32" fmla="*/ 461921 w 121"/>
                  <a:gd name="T33" fmla="*/ 1000829 h 119"/>
                  <a:gd name="T34" fmla="*/ 402042 w 121"/>
                  <a:gd name="T35" fmla="*/ 1009383 h 119"/>
                  <a:gd name="T36" fmla="*/ 376380 w 121"/>
                  <a:gd name="T37" fmla="*/ 923842 h 119"/>
                  <a:gd name="T38" fmla="*/ 350718 w 121"/>
                  <a:gd name="T39" fmla="*/ 829747 h 119"/>
                  <a:gd name="T40" fmla="*/ 273731 w 121"/>
                  <a:gd name="T41" fmla="*/ 752760 h 119"/>
                  <a:gd name="T42" fmla="*/ 213852 w 121"/>
                  <a:gd name="T43" fmla="*/ 641557 h 119"/>
                  <a:gd name="T44" fmla="*/ 188190 w 121"/>
                  <a:gd name="T45" fmla="*/ 692882 h 119"/>
                  <a:gd name="T46" fmla="*/ 162528 w 121"/>
                  <a:gd name="T47" fmla="*/ 692882 h 119"/>
                  <a:gd name="T48" fmla="*/ 145420 w 121"/>
                  <a:gd name="T49" fmla="*/ 624449 h 119"/>
                  <a:gd name="T50" fmla="*/ 153974 w 121"/>
                  <a:gd name="T51" fmla="*/ 615895 h 119"/>
                  <a:gd name="T52" fmla="*/ 145420 w 121"/>
                  <a:gd name="T53" fmla="*/ 487583 h 119"/>
                  <a:gd name="T54" fmla="*/ 145420 w 121"/>
                  <a:gd name="T55" fmla="*/ 393488 h 119"/>
                  <a:gd name="T56" fmla="*/ 94095 w 121"/>
                  <a:gd name="T57" fmla="*/ 299393 h 119"/>
                  <a:gd name="T58" fmla="*/ 17108 w 121"/>
                  <a:gd name="T59" fmla="*/ 188190 h 119"/>
                  <a:gd name="T60" fmla="*/ 17108 w 121"/>
                  <a:gd name="T61" fmla="*/ 128311 h 119"/>
                  <a:gd name="T62" fmla="*/ 8554 w 121"/>
                  <a:gd name="T63" fmla="*/ 59879 h 119"/>
                  <a:gd name="T64" fmla="*/ 102649 w 121"/>
                  <a:gd name="T65" fmla="*/ 25662 h 119"/>
                  <a:gd name="T66" fmla="*/ 196744 w 121"/>
                  <a:gd name="T67" fmla="*/ 162528 h 119"/>
                  <a:gd name="T68" fmla="*/ 239515 w 121"/>
                  <a:gd name="T69" fmla="*/ 179636 h 119"/>
                  <a:gd name="T70" fmla="*/ 282285 w 121"/>
                  <a:gd name="T71" fmla="*/ 179636 h 119"/>
                  <a:gd name="T72" fmla="*/ 342164 w 121"/>
                  <a:gd name="T73" fmla="*/ 196744 h 119"/>
                  <a:gd name="T74" fmla="*/ 410596 w 121"/>
                  <a:gd name="T75" fmla="*/ 145420 h 119"/>
                  <a:gd name="T76" fmla="*/ 402042 w 121"/>
                  <a:gd name="T77" fmla="*/ 68433 h 119"/>
                  <a:gd name="T78" fmla="*/ 513245 w 121"/>
                  <a:gd name="T79" fmla="*/ 85541 h 119"/>
                  <a:gd name="T80" fmla="*/ 504691 w 121"/>
                  <a:gd name="T81" fmla="*/ 17108 h 119"/>
                  <a:gd name="T82" fmla="*/ 581678 w 121"/>
                  <a:gd name="T83" fmla="*/ 34216 h 119"/>
                  <a:gd name="T84" fmla="*/ 701436 w 121"/>
                  <a:gd name="T85" fmla="*/ 162528 h 119"/>
                  <a:gd name="T86" fmla="*/ 838301 w 121"/>
                  <a:gd name="T87" fmla="*/ 171082 h 119"/>
                  <a:gd name="T88" fmla="*/ 906734 w 121"/>
                  <a:gd name="T89" fmla="*/ 188190 h 119"/>
                  <a:gd name="T90" fmla="*/ 1000829 w 121"/>
                  <a:gd name="T91" fmla="*/ 213852 h 1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1"/>
                  <a:gd name="T139" fmla="*/ 0 h 119"/>
                  <a:gd name="T140" fmla="*/ 121 w 121"/>
                  <a:gd name="T141" fmla="*/ 119 h 1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1" h="119">
                    <a:moveTo>
                      <a:pt x="120" y="35"/>
                    </a:moveTo>
                    <a:lnTo>
                      <a:pt x="118" y="37"/>
                    </a:lnTo>
                    <a:lnTo>
                      <a:pt x="115" y="43"/>
                    </a:lnTo>
                    <a:lnTo>
                      <a:pt x="113" y="48"/>
                    </a:lnTo>
                    <a:lnTo>
                      <a:pt x="108" y="52"/>
                    </a:lnTo>
                    <a:lnTo>
                      <a:pt x="104" y="53"/>
                    </a:lnTo>
                    <a:lnTo>
                      <a:pt x="97" y="47"/>
                    </a:lnTo>
                    <a:lnTo>
                      <a:pt x="95" y="46"/>
                    </a:lnTo>
                    <a:lnTo>
                      <a:pt x="95" y="48"/>
                    </a:lnTo>
                    <a:lnTo>
                      <a:pt x="95" y="50"/>
                    </a:lnTo>
                    <a:lnTo>
                      <a:pt x="96" y="53"/>
                    </a:lnTo>
                    <a:lnTo>
                      <a:pt x="95" y="66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9" y="78"/>
                    </a:lnTo>
                    <a:lnTo>
                      <a:pt x="97" y="79"/>
                    </a:lnTo>
                    <a:lnTo>
                      <a:pt x="97" y="82"/>
                    </a:lnTo>
                    <a:lnTo>
                      <a:pt x="98" y="84"/>
                    </a:lnTo>
                    <a:lnTo>
                      <a:pt x="100" y="84"/>
                    </a:lnTo>
                    <a:lnTo>
                      <a:pt x="105" y="87"/>
                    </a:lnTo>
                    <a:lnTo>
                      <a:pt x="105" y="91"/>
                    </a:lnTo>
                    <a:lnTo>
                      <a:pt x="104" y="94"/>
                    </a:lnTo>
                    <a:lnTo>
                      <a:pt x="96" y="93"/>
                    </a:lnTo>
                    <a:lnTo>
                      <a:pt x="93" y="91"/>
                    </a:lnTo>
                    <a:lnTo>
                      <a:pt x="93" y="88"/>
                    </a:lnTo>
                    <a:lnTo>
                      <a:pt x="92" y="86"/>
                    </a:lnTo>
                    <a:lnTo>
                      <a:pt x="88" y="89"/>
                    </a:lnTo>
                    <a:lnTo>
                      <a:pt x="84" y="89"/>
                    </a:lnTo>
                    <a:lnTo>
                      <a:pt x="80" y="84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78" y="78"/>
                    </a:lnTo>
                    <a:lnTo>
                      <a:pt x="74" y="78"/>
                    </a:lnTo>
                    <a:lnTo>
                      <a:pt x="72" y="80"/>
                    </a:lnTo>
                    <a:lnTo>
                      <a:pt x="72" y="82"/>
                    </a:lnTo>
                    <a:lnTo>
                      <a:pt x="69" y="84"/>
                    </a:lnTo>
                    <a:lnTo>
                      <a:pt x="69" y="87"/>
                    </a:lnTo>
                    <a:lnTo>
                      <a:pt x="71" y="90"/>
                    </a:lnTo>
                    <a:lnTo>
                      <a:pt x="71" y="93"/>
                    </a:lnTo>
                    <a:lnTo>
                      <a:pt x="68" y="96"/>
                    </a:lnTo>
                    <a:lnTo>
                      <a:pt x="66" y="97"/>
                    </a:lnTo>
                    <a:lnTo>
                      <a:pt x="64" y="100"/>
                    </a:lnTo>
                    <a:lnTo>
                      <a:pt x="64" y="104"/>
                    </a:lnTo>
                    <a:lnTo>
                      <a:pt x="67" y="107"/>
                    </a:lnTo>
                    <a:lnTo>
                      <a:pt x="67" y="110"/>
                    </a:lnTo>
                    <a:lnTo>
                      <a:pt x="66" y="110"/>
                    </a:lnTo>
                    <a:lnTo>
                      <a:pt x="66" y="112"/>
                    </a:lnTo>
                    <a:lnTo>
                      <a:pt x="64" y="112"/>
                    </a:lnTo>
                    <a:lnTo>
                      <a:pt x="59" y="116"/>
                    </a:lnTo>
                    <a:lnTo>
                      <a:pt x="57" y="116"/>
                    </a:lnTo>
                    <a:lnTo>
                      <a:pt x="54" y="117"/>
                    </a:lnTo>
                    <a:lnTo>
                      <a:pt x="52" y="116"/>
                    </a:lnTo>
                    <a:lnTo>
                      <a:pt x="48" y="119"/>
                    </a:lnTo>
                    <a:lnTo>
                      <a:pt x="47" y="118"/>
                    </a:lnTo>
                    <a:lnTo>
                      <a:pt x="47" y="111"/>
                    </a:lnTo>
                    <a:lnTo>
                      <a:pt x="44" y="109"/>
                    </a:lnTo>
                    <a:lnTo>
                      <a:pt x="44" y="108"/>
                    </a:lnTo>
                    <a:lnTo>
                      <a:pt x="46" y="106"/>
                    </a:lnTo>
                    <a:lnTo>
                      <a:pt x="46" y="103"/>
                    </a:lnTo>
                    <a:lnTo>
                      <a:pt x="41" y="97"/>
                    </a:lnTo>
                    <a:lnTo>
                      <a:pt x="37" y="89"/>
                    </a:lnTo>
                    <a:lnTo>
                      <a:pt x="35" y="89"/>
                    </a:lnTo>
                    <a:lnTo>
                      <a:pt x="32" y="88"/>
                    </a:lnTo>
                    <a:lnTo>
                      <a:pt x="27" y="81"/>
                    </a:lnTo>
                    <a:lnTo>
                      <a:pt x="27" y="78"/>
                    </a:lnTo>
                    <a:lnTo>
                      <a:pt x="25" y="75"/>
                    </a:lnTo>
                    <a:lnTo>
                      <a:pt x="24" y="75"/>
                    </a:lnTo>
                    <a:lnTo>
                      <a:pt x="22" y="76"/>
                    </a:lnTo>
                    <a:lnTo>
                      <a:pt x="22" y="81"/>
                    </a:lnTo>
                    <a:lnTo>
                      <a:pt x="22" y="83"/>
                    </a:lnTo>
                    <a:lnTo>
                      <a:pt x="20" y="83"/>
                    </a:lnTo>
                    <a:lnTo>
                      <a:pt x="19" y="81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7" y="73"/>
                    </a:lnTo>
                    <a:lnTo>
                      <a:pt x="18" y="72"/>
                    </a:lnTo>
                    <a:lnTo>
                      <a:pt x="19" y="66"/>
                    </a:lnTo>
                    <a:lnTo>
                      <a:pt x="17" y="63"/>
                    </a:lnTo>
                    <a:lnTo>
                      <a:pt x="17" y="57"/>
                    </a:lnTo>
                    <a:lnTo>
                      <a:pt x="20" y="54"/>
                    </a:lnTo>
                    <a:lnTo>
                      <a:pt x="19" y="49"/>
                    </a:lnTo>
                    <a:lnTo>
                      <a:pt x="17" y="46"/>
                    </a:lnTo>
                    <a:lnTo>
                      <a:pt x="15" y="40"/>
                    </a:lnTo>
                    <a:lnTo>
                      <a:pt x="14" y="36"/>
                    </a:lnTo>
                    <a:lnTo>
                      <a:pt x="11" y="35"/>
                    </a:lnTo>
                    <a:lnTo>
                      <a:pt x="6" y="25"/>
                    </a:lnTo>
                    <a:lnTo>
                      <a:pt x="2" y="22"/>
                    </a:lnTo>
                    <a:lnTo>
                      <a:pt x="0" y="19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0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12" y="3"/>
                    </a:lnTo>
                    <a:lnTo>
                      <a:pt x="16" y="9"/>
                    </a:lnTo>
                    <a:lnTo>
                      <a:pt x="16" y="11"/>
                    </a:lnTo>
                    <a:lnTo>
                      <a:pt x="23" y="19"/>
                    </a:lnTo>
                    <a:lnTo>
                      <a:pt x="25" y="19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3" y="21"/>
                    </a:lnTo>
                    <a:lnTo>
                      <a:pt x="37" y="21"/>
                    </a:lnTo>
                    <a:lnTo>
                      <a:pt x="38" y="23"/>
                    </a:lnTo>
                    <a:lnTo>
                      <a:pt x="40" y="23"/>
                    </a:lnTo>
                    <a:lnTo>
                      <a:pt x="42" y="21"/>
                    </a:lnTo>
                    <a:lnTo>
                      <a:pt x="47" y="21"/>
                    </a:lnTo>
                    <a:lnTo>
                      <a:pt x="48" y="17"/>
                    </a:lnTo>
                    <a:lnTo>
                      <a:pt x="46" y="13"/>
                    </a:lnTo>
                    <a:lnTo>
                      <a:pt x="45" y="11"/>
                    </a:lnTo>
                    <a:lnTo>
                      <a:pt x="47" y="8"/>
                    </a:lnTo>
                    <a:lnTo>
                      <a:pt x="54" y="13"/>
                    </a:lnTo>
                    <a:lnTo>
                      <a:pt x="58" y="13"/>
                    </a:lnTo>
                    <a:lnTo>
                      <a:pt x="60" y="10"/>
                    </a:lnTo>
                    <a:lnTo>
                      <a:pt x="59" y="7"/>
                    </a:lnTo>
                    <a:lnTo>
                      <a:pt x="59" y="4"/>
                    </a:lnTo>
                    <a:lnTo>
                      <a:pt x="59" y="2"/>
                    </a:lnTo>
                    <a:lnTo>
                      <a:pt x="63" y="0"/>
                    </a:lnTo>
                    <a:lnTo>
                      <a:pt x="65" y="0"/>
                    </a:lnTo>
                    <a:lnTo>
                      <a:pt x="68" y="4"/>
                    </a:lnTo>
                    <a:lnTo>
                      <a:pt x="72" y="6"/>
                    </a:lnTo>
                    <a:lnTo>
                      <a:pt x="80" y="13"/>
                    </a:lnTo>
                    <a:lnTo>
                      <a:pt x="82" y="19"/>
                    </a:lnTo>
                    <a:lnTo>
                      <a:pt x="86" y="22"/>
                    </a:lnTo>
                    <a:lnTo>
                      <a:pt x="95" y="22"/>
                    </a:lnTo>
                    <a:lnTo>
                      <a:pt x="98" y="20"/>
                    </a:lnTo>
                    <a:lnTo>
                      <a:pt x="100" y="20"/>
                    </a:lnTo>
                    <a:lnTo>
                      <a:pt x="102" y="21"/>
                    </a:lnTo>
                    <a:lnTo>
                      <a:pt x="106" y="22"/>
                    </a:lnTo>
                    <a:lnTo>
                      <a:pt x="111" y="22"/>
                    </a:lnTo>
                    <a:lnTo>
                      <a:pt x="114" y="25"/>
                    </a:lnTo>
                    <a:lnTo>
                      <a:pt x="117" y="25"/>
                    </a:lnTo>
                    <a:lnTo>
                      <a:pt x="121" y="28"/>
                    </a:lnTo>
                    <a:lnTo>
                      <a:pt x="120" y="35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6"/>
              <p:cNvSpPr>
                <a:spLocks noEditPoints="1"/>
              </p:cNvSpPr>
              <p:nvPr/>
            </p:nvSpPr>
            <p:spPr bwMode="auto">
              <a:xfrm>
                <a:off x="4601555" y="2329976"/>
                <a:ext cx="325056" cy="470475"/>
              </a:xfrm>
              <a:custGeom>
                <a:avLst/>
                <a:gdLst>
                  <a:gd name="T0" fmla="*/ 299394 w 38"/>
                  <a:gd name="T1" fmla="*/ 239515 h 55"/>
                  <a:gd name="T2" fmla="*/ 290840 w 38"/>
                  <a:gd name="T3" fmla="*/ 239515 h 55"/>
                  <a:gd name="T4" fmla="*/ 273731 w 38"/>
                  <a:gd name="T5" fmla="*/ 256623 h 55"/>
                  <a:gd name="T6" fmla="*/ 248069 w 38"/>
                  <a:gd name="T7" fmla="*/ 256623 h 55"/>
                  <a:gd name="T8" fmla="*/ 248069 w 38"/>
                  <a:gd name="T9" fmla="*/ 290839 h 55"/>
                  <a:gd name="T10" fmla="*/ 222407 w 38"/>
                  <a:gd name="T11" fmla="*/ 325055 h 55"/>
                  <a:gd name="T12" fmla="*/ 222407 w 38"/>
                  <a:gd name="T13" fmla="*/ 359272 h 55"/>
                  <a:gd name="T14" fmla="*/ 248069 w 38"/>
                  <a:gd name="T15" fmla="*/ 367826 h 55"/>
                  <a:gd name="T16" fmla="*/ 265177 w 38"/>
                  <a:gd name="T17" fmla="*/ 393488 h 55"/>
                  <a:gd name="T18" fmla="*/ 265177 w 38"/>
                  <a:gd name="T19" fmla="*/ 419150 h 55"/>
                  <a:gd name="T20" fmla="*/ 230961 w 38"/>
                  <a:gd name="T21" fmla="*/ 436259 h 55"/>
                  <a:gd name="T22" fmla="*/ 222407 w 38"/>
                  <a:gd name="T23" fmla="*/ 453367 h 55"/>
                  <a:gd name="T24" fmla="*/ 188190 w 38"/>
                  <a:gd name="T25" fmla="*/ 470475 h 55"/>
                  <a:gd name="T26" fmla="*/ 128312 w 38"/>
                  <a:gd name="T27" fmla="*/ 419150 h 55"/>
                  <a:gd name="T28" fmla="*/ 128312 w 38"/>
                  <a:gd name="T29" fmla="*/ 376380 h 55"/>
                  <a:gd name="T30" fmla="*/ 119757 w 38"/>
                  <a:gd name="T31" fmla="*/ 316501 h 55"/>
                  <a:gd name="T32" fmla="*/ 111203 w 38"/>
                  <a:gd name="T33" fmla="*/ 299393 h 55"/>
                  <a:gd name="T34" fmla="*/ 42771 w 38"/>
                  <a:gd name="T35" fmla="*/ 230960 h 55"/>
                  <a:gd name="T36" fmla="*/ 17108 w 38"/>
                  <a:gd name="T37" fmla="*/ 230960 h 55"/>
                  <a:gd name="T38" fmla="*/ 34216 w 38"/>
                  <a:gd name="T39" fmla="*/ 213852 h 55"/>
                  <a:gd name="T40" fmla="*/ 59879 w 38"/>
                  <a:gd name="T41" fmla="*/ 196744 h 55"/>
                  <a:gd name="T42" fmla="*/ 102649 w 38"/>
                  <a:gd name="T43" fmla="*/ 196744 h 55"/>
                  <a:gd name="T44" fmla="*/ 119757 w 38"/>
                  <a:gd name="T45" fmla="*/ 179636 h 55"/>
                  <a:gd name="T46" fmla="*/ 145420 w 38"/>
                  <a:gd name="T47" fmla="*/ 179636 h 55"/>
                  <a:gd name="T48" fmla="*/ 162528 w 38"/>
                  <a:gd name="T49" fmla="*/ 153974 h 55"/>
                  <a:gd name="T50" fmla="*/ 162528 w 38"/>
                  <a:gd name="T51" fmla="*/ 111203 h 55"/>
                  <a:gd name="T52" fmla="*/ 171082 w 38"/>
                  <a:gd name="T53" fmla="*/ 76987 h 55"/>
                  <a:gd name="T54" fmla="*/ 188190 w 38"/>
                  <a:gd name="T55" fmla="*/ 51325 h 55"/>
                  <a:gd name="T56" fmla="*/ 188190 w 38"/>
                  <a:gd name="T57" fmla="*/ 25662 h 55"/>
                  <a:gd name="T58" fmla="*/ 213853 w 38"/>
                  <a:gd name="T59" fmla="*/ 17108 h 55"/>
                  <a:gd name="T60" fmla="*/ 230961 w 38"/>
                  <a:gd name="T61" fmla="*/ 0 h 55"/>
                  <a:gd name="T62" fmla="*/ 248069 w 38"/>
                  <a:gd name="T63" fmla="*/ 0 h 55"/>
                  <a:gd name="T64" fmla="*/ 265177 w 38"/>
                  <a:gd name="T65" fmla="*/ 25662 h 55"/>
                  <a:gd name="T66" fmla="*/ 265177 w 38"/>
                  <a:gd name="T67" fmla="*/ 59879 h 55"/>
                  <a:gd name="T68" fmla="*/ 239515 w 38"/>
                  <a:gd name="T69" fmla="*/ 119757 h 55"/>
                  <a:gd name="T70" fmla="*/ 239515 w 38"/>
                  <a:gd name="T71" fmla="*/ 136865 h 55"/>
                  <a:gd name="T72" fmla="*/ 239515 w 38"/>
                  <a:gd name="T73" fmla="*/ 145420 h 55"/>
                  <a:gd name="T74" fmla="*/ 282285 w 38"/>
                  <a:gd name="T75" fmla="*/ 153974 h 55"/>
                  <a:gd name="T76" fmla="*/ 325056 w 38"/>
                  <a:gd name="T77" fmla="*/ 188190 h 55"/>
                  <a:gd name="T78" fmla="*/ 299394 w 38"/>
                  <a:gd name="T79" fmla="*/ 239515 h 55"/>
                  <a:gd name="T80" fmla="*/ 0 w 38"/>
                  <a:gd name="T81" fmla="*/ 222406 h 55"/>
                  <a:gd name="T82" fmla="*/ 0 w 38"/>
                  <a:gd name="T83" fmla="*/ 222406 h 55"/>
                  <a:gd name="T84" fmla="*/ 17108 w 38"/>
                  <a:gd name="T85" fmla="*/ 230960 h 55"/>
                  <a:gd name="T86" fmla="*/ 17108 w 38"/>
                  <a:gd name="T87" fmla="*/ 230960 h 55"/>
                  <a:gd name="T88" fmla="*/ 0 w 38"/>
                  <a:gd name="T89" fmla="*/ 222406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8"/>
                  <a:gd name="T136" fmla="*/ 0 h 55"/>
                  <a:gd name="T137" fmla="*/ 38 w 38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8" h="55">
                    <a:moveTo>
                      <a:pt x="35" y="28"/>
                    </a:moveTo>
                    <a:lnTo>
                      <a:pt x="34" y="28"/>
                    </a:lnTo>
                    <a:lnTo>
                      <a:pt x="32" y="30"/>
                    </a:lnTo>
                    <a:lnTo>
                      <a:pt x="29" y="30"/>
                    </a:lnTo>
                    <a:lnTo>
                      <a:pt x="29" y="34"/>
                    </a:lnTo>
                    <a:lnTo>
                      <a:pt x="26" y="38"/>
                    </a:lnTo>
                    <a:lnTo>
                      <a:pt x="26" y="42"/>
                    </a:lnTo>
                    <a:lnTo>
                      <a:pt x="29" y="43"/>
                    </a:lnTo>
                    <a:lnTo>
                      <a:pt x="31" y="46"/>
                    </a:lnTo>
                    <a:lnTo>
                      <a:pt x="31" y="49"/>
                    </a:lnTo>
                    <a:lnTo>
                      <a:pt x="27" y="51"/>
                    </a:lnTo>
                    <a:lnTo>
                      <a:pt x="26" y="53"/>
                    </a:lnTo>
                    <a:lnTo>
                      <a:pt x="22" y="55"/>
                    </a:lnTo>
                    <a:lnTo>
                      <a:pt x="15" y="49"/>
                    </a:lnTo>
                    <a:lnTo>
                      <a:pt x="15" y="44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5" y="27"/>
                    </a:lnTo>
                    <a:lnTo>
                      <a:pt x="2" y="27"/>
                    </a:lnTo>
                    <a:lnTo>
                      <a:pt x="4" y="25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7" y="21"/>
                    </a:lnTo>
                    <a:lnTo>
                      <a:pt x="19" y="18"/>
                    </a:lnTo>
                    <a:lnTo>
                      <a:pt x="19" y="13"/>
                    </a:lnTo>
                    <a:lnTo>
                      <a:pt x="20" y="9"/>
                    </a:lnTo>
                    <a:lnTo>
                      <a:pt x="22" y="6"/>
                    </a:lnTo>
                    <a:lnTo>
                      <a:pt x="22" y="3"/>
                    </a:lnTo>
                    <a:lnTo>
                      <a:pt x="25" y="2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3"/>
                    </a:lnTo>
                    <a:lnTo>
                      <a:pt x="31" y="7"/>
                    </a:lnTo>
                    <a:lnTo>
                      <a:pt x="28" y="14"/>
                    </a:lnTo>
                    <a:lnTo>
                      <a:pt x="28" y="16"/>
                    </a:lnTo>
                    <a:lnTo>
                      <a:pt x="28" y="17"/>
                    </a:lnTo>
                    <a:lnTo>
                      <a:pt x="33" y="18"/>
                    </a:lnTo>
                    <a:lnTo>
                      <a:pt x="38" y="22"/>
                    </a:lnTo>
                    <a:lnTo>
                      <a:pt x="35" y="28"/>
                    </a:lnTo>
                    <a:moveTo>
                      <a:pt x="0" y="26"/>
                    </a:moveTo>
                    <a:lnTo>
                      <a:pt x="0" y="26"/>
                    </a:lnTo>
                    <a:lnTo>
                      <a:pt x="2" y="27"/>
                    </a:lnTo>
                    <a:lnTo>
                      <a:pt x="0" y="26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7"/>
              <p:cNvSpPr>
                <a:spLocks noEditPoints="1"/>
              </p:cNvSpPr>
              <p:nvPr/>
            </p:nvSpPr>
            <p:spPr bwMode="auto">
              <a:xfrm>
                <a:off x="4550230" y="3536103"/>
                <a:ext cx="641557" cy="581678"/>
              </a:xfrm>
              <a:custGeom>
                <a:avLst/>
                <a:gdLst>
                  <a:gd name="T0" fmla="*/ 402042 w 75"/>
                  <a:gd name="T1" fmla="*/ 34216 h 68"/>
                  <a:gd name="T2" fmla="*/ 427705 w 75"/>
                  <a:gd name="T3" fmla="*/ 0 h 68"/>
                  <a:gd name="T4" fmla="*/ 487583 w 75"/>
                  <a:gd name="T5" fmla="*/ 17108 h 68"/>
                  <a:gd name="T6" fmla="*/ 496137 w 75"/>
                  <a:gd name="T7" fmla="*/ 68433 h 68"/>
                  <a:gd name="T8" fmla="*/ 581678 w 75"/>
                  <a:gd name="T9" fmla="*/ 136865 h 68"/>
                  <a:gd name="T10" fmla="*/ 598787 w 75"/>
                  <a:gd name="T11" fmla="*/ 205298 h 68"/>
                  <a:gd name="T12" fmla="*/ 564570 w 75"/>
                  <a:gd name="T13" fmla="*/ 239514 h 68"/>
                  <a:gd name="T14" fmla="*/ 530354 w 75"/>
                  <a:gd name="T15" fmla="*/ 248069 h 68"/>
                  <a:gd name="T16" fmla="*/ 556016 w 75"/>
                  <a:gd name="T17" fmla="*/ 273731 h 68"/>
                  <a:gd name="T18" fmla="*/ 598787 w 75"/>
                  <a:gd name="T19" fmla="*/ 256623 h 68"/>
                  <a:gd name="T20" fmla="*/ 624449 w 75"/>
                  <a:gd name="T21" fmla="*/ 367826 h 68"/>
                  <a:gd name="T22" fmla="*/ 641557 w 75"/>
                  <a:gd name="T23" fmla="*/ 402042 h 68"/>
                  <a:gd name="T24" fmla="*/ 581678 w 75"/>
                  <a:gd name="T25" fmla="*/ 419150 h 68"/>
                  <a:gd name="T26" fmla="*/ 487583 w 75"/>
                  <a:gd name="T27" fmla="*/ 496137 h 68"/>
                  <a:gd name="T28" fmla="*/ 410596 w 75"/>
                  <a:gd name="T29" fmla="*/ 479029 h 68"/>
                  <a:gd name="T30" fmla="*/ 367826 w 75"/>
                  <a:gd name="T31" fmla="*/ 461921 h 68"/>
                  <a:gd name="T32" fmla="*/ 359272 w 75"/>
                  <a:gd name="T33" fmla="*/ 487583 h 68"/>
                  <a:gd name="T34" fmla="*/ 290839 w 75"/>
                  <a:gd name="T35" fmla="*/ 556016 h 68"/>
                  <a:gd name="T36" fmla="*/ 248069 w 75"/>
                  <a:gd name="T37" fmla="*/ 564570 h 68"/>
                  <a:gd name="T38" fmla="*/ 153974 w 75"/>
                  <a:gd name="T39" fmla="*/ 521799 h 68"/>
                  <a:gd name="T40" fmla="*/ 102649 w 75"/>
                  <a:gd name="T41" fmla="*/ 564570 h 68"/>
                  <a:gd name="T42" fmla="*/ 111203 w 75"/>
                  <a:gd name="T43" fmla="*/ 513245 h 68"/>
                  <a:gd name="T44" fmla="*/ 94095 w 75"/>
                  <a:gd name="T45" fmla="*/ 470475 h 68"/>
                  <a:gd name="T46" fmla="*/ 68433 w 75"/>
                  <a:gd name="T47" fmla="*/ 436258 h 68"/>
                  <a:gd name="T48" fmla="*/ 94095 w 75"/>
                  <a:gd name="T49" fmla="*/ 342164 h 68"/>
                  <a:gd name="T50" fmla="*/ 42770 w 75"/>
                  <a:gd name="T51" fmla="*/ 325055 h 68"/>
                  <a:gd name="T52" fmla="*/ 8554 w 75"/>
                  <a:gd name="T53" fmla="*/ 325055 h 68"/>
                  <a:gd name="T54" fmla="*/ 0 w 75"/>
                  <a:gd name="T55" fmla="*/ 290839 h 68"/>
                  <a:gd name="T56" fmla="*/ 25662 w 75"/>
                  <a:gd name="T57" fmla="*/ 239514 h 68"/>
                  <a:gd name="T58" fmla="*/ 94095 w 75"/>
                  <a:gd name="T59" fmla="*/ 222406 h 68"/>
                  <a:gd name="T60" fmla="*/ 119757 w 75"/>
                  <a:gd name="T61" fmla="*/ 239514 h 68"/>
                  <a:gd name="T62" fmla="*/ 162528 w 75"/>
                  <a:gd name="T63" fmla="*/ 222406 h 68"/>
                  <a:gd name="T64" fmla="*/ 171082 w 75"/>
                  <a:gd name="T65" fmla="*/ 162528 h 68"/>
                  <a:gd name="T66" fmla="*/ 196744 w 75"/>
                  <a:gd name="T67" fmla="*/ 205298 h 68"/>
                  <a:gd name="T68" fmla="*/ 273731 w 75"/>
                  <a:gd name="T69" fmla="*/ 188190 h 68"/>
                  <a:gd name="T70" fmla="*/ 230960 w 75"/>
                  <a:gd name="T71" fmla="*/ 128311 h 68"/>
                  <a:gd name="T72" fmla="*/ 205298 w 75"/>
                  <a:gd name="T73" fmla="*/ 111203 h 68"/>
                  <a:gd name="T74" fmla="*/ 222406 w 75"/>
                  <a:gd name="T75" fmla="*/ 76987 h 68"/>
                  <a:gd name="T76" fmla="*/ 273731 w 75"/>
                  <a:gd name="T77" fmla="*/ 102649 h 68"/>
                  <a:gd name="T78" fmla="*/ 333610 w 75"/>
                  <a:gd name="T79" fmla="*/ 94095 h 68"/>
                  <a:gd name="T80" fmla="*/ 111203 w 75"/>
                  <a:gd name="T81" fmla="*/ 581678 h 68"/>
                  <a:gd name="T82" fmla="*/ 102649 w 75"/>
                  <a:gd name="T83" fmla="*/ 573124 h 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5"/>
                  <a:gd name="T127" fmla="*/ 0 h 68"/>
                  <a:gd name="T128" fmla="*/ 75 w 75"/>
                  <a:gd name="T129" fmla="*/ 68 h 6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5" h="68">
                    <a:moveTo>
                      <a:pt x="39" y="11"/>
                    </a:moveTo>
                    <a:lnTo>
                      <a:pt x="47" y="4"/>
                    </a:lnTo>
                    <a:lnTo>
                      <a:pt x="48" y="1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7" y="2"/>
                    </a:lnTo>
                    <a:lnTo>
                      <a:pt x="58" y="6"/>
                    </a:lnTo>
                    <a:lnTo>
                      <a:pt x="58" y="8"/>
                    </a:lnTo>
                    <a:lnTo>
                      <a:pt x="66" y="16"/>
                    </a:lnTo>
                    <a:lnTo>
                      <a:pt x="68" y="16"/>
                    </a:lnTo>
                    <a:lnTo>
                      <a:pt x="70" y="21"/>
                    </a:lnTo>
                    <a:lnTo>
                      <a:pt x="70" y="24"/>
                    </a:lnTo>
                    <a:lnTo>
                      <a:pt x="68" y="26"/>
                    </a:lnTo>
                    <a:lnTo>
                      <a:pt x="66" y="28"/>
                    </a:lnTo>
                    <a:lnTo>
                      <a:pt x="64" y="28"/>
                    </a:lnTo>
                    <a:lnTo>
                      <a:pt x="62" y="29"/>
                    </a:lnTo>
                    <a:lnTo>
                      <a:pt x="62" y="32"/>
                    </a:lnTo>
                    <a:lnTo>
                      <a:pt x="65" y="32"/>
                    </a:lnTo>
                    <a:lnTo>
                      <a:pt x="67" y="30"/>
                    </a:lnTo>
                    <a:lnTo>
                      <a:pt x="70" y="30"/>
                    </a:lnTo>
                    <a:lnTo>
                      <a:pt x="70" y="40"/>
                    </a:lnTo>
                    <a:lnTo>
                      <a:pt x="73" y="43"/>
                    </a:lnTo>
                    <a:lnTo>
                      <a:pt x="74" y="45"/>
                    </a:lnTo>
                    <a:lnTo>
                      <a:pt x="75" y="47"/>
                    </a:lnTo>
                    <a:lnTo>
                      <a:pt x="73" y="47"/>
                    </a:lnTo>
                    <a:lnTo>
                      <a:pt x="68" y="49"/>
                    </a:lnTo>
                    <a:lnTo>
                      <a:pt x="65" y="52"/>
                    </a:lnTo>
                    <a:lnTo>
                      <a:pt x="57" y="58"/>
                    </a:lnTo>
                    <a:lnTo>
                      <a:pt x="51" y="58"/>
                    </a:lnTo>
                    <a:lnTo>
                      <a:pt x="48" y="56"/>
                    </a:lnTo>
                    <a:lnTo>
                      <a:pt x="45" y="54"/>
                    </a:lnTo>
                    <a:lnTo>
                      <a:pt x="43" y="54"/>
                    </a:lnTo>
                    <a:lnTo>
                      <a:pt x="42" y="55"/>
                    </a:lnTo>
                    <a:lnTo>
                      <a:pt x="42" y="57"/>
                    </a:lnTo>
                    <a:lnTo>
                      <a:pt x="39" y="59"/>
                    </a:lnTo>
                    <a:lnTo>
                      <a:pt x="34" y="65"/>
                    </a:lnTo>
                    <a:lnTo>
                      <a:pt x="31" y="66"/>
                    </a:lnTo>
                    <a:lnTo>
                      <a:pt x="29" y="66"/>
                    </a:lnTo>
                    <a:lnTo>
                      <a:pt x="23" y="61"/>
                    </a:lnTo>
                    <a:lnTo>
                      <a:pt x="18" y="61"/>
                    </a:lnTo>
                    <a:lnTo>
                      <a:pt x="15" y="62"/>
                    </a:lnTo>
                    <a:lnTo>
                      <a:pt x="12" y="66"/>
                    </a:lnTo>
                    <a:lnTo>
                      <a:pt x="12" y="61"/>
                    </a:lnTo>
                    <a:lnTo>
                      <a:pt x="13" y="60"/>
                    </a:lnTo>
                    <a:lnTo>
                      <a:pt x="13" y="55"/>
                    </a:lnTo>
                    <a:lnTo>
                      <a:pt x="11" y="55"/>
                    </a:lnTo>
                    <a:lnTo>
                      <a:pt x="8" y="53"/>
                    </a:lnTo>
                    <a:lnTo>
                      <a:pt x="8" y="51"/>
                    </a:lnTo>
                    <a:lnTo>
                      <a:pt x="11" y="43"/>
                    </a:lnTo>
                    <a:lnTo>
                      <a:pt x="11" y="40"/>
                    </a:lnTo>
                    <a:lnTo>
                      <a:pt x="10" y="38"/>
                    </a:lnTo>
                    <a:lnTo>
                      <a:pt x="5" y="38"/>
                    </a:lnTo>
                    <a:lnTo>
                      <a:pt x="4" y="39"/>
                    </a:lnTo>
                    <a:lnTo>
                      <a:pt x="1" y="38"/>
                    </a:lnTo>
                    <a:lnTo>
                      <a:pt x="1" y="35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3" y="28"/>
                    </a:lnTo>
                    <a:lnTo>
                      <a:pt x="8" y="26"/>
                    </a:lnTo>
                    <a:lnTo>
                      <a:pt x="11" y="26"/>
                    </a:lnTo>
                    <a:lnTo>
                      <a:pt x="12" y="27"/>
                    </a:lnTo>
                    <a:lnTo>
                      <a:pt x="14" y="28"/>
                    </a:lnTo>
                    <a:lnTo>
                      <a:pt x="17" y="28"/>
                    </a:lnTo>
                    <a:lnTo>
                      <a:pt x="19" y="26"/>
                    </a:lnTo>
                    <a:lnTo>
                      <a:pt x="20" y="24"/>
                    </a:lnTo>
                    <a:lnTo>
                      <a:pt x="20" y="19"/>
                    </a:lnTo>
                    <a:lnTo>
                      <a:pt x="20" y="22"/>
                    </a:lnTo>
                    <a:lnTo>
                      <a:pt x="23" y="24"/>
                    </a:lnTo>
                    <a:lnTo>
                      <a:pt x="31" y="25"/>
                    </a:lnTo>
                    <a:lnTo>
                      <a:pt x="32" y="22"/>
                    </a:lnTo>
                    <a:lnTo>
                      <a:pt x="32" y="18"/>
                    </a:lnTo>
                    <a:lnTo>
                      <a:pt x="27" y="15"/>
                    </a:lnTo>
                    <a:lnTo>
                      <a:pt x="25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6" y="9"/>
                    </a:lnTo>
                    <a:lnTo>
                      <a:pt x="28" y="9"/>
                    </a:lnTo>
                    <a:lnTo>
                      <a:pt x="32" y="12"/>
                    </a:lnTo>
                    <a:lnTo>
                      <a:pt x="37" y="12"/>
                    </a:lnTo>
                    <a:lnTo>
                      <a:pt x="39" y="11"/>
                    </a:lnTo>
                    <a:moveTo>
                      <a:pt x="13" y="68"/>
                    </a:moveTo>
                    <a:lnTo>
                      <a:pt x="13" y="68"/>
                    </a:lnTo>
                    <a:lnTo>
                      <a:pt x="12" y="67"/>
                    </a:lnTo>
                    <a:lnTo>
                      <a:pt x="13" y="68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738420" y="3168277"/>
                <a:ext cx="487583" cy="504691"/>
              </a:xfrm>
              <a:custGeom>
                <a:avLst/>
                <a:gdLst>
                  <a:gd name="T0" fmla="*/ 325055 w 57"/>
                  <a:gd name="T1" fmla="*/ 8554 h 59"/>
                  <a:gd name="T2" fmla="*/ 376380 w 57"/>
                  <a:gd name="T3" fmla="*/ 59879 h 59"/>
                  <a:gd name="T4" fmla="*/ 410596 w 57"/>
                  <a:gd name="T5" fmla="*/ 59879 h 59"/>
                  <a:gd name="T6" fmla="*/ 444813 w 57"/>
                  <a:gd name="T7" fmla="*/ 85541 h 59"/>
                  <a:gd name="T8" fmla="*/ 487583 w 57"/>
                  <a:gd name="T9" fmla="*/ 128311 h 59"/>
                  <a:gd name="T10" fmla="*/ 487583 w 57"/>
                  <a:gd name="T11" fmla="*/ 153974 h 59"/>
                  <a:gd name="T12" fmla="*/ 470475 w 57"/>
                  <a:gd name="T13" fmla="*/ 162528 h 59"/>
                  <a:gd name="T14" fmla="*/ 410596 w 57"/>
                  <a:gd name="T15" fmla="*/ 205298 h 59"/>
                  <a:gd name="T16" fmla="*/ 333609 w 57"/>
                  <a:gd name="T17" fmla="*/ 205298 h 59"/>
                  <a:gd name="T18" fmla="*/ 307947 w 57"/>
                  <a:gd name="T19" fmla="*/ 213852 h 59"/>
                  <a:gd name="T20" fmla="*/ 299393 w 57"/>
                  <a:gd name="T21" fmla="*/ 230960 h 59"/>
                  <a:gd name="T22" fmla="*/ 316501 w 57"/>
                  <a:gd name="T23" fmla="*/ 239514 h 59"/>
                  <a:gd name="T24" fmla="*/ 307947 w 57"/>
                  <a:gd name="T25" fmla="*/ 256623 h 59"/>
                  <a:gd name="T26" fmla="*/ 299393 w 57"/>
                  <a:gd name="T27" fmla="*/ 265177 h 59"/>
                  <a:gd name="T28" fmla="*/ 299393 w 57"/>
                  <a:gd name="T29" fmla="*/ 290839 h 59"/>
                  <a:gd name="T30" fmla="*/ 316501 w 57"/>
                  <a:gd name="T31" fmla="*/ 307947 h 59"/>
                  <a:gd name="T32" fmla="*/ 359272 w 57"/>
                  <a:gd name="T33" fmla="*/ 342163 h 59"/>
                  <a:gd name="T34" fmla="*/ 384934 w 57"/>
                  <a:gd name="T35" fmla="*/ 384934 h 59"/>
                  <a:gd name="T36" fmla="*/ 393488 w 57"/>
                  <a:gd name="T37" fmla="*/ 402042 h 59"/>
                  <a:gd name="T38" fmla="*/ 393488 w 57"/>
                  <a:gd name="T39" fmla="*/ 504691 h 59"/>
                  <a:gd name="T40" fmla="*/ 376380 w 57"/>
                  <a:gd name="T41" fmla="*/ 504691 h 59"/>
                  <a:gd name="T42" fmla="*/ 307947 w 57"/>
                  <a:gd name="T43" fmla="*/ 436258 h 59"/>
                  <a:gd name="T44" fmla="*/ 307947 w 57"/>
                  <a:gd name="T45" fmla="*/ 419150 h 59"/>
                  <a:gd name="T46" fmla="*/ 299393 w 57"/>
                  <a:gd name="T47" fmla="*/ 384934 h 59"/>
                  <a:gd name="T48" fmla="*/ 273731 w 57"/>
                  <a:gd name="T49" fmla="*/ 367826 h 59"/>
                  <a:gd name="T50" fmla="*/ 239514 w 57"/>
                  <a:gd name="T51" fmla="*/ 367826 h 59"/>
                  <a:gd name="T52" fmla="*/ 222406 w 57"/>
                  <a:gd name="T53" fmla="*/ 376380 h 59"/>
                  <a:gd name="T54" fmla="*/ 213852 w 57"/>
                  <a:gd name="T55" fmla="*/ 402042 h 59"/>
                  <a:gd name="T56" fmla="*/ 145420 w 57"/>
                  <a:gd name="T57" fmla="*/ 461921 h 59"/>
                  <a:gd name="T58" fmla="*/ 128311 w 57"/>
                  <a:gd name="T59" fmla="*/ 470475 h 59"/>
                  <a:gd name="T60" fmla="*/ 85541 w 57"/>
                  <a:gd name="T61" fmla="*/ 470475 h 59"/>
                  <a:gd name="T62" fmla="*/ 51325 w 57"/>
                  <a:gd name="T63" fmla="*/ 444812 h 59"/>
                  <a:gd name="T64" fmla="*/ 34216 w 57"/>
                  <a:gd name="T65" fmla="*/ 444812 h 59"/>
                  <a:gd name="T66" fmla="*/ 51325 w 57"/>
                  <a:gd name="T67" fmla="*/ 427704 h 59"/>
                  <a:gd name="T68" fmla="*/ 51325 w 57"/>
                  <a:gd name="T69" fmla="*/ 384934 h 59"/>
                  <a:gd name="T70" fmla="*/ 0 w 57"/>
                  <a:gd name="T71" fmla="*/ 342163 h 59"/>
                  <a:gd name="T72" fmla="*/ 8554 w 57"/>
                  <a:gd name="T73" fmla="*/ 230960 h 59"/>
                  <a:gd name="T74" fmla="*/ 0 w 57"/>
                  <a:gd name="T75" fmla="*/ 205298 h 59"/>
                  <a:gd name="T76" fmla="*/ 0 w 57"/>
                  <a:gd name="T77" fmla="*/ 188190 h 59"/>
                  <a:gd name="T78" fmla="*/ 0 w 57"/>
                  <a:gd name="T79" fmla="*/ 171082 h 59"/>
                  <a:gd name="T80" fmla="*/ 17108 w 57"/>
                  <a:gd name="T81" fmla="*/ 179636 h 59"/>
                  <a:gd name="T82" fmla="*/ 76987 w 57"/>
                  <a:gd name="T83" fmla="*/ 230960 h 59"/>
                  <a:gd name="T84" fmla="*/ 111203 w 57"/>
                  <a:gd name="T85" fmla="*/ 222406 h 59"/>
                  <a:gd name="T86" fmla="*/ 153974 w 57"/>
                  <a:gd name="T87" fmla="*/ 188190 h 59"/>
                  <a:gd name="T88" fmla="*/ 171082 w 57"/>
                  <a:gd name="T89" fmla="*/ 145419 h 59"/>
                  <a:gd name="T90" fmla="*/ 196744 w 57"/>
                  <a:gd name="T91" fmla="*/ 94095 h 59"/>
                  <a:gd name="T92" fmla="*/ 213852 w 57"/>
                  <a:gd name="T93" fmla="*/ 76987 h 59"/>
                  <a:gd name="T94" fmla="*/ 222406 w 57"/>
                  <a:gd name="T95" fmla="*/ 17108 h 59"/>
                  <a:gd name="T96" fmla="*/ 256623 w 57"/>
                  <a:gd name="T97" fmla="*/ 0 h 59"/>
                  <a:gd name="T98" fmla="*/ 307947 w 57"/>
                  <a:gd name="T99" fmla="*/ 0 h 59"/>
                  <a:gd name="T100" fmla="*/ 325055 w 57"/>
                  <a:gd name="T101" fmla="*/ 8554 h 5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57"/>
                  <a:gd name="T154" fmla="*/ 0 h 59"/>
                  <a:gd name="T155" fmla="*/ 57 w 57"/>
                  <a:gd name="T156" fmla="*/ 59 h 5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57" h="59">
                    <a:moveTo>
                      <a:pt x="38" y="1"/>
                    </a:moveTo>
                    <a:lnTo>
                      <a:pt x="44" y="7"/>
                    </a:lnTo>
                    <a:lnTo>
                      <a:pt x="48" y="7"/>
                    </a:lnTo>
                    <a:lnTo>
                      <a:pt x="52" y="10"/>
                    </a:lnTo>
                    <a:lnTo>
                      <a:pt x="57" y="15"/>
                    </a:lnTo>
                    <a:lnTo>
                      <a:pt x="57" y="18"/>
                    </a:lnTo>
                    <a:lnTo>
                      <a:pt x="55" y="19"/>
                    </a:lnTo>
                    <a:lnTo>
                      <a:pt x="48" y="24"/>
                    </a:lnTo>
                    <a:lnTo>
                      <a:pt x="39" y="24"/>
                    </a:lnTo>
                    <a:lnTo>
                      <a:pt x="36" y="25"/>
                    </a:lnTo>
                    <a:lnTo>
                      <a:pt x="35" y="27"/>
                    </a:lnTo>
                    <a:lnTo>
                      <a:pt x="37" y="28"/>
                    </a:lnTo>
                    <a:lnTo>
                      <a:pt x="36" y="30"/>
                    </a:lnTo>
                    <a:lnTo>
                      <a:pt x="35" y="31"/>
                    </a:lnTo>
                    <a:lnTo>
                      <a:pt x="35" y="34"/>
                    </a:lnTo>
                    <a:lnTo>
                      <a:pt x="37" y="36"/>
                    </a:lnTo>
                    <a:lnTo>
                      <a:pt x="42" y="40"/>
                    </a:lnTo>
                    <a:lnTo>
                      <a:pt x="45" y="45"/>
                    </a:lnTo>
                    <a:lnTo>
                      <a:pt x="46" y="47"/>
                    </a:lnTo>
                    <a:lnTo>
                      <a:pt x="46" y="59"/>
                    </a:lnTo>
                    <a:lnTo>
                      <a:pt x="44" y="59"/>
                    </a:lnTo>
                    <a:lnTo>
                      <a:pt x="36" y="51"/>
                    </a:lnTo>
                    <a:lnTo>
                      <a:pt x="36" y="49"/>
                    </a:lnTo>
                    <a:lnTo>
                      <a:pt x="35" y="45"/>
                    </a:lnTo>
                    <a:lnTo>
                      <a:pt x="32" y="43"/>
                    </a:lnTo>
                    <a:lnTo>
                      <a:pt x="28" y="43"/>
                    </a:lnTo>
                    <a:lnTo>
                      <a:pt x="26" y="44"/>
                    </a:lnTo>
                    <a:lnTo>
                      <a:pt x="25" y="47"/>
                    </a:lnTo>
                    <a:lnTo>
                      <a:pt x="17" y="54"/>
                    </a:lnTo>
                    <a:lnTo>
                      <a:pt x="15" y="55"/>
                    </a:lnTo>
                    <a:lnTo>
                      <a:pt x="10" y="55"/>
                    </a:lnTo>
                    <a:lnTo>
                      <a:pt x="6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6" y="45"/>
                    </a:lnTo>
                    <a:lnTo>
                      <a:pt x="0" y="40"/>
                    </a:lnTo>
                    <a:lnTo>
                      <a:pt x="1" y="27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2" y="21"/>
                    </a:lnTo>
                    <a:lnTo>
                      <a:pt x="9" y="27"/>
                    </a:lnTo>
                    <a:lnTo>
                      <a:pt x="13" y="26"/>
                    </a:lnTo>
                    <a:lnTo>
                      <a:pt x="18" y="22"/>
                    </a:lnTo>
                    <a:lnTo>
                      <a:pt x="20" y="17"/>
                    </a:lnTo>
                    <a:lnTo>
                      <a:pt x="23" y="11"/>
                    </a:lnTo>
                    <a:lnTo>
                      <a:pt x="25" y="9"/>
                    </a:lnTo>
                    <a:lnTo>
                      <a:pt x="26" y="2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38" y="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4764083" y="2295760"/>
                <a:ext cx="521800" cy="932396"/>
              </a:xfrm>
              <a:custGeom>
                <a:avLst/>
                <a:gdLst>
                  <a:gd name="T0" fmla="*/ 453367 w 61"/>
                  <a:gd name="T1" fmla="*/ 153974 h 109"/>
                  <a:gd name="T2" fmla="*/ 470475 w 61"/>
                  <a:gd name="T3" fmla="*/ 230960 h 109"/>
                  <a:gd name="T4" fmla="*/ 427705 w 61"/>
                  <a:gd name="T5" fmla="*/ 316501 h 109"/>
                  <a:gd name="T6" fmla="*/ 444813 w 61"/>
                  <a:gd name="T7" fmla="*/ 427705 h 109"/>
                  <a:gd name="T8" fmla="*/ 436259 w 61"/>
                  <a:gd name="T9" fmla="*/ 547462 h 109"/>
                  <a:gd name="T10" fmla="*/ 461921 w 61"/>
                  <a:gd name="T11" fmla="*/ 633003 h 109"/>
                  <a:gd name="T12" fmla="*/ 521800 w 61"/>
                  <a:gd name="T13" fmla="*/ 727098 h 109"/>
                  <a:gd name="T14" fmla="*/ 521800 w 61"/>
                  <a:gd name="T15" fmla="*/ 769868 h 109"/>
                  <a:gd name="T16" fmla="*/ 384934 w 61"/>
                  <a:gd name="T17" fmla="*/ 769868 h 109"/>
                  <a:gd name="T18" fmla="*/ 427705 w 61"/>
                  <a:gd name="T19" fmla="*/ 812639 h 109"/>
                  <a:gd name="T20" fmla="*/ 410597 w 61"/>
                  <a:gd name="T21" fmla="*/ 838301 h 109"/>
                  <a:gd name="T22" fmla="*/ 376380 w 61"/>
                  <a:gd name="T23" fmla="*/ 923842 h 109"/>
                  <a:gd name="T24" fmla="*/ 350718 w 61"/>
                  <a:gd name="T25" fmla="*/ 932396 h 109"/>
                  <a:gd name="T26" fmla="*/ 282285 w 61"/>
                  <a:gd name="T27" fmla="*/ 872517 h 109"/>
                  <a:gd name="T28" fmla="*/ 196744 w 61"/>
                  <a:gd name="T29" fmla="*/ 889626 h 109"/>
                  <a:gd name="T30" fmla="*/ 136866 w 61"/>
                  <a:gd name="T31" fmla="*/ 863963 h 109"/>
                  <a:gd name="T32" fmla="*/ 68433 w 61"/>
                  <a:gd name="T33" fmla="*/ 838301 h 109"/>
                  <a:gd name="T34" fmla="*/ 17108 w 61"/>
                  <a:gd name="T35" fmla="*/ 821193 h 109"/>
                  <a:gd name="T36" fmla="*/ 25662 w 61"/>
                  <a:gd name="T37" fmla="*/ 769868 h 109"/>
                  <a:gd name="T38" fmla="*/ 17108 w 61"/>
                  <a:gd name="T39" fmla="*/ 727098 h 109"/>
                  <a:gd name="T40" fmla="*/ 76987 w 61"/>
                  <a:gd name="T41" fmla="*/ 658665 h 109"/>
                  <a:gd name="T42" fmla="*/ 51325 w 61"/>
                  <a:gd name="T43" fmla="*/ 573124 h 109"/>
                  <a:gd name="T44" fmla="*/ 111203 w 61"/>
                  <a:gd name="T45" fmla="*/ 547462 h 109"/>
                  <a:gd name="T46" fmla="*/ 162528 w 61"/>
                  <a:gd name="T47" fmla="*/ 573124 h 109"/>
                  <a:gd name="T48" fmla="*/ 188190 w 61"/>
                  <a:gd name="T49" fmla="*/ 530354 h 109"/>
                  <a:gd name="T50" fmla="*/ 222407 w 61"/>
                  <a:gd name="T51" fmla="*/ 513245 h 109"/>
                  <a:gd name="T52" fmla="*/ 256623 w 61"/>
                  <a:gd name="T53" fmla="*/ 521800 h 109"/>
                  <a:gd name="T54" fmla="*/ 265177 w 61"/>
                  <a:gd name="T55" fmla="*/ 453367 h 109"/>
                  <a:gd name="T56" fmla="*/ 273731 w 61"/>
                  <a:gd name="T57" fmla="*/ 402042 h 109"/>
                  <a:gd name="T58" fmla="*/ 256623 w 61"/>
                  <a:gd name="T59" fmla="*/ 393488 h 109"/>
                  <a:gd name="T60" fmla="*/ 136866 w 61"/>
                  <a:gd name="T61" fmla="*/ 333610 h 109"/>
                  <a:gd name="T62" fmla="*/ 145420 w 61"/>
                  <a:gd name="T63" fmla="*/ 290839 h 109"/>
                  <a:gd name="T64" fmla="*/ 136866 w 61"/>
                  <a:gd name="T65" fmla="*/ 273731 h 109"/>
                  <a:gd name="T66" fmla="*/ 230961 w 61"/>
                  <a:gd name="T67" fmla="*/ 230960 h 109"/>
                  <a:gd name="T68" fmla="*/ 290839 w 61"/>
                  <a:gd name="T69" fmla="*/ 136865 h 109"/>
                  <a:gd name="T70" fmla="*/ 333610 w 61"/>
                  <a:gd name="T71" fmla="*/ 85541 h 109"/>
                  <a:gd name="T72" fmla="*/ 384934 w 61"/>
                  <a:gd name="T73" fmla="*/ 42770 h 109"/>
                  <a:gd name="T74" fmla="*/ 419151 w 61"/>
                  <a:gd name="T75" fmla="*/ 8554 h 109"/>
                  <a:gd name="T76" fmla="*/ 444813 w 61"/>
                  <a:gd name="T77" fmla="*/ 17108 h 109"/>
                  <a:gd name="T78" fmla="*/ 479030 w 61"/>
                  <a:gd name="T79" fmla="*/ 0 h 109"/>
                  <a:gd name="T80" fmla="*/ 496138 w 61"/>
                  <a:gd name="T81" fmla="*/ 42770 h 109"/>
                  <a:gd name="T82" fmla="*/ 479030 w 61"/>
                  <a:gd name="T83" fmla="*/ 111203 h 10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1"/>
                  <a:gd name="T127" fmla="*/ 0 h 109"/>
                  <a:gd name="T128" fmla="*/ 61 w 61"/>
                  <a:gd name="T129" fmla="*/ 109 h 10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1" h="109">
                    <a:moveTo>
                      <a:pt x="56" y="13"/>
                    </a:moveTo>
                    <a:lnTo>
                      <a:pt x="53" y="18"/>
                    </a:lnTo>
                    <a:lnTo>
                      <a:pt x="53" y="22"/>
                    </a:lnTo>
                    <a:lnTo>
                      <a:pt x="55" y="27"/>
                    </a:lnTo>
                    <a:lnTo>
                      <a:pt x="53" y="33"/>
                    </a:lnTo>
                    <a:lnTo>
                      <a:pt x="50" y="37"/>
                    </a:lnTo>
                    <a:lnTo>
                      <a:pt x="51" y="43"/>
                    </a:lnTo>
                    <a:lnTo>
                      <a:pt x="52" y="50"/>
                    </a:lnTo>
                    <a:lnTo>
                      <a:pt x="52" y="57"/>
                    </a:lnTo>
                    <a:lnTo>
                      <a:pt x="51" y="64"/>
                    </a:lnTo>
                    <a:lnTo>
                      <a:pt x="55" y="69"/>
                    </a:lnTo>
                    <a:lnTo>
                      <a:pt x="54" y="74"/>
                    </a:lnTo>
                    <a:lnTo>
                      <a:pt x="58" y="81"/>
                    </a:lnTo>
                    <a:lnTo>
                      <a:pt x="61" y="85"/>
                    </a:lnTo>
                    <a:lnTo>
                      <a:pt x="61" y="88"/>
                    </a:lnTo>
                    <a:lnTo>
                      <a:pt x="61" y="90"/>
                    </a:lnTo>
                    <a:lnTo>
                      <a:pt x="45" y="89"/>
                    </a:lnTo>
                    <a:lnTo>
                      <a:pt x="45" y="90"/>
                    </a:lnTo>
                    <a:lnTo>
                      <a:pt x="48" y="92"/>
                    </a:lnTo>
                    <a:lnTo>
                      <a:pt x="50" y="95"/>
                    </a:lnTo>
                    <a:lnTo>
                      <a:pt x="50" y="97"/>
                    </a:lnTo>
                    <a:lnTo>
                      <a:pt x="48" y="98"/>
                    </a:lnTo>
                    <a:lnTo>
                      <a:pt x="44" y="101"/>
                    </a:lnTo>
                    <a:lnTo>
                      <a:pt x="44" y="108"/>
                    </a:lnTo>
                    <a:lnTo>
                      <a:pt x="45" y="109"/>
                    </a:lnTo>
                    <a:lnTo>
                      <a:pt x="41" y="109"/>
                    </a:lnTo>
                    <a:lnTo>
                      <a:pt x="35" y="103"/>
                    </a:lnTo>
                    <a:lnTo>
                      <a:pt x="33" y="102"/>
                    </a:lnTo>
                    <a:lnTo>
                      <a:pt x="27" y="102"/>
                    </a:lnTo>
                    <a:lnTo>
                      <a:pt x="23" y="104"/>
                    </a:lnTo>
                    <a:lnTo>
                      <a:pt x="19" y="101"/>
                    </a:lnTo>
                    <a:lnTo>
                      <a:pt x="16" y="101"/>
                    </a:lnTo>
                    <a:lnTo>
                      <a:pt x="13" y="98"/>
                    </a:lnTo>
                    <a:lnTo>
                      <a:pt x="8" y="98"/>
                    </a:lnTo>
                    <a:lnTo>
                      <a:pt x="4" y="97"/>
                    </a:lnTo>
                    <a:lnTo>
                      <a:pt x="2" y="96"/>
                    </a:lnTo>
                    <a:lnTo>
                      <a:pt x="3" y="93"/>
                    </a:lnTo>
                    <a:lnTo>
                      <a:pt x="3" y="90"/>
                    </a:lnTo>
                    <a:lnTo>
                      <a:pt x="0" y="88"/>
                    </a:lnTo>
                    <a:lnTo>
                      <a:pt x="2" y="85"/>
                    </a:lnTo>
                    <a:lnTo>
                      <a:pt x="9" y="85"/>
                    </a:lnTo>
                    <a:lnTo>
                      <a:pt x="9" y="77"/>
                    </a:lnTo>
                    <a:lnTo>
                      <a:pt x="7" y="72"/>
                    </a:lnTo>
                    <a:lnTo>
                      <a:pt x="6" y="67"/>
                    </a:lnTo>
                    <a:lnTo>
                      <a:pt x="9" y="64"/>
                    </a:lnTo>
                    <a:lnTo>
                      <a:pt x="13" y="64"/>
                    </a:lnTo>
                    <a:lnTo>
                      <a:pt x="16" y="64"/>
                    </a:lnTo>
                    <a:lnTo>
                      <a:pt x="19" y="67"/>
                    </a:lnTo>
                    <a:lnTo>
                      <a:pt x="22" y="67"/>
                    </a:lnTo>
                    <a:lnTo>
                      <a:pt x="22" y="62"/>
                    </a:lnTo>
                    <a:lnTo>
                      <a:pt x="23" y="60"/>
                    </a:lnTo>
                    <a:lnTo>
                      <a:pt x="26" y="60"/>
                    </a:lnTo>
                    <a:lnTo>
                      <a:pt x="28" y="61"/>
                    </a:lnTo>
                    <a:lnTo>
                      <a:pt x="30" y="61"/>
                    </a:lnTo>
                    <a:lnTo>
                      <a:pt x="31" y="57"/>
                    </a:lnTo>
                    <a:lnTo>
                      <a:pt x="31" y="53"/>
                    </a:lnTo>
                    <a:lnTo>
                      <a:pt x="30" y="50"/>
                    </a:lnTo>
                    <a:lnTo>
                      <a:pt x="32" y="47"/>
                    </a:lnTo>
                    <a:lnTo>
                      <a:pt x="32" y="45"/>
                    </a:lnTo>
                    <a:lnTo>
                      <a:pt x="30" y="46"/>
                    </a:lnTo>
                    <a:lnTo>
                      <a:pt x="24" y="41"/>
                    </a:lnTo>
                    <a:lnTo>
                      <a:pt x="16" y="39"/>
                    </a:lnTo>
                    <a:lnTo>
                      <a:pt x="16" y="36"/>
                    </a:lnTo>
                    <a:lnTo>
                      <a:pt x="17" y="34"/>
                    </a:lnTo>
                    <a:lnTo>
                      <a:pt x="17" y="32"/>
                    </a:lnTo>
                    <a:lnTo>
                      <a:pt x="16" y="32"/>
                    </a:lnTo>
                    <a:lnTo>
                      <a:pt x="19" y="26"/>
                    </a:lnTo>
                    <a:lnTo>
                      <a:pt x="27" y="27"/>
                    </a:lnTo>
                    <a:lnTo>
                      <a:pt x="34" y="27"/>
                    </a:lnTo>
                    <a:lnTo>
                      <a:pt x="34" y="16"/>
                    </a:lnTo>
                    <a:lnTo>
                      <a:pt x="38" y="13"/>
                    </a:lnTo>
                    <a:lnTo>
                      <a:pt x="39" y="10"/>
                    </a:lnTo>
                    <a:lnTo>
                      <a:pt x="42" y="6"/>
                    </a:lnTo>
                    <a:lnTo>
                      <a:pt x="45" y="5"/>
                    </a:lnTo>
                    <a:lnTo>
                      <a:pt x="47" y="1"/>
                    </a:lnTo>
                    <a:lnTo>
                      <a:pt x="49" y="1"/>
                    </a:lnTo>
                    <a:lnTo>
                      <a:pt x="51" y="3"/>
                    </a:lnTo>
                    <a:lnTo>
                      <a:pt x="52" y="2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59" y="2"/>
                    </a:lnTo>
                    <a:lnTo>
                      <a:pt x="58" y="5"/>
                    </a:lnTo>
                    <a:lnTo>
                      <a:pt x="56" y="8"/>
                    </a:lnTo>
                    <a:lnTo>
                      <a:pt x="56" y="13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0"/>
              <p:cNvSpPr>
                <a:spLocks noEditPoints="1"/>
              </p:cNvSpPr>
              <p:nvPr/>
            </p:nvSpPr>
            <p:spPr bwMode="auto">
              <a:xfrm>
                <a:off x="5474072" y="1876609"/>
                <a:ext cx="607341" cy="846855"/>
              </a:xfrm>
              <a:custGeom>
                <a:avLst/>
                <a:gdLst>
                  <a:gd name="T0" fmla="*/ 513246 w 71"/>
                  <a:gd name="T1" fmla="*/ 367826 h 99"/>
                  <a:gd name="T2" fmla="*/ 419151 w 71"/>
                  <a:gd name="T3" fmla="*/ 410596 h 99"/>
                  <a:gd name="T4" fmla="*/ 367826 w 71"/>
                  <a:gd name="T5" fmla="*/ 487583 h 99"/>
                  <a:gd name="T6" fmla="*/ 402043 w 71"/>
                  <a:gd name="T7" fmla="*/ 530354 h 99"/>
                  <a:gd name="T8" fmla="*/ 359272 w 71"/>
                  <a:gd name="T9" fmla="*/ 547462 h 99"/>
                  <a:gd name="T10" fmla="*/ 325056 w 71"/>
                  <a:gd name="T11" fmla="*/ 598786 h 99"/>
                  <a:gd name="T12" fmla="*/ 196744 w 71"/>
                  <a:gd name="T13" fmla="*/ 727098 h 99"/>
                  <a:gd name="T14" fmla="*/ 213852 w 71"/>
                  <a:gd name="T15" fmla="*/ 778422 h 99"/>
                  <a:gd name="T16" fmla="*/ 213852 w 71"/>
                  <a:gd name="T17" fmla="*/ 812639 h 99"/>
                  <a:gd name="T18" fmla="*/ 102649 w 71"/>
                  <a:gd name="T19" fmla="*/ 795530 h 99"/>
                  <a:gd name="T20" fmla="*/ 34216 w 71"/>
                  <a:gd name="T21" fmla="*/ 769868 h 99"/>
                  <a:gd name="T22" fmla="*/ 17108 w 71"/>
                  <a:gd name="T23" fmla="*/ 744206 h 99"/>
                  <a:gd name="T24" fmla="*/ 68433 w 71"/>
                  <a:gd name="T25" fmla="*/ 650111 h 99"/>
                  <a:gd name="T26" fmla="*/ 42770 w 71"/>
                  <a:gd name="T27" fmla="*/ 564570 h 99"/>
                  <a:gd name="T28" fmla="*/ 8554 w 71"/>
                  <a:gd name="T29" fmla="*/ 504691 h 99"/>
                  <a:gd name="T30" fmla="*/ 68433 w 71"/>
                  <a:gd name="T31" fmla="*/ 461921 h 99"/>
                  <a:gd name="T32" fmla="*/ 85541 w 71"/>
                  <a:gd name="T33" fmla="*/ 402042 h 99"/>
                  <a:gd name="T34" fmla="*/ 51325 w 71"/>
                  <a:gd name="T35" fmla="*/ 299393 h 99"/>
                  <a:gd name="T36" fmla="*/ 25662 w 71"/>
                  <a:gd name="T37" fmla="*/ 248069 h 99"/>
                  <a:gd name="T38" fmla="*/ 0 w 71"/>
                  <a:gd name="T39" fmla="*/ 171082 h 99"/>
                  <a:gd name="T40" fmla="*/ 34216 w 71"/>
                  <a:gd name="T41" fmla="*/ 145420 h 99"/>
                  <a:gd name="T42" fmla="*/ 51325 w 71"/>
                  <a:gd name="T43" fmla="*/ 76987 h 99"/>
                  <a:gd name="T44" fmla="*/ 102649 w 71"/>
                  <a:gd name="T45" fmla="*/ 111203 h 99"/>
                  <a:gd name="T46" fmla="*/ 85541 w 71"/>
                  <a:gd name="T47" fmla="*/ 136865 h 99"/>
                  <a:gd name="T48" fmla="*/ 111203 w 71"/>
                  <a:gd name="T49" fmla="*/ 171082 h 99"/>
                  <a:gd name="T50" fmla="*/ 136866 w 71"/>
                  <a:gd name="T51" fmla="*/ 145420 h 99"/>
                  <a:gd name="T52" fmla="*/ 205298 w 71"/>
                  <a:gd name="T53" fmla="*/ 102649 h 99"/>
                  <a:gd name="T54" fmla="*/ 256623 w 71"/>
                  <a:gd name="T55" fmla="*/ 34216 h 99"/>
                  <a:gd name="T56" fmla="*/ 333610 w 71"/>
                  <a:gd name="T57" fmla="*/ 0 h 99"/>
                  <a:gd name="T58" fmla="*/ 359272 w 71"/>
                  <a:gd name="T59" fmla="*/ 51325 h 99"/>
                  <a:gd name="T60" fmla="*/ 402043 w 71"/>
                  <a:gd name="T61" fmla="*/ 136865 h 99"/>
                  <a:gd name="T62" fmla="*/ 496138 w 71"/>
                  <a:gd name="T63" fmla="*/ 145420 h 99"/>
                  <a:gd name="T64" fmla="*/ 487584 w 71"/>
                  <a:gd name="T65" fmla="*/ 153974 h 99"/>
                  <a:gd name="T66" fmla="*/ 453367 w 71"/>
                  <a:gd name="T67" fmla="*/ 205298 h 99"/>
                  <a:gd name="T68" fmla="*/ 573125 w 71"/>
                  <a:gd name="T69" fmla="*/ 282285 h 99"/>
                  <a:gd name="T70" fmla="*/ 607341 w 71"/>
                  <a:gd name="T71" fmla="*/ 846855 h 99"/>
                  <a:gd name="T72" fmla="*/ 607341 w 71"/>
                  <a:gd name="T73" fmla="*/ 846855 h 9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1"/>
                  <a:gd name="T112" fmla="*/ 0 h 99"/>
                  <a:gd name="T113" fmla="*/ 71 w 71"/>
                  <a:gd name="T114" fmla="*/ 99 h 9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1" h="99">
                    <a:moveTo>
                      <a:pt x="63" y="36"/>
                    </a:moveTo>
                    <a:lnTo>
                      <a:pt x="60" y="43"/>
                    </a:lnTo>
                    <a:lnTo>
                      <a:pt x="54" y="47"/>
                    </a:lnTo>
                    <a:lnTo>
                      <a:pt x="49" y="48"/>
                    </a:lnTo>
                    <a:lnTo>
                      <a:pt x="44" y="51"/>
                    </a:lnTo>
                    <a:lnTo>
                      <a:pt x="43" y="57"/>
                    </a:lnTo>
                    <a:lnTo>
                      <a:pt x="47" y="61"/>
                    </a:lnTo>
                    <a:lnTo>
                      <a:pt x="47" y="62"/>
                    </a:lnTo>
                    <a:lnTo>
                      <a:pt x="44" y="62"/>
                    </a:lnTo>
                    <a:lnTo>
                      <a:pt x="42" y="64"/>
                    </a:lnTo>
                    <a:lnTo>
                      <a:pt x="42" y="67"/>
                    </a:lnTo>
                    <a:lnTo>
                      <a:pt x="38" y="70"/>
                    </a:lnTo>
                    <a:lnTo>
                      <a:pt x="35" y="71"/>
                    </a:lnTo>
                    <a:lnTo>
                      <a:pt x="23" y="85"/>
                    </a:lnTo>
                    <a:lnTo>
                      <a:pt x="23" y="88"/>
                    </a:lnTo>
                    <a:lnTo>
                      <a:pt x="25" y="91"/>
                    </a:lnTo>
                    <a:lnTo>
                      <a:pt x="26" y="96"/>
                    </a:lnTo>
                    <a:lnTo>
                      <a:pt x="25" y="95"/>
                    </a:lnTo>
                    <a:lnTo>
                      <a:pt x="22" y="92"/>
                    </a:lnTo>
                    <a:lnTo>
                      <a:pt x="12" y="93"/>
                    </a:lnTo>
                    <a:lnTo>
                      <a:pt x="8" y="92"/>
                    </a:lnTo>
                    <a:lnTo>
                      <a:pt x="4" y="90"/>
                    </a:lnTo>
                    <a:lnTo>
                      <a:pt x="2" y="87"/>
                    </a:lnTo>
                    <a:lnTo>
                      <a:pt x="6" y="82"/>
                    </a:lnTo>
                    <a:lnTo>
                      <a:pt x="8" y="76"/>
                    </a:lnTo>
                    <a:lnTo>
                      <a:pt x="8" y="71"/>
                    </a:lnTo>
                    <a:lnTo>
                      <a:pt x="5" y="66"/>
                    </a:lnTo>
                    <a:lnTo>
                      <a:pt x="1" y="63"/>
                    </a:lnTo>
                    <a:lnTo>
                      <a:pt x="1" y="59"/>
                    </a:lnTo>
                    <a:lnTo>
                      <a:pt x="4" y="56"/>
                    </a:lnTo>
                    <a:lnTo>
                      <a:pt x="8" y="54"/>
                    </a:lnTo>
                    <a:lnTo>
                      <a:pt x="10" y="51"/>
                    </a:lnTo>
                    <a:lnTo>
                      <a:pt x="10" y="47"/>
                    </a:lnTo>
                    <a:lnTo>
                      <a:pt x="2" y="39"/>
                    </a:lnTo>
                    <a:lnTo>
                      <a:pt x="6" y="35"/>
                    </a:lnTo>
                    <a:lnTo>
                      <a:pt x="3" y="32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4" y="11"/>
                    </a:lnTo>
                    <a:lnTo>
                      <a:pt x="6" y="9"/>
                    </a:lnTo>
                    <a:lnTo>
                      <a:pt x="8" y="10"/>
                    </a:lnTo>
                    <a:lnTo>
                      <a:pt x="12" y="13"/>
                    </a:lnTo>
                    <a:lnTo>
                      <a:pt x="12" y="15"/>
                    </a:lnTo>
                    <a:lnTo>
                      <a:pt x="10" y="16"/>
                    </a:lnTo>
                    <a:lnTo>
                      <a:pt x="10" y="17"/>
                    </a:lnTo>
                    <a:lnTo>
                      <a:pt x="13" y="20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0" y="4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2" y="6"/>
                    </a:lnTo>
                    <a:lnTo>
                      <a:pt x="47" y="14"/>
                    </a:lnTo>
                    <a:lnTo>
                      <a:pt x="47" y="16"/>
                    </a:lnTo>
                    <a:lnTo>
                      <a:pt x="48" y="17"/>
                    </a:lnTo>
                    <a:lnTo>
                      <a:pt x="58" y="17"/>
                    </a:lnTo>
                    <a:lnTo>
                      <a:pt x="57" y="18"/>
                    </a:lnTo>
                    <a:lnTo>
                      <a:pt x="53" y="21"/>
                    </a:lnTo>
                    <a:lnTo>
                      <a:pt x="53" y="24"/>
                    </a:lnTo>
                    <a:lnTo>
                      <a:pt x="58" y="26"/>
                    </a:lnTo>
                    <a:lnTo>
                      <a:pt x="67" y="33"/>
                    </a:lnTo>
                    <a:lnTo>
                      <a:pt x="63" y="36"/>
                    </a:lnTo>
                    <a:moveTo>
                      <a:pt x="71" y="99"/>
                    </a:moveTo>
                    <a:lnTo>
                      <a:pt x="71" y="99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1"/>
              <p:cNvSpPr/>
              <p:nvPr/>
            </p:nvSpPr>
            <p:spPr bwMode="auto">
              <a:xfrm>
                <a:off x="5191788" y="2150340"/>
                <a:ext cx="367826" cy="727098"/>
              </a:xfrm>
              <a:custGeom>
                <a:avLst/>
                <a:gdLst>
                  <a:gd name="T0" fmla="*/ 316501 w 43"/>
                  <a:gd name="T1" fmla="*/ 581678 h 85"/>
                  <a:gd name="T2" fmla="*/ 256623 w 43"/>
                  <a:gd name="T3" fmla="*/ 641557 h 85"/>
                  <a:gd name="T4" fmla="*/ 188190 w 43"/>
                  <a:gd name="T5" fmla="*/ 650111 h 85"/>
                  <a:gd name="T6" fmla="*/ 136866 w 43"/>
                  <a:gd name="T7" fmla="*/ 684328 h 85"/>
                  <a:gd name="T8" fmla="*/ 102649 w 43"/>
                  <a:gd name="T9" fmla="*/ 684328 h 85"/>
                  <a:gd name="T10" fmla="*/ 59879 w 43"/>
                  <a:gd name="T11" fmla="*/ 727098 h 85"/>
                  <a:gd name="T12" fmla="*/ 34216 w 43"/>
                  <a:gd name="T13" fmla="*/ 727098 h 85"/>
                  <a:gd name="T14" fmla="*/ 8554 w 43"/>
                  <a:gd name="T15" fmla="*/ 692882 h 85"/>
                  <a:gd name="T16" fmla="*/ 17108 w 43"/>
                  <a:gd name="T17" fmla="*/ 633003 h 85"/>
                  <a:gd name="T18" fmla="*/ 17108 w 43"/>
                  <a:gd name="T19" fmla="*/ 573124 h 85"/>
                  <a:gd name="T20" fmla="*/ 8554 w 43"/>
                  <a:gd name="T21" fmla="*/ 513246 h 85"/>
                  <a:gd name="T22" fmla="*/ 0 w 43"/>
                  <a:gd name="T23" fmla="*/ 461921 h 85"/>
                  <a:gd name="T24" fmla="*/ 25662 w 43"/>
                  <a:gd name="T25" fmla="*/ 427705 h 85"/>
                  <a:gd name="T26" fmla="*/ 42770 w 43"/>
                  <a:gd name="T27" fmla="*/ 376380 h 85"/>
                  <a:gd name="T28" fmla="*/ 25662 w 43"/>
                  <a:gd name="T29" fmla="*/ 333610 h 85"/>
                  <a:gd name="T30" fmla="*/ 25662 w 43"/>
                  <a:gd name="T31" fmla="*/ 299393 h 85"/>
                  <a:gd name="T32" fmla="*/ 51325 w 43"/>
                  <a:gd name="T33" fmla="*/ 256623 h 85"/>
                  <a:gd name="T34" fmla="*/ 51325 w 43"/>
                  <a:gd name="T35" fmla="*/ 213852 h 85"/>
                  <a:gd name="T36" fmla="*/ 68433 w 43"/>
                  <a:gd name="T37" fmla="*/ 188190 h 85"/>
                  <a:gd name="T38" fmla="*/ 76987 w 43"/>
                  <a:gd name="T39" fmla="*/ 162528 h 85"/>
                  <a:gd name="T40" fmla="*/ 85541 w 43"/>
                  <a:gd name="T41" fmla="*/ 145420 h 85"/>
                  <a:gd name="T42" fmla="*/ 111203 w 43"/>
                  <a:gd name="T43" fmla="*/ 119757 h 85"/>
                  <a:gd name="T44" fmla="*/ 145420 w 43"/>
                  <a:gd name="T45" fmla="*/ 68433 h 85"/>
                  <a:gd name="T46" fmla="*/ 179636 w 43"/>
                  <a:gd name="T47" fmla="*/ 42770 h 85"/>
                  <a:gd name="T48" fmla="*/ 248069 w 43"/>
                  <a:gd name="T49" fmla="*/ 42770 h 85"/>
                  <a:gd name="T50" fmla="*/ 307947 w 43"/>
                  <a:gd name="T51" fmla="*/ 0 h 85"/>
                  <a:gd name="T52" fmla="*/ 333610 w 43"/>
                  <a:gd name="T53" fmla="*/ 25662 h 85"/>
                  <a:gd name="T54" fmla="*/ 299393 w 43"/>
                  <a:gd name="T55" fmla="*/ 59879 h 85"/>
                  <a:gd name="T56" fmla="*/ 367826 w 43"/>
                  <a:gd name="T57" fmla="*/ 128311 h 85"/>
                  <a:gd name="T58" fmla="*/ 367826 w 43"/>
                  <a:gd name="T59" fmla="*/ 162528 h 85"/>
                  <a:gd name="T60" fmla="*/ 350718 w 43"/>
                  <a:gd name="T61" fmla="*/ 188190 h 85"/>
                  <a:gd name="T62" fmla="*/ 316501 w 43"/>
                  <a:gd name="T63" fmla="*/ 205298 h 85"/>
                  <a:gd name="T64" fmla="*/ 290839 w 43"/>
                  <a:gd name="T65" fmla="*/ 230961 h 85"/>
                  <a:gd name="T66" fmla="*/ 290839 w 43"/>
                  <a:gd name="T67" fmla="*/ 265177 h 85"/>
                  <a:gd name="T68" fmla="*/ 325056 w 43"/>
                  <a:gd name="T69" fmla="*/ 290839 h 85"/>
                  <a:gd name="T70" fmla="*/ 350718 w 43"/>
                  <a:gd name="T71" fmla="*/ 333610 h 85"/>
                  <a:gd name="T72" fmla="*/ 350718 w 43"/>
                  <a:gd name="T73" fmla="*/ 376380 h 85"/>
                  <a:gd name="T74" fmla="*/ 333610 w 43"/>
                  <a:gd name="T75" fmla="*/ 427705 h 85"/>
                  <a:gd name="T76" fmla="*/ 299393 w 43"/>
                  <a:gd name="T77" fmla="*/ 470475 h 85"/>
                  <a:gd name="T78" fmla="*/ 299393 w 43"/>
                  <a:gd name="T79" fmla="*/ 470475 h 85"/>
                  <a:gd name="T80" fmla="*/ 316501 w 43"/>
                  <a:gd name="T81" fmla="*/ 496137 h 85"/>
                  <a:gd name="T82" fmla="*/ 333610 w 43"/>
                  <a:gd name="T83" fmla="*/ 513246 h 85"/>
                  <a:gd name="T84" fmla="*/ 325056 w 43"/>
                  <a:gd name="T85" fmla="*/ 556016 h 85"/>
                  <a:gd name="T86" fmla="*/ 316501 w 43"/>
                  <a:gd name="T87" fmla="*/ 581678 h 8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3"/>
                  <a:gd name="T133" fmla="*/ 0 h 85"/>
                  <a:gd name="T134" fmla="*/ 43 w 43"/>
                  <a:gd name="T135" fmla="*/ 85 h 8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3" h="85">
                    <a:moveTo>
                      <a:pt x="37" y="68"/>
                    </a:moveTo>
                    <a:lnTo>
                      <a:pt x="30" y="75"/>
                    </a:lnTo>
                    <a:lnTo>
                      <a:pt x="22" y="76"/>
                    </a:lnTo>
                    <a:lnTo>
                      <a:pt x="16" y="80"/>
                    </a:lnTo>
                    <a:lnTo>
                      <a:pt x="12" y="80"/>
                    </a:lnTo>
                    <a:lnTo>
                      <a:pt x="7" y="85"/>
                    </a:lnTo>
                    <a:lnTo>
                      <a:pt x="4" y="85"/>
                    </a:lnTo>
                    <a:lnTo>
                      <a:pt x="1" y="81"/>
                    </a:lnTo>
                    <a:lnTo>
                      <a:pt x="2" y="74"/>
                    </a:lnTo>
                    <a:lnTo>
                      <a:pt x="2" y="67"/>
                    </a:lnTo>
                    <a:lnTo>
                      <a:pt x="1" y="60"/>
                    </a:lnTo>
                    <a:lnTo>
                      <a:pt x="0" y="54"/>
                    </a:lnTo>
                    <a:lnTo>
                      <a:pt x="3" y="50"/>
                    </a:lnTo>
                    <a:lnTo>
                      <a:pt x="5" y="44"/>
                    </a:lnTo>
                    <a:lnTo>
                      <a:pt x="3" y="39"/>
                    </a:lnTo>
                    <a:lnTo>
                      <a:pt x="3" y="35"/>
                    </a:lnTo>
                    <a:lnTo>
                      <a:pt x="6" y="30"/>
                    </a:lnTo>
                    <a:lnTo>
                      <a:pt x="6" y="25"/>
                    </a:lnTo>
                    <a:lnTo>
                      <a:pt x="8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3" y="14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9" y="5"/>
                    </a:lnTo>
                    <a:lnTo>
                      <a:pt x="36" y="0"/>
                    </a:lnTo>
                    <a:lnTo>
                      <a:pt x="39" y="3"/>
                    </a:lnTo>
                    <a:lnTo>
                      <a:pt x="35" y="7"/>
                    </a:lnTo>
                    <a:lnTo>
                      <a:pt x="43" y="15"/>
                    </a:lnTo>
                    <a:lnTo>
                      <a:pt x="43" y="19"/>
                    </a:lnTo>
                    <a:lnTo>
                      <a:pt x="41" y="22"/>
                    </a:lnTo>
                    <a:lnTo>
                      <a:pt x="37" y="24"/>
                    </a:lnTo>
                    <a:lnTo>
                      <a:pt x="34" y="27"/>
                    </a:lnTo>
                    <a:lnTo>
                      <a:pt x="34" y="31"/>
                    </a:lnTo>
                    <a:lnTo>
                      <a:pt x="38" y="34"/>
                    </a:lnTo>
                    <a:lnTo>
                      <a:pt x="41" y="39"/>
                    </a:lnTo>
                    <a:lnTo>
                      <a:pt x="41" y="44"/>
                    </a:lnTo>
                    <a:lnTo>
                      <a:pt x="39" y="50"/>
                    </a:lnTo>
                    <a:lnTo>
                      <a:pt x="35" y="55"/>
                    </a:lnTo>
                    <a:lnTo>
                      <a:pt x="37" y="58"/>
                    </a:lnTo>
                    <a:lnTo>
                      <a:pt x="39" y="60"/>
                    </a:lnTo>
                    <a:lnTo>
                      <a:pt x="38" y="65"/>
                    </a:lnTo>
                    <a:lnTo>
                      <a:pt x="37" y="68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2"/>
              <p:cNvSpPr/>
              <p:nvPr/>
            </p:nvSpPr>
            <p:spPr bwMode="auto">
              <a:xfrm>
                <a:off x="5226003" y="2646478"/>
                <a:ext cx="590232" cy="581678"/>
              </a:xfrm>
              <a:custGeom>
                <a:avLst/>
                <a:gdLst>
                  <a:gd name="T0" fmla="*/ 504691 w 69"/>
                  <a:gd name="T1" fmla="*/ 265177 h 68"/>
                  <a:gd name="T2" fmla="*/ 504691 w 69"/>
                  <a:gd name="T3" fmla="*/ 290839 h 68"/>
                  <a:gd name="T4" fmla="*/ 504691 w 69"/>
                  <a:gd name="T5" fmla="*/ 342164 h 68"/>
                  <a:gd name="T6" fmla="*/ 453367 w 69"/>
                  <a:gd name="T7" fmla="*/ 384934 h 68"/>
                  <a:gd name="T8" fmla="*/ 461921 w 69"/>
                  <a:gd name="T9" fmla="*/ 410596 h 68"/>
                  <a:gd name="T10" fmla="*/ 470475 w 69"/>
                  <a:gd name="T11" fmla="*/ 419150 h 68"/>
                  <a:gd name="T12" fmla="*/ 487583 w 69"/>
                  <a:gd name="T13" fmla="*/ 436258 h 68"/>
                  <a:gd name="T14" fmla="*/ 487583 w 69"/>
                  <a:gd name="T15" fmla="*/ 461921 h 68"/>
                  <a:gd name="T16" fmla="*/ 504691 w 69"/>
                  <a:gd name="T17" fmla="*/ 470475 h 68"/>
                  <a:gd name="T18" fmla="*/ 521799 w 69"/>
                  <a:gd name="T19" fmla="*/ 461921 h 68"/>
                  <a:gd name="T20" fmla="*/ 538907 w 69"/>
                  <a:gd name="T21" fmla="*/ 461921 h 68"/>
                  <a:gd name="T22" fmla="*/ 556016 w 69"/>
                  <a:gd name="T23" fmla="*/ 504691 h 68"/>
                  <a:gd name="T24" fmla="*/ 556016 w 69"/>
                  <a:gd name="T25" fmla="*/ 530353 h 68"/>
                  <a:gd name="T26" fmla="*/ 547462 w 69"/>
                  <a:gd name="T27" fmla="*/ 547462 h 68"/>
                  <a:gd name="T28" fmla="*/ 513245 w 69"/>
                  <a:gd name="T29" fmla="*/ 564570 h 68"/>
                  <a:gd name="T30" fmla="*/ 504691 w 69"/>
                  <a:gd name="T31" fmla="*/ 581678 h 68"/>
                  <a:gd name="T32" fmla="*/ 461921 w 69"/>
                  <a:gd name="T33" fmla="*/ 581678 h 68"/>
                  <a:gd name="T34" fmla="*/ 419150 w 69"/>
                  <a:gd name="T35" fmla="*/ 556016 h 68"/>
                  <a:gd name="T36" fmla="*/ 367826 w 69"/>
                  <a:gd name="T37" fmla="*/ 556016 h 68"/>
                  <a:gd name="T38" fmla="*/ 342163 w 69"/>
                  <a:gd name="T39" fmla="*/ 538907 h 68"/>
                  <a:gd name="T40" fmla="*/ 333609 w 69"/>
                  <a:gd name="T41" fmla="*/ 513245 h 68"/>
                  <a:gd name="T42" fmla="*/ 290839 w 69"/>
                  <a:gd name="T43" fmla="*/ 487583 h 68"/>
                  <a:gd name="T44" fmla="*/ 171082 w 69"/>
                  <a:gd name="T45" fmla="*/ 487583 h 68"/>
                  <a:gd name="T46" fmla="*/ 111203 w 69"/>
                  <a:gd name="T47" fmla="*/ 470475 h 68"/>
                  <a:gd name="T48" fmla="*/ 59879 w 69"/>
                  <a:gd name="T49" fmla="*/ 419150 h 68"/>
                  <a:gd name="T50" fmla="*/ 59879 w 69"/>
                  <a:gd name="T51" fmla="*/ 402042 h 68"/>
                  <a:gd name="T52" fmla="*/ 59879 w 69"/>
                  <a:gd name="T53" fmla="*/ 376380 h 68"/>
                  <a:gd name="T54" fmla="*/ 34216 w 69"/>
                  <a:gd name="T55" fmla="*/ 342164 h 68"/>
                  <a:gd name="T56" fmla="*/ 0 w 69"/>
                  <a:gd name="T57" fmla="*/ 282285 h 68"/>
                  <a:gd name="T58" fmla="*/ 8554 w 69"/>
                  <a:gd name="T59" fmla="*/ 239514 h 68"/>
                  <a:gd name="T60" fmla="*/ 0 w 69"/>
                  <a:gd name="T61" fmla="*/ 230960 h 68"/>
                  <a:gd name="T62" fmla="*/ 25662 w 69"/>
                  <a:gd name="T63" fmla="*/ 230960 h 68"/>
                  <a:gd name="T64" fmla="*/ 68433 w 69"/>
                  <a:gd name="T65" fmla="*/ 188190 h 68"/>
                  <a:gd name="T66" fmla="*/ 102649 w 69"/>
                  <a:gd name="T67" fmla="*/ 188190 h 68"/>
                  <a:gd name="T68" fmla="*/ 153974 w 69"/>
                  <a:gd name="T69" fmla="*/ 153974 h 68"/>
                  <a:gd name="T70" fmla="*/ 222406 w 69"/>
                  <a:gd name="T71" fmla="*/ 145420 h 68"/>
                  <a:gd name="T72" fmla="*/ 282285 w 69"/>
                  <a:gd name="T73" fmla="*/ 85541 h 68"/>
                  <a:gd name="T74" fmla="*/ 290839 w 69"/>
                  <a:gd name="T75" fmla="*/ 59879 h 68"/>
                  <a:gd name="T76" fmla="*/ 299393 w 69"/>
                  <a:gd name="T77" fmla="*/ 17108 h 68"/>
                  <a:gd name="T78" fmla="*/ 282285 w 69"/>
                  <a:gd name="T79" fmla="*/ 0 h 68"/>
                  <a:gd name="T80" fmla="*/ 316501 w 69"/>
                  <a:gd name="T81" fmla="*/ 17108 h 68"/>
                  <a:gd name="T82" fmla="*/ 350718 w 69"/>
                  <a:gd name="T83" fmla="*/ 25662 h 68"/>
                  <a:gd name="T84" fmla="*/ 436258 w 69"/>
                  <a:gd name="T85" fmla="*/ 17108 h 68"/>
                  <a:gd name="T86" fmla="*/ 461921 w 69"/>
                  <a:gd name="T87" fmla="*/ 42770 h 68"/>
                  <a:gd name="T88" fmla="*/ 470475 w 69"/>
                  <a:gd name="T89" fmla="*/ 51325 h 68"/>
                  <a:gd name="T90" fmla="*/ 461921 w 69"/>
                  <a:gd name="T91" fmla="*/ 8554 h 68"/>
                  <a:gd name="T92" fmla="*/ 470475 w 69"/>
                  <a:gd name="T93" fmla="*/ 68433 h 68"/>
                  <a:gd name="T94" fmla="*/ 470475 w 69"/>
                  <a:gd name="T95" fmla="*/ 94095 h 68"/>
                  <a:gd name="T96" fmla="*/ 444812 w 69"/>
                  <a:gd name="T97" fmla="*/ 119757 h 68"/>
                  <a:gd name="T98" fmla="*/ 427704 w 69"/>
                  <a:gd name="T99" fmla="*/ 145420 h 68"/>
                  <a:gd name="T100" fmla="*/ 496137 w 69"/>
                  <a:gd name="T101" fmla="*/ 213852 h 68"/>
                  <a:gd name="T102" fmla="*/ 530353 w 69"/>
                  <a:gd name="T103" fmla="*/ 213852 h 68"/>
                  <a:gd name="T104" fmla="*/ 538907 w 69"/>
                  <a:gd name="T105" fmla="*/ 205298 h 68"/>
                  <a:gd name="T106" fmla="*/ 547462 w 69"/>
                  <a:gd name="T107" fmla="*/ 205298 h 68"/>
                  <a:gd name="T108" fmla="*/ 547462 w 69"/>
                  <a:gd name="T109" fmla="*/ 213852 h 68"/>
                  <a:gd name="T110" fmla="*/ 590232 w 69"/>
                  <a:gd name="T111" fmla="*/ 248069 h 68"/>
                  <a:gd name="T112" fmla="*/ 573124 w 69"/>
                  <a:gd name="T113" fmla="*/ 307947 h 68"/>
                  <a:gd name="T114" fmla="*/ 556016 w 69"/>
                  <a:gd name="T115" fmla="*/ 307947 h 68"/>
                  <a:gd name="T116" fmla="*/ 521799 w 69"/>
                  <a:gd name="T117" fmla="*/ 265177 h 68"/>
                  <a:gd name="T118" fmla="*/ 504691 w 69"/>
                  <a:gd name="T119" fmla="*/ 265177 h 6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9"/>
                  <a:gd name="T181" fmla="*/ 0 h 68"/>
                  <a:gd name="T182" fmla="*/ 69 w 69"/>
                  <a:gd name="T183" fmla="*/ 68 h 6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9" h="68">
                    <a:moveTo>
                      <a:pt x="59" y="31"/>
                    </a:moveTo>
                    <a:lnTo>
                      <a:pt x="59" y="34"/>
                    </a:lnTo>
                    <a:lnTo>
                      <a:pt x="59" y="40"/>
                    </a:lnTo>
                    <a:lnTo>
                      <a:pt x="53" y="45"/>
                    </a:lnTo>
                    <a:lnTo>
                      <a:pt x="54" y="48"/>
                    </a:lnTo>
                    <a:lnTo>
                      <a:pt x="55" y="49"/>
                    </a:lnTo>
                    <a:lnTo>
                      <a:pt x="57" y="51"/>
                    </a:lnTo>
                    <a:lnTo>
                      <a:pt x="57" y="54"/>
                    </a:lnTo>
                    <a:lnTo>
                      <a:pt x="59" y="55"/>
                    </a:lnTo>
                    <a:lnTo>
                      <a:pt x="61" y="54"/>
                    </a:lnTo>
                    <a:lnTo>
                      <a:pt x="63" y="54"/>
                    </a:lnTo>
                    <a:lnTo>
                      <a:pt x="65" y="59"/>
                    </a:lnTo>
                    <a:lnTo>
                      <a:pt x="65" y="62"/>
                    </a:lnTo>
                    <a:lnTo>
                      <a:pt x="64" y="64"/>
                    </a:lnTo>
                    <a:lnTo>
                      <a:pt x="60" y="66"/>
                    </a:lnTo>
                    <a:lnTo>
                      <a:pt x="59" y="68"/>
                    </a:lnTo>
                    <a:lnTo>
                      <a:pt x="54" y="68"/>
                    </a:lnTo>
                    <a:lnTo>
                      <a:pt x="49" y="65"/>
                    </a:lnTo>
                    <a:lnTo>
                      <a:pt x="43" y="65"/>
                    </a:lnTo>
                    <a:lnTo>
                      <a:pt x="40" y="63"/>
                    </a:lnTo>
                    <a:lnTo>
                      <a:pt x="39" y="60"/>
                    </a:lnTo>
                    <a:lnTo>
                      <a:pt x="34" y="57"/>
                    </a:lnTo>
                    <a:lnTo>
                      <a:pt x="20" y="57"/>
                    </a:lnTo>
                    <a:lnTo>
                      <a:pt x="13" y="55"/>
                    </a:lnTo>
                    <a:lnTo>
                      <a:pt x="7" y="49"/>
                    </a:lnTo>
                    <a:lnTo>
                      <a:pt x="7" y="47"/>
                    </a:lnTo>
                    <a:lnTo>
                      <a:pt x="7" y="44"/>
                    </a:lnTo>
                    <a:lnTo>
                      <a:pt x="4" y="40"/>
                    </a:lnTo>
                    <a:lnTo>
                      <a:pt x="0" y="33"/>
                    </a:lnTo>
                    <a:lnTo>
                      <a:pt x="1" y="28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8" y="18"/>
                    </a:lnTo>
                    <a:lnTo>
                      <a:pt x="26" y="17"/>
                    </a:lnTo>
                    <a:lnTo>
                      <a:pt x="33" y="10"/>
                    </a:lnTo>
                    <a:lnTo>
                      <a:pt x="34" y="7"/>
                    </a:lnTo>
                    <a:lnTo>
                      <a:pt x="35" y="2"/>
                    </a:lnTo>
                    <a:lnTo>
                      <a:pt x="33" y="0"/>
                    </a:lnTo>
                    <a:lnTo>
                      <a:pt x="37" y="2"/>
                    </a:lnTo>
                    <a:lnTo>
                      <a:pt x="41" y="3"/>
                    </a:lnTo>
                    <a:lnTo>
                      <a:pt x="51" y="2"/>
                    </a:lnTo>
                    <a:lnTo>
                      <a:pt x="54" y="5"/>
                    </a:lnTo>
                    <a:lnTo>
                      <a:pt x="55" y="6"/>
                    </a:lnTo>
                    <a:lnTo>
                      <a:pt x="54" y="1"/>
                    </a:lnTo>
                    <a:lnTo>
                      <a:pt x="55" y="8"/>
                    </a:lnTo>
                    <a:lnTo>
                      <a:pt x="55" y="11"/>
                    </a:lnTo>
                    <a:lnTo>
                      <a:pt x="52" y="14"/>
                    </a:lnTo>
                    <a:lnTo>
                      <a:pt x="50" y="17"/>
                    </a:lnTo>
                    <a:lnTo>
                      <a:pt x="58" y="25"/>
                    </a:lnTo>
                    <a:lnTo>
                      <a:pt x="62" y="25"/>
                    </a:lnTo>
                    <a:lnTo>
                      <a:pt x="63" y="24"/>
                    </a:lnTo>
                    <a:lnTo>
                      <a:pt x="64" y="24"/>
                    </a:lnTo>
                    <a:lnTo>
                      <a:pt x="64" y="25"/>
                    </a:lnTo>
                    <a:lnTo>
                      <a:pt x="69" y="29"/>
                    </a:lnTo>
                    <a:lnTo>
                      <a:pt x="67" y="36"/>
                    </a:lnTo>
                    <a:lnTo>
                      <a:pt x="65" y="36"/>
                    </a:lnTo>
                    <a:lnTo>
                      <a:pt x="61" y="31"/>
                    </a:lnTo>
                    <a:lnTo>
                      <a:pt x="59" y="3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3"/>
              <p:cNvSpPr/>
              <p:nvPr/>
            </p:nvSpPr>
            <p:spPr bwMode="auto">
              <a:xfrm>
                <a:off x="5037814" y="3057074"/>
                <a:ext cx="795531" cy="496138"/>
              </a:xfrm>
              <a:custGeom>
                <a:avLst/>
                <a:gdLst>
                  <a:gd name="T0" fmla="*/ 752761 w 93"/>
                  <a:gd name="T1" fmla="*/ 367826 h 58"/>
                  <a:gd name="T2" fmla="*/ 633003 w 93"/>
                  <a:gd name="T3" fmla="*/ 453367 h 58"/>
                  <a:gd name="T4" fmla="*/ 573125 w 93"/>
                  <a:gd name="T5" fmla="*/ 487584 h 58"/>
                  <a:gd name="T6" fmla="*/ 513246 w 93"/>
                  <a:gd name="T7" fmla="*/ 444813 h 58"/>
                  <a:gd name="T8" fmla="*/ 479029 w 93"/>
                  <a:gd name="T9" fmla="*/ 453367 h 58"/>
                  <a:gd name="T10" fmla="*/ 444813 w 93"/>
                  <a:gd name="T11" fmla="*/ 427705 h 58"/>
                  <a:gd name="T12" fmla="*/ 402043 w 93"/>
                  <a:gd name="T13" fmla="*/ 436259 h 58"/>
                  <a:gd name="T14" fmla="*/ 273731 w 93"/>
                  <a:gd name="T15" fmla="*/ 376381 h 58"/>
                  <a:gd name="T16" fmla="*/ 205298 w 93"/>
                  <a:gd name="T17" fmla="*/ 367826 h 58"/>
                  <a:gd name="T18" fmla="*/ 222407 w 93"/>
                  <a:gd name="T19" fmla="*/ 393489 h 58"/>
                  <a:gd name="T20" fmla="*/ 205298 w 93"/>
                  <a:gd name="T21" fmla="*/ 427705 h 58"/>
                  <a:gd name="T22" fmla="*/ 128311 w 93"/>
                  <a:gd name="T23" fmla="*/ 453367 h 58"/>
                  <a:gd name="T24" fmla="*/ 102649 w 93"/>
                  <a:gd name="T25" fmla="*/ 496138 h 58"/>
                  <a:gd name="T26" fmla="*/ 59879 w 93"/>
                  <a:gd name="T27" fmla="*/ 453367 h 58"/>
                  <a:gd name="T28" fmla="*/ 0 w 93"/>
                  <a:gd name="T29" fmla="*/ 402043 h 58"/>
                  <a:gd name="T30" fmla="*/ 8554 w 93"/>
                  <a:gd name="T31" fmla="*/ 367826 h 58"/>
                  <a:gd name="T32" fmla="*/ 0 w 93"/>
                  <a:gd name="T33" fmla="*/ 342164 h 58"/>
                  <a:gd name="T34" fmla="*/ 34216 w 93"/>
                  <a:gd name="T35" fmla="*/ 316502 h 58"/>
                  <a:gd name="T36" fmla="*/ 171082 w 93"/>
                  <a:gd name="T37" fmla="*/ 273731 h 58"/>
                  <a:gd name="T38" fmla="*/ 188190 w 93"/>
                  <a:gd name="T39" fmla="*/ 239515 h 58"/>
                  <a:gd name="T40" fmla="*/ 111203 w 93"/>
                  <a:gd name="T41" fmla="*/ 171082 h 58"/>
                  <a:gd name="T42" fmla="*/ 102649 w 93"/>
                  <a:gd name="T43" fmla="*/ 102649 h 58"/>
                  <a:gd name="T44" fmla="*/ 153974 w 93"/>
                  <a:gd name="T45" fmla="*/ 68433 h 58"/>
                  <a:gd name="T46" fmla="*/ 136866 w 93"/>
                  <a:gd name="T47" fmla="*/ 25662 h 58"/>
                  <a:gd name="T48" fmla="*/ 111203 w 93"/>
                  <a:gd name="T49" fmla="*/ 0 h 58"/>
                  <a:gd name="T50" fmla="*/ 299393 w 93"/>
                  <a:gd name="T51" fmla="*/ 59879 h 58"/>
                  <a:gd name="T52" fmla="*/ 479029 w 93"/>
                  <a:gd name="T53" fmla="*/ 76987 h 58"/>
                  <a:gd name="T54" fmla="*/ 530354 w 93"/>
                  <a:gd name="T55" fmla="*/ 128312 h 58"/>
                  <a:gd name="T56" fmla="*/ 607341 w 93"/>
                  <a:gd name="T57" fmla="*/ 145420 h 58"/>
                  <a:gd name="T58" fmla="*/ 692882 w 93"/>
                  <a:gd name="T59" fmla="*/ 171082 h 58"/>
                  <a:gd name="T60" fmla="*/ 709990 w 93"/>
                  <a:gd name="T61" fmla="*/ 196744 h 58"/>
                  <a:gd name="T62" fmla="*/ 752761 w 93"/>
                  <a:gd name="T63" fmla="*/ 222407 h 58"/>
                  <a:gd name="T64" fmla="*/ 735652 w 93"/>
                  <a:gd name="T65" fmla="*/ 248069 h 58"/>
                  <a:gd name="T66" fmla="*/ 769869 w 93"/>
                  <a:gd name="T67" fmla="*/ 307948 h 58"/>
                  <a:gd name="T68" fmla="*/ 778423 w 93"/>
                  <a:gd name="T69" fmla="*/ 342164 h 58"/>
                  <a:gd name="T70" fmla="*/ 795531 w 93"/>
                  <a:gd name="T71" fmla="*/ 359272 h 5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3"/>
                  <a:gd name="T109" fmla="*/ 0 h 58"/>
                  <a:gd name="T110" fmla="*/ 93 w 93"/>
                  <a:gd name="T111" fmla="*/ 58 h 5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3" h="58">
                    <a:moveTo>
                      <a:pt x="93" y="42"/>
                    </a:moveTo>
                    <a:lnTo>
                      <a:pt x="88" y="43"/>
                    </a:lnTo>
                    <a:lnTo>
                      <a:pt x="80" y="48"/>
                    </a:lnTo>
                    <a:lnTo>
                      <a:pt x="74" y="53"/>
                    </a:lnTo>
                    <a:lnTo>
                      <a:pt x="71" y="53"/>
                    </a:lnTo>
                    <a:lnTo>
                      <a:pt x="67" y="57"/>
                    </a:lnTo>
                    <a:lnTo>
                      <a:pt x="63" y="53"/>
                    </a:lnTo>
                    <a:lnTo>
                      <a:pt x="60" y="52"/>
                    </a:lnTo>
                    <a:lnTo>
                      <a:pt x="58" y="50"/>
                    </a:lnTo>
                    <a:lnTo>
                      <a:pt x="56" y="53"/>
                    </a:lnTo>
                    <a:lnTo>
                      <a:pt x="54" y="52"/>
                    </a:lnTo>
                    <a:lnTo>
                      <a:pt x="52" y="50"/>
                    </a:lnTo>
                    <a:lnTo>
                      <a:pt x="51" y="51"/>
                    </a:lnTo>
                    <a:lnTo>
                      <a:pt x="47" y="51"/>
                    </a:lnTo>
                    <a:lnTo>
                      <a:pt x="35" y="44"/>
                    </a:lnTo>
                    <a:lnTo>
                      <a:pt x="32" y="44"/>
                    </a:lnTo>
                    <a:lnTo>
                      <a:pt x="27" y="42"/>
                    </a:lnTo>
                    <a:lnTo>
                      <a:pt x="24" y="43"/>
                    </a:lnTo>
                    <a:lnTo>
                      <a:pt x="24" y="44"/>
                    </a:lnTo>
                    <a:lnTo>
                      <a:pt x="26" y="46"/>
                    </a:lnTo>
                    <a:lnTo>
                      <a:pt x="26" y="48"/>
                    </a:lnTo>
                    <a:lnTo>
                      <a:pt x="24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4" y="55"/>
                    </a:lnTo>
                    <a:lnTo>
                      <a:pt x="12" y="58"/>
                    </a:lnTo>
                    <a:lnTo>
                      <a:pt x="10" y="58"/>
                    </a:lnTo>
                    <a:lnTo>
                      <a:pt x="7" y="53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1" y="43"/>
                    </a:lnTo>
                    <a:lnTo>
                      <a:pt x="2" y="41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4" y="37"/>
                    </a:lnTo>
                    <a:lnTo>
                      <a:pt x="13" y="37"/>
                    </a:lnTo>
                    <a:lnTo>
                      <a:pt x="20" y="32"/>
                    </a:lnTo>
                    <a:lnTo>
                      <a:pt x="22" y="31"/>
                    </a:lnTo>
                    <a:lnTo>
                      <a:pt x="22" y="28"/>
                    </a:lnTo>
                    <a:lnTo>
                      <a:pt x="17" y="23"/>
                    </a:lnTo>
                    <a:lnTo>
                      <a:pt x="13" y="20"/>
                    </a:lnTo>
                    <a:lnTo>
                      <a:pt x="12" y="19"/>
                    </a:lnTo>
                    <a:lnTo>
                      <a:pt x="12" y="12"/>
                    </a:lnTo>
                    <a:lnTo>
                      <a:pt x="16" y="9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3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29" y="1"/>
                    </a:lnTo>
                    <a:lnTo>
                      <a:pt x="35" y="7"/>
                    </a:lnTo>
                    <a:lnTo>
                      <a:pt x="42" y="9"/>
                    </a:lnTo>
                    <a:lnTo>
                      <a:pt x="56" y="9"/>
                    </a:lnTo>
                    <a:lnTo>
                      <a:pt x="61" y="12"/>
                    </a:lnTo>
                    <a:lnTo>
                      <a:pt x="62" y="15"/>
                    </a:lnTo>
                    <a:lnTo>
                      <a:pt x="65" y="17"/>
                    </a:lnTo>
                    <a:lnTo>
                      <a:pt x="71" y="17"/>
                    </a:lnTo>
                    <a:lnTo>
                      <a:pt x="76" y="20"/>
                    </a:lnTo>
                    <a:lnTo>
                      <a:pt x="81" y="20"/>
                    </a:lnTo>
                    <a:lnTo>
                      <a:pt x="83" y="22"/>
                    </a:lnTo>
                    <a:lnTo>
                      <a:pt x="83" y="23"/>
                    </a:lnTo>
                    <a:lnTo>
                      <a:pt x="86" y="24"/>
                    </a:lnTo>
                    <a:lnTo>
                      <a:pt x="88" y="26"/>
                    </a:lnTo>
                    <a:lnTo>
                      <a:pt x="88" y="28"/>
                    </a:lnTo>
                    <a:lnTo>
                      <a:pt x="86" y="29"/>
                    </a:lnTo>
                    <a:lnTo>
                      <a:pt x="87" y="31"/>
                    </a:lnTo>
                    <a:lnTo>
                      <a:pt x="90" y="36"/>
                    </a:lnTo>
                    <a:lnTo>
                      <a:pt x="90" y="38"/>
                    </a:lnTo>
                    <a:lnTo>
                      <a:pt x="91" y="40"/>
                    </a:lnTo>
                    <a:lnTo>
                      <a:pt x="93" y="40"/>
                    </a:lnTo>
                    <a:lnTo>
                      <a:pt x="93" y="42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组合 79"/>
              <p:cNvGrpSpPr/>
              <p:nvPr/>
            </p:nvGrpSpPr>
            <p:grpSpPr bwMode="auto">
              <a:xfrm>
                <a:off x="5593829" y="2406963"/>
                <a:ext cx="829748" cy="1753589"/>
                <a:chOff x="5593829" y="2406963"/>
                <a:chExt cx="829748" cy="1753589"/>
              </a:xfrm>
              <a:grpFill/>
            </p:grpSpPr>
            <p:sp>
              <p:nvSpPr>
                <p:cNvPr id="84" name="Freeform 16"/>
                <p:cNvSpPr/>
                <p:nvPr/>
              </p:nvSpPr>
              <p:spPr bwMode="auto">
                <a:xfrm>
                  <a:off x="5867561" y="3578874"/>
                  <a:ext cx="444813" cy="581678"/>
                </a:xfrm>
                <a:custGeom>
                  <a:avLst/>
                  <a:gdLst>
                    <a:gd name="T0" fmla="*/ 444813 w 52"/>
                    <a:gd name="T1" fmla="*/ 102649 h 68"/>
                    <a:gd name="T2" fmla="*/ 410597 w 52"/>
                    <a:gd name="T3" fmla="*/ 145420 h 68"/>
                    <a:gd name="T4" fmla="*/ 410597 w 52"/>
                    <a:gd name="T5" fmla="*/ 171082 h 68"/>
                    <a:gd name="T6" fmla="*/ 393488 w 52"/>
                    <a:gd name="T7" fmla="*/ 188190 h 68"/>
                    <a:gd name="T8" fmla="*/ 350718 w 52"/>
                    <a:gd name="T9" fmla="*/ 179636 h 68"/>
                    <a:gd name="T10" fmla="*/ 402043 w 52"/>
                    <a:gd name="T11" fmla="*/ 230960 h 68"/>
                    <a:gd name="T12" fmla="*/ 359272 w 52"/>
                    <a:gd name="T13" fmla="*/ 273731 h 68"/>
                    <a:gd name="T14" fmla="*/ 359272 w 52"/>
                    <a:gd name="T15" fmla="*/ 307947 h 68"/>
                    <a:gd name="T16" fmla="*/ 384934 w 52"/>
                    <a:gd name="T17" fmla="*/ 333609 h 68"/>
                    <a:gd name="T18" fmla="*/ 384934 w 52"/>
                    <a:gd name="T19" fmla="*/ 342164 h 68"/>
                    <a:gd name="T20" fmla="*/ 342164 w 52"/>
                    <a:gd name="T21" fmla="*/ 342164 h 68"/>
                    <a:gd name="T22" fmla="*/ 350718 w 52"/>
                    <a:gd name="T23" fmla="*/ 359272 h 68"/>
                    <a:gd name="T24" fmla="*/ 316502 w 52"/>
                    <a:gd name="T25" fmla="*/ 384934 h 68"/>
                    <a:gd name="T26" fmla="*/ 307948 w 52"/>
                    <a:gd name="T27" fmla="*/ 419150 h 68"/>
                    <a:gd name="T28" fmla="*/ 282285 w 52"/>
                    <a:gd name="T29" fmla="*/ 444813 h 68"/>
                    <a:gd name="T30" fmla="*/ 248069 w 52"/>
                    <a:gd name="T31" fmla="*/ 444813 h 68"/>
                    <a:gd name="T32" fmla="*/ 248069 w 52"/>
                    <a:gd name="T33" fmla="*/ 461921 h 68"/>
                    <a:gd name="T34" fmla="*/ 256623 w 52"/>
                    <a:gd name="T35" fmla="*/ 470475 h 68"/>
                    <a:gd name="T36" fmla="*/ 256623 w 52"/>
                    <a:gd name="T37" fmla="*/ 479029 h 68"/>
                    <a:gd name="T38" fmla="*/ 230961 w 52"/>
                    <a:gd name="T39" fmla="*/ 479029 h 68"/>
                    <a:gd name="T40" fmla="*/ 188190 w 52"/>
                    <a:gd name="T41" fmla="*/ 530353 h 68"/>
                    <a:gd name="T42" fmla="*/ 188190 w 52"/>
                    <a:gd name="T43" fmla="*/ 547462 h 68"/>
                    <a:gd name="T44" fmla="*/ 136866 w 52"/>
                    <a:gd name="T45" fmla="*/ 581678 h 68"/>
                    <a:gd name="T46" fmla="*/ 136866 w 52"/>
                    <a:gd name="T47" fmla="*/ 581678 h 68"/>
                    <a:gd name="T48" fmla="*/ 136866 w 52"/>
                    <a:gd name="T49" fmla="*/ 556016 h 68"/>
                    <a:gd name="T50" fmla="*/ 59879 w 52"/>
                    <a:gd name="T51" fmla="*/ 453367 h 68"/>
                    <a:gd name="T52" fmla="*/ 8554 w 52"/>
                    <a:gd name="T53" fmla="*/ 453367 h 68"/>
                    <a:gd name="T54" fmla="*/ 0 w 52"/>
                    <a:gd name="T55" fmla="*/ 444813 h 68"/>
                    <a:gd name="T56" fmla="*/ 0 w 52"/>
                    <a:gd name="T57" fmla="*/ 402042 h 68"/>
                    <a:gd name="T58" fmla="*/ 8554 w 52"/>
                    <a:gd name="T59" fmla="*/ 384934 h 68"/>
                    <a:gd name="T60" fmla="*/ 8554 w 52"/>
                    <a:gd name="T61" fmla="*/ 359272 h 68"/>
                    <a:gd name="T62" fmla="*/ 0 w 52"/>
                    <a:gd name="T63" fmla="*/ 342164 h 68"/>
                    <a:gd name="T64" fmla="*/ 8554 w 52"/>
                    <a:gd name="T65" fmla="*/ 325055 h 68"/>
                    <a:gd name="T66" fmla="*/ 42770 w 52"/>
                    <a:gd name="T67" fmla="*/ 282285 h 68"/>
                    <a:gd name="T68" fmla="*/ 42770 w 52"/>
                    <a:gd name="T69" fmla="*/ 213852 h 68"/>
                    <a:gd name="T70" fmla="*/ 102649 w 52"/>
                    <a:gd name="T71" fmla="*/ 162528 h 68"/>
                    <a:gd name="T72" fmla="*/ 102649 w 52"/>
                    <a:gd name="T73" fmla="*/ 136865 h 68"/>
                    <a:gd name="T74" fmla="*/ 94095 w 52"/>
                    <a:gd name="T75" fmla="*/ 119757 h 68"/>
                    <a:gd name="T76" fmla="*/ 94095 w 52"/>
                    <a:gd name="T77" fmla="*/ 94095 h 68"/>
                    <a:gd name="T78" fmla="*/ 136866 w 52"/>
                    <a:gd name="T79" fmla="*/ 68433 h 68"/>
                    <a:gd name="T80" fmla="*/ 162528 w 52"/>
                    <a:gd name="T81" fmla="*/ 68433 h 68"/>
                    <a:gd name="T82" fmla="*/ 205298 w 52"/>
                    <a:gd name="T83" fmla="*/ 25662 h 68"/>
                    <a:gd name="T84" fmla="*/ 213852 w 52"/>
                    <a:gd name="T85" fmla="*/ 0 h 68"/>
                    <a:gd name="T86" fmla="*/ 230961 w 52"/>
                    <a:gd name="T87" fmla="*/ 0 h 68"/>
                    <a:gd name="T88" fmla="*/ 265177 w 52"/>
                    <a:gd name="T89" fmla="*/ 34216 h 68"/>
                    <a:gd name="T90" fmla="*/ 265177 w 52"/>
                    <a:gd name="T91" fmla="*/ 68433 h 68"/>
                    <a:gd name="T92" fmla="*/ 282285 w 52"/>
                    <a:gd name="T93" fmla="*/ 94095 h 68"/>
                    <a:gd name="T94" fmla="*/ 299393 w 52"/>
                    <a:gd name="T95" fmla="*/ 111203 h 68"/>
                    <a:gd name="T96" fmla="*/ 316502 w 52"/>
                    <a:gd name="T97" fmla="*/ 111203 h 68"/>
                    <a:gd name="T98" fmla="*/ 350718 w 52"/>
                    <a:gd name="T99" fmla="*/ 111203 h 68"/>
                    <a:gd name="T100" fmla="*/ 376380 w 52"/>
                    <a:gd name="T101" fmla="*/ 102649 h 68"/>
                    <a:gd name="T102" fmla="*/ 444813 w 52"/>
                    <a:gd name="T103" fmla="*/ 102649 h 68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52"/>
                    <a:gd name="T157" fmla="*/ 0 h 68"/>
                    <a:gd name="T158" fmla="*/ 52 w 52"/>
                    <a:gd name="T159" fmla="*/ 68 h 68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52" h="68">
                      <a:moveTo>
                        <a:pt x="52" y="12"/>
                      </a:moveTo>
                      <a:lnTo>
                        <a:pt x="48" y="17"/>
                      </a:lnTo>
                      <a:lnTo>
                        <a:pt x="48" y="20"/>
                      </a:lnTo>
                      <a:lnTo>
                        <a:pt x="46" y="22"/>
                      </a:lnTo>
                      <a:lnTo>
                        <a:pt x="41" y="21"/>
                      </a:lnTo>
                      <a:lnTo>
                        <a:pt x="47" y="27"/>
                      </a:lnTo>
                      <a:lnTo>
                        <a:pt x="42" y="32"/>
                      </a:lnTo>
                      <a:lnTo>
                        <a:pt x="42" y="36"/>
                      </a:lnTo>
                      <a:lnTo>
                        <a:pt x="45" y="39"/>
                      </a:lnTo>
                      <a:lnTo>
                        <a:pt x="45" y="40"/>
                      </a:lnTo>
                      <a:lnTo>
                        <a:pt x="40" y="40"/>
                      </a:lnTo>
                      <a:lnTo>
                        <a:pt x="41" y="42"/>
                      </a:lnTo>
                      <a:lnTo>
                        <a:pt x="37" y="45"/>
                      </a:lnTo>
                      <a:lnTo>
                        <a:pt x="36" y="49"/>
                      </a:lnTo>
                      <a:lnTo>
                        <a:pt x="33" y="52"/>
                      </a:lnTo>
                      <a:lnTo>
                        <a:pt x="29" y="52"/>
                      </a:lnTo>
                      <a:lnTo>
                        <a:pt x="29" y="54"/>
                      </a:lnTo>
                      <a:lnTo>
                        <a:pt x="30" y="55"/>
                      </a:lnTo>
                      <a:lnTo>
                        <a:pt x="30" y="56"/>
                      </a:lnTo>
                      <a:lnTo>
                        <a:pt x="27" y="56"/>
                      </a:lnTo>
                      <a:lnTo>
                        <a:pt x="22" y="62"/>
                      </a:lnTo>
                      <a:lnTo>
                        <a:pt x="22" y="64"/>
                      </a:lnTo>
                      <a:lnTo>
                        <a:pt x="16" y="68"/>
                      </a:lnTo>
                      <a:lnTo>
                        <a:pt x="16" y="65"/>
                      </a:lnTo>
                      <a:lnTo>
                        <a:pt x="7" y="53"/>
                      </a:lnTo>
                      <a:lnTo>
                        <a:pt x="1" y="53"/>
                      </a:lnTo>
                      <a:lnTo>
                        <a:pt x="0" y="52"/>
                      </a:lnTo>
                      <a:lnTo>
                        <a:pt x="0" y="47"/>
                      </a:lnTo>
                      <a:lnTo>
                        <a:pt x="1" y="45"/>
                      </a:lnTo>
                      <a:lnTo>
                        <a:pt x="1" y="42"/>
                      </a:lnTo>
                      <a:lnTo>
                        <a:pt x="0" y="40"/>
                      </a:lnTo>
                      <a:lnTo>
                        <a:pt x="1" y="38"/>
                      </a:lnTo>
                      <a:lnTo>
                        <a:pt x="5" y="33"/>
                      </a:lnTo>
                      <a:lnTo>
                        <a:pt x="5" y="25"/>
                      </a:lnTo>
                      <a:lnTo>
                        <a:pt x="12" y="19"/>
                      </a:lnTo>
                      <a:lnTo>
                        <a:pt x="12" y="16"/>
                      </a:lnTo>
                      <a:lnTo>
                        <a:pt x="11" y="14"/>
                      </a:lnTo>
                      <a:lnTo>
                        <a:pt x="11" y="11"/>
                      </a:lnTo>
                      <a:lnTo>
                        <a:pt x="16" y="8"/>
                      </a:lnTo>
                      <a:lnTo>
                        <a:pt x="19" y="8"/>
                      </a:lnTo>
                      <a:lnTo>
                        <a:pt x="24" y="3"/>
                      </a:lnTo>
                      <a:lnTo>
                        <a:pt x="25" y="0"/>
                      </a:lnTo>
                      <a:lnTo>
                        <a:pt x="27" y="0"/>
                      </a:lnTo>
                      <a:lnTo>
                        <a:pt x="31" y="4"/>
                      </a:lnTo>
                      <a:lnTo>
                        <a:pt x="31" y="8"/>
                      </a:lnTo>
                      <a:lnTo>
                        <a:pt x="33" y="11"/>
                      </a:lnTo>
                      <a:lnTo>
                        <a:pt x="35" y="13"/>
                      </a:lnTo>
                      <a:lnTo>
                        <a:pt x="37" y="13"/>
                      </a:lnTo>
                      <a:lnTo>
                        <a:pt x="41" y="13"/>
                      </a:lnTo>
                      <a:lnTo>
                        <a:pt x="44" y="12"/>
                      </a:lnTo>
                      <a:lnTo>
                        <a:pt x="52" y="12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17"/>
                <p:cNvSpPr/>
                <p:nvPr/>
              </p:nvSpPr>
              <p:spPr bwMode="auto">
                <a:xfrm>
                  <a:off x="6030089" y="3296588"/>
                  <a:ext cx="393488" cy="393488"/>
                </a:xfrm>
                <a:custGeom>
                  <a:avLst/>
                  <a:gdLst>
                    <a:gd name="T0" fmla="*/ 179636 w 46"/>
                    <a:gd name="T1" fmla="*/ 0 h 46"/>
                    <a:gd name="T2" fmla="*/ 222406 w 46"/>
                    <a:gd name="T3" fmla="*/ 8554 h 46"/>
                    <a:gd name="T4" fmla="*/ 230960 w 46"/>
                    <a:gd name="T5" fmla="*/ 34216 h 46"/>
                    <a:gd name="T6" fmla="*/ 256623 w 46"/>
                    <a:gd name="T7" fmla="*/ 42770 h 46"/>
                    <a:gd name="T8" fmla="*/ 282285 w 46"/>
                    <a:gd name="T9" fmla="*/ 17108 h 46"/>
                    <a:gd name="T10" fmla="*/ 316501 w 46"/>
                    <a:gd name="T11" fmla="*/ 8554 h 46"/>
                    <a:gd name="T12" fmla="*/ 342163 w 46"/>
                    <a:gd name="T13" fmla="*/ 34216 h 46"/>
                    <a:gd name="T14" fmla="*/ 393488 w 46"/>
                    <a:gd name="T15" fmla="*/ 34216 h 46"/>
                    <a:gd name="T16" fmla="*/ 342163 w 46"/>
                    <a:gd name="T17" fmla="*/ 85541 h 46"/>
                    <a:gd name="T18" fmla="*/ 342163 w 46"/>
                    <a:gd name="T19" fmla="*/ 102649 h 46"/>
                    <a:gd name="T20" fmla="*/ 367826 w 46"/>
                    <a:gd name="T21" fmla="*/ 102649 h 46"/>
                    <a:gd name="T22" fmla="*/ 384934 w 46"/>
                    <a:gd name="T23" fmla="*/ 85541 h 46"/>
                    <a:gd name="T24" fmla="*/ 384934 w 46"/>
                    <a:gd name="T25" fmla="*/ 128311 h 46"/>
                    <a:gd name="T26" fmla="*/ 350718 w 46"/>
                    <a:gd name="T27" fmla="*/ 128311 h 46"/>
                    <a:gd name="T28" fmla="*/ 342163 w 46"/>
                    <a:gd name="T29" fmla="*/ 153974 h 46"/>
                    <a:gd name="T30" fmla="*/ 367826 w 46"/>
                    <a:gd name="T31" fmla="*/ 153974 h 46"/>
                    <a:gd name="T32" fmla="*/ 367826 w 46"/>
                    <a:gd name="T33" fmla="*/ 222406 h 46"/>
                    <a:gd name="T34" fmla="*/ 376380 w 46"/>
                    <a:gd name="T35" fmla="*/ 230960 h 46"/>
                    <a:gd name="T36" fmla="*/ 367826 w 46"/>
                    <a:gd name="T37" fmla="*/ 273731 h 46"/>
                    <a:gd name="T38" fmla="*/ 342163 w 46"/>
                    <a:gd name="T39" fmla="*/ 273731 h 46"/>
                    <a:gd name="T40" fmla="*/ 342163 w 46"/>
                    <a:gd name="T41" fmla="*/ 248069 h 46"/>
                    <a:gd name="T42" fmla="*/ 325055 w 46"/>
                    <a:gd name="T43" fmla="*/ 265177 h 46"/>
                    <a:gd name="T44" fmla="*/ 282285 w 46"/>
                    <a:gd name="T45" fmla="*/ 307947 h 46"/>
                    <a:gd name="T46" fmla="*/ 282285 w 46"/>
                    <a:gd name="T47" fmla="*/ 384934 h 46"/>
                    <a:gd name="T48" fmla="*/ 222406 w 46"/>
                    <a:gd name="T49" fmla="*/ 384934 h 46"/>
                    <a:gd name="T50" fmla="*/ 188190 w 46"/>
                    <a:gd name="T51" fmla="*/ 393488 h 46"/>
                    <a:gd name="T52" fmla="*/ 153974 w 46"/>
                    <a:gd name="T53" fmla="*/ 393488 h 46"/>
                    <a:gd name="T54" fmla="*/ 136865 w 46"/>
                    <a:gd name="T55" fmla="*/ 393488 h 46"/>
                    <a:gd name="T56" fmla="*/ 119757 w 46"/>
                    <a:gd name="T57" fmla="*/ 376380 h 46"/>
                    <a:gd name="T58" fmla="*/ 102649 w 46"/>
                    <a:gd name="T59" fmla="*/ 350718 h 46"/>
                    <a:gd name="T60" fmla="*/ 102649 w 46"/>
                    <a:gd name="T61" fmla="*/ 316501 h 46"/>
                    <a:gd name="T62" fmla="*/ 59879 w 46"/>
                    <a:gd name="T63" fmla="*/ 282285 h 46"/>
                    <a:gd name="T64" fmla="*/ 51325 w 46"/>
                    <a:gd name="T65" fmla="*/ 282285 h 46"/>
                    <a:gd name="T66" fmla="*/ 51325 w 46"/>
                    <a:gd name="T67" fmla="*/ 256623 h 46"/>
                    <a:gd name="T68" fmla="*/ 0 w 46"/>
                    <a:gd name="T69" fmla="*/ 188190 h 46"/>
                    <a:gd name="T70" fmla="*/ 0 w 46"/>
                    <a:gd name="T71" fmla="*/ 179636 h 46"/>
                    <a:gd name="T72" fmla="*/ 34216 w 46"/>
                    <a:gd name="T73" fmla="*/ 145419 h 46"/>
                    <a:gd name="T74" fmla="*/ 34216 w 46"/>
                    <a:gd name="T75" fmla="*/ 128311 h 46"/>
                    <a:gd name="T76" fmla="*/ 76987 w 46"/>
                    <a:gd name="T77" fmla="*/ 85541 h 46"/>
                    <a:gd name="T78" fmla="*/ 76987 w 46"/>
                    <a:gd name="T79" fmla="*/ 34216 h 46"/>
                    <a:gd name="T80" fmla="*/ 102649 w 46"/>
                    <a:gd name="T81" fmla="*/ 17108 h 46"/>
                    <a:gd name="T82" fmla="*/ 119757 w 46"/>
                    <a:gd name="T83" fmla="*/ 17108 h 46"/>
                    <a:gd name="T84" fmla="*/ 128311 w 46"/>
                    <a:gd name="T85" fmla="*/ 25662 h 46"/>
                    <a:gd name="T86" fmla="*/ 153974 w 46"/>
                    <a:gd name="T87" fmla="*/ 25662 h 46"/>
                    <a:gd name="T88" fmla="*/ 179636 w 46"/>
                    <a:gd name="T89" fmla="*/ 0 h 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46"/>
                    <a:gd name="T136" fmla="*/ 0 h 46"/>
                    <a:gd name="T137" fmla="*/ 46 w 46"/>
                    <a:gd name="T138" fmla="*/ 46 h 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46" h="46">
                      <a:moveTo>
                        <a:pt x="21" y="0"/>
                      </a:moveTo>
                      <a:lnTo>
                        <a:pt x="26" y="1"/>
                      </a:lnTo>
                      <a:lnTo>
                        <a:pt x="27" y="4"/>
                      </a:lnTo>
                      <a:lnTo>
                        <a:pt x="30" y="5"/>
                      </a:lnTo>
                      <a:lnTo>
                        <a:pt x="33" y="2"/>
                      </a:lnTo>
                      <a:lnTo>
                        <a:pt x="37" y="1"/>
                      </a:lnTo>
                      <a:lnTo>
                        <a:pt x="40" y="4"/>
                      </a:lnTo>
                      <a:lnTo>
                        <a:pt x="46" y="4"/>
                      </a:lnTo>
                      <a:lnTo>
                        <a:pt x="40" y="10"/>
                      </a:lnTo>
                      <a:lnTo>
                        <a:pt x="40" y="12"/>
                      </a:lnTo>
                      <a:lnTo>
                        <a:pt x="43" y="12"/>
                      </a:lnTo>
                      <a:lnTo>
                        <a:pt x="45" y="10"/>
                      </a:lnTo>
                      <a:lnTo>
                        <a:pt x="45" y="15"/>
                      </a:lnTo>
                      <a:lnTo>
                        <a:pt x="41" y="15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3" y="26"/>
                      </a:lnTo>
                      <a:lnTo>
                        <a:pt x="44" y="27"/>
                      </a:lnTo>
                      <a:lnTo>
                        <a:pt x="43" y="32"/>
                      </a:lnTo>
                      <a:lnTo>
                        <a:pt x="40" y="32"/>
                      </a:lnTo>
                      <a:lnTo>
                        <a:pt x="40" y="29"/>
                      </a:lnTo>
                      <a:lnTo>
                        <a:pt x="38" y="31"/>
                      </a:lnTo>
                      <a:lnTo>
                        <a:pt x="33" y="36"/>
                      </a:lnTo>
                      <a:lnTo>
                        <a:pt x="33" y="45"/>
                      </a:lnTo>
                      <a:lnTo>
                        <a:pt x="26" y="45"/>
                      </a:lnTo>
                      <a:lnTo>
                        <a:pt x="22" y="46"/>
                      </a:lnTo>
                      <a:lnTo>
                        <a:pt x="18" y="46"/>
                      </a:lnTo>
                      <a:lnTo>
                        <a:pt x="16" y="46"/>
                      </a:lnTo>
                      <a:lnTo>
                        <a:pt x="14" y="44"/>
                      </a:lnTo>
                      <a:lnTo>
                        <a:pt x="12" y="41"/>
                      </a:lnTo>
                      <a:lnTo>
                        <a:pt x="12" y="37"/>
                      </a:lnTo>
                      <a:lnTo>
                        <a:pt x="7" y="33"/>
                      </a:lnTo>
                      <a:lnTo>
                        <a:pt x="6" y="33"/>
                      </a:lnTo>
                      <a:lnTo>
                        <a:pt x="6" y="30"/>
                      </a:lnTo>
                      <a:lnTo>
                        <a:pt x="0" y="22"/>
                      </a:lnTo>
                      <a:lnTo>
                        <a:pt x="0" y="21"/>
                      </a:lnTo>
                      <a:lnTo>
                        <a:pt x="4" y="17"/>
                      </a:lnTo>
                      <a:lnTo>
                        <a:pt x="4" y="15"/>
                      </a:lnTo>
                      <a:lnTo>
                        <a:pt x="9" y="10"/>
                      </a:lnTo>
                      <a:lnTo>
                        <a:pt x="9" y="4"/>
                      </a:lnTo>
                      <a:lnTo>
                        <a:pt x="12" y="2"/>
                      </a:lnTo>
                      <a:lnTo>
                        <a:pt x="14" y="2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1" y="0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Freeform 18"/>
                <p:cNvSpPr/>
                <p:nvPr/>
              </p:nvSpPr>
              <p:spPr bwMode="auto">
                <a:xfrm>
                  <a:off x="5807682" y="2749127"/>
                  <a:ext cx="581679" cy="573124"/>
                </a:xfrm>
                <a:custGeom>
                  <a:avLst/>
                  <a:gdLst>
                    <a:gd name="T0" fmla="*/ 256623 w 68"/>
                    <a:gd name="T1" fmla="*/ 0 h 67"/>
                    <a:gd name="T2" fmla="*/ 359272 w 68"/>
                    <a:gd name="T3" fmla="*/ 94095 h 67"/>
                    <a:gd name="T4" fmla="*/ 444813 w 68"/>
                    <a:gd name="T5" fmla="*/ 265177 h 67"/>
                    <a:gd name="T6" fmla="*/ 547463 w 68"/>
                    <a:gd name="T7" fmla="*/ 333609 h 67"/>
                    <a:gd name="T8" fmla="*/ 547463 w 68"/>
                    <a:gd name="T9" fmla="*/ 367826 h 67"/>
                    <a:gd name="T10" fmla="*/ 530354 w 68"/>
                    <a:gd name="T11" fmla="*/ 393488 h 67"/>
                    <a:gd name="T12" fmla="*/ 581679 w 68"/>
                    <a:gd name="T13" fmla="*/ 436258 h 67"/>
                    <a:gd name="T14" fmla="*/ 556017 w 68"/>
                    <a:gd name="T15" fmla="*/ 487583 h 67"/>
                    <a:gd name="T16" fmla="*/ 479030 w 68"/>
                    <a:gd name="T17" fmla="*/ 547462 h 67"/>
                    <a:gd name="T18" fmla="*/ 402043 w 68"/>
                    <a:gd name="T19" fmla="*/ 547462 h 67"/>
                    <a:gd name="T20" fmla="*/ 350718 w 68"/>
                    <a:gd name="T21" fmla="*/ 573124 h 67"/>
                    <a:gd name="T22" fmla="*/ 325056 w 68"/>
                    <a:gd name="T23" fmla="*/ 564570 h 67"/>
                    <a:gd name="T24" fmla="*/ 307948 w 68"/>
                    <a:gd name="T25" fmla="*/ 547462 h 67"/>
                    <a:gd name="T26" fmla="*/ 350718 w 68"/>
                    <a:gd name="T27" fmla="*/ 521799 h 67"/>
                    <a:gd name="T28" fmla="*/ 367826 w 68"/>
                    <a:gd name="T29" fmla="*/ 496137 h 67"/>
                    <a:gd name="T30" fmla="*/ 307948 w 68"/>
                    <a:gd name="T31" fmla="*/ 470475 h 67"/>
                    <a:gd name="T32" fmla="*/ 213853 w 68"/>
                    <a:gd name="T33" fmla="*/ 402042 h 67"/>
                    <a:gd name="T34" fmla="*/ 230961 w 68"/>
                    <a:gd name="T35" fmla="*/ 342164 h 67"/>
                    <a:gd name="T36" fmla="*/ 273731 w 68"/>
                    <a:gd name="T37" fmla="*/ 333609 h 67"/>
                    <a:gd name="T38" fmla="*/ 290840 w 68"/>
                    <a:gd name="T39" fmla="*/ 307947 h 67"/>
                    <a:gd name="T40" fmla="*/ 248069 w 68"/>
                    <a:gd name="T41" fmla="*/ 273731 h 67"/>
                    <a:gd name="T42" fmla="*/ 239515 w 68"/>
                    <a:gd name="T43" fmla="*/ 290839 h 67"/>
                    <a:gd name="T44" fmla="*/ 188190 w 68"/>
                    <a:gd name="T45" fmla="*/ 265177 h 67"/>
                    <a:gd name="T46" fmla="*/ 153974 w 68"/>
                    <a:gd name="T47" fmla="*/ 196744 h 67"/>
                    <a:gd name="T48" fmla="*/ 102649 w 68"/>
                    <a:gd name="T49" fmla="*/ 179636 h 67"/>
                    <a:gd name="T50" fmla="*/ 59879 w 68"/>
                    <a:gd name="T51" fmla="*/ 171082 h 67"/>
                    <a:gd name="T52" fmla="*/ 0 w 68"/>
                    <a:gd name="T53" fmla="*/ 85541 h 67"/>
                    <a:gd name="T54" fmla="*/ 8554 w 68"/>
                    <a:gd name="T55" fmla="*/ 42770 h 67"/>
                    <a:gd name="T56" fmla="*/ 59879 w 68"/>
                    <a:gd name="T57" fmla="*/ 76987 h 67"/>
                    <a:gd name="T58" fmla="*/ 119757 w 68"/>
                    <a:gd name="T59" fmla="*/ 102649 h 67"/>
                    <a:gd name="T60" fmla="*/ 171082 w 68"/>
                    <a:gd name="T61" fmla="*/ 68433 h 67"/>
                    <a:gd name="T62" fmla="*/ 188190 w 68"/>
                    <a:gd name="T63" fmla="*/ 85541 h 67"/>
                    <a:gd name="T64" fmla="*/ 213853 w 68"/>
                    <a:gd name="T65" fmla="*/ 25662 h 6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8"/>
                    <a:gd name="T100" fmla="*/ 0 h 67"/>
                    <a:gd name="T101" fmla="*/ 68 w 68"/>
                    <a:gd name="T102" fmla="*/ 67 h 6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8" h="67">
                      <a:moveTo>
                        <a:pt x="29" y="0"/>
                      </a:moveTo>
                      <a:lnTo>
                        <a:pt x="30" y="0"/>
                      </a:lnTo>
                      <a:lnTo>
                        <a:pt x="31" y="4"/>
                      </a:lnTo>
                      <a:lnTo>
                        <a:pt x="42" y="11"/>
                      </a:lnTo>
                      <a:lnTo>
                        <a:pt x="51" y="27"/>
                      </a:lnTo>
                      <a:lnTo>
                        <a:pt x="52" y="31"/>
                      </a:lnTo>
                      <a:lnTo>
                        <a:pt x="54" y="34"/>
                      </a:lnTo>
                      <a:lnTo>
                        <a:pt x="64" y="39"/>
                      </a:lnTo>
                      <a:lnTo>
                        <a:pt x="65" y="41"/>
                      </a:lnTo>
                      <a:lnTo>
                        <a:pt x="64" y="43"/>
                      </a:lnTo>
                      <a:lnTo>
                        <a:pt x="57" y="43"/>
                      </a:lnTo>
                      <a:lnTo>
                        <a:pt x="62" y="46"/>
                      </a:lnTo>
                      <a:lnTo>
                        <a:pt x="62" y="49"/>
                      </a:lnTo>
                      <a:lnTo>
                        <a:pt x="68" y="51"/>
                      </a:lnTo>
                      <a:lnTo>
                        <a:pt x="68" y="54"/>
                      </a:lnTo>
                      <a:lnTo>
                        <a:pt x="65" y="57"/>
                      </a:lnTo>
                      <a:lnTo>
                        <a:pt x="63" y="58"/>
                      </a:lnTo>
                      <a:lnTo>
                        <a:pt x="56" y="64"/>
                      </a:lnTo>
                      <a:lnTo>
                        <a:pt x="52" y="65"/>
                      </a:lnTo>
                      <a:lnTo>
                        <a:pt x="47" y="64"/>
                      </a:lnTo>
                      <a:lnTo>
                        <a:pt x="44" y="67"/>
                      </a:lnTo>
                      <a:lnTo>
                        <a:pt x="41" y="67"/>
                      </a:lnTo>
                      <a:lnTo>
                        <a:pt x="40" y="66"/>
                      </a:lnTo>
                      <a:lnTo>
                        <a:pt x="38" y="66"/>
                      </a:lnTo>
                      <a:lnTo>
                        <a:pt x="38" y="64"/>
                      </a:lnTo>
                      <a:lnTo>
                        <a:pt x="36" y="64"/>
                      </a:lnTo>
                      <a:lnTo>
                        <a:pt x="38" y="62"/>
                      </a:lnTo>
                      <a:lnTo>
                        <a:pt x="41" y="61"/>
                      </a:lnTo>
                      <a:lnTo>
                        <a:pt x="42" y="60"/>
                      </a:lnTo>
                      <a:lnTo>
                        <a:pt x="43" y="58"/>
                      </a:lnTo>
                      <a:lnTo>
                        <a:pt x="41" y="56"/>
                      </a:lnTo>
                      <a:lnTo>
                        <a:pt x="36" y="55"/>
                      </a:lnTo>
                      <a:lnTo>
                        <a:pt x="31" y="51"/>
                      </a:lnTo>
                      <a:lnTo>
                        <a:pt x="25" y="47"/>
                      </a:lnTo>
                      <a:lnTo>
                        <a:pt x="27" y="43"/>
                      </a:lnTo>
                      <a:lnTo>
                        <a:pt x="27" y="40"/>
                      </a:lnTo>
                      <a:lnTo>
                        <a:pt x="29" y="39"/>
                      </a:lnTo>
                      <a:lnTo>
                        <a:pt x="32" y="39"/>
                      </a:lnTo>
                      <a:lnTo>
                        <a:pt x="34" y="38"/>
                      </a:lnTo>
                      <a:lnTo>
                        <a:pt x="34" y="36"/>
                      </a:lnTo>
                      <a:lnTo>
                        <a:pt x="32" y="32"/>
                      </a:lnTo>
                      <a:lnTo>
                        <a:pt x="29" y="32"/>
                      </a:lnTo>
                      <a:lnTo>
                        <a:pt x="29" y="33"/>
                      </a:lnTo>
                      <a:lnTo>
                        <a:pt x="28" y="34"/>
                      </a:lnTo>
                      <a:lnTo>
                        <a:pt x="24" y="34"/>
                      </a:lnTo>
                      <a:lnTo>
                        <a:pt x="22" y="31"/>
                      </a:lnTo>
                      <a:lnTo>
                        <a:pt x="20" y="27"/>
                      </a:lnTo>
                      <a:lnTo>
                        <a:pt x="18" y="23"/>
                      </a:lnTo>
                      <a:lnTo>
                        <a:pt x="16" y="21"/>
                      </a:lnTo>
                      <a:lnTo>
                        <a:pt x="12" y="21"/>
                      </a:lnTo>
                      <a:lnTo>
                        <a:pt x="10" y="20"/>
                      </a:lnTo>
                      <a:lnTo>
                        <a:pt x="7" y="20"/>
                      </a:lnTo>
                      <a:lnTo>
                        <a:pt x="6" y="17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7" y="9"/>
                      </a:lnTo>
                      <a:lnTo>
                        <a:pt x="9" y="12"/>
                      </a:lnTo>
                      <a:lnTo>
                        <a:pt x="14" y="12"/>
                      </a:lnTo>
                      <a:lnTo>
                        <a:pt x="18" y="8"/>
                      </a:lnTo>
                      <a:lnTo>
                        <a:pt x="20" y="8"/>
                      </a:lnTo>
                      <a:lnTo>
                        <a:pt x="20" y="10"/>
                      </a:lnTo>
                      <a:lnTo>
                        <a:pt x="22" y="10"/>
                      </a:lnTo>
                      <a:lnTo>
                        <a:pt x="25" y="6"/>
                      </a:lnTo>
                      <a:lnTo>
                        <a:pt x="25" y="3"/>
                      </a:lnTo>
                      <a:lnTo>
                        <a:pt x="29" y="0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19"/>
                <p:cNvSpPr/>
                <p:nvPr/>
              </p:nvSpPr>
              <p:spPr bwMode="auto">
                <a:xfrm>
                  <a:off x="5653709" y="2406963"/>
                  <a:ext cx="667219" cy="453367"/>
                </a:xfrm>
                <a:custGeom>
                  <a:avLst/>
                  <a:gdLst>
                    <a:gd name="T0" fmla="*/ 222406 w 78"/>
                    <a:gd name="T1" fmla="*/ 0 h 53"/>
                    <a:gd name="T2" fmla="*/ 222406 w 78"/>
                    <a:gd name="T3" fmla="*/ 42770 h 53"/>
                    <a:gd name="T4" fmla="*/ 248069 w 78"/>
                    <a:gd name="T5" fmla="*/ 42770 h 53"/>
                    <a:gd name="T6" fmla="*/ 256623 w 78"/>
                    <a:gd name="T7" fmla="*/ 8554 h 53"/>
                    <a:gd name="T8" fmla="*/ 316501 w 78"/>
                    <a:gd name="T9" fmla="*/ 17108 h 53"/>
                    <a:gd name="T10" fmla="*/ 333610 w 78"/>
                    <a:gd name="T11" fmla="*/ 42770 h 53"/>
                    <a:gd name="T12" fmla="*/ 333610 w 78"/>
                    <a:gd name="T13" fmla="*/ 85541 h 53"/>
                    <a:gd name="T14" fmla="*/ 367826 w 78"/>
                    <a:gd name="T15" fmla="*/ 102649 h 53"/>
                    <a:gd name="T16" fmla="*/ 402042 w 78"/>
                    <a:gd name="T17" fmla="*/ 111203 h 53"/>
                    <a:gd name="T18" fmla="*/ 419150 w 78"/>
                    <a:gd name="T19" fmla="*/ 59879 h 53"/>
                    <a:gd name="T20" fmla="*/ 470475 w 78"/>
                    <a:gd name="T21" fmla="*/ 17108 h 53"/>
                    <a:gd name="T22" fmla="*/ 530353 w 78"/>
                    <a:gd name="T23" fmla="*/ 17108 h 53"/>
                    <a:gd name="T24" fmla="*/ 556016 w 78"/>
                    <a:gd name="T25" fmla="*/ 25662 h 53"/>
                    <a:gd name="T26" fmla="*/ 667219 w 78"/>
                    <a:gd name="T27" fmla="*/ 25662 h 53"/>
                    <a:gd name="T28" fmla="*/ 667219 w 78"/>
                    <a:gd name="T29" fmla="*/ 59879 h 53"/>
                    <a:gd name="T30" fmla="*/ 667219 w 78"/>
                    <a:gd name="T31" fmla="*/ 85541 h 53"/>
                    <a:gd name="T32" fmla="*/ 624449 w 78"/>
                    <a:gd name="T33" fmla="*/ 94095 h 53"/>
                    <a:gd name="T34" fmla="*/ 547462 w 78"/>
                    <a:gd name="T35" fmla="*/ 145420 h 53"/>
                    <a:gd name="T36" fmla="*/ 530353 w 78"/>
                    <a:gd name="T37" fmla="*/ 171082 h 53"/>
                    <a:gd name="T38" fmla="*/ 470475 w 78"/>
                    <a:gd name="T39" fmla="*/ 205298 h 53"/>
                    <a:gd name="T40" fmla="*/ 461921 w 78"/>
                    <a:gd name="T41" fmla="*/ 248069 h 53"/>
                    <a:gd name="T42" fmla="*/ 427704 w 78"/>
                    <a:gd name="T43" fmla="*/ 290839 h 53"/>
                    <a:gd name="T44" fmla="*/ 427704 w 78"/>
                    <a:gd name="T45" fmla="*/ 333610 h 53"/>
                    <a:gd name="T46" fmla="*/ 410596 w 78"/>
                    <a:gd name="T47" fmla="*/ 342164 h 53"/>
                    <a:gd name="T48" fmla="*/ 402042 w 78"/>
                    <a:gd name="T49" fmla="*/ 342164 h 53"/>
                    <a:gd name="T50" fmla="*/ 367826 w 78"/>
                    <a:gd name="T51" fmla="*/ 367826 h 53"/>
                    <a:gd name="T52" fmla="*/ 367826 w 78"/>
                    <a:gd name="T53" fmla="*/ 393488 h 53"/>
                    <a:gd name="T54" fmla="*/ 342164 w 78"/>
                    <a:gd name="T55" fmla="*/ 427705 h 53"/>
                    <a:gd name="T56" fmla="*/ 325055 w 78"/>
                    <a:gd name="T57" fmla="*/ 419151 h 53"/>
                    <a:gd name="T58" fmla="*/ 325055 w 78"/>
                    <a:gd name="T59" fmla="*/ 410597 h 53"/>
                    <a:gd name="T60" fmla="*/ 307947 w 78"/>
                    <a:gd name="T61" fmla="*/ 410597 h 53"/>
                    <a:gd name="T62" fmla="*/ 273731 w 78"/>
                    <a:gd name="T63" fmla="*/ 444813 h 53"/>
                    <a:gd name="T64" fmla="*/ 230960 w 78"/>
                    <a:gd name="T65" fmla="*/ 444813 h 53"/>
                    <a:gd name="T66" fmla="*/ 213852 w 78"/>
                    <a:gd name="T67" fmla="*/ 419151 h 53"/>
                    <a:gd name="T68" fmla="*/ 179636 w 78"/>
                    <a:gd name="T69" fmla="*/ 384934 h 53"/>
                    <a:gd name="T70" fmla="*/ 162528 w 78"/>
                    <a:gd name="T71" fmla="*/ 384934 h 53"/>
                    <a:gd name="T72" fmla="*/ 153974 w 78"/>
                    <a:gd name="T73" fmla="*/ 393488 h 53"/>
                    <a:gd name="T74" fmla="*/ 153974 w 78"/>
                    <a:gd name="T75" fmla="*/ 427705 h 53"/>
                    <a:gd name="T76" fmla="*/ 128311 w 78"/>
                    <a:gd name="T77" fmla="*/ 436259 h 53"/>
                    <a:gd name="T78" fmla="*/ 119757 w 78"/>
                    <a:gd name="T79" fmla="*/ 444813 h 53"/>
                    <a:gd name="T80" fmla="*/ 111203 w 78"/>
                    <a:gd name="T81" fmla="*/ 444813 h 53"/>
                    <a:gd name="T82" fmla="*/ 102649 w 78"/>
                    <a:gd name="T83" fmla="*/ 453367 h 53"/>
                    <a:gd name="T84" fmla="*/ 68433 w 78"/>
                    <a:gd name="T85" fmla="*/ 453367 h 53"/>
                    <a:gd name="T86" fmla="*/ 0 w 78"/>
                    <a:gd name="T87" fmla="*/ 384934 h 53"/>
                    <a:gd name="T88" fmla="*/ 17108 w 78"/>
                    <a:gd name="T89" fmla="*/ 359272 h 53"/>
                    <a:gd name="T90" fmla="*/ 42770 w 78"/>
                    <a:gd name="T91" fmla="*/ 333610 h 53"/>
                    <a:gd name="T92" fmla="*/ 42770 w 78"/>
                    <a:gd name="T93" fmla="*/ 307947 h 53"/>
                    <a:gd name="T94" fmla="*/ 34216 w 78"/>
                    <a:gd name="T95" fmla="*/ 248069 h 53"/>
                    <a:gd name="T96" fmla="*/ 17108 w 78"/>
                    <a:gd name="T97" fmla="*/ 222406 h 53"/>
                    <a:gd name="T98" fmla="*/ 17108 w 78"/>
                    <a:gd name="T99" fmla="*/ 196744 h 53"/>
                    <a:gd name="T100" fmla="*/ 119757 w 78"/>
                    <a:gd name="T101" fmla="*/ 76987 h 53"/>
                    <a:gd name="T102" fmla="*/ 145420 w 78"/>
                    <a:gd name="T103" fmla="*/ 68433 h 53"/>
                    <a:gd name="T104" fmla="*/ 179636 w 78"/>
                    <a:gd name="T105" fmla="*/ 42770 h 53"/>
                    <a:gd name="T106" fmla="*/ 179636 w 78"/>
                    <a:gd name="T107" fmla="*/ 17108 h 53"/>
                    <a:gd name="T108" fmla="*/ 196744 w 78"/>
                    <a:gd name="T109" fmla="*/ 0 h 53"/>
                    <a:gd name="T110" fmla="*/ 222406 w 78"/>
                    <a:gd name="T111" fmla="*/ 0 h 53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78"/>
                    <a:gd name="T169" fmla="*/ 0 h 53"/>
                    <a:gd name="T170" fmla="*/ 78 w 78"/>
                    <a:gd name="T171" fmla="*/ 53 h 53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78" h="53">
                      <a:moveTo>
                        <a:pt x="26" y="0"/>
                      </a:moveTo>
                      <a:lnTo>
                        <a:pt x="26" y="5"/>
                      </a:lnTo>
                      <a:lnTo>
                        <a:pt x="29" y="5"/>
                      </a:lnTo>
                      <a:lnTo>
                        <a:pt x="30" y="1"/>
                      </a:lnTo>
                      <a:lnTo>
                        <a:pt x="37" y="2"/>
                      </a:lnTo>
                      <a:lnTo>
                        <a:pt x="39" y="5"/>
                      </a:lnTo>
                      <a:lnTo>
                        <a:pt x="39" y="10"/>
                      </a:lnTo>
                      <a:lnTo>
                        <a:pt x="43" y="12"/>
                      </a:lnTo>
                      <a:lnTo>
                        <a:pt x="47" y="13"/>
                      </a:lnTo>
                      <a:lnTo>
                        <a:pt x="49" y="7"/>
                      </a:lnTo>
                      <a:lnTo>
                        <a:pt x="55" y="2"/>
                      </a:lnTo>
                      <a:lnTo>
                        <a:pt x="62" y="2"/>
                      </a:lnTo>
                      <a:lnTo>
                        <a:pt x="65" y="3"/>
                      </a:lnTo>
                      <a:lnTo>
                        <a:pt x="78" y="3"/>
                      </a:lnTo>
                      <a:lnTo>
                        <a:pt x="78" y="7"/>
                      </a:lnTo>
                      <a:lnTo>
                        <a:pt x="78" y="10"/>
                      </a:lnTo>
                      <a:lnTo>
                        <a:pt x="73" y="11"/>
                      </a:lnTo>
                      <a:lnTo>
                        <a:pt x="64" y="17"/>
                      </a:lnTo>
                      <a:lnTo>
                        <a:pt x="62" y="20"/>
                      </a:lnTo>
                      <a:lnTo>
                        <a:pt x="55" y="24"/>
                      </a:lnTo>
                      <a:lnTo>
                        <a:pt x="54" y="29"/>
                      </a:lnTo>
                      <a:lnTo>
                        <a:pt x="50" y="34"/>
                      </a:lnTo>
                      <a:lnTo>
                        <a:pt x="50" y="39"/>
                      </a:lnTo>
                      <a:lnTo>
                        <a:pt x="48" y="40"/>
                      </a:lnTo>
                      <a:lnTo>
                        <a:pt x="47" y="40"/>
                      </a:lnTo>
                      <a:lnTo>
                        <a:pt x="43" y="43"/>
                      </a:lnTo>
                      <a:lnTo>
                        <a:pt x="43" y="46"/>
                      </a:lnTo>
                      <a:lnTo>
                        <a:pt x="40" y="50"/>
                      </a:lnTo>
                      <a:lnTo>
                        <a:pt x="38" y="49"/>
                      </a:lnTo>
                      <a:lnTo>
                        <a:pt x="38" y="48"/>
                      </a:lnTo>
                      <a:lnTo>
                        <a:pt x="36" y="48"/>
                      </a:lnTo>
                      <a:lnTo>
                        <a:pt x="32" y="52"/>
                      </a:lnTo>
                      <a:lnTo>
                        <a:pt x="27" y="52"/>
                      </a:lnTo>
                      <a:lnTo>
                        <a:pt x="25" y="49"/>
                      </a:lnTo>
                      <a:lnTo>
                        <a:pt x="21" y="45"/>
                      </a:lnTo>
                      <a:lnTo>
                        <a:pt x="19" y="45"/>
                      </a:lnTo>
                      <a:lnTo>
                        <a:pt x="18" y="46"/>
                      </a:lnTo>
                      <a:lnTo>
                        <a:pt x="18" y="50"/>
                      </a:lnTo>
                      <a:lnTo>
                        <a:pt x="15" y="51"/>
                      </a:lnTo>
                      <a:lnTo>
                        <a:pt x="14" y="52"/>
                      </a:lnTo>
                      <a:lnTo>
                        <a:pt x="13" y="52"/>
                      </a:lnTo>
                      <a:lnTo>
                        <a:pt x="12" y="53"/>
                      </a:lnTo>
                      <a:lnTo>
                        <a:pt x="8" y="53"/>
                      </a:lnTo>
                      <a:lnTo>
                        <a:pt x="0" y="45"/>
                      </a:lnTo>
                      <a:lnTo>
                        <a:pt x="2" y="42"/>
                      </a:lnTo>
                      <a:lnTo>
                        <a:pt x="5" y="39"/>
                      </a:lnTo>
                      <a:lnTo>
                        <a:pt x="5" y="36"/>
                      </a:lnTo>
                      <a:lnTo>
                        <a:pt x="4" y="29"/>
                      </a:lnTo>
                      <a:lnTo>
                        <a:pt x="2" y="26"/>
                      </a:lnTo>
                      <a:lnTo>
                        <a:pt x="2" y="23"/>
                      </a:lnTo>
                      <a:lnTo>
                        <a:pt x="14" y="9"/>
                      </a:lnTo>
                      <a:lnTo>
                        <a:pt x="17" y="8"/>
                      </a:lnTo>
                      <a:lnTo>
                        <a:pt x="21" y="5"/>
                      </a:lnTo>
                      <a:lnTo>
                        <a:pt x="21" y="2"/>
                      </a:lnTo>
                      <a:lnTo>
                        <a:pt x="23" y="0"/>
                      </a:lnTo>
                      <a:lnTo>
                        <a:pt x="26" y="0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34"/>
                <p:cNvSpPr/>
                <p:nvPr/>
              </p:nvSpPr>
              <p:spPr bwMode="auto">
                <a:xfrm>
                  <a:off x="5679371" y="2834667"/>
                  <a:ext cx="496138" cy="607340"/>
                </a:xfrm>
                <a:custGeom>
                  <a:avLst/>
                  <a:gdLst>
                    <a:gd name="T0" fmla="*/ 333610 w 58"/>
                    <a:gd name="T1" fmla="*/ 598786 h 71"/>
                    <a:gd name="T2" fmla="*/ 282285 w 58"/>
                    <a:gd name="T3" fmla="*/ 581678 h 71"/>
                    <a:gd name="T4" fmla="*/ 256623 w 58"/>
                    <a:gd name="T5" fmla="*/ 573124 h 71"/>
                    <a:gd name="T6" fmla="*/ 239515 w 58"/>
                    <a:gd name="T7" fmla="*/ 607340 h 71"/>
                    <a:gd name="T8" fmla="*/ 222407 w 58"/>
                    <a:gd name="T9" fmla="*/ 598786 h 71"/>
                    <a:gd name="T10" fmla="*/ 222407 w 58"/>
                    <a:gd name="T11" fmla="*/ 547461 h 71"/>
                    <a:gd name="T12" fmla="*/ 153974 w 58"/>
                    <a:gd name="T13" fmla="*/ 581678 h 71"/>
                    <a:gd name="T14" fmla="*/ 136866 w 58"/>
                    <a:gd name="T15" fmla="*/ 564570 h 71"/>
                    <a:gd name="T16" fmla="*/ 128312 w 58"/>
                    <a:gd name="T17" fmla="*/ 530353 h 71"/>
                    <a:gd name="T18" fmla="*/ 94095 w 58"/>
                    <a:gd name="T19" fmla="*/ 470475 h 71"/>
                    <a:gd name="T20" fmla="*/ 111203 w 58"/>
                    <a:gd name="T21" fmla="*/ 444812 h 71"/>
                    <a:gd name="T22" fmla="*/ 68433 w 58"/>
                    <a:gd name="T23" fmla="*/ 419150 h 71"/>
                    <a:gd name="T24" fmla="*/ 51325 w 58"/>
                    <a:gd name="T25" fmla="*/ 393488 h 71"/>
                    <a:gd name="T26" fmla="*/ 94095 w 58"/>
                    <a:gd name="T27" fmla="*/ 359272 h 71"/>
                    <a:gd name="T28" fmla="*/ 102649 w 58"/>
                    <a:gd name="T29" fmla="*/ 316501 h 71"/>
                    <a:gd name="T30" fmla="*/ 68433 w 58"/>
                    <a:gd name="T31" fmla="*/ 273731 h 71"/>
                    <a:gd name="T32" fmla="*/ 34216 w 58"/>
                    <a:gd name="T33" fmla="*/ 273731 h 71"/>
                    <a:gd name="T34" fmla="*/ 17108 w 58"/>
                    <a:gd name="T35" fmla="*/ 230960 h 71"/>
                    <a:gd name="T36" fmla="*/ 0 w 58"/>
                    <a:gd name="T37" fmla="*/ 196744 h 71"/>
                    <a:gd name="T38" fmla="*/ 51325 w 58"/>
                    <a:gd name="T39" fmla="*/ 102649 h 71"/>
                    <a:gd name="T40" fmla="*/ 68433 w 58"/>
                    <a:gd name="T41" fmla="*/ 76987 h 71"/>
                    <a:gd name="T42" fmla="*/ 119757 w 58"/>
                    <a:gd name="T43" fmla="*/ 119757 h 71"/>
                    <a:gd name="T44" fmla="*/ 94095 w 58"/>
                    <a:gd name="T45" fmla="*/ 25662 h 71"/>
                    <a:gd name="T46" fmla="*/ 102649 w 58"/>
                    <a:gd name="T47" fmla="*/ 8554 h 71"/>
                    <a:gd name="T48" fmla="*/ 179636 w 58"/>
                    <a:gd name="T49" fmla="*/ 59879 h 71"/>
                    <a:gd name="T50" fmla="*/ 213853 w 58"/>
                    <a:gd name="T51" fmla="*/ 85541 h 71"/>
                    <a:gd name="T52" fmla="*/ 265177 w 58"/>
                    <a:gd name="T53" fmla="*/ 94095 h 71"/>
                    <a:gd name="T54" fmla="*/ 299394 w 58"/>
                    <a:gd name="T55" fmla="*/ 145419 h 71"/>
                    <a:gd name="T56" fmla="*/ 333610 w 58"/>
                    <a:gd name="T57" fmla="*/ 205298 h 71"/>
                    <a:gd name="T58" fmla="*/ 376381 w 58"/>
                    <a:gd name="T59" fmla="*/ 196744 h 71"/>
                    <a:gd name="T60" fmla="*/ 402043 w 58"/>
                    <a:gd name="T61" fmla="*/ 188190 h 71"/>
                    <a:gd name="T62" fmla="*/ 419151 w 58"/>
                    <a:gd name="T63" fmla="*/ 239514 h 71"/>
                    <a:gd name="T64" fmla="*/ 376381 w 58"/>
                    <a:gd name="T65" fmla="*/ 248068 h 71"/>
                    <a:gd name="T66" fmla="*/ 359272 w 58"/>
                    <a:gd name="T67" fmla="*/ 282285 h 71"/>
                    <a:gd name="T68" fmla="*/ 393489 w 58"/>
                    <a:gd name="T69" fmla="*/ 350717 h 71"/>
                    <a:gd name="T70" fmla="*/ 479030 w 58"/>
                    <a:gd name="T71" fmla="*/ 393488 h 71"/>
                    <a:gd name="T72" fmla="*/ 487584 w 58"/>
                    <a:gd name="T73" fmla="*/ 427704 h 71"/>
                    <a:gd name="T74" fmla="*/ 453367 w 58"/>
                    <a:gd name="T75" fmla="*/ 444812 h 71"/>
                    <a:gd name="T76" fmla="*/ 453367 w 58"/>
                    <a:gd name="T77" fmla="*/ 461920 h 71"/>
                    <a:gd name="T78" fmla="*/ 427705 w 58"/>
                    <a:gd name="T79" fmla="*/ 496137 h 71"/>
                    <a:gd name="T80" fmla="*/ 384935 w 58"/>
                    <a:gd name="T81" fmla="*/ 590232 h 7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58"/>
                    <a:gd name="T124" fmla="*/ 0 h 71"/>
                    <a:gd name="T125" fmla="*/ 58 w 58"/>
                    <a:gd name="T126" fmla="*/ 71 h 71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58" h="71">
                      <a:moveTo>
                        <a:pt x="42" y="69"/>
                      </a:moveTo>
                      <a:lnTo>
                        <a:pt x="39" y="70"/>
                      </a:lnTo>
                      <a:lnTo>
                        <a:pt x="34" y="70"/>
                      </a:lnTo>
                      <a:lnTo>
                        <a:pt x="33" y="68"/>
                      </a:lnTo>
                      <a:lnTo>
                        <a:pt x="31" y="66"/>
                      </a:lnTo>
                      <a:lnTo>
                        <a:pt x="30" y="67"/>
                      </a:lnTo>
                      <a:lnTo>
                        <a:pt x="30" y="70"/>
                      </a:lnTo>
                      <a:lnTo>
                        <a:pt x="28" y="71"/>
                      </a:lnTo>
                      <a:lnTo>
                        <a:pt x="27" y="71"/>
                      </a:lnTo>
                      <a:lnTo>
                        <a:pt x="26" y="70"/>
                      </a:lnTo>
                      <a:lnTo>
                        <a:pt x="26" y="65"/>
                      </a:lnTo>
                      <a:lnTo>
                        <a:pt x="26" y="64"/>
                      </a:lnTo>
                      <a:lnTo>
                        <a:pt x="23" y="63"/>
                      </a:lnTo>
                      <a:lnTo>
                        <a:pt x="18" y="68"/>
                      </a:lnTo>
                      <a:lnTo>
                        <a:pt x="18" y="66"/>
                      </a:lnTo>
                      <a:lnTo>
                        <a:pt x="16" y="66"/>
                      </a:lnTo>
                      <a:lnTo>
                        <a:pt x="15" y="64"/>
                      </a:lnTo>
                      <a:lnTo>
                        <a:pt x="15" y="62"/>
                      </a:lnTo>
                      <a:lnTo>
                        <a:pt x="12" y="57"/>
                      </a:lnTo>
                      <a:lnTo>
                        <a:pt x="11" y="55"/>
                      </a:lnTo>
                      <a:lnTo>
                        <a:pt x="13" y="54"/>
                      </a:lnTo>
                      <a:lnTo>
                        <a:pt x="13" y="52"/>
                      </a:lnTo>
                      <a:lnTo>
                        <a:pt x="11" y="50"/>
                      </a:lnTo>
                      <a:lnTo>
                        <a:pt x="8" y="49"/>
                      </a:lnTo>
                      <a:lnTo>
                        <a:pt x="8" y="48"/>
                      </a:lnTo>
                      <a:lnTo>
                        <a:pt x="6" y="46"/>
                      </a:lnTo>
                      <a:lnTo>
                        <a:pt x="7" y="44"/>
                      </a:lnTo>
                      <a:lnTo>
                        <a:pt x="11" y="42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0" y="32"/>
                      </a:lnTo>
                      <a:lnTo>
                        <a:pt x="8" y="32"/>
                      </a:lnTo>
                      <a:lnTo>
                        <a:pt x="6" y="33"/>
                      </a:lnTo>
                      <a:lnTo>
                        <a:pt x="4" y="32"/>
                      </a:lnTo>
                      <a:lnTo>
                        <a:pt x="4" y="29"/>
                      </a:lnTo>
                      <a:lnTo>
                        <a:pt x="2" y="27"/>
                      </a:lnTo>
                      <a:lnTo>
                        <a:pt x="1" y="26"/>
                      </a:lnTo>
                      <a:lnTo>
                        <a:pt x="0" y="23"/>
                      </a:lnTo>
                      <a:lnTo>
                        <a:pt x="6" y="18"/>
                      </a:lnTo>
                      <a:lnTo>
                        <a:pt x="6" y="12"/>
                      </a:lnTo>
                      <a:lnTo>
                        <a:pt x="6" y="9"/>
                      </a:lnTo>
                      <a:lnTo>
                        <a:pt x="8" y="9"/>
                      </a:lnTo>
                      <a:lnTo>
                        <a:pt x="12" y="14"/>
                      </a:lnTo>
                      <a:lnTo>
                        <a:pt x="14" y="14"/>
                      </a:lnTo>
                      <a:lnTo>
                        <a:pt x="16" y="7"/>
                      </a:lnTo>
                      <a:lnTo>
                        <a:pt x="11" y="3"/>
                      </a:lnTo>
                      <a:lnTo>
                        <a:pt x="11" y="2"/>
                      </a:lnTo>
                      <a:lnTo>
                        <a:pt x="12" y="1"/>
                      </a:lnTo>
                      <a:lnTo>
                        <a:pt x="15" y="0"/>
                      </a:lnTo>
                      <a:lnTo>
                        <a:pt x="21" y="7"/>
                      </a:lnTo>
                      <a:lnTo>
                        <a:pt x="22" y="10"/>
                      </a:lnTo>
                      <a:lnTo>
                        <a:pt x="25" y="10"/>
                      </a:lnTo>
                      <a:lnTo>
                        <a:pt x="27" y="11"/>
                      </a:lnTo>
                      <a:lnTo>
                        <a:pt x="31" y="11"/>
                      </a:lnTo>
                      <a:lnTo>
                        <a:pt x="33" y="13"/>
                      </a:lnTo>
                      <a:lnTo>
                        <a:pt x="35" y="17"/>
                      </a:lnTo>
                      <a:lnTo>
                        <a:pt x="37" y="21"/>
                      </a:lnTo>
                      <a:lnTo>
                        <a:pt x="39" y="24"/>
                      </a:lnTo>
                      <a:lnTo>
                        <a:pt x="43" y="24"/>
                      </a:lnTo>
                      <a:lnTo>
                        <a:pt x="44" y="23"/>
                      </a:lnTo>
                      <a:lnTo>
                        <a:pt x="44" y="22"/>
                      </a:lnTo>
                      <a:lnTo>
                        <a:pt x="47" y="22"/>
                      </a:lnTo>
                      <a:lnTo>
                        <a:pt x="49" y="26"/>
                      </a:lnTo>
                      <a:lnTo>
                        <a:pt x="49" y="28"/>
                      </a:lnTo>
                      <a:lnTo>
                        <a:pt x="47" y="29"/>
                      </a:lnTo>
                      <a:lnTo>
                        <a:pt x="44" y="29"/>
                      </a:lnTo>
                      <a:lnTo>
                        <a:pt x="42" y="30"/>
                      </a:lnTo>
                      <a:lnTo>
                        <a:pt x="42" y="33"/>
                      </a:lnTo>
                      <a:lnTo>
                        <a:pt x="40" y="37"/>
                      </a:lnTo>
                      <a:lnTo>
                        <a:pt x="46" y="41"/>
                      </a:lnTo>
                      <a:lnTo>
                        <a:pt x="51" y="45"/>
                      </a:lnTo>
                      <a:lnTo>
                        <a:pt x="56" y="46"/>
                      </a:lnTo>
                      <a:lnTo>
                        <a:pt x="58" y="48"/>
                      </a:lnTo>
                      <a:lnTo>
                        <a:pt x="57" y="50"/>
                      </a:lnTo>
                      <a:lnTo>
                        <a:pt x="56" y="51"/>
                      </a:lnTo>
                      <a:lnTo>
                        <a:pt x="53" y="52"/>
                      </a:lnTo>
                      <a:lnTo>
                        <a:pt x="51" y="54"/>
                      </a:lnTo>
                      <a:lnTo>
                        <a:pt x="53" y="54"/>
                      </a:lnTo>
                      <a:lnTo>
                        <a:pt x="53" y="56"/>
                      </a:lnTo>
                      <a:lnTo>
                        <a:pt x="50" y="58"/>
                      </a:lnTo>
                      <a:lnTo>
                        <a:pt x="50" y="64"/>
                      </a:lnTo>
                      <a:lnTo>
                        <a:pt x="45" y="69"/>
                      </a:lnTo>
                      <a:lnTo>
                        <a:pt x="42" y="69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35"/>
                <p:cNvSpPr/>
                <p:nvPr/>
              </p:nvSpPr>
              <p:spPr bwMode="auto">
                <a:xfrm>
                  <a:off x="5593829" y="3373575"/>
                  <a:ext cx="496138" cy="709990"/>
                </a:xfrm>
                <a:custGeom>
                  <a:avLst/>
                  <a:gdLst>
                    <a:gd name="T0" fmla="*/ 51325 w 58"/>
                    <a:gd name="T1" fmla="*/ 590233 h 83"/>
                    <a:gd name="T2" fmla="*/ 59879 w 58"/>
                    <a:gd name="T3" fmla="*/ 496138 h 83"/>
                    <a:gd name="T4" fmla="*/ 25662 w 58"/>
                    <a:gd name="T5" fmla="*/ 419151 h 83"/>
                    <a:gd name="T6" fmla="*/ 0 w 58"/>
                    <a:gd name="T7" fmla="*/ 316502 h 83"/>
                    <a:gd name="T8" fmla="*/ 42771 w 58"/>
                    <a:gd name="T9" fmla="*/ 213852 h 83"/>
                    <a:gd name="T10" fmla="*/ 17108 w 58"/>
                    <a:gd name="T11" fmla="*/ 171082 h 83"/>
                    <a:gd name="T12" fmla="*/ 76987 w 58"/>
                    <a:gd name="T13" fmla="*/ 136866 h 83"/>
                    <a:gd name="T14" fmla="*/ 196744 w 58"/>
                    <a:gd name="T15" fmla="*/ 51325 h 83"/>
                    <a:gd name="T16" fmla="*/ 282285 w 58"/>
                    <a:gd name="T17" fmla="*/ 0 h 83"/>
                    <a:gd name="T18" fmla="*/ 307948 w 58"/>
                    <a:gd name="T19" fmla="*/ 17108 h 83"/>
                    <a:gd name="T20" fmla="*/ 316502 w 58"/>
                    <a:gd name="T21" fmla="*/ 68433 h 83"/>
                    <a:gd name="T22" fmla="*/ 342164 w 58"/>
                    <a:gd name="T23" fmla="*/ 59879 h 83"/>
                    <a:gd name="T24" fmla="*/ 350718 w 58"/>
                    <a:gd name="T25" fmla="*/ 25662 h 83"/>
                    <a:gd name="T26" fmla="*/ 376381 w 58"/>
                    <a:gd name="T27" fmla="*/ 59879 h 83"/>
                    <a:gd name="T28" fmla="*/ 444813 w 58"/>
                    <a:gd name="T29" fmla="*/ 51325 h 83"/>
                    <a:gd name="T30" fmla="*/ 470476 w 58"/>
                    <a:gd name="T31" fmla="*/ 68433 h 83"/>
                    <a:gd name="T32" fmla="*/ 436259 w 58"/>
                    <a:gd name="T33" fmla="*/ 111203 h 83"/>
                    <a:gd name="T34" fmla="*/ 487584 w 58"/>
                    <a:gd name="T35" fmla="*/ 205298 h 83"/>
                    <a:gd name="T36" fmla="*/ 496138 w 58"/>
                    <a:gd name="T37" fmla="*/ 205298 h 83"/>
                    <a:gd name="T38" fmla="*/ 479030 w 58"/>
                    <a:gd name="T39" fmla="*/ 230961 h 83"/>
                    <a:gd name="T40" fmla="*/ 410597 w 58"/>
                    <a:gd name="T41" fmla="*/ 273731 h 83"/>
                    <a:gd name="T42" fmla="*/ 367826 w 58"/>
                    <a:gd name="T43" fmla="*/ 325056 h 83"/>
                    <a:gd name="T44" fmla="*/ 376381 w 58"/>
                    <a:gd name="T45" fmla="*/ 367826 h 83"/>
                    <a:gd name="T46" fmla="*/ 316502 w 58"/>
                    <a:gd name="T47" fmla="*/ 487583 h 83"/>
                    <a:gd name="T48" fmla="*/ 273731 w 58"/>
                    <a:gd name="T49" fmla="*/ 547462 h 83"/>
                    <a:gd name="T50" fmla="*/ 282285 w 58"/>
                    <a:gd name="T51" fmla="*/ 590233 h 83"/>
                    <a:gd name="T52" fmla="*/ 273731 w 58"/>
                    <a:gd name="T53" fmla="*/ 650111 h 83"/>
                    <a:gd name="T54" fmla="*/ 333610 w 58"/>
                    <a:gd name="T55" fmla="*/ 658665 h 83"/>
                    <a:gd name="T56" fmla="*/ 282285 w 58"/>
                    <a:gd name="T57" fmla="*/ 658665 h 83"/>
                    <a:gd name="T58" fmla="*/ 239515 w 58"/>
                    <a:gd name="T59" fmla="*/ 692882 h 83"/>
                    <a:gd name="T60" fmla="*/ 205298 w 58"/>
                    <a:gd name="T61" fmla="*/ 684328 h 83"/>
                    <a:gd name="T62" fmla="*/ 111203 w 58"/>
                    <a:gd name="T63" fmla="*/ 709990 h 83"/>
                    <a:gd name="T64" fmla="*/ 94095 w 58"/>
                    <a:gd name="T65" fmla="*/ 684328 h 83"/>
                    <a:gd name="T66" fmla="*/ 136866 w 58"/>
                    <a:gd name="T67" fmla="*/ 624449 h 83"/>
                    <a:gd name="T68" fmla="*/ 111203 w 58"/>
                    <a:gd name="T69" fmla="*/ 607341 h 83"/>
                    <a:gd name="T70" fmla="*/ 59879 w 58"/>
                    <a:gd name="T71" fmla="*/ 615895 h 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8"/>
                    <a:gd name="T109" fmla="*/ 0 h 83"/>
                    <a:gd name="T110" fmla="*/ 58 w 58"/>
                    <a:gd name="T111" fmla="*/ 83 h 8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8" h="83">
                      <a:moveTo>
                        <a:pt x="7" y="70"/>
                      </a:moveTo>
                      <a:lnTo>
                        <a:pt x="6" y="69"/>
                      </a:lnTo>
                      <a:lnTo>
                        <a:pt x="6" y="62"/>
                      </a:lnTo>
                      <a:lnTo>
                        <a:pt x="7" y="58"/>
                      </a:lnTo>
                      <a:lnTo>
                        <a:pt x="5" y="56"/>
                      </a:lnTo>
                      <a:lnTo>
                        <a:pt x="3" y="49"/>
                      </a:lnTo>
                      <a:lnTo>
                        <a:pt x="0" y="41"/>
                      </a:lnTo>
                      <a:lnTo>
                        <a:pt x="0" y="37"/>
                      </a:lnTo>
                      <a:lnTo>
                        <a:pt x="5" y="31"/>
                      </a:lnTo>
                      <a:lnTo>
                        <a:pt x="5" y="25"/>
                      </a:ln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6" y="16"/>
                      </a:lnTo>
                      <a:lnTo>
                        <a:pt x="9" y="16"/>
                      </a:lnTo>
                      <a:lnTo>
                        <a:pt x="15" y="11"/>
                      </a:lnTo>
                      <a:lnTo>
                        <a:pt x="23" y="6"/>
                      </a:lnTo>
                      <a:lnTo>
                        <a:pt x="28" y="5"/>
                      </a:lnTo>
                      <a:lnTo>
                        <a:pt x="33" y="0"/>
                      </a:lnTo>
                      <a:lnTo>
                        <a:pt x="36" y="1"/>
                      </a:lnTo>
                      <a:lnTo>
                        <a:pt x="36" y="2"/>
                      </a:lnTo>
                      <a:lnTo>
                        <a:pt x="36" y="7"/>
                      </a:lnTo>
                      <a:lnTo>
                        <a:pt x="37" y="8"/>
                      </a:lnTo>
                      <a:lnTo>
                        <a:pt x="38" y="8"/>
                      </a:lnTo>
                      <a:lnTo>
                        <a:pt x="40" y="7"/>
                      </a:lnTo>
                      <a:lnTo>
                        <a:pt x="40" y="4"/>
                      </a:lnTo>
                      <a:lnTo>
                        <a:pt x="41" y="3"/>
                      </a:lnTo>
                      <a:lnTo>
                        <a:pt x="43" y="5"/>
                      </a:lnTo>
                      <a:lnTo>
                        <a:pt x="44" y="7"/>
                      </a:lnTo>
                      <a:lnTo>
                        <a:pt x="49" y="7"/>
                      </a:lnTo>
                      <a:lnTo>
                        <a:pt x="52" y="6"/>
                      </a:lnTo>
                      <a:lnTo>
                        <a:pt x="55" y="6"/>
                      </a:lnTo>
                      <a:lnTo>
                        <a:pt x="55" y="8"/>
                      </a:lnTo>
                      <a:lnTo>
                        <a:pt x="51" y="12"/>
                      </a:lnTo>
                      <a:lnTo>
                        <a:pt x="51" y="13"/>
                      </a:lnTo>
                      <a:lnTo>
                        <a:pt x="57" y="21"/>
                      </a:lnTo>
                      <a:lnTo>
                        <a:pt x="57" y="24"/>
                      </a:lnTo>
                      <a:lnTo>
                        <a:pt x="58" y="24"/>
                      </a:lnTo>
                      <a:lnTo>
                        <a:pt x="57" y="24"/>
                      </a:lnTo>
                      <a:lnTo>
                        <a:pt x="56" y="27"/>
                      </a:lnTo>
                      <a:lnTo>
                        <a:pt x="51" y="32"/>
                      </a:lnTo>
                      <a:lnTo>
                        <a:pt x="48" y="32"/>
                      </a:lnTo>
                      <a:lnTo>
                        <a:pt x="43" y="35"/>
                      </a:lnTo>
                      <a:lnTo>
                        <a:pt x="43" y="38"/>
                      </a:lnTo>
                      <a:lnTo>
                        <a:pt x="44" y="40"/>
                      </a:lnTo>
                      <a:lnTo>
                        <a:pt x="44" y="43"/>
                      </a:lnTo>
                      <a:lnTo>
                        <a:pt x="37" y="49"/>
                      </a:lnTo>
                      <a:lnTo>
                        <a:pt x="37" y="57"/>
                      </a:lnTo>
                      <a:lnTo>
                        <a:pt x="33" y="62"/>
                      </a:lnTo>
                      <a:lnTo>
                        <a:pt x="32" y="64"/>
                      </a:lnTo>
                      <a:lnTo>
                        <a:pt x="33" y="66"/>
                      </a:lnTo>
                      <a:lnTo>
                        <a:pt x="33" y="69"/>
                      </a:lnTo>
                      <a:lnTo>
                        <a:pt x="32" y="71"/>
                      </a:lnTo>
                      <a:lnTo>
                        <a:pt x="32" y="76"/>
                      </a:lnTo>
                      <a:lnTo>
                        <a:pt x="33" y="77"/>
                      </a:lnTo>
                      <a:lnTo>
                        <a:pt x="39" y="77"/>
                      </a:lnTo>
                      <a:lnTo>
                        <a:pt x="33" y="77"/>
                      </a:lnTo>
                      <a:lnTo>
                        <a:pt x="32" y="79"/>
                      </a:lnTo>
                      <a:lnTo>
                        <a:pt x="28" y="81"/>
                      </a:lnTo>
                      <a:lnTo>
                        <a:pt x="26" y="80"/>
                      </a:lnTo>
                      <a:lnTo>
                        <a:pt x="24" y="80"/>
                      </a:lnTo>
                      <a:lnTo>
                        <a:pt x="16" y="83"/>
                      </a:lnTo>
                      <a:lnTo>
                        <a:pt x="13" y="83"/>
                      </a:lnTo>
                      <a:lnTo>
                        <a:pt x="11" y="82"/>
                      </a:lnTo>
                      <a:lnTo>
                        <a:pt x="11" y="80"/>
                      </a:lnTo>
                      <a:lnTo>
                        <a:pt x="16" y="74"/>
                      </a:lnTo>
                      <a:lnTo>
                        <a:pt x="16" y="73"/>
                      </a:lnTo>
                      <a:lnTo>
                        <a:pt x="16" y="71"/>
                      </a:lnTo>
                      <a:lnTo>
                        <a:pt x="13" y="71"/>
                      </a:lnTo>
                      <a:lnTo>
                        <a:pt x="11" y="72"/>
                      </a:lnTo>
                      <a:lnTo>
                        <a:pt x="7" y="72"/>
                      </a:lnTo>
                      <a:lnTo>
                        <a:pt x="7" y="70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Freeform 36"/>
              <p:cNvSpPr/>
              <p:nvPr/>
            </p:nvSpPr>
            <p:spPr bwMode="auto">
              <a:xfrm>
                <a:off x="5080584" y="3416346"/>
                <a:ext cx="573125" cy="684327"/>
              </a:xfrm>
              <a:custGeom>
                <a:avLst/>
                <a:gdLst>
                  <a:gd name="T0" fmla="*/ 111203 w 67"/>
                  <a:gd name="T1" fmla="*/ 521799 h 80"/>
                  <a:gd name="T2" fmla="*/ 94095 w 67"/>
                  <a:gd name="T3" fmla="*/ 487583 h 80"/>
                  <a:gd name="T4" fmla="*/ 68433 w 67"/>
                  <a:gd name="T5" fmla="*/ 376380 h 80"/>
                  <a:gd name="T6" fmla="*/ 25662 w 67"/>
                  <a:gd name="T7" fmla="*/ 393488 h 80"/>
                  <a:gd name="T8" fmla="*/ 0 w 67"/>
                  <a:gd name="T9" fmla="*/ 367826 h 80"/>
                  <a:gd name="T10" fmla="*/ 34216 w 67"/>
                  <a:gd name="T11" fmla="*/ 359272 h 80"/>
                  <a:gd name="T12" fmla="*/ 68433 w 67"/>
                  <a:gd name="T13" fmla="*/ 325055 h 80"/>
                  <a:gd name="T14" fmla="*/ 51325 w 67"/>
                  <a:gd name="T15" fmla="*/ 256623 h 80"/>
                  <a:gd name="T16" fmla="*/ 42771 w 67"/>
                  <a:gd name="T17" fmla="*/ 136865 h 80"/>
                  <a:gd name="T18" fmla="*/ 76987 w 67"/>
                  <a:gd name="T19" fmla="*/ 111203 h 80"/>
                  <a:gd name="T20" fmla="*/ 111203 w 67"/>
                  <a:gd name="T21" fmla="*/ 68433 h 80"/>
                  <a:gd name="T22" fmla="*/ 179636 w 67"/>
                  <a:gd name="T23" fmla="*/ 51325 h 80"/>
                  <a:gd name="T24" fmla="*/ 162528 w 67"/>
                  <a:gd name="T25" fmla="*/ 17108 h 80"/>
                  <a:gd name="T26" fmla="*/ 188190 w 67"/>
                  <a:gd name="T27" fmla="*/ 0 h 80"/>
                  <a:gd name="T28" fmla="*/ 256623 w 67"/>
                  <a:gd name="T29" fmla="*/ 17108 h 80"/>
                  <a:gd name="T30" fmla="*/ 393489 w 67"/>
                  <a:gd name="T31" fmla="*/ 76987 h 80"/>
                  <a:gd name="T32" fmla="*/ 419151 w 67"/>
                  <a:gd name="T33" fmla="*/ 85541 h 80"/>
                  <a:gd name="T34" fmla="*/ 453367 w 67"/>
                  <a:gd name="T35" fmla="*/ 68433 h 80"/>
                  <a:gd name="T36" fmla="*/ 496138 w 67"/>
                  <a:gd name="T37" fmla="*/ 94095 h 80"/>
                  <a:gd name="T38" fmla="*/ 547463 w 67"/>
                  <a:gd name="T39" fmla="*/ 145419 h 80"/>
                  <a:gd name="T40" fmla="*/ 556017 w 67"/>
                  <a:gd name="T41" fmla="*/ 222406 h 80"/>
                  <a:gd name="T42" fmla="*/ 513246 w 67"/>
                  <a:gd name="T43" fmla="*/ 307947 h 80"/>
                  <a:gd name="T44" fmla="*/ 556017 w 67"/>
                  <a:gd name="T45" fmla="*/ 436258 h 80"/>
                  <a:gd name="T46" fmla="*/ 564571 w 67"/>
                  <a:gd name="T47" fmla="*/ 487583 h 80"/>
                  <a:gd name="T48" fmla="*/ 573125 w 67"/>
                  <a:gd name="T49" fmla="*/ 556016 h 80"/>
                  <a:gd name="T50" fmla="*/ 453367 w 67"/>
                  <a:gd name="T51" fmla="*/ 573124 h 80"/>
                  <a:gd name="T52" fmla="*/ 479030 w 67"/>
                  <a:gd name="T53" fmla="*/ 607340 h 80"/>
                  <a:gd name="T54" fmla="*/ 461922 w 67"/>
                  <a:gd name="T55" fmla="*/ 633002 h 80"/>
                  <a:gd name="T56" fmla="*/ 427705 w 67"/>
                  <a:gd name="T57" fmla="*/ 598786 h 80"/>
                  <a:gd name="T58" fmla="*/ 384935 w 67"/>
                  <a:gd name="T59" fmla="*/ 615894 h 80"/>
                  <a:gd name="T60" fmla="*/ 359272 w 67"/>
                  <a:gd name="T61" fmla="*/ 675773 h 80"/>
                  <a:gd name="T62" fmla="*/ 350718 w 67"/>
                  <a:gd name="T63" fmla="*/ 684327 h 80"/>
                  <a:gd name="T64" fmla="*/ 342164 w 67"/>
                  <a:gd name="T65" fmla="*/ 667219 h 80"/>
                  <a:gd name="T66" fmla="*/ 316502 w 67"/>
                  <a:gd name="T67" fmla="*/ 675773 h 80"/>
                  <a:gd name="T68" fmla="*/ 290840 w 67"/>
                  <a:gd name="T69" fmla="*/ 658665 h 80"/>
                  <a:gd name="T70" fmla="*/ 282285 w 67"/>
                  <a:gd name="T71" fmla="*/ 633002 h 80"/>
                  <a:gd name="T72" fmla="*/ 248069 w 67"/>
                  <a:gd name="T73" fmla="*/ 624448 h 80"/>
                  <a:gd name="T74" fmla="*/ 282285 w 67"/>
                  <a:gd name="T75" fmla="*/ 547462 h 80"/>
                  <a:gd name="T76" fmla="*/ 265177 w 67"/>
                  <a:gd name="T77" fmla="*/ 530353 h 80"/>
                  <a:gd name="T78" fmla="*/ 248069 w 67"/>
                  <a:gd name="T79" fmla="*/ 479029 h 80"/>
                  <a:gd name="T80" fmla="*/ 205298 w 67"/>
                  <a:gd name="T81" fmla="*/ 487583 h 80"/>
                  <a:gd name="T82" fmla="*/ 153974 w 67"/>
                  <a:gd name="T83" fmla="*/ 513245 h 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7"/>
                  <a:gd name="T127" fmla="*/ 0 h 80"/>
                  <a:gd name="T128" fmla="*/ 67 w 67"/>
                  <a:gd name="T129" fmla="*/ 80 h 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7" h="80">
                    <a:moveTo>
                      <a:pt x="11" y="61"/>
                    </a:moveTo>
                    <a:lnTo>
                      <a:pt x="13" y="61"/>
                    </a:lnTo>
                    <a:lnTo>
                      <a:pt x="12" y="59"/>
                    </a:lnTo>
                    <a:lnTo>
                      <a:pt x="11" y="57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5" y="44"/>
                    </a:lnTo>
                    <a:lnTo>
                      <a:pt x="3" y="46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6" y="40"/>
                    </a:lnTo>
                    <a:lnTo>
                      <a:pt x="8" y="38"/>
                    </a:lnTo>
                    <a:lnTo>
                      <a:pt x="8" y="35"/>
                    </a:lnTo>
                    <a:lnTo>
                      <a:pt x="6" y="30"/>
                    </a:lnTo>
                    <a:lnTo>
                      <a:pt x="6" y="18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3" y="8"/>
                    </a:lnTo>
                    <a:lnTo>
                      <a:pt x="19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2"/>
                    </a:lnTo>
                    <a:lnTo>
                      <a:pt x="42" y="9"/>
                    </a:lnTo>
                    <a:lnTo>
                      <a:pt x="46" y="9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1"/>
                    </a:lnTo>
                    <a:lnTo>
                      <a:pt x="53" y="8"/>
                    </a:lnTo>
                    <a:lnTo>
                      <a:pt x="55" y="10"/>
                    </a:lnTo>
                    <a:lnTo>
                      <a:pt x="58" y="11"/>
                    </a:lnTo>
                    <a:lnTo>
                      <a:pt x="62" y="15"/>
                    </a:lnTo>
                    <a:lnTo>
                      <a:pt x="64" y="17"/>
                    </a:lnTo>
                    <a:lnTo>
                      <a:pt x="65" y="20"/>
                    </a:lnTo>
                    <a:lnTo>
                      <a:pt x="65" y="26"/>
                    </a:lnTo>
                    <a:lnTo>
                      <a:pt x="60" y="32"/>
                    </a:lnTo>
                    <a:lnTo>
                      <a:pt x="60" y="36"/>
                    </a:lnTo>
                    <a:lnTo>
                      <a:pt x="63" y="44"/>
                    </a:lnTo>
                    <a:lnTo>
                      <a:pt x="65" y="51"/>
                    </a:lnTo>
                    <a:lnTo>
                      <a:pt x="67" y="53"/>
                    </a:lnTo>
                    <a:lnTo>
                      <a:pt x="66" y="57"/>
                    </a:lnTo>
                    <a:lnTo>
                      <a:pt x="66" y="64"/>
                    </a:lnTo>
                    <a:lnTo>
                      <a:pt x="67" y="65"/>
                    </a:lnTo>
                    <a:lnTo>
                      <a:pt x="67" y="67"/>
                    </a:lnTo>
                    <a:lnTo>
                      <a:pt x="53" y="67"/>
                    </a:lnTo>
                    <a:lnTo>
                      <a:pt x="53" y="68"/>
                    </a:lnTo>
                    <a:lnTo>
                      <a:pt x="56" y="71"/>
                    </a:lnTo>
                    <a:lnTo>
                      <a:pt x="56" y="72"/>
                    </a:lnTo>
                    <a:lnTo>
                      <a:pt x="54" y="74"/>
                    </a:lnTo>
                    <a:lnTo>
                      <a:pt x="53" y="75"/>
                    </a:lnTo>
                    <a:lnTo>
                      <a:pt x="50" y="70"/>
                    </a:lnTo>
                    <a:lnTo>
                      <a:pt x="46" y="70"/>
                    </a:lnTo>
                    <a:lnTo>
                      <a:pt x="45" y="72"/>
                    </a:lnTo>
                    <a:lnTo>
                      <a:pt x="43" y="78"/>
                    </a:lnTo>
                    <a:lnTo>
                      <a:pt x="42" y="79"/>
                    </a:lnTo>
                    <a:lnTo>
                      <a:pt x="42" y="80"/>
                    </a:lnTo>
                    <a:lnTo>
                      <a:pt x="41" y="80"/>
                    </a:lnTo>
                    <a:lnTo>
                      <a:pt x="41" y="79"/>
                    </a:lnTo>
                    <a:lnTo>
                      <a:pt x="40" y="78"/>
                    </a:lnTo>
                    <a:lnTo>
                      <a:pt x="38" y="78"/>
                    </a:lnTo>
                    <a:lnTo>
                      <a:pt x="37" y="79"/>
                    </a:lnTo>
                    <a:lnTo>
                      <a:pt x="35" y="79"/>
                    </a:lnTo>
                    <a:lnTo>
                      <a:pt x="34" y="77"/>
                    </a:lnTo>
                    <a:lnTo>
                      <a:pt x="34" y="75"/>
                    </a:lnTo>
                    <a:lnTo>
                      <a:pt x="33" y="74"/>
                    </a:lnTo>
                    <a:lnTo>
                      <a:pt x="30" y="74"/>
                    </a:lnTo>
                    <a:lnTo>
                      <a:pt x="29" y="73"/>
                    </a:lnTo>
                    <a:lnTo>
                      <a:pt x="29" y="70"/>
                    </a:lnTo>
                    <a:lnTo>
                      <a:pt x="33" y="64"/>
                    </a:lnTo>
                    <a:lnTo>
                      <a:pt x="33" y="62"/>
                    </a:lnTo>
                    <a:lnTo>
                      <a:pt x="31" y="62"/>
                    </a:lnTo>
                    <a:lnTo>
                      <a:pt x="29" y="59"/>
                    </a:lnTo>
                    <a:lnTo>
                      <a:pt x="29" y="56"/>
                    </a:lnTo>
                    <a:lnTo>
                      <a:pt x="26" y="56"/>
                    </a:lnTo>
                    <a:lnTo>
                      <a:pt x="24" y="57"/>
                    </a:lnTo>
                    <a:lnTo>
                      <a:pt x="22" y="57"/>
                    </a:lnTo>
                    <a:lnTo>
                      <a:pt x="18" y="60"/>
                    </a:lnTo>
                    <a:lnTo>
                      <a:pt x="11" y="6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7"/>
              <p:cNvSpPr/>
              <p:nvPr/>
            </p:nvSpPr>
            <p:spPr bwMode="auto">
              <a:xfrm>
                <a:off x="5628046" y="2073353"/>
                <a:ext cx="265177" cy="290839"/>
              </a:xfrm>
              <a:custGeom>
                <a:avLst/>
                <a:gdLst>
                  <a:gd name="T0" fmla="*/ 153974 w 31"/>
                  <a:gd name="T1" fmla="*/ 230960 h 34"/>
                  <a:gd name="T2" fmla="*/ 162528 w 31"/>
                  <a:gd name="T3" fmla="*/ 256623 h 34"/>
                  <a:gd name="T4" fmla="*/ 205298 w 31"/>
                  <a:gd name="T5" fmla="*/ 290839 h 34"/>
                  <a:gd name="T6" fmla="*/ 213852 w 31"/>
                  <a:gd name="T7" fmla="*/ 290839 h 34"/>
                  <a:gd name="T8" fmla="*/ 222407 w 31"/>
                  <a:gd name="T9" fmla="*/ 239514 h 34"/>
                  <a:gd name="T10" fmla="*/ 265177 w 31"/>
                  <a:gd name="T11" fmla="*/ 213852 h 34"/>
                  <a:gd name="T12" fmla="*/ 239515 w 31"/>
                  <a:gd name="T13" fmla="*/ 196744 h 34"/>
                  <a:gd name="T14" fmla="*/ 205298 w 31"/>
                  <a:gd name="T15" fmla="*/ 162528 h 34"/>
                  <a:gd name="T16" fmla="*/ 205298 w 31"/>
                  <a:gd name="T17" fmla="*/ 136865 h 34"/>
                  <a:gd name="T18" fmla="*/ 171082 w 31"/>
                  <a:gd name="T19" fmla="*/ 85541 h 34"/>
                  <a:gd name="T20" fmla="*/ 171082 w 31"/>
                  <a:gd name="T21" fmla="*/ 25662 h 34"/>
                  <a:gd name="T22" fmla="*/ 136866 w 31"/>
                  <a:gd name="T23" fmla="*/ 25662 h 34"/>
                  <a:gd name="T24" fmla="*/ 119757 w 31"/>
                  <a:gd name="T25" fmla="*/ 0 h 34"/>
                  <a:gd name="T26" fmla="*/ 94095 w 31"/>
                  <a:gd name="T27" fmla="*/ 0 h 34"/>
                  <a:gd name="T28" fmla="*/ 85541 w 31"/>
                  <a:gd name="T29" fmla="*/ 17108 h 34"/>
                  <a:gd name="T30" fmla="*/ 85541 w 31"/>
                  <a:gd name="T31" fmla="*/ 34216 h 34"/>
                  <a:gd name="T32" fmla="*/ 59879 w 31"/>
                  <a:gd name="T33" fmla="*/ 59879 h 34"/>
                  <a:gd name="T34" fmla="*/ 42770 w 31"/>
                  <a:gd name="T35" fmla="*/ 59879 h 34"/>
                  <a:gd name="T36" fmla="*/ 34216 w 31"/>
                  <a:gd name="T37" fmla="*/ 76987 h 34"/>
                  <a:gd name="T38" fmla="*/ 42770 w 31"/>
                  <a:gd name="T39" fmla="*/ 85541 h 34"/>
                  <a:gd name="T40" fmla="*/ 42770 w 31"/>
                  <a:gd name="T41" fmla="*/ 119757 h 34"/>
                  <a:gd name="T42" fmla="*/ 0 w 31"/>
                  <a:gd name="T43" fmla="*/ 136865 h 34"/>
                  <a:gd name="T44" fmla="*/ 0 w 31"/>
                  <a:gd name="T45" fmla="*/ 179636 h 34"/>
                  <a:gd name="T46" fmla="*/ 68433 w 31"/>
                  <a:gd name="T47" fmla="*/ 179636 h 34"/>
                  <a:gd name="T48" fmla="*/ 85541 w 31"/>
                  <a:gd name="T49" fmla="*/ 153974 h 34"/>
                  <a:gd name="T50" fmla="*/ 111203 w 31"/>
                  <a:gd name="T51" fmla="*/ 153974 h 34"/>
                  <a:gd name="T52" fmla="*/ 153974 w 31"/>
                  <a:gd name="T53" fmla="*/ 196744 h 34"/>
                  <a:gd name="T54" fmla="*/ 153974 w 31"/>
                  <a:gd name="T55" fmla="*/ 230960 h 3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34"/>
                  <a:gd name="T86" fmla="*/ 31 w 31"/>
                  <a:gd name="T87" fmla="*/ 34 h 3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34">
                    <a:moveTo>
                      <a:pt x="18" y="27"/>
                    </a:moveTo>
                    <a:lnTo>
                      <a:pt x="19" y="30"/>
                    </a:lnTo>
                    <a:lnTo>
                      <a:pt x="24" y="34"/>
                    </a:lnTo>
                    <a:lnTo>
                      <a:pt x="25" y="34"/>
                    </a:lnTo>
                    <a:lnTo>
                      <a:pt x="26" y="28"/>
                    </a:lnTo>
                    <a:lnTo>
                      <a:pt x="31" y="25"/>
                    </a:lnTo>
                    <a:lnTo>
                      <a:pt x="28" y="23"/>
                    </a:lnTo>
                    <a:lnTo>
                      <a:pt x="24" y="19"/>
                    </a:lnTo>
                    <a:lnTo>
                      <a:pt x="24" y="16"/>
                    </a:lnTo>
                    <a:lnTo>
                      <a:pt x="20" y="10"/>
                    </a:lnTo>
                    <a:lnTo>
                      <a:pt x="20" y="3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9"/>
                    </a:lnTo>
                    <a:lnTo>
                      <a:pt x="5" y="10"/>
                    </a:lnTo>
                    <a:lnTo>
                      <a:pt x="5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3" y="18"/>
                    </a:lnTo>
                    <a:lnTo>
                      <a:pt x="18" y="23"/>
                    </a:lnTo>
                    <a:lnTo>
                      <a:pt x="18" y="27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8"/>
              <p:cNvSpPr/>
              <p:nvPr/>
            </p:nvSpPr>
            <p:spPr bwMode="auto">
              <a:xfrm>
                <a:off x="6329482" y="3168277"/>
                <a:ext cx="59879" cy="68433"/>
              </a:xfrm>
              <a:custGeom>
                <a:avLst/>
                <a:gdLst>
                  <a:gd name="T0" fmla="*/ 0 w 7"/>
                  <a:gd name="T1" fmla="*/ 8554 h 8"/>
                  <a:gd name="T2" fmla="*/ 0 w 7"/>
                  <a:gd name="T3" fmla="*/ 42771 h 8"/>
                  <a:gd name="T4" fmla="*/ 34217 w 7"/>
                  <a:gd name="T5" fmla="*/ 68433 h 8"/>
                  <a:gd name="T6" fmla="*/ 59879 w 7"/>
                  <a:gd name="T7" fmla="*/ 42771 h 8"/>
                  <a:gd name="T8" fmla="*/ 59879 w 7"/>
                  <a:gd name="T9" fmla="*/ 17108 h 8"/>
                  <a:gd name="T10" fmla="*/ 8554 w 7"/>
                  <a:gd name="T11" fmla="*/ 0 h 8"/>
                  <a:gd name="T12" fmla="*/ 0 w 7"/>
                  <a:gd name="T13" fmla="*/ 8554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8"/>
                  <a:gd name="T23" fmla="*/ 7 w 7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8">
                    <a:moveTo>
                      <a:pt x="0" y="1"/>
                    </a:moveTo>
                    <a:lnTo>
                      <a:pt x="0" y="5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7" y="2"/>
                    </a:lnTo>
                    <a:lnTo>
                      <a:pt x="1" y="0"/>
                    </a:lnTo>
                    <a:lnTo>
                      <a:pt x="0" y="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0" name="五角星 89"/>
            <p:cNvSpPr/>
            <p:nvPr/>
          </p:nvSpPr>
          <p:spPr bwMode="auto">
            <a:xfrm>
              <a:off x="4943044" y="3068523"/>
              <a:ext cx="309907" cy="309908"/>
            </a:xfrm>
            <a:prstGeom prst="star5">
              <a:avLst/>
            </a:prstGeom>
            <a:solidFill>
              <a:srgbClr val="62BBE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49201" y="1419607"/>
            <a:ext cx="4352151" cy="4261783"/>
            <a:chOff x="1422830" y="1473257"/>
            <a:chExt cx="4568188" cy="4471716"/>
          </a:xfrm>
        </p:grpSpPr>
        <p:sp>
          <p:nvSpPr>
            <p:cNvPr id="48" name="椭圆 47"/>
            <p:cNvSpPr/>
            <p:nvPr/>
          </p:nvSpPr>
          <p:spPr bwMode="auto">
            <a:xfrm>
              <a:off x="1964261" y="2072360"/>
              <a:ext cx="3384549" cy="3384549"/>
            </a:xfrm>
            <a:prstGeom prst="ellipse">
              <a:avLst/>
            </a:prstGeom>
            <a:noFill/>
            <a:ln w="6350">
              <a:solidFill>
                <a:srgbClr val="C934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2158995" y="2072360"/>
              <a:ext cx="3384549" cy="3384549"/>
            </a:xfrm>
            <a:prstGeom prst="ellipse">
              <a:avLst/>
            </a:prstGeom>
            <a:noFill/>
            <a:ln w="6350">
              <a:solidFill>
                <a:srgbClr val="C934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1885944" y="1936893"/>
              <a:ext cx="3384550" cy="3382433"/>
            </a:xfrm>
            <a:prstGeom prst="ellipse">
              <a:avLst/>
            </a:prstGeom>
            <a:noFill/>
            <a:ln w="6350">
              <a:solidFill>
                <a:srgbClr val="C934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2135711" y="1932660"/>
              <a:ext cx="3384550" cy="3384549"/>
            </a:xfrm>
            <a:prstGeom prst="ellipse">
              <a:avLst/>
            </a:prstGeom>
            <a:noFill/>
            <a:ln w="6350">
              <a:solidFill>
                <a:srgbClr val="C934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49544" y="3490676"/>
              <a:ext cx="1930400" cy="441281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135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13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 bwMode="auto">
            <a:xfrm>
              <a:off x="1422830" y="3132809"/>
              <a:ext cx="1286061" cy="1176867"/>
              <a:chOff x="844570" y="2190273"/>
              <a:chExt cx="965244" cy="88321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889914" y="2190273"/>
                <a:ext cx="883212" cy="883212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74"/>
              <p:cNvSpPr>
                <a:spLocks noChangeArrowheads="1"/>
              </p:cNvSpPr>
              <p:nvPr/>
            </p:nvSpPr>
            <p:spPr bwMode="auto">
              <a:xfrm>
                <a:off x="844570" y="2512963"/>
                <a:ext cx="965244" cy="242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ko-KR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100868" y="1473257"/>
              <a:ext cx="1193419" cy="1196008"/>
              <a:chOff x="1840198" y="1050861"/>
              <a:chExt cx="895064" cy="897006"/>
            </a:xfrm>
            <a:solidFill>
              <a:srgbClr val="F16461"/>
            </a:solidFill>
          </p:grpSpPr>
          <p:sp>
            <p:nvSpPr>
              <p:cNvPr id="44" name="椭圆 43"/>
              <p:cNvSpPr/>
              <p:nvPr/>
            </p:nvSpPr>
            <p:spPr bwMode="auto">
              <a:xfrm>
                <a:off x="1840198" y="1050861"/>
                <a:ext cx="895064" cy="897006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77"/>
              <p:cNvSpPr>
                <a:spLocks noChangeArrowheads="1"/>
              </p:cNvSpPr>
              <p:nvPr/>
            </p:nvSpPr>
            <p:spPr bwMode="auto">
              <a:xfrm>
                <a:off x="1925789" y="1384104"/>
                <a:ext cx="749632" cy="2422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ko-KR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797599" y="3122179"/>
              <a:ext cx="1193419" cy="1196008"/>
              <a:chOff x="3112746" y="2287553"/>
              <a:chExt cx="895064" cy="897006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3112746" y="2287553"/>
                <a:ext cx="895064" cy="897006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81"/>
              <p:cNvSpPr>
                <a:spLocks noChangeArrowheads="1"/>
              </p:cNvSpPr>
              <p:nvPr/>
            </p:nvSpPr>
            <p:spPr bwMode="auto">
              <a:xfrm>
                <a:off x="3156252" y="2635346"/>
                <a:ext cx="820106" cy="242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ko-KR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100868" y="4748965"/>
              <a:ext cx="1193419" cy="1196008"/>
              <a:chOff x="1942727" y="3507642"/>
              <a:chExt cx="895064" cy="897006"/>
            </a:xfrm>
            <a:solidFill>
              <a:srgbClr val="F16461"/>
            </a:solidFill>
          </p:grpSpPr>
          <p:sp>
            <p:nvSpPr>
              <p:cNvPr id="40" name="椭圆 39"/>
              <p:cNvSpPr/>
              <p:nvPr/>
            </p:nvSpPr>
            <p:spPr bwMode="auto">
              <a:xfrm>
                <a:off x="1942727" y="3507642"/>
                <a:ext cx="895064" cy="897006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81"/>
              <p:cNvSpPr>
                <a:spLocks noChangeArrowheads="1"/>
              </p:cNvSpPr>
              <p:nvPr/>
            </p:nvSpPr>
            <p:spPr bwMode="auto">
              <a:xfrm>
                <a:off x="1992946" y="3840163"/>
                <a:ext cx="820106" cy="2422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ko-KR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016853" y="2886250"/>
            <a:ext cx="4925495" cy="1857349"/>
            <a:chOff x="6017635" y="2885580"/>
            <a:chExt cx="4926136" cy="1856919"/>
          </a:xfrm>
        </p:grpSpPr>
        <p:sp>
          <p:nvSpPr>
            <p:cNvPr id="33" name="矩形 32"/>
            <p:cNvSpPr/>
            <p:nvPr/>
          </p:nvSpPr>
          <p:spPr bwMode="auto">
            <a:xfrm>
              <a:off x="6017636" y="2885580"/>
              <a:ext cx="23244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6017635" y="3254912"/>
              <a:ext cx="4926136" cy="148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20000"/>
                </a:lnSpc>
                <a:spcBef>
                  <a:spcPts val="800"/>
                </a:spcBef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ct val="120000"/>
                </a:lnSpc>
                <a:spcBef>
                  <a:spcPts val="800"/>
                </a:spcBef>
              </a:pP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25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2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26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1597" y="2581748"/>
            <a:ext cx="2027220" cy="2026371"/>
            <a:chOff x="-2707123" y="4754940"/>
            <a:chExt cx="2036763" cy="2035175"/>
          </a:xfrm>
        </p:grpSpPr>
        <p:sp>
          <p:nvSpPr>
            <p:cNvPr id="6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707123" y="4754940"/>
              <a:ext cx="2036763" cy="203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-2692835" y="4769228"/>
              <a:ext cx="2012950" cy="2011363"/>
            </a:xfrm>
            <a:prstGeom prst="ellipse">
              <a:avLst/>
            </a:prstGeom>
            <a:solidFill>
              <a:srgbClr val="16253B"/>
            </a:solidFill>
            <a:ln w="238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 noEditPoints="1"/>
            </p:cNvSpPr>
            <p:nvPr/>
          </p:nvSpPr>
          <p:spPr bwMode="auto">
            <a:xfrm>
              <a:off x="-2605523" y="4861303"/>
              <a:ext cx="1828800" cy="1827213"/>
            </a:xfrm>
            <a:custGeom>
              <a:avLst/>
              <a:gdLst>
                <a:gd name="T0" fmla="*/ 396 w 792"/>
                <a:gd name="T1" fmla="*/ 22 h 792"/>
                <a:gd name="T2" fmla="*/ 770 w 792"/>
                <a:gd name="T3" fmla="*/ 396 h 792"/>
                <a:gd name="T4" fmla="*/ 396 w 792"/>
                <a:gd name="T5" fmla="*/ 770 h 792"/>
                <a:gd name="T6" fmla="*/ 22 w 792"/>
                <a:gd name="T7" fmla="*/ 396 h 792"/>
                <a:gd name="T8" fmla="*/ 396 w 792"/>
                <a:gd name="T9" fmla="*/ 22 h 792"/>
                <a:gd name="T10" fmla="*/ 396 w 792"/>
                <a:gd name="T11" fmla="*/ 0 h 792"/>
                <a:gd name="T12" fmla="*/ 0 w 792"/>
                <a:gd name="T13" fmla="*/ 396 h 792"/>
                <a:gd name="T14" fmla="*/ 396 w 792"/>
                <a:gd name="T15" fmla="*/ 792 h 792"/>
                <a:gd name="T16" fmla="*/ 792 w 792"/>
                <a:gd name="T17" fmla="*/ 396 h 792"/>
                <a:gd name="T18" fmla="*/ 396 w 792"/>
                <a:gd name="T1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2">
                  <a:moveTo>
                    <a:pt x="396" y="22"/>
                  </a:moveTo>
                  <a:cubicBezTo>
                    <a:pt x="602" y="22"/>
                    <a:pt x="770" y="189"/>
                    <a:pt x="770" y="396"/>
                  </a:cubicBezTo>
                  <a:cubicBezTo>
                    <a:pt x="770" y="602"/>
                    <a:pt x="602" y="770"/>
                    <a:pt x="396" y="770"/>
                  </a:cubicBezTo>
                  <a:cubicBezTo>
                    <a:pt x="189" y="770"/>
                    <a:pt x="22" y="602"/>
                    <a:pt x="22" y="396"/>
                  </a:cubicBezTo>
                  <a:cubicBezTo>
                    <a:pt x="22" y="189"/>
                    <a:pt x="189" y="22"/>
                    <a:pt x="396" y="22"/>
                  </a:cubicBezTo>
                  <a:moveTo>
                    <a:pt x="396" y="0"/>
                  </a:moveTo>
                  <a:cubicBezTo>
                    <a:pt x="178" y="0"/>
                    <a:pt x="0" y="178"/>
                    <a:pt x="0" y="396"/>
                  </a:cubicBezTo>
                  <a:cubicBezTo>
                    <a:pt x="0" y="614"/>
                    <a:pt x="178" y="792"/>
                    <a:pt x="396" y="792"/>
                  </a:cubicBezTo>
                  <a:cubicBezTo>
                    <a:pt x="614" y="792"/>
                    <a:pt x="792" y="614"/>
                    <a:pt x="792" y="396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0" name="Freeform 7"/>
            <p:cNvSpPr>
              <a:spLocks noEditPoints="1"/>
            </p:cNvSpPr>
            <p:nvPr/>
          </p:nvSpPr>
          <p:spPr bwMode="auto">
            <a:xfrm>
              <a:off x="-2067361" y="5120034"/>
              <a:ext cx="752475" cy="131921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87972" y="2736641"/>
            <a:ext cx="3324674" cy="699963"/>
            <a:chOff x="1388151" y="2736006"/>
            <a:chExt cx="3325107" cy="699801"/>
          </a:xfrm>
        </p:grpSpPr>
        <p:grpSp>
          <p:nvGrpSpPr>
            <p:cNvPr id="63" name="组合 62"/>
            <p:cNvGrpSpPr/>
            <p:nvPr/>
          </p:nvGrpSpPr>
          <p:grpSpPr>
            <a:xfrm>
              <a:off x="2154267" y="2736006"/>
              <a:ext cx="2558991" cy="699801"/>
              <a:chOff x="712955" y="-2388682"/>
              <a:chExt cx="3703638" cy="1012825"/>
            </a:xfrm>
          </p:grpSpPr>
          <p:sp>
            <p:nvSpPr>
              <p:cNvPr id="65" name="Freeform 817"/>
              <p:cNvSpPr/>
              <p:nvPr/>
            </p:nvSpPr>
            <p:spPr bwMode="auto">
              <a:xfrm>
                <a:off x="925680" y="-2171195"/>
                <a:ext cx="249238" cy="577850"/>
              </a:xfrm>
              <a:custGeom>
                <a:avLst/>
                <a:gdLst>
                  <a:gd name="T0" fmla="*/ 0 w 157"/>
                  <a:gd name="T1" fmla="*/ 0 h 364"/>
                  <a:gd name="T2" fmla="*/ 157 w 157"/>
                  <a:gd name="T3" fmla="*/ 0 h 364"/>
                  <a:gd name="T4" fmla="*/ 157 w 157"/>
                  <a:gd name="T5" fmla="*/ 364 h 364"/>
                  <a:gd name="T6" fmla="*/ 0 w 157"/>
                  <a:gd name="T7" fmla="*/ 364 h 364"/>
                  <a:gd name="T8" fmla="*/ 0 w 157"/>
                  <a:gd name="T9" fmla="*/ 0 h 364"/>
                  <a:gd name="T10" fmla="*/ 0 w 157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6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818"/>
              <p:cNvSpPr/>
              <p:nvPr/>
            </p:nvSpPr>
            <p:spPr bwMode="auto">
              <a:xfrm>
                <a:off x="1244767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819"/>
              <p:cNvSpPr/>
              <p:nvPr/>
            </p:nvSpPr>
            <p:spPr bwMode="auto">
              <a:xfrm>
                <a:off x="1563855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820"/>
              <p:cNvSpPr/>
              <p:nvPr/>
            </p:nvSpPr>
            <p:spPr bwMode="auto">
              <a:xfrm>
                <a:off x="18654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821"/>
              <p:cNvSpPr/>
              <p:nvPr/>
            </p:nvSpPr>
            <p:spPr bwMode="auto">
              <a:xfrm>
                <a:off x="2184567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822"/>
              <p:cNvSpPr/>
              <p:nvPr/>
            </p:nvSpPr>
            <p:spPr bwMode="auto">
              <a:xfrm>
                <a:off x="2503655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823"/>
              <p:cNvSpPr/>
              <p:nvPr/>
            </p:nvSpPr>
            <p:spPr bwMode="auto">
              <a:xfrm>
                <a:off x="2822742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824"/>
              <p:cNvSpPr/>
              <p:nvPr/>
            </p:nvSpPr>
            <p:spPr bwMode="auto">
              <a:xfrm>
                <a:off x="3124367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825"/>
              <p:cNvSpPr/>
              <p:nvPr/>
            </p:nvSpPr>
            <p:spPr bwMode="auto">
              <a:xfrm>
                <a:off x="3441867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826"/>
              <p:cNvSpPr/>
              <p:nvPr/>
            </p:nvSpPr>
            <p:spPr bwMode="auto">
              <a:xfrm>
                <a:off x="3760955" y="-2171195"/>
                <a:ext cx="231775" cy="577850"/>
              </a:xfrm>
              <a:custGeom>
                <a:avLst/>
                <a:gdLst>
                  <a:gd name="T0" fmla="*/ 0 w 146"/>
                  <a:gd name="T1" fmla="*/ 0 h 364"/>
                  <a:gd name="T2" fmla="*/ 146 w 146"/>
                  <a:gd name="T3" fmla="*/ 0 h 364"/>
                  <a:gd name="T4" fmla="*/ 146 w 146"/>
                  <a:gd name="T5" fmla="*/ 364 h 364"/>
                  <a:gd name="T6" fmla="*/ 0 w 146"/>
                  <a:gd name="T7" fmla="*/ 364 h 364"/>
                  <a:gd name="T8" fmla="*/ 0 w 146"/>
                  <a:gd name="T9" fmla="*/ 0 h 364"/>
                  <a:gd name="T10" fmla="*/ 0 w 146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64">
                    <a:moveTo>
                      <a:pt x="0" y="0"/>
                    </a:moveTo>
                    <a:lnTo>
                      <a:pt x="146" y="0"/>
                    </a:lnTo>
                    <a:lnTo>
                      <a:pt x="146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827"/>
              <p:cNvSpPr/>
              <p:nvPr/>
            </p:nvSpPr>
            <p:spPr bwMode="auto">
              <a:xfrm>
                <a:off x="925680" y="-2171195"/>
                <a:ext cx="249238" cy="577850"/>
              </a:xfrm>
              <a:custGeom>
                <a:avLst/>
                <a:gdLst>
                  <a:gd name="T0" fmla="*/ 0 w 157"/>
                  <a:gd name="T1" fmla="*/ 0 h 364"/>
                  <a:gd name="T2" fmla="*/ 157 w 157"/>
                  <a:gd name="T3" fmla="*/ 0 h 364"/>
                  <a:gd name="T4" fmla="*/ 157 w 157"/>
                  <a:gd name="T5" fmla="*/ 364 h 364"/>
                  <a:gd name="T6" fmla="*/ 0 w 157"/>
                  <a:gd name="T7" fmla="*/ 364 h 364"/>
                  <a:gd name="T8" fmla="*/ 0 w 157"/>
                  <a:gd name="T9" fmla="*/ 0 h 364"/>
                  <a:gd name="T10" fmla="*/ 0 w 157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6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828"/>
              <p:cNvSpPr/>
              <p:nvPr/>
            </p:nvSpPr>
            <p:spPr bwMode="auto">
              <a:xfrm>
                <a:off x="1244767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829"/>
              <p:cNvSpPr/>
              <p:nvPr/>
            </p:nvSpPr>
            <p:spPr bwMode="auto">
              <a:xfrm>
                <a:off x="1563855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830"/>
              <p:cNvSpPr/>
              <p:nvPr/>
            </p:nvSpPr>
            <p:spPr bwMode="auto">
              <a:xfrm>
                <a:off x="18654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31"/>
              <p:cNvSpPr/>
              <p:nvPr/>
            </p:nvSpPr>
            <p:spPr bwMode="auto">
              <a:xfrm>
                <a:off x="2184567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832"/>
              <p:cNvSpPr>
                <a:spLocks noEditPoints="1"/>
              </p:cNvSpPr>
              <p:nvPr/>
            </p:nvSpPr>
            <p:spPr bwMode="auto">
              <a:xfrm>
                <a:off x="712955" y="-2388682"/>
                <a:ext cx="3703638" cy="1012825"/>
              </a:xfrm>
              <a:custGeom>
                <a:avLst/>
                <a:gdLst>
                  <a:gd name="T0" fmla="*/ 2199 w 2333"/>
                  <a:gd name="T1" fmla="*/ 160 h 638"/>
                  <a:gd name="T2" fmla="*/ 2333 w 2333"/>
                  <a:gd name="T3" fmla="*/ 160 h 638"/>
                  <a:gd name="T4" fmla="*/ 2333 w 2333"/>
                  <a:gd name="T5" fmla="*/ 478 h 638"/>
                  <a:gd name="T6" fmla="*/ 2199 w 2333"/>
                  <a:gd name="T7" fmla="*/ 478 h 638"/>
                  <a:gd name="T8" fmla="*/ 2199 w 2333"/>
                  <a:gd name="T9" fmla="*/ 638 h 638"/>
                  <a:gd name="T10" fmla="*/ 0 w 2333"/>
                  <a:gd name="T11" fmla="*/ 638 h 638"/>
                  <a:gd name="T12" fmla="*/ 0 w 2333"/>
                  <a:gd name="T13" fmla="*/ 0 h 638"/>
                  <a:gd name="T14" fmla="*/ 2199 w 2333"/>
                  <a:gd name="T15" fmla="*/ 0 h 638"/>
                  <a:gd name="T16" fmla="*/ 2199 w 2333"/>
                  <a:gd name="T17" fmla="*/ 160 h 638"/>
                  <a:gd name="T18" fmla="*/ 2199 w 2333"/>
                  <a:gd name="T19" fmla="*/ 160 h 638"/>
                  <a:gd name="T20" fmla="*/ 2121 w 2333"/>
                  <a:gd name="T21" fmla="*/ 80 h 638"/>
                  <a:gd name="T22" fmla="*/ 2121 w 2333"/>
                  <a:gd name="T23" fmla="*/ 558 h 638"/>
                  <a:gd name="T24" fmla="*/ 90 w 2333"/>
                  <a:gd name="T25" fmla="*/ 558 h 638"/>
                  <a:gd name="T26" fmla="*/ 90 w 2333"/>
                  <a:gd name="T27" fmla="*/ 80 h 638"/>
                  <a:gd name="T28" fmla="*/ 2121 w 2333"/>
                  <a:gd name="T29" fmla="*/ 80 h 638"/>
                  <a:gd name="T30" fmla="*/ 2121 w 2333"/>
                  <a:gd name="T31" fmla="*/ 8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3" h="638">
                    <a:moveTo>
                      <a:pt x="2199" y="160"/>
                    </a:moveTo>
                    <a:lnTo>
                      <a:pt x="2333" y="160"/>
                    </a:lnTo>
                    <a:lnTo>
                      <a:pt x="2333" y="478"/>
                    </a:lnTo>
                    <a:lnTo>
                      <a:pt x="2199" y="478"/>
                    </a:lnTo>
                    <a:lnTo>
                      <a:pt x="2199" y="638"/>
                    </a:lnTo>
                    <a:lnTo>
                      <a:pt x="0" y="638"/>
                    </a:lnTo>
                    <a:lnTo>
                      <a:pt x="0" y="0"/>
                    </a:lnTo>
                    <a:lnTo>
                      <a:pt x="2199" y="0"/>
                    </a:lnTo>
                    <a:lnTo>
                      <a:pt x="2199" y="160"/>
                    </a:lnTo>
                    <a:lnTo>
                      <a:pt x="2199" y="160"/>
                    </a:lnTo>
                    <a:close/>
                    <a:moveTo>
                      <a:pt x="2121" y="80"/>
                    </a:moveTo>
                    <a:lnTo>
                      <a:pt x="2121" y="558"/>
                    </a:lnTo>
                    <a:lnTo>
                      <a:pt x="90" y="558"/>
                    </a:lnTo>
                    <a:lnTo>
                      <a:pt x="90" y="80"/>
                    </a:lnTo>
                    <a:lnTo>
                      <a:pt x="2121" y="80"/>
                    </a:lnTo>
                    <a:lnTo>
                      <a:pt x="2121" y="8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388151" y="2801129"/>
              <a:ext cx="878194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00036" y="3746361"/>
            <a:ext cx="3312609" cy="699963"/>
            <a:chOff x="1400217" y="3745492"/>
            <a:chExt cx="3313040" cy="699801"/>
          </a:xfrm>
        </p:grpSpPr>
        <p:grpSp>
          <p:nvGrpSpPr>
            <p:cNvPr id="154" name="组合 153"/>
            <p:cNvGrpSpPr/>
            <p:nvPr/>
          </p:nvGrpSpPr>
          <p:grpSpPr>
            <a:xfrm>
              <a:off x="2154266" y="3745492"/>
              <a:ext cx="2558991" cy="699801"/>
              <a:chOff x="6083467" y="-2388682"/>
              <a:chExt cx="3703638" cy="1012825"/>
            </a:xfrm>
          </p:grpSpPr>
          <p:sp>
            <p:nvSpPr>
              <p:cNvPr id="155" name="Freeform 859"/>
              <p:cNvSpPr/>
              <p:nvPr/>
            </p:nvSpPr>
            <p:spPr bwMode="auto">
              <a:xfrm>
                <a:off x="6313655" y="-2171195"/>
                <a:ext cx="230188" cy="577850"/>
              </a:xfrm>
              <a:custGeom>
                <a:avLst/>
                <a:gdLst>
                  <a:gd name="T0" fmla="*/ 0 w 145"/>
                  <a:gd name="T1" fmla="*/ 0 h 364"/>
                  <a:gd name="T2" fmla="*/ 145 w 145"/>
                  <a:gd name="T3" fmla="*/ 0 h 364"/>
                  <a:gd name="T4" fmla="*/ 145 w 145"/>
                  <a:gd name="T5" fmla="*/ 364 h 364"/>
                  <a:gd name="T6" fmla="*/ 0 w 145"/>
                  <a:gd name="T7" fmla="*/ 364 h 364"/>
                  <a:gd name="T8" fmla="*/ 0 w 145"/>
                  <a:gd name="T9" fmla="*/ 0 h 364"/>
                  <a:gd name="T10" fmla="*/ 0 w 145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364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860"/>
              <p:cNvSpPr/>
              <p:nvPr/>
            </p:nvSpPr>
            <p:spPr bwMode="auto">
              <a:xfrm>
                <a:off x="66152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861"/>
              <p:cNvSpPr/>
              <p:nvPr/>
            </p:nvSpPr>
            <p:spPr bwMode="auto">
              <a:xfrm>
                <a:off x="6932780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862"/>
              <p:cNvSpPr/>
              <p:nvPr/>
            </p:nvSpPr>
            <p:spPr bwMode="auto">
              <a:xfrm>
                <a:off x="7251867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863"/>
              <p:cNvSpPr/>
              <p:nvPr/>
            </p:nvSpPr>
            <p:spPr bwMode="auto">
              <a:xfrm>
                <a:off x="7553492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864"/>
              <p:cNvSpPr/>
              <p:nvPr/>
            </p:nvSpPr>
            <p:spPr bwMode="auto">
              <a:xfrm>
                <a:off x="7872580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865"/>
              <p:cNvSpPr/>
              <p:nvPr/>
            </p:nvSpPr>
            <p:spPr bwMode="auto">
              <a:xfrm>
                <a:off x="8191667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866"/>
              <p:cNvSpPr/>
              <p:nvPr/>
            </p:nvSpPr>
            <p:spPr bwMode="auto">
              <a:xfrm>
                <a:off x="8510755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8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867"/>
              <p:cNvSpPr/>
              <p:nvPr/>
            </p:nvSpPr>
            <p:spPr bwMode="auto">
              <a:xfrm>
                <a:off x="88123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868"/>
              <p:cNvSpPr/>
              <p:nvPr/>
            </p:nvSpPr>
            <p:spPr bwMode="auto">
              <a:xfrm>
                <a:off x="9131467" y="-2171195"/>
                <a:ext cx="230188" cy="577850"/>
              </a:xfrm>
              <a:custGeom>
                <a:avLst/>
                <a:gdLst>
                  <a:gd name="T0" fmla="*/ 0 w 145"/>
                  <a:gd name="T1" fmla="*/ 0 h 364"/>
                  <a:gd name="T2" fmla="*/ 145 w 145"/>
                  <a:gd name="T3" fmla="*/ 0 h 364"/>
                  <a:gd name="T4" fmla="*/ 145 w 145"/>
                  <a:gd name="T5" fmla="*/ 364 h 364"/>
                  <a:gd name="T6" fmla="*/ 0 w 145"/>
                  <a:gd name="T7" fmla="*/ 364 h 364"/>
                  <a:gd name="T8" fmla="*/ 0 w 145"/>
                  <a:gd name="T9" fmla="*/ 0 h 364"/>
                  <a:gd name="T10" fmla="*/ 0 w 145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364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869"/>
              <p:cNvSpPr/>
              <p:nvPr/>
            </p:nvSpPr>
            <p:spPr bwMode="auto">
              <a:xfrm>
                <a:off x="6313655" y="-2171195"/>
                <a:ext cx="230188" cy="577850"/>
              </a:xfrm>
              <a:custGeom>
                <a:avLst/>
                <a:gdLst>
                  <a:gd name="T0" fmla="*/ 0 w 145"/>
                  <a:gd name="T1" fmla="*/ 0 h 364"/>
                  <a:gd name="T2" fmla="*/ 145 w 145"/>
                  <a:gd name="T3" fmla="*/ 0 h 364"/>
                  <a:gd name="T4" fmla="*/ 145 w 145"/>
                  <a:gd name="T5" fmla="*/ 364 h 364"/>
                  <a:gd name="T6" fmla="*/ 0 w 145"/>
                  <a:gd name="T7" fmla="*/ 364 h 364"/>
                  <a:gd name="T8" fmla="*/ 0 w 145"/>
                  <a:gd name="T9" fmla="*/ 0 h 364"/>
                  <a:gd name="T10" fmla="*/ 0 w 145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364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870"/>
              <p:cNvSpPr/>
              <p:nvPr/>
            </p:nvSpPr>
            <p:spPr bwMode="auto">
              <a:xfrm>
                <a:off x="66152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871"/>
              <p:cNvSpPr/>
              <p:nvPr/>
            </p:nvSpPr>
            <p:spPr bwMode="auto">
              <a:xfrm>
                <a:off x="6932780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872"/>
              <p:cNvSpPr/>
              <p:nvPr/>
            </p:nvSpPr>
            <p:spPr bwMode="auto">
              <a:xfrm>
                <a:off x="7251867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873"/>
              <p:cNvSpPr/>
              <p:nvPr/>
            </p:nvSpPr>
            <p:spPr bwMode="auto">
              <a:xfrm>
                <a:off x="7553492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874"/>
              <p:cNvSpPr/>
              <p:nvPr/>
            </p:nvSpPr>
            <p:spPr bwMode="auto">
              <a:xfrm>
                <a:off x="7872580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875"/>
              <p:cNvSpPr/>
              <p:nvPr/>
            </p:nvSpPr>
            <p:spPr bwMode="auto">
              <a:xfrm>
                <a:off x="8191667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876"/>
              <p:cNvSpPr>
                <a:spLocks noEditPoints="1"/>
              </p:cNvSpPr>
              <p:nvPr/>
            </p:nvSpPr>
            <p:spPr bwMode="auto">
              <a:xfrm>
                <a:off x="6083467" y="-2388682"/>
                <a:ext cx="3703638" cy="1012825"/>
              </a:xfrm>
              <a:custGeom>
                <a:avLst/>
                <a:gdLst>
                  <a:gd name="T0" fmla="*/ 2210 w 2333"/>
                  <a:gd name="T1" fmla="*/ 160 h 638"/>
                  <a:gd name="T2" fmla="*/ 2333 w 2333"/>
                  <a:gd name="T3" fmla="*/ 160 h 638"/>
                  <a:gd name="T4" fmla="*/ 2333 w 2333"/>
                  <a:gd name="T5" fmla="*/ 478 h 638"/>
                  <a:gd name="T6" fmla="*/ 2210 w 2333"/>
                  <a:gd name="T7" fmla="*/ 478 h 638"/>
                  <a:gd name="T8" fmla="*/ 2210 w 2333"/>
                  <a:gd name="T9" fmla="*/ 638 h 638"/>
                  <a:gd name="T10" fmla="*/ 0 w 2333"/>
                  <a:gd name="T11" fmla="*/ 638 h 638"/>
                  <a:gd name="T12" fmla="*/ 0 w 2333"/>
                  <a:gd name="T13" fmla="*/ 0 h 638"/>
                  <a:gd name="T14" fmla="*/ 2210 w 2333"/>
                  <a:gd name="T15" fmla="*/ 0 h 638"/>
                  <a:gd name="T16" fmla="*/ 2210 w 2333"/>
                  <a:gd name="T17" fmla="*/ 160 h 638"/>
                  <a:gd name="T18" fmla="*/ 2210 w 2333"/>
                  <a:gd name="T19" fmla="*/ 160 h 638"/>
                  <a:gd name="T20" fmla="*/ 2121 w 2333"/>
                  <a:gd name="T21" fmla="*/ 80 h 638"/>
                  <a:gd name="T22" fmla="*/ 2121 w 2333"/>
                  <a:gd name="T23" fmla="*/ 558 h 638"/>
                  <a:gd name="T24" fmla="*/ 89 w 2333"/>
                  <a:gd name="T25" fmla="*/ 558 h 638"/>
                  <a:gd name="T26" fmla="*/ 89 w 2333"/>
                  <a:gd name="T27" fmla="*/ 80 h 638"/>
                  <a:gd name="T28" fmla="*/ 2121 w 2333"/>
                  <a:gd name="T29" fmla="*/ 80 h 638"/>
                  <a:gd name="T30" fmla="*/ 2121 w 2333"/>
                  <a:gd name="T31" fmla="*/ 8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3" h="638">
                    <a:moveTo>
                      <a:pt x="2210" y="160"/>
                    </a:moveTo>
                    <a:lnTo>
                      <a:pt x="2333" y="160"/>
                    </a:lnTo>
                    <a:lnTo>
                      <a:pt x="2333" y="478"/>
                    </a:lnTo>
                    <a:lnTo>
                      <a:pt x="2210" y="478"/>
                    </a:lnTo>
                    <a:lnTo>
                      <a:pt x="2210" y="638"/>
                    </a:lnTo>
                    <a:lnTo>
                      <a:pt x="0" y="638"/>
                    </a:lnTo>
                    <a:lnTo>
                      <a:pt x="0" y="0"/>
                    </a:lnTo>
                    <a:lnTo>
                      <a:pt x="2210" y="0"/>
                    </a:lnTo>
                    <a:lnTo>
                      <a:pt x="2210" y="160"/>
                    </a:lnTo>
                    <a:lnTo>
                      <a:pt x="2210" y="160"/>
                    </a:lnTo>
                    <a:close/>
                    <a:moveTo>
                      <a:pt x="2121" y="80"/>
                    </a:moveTo>
                    <a:lnTo>
                      <a:pt x="2121" y="558"/>
                    </a:lnTo>
                    <a:lnTo>
                      <a:pt x="89" y="558"/>
                    </a:lnTo>
                    <a:lnTo>
                      <a:pt x="89" y="80"/>
                    </a:lnTo>
                    <a:lnTo>
                      <a:pt x="2121" y="80"/>
                    </a:lnTo>
                    <a:lnTo>
                      <a:pt x="2121" y="8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1400217" y="3805692"/>
              <a:ext cx="878194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02986" y="2738890"/>
            <a:ext cx="3490411" cy="699963"/>
            <a:chOff x="7503961" y="2738254"/>
            <a:chExt cx="3490865" cy="699801"/>
          </a:xfrm>
        </p:grpSpPr>
        <p:grpSp>
          <p:nvGrpSpPr>
            <p:cNvPr id="132" name="组合 131"/>
            <p:cNvGrpSpPr/>
            <p:nvPr/>
          </p:nvGrpSpPr>
          <p:grpSpPr>
            <a:xfrm flipH="1">
              <a:off x="7503961" y="2738254"/>
              <a:ext cx="2558991" cy="699801"/>
              <a:chOff x="712955" y="-1213932"/>
              <a:chExt cx="3703638" cy="1012825"/>
            </a:xfrm>
          </p:grpSpPr>
          <p:sp>
            <p:nvSpPr>
              <p:cNvPr id="133" name="Freeform 833"/>
              <p:cNvSpPr/>
              <p:nvPr/>
            </p:nvSpPr>
            <p:spPr bwMode="auto">
              <a:xfrm>
                <a:off x="925680" y="-996445"/>
                <a:ext cx="249238" cy="577850"/>
              </a:xfrm>
              <a:custGeom>
                <a:avLst/>
                <a:gdLst>
                  <a:gd name="T0" fmla="*/ 0 w 157"/>
                  <a:gd name="T1" fmla="*/ 0 h 364"/>
                  <a:gd name="T2" fmla="*/ 157 w 157"/>
                  <a:gd name="T3" fmla="*/ 0 h 364"/>
                  <a:gd name="T4" fmla="*/ 157 w 157"/>
                  <a:gd name="T5" fmla="*/ 364 h 364"/>
                  <a:gd name="T6" fmla="*/ 0 w 157"/>
                  <a:gd name="T7" fmla="*/ 364 h 364"/>
                  <a:gd name="T8" fmla="*/ 0 w 157"/>
                  <a:gd name="T9" fmla="*/ 0 h 364"/>
                  <a:gd name="T10" fmla="*/ 0 w 157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6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834"/>
              <p:cNvSpPr/>
              <p:nvPr/>
            </p:nvSpPr>
            <p:spPr bwMode="auto">
              <a:xfrm>
                <a:off x="1244767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835"/>
              <p:cNvSpPr/>
              <p:nvPr/>
            </p:nvSpPr>
            <p:spPr bwMode="auto">
              <a:xfrm>
                <a:off x="1563855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836"/>
              <p:cNvSpPr/>
              <p:nvPr/>
            </p:nvSpPr>
            <p:spPr bwMode="auto">
              <a:xfrm>
                <a:off x="1865480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837"/>
              <p:cNvSpPr/>
              <p:nvPr/>
            </p:nvSpPr>
            <p:spPr bwMode="auto">
              <a:xfrm>
                <a:off x="2184567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838"/>
              <p:cNvSpPr/>
              <p:nvPr/>
            </p:nvSpPr>
            <p:spPr bwMode="auto">
              <a:xfrm>
                <a:off x="2503655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839"/>
              <p:cNvSpPr/>
              <p:nvPr/>
            </p:nvSpPr>
            <p:spPr bwMode="auto">
              <a:xfrm>
                <a:off x="2822742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840"/>
              <p:cNvSpPr/>
              <p:nvPr/>
            </p:nvSpPr>
            <p:spPr bwMode="auto">
              <a:xfrm>
                <a:off x="3124367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41"/>
              <p:cNvSpPr/>
              <p:nvPr/>
            </p:nvSpPr>
            <p:spPr bwMode="auto">
              <a:xfrm>
                <a:off x="3441867" y="-99644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42"/>
              <p:cNvSpPr/>
              <p:nvPr/>
            </p:nvSpPr>
            <p:spPr bwMode="auto">
              <a:xfrm>
                <a:off x="3760955" y="-996445"/>
                <a:ext cx="231775" cy="577850"/>
              </a:xfrm>
              <a:custGeom>
                <a:avLst/>
                <a:gdLst>
                  <a:gd name="T0" fmla="*/ 0 w 146"/>
                  <a:gd name="T1" fmla="*/ 0 h 364"/>
                  <a:gd name="T2" fmla="*/ 146 w 146"/>
                  <a:gd name="T3" fmla="*/ 0 h 364"/>
                  <a:gd name="T4" fmla="*/ 146 w 146"/>
                  <a:gd name="T5" fmla="*/ 364 h 364"/>
                  <a:gd name="T6" fmla="*/ 0 w 146"/>
                  <a:gd name="T7" fmla="*/ 364 h 364"/>
                  <a:gd name="T8" fmla="*/ 0 w 146"/>
                  <a:gd name="T9" fmla="*/ 0 h 364"/>
                  <a:gd name="T10" fmla="*/ 0 w 146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64">
                    <a:moveTo>
                      <a:pt x="0" y="0"/>
                    </a:moveTo>
                    <a:lnTo>
                      <a:pt x="146" y="0"/>
                    </a:lnTo>
                    <a:lnTo>
                      <a:pt x="146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43"/>
              <p:cNvSpPr/>
              <p:nvPr/>
            </p:nvSpPr>
            <p:spPr bwMode="auto">
              <a:xfrm>
                <a:off x="925680" y="-996445"/>
                <a:ext cx="249238" cy="577850"/>
              </a:xfrm>
              <a:custGeom>
                <a:avLst/>
                <a:gdLst>
                  <a:gd name="T0" fmla="*/ 0 w 157"/>
                  <a:gd name="T1" fmla="*/ 0 h 364"/>
                  <a:gd name="T2" fmla="*/ 157 w 157"/>
                  <a:gd name="T3" fmla="*/ 0 h 364"/>
                  <a:gd name="T4" fmla="*/ 157 w 157"/>
                  <a:gd name="T5" fmla="*/ 364 h 364"/>
                  <a:gd name="T6" fmla="*/ 0 w 157"/>
                  <a:gd name="T7" fmla="*/ 364 h 364"/>
                  <a:gd name="T8" fmla="*/ 0 w 157"/>
                  <a:gd name="T9" fmla="*/ 0 h 364"/>
                  <a:gd name="T10" fmla="*/ 0 w 157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6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44"/>
              <p:cNvSpPr/>
              <p:nvPr/>
            </p:nvSpPr>
            <p:spPr bwMode="auto">
              <a:xfrm>
                <a:off x="1244767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845"/>
              <p:cNvSpPr/>
              <p:nvPr/>
            </p:nvSpPr>
            <p:spPr bwMode="auto">
              <a:xfrm>
                <a:off x="1563855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846"/>
              <p:cNvSpPr/>
              <p:nvPr/>
            </p:nvSpPr>
            <p:spPr bwMode="auto">
              <a:xfrm>
                <a:off x="1865480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847"/>
              <p:cNvSpPr/>
              <p:nvPr/>
            </p:nvSpPr>
            <p:spPr bwMode="auto">
              <a:xfrm>
                <a:off x="2184567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848"/>
              <p:cNvSpPr/>
              <p:nvPr/>
            </p:nvSpPr>
            <p:spPr bwMode="auto">
              <a:xfrm>
                <a:off x="2503655" y="-996445"/>
                <a:ext cx="230188" cy="577850"/>
              </a:xfrm>
              <a:custGeom>
                <a:avLst/>
                <a:gdLst>
                  <a:gd name="T0" fmla="*/ 0 w 145"/>
                  <a:gd name="T1" fmla="*/ 0 h 364"/>
                  <a:gd name="T2" fmla="*/ 145 w 145"/>
                  <a:gd name="T3" fmla="*/ 0 h 364"/>
                  <a:gd name="T4" fmla="*/ 0 w 145"/>
                  <a:gd name="T5" fmla="*/ 364 h 364"/>
                  <a:gd name="T6" fmla="*/ 0 w 145"/>
                  <a:gd name="T7" fmla="*/ 0 h 364"/>
                  <a:gd name="T8" fmla="*/ 0 w 145"/>
                  <a:gd name="T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364">
                    <a:moveTo>
                      <a:pt x="0" y="0"/>
                    </a:moveTo>
                    <a:lnTo>
                      <a:pt x="145" y="0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849"/>
              <p:cNvSpPr>
                <a:spLocks noEditPoints="1"/>
              </p:cNvSpPr>
              <p:nvPr/>
            </p:nvSpPr>
            <p:spPr bwMode="auto">
              <a:xfrm>
                <a:off x="712955" y="-1213932"/>
                <a:ext cx="3703638" cy="1012825"/>
              </a:xfrm>
              <a:custGeom>
                <a:avLst/>
                <a:gdLst>
                  <a:gd name="T0" fmla="*/ 2199 w 2333"/>
                  <a:gd name="T1" fmla="*/ 160 h 638"/>
                  <a:gd name="T2" fmla="*/ 2333 w 2333"/>
                  <a:gd name="T3" fmla="*/ 160 h 638"/>
                  <a:gd name="T4" fmla="*/ 2333 w 2333"/>
                  <a:gd name="T5" fmla="*/ 478 h 638"/>
                  <a:gd name="T6" fmla="*/ 2199 w 2333"/>
                  <a:gd name="T7" fmla="*/ 478 h 638"/>
                  <a:gd name="T8" fmla="*/ 2199 w 2333"/>
                  <a:gd name="T9" fmla="*/ 638 h 638"/>
                  <a:gd name="T10" fmla="*/ 0 w 2333"/>
                  <a:gd name="T11" fmla="*/ 638 h 638"/>
                  <a:gd name="T12" fmla="*/ 0 w 2333"/>
                  <a:gd name="T13" fmla="*/ 0 h 638"/>
                  <a:gd name="T14" fmla="*/ 2199 w 2333"/>
                  <a:gd name="T15" fmla="*/ 0 h 638"/>
                  <a:gd name="T16" fmla="*/ 2199 w 2333"/>
                  <a:gd name="T17" fmla="*/ 160 h 638"/>
                  <a:gd name="T18" fmla="*/ 2199 w 2333"/>
                  <a:gd name="T19" fmla="*/ 160 h 638"/>
                  <a:gd name="T20" fmla="*/ 2121 w 2333"/>
                  <a:gd name="T21" fmla="*/ 80 h 638"/>
                  <a:gd name="T22" fmla="*/ 2121 w 2333"/>
                  <a:gd name="T23" fmla="*/ 547 h 638"/>
                  <a:gd name="T24" fmla="*/ 90 w 2333"/>
                  <a:gd name="T25" fmla="*/ 547 h 638"/>
                  <a:gd name="T26" fmla="*/ 90 w 2333"/>
                  <a:gd name="T27" fmla="*/ 80 h 638"/>
                  <a:gd name="T28" fmla="*/ 2121 w 2333"/>
                  <a:gd name="T29" fmla="*/ 80 h 638"/>
                  <a:gd name="T30" fmla="*/ 2121 w 2333"/>
                  <a:gd name="T31" fmla="*/ 8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3" h="638">
                    <a:moveTo>
                      <a:pt x="2199" y="160"/>
                    </a:moveTo>
                    <a:lnTo>
                      <a:pt x="2333" y="160"/>
                    </a:lnTo>
                    <a:lnTo>
                      <a:pt x="2333" y="478"/>
                    </a:lnTo>
                    <a:lnTo>
                      <a:pt x="2199" y="478"/>
                    </a:lnTo>
                    <a:lnTo>
                      <a:pt x="2199" y="638"/>
                    </a:lnTo>
                    <a:lnTo>
                      <a:pt x="0" y="638"/>
                    </a:lnTo>
                    <a:lnTo>
                      <a:pt x="0" y="0"/>
                    </a:lnTo>
                    <a:lnTo>
                      <a:pt x="2199" y="0"/>
                    </a:lnTo>
                    <a:lnTo>
                      <a:pt x="2199" y="160"/>
                    </a:lnTo>
                    <a:lnTo>
                      <a:pt x="2199" y="160"/>
                    </a:lnTo>
                    <a:close/>
                    <a:moveTo>
                      <a:pt x="2121" y="80"/>
                    </a:moveTo>
                    <a:lnTo>
                      <a:pt x="2121" y="547"/>
                    </a:lnTo>
                    <a:lnTo>
                      <a:pt x="90" y="547"/>
                    </a:lnTo>
                    <a:lnTo>
                      <a:pt x="90" y="80"/>
                    </a:lnTo>
                    <a:lnTo>
                      <a:pt x="2121" y="80"/>
                    </a:lnTo>
                    <a:lnTo>
                      <a:pt x="2121" y="8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10116632" y="2758361"/>
              <a:ext cx="8781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99543" y="3733657"/>
            <a:ext cx="3490009" cy="699963"/>
            <a:chOff x="7500518" y="3732791"/>
            <a:chExt cx="3490463" cy="699801"/>
          </a:xfrm>
        </p:grpSpPr>
        <p:grpSp>
          <p:nvGrpSpPr>
            <p:cNvPr id="150" name="组合 149"/>
            <p:cNvGrpSpPr/>
            <p:nvPr/>
          </p:nvGrpSpPr>
          <p:grpSpPr>
            <a:xfrm flipH="1">
              <a:off x="7500518" y="3732791"/>
              <a:ext cx="2558991" cy="699801"/>
              <a:chOff x="6083467" y="-1213932"/>
              <a:chExt cx="3703638" cy="1012825"/>
            </a:xfrm>
          </p:grpSpPr>
          <p:sp>
            <p:nvSpPr>
              <p:cNvPr id="151" name="Freeform 856"/>
              <p:cNvSpPr>
                <a:spLocks noEditPoints="1"/>
              </p:cNvSpPr>
              <p:nvPr/>
            </p:nvSpPr>
            <p:spPr bwMode="auto">
              <a:xfrm>
                <a:off x="6313655" y="-996445"/>
                <a:ext cx="3048000" cy="577850"/>
              </a:xfrm>
              <a:custGeom>
                <a:avLst/>
                <a:gdLst>
                  <a:gd name="T0" fmla="*/ 0 w 172"/>
                  <a:gd name="T1" fmla="*/ 0 h 32"/>
                  <a:gd name="T2" fmla="*/ 13 w 172"/>
                  <a:gd name="T3" fmla="*/ 0 h 32"/>
                  <a:gd name="T4" fmla="*/ 13 w 172"/>
                  <a:gd name="T5" fmla="*/ 32 h 32"/>
                  <a:gd name="T6" fmla="*/ 0 w 172"/>
                  <a:gd name="T7" fmla="*/ 32 h 32"/>
                  <a:gd name="T8" fmla="*/ 0 w 172"/>
                  <a:gd name="T9" fmla="*/ 0 h 32"/>
                  <a:gd name="T10" fmla="*/ 17 w 172"/>
                  <a:gd name="T11" fmla="*/ 0 h 32"/>
                  <a:gd name="T12" fmla="*/ 31 w 172"/>
                  <a:gd name="T13" fmla="*/ 0 h 32"/>
                  <a:gd name="T14" fmla="*/ 31 w 172"/>
                  <a:gd name="T15" fmla="*/ 32 h 32"/>
                  <a:gd name="T16" fmla="*/ 17 w 172"/>
                  <a:gd name="T17" fmla="*/ 32 h 32"/>
                  <a:gd name="T18" fmla="*/ 17 w 172"/>
                  <a:gd name="T19" fmla="*/ 0 h 32"/>
                  <a:gd name="T20" fmla="*/ 35 w 172"/>
                  <a:gd name="T21" fmla="*/ 0 h 32"/>
                  <a:gd name="T22" fmla="*/ 48 w 172"/>
                  <a:gd name="T23" fmla="*/ 0 h 32"/>
                  <a:gd name="T24" fmla="*/ 48 w 172"/>
                  <a:gd name="T25" fmla="*/ 32 h 32"/>
                  <a:gd name="T26" fmla="*/ 35 w 172"/>
                  <a:gd name="T27" fmla="*/ 32 h 32"/>
                  <a:gd name="T28" fmla="*/ 35 w 172"/>
                  <a:gd name="T29" fmla="*/ 0 h 32"/>
                  <a:gd name="T30" fmla="*/ 53 w 172"/>
                  <a:gd name="T31" fmla="*/ 0 h 32"/>
                  <a:gd name="T32" fmla="*/ 66 w 172"/>
                  <a:gd name="T33" fmla="*/ 0 h 32"/>
                  <a:gd name="T34" fmla="*/ 66 w 172"/>
                  <a:gd name="T35" fmla="*/ 32 h 32"/>
                  <a:gd name="T36" fmla="*/ 53 w 172"/>
                  <a:gd name="T37" fmla="*/ 32 h 32"/>
                  <a:gd name="T38" fmla="*/ 53 w 172"/>
                  <a:gd name="T39" fmla="*/ 0 h 32"/>
                  <a:gd name="T40" fmla="*/ 70 w 172"/>
                  <a:gd name="T41" fmla="*/ 0 h 32"/>
                  <a:gd name="T42" fmla="*/ 84 w 172"/>
                  <a:gd name="T43" fmla="*/ 0 h 32"/>
                  <a:gd name="T44" fmla="*/ 84 w 172"/>
                  <a:gd name="T45" fmla="*/ 32 h 32"/>
                  <a:gd name="T46" fmla="*/ 70 w 172"/>
                  <a:gd name="T47" fmla="*/ 32 h 32"/>
                  <a:gd name="T48" fmla="*/ 70 w 172"/>
                  <a:gd name="T49" fmla="*/ 0 h 32"/>
                  <a:gd name="T50" fmla="*/ 88 w 172"/>
                  <a:gd name="T51" fmla="*/ 0 h 32"/>
                  <a:gd name="T52" fmla="*/ 101 w 172"/>
                  <a:gd name="T53" fmla="*/ 0 h 32"/>
                  <a:gd name="T54" fmla="*/ 101 w 172"/>
                  <a:gd name="T55" fmla="*/ 32 h 32"/>
                  <a:gd name="T56" fmla="*/ 88 w 172"/>
                  <a:gd name="T57" fmla="*/ 32 h 32"/>
                  <a:gd name="T58" fmla="*/ 88 w 172"/>
                  <a:gd name="T59" fmla="*/ 0 h 32"/>
                  <a:gd name="T60" fmla="*/ 106 w 172"/>
                  <a:gd name="T61" fmla="*/ 0 h 32"/>
                  <a:gd name="T62" fmla="*/ 119 w 172"/>
                  <a:gd name="T63" fmla="*/ 0 h 32"/>
                  <a:gd name="T64" fmla="*/ 119 w 172"/>
                  <a:gd name="T65" fmla="*/ 32 h 32"/>
                  <a:gd name="T66" fmla="*/ 106 w 172"/>
                  <a:gd name="T67" fmla="*/ 32 h 32"/>
                  <a:gd name="T68" fmla="*/ 106 w 172"/>
                  <a:gd name="T69" fmla="*/ 0 h 32"/>
                  <a:gd name="T70" fmla="*/ 124 w 172"/>
                  <a:gd name="T71" fmla="*/ 0 h 32"/>
                  <a:gd name="T72" fmla="*/ 137 w 172"/>
                  <a:gd name="T73" fmla="*/ 0 h 32"/>
                  <a:gd name="T74" fmla="*/ 137 w 172"/>
                  <a:gd name="T75" fmla="*/ 32 h 32"/>
                  <a:gd name="T76" fmla="*/ 124 w 172"/>
                  <a:gd name="T77" fmla="*/ 32 h 32"/>
                  <a:gd name="T78" fmla="*/ 124 w 172"/>
                  <a:gd name="T79" fmla="*/ 0 h 32"/>
                  <a:gd name="T80" fmla="*/ 141 w 172"/>
                  <a:gd name="T81" fmla="*/ 0 h 32"/>
                  <a:gd name="T82" fmla="*/ 155 w 172"/>
                  <a:gd name="T83" fmla="*/ 0 h 32"/>
                  <a:gd name="T84" fmla="*/ 155 w 172"/>
                  <a:gd name="T85" fmla="*/ 32 h 32"/>
                  <a:gd name="T86" fmla="*/ 141 w 172"/>
                  <a:gd name="T87" fmla="*/ 32 h 32"/>
                  <a:gd name="T88" fmla="*/ 141 w 172"/>
                  <a:gd name="T89" fmla="*/ 0 h 32"/>
                  <a:gd name="T90" fmla="*/ 159 w 172"/>
                  <a:gd name="T91" fmla="*/ 0 h 32"/>
                  <a:gd name="T92" fmla="*/ 172 w 172"/>
                  <a:gd name="T93" fmla="*/ 0 h 32"/>
                  <a:gd name="T94" fmla="*/ 172 w 172"/>
                  <a:gd name="T95" fmla="*/ 32 h 32"/>
                  <a:gd name="T96" fmla="*/ 159 w 172"/>
                  <a:gd name="T97" fmla="*/ 32 h 32"/>
                  <a:gd name="T98" fmla="*/ 159 w 172"/>
                  <a:gd name="T9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2" h="32">
                    <a:moveTo>
                      <a:pt x="0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7" y="0"/>
                    </a:moveTo>
                    <a:cubicBezTo>
                      <a:pt x="22" y="0"/>
                      <a:pt x="26" y="0"/>
                      <a:pt x="31" y="0"/>
                    </a:cubicBezTo>
                    <a:cubicBezTo>
                      <a:pt x="31" y="10"/>
                      <a:pt x="31" y="21"/>
                      <a:pt x="31" y="32"/>
                    </a:cubicBezTo>
                    <a:cubicBezTo>
                      <a:pt x="26" y="32"/>
                      <a:pt x="22" y="32"/>
                      <a:pt x="17" y="32"/>
                    </a:cubicBezTo>
                    <a:cubicBezTo>
                      <a:pt x="17" y="21"/>
                      <a:pt x="17" y="10"/>
                      <a:pt x="17" y="0"/>
                    </a:cubicBezTo>
                    <a:close/>
                    <a:moveTo>
                      <a:pt x="35" y="0"/>
                    </a:moveTo>
                    <a:cubicBezTo>
                      <a:pt x="39" y="0"/>
                      <a:pt x="44" y="0"/>
                      <a:pt x="48" y="0"/>
                    </a:cubicBezTo>
                    <a:cubicBezTo>
                      <a:pt x="48" y="10"/>
                      <a:pt x="48" y="21"/>
                      <a:pt x="48" y="32"/>
                    </a:cubicBezTo>
                    <a:cubicBezTo>
                      <a:pt x="44" y="32"/>
                      <a:pt x="39" y="32"/>
                      <a:pt x="35" y="32"/>
                    </a:cubicBezTo>
                    <a:cubicBezTo>
                      <a:pt x="35" y="21"/>
                      <a:pt x="35" y="10"/>
                      <a:pt x="35" y="0"/>
                    </a:cubicBezTo>
                    <a:close/>
                    <a:moveTo>
                      <a:pt x="53" y="0"/>
                    </a:moveTo>
                    <a:cubicBezTo>
                      <a:pt x="57" y="0"/>
                      <a:pt x="62" y="0"/>
                      <a:pt x="66" y="0"/>
                    </a:cubicBezTo>
                    <a:cubicBezTo>
                      <a:pt x="66" y="10"/>
                      <a:pt x="66" y="21"/>
                      <a:pt x="66" y="32"/>
                    </a:cubicBezTo>
                    <a:cubicBezTo>
                      <a:pt x="62" y="32"/>
                      <a:pt x="57" y="32"/>
                      <a:pt x="53" y="32"/>
                    </a:cubicBezTo>
                    <a:cubicBezTo>
                      <a:pt x="53" y="21"/>
                      <a:pt x="53" y="10"/>
                      <a:pt x="53" y="0"/>
                    </a:cubicBezTo>
                    <a:close/>
                    <a:moveTo>
                      <a:pt x="70" y="0"/>
                    </a:moveTo>
                    <a:cubicBezTo>
                      <a:pt x="75" y="0"/>
                      <a:pt x="79" y="0"/>
                      <a:pt x="84" y="0"/>
                    </a:cubicBezTo>
                    <a:cubicBezTo>
                      <a:pt x="84" y="10"/>
                      <a:pt x="84" y="21"/>
                      <a:pt x="84" y="32"/>
                    </a:cubicBezTo>
                    <a:cubicBezTo>
                      <a:pt x="79" y="32"/>
                      <a:pt x="75" y="32"/>
                      <a:pt x="70" y="32"/>
                    </a:cubicBezTo>
                    <a:cubicBezTo>
                      <a:pt x="70" y="21"/>
                      <a:pt x="70" y="10"/>
                      <a:pt x="70" y="0"/>
                    </a:cubicBezTo>
                    <a:close/>
                    <a:moveTo>
                      <a:pt x="88" y="0"/>
                    </a:moveTo>
                    <a:cubicBezTo>
                      <a:pt x="93" y="0"/>
                      <a:pt x="97" y="0"/>
                      <a:pt x="101" y="0"/>
                    </a:cubicBezTo>
                    <a:cubicBezTo>
                      <a:pt x="101" y="10"/>
                      <a:pt x="101" y="21"/>
                      <a:pt x="101" y="32"/>
                    </a:cubicBezTo>
                    <a:cubicBezTo>
                      <a:pt x="97" y="32"/>
                      <a:pt x="93" y="32"/>
                      <a:pt x="88" y="32"/>
                    </a:cubicBezTo>
                    <a:cubicBezTo>
                      <a:pt x="88" y="21"/>
                      <a:pt x="88" y="10"/>
                      <a:pt x="88" y="0"/>
                    </a:cubicBezTo>
                    <a:close/>
                    <a:moveTo>
                      <a:pt x="106" y="0"/>
                    </a:moveTo>
                    <a:cubicBezTo>
                      <a:pt x="110" y="0"/>
                      <a:pt x="115" y="0"/>
                      <a:pt x="119" y="0"/>
                    </a:cubicBezTo>
                    <a:cubicBezTo>
                      <a:pt x="119" y="10"/>
                      <a:pt x="119" y="21"/>
                      <a:pt x="119" y="32"/>
                    </a:cubicBezTo>
                    <a:cubicBezTo>
                      <a:pt x="115" y="32"/>
                      <a:pt x="110" y="32"/>
                      <a:pt x="106" y="32"/>
                    </a:cubicBezTo>
                    <a:cubicBezTo>
                      <a:pt x="106" y="21"/>
                      <a:pt x="106" y="10"/>
                      <a:pt x="106" y="0"/>
                    </a:cubicBezTo>
                    <a:close/>
                    <a:moveTo>
                      <a:pt x="124" y="0"/>
                    </a:moveTo>
                    <a:cubicBezTo>
                      <a:pt x="128" y="0"/>
                      <a:pt x="132" y="0"/>
                      <a:pt x="137" y="0"/>
                    </a:cubicBezTo>
                    <a:cubicBezTo>
                      <a:pt x="137" y="10"/>
                      <a:pt x="137" y="21"/>
                      <a:pt x="137" y="32"/>
                    </a:cubicBezTo>
                    <a:cubicBezTo>
                      <a:pt x="132" y="32"/>
                      <a:pt x="128" y="32"/>
                      <a:pt x="124" y="32"/>
                    </a:cubicBezTo>
                    <a:cubicBezTo>
                      <a:pt x="124" y="21"/>
                      <a:pt x="124" y="10"/>
                      <a:pt x="124" y="0"/>
                    </a:cubicBezTo>
                    <a:close/>
                    <a:moveTo>
                      <a:pt x="141" y="0"/>
                    </a:moveTo>
                    <a:cubicBezTo>
                      <a:pt x="146" y="0"/>
                      <a:pt x="150" y="0"/>
                      <a:pt x="155" y="0"/>
                    </a:cubicBezTo>
                    <a:cubicBezTo>
                      <a:pt x="155" y="10"/>
                      <a:pt x="155" y="21"/>
                      <a:pt x="155" y="32"/>
                    </a:cubicBezTo>
                    <a:cubicBezTo>
                      <a:pt x="150" y="32"/>
                      <a:pt x="146" y="32"/>
                      <a:pt x="141" y="32"/>
                    </a:cubicBezTo>
                    <a:cubicBezTo>
                      <a:pt x="141" y="21"/>
                      <a:pt x="141" y="10"/>
                      <a:pt x="141" y="0"/>
                    </a:cubicBezTo>
                    <a:close/>
                    <a:moveTo>
                      <a:pt x="159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32"/>
                      <a:pt x="172" y="32"/>
                      <a:pt x="172" y="32"/>
                    </a:cubicBezTo>
                    <a:cubicBezTo>
                      <a:pt x="159" y="32"/>
                      <a:pt x="159" y="32"/>
                      <a:pt x="159" y="32"/>
                    </a:cubicBezTo>
                    <a:cubicBezTo>
                      <a:pt x="159" y="0"/>
                      <a:pt x="159" y="0"/>
                      <a:pt x="15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857"/>
              <p:cNvSpPr>
                <a:spLocks noEditPoints="1"/>
              </p:cNvSpPr>
              <p:nvPr/>
            </p:nvSpPr>
            <p:spPr bwMode="auto">
              <a:xfrm>
                <a:off x="6313655" y="-996445"/>
                <a:ext cx="2427288" cy="577850"/>
              </a:xfrm>
              <a:custGeom>
                <a:avLst/>
                <a:gdLst>
                  <a:gd name="T0" fmla="*/ 0 w 137"/>
                  <a:gd name="T1" fmla="*/ 0 h 32"/>
                  <a:gd name="T2" fmla="*/ 13 w 137"/>
                  <a:gd name="T3" fmla="*/ 0 h 32"/>
                  <a:gd name="T4" fmla="*/ 13 w 137"/>
                  <a:gd name="T5" fmla="*/ 32 h 32"/>
                  <a:gd name="T6" fmla="*/ 0 w 137"/>
                  <a:gd name="T7" fmla="*/ 32 h 32"/>
                  <a:gd name="T8" fmla="*/ 0 w 137"/>
                  <a:gd name="T9" fmla="*/ 0 h 32"/>
                  <a:gd name="T10" fmla="*/ 17 w 137"/>
                  <a:gd name="T11" fmla="*/ 0 h 32"/>
                  <a:gd name="T12" fmla="*/ 31 w 137"/>
                  <a:gd name="T13" fmla="*/ 0 h 32"/>
                  <a:gd name="T14" fmla="*/ 31 w 137"/>
                  <a:gd name="T15" fmla="*/ 32 h 32"/>
                  <a:gd name="T16" fmla="*/ 17 w 137"/>
                  <a:gd name="T17" fmla="*/ 32 h 32"/>
                  <a:gd name="T18" fmla="*/ 17 w 137"/>
                  <a:gd name="T19" fmla="*/ 0 h 32"/>
                  <a:gd name="T20" fmla="*/ 35 w 137"/>
                  <a:gd name="T21" fmla="*/ 0 h 32"/>
                  <a:gd name="T22" fmla="*/ 48 w 137"/>
                  <a:gd name="T23" fmla="*/ 0 h 32"/>
                  <a:gd name="T24" fmla="*/ 48 w 137"/>
                  <a:gd name="T25" fmla="*/ 32 h 32"/>
                  <a:gd name="T26" fmla="*/ 35 w 137"/>
                  <a:gd name="T27" fmla="*/ 32 h 32"/>
                  <a:gd name="T28" fmla="*/ 35 w 137"/>
                  <a:gd name="T29" fmla="*/ 0 h 32"/>
                  <a:gd name="T30" fmla="*/ 53 w 137"/>
                  <a:gd name="T31" fmla="*/ 0 h 32"/>
                  <a:gd name="T32" fmla="*/ 66 w 137"/>
                  <a:gd name="T33" fmla="*/ 0 h 32"/>
                  <a:gd name="T34" fmla="*/ 66 w 137"/>
                  <a:gd name="T35" fmla="*/ 32 h 32"/>
                  <a:gd name="T36" fmla="*/ 53 w 137"/>
                  <a:gd name="T37" fmla="*/ 32 h 32"/>
                  <a:gd name="T38" fmla="*/ 53 w 137"/>
                  <a:gd name="T39" fmla="*/ 0 h 32"/>
                  <a:gd name="T40" fmla="*/ 70 w 137"/>
                  <a:gd name="T41" fmla="*/ 0 h 32"/>
                  <a:gd name="T42" fmla="*/ 84 w 137"/>
                  <a:gd name="T43" fmla="*/ 0 h 32"/>
                  <a:gd name="T44" fmla="*/ 84 w 137"/>
                  <a:gd name="T45" fmla="*/ 32 h 32"/>
                  <a:gd name="T46" fmla="*/ 70 w 137"/>
                  <a:gd name="T47" fmla="*/ 32 h 32"/>
                  <a:gd name="T48" fmla="*/ 70 w 137"/>
                  <a:gd name="T49" fmla="*/ 0 h 32"/>
                  <a:gd name="T50" fmla="*/ 124 w 137"/>
                  <a:gd name="T51" fmla="*/ 0 h 32"/>
                  <a:gd name="T52" fmla="*/ 137 w 137"/>
                  <a:gd name="T53" fmla="*/ 0 h 32"/>
                  <a:gd name="T54" fmla="*/ 124 w 137"/>
                  <a:gd name="T55" fmla="*/ 32 h 32"/>
                  <a:gd name="T56" fmla="*/ 124 w 137"/>
                  <a:gd name="T57" fmla="*/ 0 h 32"/>
                  <a:gd name="T58" fmla="*/ 106 w 137"/>
                  <a:gd name="T59" fmla="*/ 0 h 32"/>
                  <a:gd name="T60" fmla="*/ 119 w 137"/>
                  <a:gd name="T61" fmla="*/ 0 h 32"/>
                  <a:gd name="T62" fmla="*/ 119 w 137"/>
                  <a:gd name="T63" fmla="*/ 32 h 32"/>
                  <a:gd name="T64" fmla="*/ 106 w 137"/>
                  <a:gd name="T65" fmla="*/ 32 h 32"/>
                  <a:gd name="T66" fmla="*/ 106 w 137"/>
                  <a:gd name="T67" fmla="*/ 0 h 32"/>
                  <a:gd name="T68" fmla="*/ 88 w 137"/>
                  <a:gd name="T69" fmla="*/ 0 h 32"/>
                  <a:gd name="T70" fmla="*/ 101 w 137"/>
                  <a:gd name="T71" fmla="*/ 0 h 32"/>
                  <a:gd name="T72" fmla="*/ 101 w 137"/>
                  <a:gd name="T73" fmla="*/ 32 h 32"/>
                  <a:gd name="T74" fmla="*/ 88 w 137"/>
                  <a:gd name="T75" fmla="*/ 32 h 32"/>
                  <a:gd name="T76" fmla="*/ 88 w 137"/>
                  <a:gd name="T7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32">
                    <a:moveTo>
                      <a:pt x="0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7" y="0"/>
                    </a:moveTo>
                    <a:cubicBezTo>
                      <a:pt x="22" y="0"/>
                      <a:pt x="26" y="0"/>
                      <a:pt x="31" y="0"/>
                    </a:cubicBezTo>
                    <a:cubicBezTo>
                      <a:pt x="31" y="10"/>
                      <a:pt x="31" y="21"/>
                      <a:pt x="31" y="32"/>
                    </a:cubicBezTo>
                    <a:cubicBezTo>
                      <a:pt x="26" y="32"/>
                      <a:pt x="22" y="32"/>
                      <a:pt x="17" y="32"/>
                    </a:cubicBezTo>
                    <a:cubicBezTo>
                      <a:pt x="17" y="21"/>
                      <a:pt x="17" y="10"/>
                      <a:pt x="17" y="0"/>
                    </a:cubicBezTo>
                    <a:close/>
                    <a:moveTo>
                      <a:pt x="35" y="0"/>
                    </a:moveTo>
                    <a:cubicBezTo>
                      <a:pt x="39" y="0"/>
                      <a:pt x="44" y="0"/>
                      <a:pt x="48" y="0"/>
                    </a:cubicBezTo>
                    <a:cubicBezTo>
                      <a:pt x="48" y="10"/>
                      <a:pt x="48" y="21"/>
                      <a:pt x="48" y="32"/>
                    </a:cubicBezTo>
                    <a:cubicBezTo>
                      <a:pt x="44" y="32"/>
                      <a:pt x="39" y="32"/>
                      <a:pt x="35" y="32"/>
                    </a:cubicBezTo>
                    <a:cubicBezTo>
                      <a:pt x="35" y="21"/>
                      <a:pt x="35" y="10"/>
                      <a:pt x="35" y="0"/>
                    </a:cubicBezTo>
                    <a:close/>
                    <a:moveTo>
                      <a:pt x="53" y="0"/>
                    </a:moveTo>
                    <a:cubicBezTo>
                      <a:pt x="57" y="0"/>
                      <a:pt x="62" y="0"/>
                      <a:pt x="66" y="0"/>
                    </a:cubicBezTo>
                    <a:cubicBezTo>
                      <a:pt x="66" y="10"/>
                      <a:pt x="66" y="21"/>
                      <a:pt x="66" y="32"/>
                    </a:cubicBezTo>
                    <a:cubicBezTo>
                      <a:pt x="62" y="32"/>
                      <a:pt x="57" y="32"/>
                      <a:pt x="53" y="32"/>
                    </a:cubicBezTo>
                    <a:cubicBezTo>
                      <a:pt x="53" y="21"/>
                      <a:pt x="53" y="10"/>
                      <a:pt x="53" y="0"/>
                    </a:cubicBezTo>
                    <a:close/>
                    <a:moveTo>
                      <a:pt x="70" y="0"/>
                    </a:moveTo>
                    <a:cubicBezTo>
                      <a:pt x="75" y="0"/>
                      <a:pt x="79" y="0"/>
                      <a:pt x="84" y="0"/>
                    </a:cubicBezTo>
                    <a:cubicBezTo>
                      <a:pt x="84" y="10"/>
                      <a:pt x="84" y="21"/>
                      <a:pt x="84" y="32"/>
                    </a:cubicBezTo>
                    <a:cubicBezTo>
                      <a:pt x="79" y="32"/>
                      <a:pt x="75" y="32"/>
                      <a:pt x="70" y="32"/>
                    </a:cubicBezTo>
                    <a:cubicBezTo>
                      <a:pt x="70" y="21"/>
                      <a:pt x="70" y="10"/>
                      <a:pt x="70" y="0"/>
                    </a:cubicBezTo>
                    <a:close/>
                    <a:moveTo>
                      <a:pt x="124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4" y="0"/>
                      <a:pt x="124" y="0"/>
                      <a:pt x="124" y="0"/>
                    </a:cubicBezTo>
                    <a:close/>
                    <a:moveTo>
                      <a:pt x="106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06" y="32"/>
                      <a:pt x="106" y="32"/>
                      <a:pt x="106" y="32"/>
                    </a:cubicBezTo>
                    <a:cubicBezTo>
                      <a:pt x="106" y="0"/>
                      <a:pt x="106" y="0"/>
                      <a:pt x="106" y="0"/>
                    </a:cubicBezTo>
                    <a:close/>
                    <a:moveTo>
                      <a:pt x="88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32"/>
                      <a:pt x="101" y="32"/>
                      <a:pt x="101" y="32"/>
                    </a:cubicBezTo>
                    <a:cubicBezTo>
                      <a:pt x="97" y="32"/>
                      <a:pt x="93" y="32"/>
                      <a:pt x="88" y="32"/>
                    </a:cubicBezTo>
                    <a:cubicBezTo>
                      <a:pt x="88" y="21"/>
                      <a:pt x="88" y="10"/>
                      <a:pt x="88" y="0"/>
                    </a:cubicBezTo>
                    <a:close/>
                  </a:path>
                </a:pathLst>
              </a:custGeom>
              <a:solidFill>
                <a:srgbClr val="168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858"/>
              <p:cNvSpPr>
                <a:spLocks noEditPoints="1"/>
              </p:cNvSpPr>
              <p:nvPr/>
            </p:nvSpPr>
            <p:spPr bwMode="auto">
              <a:xfrm>
                <a:off x="6083467" y="-1213932"/>
                <a:ext cx="3703638" cy="1012825"/>
              </a:xfrm>
              <a:custGeom>
                <a:avLst/>
                <a:gdLst>
                  <a:gd name="T0" fmla="*/ 2210 w 2333"/>
                  <a:gd name="T1" fmla="*/ 160 h 638"/>
                  <a:gd name="T2" fmla="*/ 2333 w 2333"/>
                  <a:gd name="T3" fmla="*/ 160 h 638"/>
                  <a:gd name="T4" fmla="*/ 2333 w 2333"/>
                  <a:gd name="T5" fmla="*/ 478 h 638"/>
                  <a:gd name="T6" fmla="*/ 2210 w 2333"/>
                  <a:gd name="T7" fmla="*/ 478 h 638"/>
                  <a:gd name="T8" fmla="*/ 2210 w 2333"/>
                  <a:gd name="T9" fmla="*/ 638 h 638"/>
                  <a:gd name="T10" fmla="*/ 0 w 2333"/>
                  <a:gd name="T11" fmla="*/ 638 h 638"/>
                  <a:gd name="T12" fmla="*/ 0 w 2333"/>
                  <a:gd name="T13" fmla="*/ 0 h 638"/>
                  <a:gd name="T14" fmla="*/ 2210 w 2333"/>
                  <a:gd name="T15" fmla="*/ 0 h 638"/>
                  <a:gd name="T16" fmla="*/ 2210 w 2333"/>
                  <a:gd name="T17" fmla="*/ 160 h 638"/>
                  <a:gd name="T18" fmla="*/ 2210 w 2333"/>
                  <a:gd name="T19" fmla="*/ 160 h 638"/>
                  <a:gd name="T20" fmla="*/ 2121 w 2333"/>
                  <a:gd name="T21" fmla="*/ 80 h 638"/>
                  <a:gd name="T22" fmla="*/ 2121 w 2333"/>
                  <a:gd name="T23" fmla="*/ 547 h 638"/>
                  <a:gd name="T24" fmla="*/ 89 w 2333"/>
                  <a:gd name="T25" fmla="*/ 547 h 638"/>
                  <a:gd name="T26" fmla="*/ 89 w 2333"/>
                  <a:gd name="T27" fmla="*/ 80 h 638"/>
                  <a:gd name="T28" fmla="*/ 2121 w 2333"/>
                  <a:gd name="T29" fmla="*/ 80 h 638"/>
                  <a:gd name="T30" fmla="*/ 2121 w 2333"/>
                  <a:gd name="T31" fmla="*/ 8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3" h="638">
                    <a:moveTo>
                      <a:pt x="2210" y="160"/>
                    </a:moveTo>
                    <a:lnTo>
                      <a:pt x="2333" y="160"/>
                    </a:lnTo>
                    <a:lnTo>
                      <a:pt x="2333" y="478"/>
                    </a:lnTo>
                    <a:lnTo>
                      <a:pt x="2210" y="478"/>
                    </a:lnTo>
                    <a:lnTo>
                      <a:pt x="2210" y="638"/>
                    </a:lnTo>
                    <a:lnTo>
                      <a:pt x="0" y="638"/>
                    </a:lnTo>
                    <a:lnTo>
                      <a:pt x="0" y="0"/>
                    </a:lnTo>
                    <a:lnTo>
                      <a:pt x="2210" y="0"/>
                    </a:lnTo>
                    <a:lnTo>
                      <a:pt x="2210" y="160"/>
                    </a:lnTo>
                    <a:lnTo>
                      <a:pt x="2210" y="160"/>
                    </a:lnTo>
                    <a:close/>
                    <a:moveTo>
                      <a:pt x="2121" y="80"/>
                    </a:moveTo>
                    <a:lnTo>
                      <a:pt x="2121" y="547"/>
                    </a:lnTo>
                    <a:lnTo>
                      <a:pt x="89" y="547"/>
                    </a:lnTo>
                    <a:lnTo>
                      <a:pt x="89" y="80"/>
                    </a:lnTo>
                    <a:lnTo>
                      <a:pt x="2121" y="80"/>
                    </a:lnTo>
                    <a:lnTo>
                      <a:pt x="2121" y="8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10112787" y="3791824"/>
              <a:ext cx="878194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75%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77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3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78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6737" y="3184397"/>
            <a:ext cx="2495376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4837" y="3844950"/>
            <a:ext cx="3257277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9109" y="4464132"/>
            <a:ext cx="2273004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890" y="5083313"/>
            <a:ext cx="2895222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右箭头标注 9"/>
          <p:cNvSpPr/>
          <p:nvPr/>
        </p:nvSpPr>
        <p:spPr>
          <a:xfrm>
            <a:off x="5314712" y="3762704"/>
            <a:ext cx="1619037" cy="472169"/>
          </a:xfrm>
          <a:prstGeom prst="leftRightArrowCallout">
            <a:avLst>
              <a:gd name="adj1" fmla="val 25000"/>
              <a:gd name="adj2" fmla="val 22310"/>
              <a:gd name="adj3" fmla="val 25000"/>
              <a:gd name="adj4" fmla="val 63861"/>
            </a:avLst>
          </a:prstGeom>
          <a:solidFill>
            <a:srgbClr val="C9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左右箭头标注 10"/>
          <p:cNvSpPr/>
          <p:nvPr/>
        </p:nvSpPr>
        <p:spPr>
          <a:xfrm>
            <a:off x="5314712" y="4373850"/>
            <a:ext cx="1619037" cy="472169"/>
          </a:xfrm>
          <a:prstGeom prst="leftRightArrowCallout">
            <a:avLst>
              <a:gd name="adj1" fmla="val 25000"/>
              <a:gd name="adj2" fmla="val 22310"/>
              <a:gd name="adj3" fmla="val 25000"/>
              <a:gd name="adj4" fmla="val 63861"/>
            </a:avLst>
          </a:prstGeom>
          <a:solidFill>
            <a:srgbClr val="C9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右箭头标注 11"/>
          <p:cNvSpPr/>
          <p:nvPr/>
        </p:nvSpPr>
        <p:spPr>
          <a:xfrm>
            <a:off x="5314712" y="4984993"/>
            <a:ext cx="1619037" cy="472169"/>
          </a:xfrm>
          <a:prstGeom prst="leftRightArrowCallout">
            <a:avLst>
              <a:gd name="adj1" fmla="val 25000"/>
              <a:gd name="adj2" fmla="val 22310"/>
              <a:gd name="adj3" fmla="val 25000"/>
              <a:gd name="adj4" fmla="val 63861"/>
            </a:avLst>
          </a:prstGeom>
          <a:solidFill>
            <a:srgbClr val="C9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48034" y="3184397"/>
            <a:ext cx="3022358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8033" y="3828379"/>
            <a:ext cx="2063632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48034" y="4472361"/>
            <a:ext cx="1708079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48033" y="5116343"/>
            <a:ext cx="1435064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14712" y="3151561"/>
            <a:ext cx="1619037" cy="472169"/>
            <a:chOff x="5315404" y="3150830"/>
            <a:chExt cx="1619248" cy="472060"/>
          </a:xfrm>
        </p:grpSpPr>
        <p:sp>
          <p:nvSpPr>
            <p:cNvPr id="9" name="左右箭头标注 8"/>
            <p:cNvSpPr/>
            <p:nvPr/>
          </p:nvSpPr>
          <p:spPr>
            <a:xfrm>
              <a:off x="5315404" y="3150830"/>
              <a:ext cx="1619248" cy="472060"/>
            </a:xfrm>
            <a:prstGeom prst="leftRightArrowCallout">
              <a:avLst>
                <a:gd name="adj1" fmla="val 25000"/>
                <a:gd name="adj2" fmla="val 22310"/>
                <a:gd name="adj3" fmla="val 25000"/>
                <a:gd name="adj4" fmla="val 63861"/>
              </a:avLst>
            </a:prstGeom>
            <a:solidFill>
              <a:srgbClr val="C93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9"/>
            <p:cNvSpPr txBox="1"/>
            <p:nvPr/>
          </p:nvSpPr>
          <p:spPr bwMode="auto">
            <a:xfrm>
              <a:off x="5629728" y="3222061"/>
              <a:ext cx="11644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9"/>
          <p:cNvSpPr txBox="1"/>
          <p:nvPr/>
        </p:nvSpPr>
        <p:spPr bwMode="auto">
          <a:xfrm>
            <a:off x="5628997" y="3821449"/>
            <a:ext cx="1164307" cy="33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9"/>
          <p:cNvSpPr txBox="1"/>
          <p:nvPr/>
        </p:nvSpPr>
        <p:spPr bwMode="auto">
          <a:xfrm>
            <a:off x="5628997" y="4420090"/>
            <a:ext cx="1164307" cy="33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9"/>
          <p:cNvSpPr txBox="1"/>
          <p:nvPr/>
        </p:nvSpPr>
        <p:spPr bwMode="auto">
          <a:xfrm>
            <a:off x="5628997" y="5018732"/>
            <a:ext cx="1164307" cy="33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60199" y="3144563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36341" y="3789673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1337" y="4408855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90536" y="5028036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258587" y="3129120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45736" y="3779596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70470" y="4417084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703911" y="5054573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442830" y="1642550"/>
            <a:ext cx="1304754" cy="1304208"/>
            <a:chOff x="-2707123" y="4754940"/>
            <a:chExt cx="2036763" cy="2035175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707123" y="4754940"/>
              <a:ext cx="2036763" cy="203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-2692835" y="4769228"/>
              <a:ext cx="2012950" cy="2011363"/>
            </a:xfrm>
            <a:prstGeom prst="ellipse">
              <a:avLst/>
            </a:prstGeom>
            <a:solidFill>
              <a:srgbClr val="16253B"/>
            </a:solidFill>
            <a:ln w="238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-2605523" y="4861303"/>
              <a:ext cx="1828800" cy="1827213"/>
            </a:xfrm>
            <a:custGeom>
              <a:avLst/>
              <a:gdLst>
                <a:gd name="T0" fmla="*/ 396 w 792"/>
                <a:gd name="T1" fmla="*/ 22 h 792"/>
                <a:gd name="T2" fmla="*/ 770 w 792"/>
                <a:gd name="T3" fmla="*/ 396 h 792"/>
                <a:gd name="T4" fmla="*/ 396 w 792"/>
                <a:gd name="T5" fmla="*/ 770 h 792"/>
                <a:gd name="T6" fmla="*/ 22 w 792"/>
                <a:gd name="T7" fmla="*/ 396 h 792"/>
                <a:gd name="T8" fmla="*/ 396 w 792"/>
                <a:gd name="T9" fmla="*/ 22 h 792"/>
                <a:gd name="T10" fmla="*/ 396 w 792"/>
                <a:gd name="T11" fmla="*/ 0 h 792"/>
                <a:gd name="T12" fmla="*/ 0 w 792"/>
                <a:gd name="T13" fmla="*/ 396 h 792"/>
                <a:gd name="T14" fmla="*/ 396 w 792"/>
                <a:gd name="T15" fmla="*/ 792 h 792"/>
                <a:gd name="T16" fmla="*/ 792 w 792"/>
                <a:gd name="T17" fmla="*/ 396 h 792"/>
                <a:gd name="T18" fmla="*/ 396 w 792"/>
                <a:gd name="T1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2">
                  <a:moveTo>
                    <a:pt x="396" y="22"/>
                  </a:moveTo>
                  <a:cubicBezTo>
                    <a:pt x="602" y="22"/>
                    <a:pt x="770" y="189"/>
                    <a:pt x="770" y="396"/>
                  </a:cubicBezTo>
                  <a:cubicBezTo>
                    <a:pt x="770" y="602"/>
                    <a:pt x="602" y="770"/>
                    <a:pt x="396" y="770"/>
                  </a:cubicBezTo>
                  <a:cubicBezTo>
                    <a:pt x="189" y="770"/>
                    <a:pt x="22" y="602"/>
                    <a:pt x="22" y="396"/>
                  </a:cubicBezTo>
                  <a:cubicBezTo>
                    <a:pt x="22" y="189"/>
                    <a:pt x="189" y="22"/>
                    <a:pt x="396" y="22"/>
                  </a:cubicBezTo>
                  <a:moveTo>
                    <a:pt x="396" y="0"/>
                  </a:moveTo>
                  <a:cubicBezTo>
                    <a:pt x="178" y="0"/>
                    <a:pt x="0" y="178"/>
                    <a:pt x="0" y="396"/>
                  </a:cubicBezTo>
                  <a:cubicBezTo>
                    <a:pt x="0" y="614"/>
                    <a:pt x="178" y="792"/>
                    <a:pt x="396" y="792"/>
                  </a:cubicBezTo>
                  <a:cubicBezTo>
                    <a:pt x="614" y="792"/>
                    <a:pt x="792" y="614"/>
                    <a:pt x="792" y="396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-2067361" y="5120034"/>
              <a:ext cx="752475" cy="131921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4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4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4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69210" y="1553025"/>
            <a:ext cx="9233911" cy="4157038"/>
            <a:chOff x="1469400" y="1552665"/>
            <a:chExt cx="9235113" cy="4156076"/>
          </a:xfrm>
        </p:grpSpPr>
        <p:sp>
          <p:nvSpPr>
            <p:cNvPr id="136" name="矩形 135"/>
            <p:cNvSpPr/>
            <p:nvPr/>
          </p:nvSpPr>
          <p:spPr>
            <a:xfrm>
              <a:off x="6473264" y="2544854"/>
              <a:ext cx="4231249" cy="3122612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69400" y="1552665"/>
              <a:ext cx="8608990" cy="4156076"/>
              <a:chOff x="1469400" y="1552665"/>
              <a:chExt cx="8608990" cy="4156076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469400" y="2552458"/>
                <a:ext cx="4348357" cy="3108568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>
                <a:off x="4794250" y="1552665"/>
                <a:ext cx="2603501" cy="4156076"/>
                <a:chOff x="1338022" y="2076157"/>
                <a:chExt cx="2603501" cy="4156076"/>
              </a:xfrm>
            </p:grpSpPr>
            <p:sp>
              <p:nvSpPr>
                <p:cNvPr id="56" name="Freeform 91"/>
                <p:cNvSpPr/>
                <p:nvPr/>
              </p:nvSpPr>
              <p:spPr bwMode="auto">
                <a:xfrm>
                  <a:off x="3663710" y="4162133"/>
                  <a:ext cx="247650" cy="101600"/>
                </a:xfrm>
                <a:custGeom>
                  <a:avLst/>
                  <a:gdLst>
                    <a:gd name="T0" fmla="*/ 30 w 156"/>
                    <a:gd name="T1" fmla="*/ 0 h 64"/>
                    <a:gd name="T2" fmla="*/ 82 w 156"/>
                    <a:gd name="T3" fmla="*/ 12 h 64"/>
                    <a:gd name="T4" fmla="*/ 118 w 156"/>
                    <a:gd name="T5" fmla="*/ 31 h 64"/>
                    <a:gd name="T6" fmla="*/ 156 w 156"/>
                    <a:gd name="T7" fmla="*/ 38 h 64"/>
                    <a:gd name="T8" fmla="*/ 149 w 156"/>
                    <a:gd name="T9" fmla="*/ 52 h 64"/>
                    <a:gd name="T10" fmla="*/ 120 w 156"/>
                    <a:gd name="T11" fmla="*/ 55 h 64"/>
                    <a:gd name="T12" fmla="*/ 85 w 156"/>
                    <a:gd name="T13" fmla="*/ 45 h 64"/>
                    <a:gd name="T14" fmla="*/ 37 w 156"/>
                    <a:gd name="T15" fmla="*/ 64 h 64"/>
                    <a:gd name="T16" fmla="*/ 0 w 156"/>
                    <a:gd name="T17" fmla="*/ 24 h 64"/>
                    <a:gd name="T18" fmla="*/ 30 w 156"/>
                    <a:gd name="T1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6" h="64">
                      <a:moveTo>
                        <a:pt x="30" y="0"/>
                      </a:moveTo>
                      <a:lnTo>
                        <a:pt x="82" y="12"/>
                      </a:lnTo>
                      <a:lnTo>
                        <a:pt x="118" y="31"/>
                      </a:lnTo>
                      <a:lnTo>
                        <a:pt x="156" y="38"/>
                      </a:lnTo>
                      <a:lnTo>
                        <a:pt x="149" y="52"/>
                      </a:lnTo>
                      <a:lnTo>
                        <a:pt x="120" y="55"/>
                      </a:lnTo>
                      <a:lnTo>
                        <a:pt x="85" y="45"/>
                      </a:lnTo>
                      <a:lnTo>
                        <a:pt x="37" y="64"/>
                      </a:lnTo>
                      <a:lnTo>
                        <a:pt x="0" y="24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92"/>
                <p:cNvSpPr/>
                <p:nvPr/>
              </p:nvSpPr>
              <p:spPr bwMode="auto">
                <a:xfrm>
                  <a:off x="3614498" y="4162133"/>
                  <a:ext cx="327025" cy="349250"/>
                </a:xfrm>
                <a:custGeom>
                  <a:avLst/>
                  <a:gdLst>
                    <a:gd name="T0" fmla="*/ 61 w 206"/>
                    <a:gd name="T1" fmla="*/ 0 h 220"/>
                    <a:gd name="T2" fmla="*/ 206 w 206"/>
                    <a:gd name="T3" fmla="*/ 118 h 220"/>
                    <a:gd name="T4" fmla="*/ 191 w 206"/>
                    <a:gd name="T5" fmla="*/ 182 h 220"/>
                    <a:gd name="T6" fmla="*/ 116 w 206"/>
                    <a:gd name="T7" fmla="*/ 220 h 220"/>
                    <a:gd name="T8" fmla="*/ 38 w 206"/>
                    <a:gd name="T9" fmla="*/ 130 h 220"/>
                    <a:gd name="T10" fmla="*/ 0 w 206"/>
                    <a:gd name="T11" fmla="*/ 45 h 220"/>
                    <a:gd name="T12" fmla="*/ 61 w 206"/>
                    <a:gd name="T13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6" h="220">
                      <a:moveTo>
                        <a:pt x="61" y="0"/>
                      </a:moveTo>
                      <a:lnTo>
                        <a:pt x="206" y="118"/>
                      </a:lnTo>
                      <a:lnTo>
                        <a:pt x="191" y="182"/>
                      </a:lnTo>
                      <a:lnTo>
                        <a:pt x="116" y="220"/>
                      </a:lnTo>
                      <a:lnTo>
                        <a:pt x="38" y="130"/>
                      </a:lnTo>
                      <a:lnTo>
                        <a:pt x="0" y="45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93"/>
                <p:cNvSpPr/>
                <p:nvPr/>
              </p:nvSpPr>
              <p:spPr bwMode="auto">
                <a:xfrm>
                  <a:off x="3587510" y="4128795"/>
                  <a:ext cx="123825" cy="104775"/>
                </a:xfrm>
                <a:custGeom>
                  <a:avLst/>
                  <a:gdLst>
                    <a:gd name="T0" fmla="*/ 62 w 78"/>
                    <a:gd name="T1" fmla="*/ 0 h 66"/>
                    <a:gd name="T2" fmla="*/ 78 w 78"/>
                    <a:gd name="T3" fmla="*/ 21 h 66"/>
                    <a:gd name="T4" fmla="*/ 17 w 78"/>
                    <a:gd name="T5" fmla="*/ 66 h 66"/>
                    <a:gd name="T6" fmla="*/ 0 w 78"/>
                    <a:gd name="T7" fmla="*/ 50 h 66"/>
                    <a:gd name="T8" fmla="*/ 62 w 78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66">
                      <a:moveTo>
                        <a:pt x="62" y="0"/>
                      </a:moveTo>
                      <a:lnTo>
                        <a:pt x="78" y="21"/>
                      </a:lnTo>
                      <a:lnTo>
                        <a:pt x="17" y="66"/>
                      </a:lnTo>
                      <a:lnTo>
                        <a:pt x="0" y="5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94"/>
                <p:cNvSpPr/>
                <p:nvPr/>
              </p:nvSpPr>
              <p:spPr bwMode="auto">
                <a:xfrm>
                  <a:off x="1368185" y="4162133"/>
                  <a:ext cx="250825" cy="101600"/>
                </a:xfrm>
                <a:custGeom>
                  <a:avLst/>
                  <a:gdLst>
                    <a:gd name="T0" fmla="*/ 125 w 158"/>
                    <a:gd name="T1" fmla="*/ 0 h 64"/>
                    <a:gd name="T2" fmla="*/ 76 w 158"/>
                    <a:gd name="T3" fmla="*/ 12 h 64"/>
                    <a:gd name="T4" fmla="*/ 40 w 158"/>
                    <a:gd name="T5" fmla="*/ 31 h 64"/>
                    <a:gd name="T6" fmla="*/ 0 w 158"/>
                    <a:gd name="T7" fmla="*/ 38 h 64"/>
                    <a:gd name="T8" fmla="*/ 7 w 158"/>
                    <a:gd name="T9" fmla="*/ 52 h 64"/>
                    <a:gd name="T10" fmla="*/ 38 w 158"/>
                    <a:gd name="T11" fmla="*/ 55 h 64"/>
                    <a:gd name="T12" fmla="*/ 71 w 158"/>
                    <a:gd name="T13" fmla="*/ 45 h 64"/>
                    <a:gd name="T14" fmla="*/ 118 w 158"/>
                    <a:gd name="T15" fmla="*/ 64 h 64"/>
                    <a:gd name="T16" fmla="*/ 158 w 158"/>
                    <a:gd name="T17" fmla="*/ 24 h 64"/>
                    <a:gd name="T18" fmla="*/ 125 w 158"/>
                    <a:gd name="T1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8" h="64">
                      <a:moveTo>
                        <a:pt x="125" y="0"/>
                      </a:moveTo>
                      <a:lnTo>
                        <a:pt x="76" y="12"/>
                      </a:lnTo>
                      <a:lnTo>
                        <a:pt x="40" y="31"/>
                      </a:lnTo>
                      <a:lnTo>
                        <a:pt x="0" y="38"/>
                      </a:lnTo>
                      <a:lnTo>
                        <a:pt x="7" y="52"/>
                      </a:lnTo>
                      <a:lnTo>
                        <a:pt x="38" y="55"/>
                      </a:lnTo>
                      <a:lnTo>
                        <a:pt x="71" y="45"/>
                      </a:lnTo>
                      <a:lnTo>
                        <a:pt x="118" y="64"/>
                      </a:lnTo>
                      <a:lnTo>
                        <a:pt x="158" y="24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95"/>
                <p:cNvSpPr/>
                <p:nvPr/>
              </p:nvSpPr>
              <p:spPr bwMode="auto">
                <a:xfrm>
                  <a:off x="1338022" y="4162133"/>
                  <a:ext cx="330200" cy="349250"/>
                </a:xfrm>
                <a:custGeom>
                  <a:avLst/>
                  <a:gdLst>
                    <a:gd name="T0" fmla="*/ 144 w 208"/>
                    <a:gd name="T1" fmla="*/ 0 h 220"/>
                    <a:gd name="T2" fmla="*/ 0 w 208"/>
                    <a:gd name="T3" fmla="*/ 118 h 220"/>
                    <a:gd name="T4" fmla="*/ 17 w 208"/>
                    <a:gd name="T5" fmla="*/ 182 h 220"/>
                    <a:gd name="T6" fmla="*/ 92 w 208"/>
                    <a:gd name="T7" fmla="*/ 220 h 220"/>
                    <a:gd name="T8" fmla="*/ 168 w 208"/>
                    <a:gd name="T9" fmla="*/ 130 h 220"/>
                    <a:gd name="T10" fmla="*/ 208 w 208"/>
                    <a:gd name="T11" fmla="*/ 45 h 220"/>
                    <a:gd name="T12" fmla="*/ 144 w 208"/>
                    <a:gd name="T13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8" h="220">
                      <a:moveTo>
                        <a:pt x="144" y="0"/>
                      </a:moveTo>
                      <a:lnTo>
                        <a:pt x="0" y="118"/>
                      </a:lnTo>
                      <a:lnTo>
                        <a:pt x="17" y="182"/>
                      </a:lnTo>
                      <a:lnTo>
                        <a:pt x="92" y="220"/>
                      </a:lnTo>
                      <a:lnTo>
                        <a:pt x="168" y="130"/>
                      </a:lnTo>
                      <a:lnTo>
                        <a:pt x="208" y="45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1596785" y="2782595"/>
                  <a:ext cx="631825" cy="1447800"/>
                </a:xfrm>
                <a:custGeom>
                  <a:avLst/>
                  <a:gdLst>
                    <a:gd name="T0" fmla="*/ 398 w 398"/>
                    <a:gd name="T1" fmla="*/ 415 h 912"/>
                    <a:gd name="T2" fmla="*/ 346 w 398"/>
                    <a:gd name="T3" fmla="*/ 0 h 912"/>
                    <a:gd name="T4" fmla="*/ 232 w 398"/>
                    <a:gd name="T5" fmla="*/ 514 h 912"/>
                    <a:gd name="T6" fmla="*/ 0 w 398"/>
                    <a:gd name="T7" fmla="*/ 848 h 912"/>
                    <a:gd name="T8" fmla="*/ 76 w 398"/>
                    <a:gd name="T9" fmla="*/ 912 h 912"/>
                    <a:gd name="T10" fmla="*/ 339 w 398"/>
                    <a:gd name="T11" fmla="*/ 602 h 912"/>
                    <a:gd name="T12" fmla="*/ 398 w 398"/>
                    <a:gd name="T13" fmla="*/ 415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8" h="912">
                      <a:moveTo>
                        <a:pt x="398" y="415"/>
                      </a:moveTo>
                      <a:lnTo>
                        <a:pt x="346" y="0"/>
                      </a:lnTo>
                      <a:lnTo>
                        <a:pt x="232" y="514"/>
                      </a:lnTo>
                      <a:lnTo>
                        <a:pt x="0" y="848"/>
                      </a:lnTo>
                      <a:lnTo>
                        <a:pt x="76" y="912"/>
                      </a:lnTo>
                      <a:lnTo>
                        <a:pt x="339" y="602"/>
                      </a:lnTo>
                      <a:lnTo>
                        <a:pt x="398" y="415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97"/>
                <p:cNvSpPr/>
                <p:nvPr/>
              </p:nvSpPr>
              <p:spPr bwMode="auto">
                <a:xfrm>
                  <a:off x="3054110" y="2782595"/>
                  <a:ext cx="631825" cy="1443038"/>
                </a:xfrm>
                <a:custGeom>
                  <a:avLst/>
                  <a:gdLst>
                    <a:gd name="T0" fmla="*/ 0 w 398"/>
                    <a:gd name="T1" fmla="*/ 415 h 909"/>
                    <a:gd name="T2" fmla="*/ 52 w 398"/>
                    <a:gd name="T3" fmla="*/ 0 h 909"/>
                    <a:gd name="T4" fmla="*/ 164 w 398"/>
                    <a:gd name="T5" fmla="*/ 514 h 909"/>
                    <a:gd name="T6" fmla="*/ 398 w 398"/>
                    <a:gd name="T7" fmla="*/ 848 h 909"/>
                    <a:gd name="T8" fmla="*/ 324 w 398"/>
                    <a:gd name="T9" fmla="*/ 909 h 909"/>
                    <a:gd name="T10" fmla="*/ 59 w 398"/>
                    <a:gd name="T11" fmla="*/ 602 h 909"/>
                    <a:gd name="T12" fmla="*/ 0 w 398"/>
                    <a:gd name="T13" fmla="*/ 415 h 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8" h="909">
                      <a:moveTo>
                        <a:pt x="0" y="415"/>
                      </a:moveTo>
                      <a:lnTo>
                        <a:pt x="52" y="0"/>
                      </a:lnTo>
                      <a:lnTo>
                        <a:pt x="164" y="514"/>
                      </a:lnTo>
                      <a:lnTo>
                        <a:pt x="398" y="848"/>
                      </a:lnTo>
                      <a:lnTo>
                        <a:pt x="324" y="909"/>
                      </a:lnTo>
                      <a:lnTo>
                        <a:pt x="59" y="602"/>
                      </a:lnTo>
                      <a:lnTo>
                        <a:pt x="0" y="415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98"/>
                <p:cNvSpPr/>
                <p:nvPr/>
              </p:nvSpPr>
              <p:spPr bwMode="auto">
                <a:xfrm>
                  <a:off x="1566622" y="4128795"/>
                  <a:ext cx="128588" cy="107950"/>
                </a:xfrm>
                <a:custGeom>
                  <a:avLst/>
                  <a:gdLst>
                    <a:gd name="T0" fmla="*/ 19 w 81"/>
                    <a:gd name="T1" fmla="*/ 0 h 68"/>
                    <a:gd name="T2" fmla="*/ 0 w 81"/>
                    <a:gd name="T3" fmla="*/ 21 h 68"/>
                    <a:gd name="T4" fmla="*/ 69 w 81"/>
                    <a:gd name="T5" fmla="*/ 68 h 68"/>
                    <a:gd name="T6" fmla="*/ 81 w 81"/>
                    <a:gd name="T7" fmla="*/ 50 h 68"/>
                    <a:gd name="T8" fmla="*/ 19 w 81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68">
                      <a:moveTo>
                        <a:pt x="19" y="0"/>
                      </a:moveTo>
                      <a:lnTo>
                        <a:pt x="0" y="21"/>
                      </a:lnTo>
                      <a:lnTo>
                        <a:pt x="69" y="68"/>
                      </a:lnTo>
                      <a:lnTo>
                        <a:pt x="81" y="5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99"/>
                <p:cNvSpPr/>
                <p:nvPr/>
              </p:nvSpPr>
              <p:spPr bwMode="auto">
                <a:xfrm>
                  <a:off x="2404822" y="2076157"/>
                  <a:ext cx="465138" cy="409575"/>
                </a:xfrm>
                <a:custGeom>
                  <a:avLst/>
                  <a:gdLst>
                    <a:gd name="T0" fmla="*/ 91 w 124"/>
                    <a:gd name="T1" fmla="*/ 18 h 109"/>
                    <a:gd name="T2" fmla="*/ 71 w 124"/>
                    <a:gd name="T3" fmla="*/ 12 h 109"/>
                    <a:gd name="T4" fmla="*/ 13 w 124"/>
                    <a:gd name="T5" fmla="*/ 59 h 109"/>
                    <a:gd name="T6" fmla="*/ 22 w 124"/>
                    <a:gd name="T7" fmla="*/ 109 h 109"/>
                    <a:gd name="T8" fmla="*/ 22 w 124"/>
                    <a:gd name="T9" fmla="*/ 51 h 109"/>
                    <a:gd name="T10" fmla="*/ 29 w 124"/>
                    <a:gd name="T11" fmla="*/ 51 h 109"/>
                    <a:gd name="T12" fmla="*/ 110 w 124"/>
                    <a:gd name="T13" fmla="*/ 51 h 109"/>
                    <a:gd name="T14" fmla="*/ 110 w 124"/>
                    <a:gd name="T15" fmla="*/ 109 h 109"/>
                    <a:gd name="T16" fmla="*/ 119 w 124"/>
                    <a:gd name="T17" fmla="*/ 59 h 109"/>
                    <a:gd name="T18" fmla="*/ 91 w 124"/>
                    <a:gd name="T19" fmla="*/ 18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4" h="109">
                      <a:moveTo>
                        <a:pt x="91" y="18"/>
                      </a:moveTo>
                      <a:cubicBezTo>
                        <a:pt x="91" y="18"/>
                        <a:pt x="84" y="12"/>
                        <a:pt x="71" y="12"/>
                      </a:cubicBezTo>
                      <a:cubicBezTo>
                        <a:pt x="18" y="12"/>
                        <a:pt x="0" y="23"/>
                        <a:pt x="13" y="59"/>
                      </a:cubicBezTo>
                      <a:cubicBezTo>
                        <a:pt x="17" y="69"/>
                        <a:pt x="19" y="101"/>
                        <a:pt x="22" y="109"/>
                      </a:cubicBezTo>
                      <a:cubicBezTo>
                        <a:pt x="22" y="51"/>
                        <a:pt x="22" y="51"/>
                        <a:pt x="22" y="51"/>
                      </a:cubicBezTo>
                      <a:cubicBezTo>
                        <a:pt x="29" y="51"/>
                        <a:pt x="29" y="51"/>
                        <a:pt x="29" y="51"/>
                      </a:cubicBezTo>
                      <a:cubicBezTo>
                        <a:pt x="110" y="51"/>
                        <a:pt x="110" y="51"/>
                        <a:pt x="110" y="51"/>
                      </a:cubicBezTo>
                      <a:cubicBezTo>
                        <a:pt x="110" y="109"/>
                        <a:pt x="110" y="109"/>
                        <a:pt x="110" y="109"/>
                      </a:cubicBezTo>
                      <a:cubicBezTo>
                        <a:pt x="114" y="100"/>
                        <a:pt x="118" y="67"/>
                        <a:pt x="119" y="59"/>
                      </a:cubicBezTo>
                      <a:cubicBezTo>
                        <a:pt x="124" y="0"/>
                        <a:pt x="91" y="18"/>
                        <a:pt x="91" y="18"/>
                      </a:cubicBezTo>
                      <a:close/>
                    </a:path>
                  </a:pathLst>
                </a:custGeom>
                <a:solidFill>
                  <a:srgbClr val="2C3E50"/>
                </a:solidFill>
                <a:ln w="19050" cap="flat">
                  <a:solidFill>
                    <a:srgbClr val="2C3E50"/>
                  </a:solidFill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100"/>
                <p:cNvSpPr/>
                <p:nvPr/>
              </p:nvSpPr>
              <p:spPr bwMode="auto">
                <a:xfrm>
                  <a:off x="2487372" y="2268245"/>
                  <a:ext cx="330200" cy="412750"/>
                </a:xfrm>
                <a:custGeom>
                  <a:avLst/>
                  <a:gdLst>
                    <a:gd name="T0" fmla="*/ 7 w 88"/>
                    <a:gd name="T1" fmla="*/ 0 h 110"/>
                    <a:gd name="T2" fmla="*/ 0 w 88"/>
                    <a:gd name="T3" fmla="*/ 0 h 110"/>
                    <a:gd name="T4" fmla="*/ 0 w 88"/>
                    <a:gd name="T5" fmla="*/ 58 h 110"/>
                    <a:gd name="T6" fmla="*/ 44 w 88"/>
                    <a:gd name="T7" fmla="*/ 110 h 110"/>
                    <a:gd name="T8" fmla="*/ 88 w 88"/>
                    <a:gd name="T9" fmla="*/ 58 h 110"/>
                    <a:gd name="T10" fmla="*/ 88 w 88"/>
                    <a:gd name="T11" fmla="*/ 24 h 110"/>
                    <a:gd name="T12" fmla="*/ 88 w 88"/>
                    <a:gd name="T13" fmla="*/ 0 h 110"/>
                    <a:gd name="T14" fmla="*/ 7 w 88"/>
                    <a:gd name="T15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8" h="110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9" y="84"/>
                        <a:pt x="22" y="110"/>
                        <a:pt x="44" y="110"/>
                      </a:cubicBezTo>
                      <a:cubicBezTo>
                        <a:pt x="65" y="110"/>
                        <a:pt x="79" y="82"/>
                        <a:pt x="88" y="58"/>
                      </a:cubicBezTo>
                      <a:cubicBezTo>
                        <a:pt x="88" y="24"/>
                        <a:pt x="88" y="24"/>
                        <a:pt x="88" y="24"/>
                      </a:cubicBezTo>
                      <a:cubicBezTo>
                        <a:pt x="88" y="0"/>
                        <a:pt x="88" y="0"/>
                        <a:pt x="8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101"/>
                <p:cNvSpPr/>
                <p:nvPr/>
              </p:nvSpPr>
              <p:spPr bwMode="auto">
                <a:xfrm>
                  <a:off x="2261947" y="4143083"/>
                  <a:ext cx="792163" cy="1920875"/>
                </a:xfrm>
                <a:custGeom>
                  <a:avLst/>
                  <a:gdLst>
                    <a:gd name="T0" fmla="*/ 31 w 499"/>
                    <a:gd name="T1" fmla="*/ 7 h 1210"/>
                    <a:gd name="T2" fmla="*/ 0 w 499"/>
                    <a:gd name="T3" fmla="*/ 1198 h 1210"/>
                    <a:gd name="T4" fmla="*/ 133 w 499"/>
                    <a:gd name="T5" fmla="*/ 1210 h 1210"/>
                    <a:gd name="T6" fmla="*/ 244 w 499"/>
                    <a:gd name="T7" fmla="*/ 242 h 1210"/>
                    <a:gd name="T8" fmla="*/ 364 w 499"/>
                    <a:gd name="T9" fmla="*/ 1210 h 1210"/>
                    <a:gd name="T10" fmla="*/ 499 w 499"/>
                    <a:gd name="T11" fmla="*/ 1205 h 1210"/>
                    <a:gd name="T12" fmla="*/ 454 w 499"/>
                    <a:gd name="T13" fmla="*/ 0 h 1210"/>
                    <a:gd name="T14" fmla="*/ 31 w 499"/>
                    <a:gd name="T15" fmla="*/ 7 h 1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9" h="1210">
                      <a:moveTo>
                        <a:pt x="31" y="7"/>
                      </a:moveTo>
                      <a:lnTo>
                        <a:pt x="0" y="1198"/>
                      </a:lnTo>
                      <a:lnTo>
                        <a:pt x="133" y="1210"/>
                      </a:lnTo>
                      <a:lnTo>
                        <a:pt x="244" y="242"/>
                      </a:lnTo>
                      <a:lnTo>
                        <a:pt x="364" y="1210"/>
                      </a:lnTo>
                      <a:lnTo>
                        <a:pt x="499" y="1205"/>
                      </a:lnTo>
                      <a:lnTo>
                        <a:pt x="454" y="0"/>
                      </a:lnTo>
                      <a:lnTo>
                        <a:pt x="31" y="7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102"/>
                <p:cNvSpPr/>
                <p:nvPr/>
              </p:nvSpPr>
              <p:spPr bwMode="auto">
                <a:xfrm>
                  <a:off x="2836622" y="6056020"/>
                  <a:ext cx="330200" cy="176213"/>
                </a:xfrm>
                <a:custGeom>
                  <a:avLst/>
                  <a:gdLst>
                    <a:gd name="T0" fmla="*/ 2 w 208"/>
                    <a:gd name="T1" fmla="*/ 5 h 111"/>
                    <a:gd name="T2" fmla="*/ 0 w 208"/>
                    <a:gd name="T3" fmla="*/ 83 h 111"/>
                    <a:gd name="T4" fmla="*/ 208 w 208"/>
                    <a:gd name="T5" fmla="*/ 111 h 111"/>
                    <a:gd name="T6" fmla="*/ 140 w 208"/>
                    <a:gd name="T7" fmla="*/ 0 h 111"/>
                    <a:gd name="T8" fmla="*/ 2 w 208"/>
                    <a:gd name="T9" fmla="*/ 5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111">
                      <a:moveTo>
                        <a:pt x="2" y="5"/>
                      </a:moveTo>
                      <a:lnTo>
                        <a:pt x="0" y="83"/>
                      </a:lnTo>
                      <a:lnTo>
                        <a:pt x="208" y="111"/>
                      </a:lnTo>
                      <a:lnTo>
                        <a:pt x="140" y="0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103"/>
                <p:cNvSpPr/>
                <p:nvPr/>
              </p:nvSpPr>
              <p:spPr bwMode="auto">
                <a:xfrm>
                  <a:off x="2146060" y="6044908"/>
                  <a:ext cx="357188" cy="169863"/>
                </a:xfrm>
                <a:custGeom>
                  <a:avLst/>
                  <a:gdLst>
                    <a:gd name="T0" fmla="*/ 206 w 225"/>
                    <a:gd name="T1" fmla="*/ 12 h 107"/>
                    <a:gd name="T2" fmla="*/ 225 w 225"/>
                    <a:gd name="T3" fmla="*/ 88 h 107"/>
                    <a:gd name="T4" fmla="*/ 0 w 225"/>
                    <a:gd name="T5" fmla="*/ 107 h 107"/>
                    <a:gd name="T6" fmla="*/ 73 w 225"/>
                    <a:gd name="T7" fmla="*/ 0 h 107"/>
                    <a:gd name="T8" fmla="*/ 206 w 225"/>
                    <a:gd name="T9" fmla="*/ 12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07">
                      <a:moveTo>
                        <a:pt x="206" y="12"/>
                      </a:moveTo>
                      <a:lnTo>
                        <a:pt x="225" y="88"/>
                      </a:lnTo>
                      <a:lnTo>
                        <a:pt x="0" y="107"/>
                      </a:lnTo>
                      <a:lnTo>
                        <a:pt x="73" y="0"/>
                      </a:lnTo>
                      <a:lnTo>
                        <a:pt x="206" y="12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104"/>
                <p:cNvSpPr/>
                <p:nvPr/>
              </p:nvSpPr>
              <p:spPr bwMode="auto">
                <a:xfrm>
                  <a:off x="2146060" y="2782595"/>
                  <a:ext cx="990600" cy="1582738"/>
                </a:xfrm>
                <a:custGeom>
                  <a:avLst/>
                  <a:gdLst>
                    <a:gd name="T0" fmla="*/ 78 w 624"/>
                    <a:gd name="T1" fmla="*/ 632 h 997"/>
                    <a:gd name="T2" fmla="*/ 0 w 624"/>
                    <a:gd name="T3" fmla="*/ 0 h 997"/>
                    <a:gd name="T4" fmla="*/ 624 w 624"/>
                    <a:gd name="T5" fmla="*/ 0 h 997"/>
                    <a:gd name="T6" fmla="*/ 549 w 624"/>
                    <a:gd name="T7" fmla="*/ 632 h 997"/>
                    <a:gd name="T8" fmla="*/ 565 w 624"/>
                    <a:gd name="T9" fmla="*/ 987 h 997"/>
                    <a:gd name="T10" fmla="*/ 66 w 624"/>
                    <a:gd name="T11" fmla="*/ 997 h 997"/>
                    <a:gd name="T12" fmla="*/ 78 w 624"/>
                    <a:gd name="T13" fmla="*/ 632 h 9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4" h="997">
                      <a:moveTo>
                        <a:pt x="78" y="632"/>
                      </a:moveTo>
                      <a:lnTo>
                        <a:pt x="0" y="0"/>
                      </a:lnTo>
                      <a:lnTo>
                        <a:pt x="624" y="0"/>
                      </a:lnTo>
                      <a:lnTo>
                        <a:pt x="549" y="632"/>
                      </a:lnTo>
                      <a:lnTo>
                        <a:pt x="565" y="987"/>
                      </a:lnTo>
                      <a:lnTo>
                        <a:pt x="66" y="997"/>
                      </a:lnTo>
                      <a:lnTo>
                        <a:pt x="78" y="632"/>
                      </a:ln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105"/>
                <p:cNvSpPr/>
                <p:nvPr/>
              </p:nvSpPr>
              <p:spPr bwMode="auto">
                <a:xfrm>
                  <a:off x="2311160" y="2711158"/>
                  <a:ext cx="682625" cy="82550"/>
                </a:xfrm>
                <a:custGeom>
                  <a:avLst/>
                  <a:gdLst>
                    <a:gd name="T0" fmla="*/ 218 w 430"/>
                    <a:gd name="T1" fmla="*/ 0 h 52"/>
                    <a:gd name="T2" fmla="*/ 0 w 430"/>
                    <a:gd name="T3" fmla="*/ 52 h 52"/>
                    <a:gd name="T4" fmla="*/ 430 w 430"/>
                    <a:gd name="T5" fmla="*/ 48 h 52"/>
                    <a:gd name="T6" fmla="*/ 218 w 430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0" h="52">
                      <a:moveTo>
                        <a:pt x="218" y="0"/>
                      </a:moveTo>
                      <a:lnTo>
                        <a:pt x="0" y="52"/>
                      </a:lnTo>
                      <a:lnTo>
                        <a:pt x="430" y="48"/>
                      </a:lnTo>
                      <a:lnTo>
                        <a:pt x="218" y="0"/>
                      </a:ln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106"/>
                <p:cNvSpPr/>
                <p:nvPr/>
              </p:nvSpPr>
              <p:spPr bwMode="auto">
                <a:xfrm>
                  <a:off x="2434985" y="2700045"/>
                  <a:ext cx="431800" cy="793750"/>
                </a:xfrm>
                <a:custGeom>
                  <a:avLst/>
                  <a:gdLst>
                    <a:gd name="T0" fmla="*/ 140 w 272"/>
                    <a:gd name="T1" fmla="*/ 500 h 500"/>
                    <a:gd name="T2" fmla="*/ 272 w 272"/>
                    <a:gd name="T3" fmla="*/ 0 h 500"/>
                    <a:gd name="T4" fmla="*/ 0 w 272"/>
                    <a:gd name="T5" fmla="*/ 5 h 500"/>
                    <a:gd name="T6" fmla="*/ 140 w 272"/>
                    <a:gd name="T7" fmla="*/ 500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2" h="500">
                      <a:moveTo>
                        <a:pt x="140" y="500"/>
                      </a:moveTo>
                      <a:lnTo>
                        <a:pt x="272" y="0"/>
                      </a:lnTo>
                      <a:lnTo>
                        <a:pt x="0" y="5"/>
                      </a:lnTo>
                      <a:lnTo>
                        <a:pt x="140" y="5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107"/>
                <p:cNvSpPr/>
                <p:nvPr/>
              </p:nvSpPr>
              <p:spPr bwMode="auto">
                <a:xfrm>
                  <a:off x="2614372" y="3755733"/>
                  <a:ext cx="76200" cy="601663"/>
                </a:xfrm>
                <a:custGeom>
                  <a:avLst/>
                  <a:gdLst>
                    <a:gd name="T0" fmla="*/ 31 w 48"/>
                    <a:gd name="T1" fmla="*/ 0 h 379"/>
                    <a:gd name="T2" fmla="*/ 48 w 48"/>
                    <a:gd name="T3" fmla="*/ 379 h 379"/>
                    <a:gd name="T4" fmla="*/ 0 w 48"/>
                    <a:gd name="T5" fmla="*/ 379 h 379"/>
                    <a:gd name="T6" fmla="*/ 31 w 48"/>
                    <a:gd name="T7" fmla="*/ 0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79">
                      <a:moveTo>
                        <a:pt x="31" y="0"/>
                      </a:moveTo>
                      <a:lnTo>
                        <a:pt x="48" y="379"/>
                      </a:lnTo>
                      <a:lnTo>
                        <a:pt x="0" y="379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108"/>
                <p:cNvSpPr/>
                <p:nvPr/>
              </p:nvSpPr>
              <p:spPr bwMode="auto">
                <a:xfrm>
                  <a:off x="2569922" y="2765133"/>
                  <a:ext cx="173038" cy="130175"/>
                </a:xfrm>
                <a:custGeom>
                  <a:avLst/>
                  <a:gdLst>
                    <a:gd name="T0" fmla="*/ 55 w 109"/>
                    <a:gd name="T1" fmla="*/ 0 h 82"/>
                    <a:gd name="T2" fmla="*/ 0 w 109"/>
                    <a:gd name="T3" fmla="*/ 40 h 82"/>
                    <a:gd name="T4" fmla="*/ 55 w 109"/>
                    <a:gd name="T5" fmla="*/ 82 h 82"/>
                    <a:gd name="T6" fmla="*/ 109 w 109"/>
                    <a:gd name="T7" fmla="*/ 40 h 82"/>
                    <a:gd name="T8" fmla="*/ 55 w 10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82">
                      <a:moveTo>
                        <a:pt x="55" y="0"/>
                      </a:moveTo>
                      <a:lnTo>
                        <a:pt x="0" y="40"/>
                      </a:lnTo>
                      <a:lnTo>
                        <a:pt x="55" y="82"/>
                      </a:lnTo>
                      <a:lnTo>
                        <a:pt x="109" y="40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109"/>
                <p:cNvSpPr/>
                <p:nvPr/>
              </p:nvSpPr>
              <p:spPr bwMode="auto">
                <a:xfrm>
                  <a:off x="2561985" y="2828633"/>
                  <a:ext cx="184150" cy="665163"/>
                </a:xfrm>
                <a:custGeom>
                  <a:avLst/>
                  <a:gdLst>
                    <a:gd name="T0" fmla="*/ 60 w 116"/>
                    <a:gd name="T1" fmla="*/ 0 h 419"/>
                    <a:gd name="T2" fmla="*/ 116 w 116"/>
                    <a:gd name="T3" fmla="*/ 208 h 419"/>
                    <a:gd name="T4" fmla="*/ 60 w 116"/>
                    <a:gd name="T5" fmla="*/ 419 h 419"/>
                    <a:gd name="T6" fmla="*/ 0 w 116"/>
                    <a:gd name="T7" fmla="*/ 210 h 419"/>
                    <a:gd name="T8" fmla="*/ 60 w 116"/>
                    <a:gd name="T9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419">
                      <a:moveTo>
                        <a:pt x="60" y="0"/>
                      </a:moveTo>
                      <a:lnTo>
                        <a:pt x="116" y="208"/>
                      </a:lnTo>
                      <a:lnTo>
                        <a:pt x="60" y="419"/>
                      </a:lnTo>
                      <a:lnTo>
                        <a:pt x="0" y="21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1436127" y="3226403"/>
                  <a:ext cx="2327040" cy="1526280"/>
                  <a:chOff x="7496761" y="7488076"/>
                  <a:chExt cx="2062163" cy="1352550"/>
                </a:xfrm>
              </p:grpSpPr>
              <p:sp>
                <p:nvSpPr>
                  <p:cNvPr id="15" name="Freeform 6"/>
                  <p:cNvSpPr/>
                  <p:nvPr/>
                </p:nvSpPr>
                <p:spPr bwMode="auto">
                  <a:xfrm>
                    <a:off x="8015873" y="8283414"/>
                    <a:ext cx="933450" cy="496888"/>
                  </a:xfrm>
                  <a:custGeom>
                    <a:avLst/>
                    <a:gdLst>
                      <a:gd name="T0" fmla="*/ 2 w 588"/>
                      <a:gd name="T1" fmla="*/ 145 h 313"/>
                      <a:gd name="T2" fmla="*/ 588 w 588"/>
                      <a:gd name="T3" fmla="*/ 0 h 313"/>
                      <a:gd name="T4" fmla="*/ 569 w 588"/>
                      <a:gd name="T5" fmla="*/ 126 h 313"/>
                      <a:gd name="T6" fmla="*/ 0 w 588"/>
                      <a:gd name="T7" fmla="*/ 313 h 313"/>
                      <a:gd name="T8" fmla="*/ 2 w 588"/>
                      <a:gd name="T9" fmla="*/ 145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8" h="313">
                        <a:moveTo>
                          <a:pt x="2" y="145"/>
                        </a:moveTo>
                        <a:lnTo>
                          <a:pt x="588" y="0"/>
                        </a:lnTo>
                        <a:lnTo>
                          <a:pt x="569" y="126"/>
                        </a:lnTo>
                        <a:lnTo>
                          <a:pt x="0" y="313"/>
                        </a:lnTo>
                        <a:lnTo>
                          <a:pt x="2" y="145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" name="Freeform 7"/>
                  <p:cNvSpPr/>
                  <p:nvPr/>
                </p:nvSpPr>
                <p:spPr bwMode="auto">
                  <a:xfrm>
                    <a:off x="7579311" y="8373901"/>
                    <a:ext cx="439738" cy="406400"/>
                  </a:xfrm>
                  <a:custGeom>
                    <a:avLst/>
                    <a:gdLst>
                      <a:gd name="T0" fmla="*/ 0 w 277"/>
                      <a:gd name="T1" fmla="*/ 0 h 256"/>
                      <a:gd name="T2" fmla="*/ 277 w 277"/>
                      <a:gd name="T3" fmla="*/ 88 h 256"/>
                      <a:gd name="T4" fmla="*/ 275 w 277"/>
                      <a:gd name="T5" fmla="*/ 256 h 256"/>
                      <a:gd name="T6" fmla="*/ 38 w 277"/>
                      <a:gd name="T7" fmla="*/ 159 h 256"/>
                      <a:gd name="T8" fmla="*/ 19 w 277"/>
                      <a:gd name="T9" fmla="*/ 73 h 256"/>
                      <a:gd name="T10" fmla="*/ 45 w 277"/>
                      <a:gd name="T11" fmla="*/ 69 h 256"/>
                      <a:gd name="T12" fmla="*/ 14 w 277"/>
                      <a:gd name="T13" fmla="*/ 59 h 256"/>
                      <a:gd name="T14" fmla="*/ 0 w 277"/>
                      <a:gd name="T15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7" h="256">
                        <a:moveTo>
                          <a:pt x="0" y="0"/>
                        </a:moveTo>
                        <a:lnTo>
                          <a:pt x="277" y="88"/>
                        </a:lnTo>
                        <a:lnTo>
                          <a:pt x="275" y="256"/>
                        </a:lnTo>
                        <a:lnTo>
                          <a:pt x="38" y="159"/>
                        </a:lnTo>
                        <a:lnTo>
                          <a:pt x="19" y="73"/>
                        </a:lnTo>
                        <a:lnTo>
                          <a:pt x="45" y="69"/>
                        </a:lnTo>
                        <a:lnTo>
                          <a:pt x="14" y="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" name="Freeform 8"/>
                  <p:cNvSpPr/>
                  <p:nvPr/>
                </p:nvSpPr>
                <p:spPr bwMode="auto">
                  <a:xfrm>
                    <a:off x="7579311" y="8165939"/>
                    <a:ext cx="1370013" cy="347663"/>
                  </a:xfrm>
                  <a:custGeom>
                    <a:avLst/>
                    <a:gdLst>
                      <a:gd name="T0" fmla="*/ 612 w 863"/>
                      <a:gd name="T1" fmla="*/ 0 h 219"/>
                      <a:gd name="T2" fmla="*/ 863 w 863"/>
                      <a:gd name="T3" fmla="*/ 74 h 219"/>
                      <a:gd name="T4" fmla="*/ 277 w 863"/>
                      <a:gd name="T5" fmla="*/ 219 h 219"/>
                      <a:gd name="T6" fmla="*/ 0 w 863"/>
                      <a:gd name="T7" fmla="*/ 131 h 219"/>
                      <a:gd name="T8" fmla="*/ 612 w 863"/>
                      <a:gd name="T9" fmla="*/ 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19">
                        <a:moveTo>
                          <a:pt x="612" y="0"/>
                        </a:moveTo>
                        <a:lnTo>
                          <a:pt x="863" y="74"/>
                        </a:lnTo>
                        <a:lnTo>
                          <a:pt x="277" y="219"/>
                        </a:lnTo>
                        <a:lnTo>
                          <a:pt x="0" y="131"/>
                        </a:lnTo>
                        <a:lnTo>
                          <a:pt x="612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8" name="Freeform 9"/>
                  <p:cNvSpPr/>
                  <p:nvPr/>
                </p:nvSpPr>
                <p:spPr bwMode="auto">
                  <a:xfrm>
                    <a:off x="7842836" y="8580276"/>
                    <a:ext cx="444500" cy="84138"/>
                  </a:xfrm>
                  <a:custGeom>
                    <a:avLst/>
                    <a:gdLst>
                      <a:gd name="T0" fmla="*/ 0 w 280"/>
                      <a:gd name="T1" fmla="*/ 5 h 53"/>
                      <a:gd name="T2" fmla="*/ 111 w 280"/>
                      <a:gd name="T3" fmla="*/ 38 h 53"/>
                      <a:gd name="T4" fmla="*/ 280 w 280"/>
                      <a:gd name="T5" fmla="*/ 0 h 53"/>
                      <a:gd name="T6" fmla="*/ 111 w 280"/>
                      <a:gd name="T7" fmla="*/ 53 h 53"/>
                      <a:gd name="T8" fmla="*/ 0 w 280"/>
                      <a:gd name="T9" fmla="*/ 5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0" h="53">
                        <a:moveTo>
                          <a:pt x="0" y="5"/>
                        </a:moveTo>
                        <a:lnTo>
                          <a:pt x="111" y="38"/>
                        </a:lnTo>
                        <a:lnTo>
                          <a:pt x="280" y="0"/>
                        </a:lnTo>
                        <a:lnTo>
                          <a:pt x="111" y="53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" name="Freeform 10"/>
                  <p:cNvSpPr/>
                  <p:nvPr/>
                </p:nvSpPr>
                <p:spPr bwMode="auto">
                  <a:xfrm>
                    <a:off x="8263523" y="8354851"/>
                    <a:ext cx="196850" cy="279400"/>
                  </a:xfrm>
                  <a:custGeom>
                    <a:avLst/>
                    <a:gdLst>
                      <a:gd name="T0" fmla="*/ 124 w 124"/>
                      <a:gd name="T1" fmla="*/ 176 h 176"/>
                      <a:gd name="T2" fmla="*/ 112 w 124"/>
                      <a:gd name="T3" fmla="*/ 33 h 176"/>
                      <a:gd name="T4" fmla="*/ 0 w 124"/>
                      <a:gd name="T5" fmla="*/ 0 h 176"/>
                      <a:gd name="T6" fmla="*/ 93 w 124"/>
                      <a:gd name="T7" fmla="*/ 40 h 176"/>
                      <a:gd name="T8" fmla="*/ 124 w 124"/>
                      <a:gd name="T9" fmla="*/ 176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176">
                        <a:moveTo>
                          <a:pt x="124" y="176"/>
                        </a:moveTo>
                        <a:lnTo>
                          <a:pt x="112" y="33"/>
                        </a:lnTo>
                        <a:lnTo>
                          <a:pt x="0" y="0"/>
                        </a:lnTo>
                        <a:lnTo>
                          <a:pt x="93" y="40"/>
                        </a:lnTo>
                        <a:lnTo>
                          <a:pt x="124" y="176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7868236" y="8267539"/>
                    <a:ext cx="438150" cy="219075"/>
                  </a:xfrm>
                  <a:custGeom>
                    <a:avLst/>
                    <a:gdLst>
                      <a:gd name="T0" fmla="*/ 110 w 116"/>
                      <a:gd name="T1" fmla="*/ 22 h 58"/>
                      <a:gd name="T2" fmla="*/ 62 w 116"/>
                      <a:gd name="T3" fmla="*/ 23 h 58"/>
                      <a:gd name="T4" fmla="*/ 56 w 116"/>
                      <a:gd name="T5" fmla="*/ 24 h 58"/>
                      <a:gd name="T6" fmla="*/ 46 w 116"/>
                      <a:gd name="T7" fmla="*/ 14 h 58"/>
                      <a:gd name="T8" fmla="*/ 48 w 116"/>
                      <a:gd name="T9" fmla="*/ 13 h 58"/>
                      <a:gd name="T10" fmla="*/ 79 w 116"/>
                      <a:gd name="T11" fmla="*/ 6 h 58"/>
                      <a:gd name="T12" fmla="*/ 81 w 116"/>
                      <a:gd name="T13" fmla="*/ 0 h 58"/>
                      <a:gd name="T14" fmla="*/ 44 w 116"/>
                      <a:gd name="T15" fmla="*/ 8 h 58"/>
                      <a:gd name="T16" fmla="*/ 41 w 116"/>
                      <a:gd name="T17" fmla="*/ 9 h 58"/>
                      <a:gd name="T18" fmla="*/ 32 w 116"/>
                      <a:gd name="T19" fmla="*/ 12 h 58"/>
                      <a:gd name="T20" fmla="*/ 5 w 116"/>
                      <a:gd name="T21" fmla="*/ 33 h 58"/>
                      <a:gd name="T22" fmla="*/ 53 w 116"/>
                      <a:gd name="T23" fmla="*/ 32 h 58"/>
                      <a:gd name="T24" fmla="*/ 65 w 116"/>
                      <a:gd name="T25" fmla="*/ 43 h 58"/>
                      <a:gd name="T26" fmla="*/ 64 w 116"/>
                      <a:gd name="T27" fmla="*/ 43 h 58"/>
                      <a:gd name="T28" fmla="*/ 27 w 116"/>
                      <a:gd name="T29" fmla="*/ 51 h 58"/>
                      <a:gd name="T30" fmla="*/ 26 w 116"/>
                      <a:gd name="T31" fmla="*/ 58 h 58"/>
                      <a:gd name="T32" fmla="*/ 68 w 116"/>
                      <a:gd name="T33" fmla="*/ 48 h 58"/>
                      <a:gd name="T34" fmla="*/ 70 w 116"/>
                      <a:gd name="T35" fmla="*/ 48 h 58"/>
                      <a:gd name="T36" fmla="*/ 71 w 116"/>
                      <a:gd name="T37" fmla="*/ 50 h 58"/>
                      <a:gd name="T38" fmla="*/ 80 w 116"/>
                      <a:gd name="T39" fmla="*/ 47 h 58"/>
                      <a:gd name="T40" fmla="*/ 78 w 116"/>
                      <a:gd name="T41" fmla="*/ 45 h 58"/>
                      <a:gd name="T42" fmla="*/ 110 w 116"/>
                      <a:gd name="T43" fmla="*/ 22 h 58"/>
                      <a:gd name="T44" fmla="*/ 32 w 116"/>
                      <a:gd name="T45" fmla="*/ 24 h 58"/>
                      <a:gd name="T46" fmla="*/ 40 w 116"/>
                      <a:gd name="T47" fmla="*/ 16 h 58"/>
                      <a:gd name="T48" fmla="*/ 49 w 116"/>
                      <a:gd name="T49" fmla="*/ 25 h 58"/>
                      <a:gd name="T50" fmla="*/ 32 w 116"/>
                      <a:gd name="T51" fmla="*/ 24 h 58"/>
                      <a:gd name="T52" fmla="*/ 76 w 116"/>
                      <a:gd name="T53" fmla="*/ 40 h 58"/>
                      <a:gd name="T54" fmla="*/ 65 w 116"/>
                      <a:gd name="T55" fmla="*/ 30 h 58"/>
                      <a:gd name="T56" fmla="*/ 88 w 116"/>
                      <a:gd name="T57" fmla="*/ 30 h 58"/>
                      <a:gd name="T58" fmla="*/ 76 w 116"/>
                      <a:gd name="T59" fmla="*/ 4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6" h="58">
                        <a:moveTo>
                          <a:pt x="110" y="22"/>
                        </a:moveTo>
                        <a:cubicBezTo>
                          <a:pt x="105" y="17"/>
                          <a:pt x="89" y="18"/>
                          <a:pt x="62" y="23"/>
                        </a:cubicBezTo>
                        <a:cubicBezTo>
                          <a:pt x="60" y="23"/>
                          <a:pt x="58" y="23"/>
                          <a:pt x="56" y="24"/>
                        </a:cubicBezTo>
                        <a:cubicBezTo>
                          <a:pt x="46" y="14"/>
                          <a:pt x="46" y="14"/>
                          <a:pt x="46" y="14"/>
                        </a:cubicBezTo>
                        <a:cubicBezTo>
                          <a:pt x="47" y="13"/>
                          <a:pt x="47" y="13"/>
                          <a:pt x="48" y="13"/>
                        </a:cubicBezTo>
                        <a:cubicBezTo>
                          <a:pt x="61" y="9"/>
                          <a:pt x="73" y="7"/>
                          <a:pt x="79" y="6"/>
                        </a:cubicBezTo>
                        <a:cubicBezTo>
                          <a:pt x="81" y="0"/>
                          <a:pt x="81" y="0"/>
                          <a:pt x="81" y="0"/>
                        </a:cubicBezTo>
                        <a:cubicBezTo>
                          <a:pt x="72" y="1"/>
                          <a:pt x="58" y="4"/>
                          <a:pt x="44" y="8"/>
                        </a:cubicBezTo>
                        <a:cubicBezTo>
                          <a:pt x="43" y="8"/>
                          <a:pt x="42" y="9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20"/>
                          <a:pt x="0" y="28"/>
                          <a:pt x="5" y="33"/>
                        </a:cubicBezTo>
                        <a:cubicBezTo>
                          <a:pt x="10" y="37"/>
                          <a:pt x="25" y="37"/>
                          <a:pt x="53" y="32"/>
                        </a:cubicBezTo>
                        <a:cubicBezTo>
                          <a:pt x="65" y="43"/>
                          <a:pt x="65" y="43"/>
                          <a:pt x="65" y="43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51" y="47"/>
                          <a:pt x="36" y="50"/>
                          <a:pt x="27" y="51"/>
                        </a:cubicBezTo>
                        <a:cubicBezTo>
                          <a:pt x="26" y="58"/>
                          <a:pt x="26" y="58"/>
                          <a:pt x="26" y="58"/>
                        </a:cubicBezTo>
                        <a:cubicBezTo>
                          <a:pt x="37" y="56"/>
                          <a:pt x="53" y="53"/>
                          <a:pt x="68" y="48"/>
                        </a:cubicBezTo>
                        <a:cubicBezTo>
                          <a:pt x="69" y="48"/>
                          <a:pt x="69" y="48"/>
                          <a:pt x="70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6" y="28"/>
                          <a:pt x="110" y="22"/>
                        </a:cubicBezTo>
                        <a:close/>
                        <a:moveTo>
                          <a:pt x="32" y="24"/>
                        </a:moveTo>
                        <a:cubicBezTo>
                          <a:pt x="30" y="23"/>
                          <a:pt x="32" y="20"/>
                          <a:pt x="40" y="16"/>
                        </a:cubicBezTo>
                        <a:cubicBezTo>
                          <a:pt x="49" y="25"/>
                          <a:pt x="49" y="25"/>
                          <a:pt x="49" y="25"/>
                        </a:cubicBezTo>
                        <a:cubicBezTo>
                          <a:pt x="39" y="26"/>
                          <a:pt x="34" y="26"/>
                          <a:pt x="32" y="24"/>
                        </a:cubicBezTo>
                        <a:close/>
                        <a:moveTo>
                          <a:pt x="76" y="40"/>
                        </a:moveTo>
                        <a:cubicBezTo>
                          <a:pt x="65" y="30"/>
                          <a:pt x="65" y="30"/>
                          <a:pt x="65" y="30"/>
                        </a:cubicBezTo>
                        <a:cubicBezTo>
                          <a:pt x="79" y="27"/>
                          <a:pt x="86" y="27"/>
                          <a:pt x="88" y="30"/>
                        </a:cubicBezTo>
                        <a:cubicBezTo>
                          <a:pt x="91" y="32"/>
                          <a:pt x="87" y="36"/>
                          <a:pt x="76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8260348" y="8181814"/>
                    <a:ext cx="436563" cy="214313"/>
                  </a:xfrm>
                  <a:custGeom>
                    <a:avLst/>
                    <a:gdLst>
                      <a:gd name="T0" fmla="*/ 110 w 116"/>
                      <a:gd name="T1" fmla="*/ 22 h 57"/>
                      <a:gd name="T2" fmla="*/ 62 w 116"/>
                      <a:gd name="T3" fmla="*/ 22 h 57"/>
                      <a:gd name="T4" fmla="*/ 56 w 116"/>
                      <a:gd name="T5" fmla="*/ 23 h 57"/>
                      <a:gd name="T6" fmla="*/ 46 w 116"/>
                      <a:gd name="T7" fmla="*/ 13 h 57"/>
                      <a:gd name="T8" fmla="*/ 48 w 116"/>
                      <a:gd name="T9" fmla="*/ 13 h 57"/>
                      <a:gd name="T10" fmla="*/ 79 w 116"/>
                      <a:gd name="T11" fmla="*/ 6 h 57"/>
                      <a:gd name="T12" fmla="*/ 81 w 116"/>
                      <a:gd name="T13" fmla="*/ 0 h 57"/>
                      <a:gd name="T14" fmla="*/ 44 w 116"/>
                      <a:gd name="T15" fmla="*/ 8 h 57"/>
                      <a:gd name="T16" fmla="*/ 41 w 116"/>
                      <a:gd name="T17" fmla="*/ 9 h 57"/>
                      <a:gd name="T18" fmla="*/ 32 w 116"/>
                      <a:gd name="T19" fmla="*/ 11 h 57"/>
                      <a:gd name="T20" fmla="*/ 5 w 116"/>
                      <a:gd name="T21" fmla="*/ 32 h 57"/>
                      <a:gd name="T22" fmla="*/ 53 w 116"/>
                      <a:gd name="T23" fmla="*/ 31 h 57"/>
                      <a:gd name="T24" fmla="*/ 65 w 116"/>
                      <a:gd name="T25" fmla="*/ 43 h 57"/>
                      <a:gd name="T26" fmla="*/ 64 w 116"/>
                      <a:gd name="T27" fmla="*/ 43 h 57"/>
                      <a:gd name="T28" fmla="*/ 27 w 116"/>
                      <a:gd name="T29" fmla="*/ 51 h 57"/>
                      <a:gd name="T30" fmla="*/ 26 w 116"/>
                      <a:gd name="T31" fmla="*/ 57 h 57"/>
                      <a:gd name="T32" fmla="*/ 68 w 116"/>
                      <a:gd name="T33" fmla="*/ 48 h 57"/>
                      <a:gd name="T34" fmla="*/ 69 w 116"/>
                      <a:gd name="T35" fmla="*/ 48 h 57"/>
                      <a:gd name="T36" fmla="*/ 71 w 116"/>
                      <a:gd name="T37" fmla="*/ 49 h 57"/>
                      <a:gd name="T38" fmla="*/ 80 w 116"/>
                      <a:gd name="T39" fmla="*/ 47 h 57"/>
                      <a:gd name="T40" fmla="*/ 78 w 116"/>
                      <a:gd name="T41" fmla="*/ 45 h 57"/>
                      <a:gd name="T42" fmla="*/ 110 w 116"/>
                      <a:gd name="T43" fmla="*/ 22 h 57"/>
                      <a:gd name="T44" fmla="*/ 32 w 116"/>
                      <a:gd name="T45" fmla="*/ 24 h 57"/>
                      <a:gd name="T46" fmla="*/ 40 w 116"/>
                      <a:gd name="T47" fmla="*/ 16 h 57"/>
                      <a:gd name="T48" fmla="*/ 49 w 116"/>
                      <a:gd name="T49" fmla="*/ 25 h 57"/>
                      <a:gd name="T50" fmla="*/ 32 w 116"/>
                      <a:gd name="T51" fmla="*/ 24 h 57"/>
                      <a:gd name="T52" fmla="*/ 76 w 116"/>
                      <a:gd name="T53" fmla="*/ 40 h 57"/>
                      <a:gd name="T54" fmla="*/ 65 w 116"/>
                      <a:gd name="T55" fmla="*/ 29 h 57"/>
                      <a:gd name="T56" fmla="*/ 88 w 116"/>
                      <a:gd name="T57" fmla="*/ 30 h 57"/>
                      <a:gd name="T58" fmla="*/ 76 w 116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6" h="57">
                        <a:moveTo>
                          <a:pt x="110" y="22"/>
                        </a:moveTo>
                        <a:cubicBezTo>
                          <a:pt x="105" y="17"/>
                          <a:pt x="89" y="17"/>
                          <a:pt x="62" y="22"/>
                        </a:cubicBezTo>
                        <a:cubicBezTo>
                          <a:pt x="60" y="23"/>
                          <a:pt x="58" y="23"/>
                          <a:pt x="56" y="23"/>
                        </a:cubicBezTo>
                        <a:cubicBezTo>
                          <a:pt x="46" y="13"/>
                          <a:pt x="46" y="13"/>
                          <a:pt x="46" y="13"/>
                        </a:cubicBezTo>
                        <a:cubicBezTo>
                          <a:pt x="47" y="13"/>
                          <a:pt x="47" y="13"/>
                          <a:pt x="48" y="13"/>
                        </a:cubicBezTo>
                        <a:cubicBezTo>
                          <a:pt x="61" y="9"/>
                          <a:pt x="73" y="7"/>
                          <a:pt x="79" y="6"/>
                        </a:cubicBezTo>
                        <a:cubicBezTo>
                          <a:pt x="81" y="0"/>
                          <a:pt x="81" y="0"/>
                          <a:pt x="81" y="0"/>
                        </a:cubicBezTo>
                        <a:cubicBezTo>
                          <a:pt x="72" y="1"/>
                          <a:pt x="58" y="4"/>
                          <a:pt x="44" y="8"/>
                        </a:cubicBezTo>
                        <a:cubicBezTo>
                          <a:pt x="43" y="8"/>
                          <a:pt x="42" y="8"/>
                          <a:pt x="41" y="9"/>
                        </a:cubicBezTo>
                        <a:cubicBezTo>
                          <a:pt x="32" y="11"/>
                          <a:pt x="32" y="11"/>
                          <a:pt x="32" y="11"/>
                        </a:cubicBezTo>
                        <a:cubicBezTo>
                          <a:pt x="10" y="19"/>
                          <a:pt x="0" y="28"/>
                          <a:pt x="5" y="32"/>
                        </a:cubicBezTo>
                        <a:cubicBezTo>
                          <a:pt x="9" y="37"/>
                          <a:pt x="25" y="36"/>
                          <a:pt x="53" y="31"/>
                        </a:cubicBezTo>
                        <a:cubicBezTo>
                          <a:pt x="65" y="43"/>
                          <a:pt x="65" y="43"/>
                          <a:pt x="65" y="43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51" y="47"/>
                          <a:pt x="36" y="49"/>
                          <a:pt x="27" y="51"/>
                        </a:cubicBezTo>
                        <a:cubicBezTo>
                          <a:pt x="26" y="57"/>
                          <a:pt x="26" y="57"/>
                          <a:pt x="26" y="57"/>
                        </a:cubicBezTo>
                        <a:cubicBezTo>
                          <a:pt x="37" y="56"/>
                          <a:pt x="53" y="53"/>
                          <a:pt x="68" y="48"/>
                        </a:cubicBezTo>
                        <a:cubicBezTo>
                          <a:pt x="69" y="48"/>
                          <a:pt x="69" y="48"/>
                          <a:pt x="69" y="48"/>
                        </a:cubicBezTo>
                        <a:cubicBezTo>
                          <a:pt x="71" y="49"/>
                          <a:pt x="71" y="49"/>
                          <a:pt x="71" y="49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6" y="27"/>
                          <a:pt x="110" y="22"/>
                        </a:cubicBezTo>
                        <a:close/>
                        <a:moveTo>
                          <a:pt x="32" y="24"/>
                        </a:moveTo>
                        <a:cubicBezTo>
                          <a:pt x="30" y="22"/>
                          <a:pt x="32" y="19"/>
                          <a:pt x="40" y="16"/>
                        </a:cubicBezTo>
                        <a:cubicBezTo>
                          <a:pt x="49" y="25"/>
                          <a:pt x="49" y="25"/>
                          <a:pt x="49" y="25"/>
                        </a:cubicBezTo>
                        <a:cubicBezTo>
                          <a:pt x="39" y="26"/>
                          <a:pt x="34" y="26"/>
                          <a:pt x="32" y="24"/>
                        </a:cubicBezTo>
                        <a:close/>
                        <a:moveTo>
                          <a:pt x="76" y="40"/>
                        </a:moveTo>
                        <a:cubicBezTo>
                          <a:pt x="65" y="29"/>
                          <a:pt x="65" y="29"/>
                          <a:pt x="65" y="29"/>
                        </a:cubicBezTo>
                        <a:cubicBezTo>
                          <a:pt x="79" y="27"/>
                          <a:pt x="86" y="27"/>
                          <a:pt x="88" y="30"/>
                        </a:cubicBezTo>
                        <a:cubicBezTo>
                          <a:pt x="91" y="32"/>
                          <a:pt x="87" y="36"/>
                          <a:pt x="76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Freeform 13"/>
                  <p:cNvSpPr/>
                  <p:nvPr/>
                </p:nvSpPr>
                <p:spPr bwMode="auto">
                  <a:xfrm>
                    <a:off x="8030161" y="8231026"/>
                    <a:ext cx="641350" cy="403225"/>
                  </a:xfrm>
                  <a:custGeom>
                    <a:avLst/>
                    <a:gdLst>
                      <a:gd name="T0" fmla="*/ 0 w 404"/>
                      <a:gd name="T1" fmla="*/ 30 h 254"/>
                      <a:gd name="T2" fmla="*/ 259 w 404"/>
                      <a:gd name="T3" fmla="*/ 111 h 254"/>
                      <a:gd name="T4" fmla="*/ 271 w 404"/>
                      <a:gd name="T5" fmla="*/ 254 h 254"/>
                      <a:gd name="T6" fmla="*/ 387 w 404"/>
                      <a:gd name="T7" fmla="*/ 216 h 254"/>
                      <a:gd name="T8" fmla="*/ 404 w 404"/>
                      <a:gd name="T9" fmla="*/ 76 h 254"/>
                      <a:gd name="T10" fmla="*/ 140 w 404"/>
                      <a:gd name="T11" fmla="*/ 0 h 254"/>
                      <a:gd name="T12" fmla="*/ 0 w 404"/>
                      <a:gd name="T13" fmla="*/ 30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4" h="254">
                        <a:moveTo>
                          <a:pt x="0" y="30"/>
                        </a:moveTo>
                        <a:lnTo>
                          <a:pt x="259" y="111"/>
                        </a:lnTo>
                        <a:lnTo>
                          <a:pt x="271" y="254"/>
                        </a:lnTo>
                        <a:lnTo>
                          <a:pt x="387" y="216"/>
                        </a:lnTo>
                        <a:lnTo>
                          <a:pt x="404" y="76"/>
                        </a:lnTo>
                        <a:lnTo>
                          <a:pt x="140" y="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Freeform 14"/>
                  <p:cNvSpPr/>
                  <p:nvPr/>
                </p:nvSpPr>
                <p:spPr bwMode="auto">
                  <a:xfrm>
                    <a:off x="8628648" y="8338976"/>
                    <a:ext cx="930275" cy="501650"/>
                  </a:xfrm>
                  <a:custGeom>
                    <a:avLst/>
                    <a:gdLst>
                      <a:gd name="T0" fmla="*/ 0 w 586"/>
                      <a:gd name="T1" fmla="*/ 148 h 316"/>
                      <a:gd name="T2" fmla="*/ 586 w 586"/>
                      <a:gd name="T3" fmla="*/ 0 h 316"/>
                      <a:gd name="T4" fmla="*/ 569 w 586"/>
                      <a:gd name="T5" fmla="*/ 126 h 316"/>
                      <a:gd name="T6" fmla="*/ 0 w 586"/>
                      <a:gd name="T7" fmla="*/ 316 h 316"/>
                      <a:gd name="T8" fmla="*/ 0 w 586"/>
                      <a:gd name="T9" fmla="*/ 148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6" h="316">
                        <a:moveTo>
                          <a:pt x="0" y="148"/>
                        </a:moveTo>
                        <a:lnTo>
                          <a:pt x="586" y="0"/>
                        </a:lnTo>
                        <a:lnTo>
                          <a:pt x="569" y="126"/>
                        </a:lnTo>
                        <a:lnTo>
                          <a:pt x="0" y="316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Freeform 15"/>
                  <p:cNvSpPr/>
                  <p:nvPr/>
                </p:nvSpPr>
                <p:spPr bwMode="auto">
                  <a:xfrm>
                    <a:off x="8188911" y="8434226"/>
                    <a:ext cx="439738" cy="406400"/>
                  </a:xfrm>
                  <a:custGeom>
                    <a:avLst/>
                    <a:gdLst>
                      <a:gd name="T0" fmla="*/ 0 w 277"/>
                      <a:gd name="T1" fmla="*/ 0 h 256"/>
                      <a:gd name="T2" fmla="*/ 277 w 277"/>
                      <a:gd name="T3" fmla="*/ 88 h 256"/>
                      <a:gd name="T4" fmla="*/ 277 w 277"/>
                      <a:gd name="T5" fmla="*/ 256 h 256"/>
                      <a:gd name="T6" fmla="*/ 40 w 277"/>
                      <a:gd name="T7" fmla="*/ 157 h 256"/>
                      <a:gd name="T8" fmla="*/ 19 w 277"/>
                      <a:gd name="T9" fmla="*/ 71 h 256"/>
                      <a:gd name="T10" fmla="*/ 45 w 277"/>
                      <a:gd name="T11" fmla="*/ 69 h 256"/>
                      <a:gd name="T12" fmla="*/ 14 w 277"/>
                      <a:gd name="T13" fmla="*/ 57 h 256"/>
                      <a:gd name="T14" fmla="*/ 0 w 277"/>
                      <a:gd name="T15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7" h="256">
                        <a:moveTo>
                          <a:pt x="0" y="0"/>
                        </a:moveTo>
                        <a:lnTo>
                          <a:pt x="277" y="88"/>
                        </a:lnTo>
                        <a:lnTo>
                          <a:pt x="277" y="256"/>
                        </a:lnTo>
                        <a:lnTo>
                          <a:pt x="40" y="157"/>
                        </a:lnTo>
                        <a:lnTo>
                          <a:pt x="19" y="71"/>
                        </a:lnTo>
                        <a:lnTo>
                          <a:pt x="45" y="69"/>
                        </a:lnTo>
                        <a:lnTo>
                          <a:pt x="14" y="5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Freeform 16"/>
                  <p:cNvSpPr/>
                  <p:nvPr/>
                </p:nvSpPr>
                <p:spPr bwMode="auto">
                  <a:xfrm>
                    <a:off x="8188911" y="8223089"/>
                    <a:ext cx="1370013" cy="350838"/>
                  </a:xfrm>
                  <a:custGeom>
                    <a:avLst/>
                    <a:gdLst>
                      <a:gd name="T0" fmla="*/ 614 w 863"/>
                      <a:gd name="T1" fmla="*/ 0 h 221"/>
                      <a:gd name="T2" fmla="*/ 863 w 863"/>
                      <a:gd name="T3" fmla="*/ 73 h 221"/>
                      <a:gd name="T4" fmla="*/ 277 w 863"/>
                      <a:gd name="T5" fmla="*/ 221 h 221"/>
                      <a:gd name="T6" fmla="*/ 0 w 863"/>
                      <a:gd name="T7" fmla="*/ 133 h 221"/>
                      <a:gd name="T8" fmla="*/ 614 w 863"/>
                      <a:gd name="T9" fmla="*/ 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21">
                        <a:moveTo>
                          <a:pt x="614" y="0"/>
                        </a:moveTo>
                        <a:lnTo>
                          <a:pt x="863" y="73"/>
                        </a:lnTo>
                        <a:lnTo>
                          <a:pt x="277" y="221"/>
                        </a:lnTo>
                        <a:lnTo>
                          <a:pt x="0" y="133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Freeform 17"/>
                  <p:cNvSpPr/>
                  <p:nvPr/>
                </p:nvSpPr>
                <p:spPr bwMode="auto">
                  <a:xfrm>
                    <a:off x="8455611" y="8640601"/>
                    <a:ext cx="444500" cy="79375"/>
                  </a:xfrm>
                  <a:custGeom>
                    <a:avLst/>
                    <a:gdLst>
                      <a:gd name="T0" fmla="*/ 0 w 280"/>
                      <a:gd name="T1" fmla="*/ 3 h 50"/>
                      <a:gd name="T2" fmla="*/ 109 w 280"/>
                      <a:gd name="T3" fmla="*/ 36 h 50"/>
                      <a:gd name="T4" fmla="*/ 280 w 280"/>
                      <a:gd name="T5" fmla="*/ 0 h 50"/>
                      <a:gd name="T6" fmla="*/ 109 w 280"/>
                      <a:gd name="T7" fmla="*/ 50 h 50"/>
                      <a:gd name="T8" fmla="*/ 0 w 280"/>
                      <a:gd name="T9" fmla="*/ 3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0" h="50">
                        <a:moveTo>
                          <a:pt x="0" y="3"/>
                        </a:moveTo>
                        <a:lnTo>
                          <a:pt x="109" y="36"/>
                        </a:lnTo>
                        <a:lnTo>
                          <a:pt x="280" y="0"/>
                        </a:lnTo>
                        <a:lnTo>
                          <a:pt x="109" y="5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8"/>
                  <p:cNvSpPr/>
                  <p:nvPr/>
                </p:nvSpPr>
                <p:spPr bwMode="auto">
                  <a:xfrm>
                    <a:off x="8877886" y="8412001"/>
                    <a:ext cx="195263" cy="282575"/>
                  </a:xfrm>
                  <a:custGeom>
                    <a:avLst/>
                    <a:gdLst>
                      <a:gd name="T0" fmla="*/ 123 w 123"/>
                      <a:gd name="T1" fmla="*/ 178 h 178"/>
                      <a:gd name="T2" fmla="*/ 109 w 123"/>
                      <a:gd name="T3" fmla="*/ 35 h 178"/>
                      <a:gd name="T4" fmla="*/ 0 w 123"/>
                      <a:gd name="T5" fmla="*/ 0 h 178"/>
                      <a:gd name="T6" fmla="*/ 92 w 123"/>
                      <a:gd name="T7" fmla="*/ 40 h 178"/>
                      <a:gd name="T8" fmla="*/ 123 w 123"/>
                      <a:gd name="T9" fmla="*/ 17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3" h="178">
                        <a:moveTo>
                          <a:pt x="123" y="178"/>
                        </a:moveTo>
                        <a:lnTo>
                          <a:pt x="109" y="35"/>
                        </a:lnTo>
                        <a:lnTo>
                          <a:pt x="0" y="0"/>
                        </a:lnTo>
                        <a:lnTo>
                          <a:pt x="92" y="40"/>
                        </a:lnTo>
                        <a:lnTo>
                          <a:pt x="123" y="178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9"/>
                  <p:cNvSpPr>
                    <a:spLocks noEditPoints="1"/>
                  </p:cNvSpPr>
                  <p:nvPr/>
                </p:nvSpPr>
                <p:spPr bwMode="auto">
                  <a:xfrm>
                    <a:off x="8482598" y="8324689"/>
                    <a:ext cx="433388" cy="219075"/>
                  </a:xfrm>
                  <a:custGeom>
                    <a:avLst/>
                    <a:gdLst>
                      <a:gd name="T0" fmla="*/ 110 w 115"/>
                      <a:gd name="T1" fmla="*/ 23 h 58"/>
                      <a:gd name="T2" fmla="*/ 62 w 115"/>
                      <a:gd name="T3" fmla="*/ 23 h 58"/>
                      <a:gd name="T4" fmla="*/ 56 w 115"/>
                      <a:gd name="T5" fmla="*/ 24 h 58"/>
                      <a:gd name="T6" fmla="*/ 45 w 115"/>
                      <a:gd name="T7" fmla="*/ 14 h 58"/>
                      <a:gd name="T8" fmla="*/ 48 w 115"/>
                      <a:gd name="T9" fmla="*/ 13 h 58"/>
                      <a:gd name="T10" fmla="*/ 79 w 115"/>
                      <a:gd name="T11" fmla="*/ 7 h 58"/>
                      <a:gd name="T12" fmla="*/ 80 w 115"/>
                      <a:gd name="T13" fmla="*/ 0 h 58"/>
                      <a:gd name="T14" fmla="*/ 43 w 115"/>
                      <a:gd name="T15" fmla="*/ 8 h 58"/>
                      <a:gd name="T16" fmla="*/ 41 w 115"/>
                      <a:gd name="T17" fmla="*/ 9 h 58"/>
                      <a:gd name="T18" fmla="*/ 32 w 115"/>
                      <a:gd name="T19" fmla="*/ 12 h 58"/>
                      <a:gd name="T20" fmla="*/ 5 w 115"/>
                      <a:gd name="T21" fmla="*/ 33 h 58"/>
                      <a:gd name="T22" fmla="*/ 52 w 115"/>
                      <a:gd name="T23" fmla="*/ 32 h 58"/>
                      <a:gd name="T24" fmla="*/ 64 w 115"/>
                      <a:gd name="T25" fmla="*/ 44 h 58"/>
                      <a:gd name="T26" fmla="*/ 63 w 115"/>
                      <a:gd name="T27" fmla="*/ 44 h 58"/>
                      <a:gd name="T28" fmla="*/ 27 w 115"/>
                      <a:gd name="T29" fmla="*/ 51 h 58"/>
                      <a:gd name="T30" fmla="*/ 25 w 115"/>
                      <a:gd name="T31" fmla="*/ 58 h 58"/>
                      <a:gd name="T32" fmla="*/ 68 w 115"/>
                      <a:gd name="T33" fmla="*/ 49 h 58"/>
                      <a:gd name="T34" fmla="*/ 69 w 115"/>
                      <a:gd name="T35" fmla="*/ 48 h 58"/>
                      <a:gd name="T36" fmla="*/ 71 w 115"/>
                      <a:gd name="T37" fmla="*/ 50 h 58"/>
                      <a:gd name="T38" fmla="*/ 80 w 115"/>
                      <a:gd name="T39" fmla="*/ 48 h 58"/>
                      <a:gd name="T40" fmla="*/ 78 w 115"/>
                      <a:gd name="T41" fmla="*/ 46 h 58"/>
                      <a:gd name="T42" fmla="*/ 110 w 115"/>
                      <a:gd name="T43" fmla="*/ 23 h 58"/>
                      <a:gd name="T44" fmla="*/ 31 w 115"/>
                      <a:gd name="T45" fmla="*/ 25 h 58"/>
                      <a:gd name="T46" fmla="*/ 39 w 115"/>
                      <a:gd name="T47" fmla="*/ 17 h 58"/>
                      <a:gd name="T48" fmla="*/ 48 w 115"/>
                      <a:gd name="T49" fmla="*/ 26 h 58"/>
                      <a:gd name="T50" fmla="*/ 31 w 115"/>
                      <a:gd name="T51" fmla="*/ 25 h 58"/>
                      <a:gd name="T52" fmla="*/ 75 w 115"/>
                      <a:gd name="T53" fmla="*/ 40 h 58"/>
                      <a:gd name="T54" fmla="*/ 64 w 115"/>
                      <a:gd name="T55" fmla="*/ 30 h 58"/>
                      <a:gd name="T56" fmla="*/ 88 w 115"/>
                      <a:gd name="T57" fmla="*/ 30 h 58"/>
                      <a:gd name="T58" fmla="*/ 75 w 115"/>
                      <a:gd name="T59" fmla="*/ 4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8">
                        <a:moveTo>
                          <a:pt x="110" y="23"/>
                        </a:moveTo>
                        <a:cubicBezTo>
                          <a:pt x="104" y="17"/>
                          <a:pt x="88" y="18"/>
                          <a:pt x="62" y="23"/>
                        </a:cubicBezTo>
                        <a:cubicBezTo>
                          <a:pt x="60" y="23"/>
                          <a:pt x="58" y="24"/>
                          <a:pt x="56" y="24"/>
                        </a:cubicBezTo>
                        <a:cubicBezTo>
                          <a:pt x="45" y="14"/>
                          <a:pt x="45" y="14"/>
                          <a:pt x="45" y="14"/>
                        </a:cubicBezTo>
                        <a:cubicBezTo>
                          <a:pt x="46" y="14"/>
                          <a:pt x="47" y="14"/>
                          <a:pt x="48" y="13"/>
                        </a:cubicBezTo>
                        <a:cubicBezTo>
                          <a:pt x="61" y="9"/>
                          <a:pt x="72" y="8"/>
                          <a:pt x="79" y="7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2" y="9"/>
                          <a:pt x="41" y="9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20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2"/>
                        </a:cubicBezTo>
                        <a:cubicBezTo>
                          <a:pt x="64" y="44"/>
                          <a:pt x="64" y="44"/>
                          <a:pt x="64" y="44"/>
                        </a:cubicBezTo>
                        <a:cubicBezTo>
                          <a:pt x="64" y="44"/>
                          <a:pt x="64" y="44"/>
                          <a:pt x="63" y="44"/>
                        </a:cubicBezTo>
                        <a:cubicBezTo>
                          <a:pt x="51" y="48"/>
                          <a:pt x="36" y="50"/>
                          <a:pt x="27" y="51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37" y="56"/>
                          <a:pt x="52" y="53"/>
                          <a:pt x="68" y="49"/>
                        </a:cubicBezTo>
                        <a:cubicBezTo>
                          <a:pt x="68" y="49"/>
                          <a:pt x="69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8"/>
                          <a:pt x="80" y="48"/>
                          <a:pt x="80" y="48"/>
                        </a:cubicBezTo>
                        <a:cubicBezTo>
                          <a:pt x="78" y="46"/>
                          <a:pt x="78" y="46"/>
                          <a:pt x="78" y="46"/>
                        </a:cubicBezTo>
                        <a:cubicBezTo>
                          <a:pt x="104" y="37"/>
                          <a:pt x="115" y="28"/>
                          <a:pt x="110" y="23"/>
                        </a:cubicBezTo>
                        <a:close/>
                        <a:moveTo>
                          <a:pt x="31" y="25"/>
                        </a:moveTo>
                        <a:cubicBezTo>
                          <a:pt x="29" y="23"/>
                          <a:pt x="32" y="20"/>
                          <a:pt x="39" y="17"/>
                        </a:cubicBezTo>
                        <a:cubicBezTo>
                          <a:pt x="48" y="26"/>
                          <a:pt x="48" y="26"/>
                          <a:pt x="48" y="26"/>
                        </a:cubicBezTo>
                        <a:cubicBezTo>
                          <a:pt x="38" y="27"/>
                          <a:pt x="33" y="27"/>
                          <a:pt x="31" y="25"/>
                        </a:cubicBezTo>
                        <a:close/>
                        <a:moveTo>
                          <a:pt x="75" y="40"/>
                        </a:moveTo>
                        <a:cubicBezTo>
                          <a:pt x="64" y="30"/>
                          <a:pt x="64" y="30"/>
                          <a:pt x="64" y="30"/>
                        </a:cubicBezTo>
                        <a:cubicBezTo>
                          <a:pt x="79" y="28"/>
                          <a:pt x="85" y="28"/>
                          <a:pt x="88" y="30"/>
                        </a:cubicBezTo>
                        <a:cubicBezTo>
                          <a:pt x="90" y="33"/>
                          <a:pt x="86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Freeform 20"/>
                  <p:cNvSpPr>
                    <a:spLocks noEditPoints="1"/>
                  </p:cNvSpPr>
                  <p:nvPr/>
                </p:nvSpPr>
                <p:spPr bwMode="auto">
                  <a:xfrm>
                    <a:off x="8874711" y="8237376"/>
                    <a:ext cx="431800" cy="219075"/>
                  </a:xfrm>
                  <a:custGeom>
                    <a:avLst/>
                    <a:gdLst>
                      <a:gd name="T0" fmla="*/ 110 w 115"/>
                      <a:gd name="T1" fmla="*/ 22 h 58"/>
                      <a:gd name="T2" fmla="*/ 62 w 115"/>
                      <a:gd name="T3" fmla="*/ 23 h 58"/>
                      <a:gd name="T4" fmla="*/ 56 w 115"/>
                      <a:gd name="T5" fmla="*/ 24 h 58"/>
                      <a:gd name="T6" fmla="*/ 45 w 115"/>
                      <a:gd name="T7" fmla="*/ 14 h 58"/>
                      <a:gd name="T8" fmla="*/ 47 w 115"/>
                      <a:gd name="T9" fmla="*/ 13 h 58"/>
                      <a:gd name="T10" fmla="*/ 79 w 115"/>
                      <a:gd name="T11" fmla="*/ 7 h 58"/>
                      <a:gd name="T12" fmla="*/ 80 w 115"/>
                      <a:gd name="T13" fmla="*/ 0 h 58"/>
                      <a:gd name="T14" fmla="*/ 43 w 115"/>
                      <a:gd name="T15" fmla="*/ 8 h 58"/>
                      <a:gd name="T16" fmla="*/ 41 w 115"/>
                      <a:gd name="T17" fmla="*/ 9 h 58"/>
                      <a:gd name="T18" fmla="*/ 32 w 115"/>
                      <a:gd name="T19" fmla="*/ 12 h 58"/>
                      <a:gd name="T20" fmla="*/ 5 w 115"/>
                      <a:gd name="T21" fmla="*/ 33 h 58"/>
                      <a:gd name="T22" fmla="*/ 52 w 115"/>
                      <a:gd name="T23" fmla="*/ 32 h 58"/>
                      <a:gd name="T24" fmla="*/ 64 w 115"/>
                      <a:gd name="T25" fmla="*/ 43 h 58"/>
                      <a:gd name="T26" fmla="*/ 63 w 115"/>
                      <a:gd name="T27" fmla="*/ 43 h 58"/>
                      <a:gd name="T28" fmla="*/ 27 w 115"/>
                      <a:gd name="T29" fmla="*/ 51 h 58"/>
                      <a:gd name="T30" fmla="*/ 25 w 115"/>
                      <a:gd name="T31" fmla="*/ 58 h 58"/>
                      <a:gd name="T32" fmla="*/ 68 w 115"/>
                      <a:gd name="T33" fmla="*/ 48 h 58"/>
                      <a:gd name="T34" fmla="*/ 69 w 115"/>
                      <a:gd name="T35" fmla="*/ 48 h 58"/>
                      <a:gd name="T36" fmla="*/ 71 w 115"/>
                      <a:gd name="T37" fmla="*/ 50 h 58"/>
                      <a:gd name="T38" fmla="*/ 80 w 115"/>
                      <a:gd name="T39" fmla="*/ 47 h 58"/>
                      <a:gd name="T40" fmla="*/ 78 w 115"/>
                      <a:gd name="T41" fmla="*/ 45 h 58"/>
                      <a:gd name="T42" fmla="*/ 110 w 115"/>
                      <a:gd name="T43" fmla="*/ 22 h 58"/>
                      <a:gd name="T44" fmla="*/ 31 w 115"/>
                      <a:gd name="T45" fmla="*/ 24 h 58"/>
                      <a:gd name="T46" fmla="*/ 39 w 115"/>
                      <a:gd name="T47" fmla="*/ 16 h 58"/>
                      <a:gd name="T48" fmla="*/ 48 w 115"/>
                      <a:gd name="T49" fmla="*/ 25 h 58"/>
                      <a:gd name="T50" fmla="*/ 31 w 115"/>
                      <a:gd name="T51" fmla="*/ 24 h 58"/>
                      <a:gd name="T52" fmla="*/ 75 w 115"/>
                      <a:gd name="T53" fmla="*/ 40 h 58"/>
                      <a:gd name="T54" fmla="*/ 64 w 115"/>
                      <a:gd name="T55" fmla="*/ 30 h 58"/>
                      <a:gd name="T56" fmla="*/ 88 w 115"/>
                      <a:gd name="T57" fmla="*/ 30 h 58"/>
                      <a:gd name="T58" fmla="*/ 75 w 115"/>
                      <a:gd name="T59" fmla="*/ 4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8">
                        <a:moveTo>
                          <a:pt x="110" y="22"/>
                        </a:moveTo>
                        <a:cubicBezTo>
                          <a:pt x="104" y="17"/>
                          <a:pt x="88" y="18"/>
                          <a:pt x="62" y="23"/>
                        </a:cubicBezTo>
                        <a:cubicBezTo>
                          <a:pt x="60" y="23"/>
                          <a:pt x="58" y="23"/>
                          <a:pt x="56" y="24"/>
                        </a:cubicBezTo>
                        <a:cubicBezTo>
                          <a:pt x="45" y="14"/>
                          <a:pt x="45" y="14"/>
                          <a:pt x="45" y="14"/>
                        </a:cubicBezTo>
                        <a:cubicBezTo>
                          <a:pt x="46" y="13"/>
                          <a:pt x="47" y="13"/>
                          <a:pt x="47" y="13"/>
                        </a:cubicBezTo>
                        <a:cubicBezTo>
                          <a:pt x="61" y="9"/>
                          <a:pt x="72" y="7"/>
                          <a:pt x="79" y="7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2" y="8"/>
                          <a:pt x="41" y="9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20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2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50"/>
                          <a:pt x="27" y="51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37" y="56"/>
                          <a:pt x="52" y="53"/>
                          <a:pt x="68" y="48"/>
                        </a:cubicBezTo>
                        <a:cubicBezTo>
                          <a:pt x="68" y="48"/>
                          <a:pt x="69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8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3"/>
                          <a:pt x="32" y="20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7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30"/>
                          <a:pt x="64" y="30"/>
                          <a:pt x="64" y="30"/>
                        </a:cubicBezTo>
                        <a:cubicBezTo>
                          <a:pt x="79" y="27"/>
                          <a:pt x="85" y="27"/>
                          <a:pt x="88" y="30"/>
                        </a:cubicBezTo>
                        <a:cubicBezTo>
                          <a:pt x="90" y="32"/>
                          <a:pt x="86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21"/>
                  <p:cNvSpPr/>
                  <p:nvPr/>
                </p:nvSpPr>
                <p:spPr bwMode="auto">
                  <a:xfrm>
                    <a:off x="8641348" y="8286589"/>
                    <a:ext cx="639763" cy="407988"/>
                  </a:xfrm>
                  <a:custGeom>
                    <a:avLst/>
                    <a:gdLst>
                      <a:gd name="T0" fmla="*/ 0 w 403"/>
                      <a:gd name="T1" fmla="*/ 31 h 257"/>
                      <a:gd name="T2" fmla="*/ 258 w 403"/>
                      <a:gd name="T3" fmla="*/ 114 h 257"/>
                      <a:gd name="T4" fmla="*/ 272 w 403"/>
                      <a:gd name="T5" fmla="*/ 257 h 257"/>
                      <a:gd name="T6" fmla="*/ 388 w 403"/>
                      <a:gd name="T7" fmla="*/ 216 h 257"/>
                      <a:gd name="T8" fmla="*/ 403 w 403"/>
                      <a:gd name="T9" fmla="*/ 79 h 257"/>
                      <a:gd name="T10" fmla="*/ 139 w 403"/>
                      <a:gd name="T11" fmla="*/ 0 h 257"/>
                      <a:gd name="T12" fmla="*/ 0 w 403"/>
                      <a:gd name="T13" fmla="*/ 31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3" h="257">
                        <a:moveTo>
                          <a:pt x="0" y="31"/>
                        </a:moveTo>
                        <a:lnTo>
                          <a:pt x="258" y="114"/>
                        </a:lnTo>
                        <a:lnTo>
                          <a:pt x="272" y="257"/>
                        </a:lnTo>
                        <a:lnTo>
                          <a:pt x="388" y="216"/>
                        </a:lnTo>
                        <a:lnTo>
                          <a:pt x="403" y="79"/>
                        </a:lnTo>
                        <a:lnTo>
                          <a:pt x="139" y="0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22"/>
                  <p:cNvSpPr/>
                  <p:nvPr/>
                </p:nvSpPr>
                <p:spPr bwMode="auto">
                  <a:xfrm>
                    <a:off x="7936498" y="7902414"/>
                    <a:ext cx="930275" cy="496888"/>
                  </a:xfrm>
                  <a:custGeom>
                    <a:avLst/>
                    <a:gdLst>
                      <a:gd name="T0" fmla="*/ 0 w 586"/>
                      <a:gd name="T1" fmla="*/ 145 h 313"/>
                      <a:gd name="T2" fmla="*/ 586 w 586"/>
                      <a:gd name="T3" fmla="*/ 0 h 313"/>
                      <a:gd name="T4" fmla="*/ 567 w 586"/>
                      <a:gd name="T5" fmla="*/ 126 h 313"/>
                      <a:gd name="T6" fmla="*/ 0 w 586"/>
                      <a:gd name="T7" fmla="*/ 313 h 313"/>
                      <a:gd name="T8" fmla="*/ 0 w 586"/>
                      <a:gd name="T9" fmla="*/ 145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6" h="313">
                        <a:moveTo>
                          <a:pt x="0" y="145"/>
                        </a:moveTo>
                        <a:lnTo>
                          <a:pt x="586" y="0"/>
                        </a:lnTo>
                        <a:lnTo>
                          <a:pt x="567" y="126"/>
                        </a:lnTo>
                        <a:lnTo>
                          <a:pt x="0" y="313"/>
                        </a:lnTo>
                        <a:lnTo>
                          <a:pt x="0" y="145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Freeform 23"/>
                  <p:cNvSpPr/>
                  <p:nvPr/>
                </p:nvSpPr>
                <p:spPr bwMode="auto">
                  <a:xfrm>
                    <a:off x="7496761" y="7992901"/>
                    <a:ext cx="439738" cy="406400"/>
                  </a:xfrm>
                  <a:custGeom>
                    <a:avLst/>
                    <a:gdLst>
                      <a:gd name="T0" fmla="*/ 0 w 277"/>
                      <a:gd name="T1" fmla="*/ 0 h 256"/>
                      <a:gd name="T2" fmla="*/ 277 w 277"/>
                      <a:gd name="T3" fmla="*/ 88 h 256"/>
                      <a:gd name="T4" fmla="*/ 277 w 277"/>
                      <a:gd name="T5" fmla="*/ 256 h 256"/>
                      <a:gd name="T6" fmla="*/ 38 w 277"/>
                      <a:gd name="T7" fmla="*/ 159 h 256"/>
                      <a:gd name="T8" fmla="*/ 19 w 277"/>
                      <a:gd name="T9" fmla="*/ 74 h 256"/>
                      <a:gd name="T10" fmla="*/ 45 w 277"/>
                      <a:gd name="T11" fmla="*/ 69 h 256"/>
                      <a:gd name="T12" fmla="*/ 14 w 277"/>
                      <a:gd name="T13" fmla="*/ 59 h 256"/>
                      <a:gd name="T14" fmla="*/ 0 w 277"/>
                      <a:gd name="T15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7" h="256">
                        <a:moveTo>
                          <a:pt x="0" y="0"/>
                        </a:moveTo>
                        <a:lnTo>
                          <a:pt x="277" y="88"/>
                        </a:lnTo>
                        <a:lnTo>
                          <a:pt x="277" y="256"/>
                        </a:lnTo>
                        <a:lnTo>
                          <a:pt x="38" y="159"/>
                        </a:lnTo>
                        <a:lnTo>
                          <a:pt x="19" y="74"/>
                        </a:lnTo>
                        <a:lnTo>
                          <a:pt x="45" y="69"/>
                        </a:lnTo>
                        <a:lnTo>
                          <a:pt x="14" y="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Freeform 24"/>
                  <p:cNvSpPr/>
                  <p:nvPr/>
                </p:nvSpPr>
                <p:spPr bwMode="auto">
                  <a:xfrm>
                    <a:off x="7496761" y="7784939"/>
                    <a:ext cx="1370013" cy="347663"/>
                  </a:xfrm>
                  <a:custGeom>
                    <a:avLst/>
                    <a:gdLst>
                      <a:gd name="T0" fmla="*/ 614 w 863"/>
                      <a:gd name="T1" fmla="*/ 0 h 219"/>
                      <a:gd name="T2" fmla="*/ 863 w 863"/>
                      <a:gd name="T3" fmla="*/ 74 h 219"/>
                      <a:gd name="T4" fmla="*/ 277 w 863"/>
                      <a:gd name="T5" fmla="*/ 219 h 219"/>
                      <a:gd name="T6" fmla="*/ 0 w 863"/>
                      <a:gd name="T7" fmla="*/ 131 h 219"/>
                      <a:gd name="T8" fmla="*/ 614 w 863"/>
                      <a:gd name="T9" fmla="*/ 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19">
                        <a:moveTo>
                          <a:pt x="614" y="0"/>
                        </a:moveTo>
                        <a:lnTo>
                          <a:pt x="863" y="74"/>
                        </a:lnTo>
                        <a:lnTo>
                          <a:pt x="277" y="219"/>
                        </a:lnTo>
                        <a:lnTo>
                          <a:pt x="0" y="131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Freeform 25"/>
                  <p:cNvSpPr/>
                  <p:nvPr/>
                </p:nvSpPr>
                <p:spPr bwMode="auto">
                  <a:xfrm>
                    <a:off x="7763461" y="8200864"/>
                    <a:ext cx="444500" cy="82550"/>
                  </a:xfrm>
                  <a:custGeom>
                    <a:avLst/>
                    <a:gdLst>
                      <a:gd name="T0" fmla="*/ 0 w 280"/>
                      <a:gd name="T1" fmla="*/ 4 h 52"/>
                      <a:gd name="T2" fmla="*/ 109 w 280"/>
                      <a:gd name="T3" fmla="*/ 38 h 52"/>
                      <a:gd name="T4" fmla="*/ 280 w 280"/>
                      <a:gd name="T5" fmla="*/ 0 h 52"/>
                      <a:gd name="T6" fmla="*/ 109 w 280"/>
                      <a:gd name="T7" fmla="*/ 52 h 52"/>
                      <a:gd name="T8" fmla="*/ 0 w 280"/>
                      <a:gd name="T9" fmla="*/ 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0" h="52">
                        <a:moveTo>
                          <a:pt x="0" y="4"/>
                        </a:moveTo>
                        <a:lnTo>
                          <a:pt x="109" y="38"/>
                        </a:lnTo>
                        <a:lnTo>
                          <a:pt x="280" y="0"/>
                        </a:lnTo>
                        <a:lnTo>
                          <a:pt x="109" y="52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Freeform 26"/>
                  <p:cNvSpPr/>
                  <p:nvPr/>
                </p:nvSpPr>
                <p:spPr bwMode="auto">
                  <a:xfrm>
                    <a:off x="8185736" y="7970676"/>
                    <a:ext cx="195263" cy="282575"/>
                  </a:xfrm>
                  <a:custGeom>
                    <a:avLst/>
                    <a:gdLst>
                      <a:gd name="T0" fmla="*/ 123 w 123"/>
                      <a:gd name="T1" fmla="*/ 178 h 178"/>
                      <a:gd name="T2" fmla="*/ 109 w 123"/>
                      <a:gd name="T3" fmla="*/ 35 h 178"/>
                      <a:gd name="T4" fmla="*/ 0 w 123"/>
                      <a:gd name="T5" fmla="*/ 0 h 178"/>
                      <a:gd name="T6" fmla="*/ 90 w 123"/>
                      <a:gd name="T7" fmla="*/ 40 h 178"/>
                      <a:gd name="T8" fmla="*/ 123 w 123"/>
                      <a:gd name="T9" fmla="*/ 17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3" h="178">
                        <a:moveTo>
                          <a:pt x="123" y="178"/>
                        </a:moveTo>
                        <a:lnTo>
                          <a:pt x="109" y="35"/>
                        </a:lnTo>
                        <a:lnTo>
                          <a:pt x="0" y="0"/>
                        </a:lnTo>
                        <a:lnTo>
                          <a:pt x="90" y="40"/>
                        </a:lnTo>
                        <a:lnTo>
                          <a:pt x="123" y="178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7790448" y="7886539"/>
                    <a:ext cx="431800" cy="215900"/>
                  </a:xfrm>
                  <a:custGeom>
                    <a:avLst/>
                    <a:gdLst>
                      <a:gd name="T0" fmla="*/ 110 w 115"/>
                      <a:gd name="T1" fmla="*/ 22 h 57"/>
                      <a:gd name="T2" fmla="*/ 62 w 115"/>
                      <a:gd name="T3" fmla="*/ 23 h 57"/>
                      <a:gd name="T4" fmla="*/ 56 w 115"/>
                      <a:gd name="T5" fmla="*/ 24 h 57"/>
                      <a:gd name="T6" fmla="*/ 45 w 115"/>
                      <a:gd name="T7" fmla="*/ 13 h 57"/>
                      <a:gd name="T8" fmla="*/ 47 w 115"/>
                      <a:gd name="T9" fmla="*/ 13 h 57"/>
                      <a:gd name="T10" fmla="*/ 79 w 115"/>
                      <a:gd name="T11" fmla="*/ 6 h 57"/>
                      <a:gd name="T12" fmla="*/ 80 w 115"/>
                      <a:gd name="T13" fmla="*/ 0 h 57"/>
                      <a:gd name="T14" fmla="*/ 43 w 115"/>
                      <a:gd name="T15" fmla="*/ 8 h 57"/>
                      <a:gd name="T16" fmla="*/ 40 w 115"/>
                      <a:gd name="T17" fmla="*/ 9 h 57"/>
                      <a:gd name="T18" fmla="*/ 32 w 115"/>
                      <a:gd name="T19" fmla="*/ 12 h 57"/>
                      <a:gd name="T20" fmla="*/ 5 w 115"/>
                      <a:gd name="T21" fmla="*/ 33 h 57"/>
                      <a:gd name="T22" fmla="*/ 52 w 115"/>
                      <a:gd name="T23" fmla="*/ 31 h 57"/>
                      <a:gd name="T24" fmla="*/ 64 w 115"/>
                      <a:gd name="T25" fmla="*/ 43 h 57"/>
                      <a:gd name="T26" fmla="*/ 63 w 115"/>
                      <a:gd name="T27" fmla="*/ 43 h 57"/>
                      <a:gd name="T28" fmla="*/ 26 w 115"/>
                      <a:gd name="T29" fmla="*/ 51 h 57"/>
                      <a:gd name="T30" fmla="*/ 25 w 115"/>
                      <a:gd name="T31" fmla="*/ 57 h 57"/>
                      <a:gd name="T32" fmla="*/ 68 w 115"/>
                      <a:gd name="T33" fmla="*/ 48 h 57"/>
                      <a:gd name="T34" fmla="*/ 69 w 115"/>
                      <a:gd name="T35" fmla="*/ 48 h 57"/>
                      <a:gd name="T36" fmla="*/ 71 w 115"/>
                      <a:gd name="T37" fmla="*/ 50 h 57"/>
                      <a:gd name="T38" fmla="*/ 80 w 115"/>
                      <a:gd name="T39" fmla="*/ 47 h 57"/>
                      <a:gd name="T40" fmla="*/ 78 w 115"/>
                      <a:gd name="T41" fmla="*/ 45 h 57"/>
                      <a:gd name="T42" fmla="*/ 110 w 115"/>
                      <a:gd name="T43" fmla="*/ 22 h 57"/>
                      <a:gd name="T44" fmla="*/ 31 w 115"/>
                      <a:gd name="T45" fmla="*/ 24 h 57"/>
                      <a:gd name="T46" fmla="*/ 39 w 115"/>
                      <a:gd name="T47" fmla="*/ 16 h 57"/>
                      <a:gd name="T48" fmla="*/ 48 w 115"/>
                      <a:gd name="T49" fmla="*/ 25 h 57"/>
                      <a:gd name="T50" fmla="*/ 31 w 115"/>
                      <a:gd name="T51" fmla="*/ 24 h 57"/>
                      <a:gd name="T52" fmla="*/ 75 w 115"/>
                      <a:gd name="T53" fmla="*/ 40 h 57"/>
                      <a:gd name="T54" fmla="*/ 64 w 115"/>
                      <a:gd name="T55" fmla="*/ 29 h 57"/>
                      <a:gd name="T56" fmla="*/ 88 w 115"/>
                      <a:gd name="T57" fmla="*/ 30 h 57"/>
                      <a:gd name="T58" fmla="*/ 75 w 115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7">
                        <a:moveTo>
                          <a:pt x="110" y="22"/>
                        </a:moveTo>
                        <a:cubicBezTo>
                          <a:pt x="104" y="17"/>
                          <a:pt x="88" y="18"/>
                          <a:pt x="62" y="23"/>
                        </a:cubicBezTo>
                        <a:cubicBezTo>
                          <a:pt x="60" y="23"/>
                          <a:pt x="58" y="23"/>
                          <a:pt x="56" y="24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6" y="13"/>
                          <a:pt x="47" y="13"/>
                          <a:pt x="47" y="13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2" y="8"/>
                          <a:pt x="41" y="8"/>
                          <a:pt x="40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9" y="19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50"/>
                          <a:pt x="26" y="51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3"/>
                          <a:pt x="68" y="48"/>
                        </a:cubicBezTo>
                        <a:cubicBezTo>
                          <a:pt x="68" y="48"/>
                          <a:pt x="68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8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29"/>
                          <a:pt x="64" y="29"/>
                          <a:pt x="64" y="29"/>
                        </a:cubicBezTo>
                        <a:cubicBezTo>
                          <a:pt x="78" y="27"/>
                          <a:pt x="85" y="27"/>
                          <a:pt x="88" y="30"/>
                        </a:cubicBezTo>
                        <a:cubicBezTo>
                          <a:pt x="90" y="32"/>
                          <a:pt x="86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Freeform 28"/>
                  <p:cNvSpPr>
                    <a:spLocks noEditPoints="1"/>
                  </p:cNvSpPr>
                  <p:nvPr/>
                </p:nvSpPr>
                <p:spPr bwMode="auto">
                  <a:xfrm>
                    <a:off x="8180973" y="7800814"/>
                    <a:ext cx="433388" cy="214313"/>
                  </a:xfrm>
                  <a:custGeom>
                    <a:avLst/>
                    <a:gdLst>
                      <a:gd name="T0" fmla="*/ 110 w 115"/>
                      <a:gd name="T1" fmla="*/ 22 h 57"/>
                      <a:gd name="T2" fmla="*/ 62 w 115"/>
                      <a:gd name="T3" fmla="*/ 22 h 57"/>
                      <a:gd name="T4" fmla="*/ 56 w 115"/>
                      <a:gd name="T5" fmla="*/ 23 h 57"/>
                      <a:gd name="T6" fmla="*/ 45 w 115"/>
                      <a:gd name="T7" fmla="*/ 13 h 57"/>
                      <a:gd name="T8" fmla="*/ 47 w 115"/>
                      <a:gd name="T9" fmla="*/ 12 h 57"/>
                      <a:gd name="T10" fmla="*/ 79 w 115"/>
                      <a:gd name="T11" fmla="*/ 6 h 57"/>
                      <a:gd name="T12" fmla="*/ 80 w 115"/>
                      <a:gd name="T13" fmla="*/ 0 h 57"/>
                      <a:gd name="T14" fmla="*/ 43 w 115"/>
                      <a:gd name="T15" fmla="*/ 8 h 57"/>
                      <a:gd name="T16" fmla="*/ 40 w 115"/>
                      <a:gd name="T17" fmla="*/ 8 h 57"/>
                      <a:gd name="T18" fmla="*/ 32 w 115"/>
                      <a:gd name="T19" fmla="*/ 11 h 57"/>
                      <a:gd name="T20" fmla="*/ 5 w 115"/>
                      <a:gd name="T21" fmla="*/ 32 h 57"/>
                      <a:gd name="T22" fmla="*/ 52 w 115"/>
                      <a:gd name="T23" fmla="*/ 31 h 57"/>
                      <a:gd name="T24" fmla="*/ 64 w 115"/>
                      <a:gd name="T25" fmla="*/ 43 h 57"/>
                      <a:gd name="T26" fmla="*/ 63 w 115"/>
                      <a:gd name="T27" fmla="*/ 43 h 57"/>
                      <a:gd name="T28" fmla="*/ 26 w 115"/>
                      <a:gd name="T29" fmla="*/ 50 h 57"/>
                      <a:gd name="T30" fmla="*/ 25 w 115"/>
                      <a:gd name="T31" fmla="*/ 57 h 57"/>
                      <a:gd name="T32" fmla="*/ 68 w 115"/>
                      <a:gd name="T33" fmla="*/ 48 h 57"/>
                      <a:gd name="T34" fmla="*/ 69 w 115"/>
                      <a:gd name="T35" fmla="*/ 47 h 57"/>
                      <a:gd name="T36" fmla="*/ 71 w 115"/>
                      <a:gd name="T37" fmla="*/ 49 h 57"/>
                      <a:gd name="T38" fmla="*/ 80 w 115"/>
                      <a:gd name="T39" fmla="*/ 47 h 57"/>
                      <a:gd name="T40" fmla="*/ 78 w 115"/>
                      <a:gd name="T41" fmla="*/ 45 h 57"/>
                      <a:gd name="T42" fmla="*/ 110 w 115"/>
                      <a:gd name="T43" fmla="*/ 22 h 57"/>
                      <a:gd name="T44" fmla="*/ 31 w 115"/>
                      <a:gd name="T45" fmla="*/ 24 h 57"/>
                      <a:gd name="T46" fmla="*/ 39 w 115"/>
                      <a:gd name="T47" fmla="*/ 16 h 57"/>
                      <a:gd name="T48" fmla="*/ 48 w 115"/>
                      <a:gd name="T49" fmla="*/ 25 h 57"/>
                      <a:gd name="T50" fmla="*/ 31 w 115"/>
                      <a:gd name="T51" fmla="*/ 24 h 57"/>
                      <a:gd name="T52" fmla="*/ 75 w 115"/>
                      <a:gd name="T53" fmla="*/ 40 h 57"/>
                      <a:gd name="T54" fmla="*/ 64 w 115"/>
                      <a:gd name="T55" fmla="*/ 29 h 57"/>
                      <a:gd name="T56" fmla="*/ 88 w 115"/>
                      <a:gd name="T57" fmla="*/ 29 h 57"/>
                      <a:gd name="T58" fmla="*/ 75 w 115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7">
                        <a:moveTo>
                          <a:pt x="110" y="22"/>
                        </a:moveTo>
                        <a:cubicBezTo>
                          <a:pt x="104" y="17"/>
                          <a:pt x="88" y="17"/>
                          <a:pt x="62" y="22"/>
                        </a:cubicBezTo>
                        <a:cubicBezTo>
                          <a:pt x="60" y="23"/>
                          <a:pt x="58" y="23"/>
                          <a:pt x="56" y="23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6" y="13"/>
                          <a:pt x="47" y="13"/>
                          <a:pt x="47" y="12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3"/>
                          <a:pt x="43" y="8"/>
                        </a:cubicBezTo>
                        <a:cubicBezTo>
                          <a:pt x="42" y="8"/>
                          <a:pt x="41" y="8"/>
                          <a:pt x="40" y="8"/>
                        </a:cubicBezTo>
                        <a:cubicBezTo>
                          <a:pt x="32" y="11"/>
                          <a:pt x="32" y="11"/>
                          <a:pt x="32" y="11"/>
                        </a:cubicBezTo>
                        <a:cubicBezTo>
                          <a:pt x="9" y="19"/>
                          <a:pt x="0" y="27"/>
                          <a:pt x="5" y="32"/>
                        </a:cubicBezTo>
                        <a:cubicBezTo>
                          <a:pt x="9" y="36"/>
                          <a:pt x="24" y="36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49"/>
                          <a:pt x="26" y="50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2"/>
                          <a:pt x="68" y="48"/>
                        </a:cubicBezTo>
                        <a:cubicBezTo>
                          <a:pt x="68" y="48"/>
                          <a:pt x="68" y="48"/>
                          <a:pt x="69" y="47"/>
                        </a:cubicBezTo>
                        <a:cubicBezTo>
                          <a:pt x="71" y="49"/>
                          <a:pt x="71" y="49"/>
                          <a:pt x="71" y="49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7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29"/>
                          <a:pt x="64" y="29"/>
                          <a:pt x="64" y="29"/>
                        </a:cubicBezTo>
                        <a:cubicBezTo>
                          <a:pt x="78" y="27"/>
                          <a:pt x="85" y="27"/>
                          <a:pt x="88" y="29"/>
                        </a:cubicBezTo>
                        <a:cubicBezTo>
                          <a:pt x="90" y="32"/>
                          <a:pt x="86" y="35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Freeform 29"/>
                  <p:cNvSpPr/>
                  <p:nvPr/>
                </p:nvSpPr>
                <p:spPr bwMode="auto">
                  <a:xfrm>
                    <a:off x="7947611" y="7850026"/>
                    <a:ext cx="639763" cy="403225"/>
                  </a:xfrm>
                  <a:custGeom>
                    <a:avLst/>
                    <a:gdLst>
                      <a:gd name="T0" fmla="*/ 0 w 403"/>
                      <a:gd name="T1" fmla="*/ 31 h 254"/>
                      <a:gd name="T2" fmla="*/ 259 w 403"/>
                      <a:gd name="T3" fmla="*/ 111 h 254"/>
                      <a:gd name="T4" fmla="*/ 273 w 403"/>
                      <a:gd name="T5" fmla="*/ 254 h 254"/>
                      <a:gd name="T6" fmla="*/ 389 w 403"/>
                      <a:gd name="T7" fmla="*/ 216 h 254"/>
                      <a:gd name="T8" fmla="*/ 403 w 403"/>
                      <a:gd name="T9" fmla="*/ 76 h 254"/>
                      <a:gd name="T10" fmla="*/ 140 w 403"/>
                      <a:gd name="T11" fmla="*/ 0 h 254"/>
                      <a:gd name="T12" fmla="*/ 0 w 403"/>
                      <a:gd name="T13" fmla="*/ 31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3" h="254">
                        <a:moveTo>
                          <a:pt x="0" y="31"/>
                        </a:moveTo>
                        <a:lnTo>
                          <a:pt x="259" y="111"/>
                        </a:lnTo>
                        <a:lnTo>
                          <a:pt x="273" y="254"/>
                        </a:lnTo>
                        <a:lnTo>
                          <a:pt x="389" y="216"/>
                        </a:lnTo>
                        <a:lnTo>
                          <a:pt x="403" y="76"/>
                        </a:lnTo>
                        <a:lnTo>
                          <a:pt x="140" y="0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Freeform 30"/>
                  <p:cNvSpPr/>
                  <p:nvPr/>
                </p:nvSpPr>
                <p:spPr bwMode="auto">
                  <a:xfrm>
                    <a:off x="8561973" y="7910351"/>
                    <a:ext cx="928688" cy="496888"/>
                  </a:xfrm>
                  <a:custGeom>
                    <a:avLst/>
                    <a:gdLst>
                      <a:gd name="T0" fmla="*/ 0 w 585"/>
                      <a:gd name="T1" fmla="*/ 145 h 313"/>
                      <a:gd name="T2" fmla="*/ 585 w 585"/>
                      <a:gd name="T3" fmla="*/ 0 h 313"/>
                      <a:gd name="T4" fmla="*/ 569 w 585"/>
                      <a:gd name="T5" fmla="*/ 126 h 313"/>
                      <a:gd name="T6" fmla="*/ 0 w 585"/>
                      <a:gd name="T7" fmla="*/ 313 h 313"/>
                      <a:gd name="T8" fmla="*/ 0 w 585"/>
                      <a:gd name="T9" fmla="*/ 145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5" h="313">
                        <a:moveTo>
                          <a:pt x="0" y="145"/>
                        </a:moveTo>
                        <a:lnTo>
                          <a:pt x="585" y="0"/>
                        </a:lnTo>
                        <a:lnTo>
                          <a:pt x="569" y="126"/>
                        </a:lnTo>
                        <a:lnTo>
                          <a:pt x="0" y="313"/>
                        </a:lnTo>
                        <a:lnTo>
                          <a:pt x="0" y="145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Freeform 31"/>
                  <p:cNvSpPr/>
                  <p:nvPr/>
                </p:nvSpPr>
                <p:spPr bwMode="auto">
                  <a:xfrm>
                    <a:off x="8120648" y="8000839"/>
                    <a:ext cx="441325" cy="406400"/>
                  </a:xfrm>
                  <a:custGeom>
                    <a:avLst/>
                    <a:gdLst>
                      <a:gd name="T0" fmla="*/ 0 w 278"/>
                      <a:gd name="T1" fmla="*/ 0 h 256"/>
                      <a:gd name="T2" fmla="*/ 278 w 278"/>
                      <a:gd name="T3" fmla="*/ 88 h 256"/>
                      <a:gd name="T4" fmla="*/ 278 w 278"/>
                      <a:gd name="T5" fmla="*/ 256 h 256"/>
                      <a:gd name="T6" fmla="*/ 38 w 278"/>
                      <a:gd name="T7" fmla="*/ 159 h 256"/>
                      <a:gd name="T8" fmla="*/ 19 w 278"/>
                      <a:gd name="T9" fmla="*/ 73 h 256"/>
                      <a:gd name="T10" fmla="*/ 45 w 278"/>
                      <a:gd name="T11" fmla="*/ 69 h 256"/>
                      <a:gd name="T12" fmla="*/ 15 w 278"/>
                      <a:gd name="T13" fmla="*/ 59 h 256"/>
                      <a:gd name="T14" fmla="*/ 0 w 278"/>
                      <a:gd name="T15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8" h="256">
                        <a:moveTo>
                          <a:pt x="0" y="0"/>
                        </a:moveTo>
                        <a:lnTo>
                          <a:pt x="278" y="88"/>
                        </a:lnTo>
                        <a:lnTo>
                          <a:pt x="278" y="256"/>
                        </a:lnTo>
                        <a:lnTo>
                          <a:pt x="38" y="159"/>
                        </a:lnTo>
                        <a:lnTo>
                          <a:pt x="19" y="73"/>
                        </a:lnTo>
                        <a:lnTo>
                          <a:pt x="45" y="69"/>
                        </a:lnTo>
                        <a:lnTo>
                          <a:pt x="15" y="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Freeform 32"/>
                  <p:cNvSpPr/>
                  <p:nvPr/>
                </p:nvSpPr>
                <p:spPr bwMode="auto">
                  <a:xfrm>
                    <a:off x="8120648" y="7792876"/>
                    <a:ext cx="1370013" cy="347663"/>
                  </a:xfrm>
                  <a:custGeom>
                    <a:avLst/>
                    <a:gdLst>
                      <a:gd name="T0" fmla="*/ 614 w 863"/>
                      <a:gd name="T1" fmla="*/ 0 h 219"/>
                      <a:gd name="T2" fmla="*/ 863 w 863"/>
                      <a:gd name="T3" fmla="*/ 74 h 219"/>
                      <a:gd name="T4" fmla="*/ 278 w 863"/>
                      <a:gd name="T5" fmla="*/ 219 h 219"/>
                      <a:gd name="T6" fmla="*/ 0 w 863"/>
                      <a:gd name="T7" fmla="*/ 131 h 219"/>
                      <a:gd name="T8" fmla="*/ 614 w 863"/>
                      <a:gd name="T9" fmla="*/ 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19">
                        <a:moveTo>
                          <a:pt x="614" y="0"/>
                        </a:moveTo>
                        <a:lnTo>
                          <a:pt x="863" y="74"/>
                        </a:lnTo>
                        <a:lnTo>
                          <a:pt x="278" y="219"/>
                        </a:lnTo>
                        <a:lnTo>
                          <a:pt x="0" y="131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2" name="Freeform 33"/>
                  <p:cNvSpPr/>
                  <p:nvPr/>
                </p:nvSpPr>
                <p:spPr bwMode="auto">
                  <a:xfrm>
                    <a:off x="8388935" y="8207215"/>
                    <a:ext cx="442913" cy="84138"/>
                  </a:xfrm>
                  <a:custGeom>
                    <a:avLst/>
                    <a:gdLst>
                      <a:gd name="T0" fmla="*/ 0 w 279"/>
                      <a:gd name="T1" fmla="*/ 5 h 53"/>
                      <a:gd name="T2" fmla="*/ 109 w 279"/>
                      <a:gd name="T3" fmla="*/ 38 h 53"/>
                      <a:gd name="T4" fmla="*/ 279 w 279"/>
                      <a:gd name="T5" fmla="*/ 0 h 53"/>
                      <a:gd name="T6" fmla="*/ 109 w 279"/>
                      <a:gd name="T7" fmla="*/ 53 h 53"/>
                      <a:gd name="T8" fmla="*/ 0 w 279"/>
                      <a:gd name="T9" fmla="*/ 5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9" h="53">
                        <a:moveTo>
                          <a:pt x="0" y="5"/>
                        </a:moveTo>
                        <a:lnTo>
                          <a:pt x="109" y="38"/>
                        </a:lnTo>
                        <a:lnTo>
                          <a:pt x="279" y="0"/>
                        </a:lnTo>
                        <a:lnTo>
                          <a:pt x="109" y="53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" name="Freeform 34"/>
                  <p:cNvSpPr/>
                  <p:nvPr/>
                </p:nvSpPr>
                <p:spPr bwMode="auto">
                  <a:xfrm>
                    <a:off x="8809623" y="7981789"/>
                    <a:ext cx="196850" cy="279400"/>
                  </a:xfrm>
                  <a:custGeom>
                    <a:avLst/>
                    <a:gdLst>
                      <a:gd name="T0" fmla="*/ 124 w 124"/>
                      <a:gd name="T1" fmla="*/ 176 h 176"/>
                      <a:gd name="T2" fmla="*/ 109 w 124"/>
                      <a:gd name="T3" fmla="*/ 33 h 176"/>
                      <a:gd name="T4" fmla="*/ 0 w 124"/>
                      <a:gd name="T5" fmla="*/ 0 h 176"/>
                      <a:gd name="T6" fmla="*/ 93 w 124"/>
                      <a:gd name="T7" fmla="*/ 38 h 176"/>
                      <a:gd name="T8" fmla="*/ 124 w 124"/>
                      <a:gd name="T9" fmla="*/ 176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176">
                        <a:moveTo>
                          <a:pt x="124" y="176"/>
                        </a:moveTo>
                        <a:lnTo>
                          <a:pt x="109" y="33"/>
                        </a:lnTo>
                        <a:lnTo>
                          <a:pt x="0" y="0"/>
                        </a:lnTo>
                        <a:lnTo>
                          <a:pt x="93" y="38"/>
                        </a:lnTo>
                        <a:lnTo>
                          <a:pt x="124" y="176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4" name="Freeform 35"/>
                  <p:cNvSpPr>
                    <a:spLocks noEditPoints="1"/>
                  </p:cNvSpPr>
                  <p:nvPr/>
                </p:nvSpPr>
                <p:spPr bwMode="auto">
                  <a:xfrm>
                    <a:off x="8414336" y="7894476"/>
                    <a:ext cx="433388" cy="215900"/>
                  </a:xfrm>
                  <a:custGeom>
                    <a:avLst/>
                    <a:gdLst>
                      <a:gd name="T0" fmla="*/ 110 w 115"/>
                      <a:gd name="T1" fmla="*/ 22 h 57"/>
                      <a:gd name="T2" fmla="*/ 62 w 115"/>
                      <a:gd name="T3" fmla="*/ 23 h 57"/>
                      <a:gd name="T4" fmla="*/ 56 w 115"/>
                      <a:gd name="T5" fmla="*/ 24 h 57"/>
                      <a:gd name="T6" fmla="*/ 45 w 115"/>
                      <a:gd name="T7" fmla="*/ 13 h 57"/>
                      <a:gd name="T8" fmla="*/ 47 w 115"/>
                      <a:gd name="T9" fmla="*/ 13 h 57"/>
                      <a:gd name="T10" fmla="*/ 79 w 115"/>
                      <a:gd name="T11" fmla="*/ 6 h 57"/>
                      <a:gd name="T12" fmla="*/ 80 w 115"/>
                      <a:gd name="T13" fmla="*/ 0 h 57"/>
                      <a:gd name="T14" fmla="*/ 43 w 115"/>
                      <a:gd name="T15" fmla="*/ 8 h 57"/>
                      <a:gd name="T16" fmla="*/ 41 w 115"/>
                      <a:gd name="T17" fmla="*/ 9 h 57"/>
                      <a:gd name="T18" fmla="*/ 32 w 115"/>
                      <a:gd name="T19" fmla="*/ 12 h 57"/>
                      <a:gd name="T20" fmla="*/ 5 w 115"/>
                      <a:gd name="T21" fmla="*/ 33 h 57"/>
                      <a:gd name="T22" fmla="*/ 52 w 115"/>
                      <a:gd name="T23" fmla="*/ 31 h 57"/>
                      <a:gd name="T24" fmla="*/ 64 w 115"/>
                      <a:gd name="T25" fmla="*/ 43 h 57"/>
                      <a:gd name="T26" fmla="*/ 63 w 115"/>
                      <a:gd name="T27" fmla="*/ 43 h 57"/>
                      <a:gd name="T28" fmla="*/ 26 w 115"/>
                      <a:gd name="T29" fmla="*/ 51 h 57"/>
                      <a:gd name="T30" fmla="*/ 25 w 115"/>
                      <a:gd name="T31" fmla="*/ 57 h 57"/>
                      <a:gd name="T32" fmla="*/ 68 w 115"/>
                      <a:gd name="T33" fmla="*/ 48 h 57"/>
                      <a:gd name="T34" fmla="*/ 69 w 115"/>
                      <a:gd name="T35" fmla="*/ 48 h 57"/>
                      <a:gd name="T36" fmla="*/ 71 w 115"/>
                      <a:gd name="T37" fmla="*/ 50 h 57"/>
                      <a:gd name="T38" fmla="*/ 80 w 115"/>
                      <a:gd name="T39" fmla="*/ 47 h 57"/>
                      <a:gd name="T40" fmla="*/ 78 w 115"/>
                      <a:gd name="T41" fmla="*/ 45 h 57"/>
                      <a:gd name="T42" fmla="*/ 110 w 115"/>
                      <a:gd name="T43" fmla="*/ 22 h 57"/>
                      <a:gd name="T44" fmla="*/ 31 w 115"/>
                      <a:gd name="T45" fmla="*/ 24 h 57"/>
                      <a:gd name="T46" fmla="*/ 39 w 115"/>
                      <a:gd name="T47" fmla="*/ 16 h 57"/>
                      <a:gd name="T48" fmla="*/ 48 w 115"/>
                      <a:gd name="T49" fmla="*/ 25 h 57"/>
                      <a:gd name="T50" fmla="*/ 31 w 115"/>
                      <a:gd name="T51" fmla="*/ 24 h 57"/>
                      <a:gd name="T52" fmla="*/ 75 w 115"/>
                      <a:gd name="T53" fmla="*/ 40 h 57"/>
                      <a:gd name="T54" fmla="*/ 64 w 115"/>
                      <a:gd name="T55" fmla="*/ 30 h 57"/>
                      <a:gd name="T56" fmla="*/ 88 w 115"/>
                      <a:gd name="T57" fmla="*/ 30 h 57"/>
                      <a:gd name="T58" fmla="*/ 75 w 115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7">
                        <a:moveTo>
                          <a:pt x="110" y="22"/>
                        </a:moveTo>
                        <a:cubicBezTo>
                          <a:pt x="104" y="17"/>
                          <a:pt x="88" y="18"/>
                          <a:pt x="62" y="23"/>
                        </a:cubicBezTo>
                        <a:cubicBezTo>
                          <a:pt x="60" y="23"/>
                          <a:pt x="58" y="23"/>
                          <a:pt x="56" y="24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6" y="13"/>
                          <a:pt x="47" y="13"/>
                          <a:pt x="47" y="13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2" y="8"/>
                          <a:pt x="41" y="8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19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50"/>
                          <a:pt x="26" y="51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3"/>
                          <a:pt x="68" y="48"/>
                        </a:cubicBezTo>
                        <a:cubicBezTo>
                          <a:pt x="68" y="48"/>
                          <a:pt x="68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8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30"/>
                          <a:pt x="64" y="30"/>
                          <a:pt x="64" y="30"/>
                        </a:cubicBezTo>
                        <a:cubicBezTo>
                          <a:pt x="79" y="27"/>
                          <a:pt x="85" y="27"/>
                          <a:pt x="88" y="30"/>
                        </a:cubicBezTo>
                        <a:cubicBezTo>
                          <a:pt x="90" y="32"/>
                          <a:pt x="86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8806448" y="7808751"/>
                    <a:ext cx="433388" cy="214313"/>
                  </a:xfrm>
                  <a:custGeom>
                    <a:avLst/>
                    <a:gdLst>
                      <a:gd name="T0" fmla="*/ 110 w 115"/>
                      <a:gd name="T1" fmla="*/ 22 h 57"/>
                      <a:gd name="T2" fmla="*/ 62 w 115"/>
                      <a:gd name="T3" fmla="*/ 22 h 57"/>
                      <a:gd name="T4" fmla="*/ 56 w 115"/>
                      <a:gd name="T5" fmla="*/ 23 h 57"/>
                      <a:gd name="T6" fmla="*/ 45 w 115"/>
                      <a:gd name="T7" fmla="*/ 13 h 57"/>
                      <a:gd name="T8" fmla="*/ 47 w 115"/>
                      <a:gd name="T9" fmla="*/ 12 h 57"/>
                      <a:gd name="T10" fmla="*/ 79 w 115"/>
                      <a:gd name="T11" fmla="*/ 6 h 57"/>
                      <a:gd name="T12" fmla="*/ 80 w 115"/>
                      <a:gd name="T13" fmla="*/ 0 h 57"/>
                      <a:gd name="T14" fmla="*/ 43 w 115"/>
                      <a:gd name="T15" fmla="*/ 8 h 57"/>
                      <a:gd name="T16" fmla="*/ 41 w 115"/>
                      <a:gd name="T17" fmla="*/ 8 h 57"/>
                      <a:gd name="T18" fmla="*/ 32 w 115"/>
                      <a:gd name="T19" fmla="*/ 11 h 57"/>
                      <a:gd name="T20" fmla="*/ 5 w 115"/>
                      <a:gd name="T21" fmla="*/ 32 h 57"/>
                      <a:gd name="T22" fmla="*/ 52 w 115"/>
                      <a:gd name="T23" fmla="*/ 31 h 57"/>
                      <a:gd name="T24" fmla="*/ 64 w 115"/>
                      <a:gd name="T25" fmla="*/ 43 h 57"/>
                      <a:gd name="T26" fmla="*/ 63 w 115"/>
                      <a:gd name="T27" fmla="*/ 43 h 57"/>
                      <a:gd name="T28" fmla="*/ 26 w 115"/>
                      <a:gd name="T29" fmla="*/ 50 h 57"/>
                      <a:gd name="T30" fmla="*/ 25 w 115"/>
                      <a:gd name="T31" fmla="*/ 57 h 57"/>
                      <a:gd name="T32" fmla="*/ 68 w 115"/>
                      <a:gd name="T33" fmla="*/ 48 h 57"/>
                      <a:gd name="T34" fmla="*/ 69 w 115"/>
                      <a:gd name="T35" fmla="*/ 47 h 57"/>
                      <a:gd name="T36" fmla="*/ 71 w 115"/>
                      <a:gd name="T37" fmla="*/ 49 h 57"/>
                      <a:gd name="T38" fmla="*/ 80 w 115"/>
                      <a:gd name="T39" fmla="*/ 47 h 57"/>
                      <a:gd name="T40" fmla="*/ 78 w 115"/>
                      <a:gd name="T41" fmla="*/ 45 h 57"/>
                      <a:gd name="T42" fmla="*/ 110 w 115"/>
                      <a:gd name="T43" fmla="*/ 22 h 57"/>
                      <a:gd name="T44" fmla="*/ 31 w 115"/>
                      <a:gd name="T45" fmla="*/ 24 h 57"/>
                      <a:gd name="T46" fmla="*/ 39 w 115"/>
                      <a:gd name="T47" fmla="*/ 16 h 57"/>
                      <a:gd name="T48" fmla="*/ 48 w 115"/>
                      <a:gd name="T49" fmla="*/ 25 h 57"/>
                      <a:gd name="T50" fmla="*/ 31 w 115"/>
                      <a:gd name="T51" fmla="*/ 24 h 57"/>
                      <a:gd name="T52" fmla="*/ 75 w 115"/>
                      <a:gd name="T53" fmla="*/ 40 h 57"/>
                      <a:gd name="T54" fmla="*/ 64 w 115"/>
                      <a:gd name="T55" fmla="*/ 29 h 57"/>
                      <a:gd name="T56" fmla="*/ 88 w 115"/>
                      <a:gd name="T57" fmla="*/ 29 h 57"/>
                      <a:gd name="T58" fmla="*/ 75 w 115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7">
                        <a:moveTo>
                          <a:pt x="110" y="22"/>
                        </a:moveTo>
                        <a:cubicBezTo>
                          <a:pt x="104" y="17"/>
                          <a:pt x="88" y="17"/>
                          <a:pt x="62" y="22"/>
                        </a:cubicBezTo>
                        <a:cubicBezTo>
                          <a:pt x="60" y="23"/>
                          <a:pt x="58" y="23"/>
                          <a:pt x="56" y="23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6" y="13"/>
                          <a:pt x="47" y="13"/>
                          <a:pt x="47" y="12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3"/>
                          <a:pt x="43" y="8"/>
                        </a:cubicBezTo>
                        <a:cubicBezTo>
                          <a:pt x="42" y="8"/>
                          <a:pt x="41" y="8"/>
                          <a:pt x="41" y="8"/>
                        </a:cubicBezTo>
                        <a:cubicBezTo>
                          <a:pt x="32" y="11"/>
                          <a:pt x="32" y="11"/>
                          <a:pt x="32" y="11"/>
                        </a:cubicBezTo>
                        <a:cubicBezTo>
                          <a:pt x="9" y="19"/>
                          <a:pt x="0" y="27"/>
                          <a:pt x="5" y="32"/>
                        </a:cubicBezTo>
                        <a:cubicBezTo>
                          <a:pt x="9" y="36"/>
                          <a:pt x="24" y="36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49"/>
                          <a:pt x="26" y="50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2"/>
                          <a:pt x="68" y="48"/>
                        </a:cubicBezTo>
                        <a:cubicBezTo>
                          <a:pt x="68" y="48"/>
                          <a:pt x="68" y="48"/>
                          <a:pt x="69" y="47"/>
                        </a:cubicBezTo>
                        <a:cubicBezTo>
                          <a:pt x="71" y="49"/>
                          <a:pt x="71" y="49"/>
                          <a:pt x="71" y="49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7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29"/>
                          <a:pt x="64" y="29"/>
                          <a:pt x="64" y="29"/>
                        </a:cubicBezTo>
                        <a:cubicBezTo>
                          <a:pt x="78" y="27"/>
                          <a:pt x="85" y="27"/>
                          <a:pt x="88" y="29"/>
                        </a:cubicBezTo>
                        <a:cubicBezTo>
                          <a:pt x="90" y="32"/>
                          <a:pt x="86" y="35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6" name="Freeform 37"/>
                  <p:cNvSpPr/>
                  <p:nvPr/>
                </p:nvSpPr>
                <p:spPr bwMode="auto">
                  <a:xfrm>
                    <a:off x="8573086" y="7856376"/>
                    <a:ext cx="639763" cy="404813"/>
                  </a:xfrm>
                  <a:custGeom>
                    <a:avLst/>
                    <a:gdLst>
                      <a:gd name="T0" fmla="*/ 0 w 403"/>
                      <a:gd name="T1" fmla="*/ 31 h 255"/>
                      <a:gd name="T2" fmla="*/ 258 w 403"/>
                      <a:gd name="T3" fmla="*/ 112 h 255"/>
                      <a:gd name="T4" fmla="*/ 273 w 403"/>
                      <a:gd name="T5" fmla="*/ 255 h 255"/>
                      <a:gd name="T6" fmla="*/ 389 w 403"/>
                      <a:gd name="T7" fmla="*/ 217 h 255"/>
                      <a:gd name="T8" fmla="*/ 403 w 403"/>
                      <a:gd name="T9" fmla="*/ 76 h 255"/>
                      <a:gd name="T10" fmla="*/ 140 w 403"/>
                      <a:gd name="T11" fmla="*/ 0 h 255"/>
                      <a:gd name="T12" fmla="*/ 0 w 403"/>
                      <a:gd name="T13" fmla="*/ 31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3" h="255">
                        <a:moveTo>
                          <a:pt x="0" y="31"/>
                        </a:moveTo>
                        <a:lnTo>
                          <a:pt x="258" y="112"/>
                        </a:lnTo>
                        <a:lnTo>
                          <a:pt x="273" y="255"/>
                        </a:lnTo>
                        <a:lnTo>
                          <a:pt x="389" y="217"/>
                        </a:lnTo>
                        <a:lnTo>
                          <a:pt x="403" y="76"/>
                        </a:lnTo>
                        <a:lnTo>
                          <a:pt x="140" y="0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7" name="Freeform 38"/>
                  <p:cNvSpPr/>
                  <p:nvPr/>
                </p:nvSpPr>
                <p:spPr bwMode="auto">
                  <a:xfrm>
                    <a:off x="8293686" y="7600789"/>
                    <a:ext cx="930275" cy="501650"/>
                  </a:xfrm>
                  <a:custGeom>
                    <a:avLst/>
                    <a:gdLst>
                      <a:gd name="T0" fmla="*/ 3 w 586"/>
                      <a:gd name="T1" fmla="*/ 147 h 316"/>
                      <a:gd name="T2" fmla="*/ 586 w 586"/>
                      <a:gd name="T3" fmla="*/ 0 h 316"/>
                      <a:gd name="T4" fmla="*/ 569 w 586"/>
                      <a:gd name="T5" fmla="*/ 126 h 316"/>
                      <a:gd name="T6" fmla="*/ 0 w 586"/>
                      <a:gd name="T7" fmla="*/ 316 h 316"/>
                      <a:gd name="T8" fmla="*/ 3 w 586"/>
                      <a:gd name="T9" fmla="*/ 147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6" h="316">
                        <a:moveTo>
                          <a:pt x="3" y="147"/>
                        </a:moveTo>
                        <a:lnTo>
                          <a:pt x="586" y="0"/>
                        </a:lnTo>
                        <a:lnTo>
                          <a:pt x="569" y="126"/>
                        </a:lnTo>
                        <a:lnTo>
                          <a:pt x="0" y="316"/>
                        </a:lnTo>
                        <a:lnTo>
                          <a:pt x="3" y="147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" name="Freeform 39"/>
                  <p:cNvSpPr/>
                  <p:nvPr/>
                </p:nvSpPr>
                <p:spPr bwMode="auto">
                  <a:xfrm>
                    <a:off x="7853948" y="7694451"/>
                    <a:ext cx="444500" cy="407988"/>
                  </a:xfrm>
                  <a:custGeom>
                    <a:avLst/>
                    <a:gdLst>
                      <a:gd name="T0" fmla="*/ 0 w 280"/>
                      <a:gd name="T1" fmla="*/ 0 h 257"/>
                      <a:gd name="T2" fmla="*/ 280 w 280"/>
                      <a:gd name="T3" fmla="*/ 88 h 257"/>
                      <a:gd name="T4" fmla="*/ 277 w 280"/>
                      <a:gd name="T5" fmla="*/ 257 h 257"/>
                      <a:gd name="T6" fmla="*/ 40 w 280"/>
                      <a:gd name="T7" fmla="*/ 159 h 257"/>
                      <a:gd name="T8" fmla="*/ 19 w 280"/>
                      <a:gd name="T9" fmla="*/ 72 h 257"/>
                      <a:gd name="T10" fmla="*/ 45 w 280"/>
                      <a:gd name="T11" fmla="*/ 69 h 257"/>
                      <a:gd name="T12" fmla="*/ 14 w 280"/>
                      <a:gd name="T13" fmla="*/ 57 h 257"/>
                      <a:gd name="T14" fmla="*/ 0 w 280"/>
                      <a:gd name="T15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80" h="257">
                        <a:moveTo>
                          <a:pt x="0" y="0"/>
                        </a:moveTo>
                        <a:lnTo>
                          <a:pt x="280" y="88"/>
                        </a:lnTo>
                        <a:lnTo>
                          <a:pt x="277" y="257"/>
                        </a:lnTo>
                        <a:lnTo>
                          <a:pt x="40" y="159"/>
                        </a:lnTo>
                        <a:lnTo>
                          <a:pt x="19" y="72"/>
                        </a:lnTo>
                        <a:lnTo>
                          <a:pt x="45" y="69"/>
                        </a:lnTo>
                        <a:lnTo>
                          <a:pt x="14" y="5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" name="Freeform 40"/>
                  <p:cNvSpPr/>
                  <p:nvPr/>
                </p:nvSpPr>
                <p:spPr bwMode="auto">
                  <a:xfrm>
                    <a:off x="7853948" y="7488076"/>
                    <a:ext cx="1370013" cy="346075"/>
                  </a:xfrm>
                  <a:custGeom>
                    <a:avLst/>
                    <a:gdLst>
                      <a:gd name="T0" fmla="*/ 614 w 863"/>
                      <a:gd name="T1" fmla="*/ 0 h 218"/>
                      <a:gd name="T2" fmla="*/ 863 w 863"/>
                      <a:gd name="T3" fmla="*/ 71 h 218"/>
                      <a:gd name="T4" fmla="*/ 280 w 863"/>
                      <a:gd name="T5" fmla="*/ 218 h 218"/>
                      <a:gd name="T6" fmla="*/ 0 w 863"/>
                      <a:gd name="T7" fmla="*/ 130 h 218"/>
                      <a:gd name="T8" fmla="*/ 614 w 863"/>
                      <a:gd name="T9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18">
                        <a:moveTo>
                          <a:pt x="614" y="0"/>
                        </a:moveTo>
                        <a:lnTo>
                          <a:pt x="863" y="71"/>
                        </a:lnTo>
                        <a:lnTo>
                          <a:pt x="280" y="218"/>
                        </a:lnTo>
                        <a:lnTo>
                          <a:pt x="0" y="130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0" name="Freeform 41"/>
                  <p:cNvSpPr/>
                  <p:nvPr/>
                </p:nvSpPr>
                <p:spPr bwMode="auto">
                  <a:xfrm>
                    <a:off x="8120648" y="7902414"/>
                    <a:ext cx="444500" cy="82550"/>
                  </a:xfrm>
                  <a:custGeom>
                    <a:avLst/>
                    <a:gdLst>
                      <a:gd name="T0" fmla="*/ 0 w 280"/>
                      <a:gd name="T1" fmla="*/ 5 h 52"/>
                      <a:gd name="T2" fmla="*/ 109 w 280"/>
                      <a:gd name="T3" fmla="*/ 38 h 52"/>
                      <a:gd name="T4" fmla="*/ 280 w 280"/>
                      <a:gd name="T5" fmla="*/ 0 h 52"/>
                      <a:gd name="T6" fmla="*/ 109 w 280"/>
                      <a:gd name="T7" fmla="*/ 52 h 52"/>
                      <a:gd name="T8" fmla="*/ 0 w 280"/>
                      <a:gd name="T9" fmla="*/ 5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0" h="52">
                        <a:moveTo>
                          <a:pt x="0" y="5"/>
                        </a:moveTo>
                        <a:lnTo>
                          <a:pt x="109" y="38"/>
                        </a:lnTo>
                        <a:lnTo>
                          <a:pt x="280" y="0"/>
                        </a:lnTo>
                        <a:lnTo>
                          <a:pt x="109" y="52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1" name="Freeform 42"/>
                  <p:cNvSpPr/>
                  <p:nvPr/>
                </p:nvSpPr>
                <p:spPr bwMode="auto">
                  <a:xfrm>
                    <a:off x="8542923" y="7672226"/>
                    <a:ext cx="195263" cy="282575"/>
                  </a:xfrm>
                  <a:custGeom>
                    <a:avLst/>
                    <a:gdLst>
                      <a:gd name="T0" fmla="*/ 123 w 123"/>
                      <a:gd name="T1" fmla="*/ 178 h 178"/>
                      <a:gd name="T2" fmla="*/ 109 w 123"/>
                      <a:gd name="T3" fmla="*/ 36 h 178"/>
                      <a:gd name="T4" fmla="*/ 0 w 123"/>
                      <a:gd name="T5" fmla="*/ 0 h 178"/>
                      <a:gd name="T6" fmla="*/ 92 w 123"/>
                      <a:gd name="T7" fmla="*/ 40 h 178"/>
                      <a:gd name="T8" fmla="*/ 123 w 123"/>
                      <a:gd name="T9" fmla="*/ 17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3" h="178">
                        <a:moveTo>
                          <a:pt x="123" y="178"/>
                        </a:moveTo>
                        <a:lnTo>
                          <a:pt x="109" y="36"/>
                        </a:lnTo>
                        <a:lnTo>
                          <a:pt x="0" y="0"/>
                        </a:lnTo>
                        <a:lnTo>
                          <a:pt x="92" y="40"/>
                        </a:lnTo>
                        <a:lnTo>
                          <a:pt x="123" y="178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2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8147636" y="7589676"/>
                    <a:ext cx="436563" cy="214313"/>
                  </a:xfrm>
                  <a:custGeom>
                    <a:avLst/>
                    <a:gdLst>
                      <a:gd name="T0" fmla="*/ 110 w 116"/>
                      <a:gd name="T1" fmla="*/ 22 h 57"/>
                      <a:gd name="T2" fmla="*/ 62 w 116"/>
                      <a:gd name="T3" fmla="*/ 22 h 57"/>
                      <a:gd name="T4" fmla="*/ 56 w 116"/>
                      <a:gd name="T5" fmla="*/ 23 h 57"/>
                      <a:gd name="T6" fmla="*/ 46 w 116"/>
                      <a:gd name="T7" fmla="*/ 13 h 57"/>
                      <a:gd name="T8" fmla="*/ 48 w 116"/>
                      <a:gd name="T9" fmla="*/ 13 h 57"/>
                      <a:gd name="T10" fmla="*/ 79 w 116"/>
                      <a:gd name="T11" fmla="*/ 6 h 57"/>
                      <a:gd name="T12" fmla="*/ 80 w 116"/>
                      <a:gd name="T13" fmla="*/ 0 h 57"/>
                      <a:gd name="T14" fmla="*/ 43 w 116"/>
                      <a:gd name="T15" fmla="*/ 8 h 57"/>
                      <a:gd name="T16" fmla="*/ 41 w 116"/>
                      <a:gd name="T17" fmla="*/ 9 h 57"/>
                      <a:gd name="T18" fmla="*/ 32 w 116"/>
                      <a:gd name="T19" fmla="*/ 11 h 57"/>
                      <a:gd name="T20" fmla="*/ 5 w 116"/>
                      <a:gd name="T21" fmla="*/ 32 h 57"/>
                      <a:gd name="T22" fmla="*/ 52 w 116"/>
                      <a:gd name="T23" fmla="*/ 31 h 57"/>
                      <a:gd name="T24" fmla="*/ 64 w 116"/>
                      <a:gd name="T25" fmla="*/ 43 h 57"/>
                      <a:gd name="T26" fmla="*/ 64 w 116"/>
                      <a:gd name="T27" fmla="*/ 43 h 57"/>
                      <a:gd name="T28" fmla="*/ 27 w 116"/>
                      <a:gd name="T29" fmla="*/ 51 h 57"/>
                      <a:gd name="T30" fmla="*/ 25 w 116"/>
                      <a:gd name="T31" fmla="*/ 57 h 57"/>
                      <a:gd name="T32" fmla="*/ 68 w 116"/>
                      <a:gd name="T33" fmla="*/ 48 h 57"/>
                      <a:gd name="T34" fmla="*/ 69 w 116"/>
                      <a:gd name="T35" fmla="*/ 48 h 57"/>
                      <a:gd name="T36" fmla="*/ 71 w 116"/>
                      <a:gd name="T37" fmla="*/ 49 h 57"/>
                      <a:gd name="T38" fmla="*/ 80 w 116"/>
                      <a:gd name="T39" fmla="*/ 47 h 57"/>
                      <a:gd name="T40" fmla="*/ 78 w 116"/>
                      <a:gd name="T41" fmla="*/ 45 h 57"/>
                      <a:gd name="T42" fmla="*/ 110 w 116"/>
                      <a:gd name="T43" fmla="*/ 22 h 57"/>
                      <a:gd name="T44" fmla="*/ 31 w 116"/>
                      <a:gd name="T45" fmla="*/ 24 h 57"/>
                      <a:gd name="T46" fmla="*/ 39 w 116"/>
                      <a:gd name="T47" fmla="*/ 16 h 57"/>
                      <a:gd name="T48" fmla="*/ 48 w 116"/>
                      <a:gd name="T49" fmla="*/ 25 h 57"/>
                      <a:gd name="T50" fmla="*/ 31 w 116"/>
                      <a:gd name="T51" fmla="*/ 24 h 57"/>
                      <a:gd name="T52" fmla="*/ 75 w 116"/>
                      <a:gd name="T53" fmla="*/ 40 h 57"/>
                      <a:gd name="T54" fmla="*/ 65 w 116"/>
                      <a:gd name="T55" fmla="*/ 29 h 57"/>
                      <a:gd name="T56" fmla="*/ 88 w 116"/>
                      <a:gd name="T57" fmla="*/ 30 h 57"/>
                      <a:gd name="T58" fmla="*/ 75 w 116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6" h="57">
                        <a:moveTo>
                          <a:pt x="110" y="22"/>
                        </a:moveTo>
                        <a:cubicBezTo>
                          <a:pt x="105" y="17"/>
                          <a:pt x="89" y="17"/>
                          <a:pt x="62" y="22"/>
                        </a:cubicBezTo>
                        <a:cubicBezTo>
                          <a:pt x="60" y="23"/>
                          <a:pt x="58" y="23"/>
                          <a:pt x="56" y="23"/>
                        </a:cubicBezTo>
                        <a:cubicBezTo>
                          <a:pt x="46" y="13"/>
                          <a:pt x="46" y="13"/>
                          <a:pt x="46" y="13"/>
                        </a:cubicBezTo>
                        <a:cubicBezTo>
                          <a:pt x="46" y="13"/>
                          <a:pt x="47" y="13"/>
                          <a:pt x="48" y="13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3"/>
                          <a:pt x="43" y="8"/>
                        </a:cubicBezTo>
                        <a:cubicBezTo>
                          <a:pt x="43" y="8"/>
                          <a:pt x="42" y="8"/>
                          <a:pt x="41" y="9"/>
                        </a:cubicBezTo>
                        <a:cubicBezTo>
                          <a:pt x="32" y="11"/>
                          <a:pt x="32" y="11"/>
                          <a:pt x="32" y="11"/>
                        </a:cubicBezTo>
                        <a:cubicBezTo>
                          <a:pt x="10" y="19"/>
                          <a:pt x="0" y="27"/>
                          <a:pt x="5" y="32"/>
                        </a:cubicBezTo>
                        <a:cubicBezTo>
                          <a:pt x="9" y="36"/>
                          <a:pt x="25" y="36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51" y="47"/>
                          <a:pt x="36" y="49"/>
                          <a:pt x="27" y="51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2"/>
                          <a:pt x="68" y="48"/>
                        </a:cubicBezTo>
                        <a:cubicBezTo>
                          <a:pt x="68" y="48"/>
                          <a:pt x="69" y="48"/>
                          <a:pt x="69" y="48"/>
                        </a:cubicBezTo>
                        <a:cubicBezTo>
                          <a:pt x="71" y="49"/>
                          <a:pt x="71" y="49"/>
                          <a:pt x="71" y="49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6" y="27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30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9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5" y="29"/>
                          <a:pt x="65" y="29"/>
                          <a:pt x="65" y="29"/>
                        </a:cubicBezTo>
                        <a:cubicBezTo>
                          <a:pt x="79" y="27"/>
                          <a:pt x="85" y="27"/>
                          <a:pt x="88" y="30"/>
                        </a:cubicBezTo>
                        <a:cubicBezTo>
                          <a:pt x="90" y="32"/>
                          <a:pt x="87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3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8539748" y="7499189"/>
                    <a:ext cx="436563" cy="219075"/>
                  </a:xfrm>
                  <a:custGeom>
                    <a:avLst/>
                    <a:gdLst>
                      <a:gd name="T0" fmla="*/ 110 w 116"/>
                      <a:gd name="T1" fmla="*/ 23 h 58"/>
                      <a:gd name="T2" fmla="*/ 62 w 116"/>
                      <a:gd name="T3" fmla="*/ 23 h 58"/>
                      <a:gd name="T4" fmla="*/ 56 w 116"/>
                      <a:gd name="T5" fmla="*/ 24 h 58"/>
                      <a:gd name="T6" fmla="*/ 46 w 116"/>
                      <a:gd name="T7" fmla="*/ 14 h 58"/>
                      <a:gd name="T8" fmla="*/ 48 w 116"/>
                      <a:gd name="T9" fmla="*/ 13 h 58"/>
                      <a:gd name="T10" fmla="*/ 79 w 116"/>
                      <a:gd name="T11" fmla="*/ 7 h 58"/>
                      <a:gd name="T12" fmla="*/ 80 w 116"/>
                      <a:gd name="T13" fmla="*/ 0 h 58"/>
                      <a:gd name="T14" fmla="*/ 43 w 116"/>
                      <a:gd name="T15" fmla="*/ 8 h 58"/>
                      <a:gd name="T16" fmla="*/ 41 w 116"/>
                      <a:gd name="T17" fmla="*/ 9 h 58"/>
                      <a:gd name="T18" fmla="*/ 32 w 116"/>
                      <a:gd name="T19" fmla="*/ 12 h 58"/>
                      <a:gd name="T20" fmla="*/ 5 w 116"/>
                      <a:gd name="T21" fmla="*/ 33 h 58"/>
                      <a:gd name="T22" fmla="*/ 52 w 116"/>
                      <a:gd name="T23" fmla="*/ 32 h 58"/>
                      <a:gd name="T24" fmla="*/ 64 w 116"/>
                      <a:gd name="T25" fmla="*/ 43 h 58"/>
                      <a:gd name="T26" fmla="*/ 64 w 116"/>
                      <a:gd name="T27" fmla="*/ 44 h 58"/>
                      <a:gd name="T28" fmla="*/ 27 w 116"/>
                      <a:gd name="T29" fmla="*/ 51 h 58"/>
                      <a:gd name="T30" fmla="*/ 25 w 116"/>
                      <a:gd name="T31" fmla="*/ 58 h 58"/>
                      <a:gd name="T32" fmla="*/ 68 w 116"/>
                      <a:gd name="T33" fmla="*/ 49 h 58"/>
                      <a:gd name="T34" fmla="*/ 69 w 116"/>
                      <a:gd name="T35" fmla="*/ 48 h 58"/>
                      <a:gd name="T36" fmla="*/ 71 w 116"/>
                      <a:gd name="T37" fmla="*/ 50 h 58"/>
                      <a:gd name="T38" fmla="*/ 80 w 116"/>
                      <a:gd name="T39" fmla="*/ 47 h 58"/>
                      <a:gd name="T40" fmla="*/ 78 w 116"/>
                      <a:gd name="T41" fmla="*/ 45 h 58"/>
                      <a:gd name="T42" fmla="*/ 110 w 116"/>
                      <a:gd name="T43" fmla="*/ 23 h 58"/>
                      <a:gd name="T44" fmla="*/ 31 w 116"/>
                      <a:gd name="T45" fmla="*/ 25 h 58"/>
                      <a:gd name="T46" fmla="*/ 39 w 116"/>
                      <a:gd name="T47" fmla="*/ 17 h 58"/>
                      <a:gd name="T48" fmla="*/ 48 w 116"/>
                      <a:gd name="T49" fmla="*/ 25 h 58"/>
                      <a:gd name="T50" fmla="*/ 31 w 116"/>
                      <a:gd name="T51" fmla="*/ 25 h 58"/>
                      <a:gd name="T52" fmla="*/ 75 w 116"/>
                      <a:gd name="T53" fmla="*/ 40 h 58"/>
                      <a:gd name="T54" fmla="*/ 65 w 116"/>
                      <a:gd name="T55" fmla="*/ 30 h 58"/>
                      <a:gd name="T56" fmla="*/ 88 w 116"/>
                      <a:gd name="T57" fmla="*/ 30 h 58"/>
                      <a:gd name="T58" fmla="*/ 75 w 116"/>
                      <a:gd name="T59" fmla="*/ 4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6" h="58">
                        <a:moveTo>
                          <a:pt x="110" y="23"/>
                        </a:moveTo>
                        <a:cubicBezTo>
                          <a:pt x="105" y="17"/>
                          <a:pt x="89" y="18"/>
                          <a:pt x="62" y="23"/>
                        </a:cubicBezTo>
                        <a:cubicBezTo>
                          <a:pt x="60" y="23"/>
                          <a:pt x="58" y="24"/>
                          <a:pt x="56" y="24"/>
                        </a:cubicBezTo>
                        <a:cubicBezTo>
                          <a:pt x="46" y="14"/>
                          <a:pt x="46" y="14"/>
                          <a:pt x="46" y="14"/>
                        </a:cubicBezTo>
                        <a:cubicBezTo>
                          <a:pt x="46" y="14"/>
                          <a:pt x="47" y="13"/>
                          <a:pt x="48" y="13"/>
                        </a:cubicBezTo>
                        <a:cubicBezTo>
                          <a:pt x="61" y="9"/>
                          <a:pt x="72" y="8"/>
                          <a:pt x="79" y="7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3" y="9"/>
                          <a:pt x="42" y="9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20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2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4"/>
                          <a:pt x="64" y="44"/>
                        </a:cubicBezTo>
                        <a:cubicBezTo>
                          <a:pt x="51" y="47"/>
                          <a:pt x="36" y="50"/>
                          <a:pt x="27" y="51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37" y="56"/>
                          <a:pt x="52" y="53"/>
                          <a:pt x="68" y="49"/>
                        </a:cubicBezTo>
                        <a:cubicBezTo>
                          <a:pt x="68" y="48"/>
                          <a:pt x="69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7"/>
                          <a:pt x="116" y="28"/>
                          <a:pt x="110" y="23"/>
                        </a:cubicBezTo>
                        <a:close/>
                        <a:moveTo>
                          <a:pt x="31" y="25"/>
                        </a:moveTo>
                        <a:cubicBezTo>
                          <a:pt x="29" y="23"/>
                          <a:pt x="32" y="20"/>
                          <a:pt x="39" y="17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9" y="27"/>
                          <a:pt x="33" y="27"/>
                          <a:pt x="31" y="25"/>
                        </a:cubicBezTo>
                        <a:close/>
                        <a:moveTo>
                          <a:pt x="75" y="40"/>
                        </a:moveTo>
                        <a:cubicBezTo>
                          <a:pt x="65" y="30"/>
                          <a:pt x="65" y="30"/>
                          <a:pt x="65" y="30"/>
                        </a:cubicBezTo>
                        <a:cubicBezTo>
                          <a:pt x="79" y="28"/>
                          <a:pt x="85" y="28"/>
                          <a:pt x="88" y="30"/>
                        </a:cubicBezTo>
                        <a:cubicBezTo>
                          <a:pt x="90" y="33"/>
                          <a:pt x="87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45"/>
                  <p:cNvSpPr/>
                  <p:nvPr/>
                </p:nvSpPr>
                <p:spPr bwMode="auto">
                  <a:xfrm>
                    <a:off x="8306386" y="7551576"/>
                    <a:ext cx="639763" cy="403225"/>
                  </a:xfrm>
                  <a:custGeom>
                    <a:avLst/>
                    <a:gdLst>
                      <a:gd name="T0" fmla="*/ 0 w 403"/>
                      <a:gd name="T1" fmla="*/ 29 h 254"/>
                      <a:gd name="T2" fmla="*/ 258 w 403"/>
                      <a:gd name="T3" fmla="*/ 112 h 254"/>
                      <a:gd name="T4" fmla="*/ 272 w 403"/>
                      <a:gd name="T5" fmla="*/ 254 h 254"/>
                      <a:gd name="T6" fmla="*/ 388 w 403"/>
                      <a:gd name="T7" fmla="*/ 216 h 254"/>
                      <a:gd name="T8" fmla="*/ 403 w 403"/>
                      <a:gd name="T9" fmla="*/ 76 h 254"/>
                      <a:gd name="T10" fmla="*/ 142 w 403"/>
                      <a:gd name="T11" fmla="*/ 0 h 254"/>
                      <a:gd name="T12" fmla="*/ 0 w 403"/>
                      <a:gd name="T13" fmla="*/ 29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3" h="254">
                        <a:moveTo>
                          <a:pt x="0" y="29"/>
                        </a:moveTo>
                        <a:lnTo>
                          <a:pt x="258" y="112"/>
                        </a:lnTo>
                        <a:lnTo>
                          <a:pt x="272" y="254"/>
                        </a:lnTo>
                        <a:lnTo>
                          <a:pt x="388" y="216"/>
                        </a:lnTo>
                        <a:lnTo>
                          <a:pt x="403" y="76"/>
                        </a:lnTo>
                        <a:lnTo>
                          <a:pt x="142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9" name="组合 138"/>
              <p:cNvGrpSpPr/>
              <p:nvPr/>
            </p:nvGrpSpPr>
            <p:grpSpPr>
              <a:xfrm>
                <a:off x="2189357" y="4070457"/>
                <a:ext cx="3203856" cy="1188005"/>
                <a:chOff x="1270553" y="2693276"/>
                <a:chExt cx="3203856" cy="1188005"/>
              </a:xfrm>
            </p:grpSpPr>
            <p:sp>
              <p:nvSpPr>
                <p:cNvPr id="137" name="TextBox 24"/>
                <p:cNvSpPr txBox="1"/>
                <p:nvPr/>
              </p:nvSpPr>
              <p:spPr>
                <a:xfrm flipH="1">
                  <a:off x="1298592" y="2693276"/>
                  <a:ext cx="15796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:r>
                    <a:rPr lang="zh-CN" altLang="en-US" sz="1600" kern="700" spc="213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  <a:endParaRPr lang="zh-CN" altLang="en-US" sz="1600" kern="700" spc="213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70553" y="3019707"/>
                  <a:ext cx="3203856" cy="861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>
                    <a:lnSpc>
                      <a:spcPts val="2000"/>
                    </a:lnSpc>
                  </a:pP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上海锐普广告有限公司是中国第一家精品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设计机构。拥有国内顶尖的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</a:t>
                  </a:r>
                  <a:endParaRPr lang="zh-CN" altLang="en-US" sz="1200" spc="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2297059" y="3216885"/>
                <a:ext cx="1835984" cy="541006"/>
                <a:chOff x="2297059" y="3216885"/>
                <a:chExt cx="1835984" cy="541006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3591614" y="3216885"/>
                  <a:ext cx="541429" cy="541006"/>
                  <a:chOff x="-2707123" y="4754940"/>
                  <a:chExt cx="2036763" cy="2035175"/>
                </a:xfrm>
              </p:grpSpPr>
              <p:sp>
                <p:nvSpPr>
                  <p:cNvPr id="76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-2707123" y="4754940"/>
                    <a:ext cx="2036763" cy="20351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-2692835" y="4769228"/>
                    <a:ext cx="2012950" cy="2011363"/>
                  </a:xfrm>
                  <a:prstGeom prst="ellipse">
                    <a:avLst/>
                  </a:prstGeom>
                  <a:solidFill>
                    <a:srgbClr val="16253B"/>
                  </a:solidFill>
                  <a:ln w="23813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2605523" y="4861303"/>
                    <a:ext cx="1828800" cy="1827213"/>
                  </a:xfrm>
                  <a:custGeom>
                    <a:avLst/>
                    <a:gdLst>
                      <a:gd name="T0" fmla="*/ 396 w 792"/>
                      <a:gd name="T1" fmla="*/ 22 h 792"/>
                      <a:gd name="T2" fmla="*/ 770 w 792"/>
                      <a:gd name="T3" fmla="*/ 396 h 792"/>
                      <a:gd name="T4" fmla="*/ 396 w 792"/>
                      <a:gd name="T5" fmla="*/ 770 h 792"/>
                      <a:gd name="T6" fmla="*/ 22 w 792"/>
                      <a:gd name="T7" fmla="*/ 396 h 792"/>
                      <a:gd name="T8" fmla="*/ 396 w 792"/>
                      <a:gd name="T9" fmla="*/ 22 h 792"/>
                      <a:gd name="T10" fmla="*/ 396 w 792"/>
                      <a:gd name="T11" fmla="*/ 0 h 792"/>
                      <a:gd name="T12" fmla="*/ 0 w 792"/>
                      <a:gd name="T13" fmla="*/ 396 h 792"/>
                      <a:gd name="T14" fmla="*/ 396 w 792"/>
                      <a:gd name="T15" fmla="*/ 792 h 792"/>
                      <a:gd name="T16" fmla="*/ 792 w 792"/>
                      <a:gd name="T17" fmla="*/ 396 h 792"/>
                      <a:gd name="T18" fmla="*/ 396 w 792"/>
                      <a:gd name="T19" fmla="*/ 0 h 7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92" h="792">
                        <a:moveTo>
                          <a:pt x="396" y="22"/>
                        </a:moveTo>
                        <a:cubicBezTo>
                          <a:pt x="602" y="22"/>
                          <a:pt x="770" y="189"/>
                          <a:pt x="770" y="396"/>
                        </a:cubicBezTo>
                        <a:cubicBezTo>
                          <a:pt x="770" y="602"/>
                          <a:pt x="602" y="770"/>
                          <a:pt x="396" y="770"/>
                        </a:cubicBezTo>
                        <a:cubicBezTo>
                          <a:pt x="189" y="770"/>
                          <a:pt x="22" y="602"/>
                          <a:pt x="22" y="396"/>
                        </a:cubicBezTo>
                        <a:cubicBezTo>
                          <a:pt x="22" y="189"/>
                          <a:pt x="189" y="22"/>
                          <a:pt x="396" y="22"/>
                        </a:cubicBezTo>
                        <a:moveTo>
                          <a:pt x="396" y="0"/>
                        </a:moveTo>
                        <a:cubicBezTo>
                          <a:pt x="178" y="0"/>
                          <a:pt x="0" y="178"/>
                          <a:pt x="0" y="396"/>
                        </a:cubicBezTo>
                        <a:cubicBezTo>
                          <a:pt x="0" y="614"/>
                          <a:pt x="178" y="792"/>
                          <a:pt x="396" y="792"/>
                        </a:cubicBezTo>
                        <a:cubicBezTo>
                          <a:pt x="614" y="792"/>
                          <a:pt x="792" y="614"/>
                          <a:pt x="792" y="396"/>
                        </a:cubicBezTo>
                        <a:cubicBezTo>
                          <a:pt x="792" y="178"/>
                          <a:pt x="614" y="0"/>
                          <a:pt x="39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9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-2067361" y="5120034"/>
                    <a:ext cx="752475" cy="1319213"/>
                  </a:xfrm>
                  <a:custGeom>
                    <a:avLst/>
                    <a:gdLst>
                      <a:gd name="T0" fmla="*/ 200 w 360"/>
                      <a:gd name="T1" fmla="*/ 50 h 631"/>
                      <a:gd name="T2" fmla="*/ 327 w 360"/>
                      <a:gd name="T3" fmla="*/ 167 h 631"/>
                      <a:gd name="T4" fmla="*/ 245 w 360"/>
                      <a:gd name="T5" fmla="*/ 123 h 631"/>
                      <a:gd name="T6" fmla="*/ 200 w 360"/>
                      <a:gd name="T7" fmla="*/ 267 h 631"/>
                      <a:gd name="T8" fmla="*/ 303 w 360"/>
                      <a:gd name="T9" fmla="*/ 314 h 631"/>
                      <a:gd name="T10" fmla="*/ 338 w 360"/>
                      <a:gd name="T11" fmla="*/ 406 h 631"/>
                      <a:gd name="T12" fmla="*/ 200 w 360"/>
                      <a:gd name="T13" fmla="*/ 551 h 631"/>
                      <a:gd name="T14" fmla="*/ 165 w 360"/>
                      <a:gd name="T15" fmla="*/ 610 h 631"/>
                      <a:gd name="T16" fmla="*/ 94 w 360"/>
                      <a:gd name="T17" fmla="*/ 532 h 631"/>
                      <a:gd name="T18" fmla="*/ 24 w 360"/>
                      <a:gd name="T19" fmla="*/ 409 h 631"/>
                      <a:gd name="T20" fmla="*/ 106 w 360"/>
                      <a:gd name="T21" fmla="*/ 467 h 631"/>
                      <a:gd name="T22" fmla="*/ 165 w 360"/>
                      <a:gd name="T23" fmla="*/ 316 h 631"/>
                      <a:gd name="T24" fmla="*/ 49 w 360"/>
                      <a:gd name="T25" fmla="*/ 245 h 631"/>
                      <a:gd name="T26" fmla="*/ 78 w 360"/>
                      <a:gd name="T27" fmla="*/ 81 h 631"/>
                      <a:gd name="T28" fmla="*/ 165 w 360"/>
                      <a:gd name="T29" fmla="*/ 22 h 631"/>
                      <a:gd name="T30" fmla="*/ 165 w 360"/>
                      <a:gd name="T31" fmla="*/ 260 h 631"/>
                      <a:gd name="T32" fmla="*/ 112 w 360"/>
                      <a:gd name="T33" fmla="*/ 125 h 631"/>
                      <a:gd name="T34" fmla="*/ 109 w 360"/>
                      <a:gd name="T35" fmla="*/ 228 h 631"/>
                      <a:gd name="T36" fmla="*/ 200 w 360"/>
                      <a:gd name="T37" fmla="*/ 502 h 631"/>
                      <a:gd name="T38" fmla="*/ 278 w 360"/>
                      <a:gd name="T39" fmla="*/ 410 h 631"/>
                      <a:gd name="T40" fmla="*/ 200 w 360"/>
                      <a:gd name="T41" fmla="*/ 324 h 631"/>
                      <a:gd name="T42" fmla="*/ 221 w 360"/>
                      <a:gd name="T43" fmla="*/ 0 h 631"/>
                      <a:gd name="T44" fmla="*/ 165 w 360"/>
                      <a:gd name="T45" fmla="*/ 0 h 631"/>
                      <a:gd name="T46" fmla="*/ 144 w 360"/>
                      <a:gd name="T47" fmla="*/ 22 h 631"/>
                      <a:gd name="T48" fmla="*/ 63 w 360"/>
                      <a:gd name="T49" fmla="*/ 65 h 631"/>
                      <a:gd name="T50" fmla="*/ 30 w 360"/>
                      <a:gd name="T51" fmla="*/ 255 h 631"/>
                      <a:gd name="T52" fmla="*/ 144 w 360"/>
                      <a:gd name="T53" fmla="*/ 333 h 631"/>
                      <a:gd name="T54" fmla="*/ 123 w 360"/>
                      <a:gd name="T55" fmla="*/ 454 h 631"/>
                      <a:gd name="T56" fmla="*/ 101 w 360"/>
                      <a:gd name="T57" fmla="*/ 372 h 631"/>
                      <a:gd name="T58" fmla="*/ 20 w 360"/>
                      <a:gd name="T59" fmla="*/ 388 h 631"/>
                      <a:gd name="T60" fmla="*/ 2 w 360"/>
                      <a:gd name="T61" fmla="*/ 411 h 631"/>
                      <a:gd name="T62" fmla="*/ 84 w 360"/>
                      <a:gd name="T63" fmla="*/ 551 h 631"/>
                      <a:gd name="T64" fmla="*/ 144 w 360"/>
                      <a:gd name="T65" fmla="*/ 610 h 631"/>
                      <a:gd name="T66" fmla="*/ 165 w 360"/>
                      <a:gd name="T67" fmla="*/ 631 h 631"/>
                      <a:gd name="T68" fmla="*/ 221 w 360"/>
                      <a:gd name="T69" fmla="*/ 631 h 631"/>
                      <a:gd name="T70" fmla="*/ 221 w 360"/>
                      <a:gd name="T71" fmla="*/ 570 h 631"/>
                      <a:gd name="T72" fmla="*/ 360 w 360"/>
                      <a:gd name="T73" fmla="*/ 406 h 631"/>
                      <a:gd name="T74" fmla="*/ 318 w 360"/>
                      <a:gd name="T75" fmla="*/ 298 h 631"/>
                      <a:gd name="T76" fmla="*/ 221 w 360"/>
                      <a:gd name="T77" fmla="*/ 250 h 631"/>
                      <a:gd name="T78" fmla="*/ 228 w 360"/>
                      <a:gd name="T79" fmla="*/ 138 h 631"/>
                      <a:gd name="T80" fmla="*/ 248 w 360"/>
                      <a:gd name="T81" fmla="*/ 201 h 631"/>
                      <a:gd name="T82" fmla="*/ 330 w 360"/>
                      <a:gd name="T83" fmla="*/ 188 h 631"/>
                      <a:gd name="T84" fmla="*/ 348 w 360"/>
                      <a:gd name="T85" fmla="*/ 164 h 631"/>
                      <a:gd name="T86" fmla="*/ 221 w 360"/>
                      <a:gd name="T87" fmla="*/ 31 h 631"/>
                      <a:gd name="T88" fmla="*/ 221 w 360"/>
                      <a:gd name="T89" fmla="*/ 0 h 631"/>
                      <a:gd name="T90" fmla="*/ 125 w 360"/>
                      <a:gd name="T91" fmla="*/ 214 h 631"/>
                      <a:gd name="T92" fmla="*/ 128 w 360"/>
                      <a:gd name="T93" fmla="*/ 140 h 631"/>
                      <a:gd name="T94" fmla="*/ 144 w 360"/>
                      <a:gd name="T95" fmla="*/ 228 h 631"/>
                      <a:gd name="T96" fmla="*/ 221 w 360"/>
                      <a:gd name="T97" fmla="*/ 356 h 631"/>
                      <a:gd name="T98" fmla="*/ 256 w 360"/>
                      <a:gd name="T99" fmla="*/ 410 h 631"/>
                      <a:gd name="T100" fmla="*/ 221 w 360"/>
                      <a:gd name="T101" fmla="*/ 473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0" h="631">
                        <a:moveTo>
                          <a:pt x="200" y="22"/>
                        </a:moveTo>
                        <a:cubicBezTo>
                          <a:pt x="200" y="50"/>
                          <a:pt x="200" y="50"/>
                          <a:pt x="200" y="50"/>
                        </a:cubicBezTo>
                        <a:cubicBezTo>
                          <a:pt x="234" y="53"/>
                          <a:pt x="261" y="63"/>
                          <a:pt x="281" y="79"/>
                        </a:cubicBezTo>
                        <a:cubicBezTo>
                          <a:pt x="306" y="101"/>
                          <a:pt x="321" y="130"/>
                          <a:pt x="327" y="167"/>
                        </a:cubicBezTo>
                        <a:cubicBezTo>
                          <a:pt x="266" y="176"/>
                          <a:pt x="266" y="176"/>
                          <a:pt x="266" y="176"/>
                        </a:cubicBezTo>
                        <a:cubicBezTo>
                          <a:pt x="263" y="153"/>
                          <a:pt x="256" y="135"/>
                          <a:pt x="245" y="123"/>
                        </a:cubicBezTo>
                        <a:cubicBezTo>
                          <a:pt x="234" y="111"/>
                          <a:pt x="219" y="103"/>
                          <a:pt x="200" y="99"/>
                        </a:cubicBezTo>
                        <a:cubicBezTo>
                          <a:pt x="200" y="267"/>
                          <a:pt x="200" y="267"/>
                          <a:pt x="200" y="267"/>
                        </a:cubicBezTo>
                        <a:cubicBezTo>
                          <a:pt x="229" y="275"/>
                          <a:pt x="249" y="280"/>
                          <a:pt x="258" y="284"/>
                        </a:cubicBezTo>
                        <a:cubicBezTo>
                          <a:pt x="276" y="293"/>
                          <a:pt x="291" y="302"/>
                          <a:pt x="303" y="314"/>
                        </a:cubicBezTo>
                        <a:cubicBezTo>
                          <a:pt x="314" y="325"/>
                          <a:pt x="323" y="339"/>
                          <a:pt x="329" y="355"/>
                        </a:cubicBezTo>
                        <a:cubicBezTo>
                          <a:pt x="335" y="370"/>
                          <a:pt x="338" y="387"/>
                          <a:pt x="338" y="406"/>
                        </a:cubicBezTo>
                        <a:cubicBezTo>
                          <a:pt x="338" y="446"/>
                          <a:pt x="325" y="480"/>
                          <a:pt x="300" y="507"/>
                        </a:cubicBezTo>
                        <a:cubicBezTo>
                          <a:pt x="274" y="534"/>
                          <a:pt x="241" y="549"/>
                          <a:pt x="200" y="551"/>
                        </a:cubicBezTo>
                        <a:cubicBezTo>
                          <a:pt x="200" y="610"/>
                          <a:pt x="200" y="610"/>
                          <a:pt x="200" y="610"/>
                        </a:cubicBezTo>
                        <a:cubicBezTo>
                          <a:pt x="165" y="610"/>
                          <a:pt x="165" y="610"/>
                          <a:pt x="165" y="610"/>
                        </a:cubicBezTo>
                        <a:cubicBezTo>
                          <a:pt x="165" y="551"/>
                          <a:pt x="165" y="551"/>
                          <a:pt x="165" y="551"/>
                        </a:cubicBezTo>
                        <a:cubicBezTo>
                          <a:pt x="136" y="548"/>
                          <a:pt x="112" y="541"/>
                          <a:pt x="94" y="532"/>
                        </a:cubicBezTo>
                        <a:cubicBezTo>
                          <a:pt x="76" y="522"/>
                          <a:pt x="60" y="507"/>
                          <a:pt x="47" y="486"/>
                        </a:cubicBezTo>
                        <a:cubicBezTo>
                          <a:pt x="33" y="465"/>
                          <a:pt x="26" y="439"/>
                          <a:pt x="24" y="409"/>
                        </a:cubicBezTo>
                        <a:cubicBezTo>
                          <a:pt x="82" y="398"/>
                          <a:pt x="82" y="398"/>
                          <a:pt x="82" y="398"/>
                        </a:cubicBezTo>
                        <a:cubicBezTo>
                          <a:pt x="87" y="429"/>
                          <a:pt x="95" y="452"/>
                          <a:pt x="106" y="467"/>
                        </a:cubicBezTo>
                        <a:cubicBezTo>
                          <a:pt x="123" y="488"/>
                          <a:pt x="142" y="499"/>
                          <a:pt x="165" y="502"/>
                        </a:cubicBezTo>
                        <a:cubicBezTo>
                          <a:pt x="165" y="316"/>
                          <a:pt x="165" y="316"/>
                          <a:pt x="165" y="316"/>
                        </a:cubicBezTo>
                        <a:cubicBezTo>
                          <a:pt x="141" y="311"/>
                          <a:pt x="117" y="302"/>
                          <a:pt x="92" y="288"/>
                        </a:cubicBezTo>
                        <a:cubicBezTo>
                          <a:pt x="73" y="278"/>
                          <a:pt x="59" y="263"/>
                          <a:pt x="49" y="245"/>
                        </a:cubicBezTo>
                        <a:cubicBezTo>
                          <a:pt x="39" y="227"/>
                          <a:pt x="34" y="206"/>
                          <a:pt x="34" y="182"/>
                        </a:cubicBezTo>
                        <a:cubicBezTo>
                          <a:pt x="34" y="141"/>
                          <a:pt x="48" y="107"/>
                          <a:pt x="78" y="81"/>
                        </a:cubicBezTo>
                        <a:cubicBezTo>
                          <a:pt x="97" y="64"/>
                          <a:pt x="127" y="53"/>
                          <a:pt x="165" y="50"/>
                        </a:cubicBezTo>
                        <a:cubicBezTo>
                          <a:pt x="165" y="22"/>
                          <a:pt x="165" y="22"/>
                          <a:pt x="165" y="22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moveTo>
                          <a:pt x="165" y="260"/>
                        </a:moveTo>
                        <a:cubicBezTo>
                          <a:pt x="165" y="98"/>
                          <a:pt x="165" y="98"/>
                          <a:pt x="165" y="98"/>
                        </a:cubicBezTo>
                        <a:cubicBezTo>
                          <a:pt x="143" y="102"/>
                          <a:pt x="125" y="111"/>
                          <a:pt x="112" y="125"/>
                        </a:cubicBezTo>
                        <a:cubicBezTo>
                          <a:pt x="99" y="140"/>
                          <a:pt x="92" y="158"/>
                          <a:pt x="92" y="178"/>
                        </a:cubicBezTo>
                        <a:cubicBezTo>
                          <a:pt x="92" y="198"/>
                          <a:pt x="98" y="214"/>
                          <a:pt x="109" y="228"/>
                        </a:cubicBezTo>
                        <a:cubicBezTo>
                          <a:pt x="120" y="241"/>
                          <a:pt x="139" y="252"/>
                          <a:pt x="165" y="260"/>
                        </a:cubicBezTo>
                        <a:moveTo>
                          <a:pt x="200" y="502"/>
                        </a:moveTo>
                        <a:cubicBezTo>
                          <a:pt x="222" y="499"/>
                          <a:pt x="241" y="489"/>
                          <a:pt x="256" y="472"/>
                        </a:cubicBezTo>
                        <a:cubicBezTo>
                          <a:pt x="271" y="455"/>
                          <a:pt x="278" y="435"/>
                          <a:pt x="278" y="410"/>
                        </a:cubicBezTo>
                        <a:cubicBezTo>
                          <a:pt x="278" y="389"/>
                          <a:pt x="273" y="371"/>
                          <a:pt x="262" y="359"/>
                        </a:cubicBezTo>
                        <a:cubicBezTo>
                          <a:pt x="252" y="346"/>
                          <a:pt x="231" y="334"/>
                          <a:pt x="200" y="324"/>
                        </a:cubicBezTo>
                        <a:cubicBezTo>
                          <a:pt x="200" y="502"/>
                          <a:pt x="200" y="502"/>
                          <a:pt x="200" y="502"/>
                        </a:cubicBezTo>
                        <a:moveTo>
                          <a:pt x="221" y="0"/>
                        </a:move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144" y="22"/>
                          <a:pt x="144" y="22"/>
                          <a:pt x="144" y="22"/>
                        </a:cubicBezTo>
                        <a:cubicBezTo>
                          <a:pt x="144" y="31"/>
                          <a:pt x="144" y="31"/>
                          <a:pt x="144" y="31"/>
                        </a:cubicBezTo>
                        <a:cubicBezTo>
                          <a:pt x="110" y="36"/>
                          <a:pt x="83" y="48"/>
                          <a:pt x="63" y="65"/>
                        </a:cubicBezTo>
                        <a:cubicBezTo>
                          <a:pt x="29" y="95"/>
                          <a:pt x="12" y="134"/>
                          <a:pt x="12" y="182"/>
                        </a:cubicBezTo>
                        <a:cubicBezTo>
                          <a:pt x="12" y="209"/>
                          <a:pt x="18" y="234"/>
                          <a:pt x="30" y="255"/>
                        </a:cubicBezTo>
                        <a:cubicBezTo>
                          <a:pt x="42" y="277"/>
                          <a:pt x="59" y="295"/>
                          <a:pt x="81" y="307"/>
                        </a:cubicBezTo>
                        <a:cubicBezTo>
                          <a:pt x="102" y="319"/>
                          <a:pt x="123" y="328"/>
                          <a:pt x="144" y="333"/>
                        </a:cubicBezTo>
                        <a:cubicBezTo>
                          <a:pt x="144" y="472"/>
                          <a:pt x="144" y="472"/>
                          <a:pt x="144" y="472"/>
                        </a:cubicBezTo>
                        <a:cubicBezTo>
                          <a:pt x="136" y="468"/>
                          <a:pt x="130" y="462"/>
                          <a:pt x="123" y="454"/>
                        </a:cubicBezTo>
                        <a:cubicBezTo>
                          <a:pt x="117" y="446"/>
                          <a:pt x="109" y="429"/>
                          <a:pt x="104" y="395"/>
                        </a:cubicBezTo>
                        <a:cubicBezTo>
                          <a:pt x="101" y="372"/>
                          <a:pt x="101" y="372"/>
                          <a:pt x="101" y="372"/>
                        </a:cubicBezTo>
                        <a:cubicBezTo>
                          <a:pt x="78" y="377"/>
                          <a:pt x="78" y="377"/>
                          <a:pt x="78" y="377"/>
                        </a:cubicBezTo>
                        <a:cubicBezTo>
                          <a:pt x="20" y="388"/>
                          <a:pt x="20" y="388"/>
                          <a:pt x="20" y="388"/>
                        </a:cubicBezTo>
                        <a:cubicBezTo>
                          <a:pt x="0" y="391"/>
                          <a:pt x="0" y="391"/>
                          <a:pt x="0" y="391"/>
                        </a:cubicBezTo>
                        <a:cubicBezTo>
                          <a:pt x="2" y="411"/>
                          <a:pt x="2" y="411"/>
                          <a:pt x="2" y="411"/>
                        </a:cubicBezTo>
                        <a:cubicBezTo>
                          <a:pt x="4" y="444"/>
                          <a:pt x="13" y="474"/>
                          <a:pt x="28" y="498"/>
                        </a:cubicBezTo>
                        <a:cubicBezTo>
                          <a:pt x="44" y="522"/>
                          <a:pt x="63" y="540"/>
                          <a:pt x="84" y="551"/>
                        </a:cubicBezTo>
                        <a:cubicBezTo>
                          <a:pt x="100" y="559"/>
                          <a:pt x="120" y="566"/>
                          <a:pt x="144" y="570"/>
                        </a:cubicBezTo>
                        <a:cubicBezTo>
                          <a:pt x="144" y="610"/>
                          <a:pt x="144" y="610"/>
                          <a:pt x="144" y="610"/>
                        </a:cubicBezTo>
                        <a:cubicBezTo>
                          <a:pt x="144" y="631"/>
                          <a:pt x="144" y="631"/>
                          <a:pt x="144" y="631"/>
                        </a:cubicBezTo>
                        <a:cubicBezTo>
                          <a:pt x="165" y="631"/>
                          <a:pt x="165" y="631"/>
                          <a:pt x="165" y="631"/>
                        </a:cubicBezTo>
                        <a:cubicBezTo>
                          <a:pt x="200" y="631"/>
                          <a:pt x="200" y="631"/>
                          <a:pt x="200" y="631"/>
                        </a:cubicBezTo>
                        <a:cubicBezTo>
                          <a:pt x="221" y="631"/>
                          <a:pt x="221" y="631"/>
                          <a:pt x="221" y="631"/>
                        </a:cubicBezTo>
                        <a:cubicBezTo>
                          <a:pt x="221" y="610"/>
                          <a:pt x="221" y="610"/>
                          <a:pt x="221" y="610"/>
                        </a:cubicBezTo>
                        <a:cubicBezTo>
                          <a:pt x="221" y="570"/>
                          <a:pt x="221" y="570"/>
                          <a:pt x="221" y="570"/>
                        </a:cubicBezTo>
                        <a:cubicBezTo>
                          <a:pt x="259" y="565"/>
                          <a:pt x="290" y="548"/>
                          <a:pt x="315" y="522"/>
                        </a:cubicBezTo>
                        <a:cubicBezTo>
                          <a:pt x="345" y="491"/>
                          <a:pt x="360" y="452"/>
                          <a:pt x="360" y="406"/>
                        </a:cubicBezTo>
                        <a:cubicBezTo>
                          <a:pt x="360" y="385"/>
                          <a:pt x="356" y="365"/>
                          <a:pt x="349" y="347"/>
                        </a:cubicBezTo>
                        <a:cubicBezTo>
                          <a:pt x="342" y="328"/>
                          <a:pt x="332" y="312"/>
                          <a:pt x="318" y="298"/>
                        </a:cubicBezTo>
                        <a:cubicBezTo>
                          <a:pt x="304" y="285"/>
                          <a:pt x="287" y="274"/>
                          <a:pt x="267" y="265"/>
                        </a:cubicBezTo>
                        <a:cubicBezTo>
                          <a:pt x="258" y="261"/>
                          <a:pt x="243" y="256"/>
                          <a:pt x="221" y="250"/>
                        </a:cubicBezTo>
                        <a:cubicBezTo>
                          <a:pt x="221" y="131"/>
                          <a:pt x="221" y="131"/>
                          <a:pt x="221" y="131"/>
                        </a:cubicBezTo>
                        <a:cubicBezTo>
                          <a:pt x="224" y="133"/>
                          <a:pt x="226" y="135"/>
                          <a:pt x="228" y="138"/>
                        </a:cubicBezTo>
                        <a:cubicBezTo>
                          <a:pt x="236" y="147"/>
                          <a:pt x="242" y="160"/>
                          <a:pt x="245" y="179"/>
                        </a:cubicBezTo>
                        <a:cubicBezTo>
                          <a:pt x="248" y="201"/>
                          <a:pt x="248" y="201"/>
                          <a:pt x="248" y="201"/>
                        </a:cubicBezTo>
                        <a:cubicBezTo>
                          <a:pt x="269" y="197"/>
                          <a:pt x="269" y="197"/>
                          <a:pt x="269" y="197"/>
                        </a:cubicBezTo>
                        <a:cubicBezTo>
                          <a:pt x="330" y="188"/>
                          <a:pt x="330" y="188"/>
                          <a:pt x="330" y="188"/>
                        </a:cubicBezTo>
                        <a:cubicBezTo>
                          <a:pt x="351" y="185"/>
                          <a:pt x="351" y="185"/>
                          <a:pt x="351" y="185"/>
                        </a:cubicBezTo>
                        <a:cubicBezTo>
                          <a:pt x="348" y="164"/>
                          <a:pt x="348" y="164"/>
                          <a:pt x="348" y="164"/>
                        </a:cubicBezTo>
                        <a:cubicBezTo>
                          <a:pt x="342" y="121"/>
                          <a:pt x="324" y="87"/>
                          <a:pt x="294" y="63"/>
                        </a:cubicBezTo>
                        <a:cubicBezTo>
                          <a:pt x="275" y="47"/>
                          <a:pt x="251" y="36"/>
                          <a:pt x="221" y="31"/>
                        </a:cubicBezTo>
                        <a:cubicBezTo>
                          <a:pt x="221" y="22"/>
                          <a:pt x="221" y="22"/>
                          <a:pt x="221" y="22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lose/>
                        <a:moveTo>
                          <a:pt x="144" y="228"/>
                        </a:moveTo>
                        <a:cubicBezTo>
                          <a:pt x="136" y="224"/>
                          <a:pt x="130" y="219"/>
                          <a:pt x="125" y="214"/>
                        </a:cubicBezTo>
                        <a:cubicBezTo>
                          <a:pt x="118" y="204"/>
                          <a:pt x="114" y="193"/>
                          <a:pt x="114" y="178"/>
                        </a:cubicBezTo>
                        <a:cubicBezTo>
                          <a:pt x="114" y="163"/>
                          <a:pt x="118" y="151"/>
                          <a:pt x="128" y="140"/>
                        </a:cubicBezTo>
                        <a:cubicBezTo>
                          <a:pt x="132" y="135"/>
                          <a:pt x="138" y="131"/>
                          <a:pt x="144" y="128"/>
                        </a:cubicBezTo>
                        <a:cubicBezTo>
                          <a:pt x="144" y="228"/>
                          <a:pt x="144" y="228"/>
                          <a:pt x="144" y="228"/>
                        </a:cubicBezTo>
                        <a:close/>
                        <a:moveTo>
                          <a:pt x="221" y="473"/>
                        </a:moveTo>
                        <a:cubicBezTo>
                          <a:pt x="221" y="356"/>
                          <a:pt x="221" y="356"/>
                          <a:pt x="221" y="356"/>
                        </a:cubicBezTo>
                        <a:cubicBezTo>
                          <a:pt x="236" y="363"/>
                          <a:pt x="243" y="369"/>
                          <a:pt x="246" y="372"/>
                        </a:cubicBezTo>
                        <a:cubicBezTo>
                          <a:pt x="253" y="381"/>
                          <a:pt x="256" y="394"/>
                          <a:pt x="256" y="410"/>
                        </a:cubicBezTo>
                        <a:cubicBezTo>
                          <a:pt x="256" y="429"/>
                          <a:pt x="251" y="445"/>
                          <a:pt x="240" y="458"/>
                        </a:cubicBezTo>
                        <a:cubicBezTo>
                          <a:pt x="234" y="464"/>
                          <a:pt x="228" y="469"/>
                          <a:pt x="221" y="4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2297059" y="3216885"/>
                  <a:ext cx="541429" cy="541006"/>
                  <a:chOff x="-2707123" y="4754940"/>
                  <a:chExt cx="2036763" cy="2035175"/>
                </a:xfrm>
              </p:grpSpPr>
              <p:sp>
                <p:nvSpPr>
                  <p:cNvPr id="86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-2707123" y="4754940"/>
                    <a:ext cx="2036763" cy="20351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-2692835" y="4769228"/>
                    <a:ext cx="2012950" cy="2011363"/>
                  </a:xfrm>
                  <a:prstGeom prst="ellipse">
                    <a:avLst/>
                  </a:prstGeom>
                  <a:solidFill>
                    <a:srgbClr val="16253B"/>
                  </a:solidFill>
                  <a:ln w="23813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8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2605523" y="4861303"/>
                    <a:ext cx="1828800" cy="1827213"/>
                  </a:xfrm>
                  <a:custGeom>
                    <a:avLst/>
                    <a:gdLst>
                      <a:gd name="T0" fmla="*/ 396 w 792"/>
                      <a:gd name="T1" fmla="*/ 22 h 792"/>
                      <a:gd name="T2" fmla="*/ 770 w 792"/>
                      <a:gd name="T3" fmla="*/ 396 h 792"/>
                      <a:gd name="T4" fmla="*/ 396 w 792"/>
                      <a:gd name="T5" fmla="*/ 770 h 792"/>
                      <a:gd name="T6" fmla="*/ 22 w 792"/>
                      <a:gd name="T7" fmla="*/ 396 h 792"/>
                      <a:gd name="T8" fmla="*/ 396 w 792"/>
                      <a:gd name="T9" fmla="*/ 22 h 792"/>
                      <a:gd name="T10" fmla="*/ 396 w 792"/>
                      <a:gd name="T11" fmla="*/ 0 h 792"/>
                      <a:gd name="T12" fmla="*/ 0 w 792"/>
                      <a:gd name="T13" fmla="*/ 396 h 792"/>
                      <a:gd name="T14" fmla="*/ 396 w 792"/>
                      <a:gd name="T15" fmla="*/ 792 h 792"/>
                      <a:gd name="T16" fmla="*/ 792 w 792"/>
                      <a:gd name="T17" fmla="*/ 396 h 792"/>
                      <a:gd name="T18" fmla="*/ 396 w 792"/>
                      <a:gd name="T19" fmla="*/ 0 h 7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92" h="792">
                        <a:moveTo>
                          <a:pt x="396" y="22"/>
                        </a:moveTo>
                        <a:cubicBezTo>
                          <a:pt x="602" y="22"/>
                          <a:pt x="770" y="189"/>
                          <a:pt x="770" y="396"/>
                        </a:cubicBezTo>
                        <a:cubicBezTo>
                          <a:pt x="770" y="602"/>
                          <a:pt x="602" y="770"/>
                          <a:pt x="396" y="770"/>
                        </a:cubicBezTo>
                        <a:cubicBezTo>
                          <a:pt x="189" y="770"/>
                          <a:pt x="22" y="602"/>
                          <a:pt x="22" y="396"/>
                        </a:cubicBezTo>
                        <a:cubicBezTo>
                          <a:pt x="22" y="189"/>
                          <a:pt x="189" y="22"/>
                          <a:pt x="396" y="22"/>
                        </a:cubicBezTo>
                        <a:moveTo>
                          <a:pt x="396" y="0"/>
                        </a:moveTo>
                        <a:cubicBezTo>
                          <a:pt x="178" y="0"/>
                          <a:pt x="0" y="178"/>
                          <a:pt x="0" y="396"/>
                        </a:cubicBezTo>
                        <a:cubicBezTo>
                          <a:pt x="0" y="614"/>
                          <a:pt x="178" y="792"/>
                          <a:pt x="396" y="792"/>
                        </a:cubicBezTo>
                        <a:cubicBezTo>
                          <a:pt x="614" y="792"/>
                          <a:pt x="792" y="614"/>
                          <a:pt x="792" y="396"/>
                        </a:cubicBezTo>
                        <a:cubicBezTo>
                          <a:pt x="792" y="178"/>
                          <a:pt x="614" y="0"/>
                          <a:pt x="39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9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-2067361" y="5120034"/>
                    <a:ext cx="752475" cy="1319213"/>
                  </a:xfrm>
                  <a:custGeom>
                    <a:avLst/>
                    <a:gdLst>
                      <a:gd name="T0" fmla="*/ 200 w 360"/>
                      <a:gd name="T1" fmla="*/ 50 h 631"/>
                      <a:gd name="T2" fmla="*/ 327 w 360"/>
                      <a:gd name="T3" fmla="*/ 167 h 631"/>
                      <a:gd name="T4" fmla="*/ 245 w 360"/>
                      <a:gd name="T5" fmla="*/ 123 h 631"/>
                      <a:gd name="T6" fmla="*/ 200 w 360"/>
                      <a:gd name="T7" fmla="*/ 267 h 631"/>
                      <a:gd name="T8" fmla="*/ 303 w 360"/>
                      <a:gd name="T9" fmla="*/ 314 h 631"/>
                      <a:gd name="T10" fmla="*/ 338 w 360"/>
                      <a:gd name="T11" fmla="*/ 406 h 631"/>
                      <a:gd name="T12" fmla="*/ 200 w 360"/>
                      <a:gd name="T13" fmla="*/ 551 h 631"/>
                      <a:gd name="T14" fmla="*/ 165 w 360"/>
                      <a:gd name="T15" fmla="*/ 610 h 631"/>
                      <a:gd name="T16" fmla="*/ 94 w 360"/>
                      <a:gd name="T17" fmla="*/ 532 h 631"/>
                      <a:gd name="T18" fmla="*/ 24 w 360"/>
                      <a:gd name="T19" fmla="*/ 409 h 631"/>
                      <a:gd name="T20" fmla="*/ 106 w 360"/>
                      <a:gd name="T21" fmla="*/ 467 h 631"/>
                      <a:gd name="T22" fmla="*/ 165 w 360"/>
                      <a:gd name="T23" fmla="*/ 316 h 631"/>
                      <a:gd name="T24" fmla="*/ 49 w 360"/>
                      <a:gd name="T25" fmla="*/ 245 h 631"/>
                      <a:gd name="T26" fmla="*/ 78 w 360"/>
                      <a:gd name="T27" fmla="*/ 81 h 631"/>
                      <a:gd name="T28" fmla="*/ 165 w 360"/>
                      <a:gd name="T29" fmla="*/ 22 h 631"/>
                      <a:gd name="T30" fmla="*/ 165 w 360"/>
                      <a:gd name="T31" fmla="*/ 260 h 631"/>
                      <a:gd name="T32" fmla="*/ 112 w 360"/>
                      <a:gd name="T33" fmla="*/ 125 h 631"/>
                      <a:gd name="T34" fmla="*/ 109 w 360"/>
                      <a:gd name="T35" fmla="*/ 228 h 631"/>
                      <a:gd name="T36" fmla="*/ 200 w 360"/>
                      <a:gd name="T37" fmla="*/ 502 h 631"/>
                      <a:gd name="T38" fmla="*/ 278 w 360"/>
                      <a:gd name="T39" fmla="*/ 410 h 631"/>
                      <a:gd name="T40" fmla="*/ 200 w 360"/>
                      <a:gd name="T41" fmla="*/ 324 h 631"/>
                      <a:gd name="T42" fmla="*/ 221 w 360"/>
                      <a:gd name="T43" fmla="*/ 0 h 631"/>
                      <a:gd name="T44" fmla="*/ 165 w 360"/>
                      <a:gd name="T45" fmla="*/ 0 h 631"/>
                      <a:gd name="T46" fmla="*/ 144 w 360"/>
                      <a:gd name="T47" fmla="*/ 22 h 631"/>
                      <a:gd name="T48" fmla="*/ 63 w 360"/>
                      <a:gd name="T49" fmla="*/ 65 h 631"/>
                      <a:gd name="T50" fmla="*/ 30 w 360"/>
                      <a:gd name="T51" fmla="*/ 255 h 631"/>
                      <a:gd name="T52" fmla="*/ 144 w 360"/>
                      <a:gd name="T53" fmla="*/ 333 h 631"/>
                      <a:gd name="T54" fmla="*/ 123 w 360"/>
                      <a:gd name="T55" fmla="*/ 454 h 631"/>
                      <a:gd name="T56" fmla="*/ 101 w 360"/>
                      <a:gd name="T57" fmla="*/ 372 h 631"/>
                      <a:gd name="T58" fmla="*/ 20 w 360"/>
                      <a:gd name="T59" fmla="*/ 388 h 631"/>
                      <a:gd name="T60" fmla="*/ 2 w 360"/>
                      <a:gd name="T61" fmla="*/ 411 h 631"/>
                      <a:gd name="T62" fmla="*/ 84 w 360"/>
                      <a:gd name="T63" fmla="*/ 551 h 631"/>
                      <a:gd name="T64" fmla="*/ 144 w 360"/>
                      <a:gd name="T65" fmla="*/ 610 h 631"/>
                      <a:gd name="T66" fmla="*/ 165 w 360"/>
                      <a:gd name="T67" fmla="*/ 631 h 631"/>
                      <a:gd name="T68" fmla="*/ 221 w 360"/>
                      <a:gd name="T69" fmla="*/ 631 h 631"/>
                      <a:gd name="T70" fmla="*/ 221 w 360"/>
                      <a:gd name="T71" fmla="*/ 570 h 631"/>
                      <a:gd name="T72" fmla="*/ 360 w 360"/>
                      <a:gd name="T73" fmla="*/ 406 h 631"/>
                      <a:gd name="T74" fmla="*/ 318 w 360"/>
                      <a:gd name="T75" fmla="*/ 298 h 631"/>
                      <a:gd name="T76" fmla="*/ 221 w 360"/>
                      <a:gd name="T77" fmla="*/ 250 h 631"/>
                      <a:gd name="T78" fmla="*/ 228 w 360"/>
                      <a:gd name="T79" fmla="*/ 138 h 631"/>
                      <a:gd name="T80" fmla="*/ 248 w 360"/>
                      <a:gd name="T81" fmla="*/ 201 h 631"/>
                      <a:gd name="T82" fmla="*/ 330 w 360"/>
                      <a:gd name="T83" fmla="*/ 188 h 631"/>
                      <a:gd name="T84" fmla="*/ 348 w 360"/>
                      <a:gd name="T85" fmla="*/ 164 h 631"/>
                      <a:gd name="T86" fmla="*/ 221 w 360"/>
                      <a:gd name="T87" fmla="*/ 31 h 631"/>
                      <a:gd name="T88" fmla="*/ 221 w 360"/>
                      <a:gd name="T89" fmla="*/ 0 h 631"/>
                      <a:gd name="T90" fmla="*/ 125 w 360"/>
                      <a:gd name="T91" fmla="*/ 214 h 631"/>
                      <a:gd name="T92" fmla="*/ 128 w 360"/>
                      <a:gd name="T93" fmla="*/ 140 h 631"/>
                      <a:gd name="T94" fmla="*/ 144 w 360"/>
                      <a:gd name="T95" fmla="*/ 228 h 631"/>
                      <a:gd name="T96" fmla="*/ 221 w 360"/>
                      <a:gd name="T97" fmla="*/ 356 h 631"/>
                      <a:gd name="T98" fmla="*/ 256 w 360"/>
                      <a:gd name="T99" fmla="*/ 410 h 631"/>
                      <a:gd name="T100" fmla="*/ 221 w 360"/>
                      <a:gd name="T101" fmla="*/ 473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0" h="631">
                        <a:moveTo>
                          <a:pt x="200" y="22"/>
                        </a:moveTo>
                        <a:cubicBezTo>
                          <a:pt x="200" y="50"/>
                          <a:pt x="200" y="50"/>
                          <a:pt x="200" y="50"/>
                        </a:cubicBezTo>
                        <a:cubicBezTo>
                          <a:pt x="234" y="53"/>
                          <a:pt x="261" y="63"/>
                          <a:pt x="281" y="79"/>
                        </a:cubicBezTo>
                        <a:cubicBezTo>
                          <a:pt x="306" y="101"/>
                          <a:pt x="321" y="130"/>
                          <a:pt x="327" y="167"/>
                        </a:cubicBezTo>
                        <a:cubicBezTo>
                          <a:pt x="266" y="176"/>
                          <a:pt x="266" y="176"/>
                          <a:pt x="266" y="176"/>
                        </a:cubicBezTo>
                        <a:cubicBezTo>
                          <a:pt x="263" y="153"/>
                          <a:pt x="256" y="135"/>
                          <a:pt x="245" y="123"/>
                        </a:cubicBezTo>
                        <a:cubicBezTo>
                          <a:pt x="234" y="111"/>
                          <a:pt x="219" y="103"/>
                          <a:pt x="200" y="99"/>
                        </a:cubicBezTo>
                        <a:cubicBezTo>
                          <a:pt x="200" y="267"/>
                          <a:pt x="200" y="267"/>
                          <a:pt x="200" y="267"/>
                        </a:cubicBezTo>
                        <a:cubicBezTo>
                          <a:pt x="229" y="275"/>
                          <a:pt x="249" y="280"/>
                          <a:pt x="258" y="284"/>
                        </a:cubicBezTo>
                        <a:cubicBezTo>
                          <a:pt x="276" y="293"/>
                          <a:pt x="291" y="302"/>
                          <a:pt x="303" y="314"/>
                        </a:cubicBezTo>
                        <a:cubicBezTo>
                          <a:pt x="314" y="325"/>
                          <a:pt x="323" y="339"/>
                          <a:pt x="329" y="355"/>
                        </a:cubicBezTo>
                        <a:cubicBezTo>
                          <a:pt x="335" y="370"/>
                          <a:pt x="338" y="387"/>
                          <a:pt x="338" y="406"/>
                        </a:cubicBezTo>
                        <a:cubicBezTo>
                          <a:pt x="338" y="446"/>
                          <a:pt x="325" y="480"/>
                          <a:pt x="300" y="507"/>
                        </a:cubicBezTo>
                        <a:cubicBezTo>
                          <a:pt x="274" y="534"/>
                          <a:pt x="241" y="549"/>
                          <a:pt x="200" y="551"/>
                        </a:cubicBezTo>
                        <a:cubicBezTo>
                          <a:pt x="200" y="610"/>
                          <a:pt x="200" y="610"/>
                          <a:pt x="200" y="610"/>
                        </a:cubicBezTo>
                        <a:cubicBezTo>
                          <a:pt x="165" y="610"/>
                          <a:pt x="165" y="610"/>
                          <a:pt x="165" y="610"/>
                        </a:cubicBezTo>
                        <a:cubicBezTo>
                          <a:pt x="165" y="551"/>
                          <a:pt x="165" y="551"/>
                          <a:pt x="165" y="551"/>
                        </a:cubicBezTo>
                        <a:cubicBezTo>
                          <a:pt x="136" y="548"/>
                          <a:pt x="112" y="541"/>
                          <a:pt x="94" y="532"/>
                        </a:cubicBezTo>
                        <a:cubicBezTo>
                          <a:pt x="76" y="522"/>
                          <a:pt x="60" y="507"/>
                          <a:pt x="47" y="486"/>
                        </a:cubicBezTo>
                        <a:cubicBezTo>
                          <a:pt x="33" y="465"/>
                          <a:pt x="26" y="439"/>
                          <a:pt x="24" y="409"/>
                        </a:cubicBezTo>
                        <a:cubicBezTo>
                          <a:pt x="82" y="398"/>
                          <a:pt x="82" y="398"/>
                          <a:pt x="82" y="398"/>
                        </a:cubicBezTo>
                        <a:cubicBezTo>
                          <a:pt x="87" y="429"/>
                          <a:pt x="95" y="452"/>
                          <a:pt x="106" y="467"/>
                        </a:cubicBezTo>
                        <a:cubicBezTo>
                          <a:pt x="123" y="488"/>
                          <a:pt x="142" y="499"/>
                          <a:pt x="165" y="502"/>
                        </a:cubicBezTo>
                        <a:cubicBezTo>
                          <a:pt x="165" y="316"/>
                          <a:pt x="165" y="316"/>
                          <a:pt x="165" y="316"/>
                        </a:cubicBezTo>
                        <a:cubicBezTo>
                          <a:pt x="141" y="311"/>
                          <a:pt x="117" y="302"/>
                          <a:pt x="92" y="288"/>
                        </a:cubicBezTo>
                        <a:cubicBezTo>
                          <a:pt x="73" y="278"/>
                          <a:pt x="59" y="263"/>
                          <a:pt x="49" y="245"/>
                        </a:cubicBezTo>
                        <a:cubicBezTo>
                          <a:pt x="39" y="227"/>
                          <a:pt x="34" y="206"/>
                          <a:pt x="34" y="182"/>
                        </a:cubicBezTo>
                        <a:cubicBezTo>
                          <a:pt x="34" y="141"/>
                          <a:pt x="48" y="107"/>
                          <a:pt x="78" y="81"/>
                        </a:cubicBezTo>
                        <a:cubicBezTo>
                          <a:pt x="97" y="64"/>
                          <a:pt x="127" y="53"/>
                          <a:pt x="165" y="50"/>
                        </a:cubicBezTo>
                        <a:cubicBezTo>
                          <a:pt x="165" y="22"/>
                          <a:pt x="165" y="22"/>
                          <a:pt x="165" y="22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moveTo>
                          <a:pt x="165" y="260"/>
                        </a:moveTo>
                        <a:cubicBezTo>
                          <a:pt x="165" y="98"/>
                          <a:pt x="165" y="98"/>
                          <a:pt x="165" y="98"/>
                        </a:cubicBezTo>
                        <a:cubicBezTo>
                          <a:pt x="143" y="102"/>
                          <a:pt x="125" y="111"/>
                          <a:pt x="112" y="125"/>
                        </a:cubicBezTo>
                        <a:cubicBezTo>
                          <a:pt x="99" y="140"/>
                          <a:pt x="92" y="158"/>
                          <a:pt x="92" y="178"/>
                        </a:cubicBezTo>
                        <a:cubicBezTo>
                          <a:pt x="92" y="198"/>
                          <a:pt x="98" y="214"/>
                          <a:pt x="109" y="228"/>
                        </a:cubicBezTo>
                        <a:cubicBezTo>
                          <a:pt x="120" y="241"/>
                          <a:pt x="139" y="252"/>
                          <a:pt x="165" y="260"/>
                        </a:cubicBezTo>
                        <a:moveTo>
                          <a:pt x="200" y="502"/>
                        </a:moveTo>
                        <a:cubicBezTo>
                          <a:pt x="222" y="499"/>
                          <a:pt x="241" y="489"/>
                          <a:pt x="256" y="472"/>
                        </a:cubicBezTo>
                        <a:cubicBezTo>
                          <a:pt x="271" y="455"/>
                          <a:pt x="278" y="435"/>
                          <a:pt x="278" y="410"/>
                        </a:cubicBezTo>
                        <a:cubicBezTo>
                          <a:pt x="278" y="389"/>
                          <a:pt x="273" y="371"/>
                          <a:pt x="262" y="359"/>
                        </a:cubicBezTo>
                        <a:cubicBezTo>
                          <a:pt x="252" y="346"/>
                          <a:pt x="231" y="334"/>
                          <a:pt x="200" y="324"/>
                        </a:cubicBezTo>
                        <a:cubicBezTo>
                          <a:pt x="200" y="502"/>
                          <a:pt x="200" y="502"/>
                          <a:pt x="200" y="502"/>
                        </a:cubicBezTo>
                        <a:moveTo>
                          <a:pt x="221" y="0"/>
                        </a:move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144" y="22"/>
                          <a:pt x="144" y="22"/>
                          <a:pt x="144" y="22"/>
                        </a:cubicBezTo>
                        <a:cubicBezTo>
                          <a:pt x="144" y="31"/>
                          <a:pt x="144" y="31"/>
                          <a:pt x="144" y="31"/>
                        </a:cubicBezTo>
                        <a:cubicBezTo>
                          <a:pt x="110" y="36"/>
                          <a:pt x="83" y="48"/>
                          <a:pt x="63" y="65"/>
                        </a:cubicBezTo>
                        <a:cubicBezTo>
                          <a:pt x="29" y="95"/>
                          <a:pt x="12" y="134"/>
                          <a:pt x="12" y="182"/>
                        </a:cubicBezTo>
                        <a:cubicBezTo>
                          <a:pt x="12" y="209"/>
                          <a:pt x="18" y="234"/>
                          <a:pt x="30" y="255"/>
                        </a:cubicBezTo>
                        <a:cubicBezTo>
                          <a:pt x="42" y="277"/>
                          <a:pt x="59" y="295"/>
                          <a:pt x="81" y="307"/>
                        </a:cubicBezTo>
                        <a:cubicBezTo>
                          <a:pt x="102" y="319"/>
                          <a:pt x="123" y="328"/>
                          <a:pt x="144" y="333"/>
                        </a:cubicBezTo>
                        <a:cubicBezTo>
                          <a:pt x="144" y="472"/>
                          <a:pt x="144" y="472"/>
                          <a:pt x="144" y="472"/>
                        </a:cubicBezTo>
                        <a:cubicBezTo>
                          <a:pt x="136" y="468"/>
                          <a:pt x="130" y="462"/>
                          <a:pt x="123" y="454"/>
                        </a:cubicBezTo>
                        <a:cubicBezTo>
                          <a:pt x="117" y="446"/>
                          <a:pt x="109" y="429"/>
                          <a:pt x="104" y="395"/>
                        </a:cubicBezTo>
                        <a:cubicBezTo>
                          <a:pt x="101" y="372"/>
                          <a:pt x="101" y="372"/>
                          <a:pt x="101" y="372"/>
                        </a:cubicBezTo>
                        <a:cubicBezTo>
                          <a:pt x="78" y="377"/>
                          <a:pt x="78" y="377"/>
                          <a:pt x="78" y="377"/>
                        </a:cubicBezTo>
                        <a:cubicBezTo>
                          <a:pt x="20" y="388"/>
                          <a:pt x="20" y="388"/>
                          <a:pt x="20" y="388"/>
                        </a:cubicBezTo>
                        <a:cubicBezTo>
                          <a:pt x="0" y="391"/>
                          <a:pt x="0" y="391"/>
                          <a:pt x="0" y="391"/>
                        </a:cubicBezTo>
                        <a:cubicBezTo>
                          <a:pt x="2" y="411"/>
                          <a:pt x="2" y="411"/>
                          <a:pt x="2" y="411"/>
                        </a:cubicBezTo>
                        <a:cubicBezTo>
                          <a:pt x="4" y="444"/>
                          <a:pt x="13" y="474"/>
                          <a:pt x="28" y="498"/>
                        </a:cubicBezTo>
                        <a:cubicBezTo>
                          <a:pt x="44" y="522"/>
                          <a:pt x="63" y="540"/>
                          <a:pt x="84" y="551"/>
                        </a:cubicBezTo>
                        <a:cubicBezTo>
                          <a:pt x="100" y="559"/>
                          <a:pt x="120" y="566"/>
                          <a:pt x="144" y="570"/>
                        </a:cubicBezTo>
                        <a:cubicBezTo>
                          <a:pt x="144" y="610"/>
                          <a:pt x="144" y="610"/>
                          <a:pt x="144" y="610"/>
                        </a:cubicBezTo>
                        <a:cubicBezTo>
                          <a:pt x="144" y="631"/>
                          <a:pt x="144" y="631"/>
                          <a:pt x="144" y="631"/>
                        </a:cubicBezTo>
                        <a:cubicBezTo>
                          <a:pt x="165" y="631"/>
                          <a:pt x="165" y="631"/>
                          <a:pt x="165" y="631"/>
                        </a:cubicBezTo>
                        <a:cubicBezTo>
                          <a:pt x="200" y="631"/>
                          <a:pt x="200" y="631"/>
                          <a:pt x="200" y="631"/>
                        </a:cubicBezTo>
                        <a:cubicBezTo>
                          <a:pt x="221" y="631"/>
                          <a:pt x="221" y="631"/>
                          <a:pt x="221" y="631"/>
                        </a:cubicBezTo>
                        <a:cubicBezTo>
                          <a:pt x="221" y="610"/>
                          <a:pt x="221" y="610"/>
                          <a:pt x="221" y="610"/>
                        </a:cubicBezTo>
                        <a:cubicBezTo>
                          <a:pt x="221" y="570"/>
                          <a:pt x="221" y="570"/>
                          <a:pt x="221" y="570"/>
                        </a:cubicBezTo>
                        <a:cubicBezTo>
                          <a:pt x="259" y="565"/>
                          <a:pt x="290" y="548"/>
                          <a:pt x="315" y="522"/>
                        </a:cubicBezTo>
                        <a:cubicBezTo>
                          <a:pt x="345" y="491"/>
                          <a:pt x="360" y="452"/>
                          <a:pt x="360" y="406"/>
                        </a:cubicBezTo>
                        <a:cubicBezTo>
                          <a:pt x="360" y="385"/>
                          <a:pt x="356" y="365"/>
                          <a:pt x="349" y="347"/>
                        </a:cubicBezTo>
                        <a:cubicBezTo>
                          <a:pt x="342" y="328"/>
                          <a:pt x="332" y="312"/>
                          <a:pt x="318" y="298"/>
                        </a:cubicBezTo>
                        <a:cubicBezTo>
                          <a:pt x="304" y="285"/>
                          <a:pt x="287" y="274"/>
                          <a:pt x="267" y="265"/>
                        </a:cubicBezTo>
                        <a:cubicBezTo>
                          <a:pt x="258" y="261"/>
                          <a:pt x="243" y="256"/>
                          <a:pt x="221" y="250"/>
                        </a:cubicBezTo>
                        <a:cubicBezTo>
                          <a:pt x="221" y="131"/>
                          <a:pt x="221" y="131"/>
                          <a:pt x="221" y="131"/>
                        </a:cubicBezTo>
                        <a:cubicBezTo>
                          <a:pt x="224" y="133"/>
                          <a:pt x="226" y="135"/>
                          <a:pt x="228" y="138"/>
                        </a:cubicBezTo>
                        <a:cubicBezTo>
                          <a:pt x="236" y="147"/>
                          <a:pt x="242" y="160"/>
                          <a:pt x="245" y="179"/>
                        </a:cubicBezTo>
                        <a:cubicBezTo>
                          <a:pt x="248" y="201"/>
                          <a:pt x="248" y="201"/>
                          <a:pt x="248" y="201"/>
                        </a:cubicBezTo>
                        <a:cubicBezTo>
                          <a:pt x="269" y="197"/>
                          <a:pt x="269" y="197"/>
                          <a:pt x="269" y="197"/>
                        </a:cubicBezTo>
                        <a:cubicBezTo>
                          <a:pt x="330" y="188"/>
                          <a:pt x="330" y="188"/>
                          <a:pt x="330" y="188"/>
                        </a:cubicBezTo>
                        <a:cubicBezTo>
                          <a:pt x="351" y="185"/>
                          <a:pt x="351" y="185"/>
                          <a:pt x="351" y="185"/>
                        </a:cubicBezTo>
                        <a:cubicBezTo>
                          <a:pt x="348" y="164"/>
                          <a:pt x="348" y="164"/>
                          <a:pt x="348" y="164"/>
                        </a:cubicBezTo>
                        <a:cubicBezTo>
                          <a:pt x="342" y="121"/>
                          <a:pt x="324" y="87"/>
                          <a:pt x="294" y="63"/>
                        </a:cubicBezTo>
                        <a:cubicBezTo>
                          <a:pt x="275" y="47"/>
                          <a:pt x="251" y="36"/>
                          <a:pt x="221" y="31"/>
                        </a:cubicBezTo>
                        <a:cubicBezTo>
                          <a:pt x="221" y="22"/>
                          <a:pt x="221" y="22"/>
                          <a:pt x="221" y="22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lose/>
                        <a:moveTo>
                          <a:pt x="144" y="228"/>
                        </a:moveTo>
                        <a:cubicBezTo>
                          <a:pt x="136" y="224"/>
                          <a:pt x="130" y="219"/>
                          <a:pt x="125" y="214"/>
                        </a:cubicBezTo>
                        <a:cubicBezTo>
                          <a:pt x="118" y="204"/>
                          <a:pt x="114" y="193"/>
                          <a:pt x="114" y="178"/>
                        </a:cubicBezTo>
                        <a:cubicBezTo>
                          <a:pt x="114" y="163"/>
                          <a:pt x="118" y="151"/>
                          <a:pt x="128" y="140"/>
                        </a:cubicBezTo>
                        <a:cubicBezTo>
                          <a:pt x="132" y="135"/>
                          <a:pt x="138" y="131"/>
                          <a:pt x="144" y="128"/>
                        </a:cubicBezTo>
                        <a:cubicBezTo>
                          <a:pt x="144" y="228"/>
                          <a:pt x="144" y="228"/>
                          <a:pt x="144" y="228"/>
                        </a:cubicBezTo>
                        <a:close/>
                        <a:moveTo>
                          <a:pt x="221" y="473"/>
                        </a:moveTo>
                        <a:cubicBezTo>
                          <a:pt x="221" y="356"/>
                          <a:pt x="221" y="356"/>
                          <a:pt x="221" y="356"/>
                        </a:cubicBezTo>
                        <a:cubicBezTo>
                          <a:pt x="236" y="363"/>
                          <a:pt x="243" y="369"/>
                          <a:pt x="246" y="372"/>
                        </a:cubicBezTo>
                        <a:cubicBezTo>
                          <a:pt x="253" y="381"/>
                          <a:pt x="256" y="394"/>
                          <a:pt x="256" y="410"/>
                        </a:cubicBezTo>
                        <a:cubicBezTo>
                          <a:pt x="256" y="429"/>
                          <a:pt x="251" y="445"/>
                          <a:pt x="240" y="458"/>
                        </a:cubicBezTo>
                        <a:cubicBezTo>
                          <a:pt x="234" y="464"/>
                          <a:pt x="228" y="469"/>
                          <a:pt x="221" y="4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8113369" y="3216885"/>
                <a:ext cx="1835984" cy="541006"/>
                <a:chOff x="2297059" y="3216885"/>
                <a:chExt cx="1835984" cy="541006"/>
              </a:xfrm>
            </p:grpSpPr>
            <p:grpSp>
              <p:nvGrpSpPr>
                <p:cNvPr id="91" name="组合 90"/>
                <p:cNvGrpSpPr/>
                <p:nvPr/>
              </p:nvGrpSpPr>
              <p:grpSpPr>
                <a:xfrm>
                  <a:off x="3591614" y="3216885"/>
                  <a:ext cx="541429" cy="541006"/>
                  <a:chOff x="-2707123" y="4754940"/>
                  <a:chExt cx="2036763" cy="2035175"/>
                </a:xfrm>
              </p:grpSpPr>
              <p:sp>
                <p:nvSpPr>
                  <p:cNvPr id="97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-2707123" y="4754940"/>
                    <a:ext cx="2036763" cy="20351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8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-2692835" y="4769228"/>
                    <a:ext cx="2012950" cy="2011363"/>
                  </a:xfrm>
                  <a:prstGeom prst="ellipse">
                    <a:avLst/>
                  </a:prstGeom>
                  <a:solidFill>
                    <a:srgbClr val="16253B"/>
                  </a:solidFill>
                  <a:ln w="23813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2605523" y="4861303"/>
                    <a:ext cx="1828800" cy="1827213"/>
                  </a:xfrm>
                  <a:custGeom>
                    <a:avLst/>
                    <a:gdLst>
                      <a:gd name="T0" fmla="*/ 396 w 792"/>
                      <a:gd name="T1" fmla="*/ 22 h 792"/>
                      <a:gd name="T2" fmla="*/ 770 w 792"/>
                      <a:gd name="T3" fmla="*/ 396 h 792"/>
                      <a:gd name="T4" fmla="*/ 396 w 792"/>
                      <a:gd name="T5" fmla="*/ 770 h 792"/>
                      <a:gd name="T6" fmla="*/ 22 w 792"/>
                      <a:gd name="T7" fmla="*/ 396 h 792"/>
                      <a:gd name="T8" fmla="*/ 396 w 792"/>
                      <a:gd name="T9" fmla="*/ 22 h 792"/>
                      <a:gd name="T10" fmla="*/ 396 w 792"/>
                      <a:gd name="T11" fmla="*/ 0 h 792"/>
                      <a:gd name="T12" fmla="*/ 0 w 792"/>
                      <a:gd name="T13" fmla="*/ 396 h 792"/>
                      <a:gd name="T14" fmla="*/ 396 w 792"/>
                      <a:gd name="T15" fmla="*/ 792 h 792"/>
                      <a:gd name="T16" fmla="*/ 792 w 792"/>
                      <a:gd name="T17" fmla="*/ 396 h 792"/>
                      <a:gd name="T18" fmla="*/ 396 w 792"/>
                      <a:gd name="T19" fmla="*/ 0 h 7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92" h="792">
                        <a:moveTo>
                          <a:pt x="396" y="22"/>
                        </a:moveTo>
                        <a:cubicBezTo>
                          <a:pt x="602" y="22"/>
                          <a:pt x="770" y="189"/>
                          <a:pt x="770" y="396"/>
                        </a:cubicBezTo>
                        <a:cubicBezTo>
                          <a:pt x="770" y="602"/>
                          <a:pt x="602" y="770"/>
                          <a:pt x="396" y="770"/>
                        </a:cubicBezTo>
                        <a:cubicBezTo>
                          <a:pt x="189" y="770"/>
                          <a:pt x="22" y="602"/>
                          <a:pt x="22" y="396"/>
                        </a:cubicBezTo>
                        <a:cubicBezTo>
                          <a:pt x="22" y="189"/>
                          <a:pt x="189" y="22"/>
                          <a:pt x="396" y="22"/>
                        </a:cubicBezTo>
                        <a:moveTo>
                          <a:pt x="396" y="0"/>
                        </a:moveTo>
                        <a:cubicBezTo>
                          <a:pt x="178" y="0"/>
                          <a:pt x="0" y="178"/>
                          <a:pt x="0" y="396"/>
                        </a:cubicBezTo>
                        <a:cubicBezTo>
                          <a:pt x="0" y="614"/>
                          <a:pt x="178" y="792"/>
                          <a:pt x="396" y="792"/>
                        </a:cubicBezTo>
                        <a:cubicBezTo>
                          <a:pt x="614" y="792"/>
                          <a:pt x="792" y="614"/>
                          <a:pt x="792" y="396"/>
                        </a:cubicBezTo>
                        <a:cubicBezTo>
                          <a:pt x="792" y="178"/>
                          <a:pt x="614" y="0"/>
                          <a:pt x="39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-2067361" y="5120034"/>
                    <a:ext cx="752475" cy="1319213"/>
                  </a:xfrm>
                  <a:custGeom>
                    <a:avLst/>
                    <a:gdLst>
                      <a:gd name="T0" fmla="*/ 200 w 360"/>
                      <a:gd name="T1" fmla="*/ 50 h 631"/>
                      <a:gd name="T2" fmla="*/ 327 w 360"/>
                      <a:gd name="T3" fmla="*/ 167 h 631"/>
                      <a:gd name="T4" fmla="*/ 245 w 360"/>
                      <a:gd name="T5" fmla="*/ 123 h 631"/>
                      <a:gd name="T6" fmla="*/ 200 w 360"/>
                      <a:gd name="T7" fmla="*/ 267 h 631"/>
                      <a:gd name="T8" fmla="*/ 303 w 360"/>
                      <a:gd name="T9" fmla="*/ 314 h 631"/>
                      <a:gd name="T10" fmla="*/ 338 w 360"/>
                      <a:gd name="T11" fmla="*/ 406 h 631"/>
                      <a:gd name="T12" fmla="*/ 200 w 360"/>
                      <a:gd name="T13" fmla="*/ 551 h 631"/>
                      <a:gd name="T14" fmla="*/ 165 w 360"/>
                      <a:gd name="T15" fmla="*/ 610 h 631"/>
                      <a:gd name="T16" fmla="*/ 94 w 360"/>
                      <a:gd name="T17" fmla="*/ 532 h 631"/>
                      <a:gd name="T18" fmla="*/ 24 w 360"/>
                      <a:gd name="T19" fmla="*/ 409 h 631"/>
                      <a:gd name="T20" fmla="*/ 106 w 360"/>
                      <a:gd name="T21" fmla="*/ 467 h 631"/>
                      <a:gd name="T22" fmla="*/ 165 w 360"/>
                      <a:gd name="T23" fmla="*/ 316 h 631"/>
                      <a:gd name="T24" fmla="*/ 49 w 360"/>
                      <a:gd name="T25" fmla="*/ 245 h 631"/>
                      <a:gd name="T26" fmla="*/ 78 w 360"/>
                      <a:gd name="T27" fmla="*/ 81 h 631"/>
                      <a:gd name="T28" fmla="*/ 165 w 360"/>
                      <a:gd name="T29" fmla="*/ 22 h 631"/>
                      <a:gd name="T30" fmla="*/ 165 w 360"/>
                      <a:gd name="T31" fmla="*/ 260 h 631"/>
                      <a:gd name="T32" fmla="*/ 112 w 360"/>
                      <a:gd name="T33" fmla="*/ 125 h 631"/>
                      <a:gd name="T34" fmla="*/ 109 w 360"/>
                      <a:gd name="T35" fmla="*/ 228 h 631"/>
                      <a:gd name="T36" fmla="*/ 200 w 360"/>
                      <a:gd name="T37" fmla="*/ 502 h 631"/>
                      <a:gd name="T38" fmla="*/ 278 w 360"/>
                      <a:gd name="T39" fmla="*/ 410 h 631"/>
                      <a:gd name="T40" fmla="*/ 200 w 360"/>
                      <a:gd name="T41" fmla="*/ 324 h 631"/>
                      <a:gd name="T42" fmla="*/ 221 w 360"/>
                      <a:gd name="T43" fmla="*/ 0 h 631"/>
                      <a:gd name="T44" fmla="*/ 165 w 360"/>
                      <a:gd name="T45" fmla="*/ 0 h 631"/>
                      <a:gd name="T46" fmla="*/ 144 w 360"/>
                      <a:gd name="T47" fmla="*/ 22 h 631"/>
                      <a:gd name="T48" fmla="*/ 63 w 360"/>
                      <a:gd name="T49" fmla="*/ 65 h 631"/>
                      <a:gd name="T50" fmla="*/ 30 w 360"/>
                      <a:gd name="T51" fmla="*/ 255 h 631"/>
                      <a:gd name="T52" fmla="*/ 144 w 360"/>
                      <a:gd name="T53" fmla="*/ 333 h 631"/>
                      <a:gd name="T54" fmla="*/ 123 w 360"/>
                      <a:gd name="T55" fmla="*/ 454 h 631"/>
                      <a:gd name="T56" fmla="*/ 101 w 360"/>
                      <a:gd name="T57" fmla="*/ 372 h 631"/>
                      <a:gd name="T58" fmla="*/ 20 w 360"/>
                      <a:gd name="T59" fmla="*/ 388 h 631"/>
                      <a:gd name="T60" fmla="*/ 2 w 360"/>
                      <a:gd name="T61" fmla="*/ 411 h 631"/>
                      <a:gd name="T62" fmla="*/ 84 w 360"/>
                      <a:gd name="T63" fmla="*/ 551 h 631"/>
                      <a:gd name="T64" fmla="*/ 144 w 360"/>
                      <a:gd name="T65" fmla="*/ 610 h 631"/>
                      <a:gd name="T66" fmla="*/ 165 w 360"/>
                      <a:gd name="T67" fmla="*/ 631 h 631"/>
                      <a:gd name="T68" fmla="*/ 221 w 360"/>
                      <a:gd name="T69" fmla="*/ 631 h 631"/>
                      <a:gd name="T70" fmla="*/ 221 w 360"/>
                      <a:gd name="T71" fmla="*/ 570 h 631"/>
                      <a:gd name="T72" fmla="*/ 360 w 360"/>
                      <a:gd name="T73" fmla="*/ 406 h 631"/>
                      <a:gd name="T74" fmla="*/ 318 w 360"/>
                      <a:gd name="T75" fmla="*/ 298 h 631"/>
                      <a:gd name="T76" fmla="*/ 221 w 360"/>
                      <a:gd name="T77" fmla="*/ 250 h 631"/>
                      <a:gd name="T78" fmla="*/ 228 w 360"/>
                      <a:gd name="T79" fmla="*/ 138 h 631"/>
                      <a:gd name="T80" fmla="*/ 248 w 360"/>
                      <a:gd name="T81" fmla="*/ 201 h 631"/>
                      <a:gd name="T82" fmla="*/ 330 w 360"/>
                      <a:gd name="T83" fmla="*/ 188 h 631"/>
                      <a:gd name="T84" fmla="*/ 348 w 360"/>
                      <a:gd name="T85" fmla="*/ 164 h 631"/>
                      <a:gd name="T86" fmla="*/ 221 w 360"/>
                      <a:gd name="T87" fmla="*/ 31 h 631"/>
                      <a:gd name="T88" fmla="*/ 221 w 360"/>
                      <a:gd name="T89" fmla="*/ 0 h 631"/>
                      <a:gd name="T90" fmla="*/ 125 w 360"/>
                      <a:gd name="T91" fmla="*/ 214 h 631"/>
                      <a:gd name="T92" fmla="*/ 128 w 360"/>
                      <a:gd name="T93" fmla="*/ 140 h 631"/>
                      <a:gd name="T94" fmla="*/ 144 w 360"/>
                      <a:gd name="T95" fmla="*/ 228 h 631"/>
                      <a:gd name="T96" fmla="*/ 221 w 360"/>
                      <a:gd name="T97" fmla="*/ 356 h 631"/>
                      <a:gd name="T98" fmla="*/ 256 w 360"/>
                      <a:gd name="T99" fmla="*/ 410 h 631"/>
                      <a:gd name="T100" fmla="*/ 221 w 360"/>
                      <a:gd name="T101" fmla="*/ 473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0" h="631">
                        <a:moveTo>
                          <a:pt x="200" y="22"/>
                        </a:moveTo>
                        <a:cubicBezTo>
                          <a:pt x="200" y="50"/>
                          <a:pt x="200" y="50"/>
                          <a:pt x="200" y="50"/>
                        </a:cubicBezTo>
                        <a:cubicBezTo>
                          <a:pt x="234" y="53"/>
                          <a:pt x="261" y="63"/>
                          <a:pt x="281" y="79"/>
                        </a:cubicBezTo>
                        <a:cubicBezTo>
                          <a:pt x="306" y="101"/>
                          <a:pt x="321" y="130"/>
                          <a:pt x="327" y="167"/>
                        </a:cubicBezTo>
                        <a:cubicBezTo>
                          <a:pt x="266" y="176"/>
                          <a:pt x="266" y="176"/>
                          <a:pt x="266" y="176"/>
                        </a:cubicBezTo>
                        <a:cubicBezTo>
                          <a:pt x="263" y="153"/>
                          <a:pt x="256" y="135"/>
                          <a:pt x="245" y="123"/>
                        </a:cubicBezTo>
                        <a:cubicBezTo>
                          <a:pt x="234" y="111"/>
                          <a:pt x="219" y="103"/>
                          <a:pt x="200" y="99"/>
                        </a:cubicBezTo>
                        <a:cubicBezTo>
                          <a:pt x="200" y="267"/>
                          <a:pt x="200" y="267"/>
                          <a:pt x="200" y="267"/>
                        </a:cubicBezTo>
                        <a:cubicBezTo>
                          <a:pt x="229" y="275"/>
                          <a:pt x="249" y="280"/>
                          <a:pt x="258" y="284"/>
                        </a:cubicBezTo>
                        <a:cubicBezTo>
                          <a:pt x="276" y="293"/>
                          <a:pt x="291" y="302"/>
                          <a:pt x="303" y="314"/>
                        </a:cubicBezTo>
                        <a:cubicBezTo>
                          <a:pt x="314" y="325"/>
                          <a:pt x="323" y="339"/>
                          <a:pt x="329" y="355"/>
                        </a:cubicBezTo>
                        <a:cubicBezTo>
                          <a:pt x="335" y="370"/>
                          <a:pt x="338" y="387"/>
                          <a:pt x="338" y="406"/>
                        </a:cubicBezTo>
                        <a:cubicBezTo>
                          <a:pt x="338" y="446"/>
                          <a:pt x="325" y="480"/>
                          <a:pt x="300" y="507"/>
                        </a:cubicBezTo>
                        <a:cubicBezTo>
                          <a:pt x="274" y="534"/>
                          <a:pt x="241" y="549"/>
                          <a:pt x="200" y="551"/>
                        </a:cubicBezTo>
                        <a:cubicBezTo>
                          <a:pt x="200" y="610"/>
                          <a:pt x="200" y="610"/>
                          <a:pt x="200" y="610"/>
                        </a:cubicBezTo>
                        <a:cubicBezTo>
                          <a:pt x="165" y="610"/>
                          <a:pt x="165" y="610"/>
                          <a:pt x="165" y="610"/>
                        </a:cubicBezTo>
                        <a:cubicBezTo>
                          <a:pt x="165" y="551"/>
                          <a:pt x="165" y="551"/>
                          <a:pt x="165" y="551"/>
                        </a:cubicBezTo>
                        <a:cubicBezTo>
                          <a:pt x="136" y="548"/>
                          <a:pt x="112" y="541"/>
                          <a:pt x="94" y="532"/>
                        </a:cubicBezTo>
                        <a:cubicBezTo>
                          <a:pt x="76" y="522"/>
                          <a:pt x="60" y="507"/>
                          <a:pt x="47" y="486"/>
                        </a:cubicBezTo>
                        <a:cubicBezTo>
                          <a:pt x="33" y="465"/>
                          <a:pt x="26" y="439"/>
                          <a:pt x="24" y="409"/>
                        </a:cubicBezTo>
                        <a:cubicBezTo>
                          <a:pt x="82" y="398"/>
                          <a:pt x="82" y="398"/>
                          <a:pt x="82" y="398"/>
                        </a:cubicBezTo>
                        <a:cubicBezTo>
                          <a:pt x="87" y="429"/>
                          <a:pt x="95" y="452"/>
                          <a:pt x="106" y="467"/>
                        </a:cubicBezTo>
                        <a:cubicBezTo>
                          <a:pt x="123" y="488"/>
                          <a:pt x="142" y="499"/>
                          <a:pt x="165" y="502"/>
                        </a:cubicBezTo>
                        <a:cubicBezTo>
                          <a:pt x="165" y="316"/>
                          <a:pt x="165" y="316"/>
                          <a:pt x="165" y="316"/>
                        </a:cubicBezTo>
                        <a:cubicBezTo>
                          <a:pt x="141" y="311"/>
                          <a:pt x="117" y="302"/>
                          <a:pt x="92" y="288"/>
                        </a:cubicBezTo>
                        <a:cubicBezTo>
                          <a:pt x="73" y="278"/>
                          <a:pt x="59" y="263"/>
                          <a:pt x="49" y="245"/>
                        </a:cubicBezTo>
                        <a:cubicBezTo>
                          <a:pt x="39" y="227"/>
                          <a:pt x="34" y="206"/>
                          <a:pt x="34" y="182"/>
                        </a:cubicBezTo>
                        <a:cubicBezTo>
                          <a:pt x="34" y="141"/>
                          <a:pt x="48" y="107"/>
                          <a:pt x="78" y="81"/>
                        </a:cubicBezTo>
                        <a:cubicBezTo>
                          <a:pt x="97" y="64"/>
                          <a:pt x="127" y="53"/>
                          <a:pt x="165" y="50"/>
                        </a:cubicBezTo>
                        <a:cubicBezTo>
                          <a:pt x="165" y="22"/>
                          <a:pt x="165" y="22"/>
                          <a:pt x="165" y="22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moveTo>
                          <a:pt x="165" y="260"/>
                        </a:moveTo>
                        <a:cubicBezTo>
                          <a:pt x="165" y="98"/>
                          <a:pt x="165" y="98"/>
                          <a:pt x="165" y="98"/>
                        </a:cubicBezTo>
                        <a:cubicBezTo>
                          <a:pt x="143" y="102"/>
                          <a:pt x="125" y="111"/>
                          <a:pt x="112" y="125"/>
                        </a:cubicBezTo>
                        <a:cubicBezTo>
                          <a:pt x="99" y="140"/>
                          <a:pt x="92" y="158"/>
                          <a:pt x="92" y="178"/>
                        </a:cubicBezTo>
                        <a:cubicBezTo>
                          <a:pt x="92" y="198"/>
                          <a:pt x="98" y="214"/>
                          <a:pt x="109" y="228"/>
                        </a:cubicBezTo>
                        <a:cubicBezTo>
                          <a:pt x="120" y="241"/>
                          <a:pt x="139" y="252"/>
                          <a:pt x="165" y="260"/>
                        </a:cubicBezTo>
                        <a:moveTo>
                          <a:pt x="200" y="502"/>
                        </a:moveTo>
                        <a:cubicBezTo>
                          <a:pt x="222" y="499"/>
                          <a:pt x="241" y="489"/>
                          <a:pt x="256" y="472"/>
                        </a:cubicBezTo>
                        <a:cubicBezTo>
                          <a:pt x="271" y="455"/>
                          <a:pt x="278" y="435"/>
                          <a:pt x="278" y="410"/>
                        </a:cubicBezTo>
                        <a:cubicBezTo>
                          <a:pt x="278" y="389"/>
                          <a:pt x="273" y="371"/>
                          <a:pt x="262" y="359"/>
                        </a:cubicBezTo>
                        <a:cubicBezTo>
                          <a:pt x="252" y="346"/>
                          <a:pt x="231" y="334"/>
                          <a:pt x="200" y="324"/>
                        </a:cubicBezTo>
                        <a:cubicBezTo>
                          <a:pt x="200" y="502"/>
                          <a:pt x="200" y="502"/>
                          <a:pt x="200" y="502"/>
                        </a:cubicBezTo>
                        <a:moveTo>
                          <a:pt x="221" y="0"/>
                        </a:move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144" y="22"/>
                          <a:pt x="144" y="22"/>
                          <a:pt x="144" y="22"/>
                        </a:cubicBezTo>
                        <a:cubicBezTo>
                          <a:pt x="144" y="31"/>
                          <a:pt x="144" y="31"/>
                          <a:pt x="144" y="31"/>
                        </a:cubicBezTo>
                        <a:cubicBezTo>
                          <a:pt x="110" y="36"/>
                          <a:pt x="83" y="48"/>
                          <a:pt x="63" y="65"/>
                        </a:cubicBezTo>
                        <a:cubicBezTo>
                          <a:pt x="29" y="95"/>
                          <a:pt x="12" y="134"/>
                          <a:pt x="12" y="182"/>
                        </a:cubicBezTo>
                        <a:cubicBezTo>
                          <a:pt x="12" y="209"/>
                          <a:pt x="18" y="234"/>
                          <a:pt x="30" y="255"/>
                        </a:cubicBezTo>
                        <a:cubicBezTo>
                          <a:pt x="42" y="277"/>
                          <a:pt x="59" y="295"/>
                          <a:pt x="81" y="307"/>
                        </a:cubicBezTo>
                        <a:cubicBezTo>
                          <a:pt x="102" y="319"/>
                          <a:pt x="123" y="328"/>
                          <a:pt x="144" y="333"/>
                        </a:cubicBezTo>
                        <a:cubicBezTo>
                          <a:pt x="144" y="472"/>
                          <a:pt x="144" y="472"/>
                          <a:pt x="144" y="472"/>
                        </a:cubicBezTo>
                        <a:cubicBezTo>
                          <a:pt x="136" y="468"/>
                          <a:pt x="130" y="462"/>
                          <a:pt x="123" y="454"/>
                        </a:cubicBezTo>
                        <a:cubicBezTo>
                          <a:pt x="117" y="446"/>
                          <a:pt x="109" y="429"/>
                          <a:pt x="104" y="395"/>
                        </a:cubicBezTo>
                        <a:cubicBezTo>
                          <a:pt x="101" y="372"/>
                          <a:pt x="101" y="372"/>
                          <a:pt x="101" y="372"/>
                        </a:cubicBezTo>
                        <a:cubicBezTo>
                          <a:pt x="78" y="377"/>
                          <a:pt x="78" y="377"/>
                          <a:pt x="78" y="377"/>
                        </a:cubicBezTo>
                        <a:cubicBezTo>
                          <a:pt x="20" y="388"/>
                          <a:pt x="20" y="388"/>
                          <a:pt x="20" y="388"/>
                        </a:cubicBezTo>
                        <a:cubicBezTo>
                          <a:pt x="0" y="391"/>
                          <a:pt x="0" y="391"/>
                          <a:pt x="0" y="391"/>
                        </a:cubicBezTo>
                        <a:cubicBezTo>
                          <a:pt x="2" y="411"/>
                          <a:pt x="2" y="411"/>
                          <a:pt x="2" y="411"/>
                        </a:cubicBezTo>
                        <a:cubicBezTo>
                          <a:pt x="4" y="444"/>
                          <a:pt x="13" y="474"/>
                          <a:pt x="28" y="498"/>
                        </a:cubicBezTo>
                        <a:cubicBezTo>
                          <a:pt x="44" y="522"/>
                          <a:pt x="63" y="540"/>
                          <a:pt x="84" y="551"/>
                        </a:cubicBezTo>
                        <a:cubicBezTo>
                          <a:pt x="100" y="559"/>
                          <a:pt x="120" y="566"/>
                          <a:pt x="144" y="570"/>
                        </a:cubicBezTo>
                        <a:cubicBezTo>
                          <a:pt x="144" y="610"/>
                          <a:pt x="144" y="610"/>
                          <a:pt x="144" y="610"/>
                        </a:cubicBezTo>
                        <a:cubicBezTo>
                          <a:pt x="144" y="631"/>
                          <a:pt x="144" y="631"/>
                          <a:pt x="144" y="631"/>
                        </a:cubicBezTo>
                        <a:cubicBezTo>
                          <a:pt x="165" y="631"/>
                          <a:pt x="165" y="631"/>
                          <a:pt x="165" y="631"/>
                        </a:cubicBezTo>
                        <a:cubicBezTo>
                          <a:pt x="200" y="631"/>
                          <a:pt x="200" y="631"/>
                          <a:pt x="200" y="631"/>
                        </a:cubicBezTo>
                        <a:cubicBezTo>
                          <a:pt x="221" y="631"/>
                          <a:pt x="221" y="631"/>
                          <a:pt x="221" y="631"/>
                        </a:cubicBezTo>
                        <a:cubicBezTo>
                          <a:pt x="221" y="610"/>
                          <a:pt x="221" y="610"/>
                          <a:pt x="221" y="610"/>
                        </a:cubicBezTo>
                        <a:cubicBezTo>
                          <a:pt x="221" y="570"/>
                          <a:pt x="221" y="570"/>
                          <a:pt x="221" y="570"/>
                        </a:cubicBezTo>
                        <a:cubicBezTo>
                          <a:pt x="259" y="565"/>
                          <a:pt x="290" y="548"/>
                          <a:pt x="315" y="522"/>
                        </a:cubicBezTo>
                        <a:cubicBezTo>
                          <a:pt x="345" y="491"/>
                          <a:pt x="360" y="452"/>
                          <a:pt x="360" y="406"/>
                        </a:cubicBezTo>
                        <a:cubicBezTo>
                          <a:pt x="360" y="385"/>
                          <a:pt x="356" y="365"/>
                          <a:pt x="349" y="347"/>
                        </a:cubicBezTo>
                        <a:cubicBezTo>
                          <a:pt x="342" y="328"/>
                          <a:pt x="332" y="312"/>
                          <a:pt x="318" y="298"/>
                        </a:cubicBezTo>
                        <a:cubicBezTo>
                          <a:pt x="304" y="285"/>
                          <a:pt x="287" y="274"/>
                          <a:pt x="267" y="265"/>
                        </a:cubicBezTo>
                        <a:cubicBezTo>
                          <a:pt x="258" y="261"/>
                          <a:pt x="243" y="256"/>
                          <a:pt x="221" y="250"/>
                        </a:cubicBezTo>
                        <a:cubicBezTo>
                          <a:pt x="221" y="131"/>
                          <a:pt x="221" y="131"/>
                          <a:pt x="221" y="131"/>
                        </a:cubicBezTo>
                        <a:cubicBezTo>
                          <a:pt x="224" y="133"/>
                          <a:pt x="226" y="135"/>
                          <a:pt x="228" y="138"/>
                        </a:cubicBezTo>
                        <a:cubicBezTo>
                          <a:pt x="236" y="147"/>
                          <a:pt x="242" y="160"/>
                          <a:pt x="245" y="179"/>
                        </a:cubicBezTo>
                        <a:cubicBezTo>
                          <a:pt x="248" y="201"/>
                          <a:pt x="248" y="201"/>
                          <a:pt x="248" y="201"/>
                        </a:cubicBezTo>
                        <a:cubicBezTo>
                          <a:pt x="269" y="197"/>
                          <a:pt x="269" y="197"/>
                          <a:pt x="269" y="197"/>
                        </a:cubicBezTo>
                        <a:cubicBezTo>
                          <a:pt x="330" y="188"/>
                          <a:pt x="330" y="188"/>
                          <a:pt x="330" y="188"/>
                        </a:cubicBezTo>
                        <a:cubicBezTo>
                          <a:pt x="351" y="185"/>
                          <a:pt x="351" y="185"/>
                          <a:pt x="351" y="185"/>
                        </a:cubicBezTo>
                        <a:cubicBezTo>
                          <a:pt x="348" y="164"/>
                          <a:pt x="348" y="164"/>
                          <a:pt x="348" y="164"/>
                        </a:cubicBezTo>
                        <a:cubicBezTo>
                          <a:pt x="342" y="121"/>
                          <a:pt x="324" y="87"/>
                          <a:pt x="294" y="63"/>
                        </a:cubicBezTo>
                        <a:cubicBezTo>
                          <a:pt x="275" y="47"/>
                          <a:pt x="251" y="36"/>
                          <a:pt x="221" y="31"/>
                        </a:cubicBezTo>
                        <a:cubicBezTo>
                          <a:pt x="221" y="22"/>
                          <a:pt x="221" y="22"/>
                          <a:pt x="221" y="22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lose/>
                        <a:moveTo>
                          <a:pt x="144" y="228"/>
                        </a:moveTo>
                        <a:cubicBezTo>
                          <a:pt x="136" y="224"/>
                          <a:pt x="130" y="219"/>
                          <a:pt x="125" y="214"/>
                        </a:cubicBezTo>
                        <a:cubicBezTo>
                          <a:pt x="118" y="204"/>
                          <a:pt x="114" y="193"/>
                          <a:pt x="114" y="178"/>
                        </a:cubicBezTo>
                        <a:cubicBezTo>
                          <a:pt x="114" y="163"/>
                          <a:pt x="118" y="151"/>
                          <a:pt x="128" y="140"/>
                        </a:cubicBezTo>
                        <a:cubicBezTo>
                          <a:pt x="132" y="135"/>
                          <a:pt x="138" y="131"/>
                          <a:pt x="144" y="128"/>
                        </a:cubicBezTo>
                        <a:cubicBezTo>
                          <a:pt x="144" y="228"/>
                          <a:pt x="144" y="228"/>
                          <a:pt x="144" y="228"/>
                        </a:cubicBezTo>
                        <a:close/>
                        <a:moveTo>
                          <a:pt x="221" y="473"/>
                        </a:moveTo>
                        <a:cubicBezTo>
                          <a:pt x="221" y="356"/>
                          <a:pt x="221" y="356"/>
                          <a:pt x="221" y="356"/>
                        </a:cubicBezTo>
                        <a:cubicBezTo>
                          <a:pt x="236" y="363"/>
                          <a:pt x="243" y="369"/>
                          <a:pt x="246" y="372"/>
                        </a:cubicBezTo>
                        <a:cubicBezTo>
                          <a:pt x="253" y="381"/>
                          <a:pt x="256" y="394"/>
                          <a:pt x="256" y="410"/>
                        </a:cubicBezTo>
                        <a:cubicBezTo>
                          <a:pt x="256" y="429"/>
                          <a:pt x="251" y="445"/>
                          <a:pt x="240" y="458"/>
                        </a:cubicBezTo>
                        <a:cubicBezTo>
                          <a:pt x="234" y="464"/>
                          <a:pt x="228" y="469"/>
                          <a:pt x="221" y="4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2297059" y="3216885"/>
                  <a:ext cx="541429" cy="541006"/>
                  <a:chOff x="-2707123" y="4754940"/>
                  <a:chExt cx="2036763" cy="2035175"/>
                </a:xfrm>
              </p:grpSpPr>
              <p:sp>
                <p:nvSpPr>
                  <p:cNvPr id="93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-2707123" y="4754940"/>
                    <a:ext cx="2036763" cy="20351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4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-2692835" y="4769228"/>
                    <a:ext cx="2012950" cy="2011363"/>
                  </a:xfrm>
                  <a:prstGeom prst="ellipse">
                    <a:avLst/>
                  </a:prstGeom>
                  <a:solidFill>
                    <a:srgbClr val="16253B"/>
                  </a:solidFill>
                  <a:ln w="23813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5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2605523" y="4861303"/>
                    <a:ext cx="1828800" cy="1827213"/>
                  </a:xfrm>
                  <a:custGeom>
                    <a:avLst/>
                    <a:gdLst>
                      <a:gd name="T0" fmla="*/ 396 w 792"/>
                      <a:gd name="T1" fmla="*/ 22 h 792"/>
                      <a:gd name="T2" fmla="*/ 770 w 792"/>
                      <a:gd name="T3" fmla="*/ 396 h 792"/>
                      <a:gd name="T4" fmla="*/ 396 w 792"/>
                      <a:gd name="T5" fmla="*/ 770 h 792"/>
                      <a:gd name="T6" fmla="*/ 22 w 792"/>
                      <a:gd name="T7" fmla="*/ 396 h 792"/>
                      <a:gd name="T8" fmla="*/ 396 w 792"/>
                      <a:gd name="T9" fmla="*/ 22 h 792"/>
                      <a:gd name="T10" fmla="*/ 396 w 792"/>
                      <a:gd name="T11" fmla="*/ 0 h 792"/>
                      <a:gd name="T12" fmla="*/ 0 w 792"/>
                      <a:gd name="T13" fmla="*/ 396 h 792"/>
                      <a:gd name="T14" fmla="*/ 396 w 792"/>
                      <a:gd name="T15" fmla="*/ 792 h 792"/>
                      <a:gd name="T16" fmla="*/ 792 w 792"/>
                      <a:gd name="T17" fmla="*/ 396 h 792"/>
                      <a:gd name="T18" fmla="*/ 396 w 792"/>
                      <a:gd name="T19" fmla="*/ 0 h 7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92" h="792">
                        <a:moveTo>
                          <a:pt x="396" y="22"/>
                        </a:moveTo>
                        <a:cubicBezTo>
                          <a:pt x="602" y="22"/>
                          <a:pt x="770" y="189"/>
                          <a:pt x="770" y="396"/>
                        </a:cubicBezTo>
                        <a:cubicBezTo>
                          <a:pt x="770" y="602"/>
                          <a:pt x="602" y="770"/>
                          <a:pt x="396" y="770"/>
                        </a:cubicBezTo>
                        <a:cubicBezTo>
                          <a:pt x="189" y="770"/>
                          <a:pt x="22" y="602"/>
                          <a:pt x="22" y="396"/>
                        </a:cubicBezTo>
                        <a:cubicBezTo>
                          <a:pt x="22" y="189"/>
                          <a:pt x="189" y="22"/>
                          <a:pt x="396" y="22"/>
                        </a:cubicBezTo>
                        <a:moveTo>
                          <a:pt x="396" y="0"/>
                        </a:moveTo>
                        <a:cubicBezTo>
                          <a:pt x="178" y="0"/>
                          <a:pt x="0" y="178"/>
                          <a:pt x="0" y="396"/>
                        </a:cubicBezTo>
                        <a:cubicBezTo>
                          <a:pt x="0" y="614"/>
                          <a:pt x="178" y="792"/>
                          <a:pt x="396" y="792"/>
                        </a:cubicBezTo>
                        <a:cubicBezTo>
                          <a:pt x="614" y="792"/>
                          <a:pt x="792" y="614"/>
                          <a:pt x="792" y="396"/>
                        </a:cubicBezTo>
                        <a:cubicBezTo>
                          <a:pt x="792" y="178"/>
                          <a:pt x="614" y="0"/>
                          <a:pt x="39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6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-2067361" y="5120034"/>
                    <a:ext cx="752475" cy="1319213"/>
                  </a:xfrm>
                  <a:custGeom>
                    <a:avLst/>
                    <a:gdLst>
                      <a:gd name="T0" fmla="*/ 200 w 360"/>
                      <a:gd name="T1" fmla="*/ 50 h 631"/>
                      <a:gd name="T2" fmla="*/ 327 w 360"/>
                      <a:gd name="T3" fmla="*/ 167 h 631"/>
                      <a:gd name="T4" fmla="*/ 245 w 360"/>
                      <a:gd name="T5" fmla="*/ 123 h 631"/>
                      <a:gd name="T6" fmla="*/ 200 w 360"/>
                      <a:gd name="T7" fmla="*/ 267 h 631"/>
                      <a:gd name="T8" fmla="*/ 303 w 360"/>
                      <a:gd name="T9" fmla="*/ 314 h 631"/>
                      <a:gd name="T10" fmla="*/ 338 w 360"/>
                      <a:gd name="T11" fmla="*/ 406 h 631"/>
                      <a:gd name="T12" fmla="*/ 200 w 360"/>
                      <a:gd name="T13" fmla="*/ 551 h 631"/>
                      <a:gd name="T14" fmla="*/ 165 w 360"/>
                      <a:gd name="T15" fmla="*/ 610 h 631"/>
                      <a:gd name="T16" fmla="*/ 94 w 360"/>
                      <a:gd name="T17" fmla="*/ 532 h 631"/>
                      <a:gd name="T18" fmla="*/ 24 w 360"/>
                      <a:gd name="T19" fmla="*/ 409 h 631"/>
                      <a:gd name="T20" fmla="*/ 106 w 360"/>
                      <a:gd name="T21" fmla="*/ 467 h 631"/>
                      <a:gd name="T22" fmla="*/ 165 w 360"/>
                      <a:gd name="T23" fmla="*/ 316 h 631"/>
                      <a:gd name="T24" fmla="*/ 49 w 360"/>
                      <a:gd name="T25" fmla="*/ 245 h 631"/>
                      <a:gd name="T26" fmla="*/ 78 w 360"/>
                      <a:gd name="T27" fmla="*/ 81 h 631"/>
                      <a:gd name="T28" fmla="*/ 165 w 360"/>
                      <a:gd name="T29" fmla="*/ 22 h 631"/>
                      <a:gd name="T30" fmla="*/ 165 w 360"/>
                      <a:gd name="T31" fmla="*/ 260 h 631"/>
                      <a:gd name="T32" fmla="*/ 112 w 360"/>
                      <a:gd name="T33" fmla="*/ 125 h 631"/>
                      <a:gd name="T34" fmla="*/ 109 w 360"/>
                      <a:gd name="T35" fmla="*/ 228 h 631"/>
                      <a:gd name="T36" fmla="*/ 200 w 360"/>
                      <a:gd name="T37" fmla="*/ 502 h 631"/>
                      <a:gd name="T38" fmla="*/ 278 w 360"/>
                      <a:gd name="T39" fmla="*/ 410 h 631"/>
                      <a:gd name="T40" fmla="*/ 200 w 360"/>
                      <a:gd name="T41" fmla="*/ 324 h 631"/>
                      <a:gd name="T42" fmla="*/ 221 w 360"/>
                      <a:gd name="T43" fmla="*/ 0 h 631"/>
                      <a:gd name="T44" fmla="*/ 165 w 360"/>
                      <a:gd name="T45" fmla="*/ 0 h 631"/>
                      <a:gd name="T46" fmla="*/ 144 w 360"/>
                      <a:gd name="T47" fmla="*/ 22 h 631"/>
                      <a:gd name="T48" fmla="*/ 63 w 360"/>
                      <a:gd name="T49" fmla="*/ 65 h 631"/>
                      <a:gd name="T50" fmla="*/ 30 w 360"/>
                      <a:gd name="T51" fmla="*/ 255 h 631"/>
                      <a:gd name="T52" fmla="*/ 144 w 360"/>
                      <a:gd name="T53" fmla="*/ 333 h 631"/>
                      <a:gd name="T54" fmla="*/ 123 w 360"/>
                      <a:gd name="T55" fmla="*/ 454 h 631"/>
                      <a:gd name="T56" fmla="*/ 101 w 360"/>
                      <a:gd name="T57" fmla="*/ 372 h 631"/>
                      <a:gd name="T58" fmla="*/ 20 w 360"/>
                      <a:gd name="T59" fmla="*/ 388 h 631"/>
                      <a:gd name="T60" fmla="*/ 2 w 360"/>
                      <a:gd name="T61" fmla="*/ 411 h 631"/>
                      <a:gd name="T62" fmla="*/ 84 w 360"/>
                      <a:gd name="T63" fmla="*/ 551 h 631"/>
                      <a:gd name="T64" fmla="*/ 144 w 360"/>
                      <a:gd name="T65" fmla="*/ 610 h 631"/>
                      <a:gd name="T66" fmla="*/ 165 w 360"/>
                      <a:gd name="T67" fmla="*/ 631 h 631"/>
                      <a:gd name="T68" fmla="*/ 221 w 360"/>
                      <a:gd name="T69" fmla="*/ 631 h 631"/>
                      <a:gd name="T70" fmla="*/ 221 w 360"/>
                      <a:gd name="T71" fmla="*/ 570 h 631"/>
                      <a:gd name="T72" fmla="*/ 360 w 360"/>
                      <a:gd name="T73" fmla="*/ 406 h 631"/>
                      <a:gd name="T74" fmla="*/ 318 w 360"/>
                      <a:gd name="T75" fmla="*/ 298 h 631"/>
                      <a:gd name="T76" fmla="*/ 221 w 360"/>
                      <a:gd name="T77" fmla="*/ 250 h 631"/>
                      <a:gd name="T78" fmla="*/ 228 w 360"/>
                      <a:gd name="T79" fmla="*/ 138 h 631"/>
                      <a:gd name="T80" fmla="*/ 248 w 360"/>
                      <a:gd name="T81" fmla="*/ 201 h 631"/>
                      <a:gd name="T82" fmla="*/ 330 w 360"/>
                      <a:gd name="T83" fmla="*/ 188 h 631"/>
                      <a:gd name="T84" fmla="*/ 348 w 360"/>
                      <a:gd name="T85" fmla="*/ 164 h 631"/>
                      <a:gd name="T86" fmla="*/ 221 w 360"/>
                      <a:gd name="T87" fmla="*/ 31 h 631"/>
                      <a:gd name="T88" fmla="*/ 221 w 360"/>
                      <a:gd name="T89" fmla="*/ 0 h 631"/>
                      <a:gd name="T90" fmla="*/ 125 w 360"/>
                      <a:gd name="T91" fmla="*/ 214 h 631"/>
                      <a:gd name="T92" fmla="*/ 128 w 360"/>
                      <a:gd name="T93" fmla="*/ 140 h 631"/>
                      <a:gd name="T94" fmla="*/ 144 w 360"/>
                      <a:gd name="T95" fmla="*/ 228 h 631"/>
                      <a:gd name="T96" fmla="*/ 221 w 360"/>
                      <a:gd name="T97" fmla="*/ 356 h 631"/>
                      <a:gd name="T98" fmla="*/ 256 w 360"/>
                      <a:gd name="T99" fmla="*/ 410 h 631"/>
                      <a:gd name="T100" fmla="*/ 221 w 360"/>
                      <a:gd name="T101" fmla="*/ 473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0" h="631">
                        <a:moveTo>
                          <a:pt x="200" y="22"/>
                        </a:moveTo>
                        <a:cubicBezTo>
                          <a:pt x="200" y="50"/>
                          <a:pt x="200" y="50"/>
                          <a:pt x="200" y="50"/>
                        </a:cubicBezTo>
                        <a:cubicBezTo>
                          <a:pt x="234" y="53"/>
                          <a:pt x="261" y="63"/>
                          <a:pt x="281" y="79"/>
                        </a:cubicBezTo>
                        <a:cubicBezTo>
                          <a:pt x="306" y="101"/>
                          <a:pt x="321" y="130"/>
                          <a:pt x="327" y="167"/>
                        </a:cubicBezTo>
                        <a:cubicBezTo>
                          <a:pt x="266" y="176"/>
                          <a:pt x="266" y="176"/>
                          <a:pt x="266" y="176"/>
                        </a:cubicBezTo>
                        <a:cubicBezTo>
                          <a:pt x="263" y="153"/>
                          <a:pt x="256" y="135"/>
                          <a:pt x="245" y="123"/>
                        </a:cubicBezTo>
                        <a:cubicBezTo>
                          <a:pt x="234" y="111"/>
                          <a:pt x="219" y="103"/>
                          <a:pt x="200" y="99"/>
                        </a:cubicBezTo>
                        <a:cubicBezTo>
                          <a:pt x="200" y="267"/>
                          <a:pt x="200" y="267"/>
                          <a:pt x="200" y="267"/>
                        </a:cubicBezTo>
                        <a:cubicBezTo>
                          <a:pt x="229" y="275"/>
                          <a:pt x="249" y="280"/>
                          <a:pt x="258" y="284"/>
                        </a:cubicBezTo>
                        <a:cubicBezTo>
                          <a:pt x="276" y="293"/>
                          <a:pt x="291" y="302"/>
                          <a:pt x="303" y="314"/>
                        </a:cubicBezTo>
                        <a:cubicBezTo>
                          <a:pt x="314" y="325"/>
                          <a:pt x="323" y="339"/>
                          <a:pt x="329" y="355"/>
                        </a:cubicBezTo>
                        <a:cubicBezTo>
                          <a:pt x="335" y="370"/>
                          <a:pt x="338" y="387"/>
                          <a:pt x="338" y="406"/>
                        </a:cubicBezTo>
                        <a:cubicBezTo>
                          <a:pt x="338" y="446"/>
                          <a:pt x="325" y="480"/>
                          <a:pt x="300" y="507"/>
                        </a:cubicBezTo>
                        <a:cubicBezTo>
                          <a:pt x="274" y="534"/>
                          <a:pt x="241" y="549"/>
                          <a:pt x="200" y="551"/>
                        </a:cubicBezTo>
                        <a:cubicBezTo>
                          <a:pt x="200" y="610"/>
                          <a:pt x="200" y="610"/>
                          <a:pt x="200" y="610"/>
                        </a:cubicBezTo>
                        <a:cubicBezTo>
                          <a:pt x="165" y="610"/>
                          <a:pt x="165" y="610"/>
                          <a:pt x="165" y="610"/>
                        </a:cubicBezTo>
                        <a:cubicBezTo>
                          <a:pt x="165" y="551"/>
                          <a:pt x="165" y="551"/>
                          <a:pt x="165" y="551"/>
                        </a:cubicBezTo>
                        <a:cubicBezTo>
                          <a:pt x="136" y="548"/>
                          <a:pt x="112" y="541"/>
                          <a:pt x="94" y="532"/>
                        </a:cubicBezTo>
                        <a:cubicBezTo>
                          <a:pt x="76" y="522"/>
                          <a:pt x="60" y="507"/>
                          <a:pt x="47" y="486"/>
                        </a:cubicBezTo>
                        <a:cubicBezTo>
                          <a:pt x="33" y="465"/>
                          <a:pt x="26" y="439"/>
                          <a:pt x="24" y="409"/>
                        </a:cubicBezTo>
                        <a:cubicBezTo>
                          <a:pt x="82" y="398"/>
                          <a:pt x="82" y="398"/>
                          <a:pt x="82" y="398"/>
                        </a:cubicBezTo>
                        <a:cubicBezTo>
                          <a:pt x="87" y="429"/>
                          <a:pt x="95" y="452"/>
                          <a:pt x="106" y="467"/>
                        </a:cubicBezTo>
                        <a:cubicBezTo>
                          <a:pt x="123" y="488"/>
                          <a:pt x="142" y="499"/>
                          <a:pt x="165" y="502"/>
                        </a:cubicBezTo>
                        <a:cubicBezTo>
                          <a:pt x="165" y="316"/>
                          <a:pt x="165" y="316"/>
                          <a:pt x="165" y="316"/>
                        </a:cubicBezTo>
                        <a:cubicBezTo>
                          <a:pt x="141" y="311"/>
                          <a:pt x="117" y="302"/>
                          <a:pt x="92" y="288"/>
                        </a:cubicBezTo>
                        <a:cubicBezTo>
                          <a:pt x="73" y="278"/>
                          <a:pt x="59" y="263"/>
                          <a:pt x="49" y="245"/>
                        </a:cubicBezTo>
                        <a:cubicBezTo>
                          <a:pt x="39" y="227"/>
                          <a:pt x="34" y="206"/>
                          <a:pt x="34" y="182"/>
                        </a:cubicBezTo>
                        <a:cubicBezTo>
                          <a:pt x="34" y="141"/>
                          <a:pt x="48" y="107"/>
                          <a:pt x="78" y="81"/>
                        </a:cubicBezTo>
                        <a:cubicBezTo>
                          <a:pt x="97" y="64"/>
                          <a:pt x="127" y="53"/>
                          <a:pt x="165" y="50"/>
                        </a:cubicBezTo>
                        <a:cubicBezTo>
                          <a:pt x="165" y="22"/>
                          <a:pt x="165" y="22"/>
                          <a:pt x="165" y="22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moveTo>
                          <a:pt x="165" y="260"/>
                        </a:moveTo>
                        <a:cubicBezTo>
                          <a:pt x="165" y="98"/>
                          <a:pt x="165" y="98"/>
                          <a:pt x="165" y="98"/>
                        </a:cubicBezTo>
                        <a:cubicBezTo>
                          <a:pt x="143" y="102"/>
                          <a:pt x="125" y="111"/>
                          <a:pt x="112" y="125"/>
                        </a:cubicBezTo>
                        <a:cubicBezTo>
                          <a:pt x="99" y="140"/>
                          <a:pt x="92" y="158"/>
                          <a:pt x="92" y="178"/>
                        </a:cubicBezTo>
                        <a:cubicBezTo>
                          <a:pt x="92" y="198"/>
                          <a:pt x="98" y="214"/>
                          <a:pt x="109" y="228"/>
                        </a:cubicBezTo>
                        <a:cubicBezTo>
                          <a:pt x="120" y="241"/>
                          <a:pt x="139" y="252"/>
                          <a:pt x="165" y="260"/>
                        </a:cubicBezTo>
                        <a:moveTo>
                          <a:pt x="200" y="502"/>
                        </a:moveTo>
                        <a:cubicBezTo>
                          <a:pt x="222" y="499"/>
                          <a:pt x="241" y="489"/>
                          <a:pt x="256" y="472"/>
                        </a:cubicBezTo>
                        <a:cubicBezTo>
                          <a:pt x="271" y="455"/>
                          <a:pt x="278" y="435"/>
                          <a:pt x="278" y="410"/>
                        </a:cubicBezTo>
                        <a:cubicBezTo>
                          <a:pt x="278" y="389"/>
                          <a:pt x="273" y="371"/>
                          <a:pt x="262" y="359"/>
                        </a:cubicBezTo>
                        <a:cubicBezTo>
                          <a:pt x="252" y="346"/>
                          <a:pt x="231" y="334"/>
                          <a:pt x="200" y="324"/>
                        </a:cubicBezTo>
                        <a:cubicBezTo>
                          <a:pt x="200" y="502"/>
                          <a:pt x="200" y="502"/>
                          <a:pt x="200" y="502"/>
                        </a:cubicBezTo>
                        <a:moveTo>
                          <a:pt x="221" y="0"/>
                        </a:move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144" y="22"/>
                          <a:pt x="144" y="22"/>
                          <a:pt x="144" y="22"/>
                        </a:cubicBezTo>
                        <a:cubicBezTo>
                          <a:pt x="144" y="31"/>
                          <a:pt x="144" y="31"/>
                          <a:pt x="144" y="31"/>
                        </a:cubicBezTo>
                        <a:cubicBezTo>
                          <a:pt x="110" y="36"/>
                          <a:pt x="83" y="48"/>
                          <a:pt x="63" y="65"/>
                        </a:cubicBezTo>
                        <a:cubicBezTo>
                          <a:pt x="29" y="95"/>
                          <a:pt x="12" y="134"/>
                          <a:pt x="12" y="182"/>
                        </a:cubicBezTo>
                        <a:cubicBezTo>
                          <a:pt x="12" y="209"/>
                          <a:pt x="18" y="234"/>
                          <a:pt x="30" y="255"/>
                        </a:cubicBezTo>
                        <a:cubicBezTo>
                          <a:pt x="42" y="277"/>
                          <a:pt x="59" y="295"/>
                          <a:pt x="81" y="307"/>
                        </a:cubicBezTo>
                        <a:cubicBezTo>
                          <a:pt x="102" y="319"/>
                          <a:pt x="123" y="328"/>
                          <a:pt x="144" y="333"/>
                        </a:cubicBezTo>
                        <a:cubicBezTo>
                          <a:pt x="144" y="472"/>
                          <a:pt x="144" y="472"/>
                          <a:pt x="144" y="472"/>
                        </a:cubicBezTo>
                        <a:cubicBezTo>
                          <a:pt x="136" y="468"/>
                          <a:pt x="130" y="462"/>
                          <a:pt x="123" y="454"/>
                        </a:cubicBezTo>
                        <a:cubicBezTo>
                          <a:pt x="117" y="446"/>
                          <a:pt x="109" y="429"/>
                          <a:pt x="104" y="395"/>
                        </a:cubicBezTo>
                        <a:cubicBezTo>
                          <a:pt x="101" y="372"/>
                          <a:pt x="101" y="372"/>
                          <a:pt x="101" y="372"/>
                        </a:cubicBezTo>
                        <a:cubicBezTo>
                          <a:pt x="78" y="377"/>
                          <a:pt x="78" y="377"/>
                          <a:pt x="78" y="377"/>
                        </a:cubicBezTo>
                        <a:cubicBezTo>
                          <a:pt x="20" y="388"/>
                          <a:pt x="20" y="388"/>
                          <a:pt x="20" y="388"/>
                        </a:cubicBezTo>
                        <a:cubicBezTo>
                          <a:pt x="0" y="391"/>
                          <a:pt x="0" y="391"/>
                          <a:pt x="0" y="391"/>
                        </a:cubicBezTo>
                        <a:cubicBezTo>
                          <a:pt x="2" y="411"/>
                          <a:pt x="2" y="411"/>
                          <a:pt x="2" y="411"/>
                        </a:cubicBezTo>
                        <a:cubicBezTo>
                          <a:pt x="4" y="444"/>
                          <a:pt x="13" y="474"/>
                          <a:pt x="28" y="498"/>
                        </a:cubicBezTo>
                        <a:cubicBezTo>
                          <a:pt x="44" y="522"/>
                          <a:pt x="63" y="540"/>
                          <a:pt x="84" y="551"/>
                        </a:cubicBezTo>
                        <a:cubicBezTo>
                          <a:pt x="100" y="559"/>
                          <a:pt x="120" y="566"/>
                          <a:pt x="144" y="570"/>
                        </a:cubicBezTo>
                        <a:cubicBezTo>
                          <a:pt x="144" y="610"/>
                          <a:pt x="144" y="610"/>
                          <a:pt x="144" y="610"/>
                        </a:cubicBezTo>
                        <a:cubicBezTo>
                          <a:pt x="144" y="631"/>
                          <a:pt x="144" y="631"/>
                          <a:pt x="144" y="631"/>
                        </a:cubicBezTo>
                        <a:cubicBezTo>
                          <a:pt x="165" y="631"/>
                          <a:pt x="165" y="631"/>
                          <a:pt x="165" y="631"/>
                        </a:cubicBezTo>
                        <a:cubicBezTo>
                          <a:pt x="200" y="631"/>
                          <a:pt x="200" y="631"/>
                          <a:pt x="200" y="631"/>
                        </a:cubicBezTo>
                        <a:cubicBezTo>
                          <a:pt x="221" y="631"/>
                          <a:pt x="221" y="631"/>
                          <a:pt x="221" y="631"/>
                        </a:cubicBezTo>
                        <a:cubicBezTo>
                          <a:pt x="221" y="610"/>
                          <a:pt x="221" y="610"/>
                          <a:pt x="221" y="610"/>
                        </a:cubicBezTo>
                        <a:cubicBezTo>
                          <a:pt x="221" y="570"/>
                          <a:pt x="221" y="570"/>
                          <a:pt x="221" y="570"/>
                        </a:cubicBezTo>
                        <a:cubicBezTo>
                          <a:pt x="259" y="565"/>
                          <a:pt x="290" y="548"/>
                          <a:pt x="315" y="522"/>
                        </a:cubicBezTo>
                        <a:cubicBezTo>
                          <a:pt x="345" y="491"/>
                          <a:pt x="360" y="452"/>
                          <a:pt x="360" y="406"/>
                        </a:cubicBezTo>
                        <a:cubicBezTo>
                          <a:pt x="360" y="385"/>
                          <a:pt x="356" y="365"/>
                          <a:pt x="349" y="347"/>
                        </a:cubicBezTo>
                        <a:cubicBezTo>
                          <a:pt x="342" y="328"/>
                          <a:pt x="332" y="312"/>
                          <a:pt x="318" y="298"/>
                        </a:cubicBezTo>
                        <a:cubicBezTo>
                          <a:pt x="304" y="285"/>
                          <a:pt x="287" y="274"/>
                          <a:pt x="267" y="265"/>
                        </a:cubicBezTo>
                        <a:cubicBezTo>
                          <a:pt x="258" y="261"/>
                          <a:pt x="243" y="256"/>
                          <a:pt x="221" y="250"/>
                        </a:cubicBezTo>
                        <a:cubicBezTo>
                          <a:pt x="221" y="131"/>
                          <a:pt x="221" y="131"/>
                          <a:pt x="221" y="131"/>
                        </a:cubicBezTo>
                        <a:cubicBezTo>
                          <a:pt x="224" y="133"/>
                          <a:pt x="226" y="135"/>
                          <a:pt x="228" y="138"/>
                        </a:cubicBezTo>
                        <a:cubicBezTo>
                          <a:pt x="236" y="147"/>
                          <a:pt x="242" y="160"/>
                          <a:pt x="245" y="179"/>
                        </a:cubicBezTo>
                        <a:cubicBezTo>
                          <a:pt x="248" y="201"/>
                          <a:pt x="248" y="201"/>
                          <a:pt x="248" y="201"/>
                        </a:cubicBezTo>
                        <a:cubicBezTo>
                          <a:pt x="269" y="197"/>
                          <a:pt x="269" y="197"/>
                          <a:pt x="269" y="197"/>
                        </a:cubicBezTo>
                        <a:cubicBezTo>
                          <a:pt x="330" y="188"/>
                          <a:pt x="330" y="188"/>
                          <a:pt x="330" y="188"/>
                        </a:cubicBezTo>
                        <a:cubicBezTo>
                          <a:pt x="351" y="185"/>
                          <a:pt x="351" y="185"/>
                          <a:pt x="351" y="185"/>
                        </a:cubicBezTo>
                        <a:cubicBezTo>
                          <a:pt x="348" y="164"/>
                          <a:pt x="348" y="164"/>
                          <a:pt x="348" y="164"/>
                        </a:cubicBezTo>
                        <a:cubicBezTo>
                          <a:pt x="342" y="121"/>
                          <a:pt x="324" y="87"/>
                          <a:pt x="294" y="63"/>
                        </a:cubicBezTo>
                        <a:cubicBezTo>
                          <a:pt x="275" y="47"/>
                          <a:pt x="251" y="36"/>
                          <a:pt x="221" y="31"/>
                        </a:cubicBezTo>
                        <a:cubicBezTo>
                          <a:pt x="221" y="22"/>
                          <a:pt x="221" y="22"/>
                          <a:pt x="221" y="22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lose/>
                        <a:moveTo>
                          <a:pt x="144" y="228"/>
                        </a:moveTo>
                        <a:cubicBezTo>
                          <a:pt x="136" y="224"/>
                          <a:pt x="130" y="219"/>
                          <a:pt x="125" y="214"/>
                        </a:cubicBezTo>
                        <a:cubicBezTo>
                          <a:pt x="118" y="204"/>
                          <a:pt x="114" y="193"/>
                          <a:pt x="114" y="178"/>
                        </a:cubicBezTo>
                        <a:cubicBezTo>
                          <a:pt x="114" y="163"/>
                          <a:pt x="118" y="151"/>
                          <a:pt x="128" y="140"/>
                        </a:cubicBezTo>
                        <a:cubicBezTo>
                          <a:pt x="132" y="135"/>
                          <a:pt x="138" y="131"/>
                          <a:pt x="144" y="128"/>
                        </a:cubicBezTo>
                        <a:cubicBezTo>
                          <a:pt x="144" y="228"/>
                          <a:pt x="144" y="228"/>
                          <a:pt x="144" y="228"/>
                        </a:cubicBezTo>
                        <a:close/>
                        <a:moveTo>
                          <a:pt x="221" y="473"/>
                        </a:moveTo>
                        <a:cubicBezTo>
                          <a:pt x="221" y="356"/>
                          <a:pt x="221" y="356"/>
                          <a:pt x="221" y="356"/>
                        </a:cubicBezTo>
                        <a:cubicBezTo>
                          <a:pt x="236" y="363"/>
                          <a:pt x="243" y="369"/>
                          <a:pt x="246" y="372"/>
                        </a:cubicBezTo>
                        <a:cubicBezTo>
                          <a:pt x="253" y="381"/>
                          <a:pt x="256" y="394"/>
                          <a:pt x="256" y="410"/>
                        </a:cubicBezTo>
                        <a:cubicBezTo>
                          <a:pt x="256" y="429"/>
                          <a:pt x="251" y="445"/>
                          <a:pt x="240" y="458"/>
                        </a:cubicBezTo>
                        <a:cubicBezTo>
                          <a:pt x="234" y="464"/>
                          <a:pt x="228" y="469"/>
                          <a:pt x="221" y="4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1" name="组合 100"/>
              <p:cNvGrpSpPr/>
              <p:nvPr/>
            </p:nvGrpSpPr>
            <p:grpSpPr>
              <a:xfrm flipH="1">
                <a:off x="6874534" y="4070457"/>
                <a:ext cx="3203856" cy="1188005"/>
                <a:chOff x="1270553" y="2693276"/>
                <a:chExt cx="3203856" cy="1188005"/>
              </a:xfrm>
            </p:grpSpPr>
            <p:sp>
              <p:nvSpPr>
                <p:cNvPr id="102" name="TextBox 24"/>
                <p:cNvSpPr txBox="1"/>
                <p:nvPr/>
              </p:nvSpPr>
              <p:spPr>
                <a:xfrm flipH="1">
                  <a:off x="1298592" y="2693276"/>
                  <a:ext cx="15796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:r>
                    <a:rPr lang="zh-CN" altLang="en-US" sz="1600" kern="700" spc="213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  <a:endParaRPr lang="zh-CN" altLang="en-US" sz="1600" kern="700" spc="213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70553" y="3019707"/>
                  <a:ext cx="3203856" cy="861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>
                    <a:lnSpc>
                      <a:spcPts val="2000"/>
                    </a:lnSpc>
                  </a:pP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上海锐普广告有限公司是中国第一家精品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设计机构。拥有国内顶尖的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</a:t>
                  </a:r>
                  <a:endParaRPr lang="zh-CN" altLang="en-US" sz="1200" spc="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04" name="文本框 103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06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5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07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33640" y="1995886"/>
            <a:ext cx="2562738" cy="3258385"/>
            <a:chOff x="4481389" y="1800184"/>
            <a:chExt cx="2563072" cy="3257631"/>
          </a:xfrm>
        </p:grpSpPr>
        <p:sp>
          <p:nvSpPr>
            <p:cNvPr id="4" name="任意多边形 3"/>
            <p:cNvSpPr/>
            <p:nvPr/>
          </p:nvSpPr>
          <p:spPr>
            <a:xfrm flipH="1">
              <a:off x="4481389" y="1800184"/>
              <a:ext cx="2563072" cy="3257631"/>
            </a:xfrm>
            <a:custGeom>
              <a:avLst/>
              <a:gdLst>
                <a:gd name="connsiteX0" fmla="*/ 676275 w 3524250"/>
                <a:gd name="connsiteY0" fmla="*/ 333375 h 4448175"/>
                <a:gd name="connsiteX1" fmla="*/ 257175 w 3524250"/>
                <a:gd name="connsiteY1" fmla="*/ 866775 h 4448175"/>
                <a:gd name="connsiteX2" fmla="*/ 161925 w 3524250"/>
                <a:gd name="connsiteY2" fmla="*/ 1343025 h 4448175"/>
                <a:gd name="connsiteX3" fmla="*/ 161925 w 3524250"/>
                <a:gd name="connsiteY3" fmla="*/ 1600200 h 4448175"/>
                <a:gd name="connsiteX4" fmla="*/ 257175 w 3524250"/>
                <a:gd name="connsiteY4" fmla="*/ 1771650 h 4448175"/>
                <a:gd name="connsiteX5" fmla="*/ 257175 w 3524250"/>
                <a:gd name="connsiteY5" fmla="*/ 1885950 h 4448175"/>
                <a:gd name="connsiteX6" fmla="*/ 0 w 3524250"/>
                <a:gd name="connsiteY6" fmla="*/ 2438400 h 4448175"/>
                <a:gd name="connsiteX7" fmla="*/ 28575 w 3524250"/>
                <a:gd name="connsiteY7" fmla="*/ 2552700 h 4448175"/>
                <a:gd name="connsiteX8" fmla="*/ 200025 w 3524250"/>
                <a:gd name="connsiteY8" fmla="*/ 2600325 h 4448175"/>
                <a:gd name="connsiteX9" fmla="*/ 219075 w 3524250"/>
                <a:gd name="connsiteY9" fmla="*/ 2857500 h 4448175"/>
                <a:gd name="connsiteX10" fmla="*/ 314325 w 3524250"/>
                <a:gd name="connsiteY10" fmla="*/ 2943225 h 4448175"/>
                <a:gd name="connsiteX11" fmla="*/ 295275 w 3524250"/>
                <a:gd name="connsiteY11" fmla="*/ 3038475 h 4448175"/>
                <a:gd name="connsiteX12" fmla="*/ 400050 w 3524250"/>
                <a:gd name="connsiteY12" fmla="*/ 3238500 h 4448175"/>
                <a:gd name="connsiteX13" fmla="*/ 381000 w 3524250"/>
                <a:gd name="connsiteY13" fmla="*/ 3476625 h 4448175"/>
                <a:gd name="connsiteX14" fmla="*/ 571500 w 3524250"/>
                <a:gd name="connsiteY14" fmla="*/ 3638550 h 4448175"/>
                <a:gd name="connsiteX15" fmla="*/ 1057275 w 3524250"/>
                <a:gd name="connsiteY15" fmla="*/ 3590925 h 4448175"/>
                <a:gd name="connsiteX16" fmla="*/ 1314450 w 3524250"/>
                <a:gd name="connsiteY16" fmla="*/ 3657600 h 4448175"/>
                <a:gd name="connsiteX17" fmla="*/ 1695450 w 3524250"/>
                <a:gd name="connsiteY17" fmla="*/ 4448175 h 4448175"/>
                <a:gd name="connsiteX18" fmla="*/ 2286000 w 3524250"/>
                <a:gd name="connsiteY18" fmla="*/ 3648075 h 4448175"/>
                <a:gd name="connsiteX19" fmla="*/ 2705100 w 3524250"/>
                <a:gd name="connsiteY19" fmla="*/ 3390900 h 4448175"/>
                <a:gd name="connsiteX20" fmla="*/ 2914650 w 3524250"/>
                <a:gd name="connsiteY20" fmla="*/ 3333750 h 4448175"/>
                <a:gd name="connsiteX21" fmla="*/ 2847975 w 3524250"/>
                <a:gd name="connsiteY21" fmla="*/ 3009900 h 4448175"/>
                <a:gd name="connsiteX22" fmla="*/ 3057525 w 3524250"/>
                <a:gd name="connsiteY22" fmla="*/ 2524125 h 4448175"/>
                <a:gd name="connsiteX23" fmla="*/ 3486150 w 3524250"/>
                <a:gd name="connsiteY23" fmla="*/ 1752600 h 4448175"/>
                <a:gd name="connsiteX24" fmla="*/ 3524250 w 3524250"/>
                <a:gd name="connsiteY24" fmla="*/ 1524000 h 4448175"/>
                <a:gd name="connsiteX25" fmla="*/ 3248025 w 3524250"/>
                <a:gd name="connsiteY25" fmla="*/ 733425 h 4448175"/>
                <a:gd name="connsiteX26" fmla="*/ 2543175 w 3524250"/>
                <a:gd name="connsiteY26" fmla="*/ 161925 h 4448175"/>
                <a:gd name="connsiteX27" fmla="*/ 1685925 w 3524250"/>
                <a:gd name="connsiteY27" fmla="*/ 0 h 4448175"/>
                <a:gd name="connsiteX28" fmla="*/ 1000125 w 3524250"/>
                <a:gd name="connsiteY28" fmla="*/ 142875 h 4448175"/>
                <a:gd name="connsiteX29" fmla="*/ 676275 w 3524250"/>
                <a:gd name="connsiteY29" fmla="*/ 333375 h 4448175"/>
                <a:gd name="connsiteX0-1" fmla="*/ 676275 w 3524250"/>
                <a:gd name="connsiteY0-2" fmla="*/ 333375 h 4448175"/>
                <a:gd name="connsiteX1-3" fmla="*/ 257175 w 3524250"/>
                <a:gd name="connsiteY1-4" fmla="*/ 866775 h 4448175"/>
                <a:gd name="connsiteX2-5" fmla="*/ 161925 w 3524250"/>
                <a:gd name="connsiteY2-6" fmla="*/ 1343025 h 4448175"/>
                <a:gd name="connsiteX3-7" fmla="*/ 161925 w 3524250"/>
                <a:gd name="connsiteY3-8" fmla="*/ 1600200 h 4448175"/>
                <a:gd name="connsiteX4-9" fmla="*/ 257175 w 3524250"/>
                <a:gd name="connsiteY4-10" fmla="*/ 1771650 h 4448175"/>
                <a:gd name="connsiteX5-11" fmla="*/ 257175 w 3524250"/>
                <a:gd name="connsiteY5-12" fmla="*/ 1885950 h 4448175"/>
                <a:gd name="connsiteX6-13" fmla="*/ 0 w 3524250"/>
                <a:gd name="connsiteY6-14" fmla="*/ 2438400 h 4448175"/>
                <a:gd name="connsiteX7-15" fmla="*/ 28575 w 3524250"/>
                <a:gd name="connsiteY7-16" fmla="*/ 2552700 h 4448175"/>
                <a:gd name="connsiteX8-17" fmla="*/ 200025 w 3524250"/>
                <a:gd name="connsiteY8-18" fmla="*/ 2600325 h 4448175"/>
                <a:gd name="connsiteX9-19" fmla="*/ 219075 w 3524250"/>
                <a:gd name="connsiteY9-20" fmla="*/ 2857500 h 4448175"/>
                <a:gd name="connsiteX10-21" fmla="*/ 314325 w 3524250"/>
                <a:gd name="connsiteY10-22" fmla="*/ 2943225 h 4448175"/>
                <a:gd name="connsiteX11-23" fmla="*/ 295275 w 3524250"/>
                <a:gd name="connsiteY11-24" fmla="*/ 3038475 h 4448175"/>
                <a:gd name="connsiteX12-25" fmla="*/ 400050 w 3524250"/>
                <a:gd name="connsiteY12-26" fmla="*/ 3238500 h 4448175"/>
                <a:gd name="connsiteX13-27" fmla="*/ 381000 w 3524250"/>
                <a:gd name="connsiteY13-28" fmla="*/ 3476625 h 4448175"/>
                <a:gd name="connsiteX14-29" fmla="*/ 571500 w 3524250"/>
                <a:gd name="connsiteY14-30" fmla="*/ 3638550 h 4448175"/>
                <a:gd name="connsiteX15-31" fmla="*/ 1057275 w 3524250"/>
                <a:gd name="connsiteY15-32" fmla="*/ 3590925 h 4448175"/>
                <a:gd name="connsiteX16-33" fmla="*/ 1314450 w 3524250"/>
                <a:gd name="connsiteY16-34" fmla="*/ 3657600 h 4448175"/>
                <a:gd name="connsiteX17-35" fmla="*/ 1695450 w 3524250"/>
                <a:gd name="connsiteY17-36" fmla="*/ 4448175 h 4448175"/>
                <a:gd name="connsiteX18-37" fmla="*/ 2286000 w 3524250"/>
                <a:gd name="connsiteY18-38" fmla="*/ 3648075 h 4448175"/>
                <a:gd name="connsiteX19-39" fmla="*/ 2705100 w 3524250"/>
                <a:gd name="connsiteY19-40" fmla="*/ 3390900 h 4448175"/>
                <a:gd name="connsiteX20-41" fmla="*/ 2914650 w 3524250"/>
                <a:gd name="connsiteY20-42" fmla="*/ 3333750 h 4448175"/>
                <a:gd name="connsiteX21-43" fmla="*/ 2847975 w 3524250"/>
                <a:gd name="connsiteY21-44" fmla="*/ 3009900 h 4448175"/>
                <a:gd name="connsiteX22-45" fmla="*/ 3057525 w 3524250"/>
                <a:gd name="connsiteY22-46" fmla="*/ 2524125 h 4448175"/>
                <a:gd name="connsiteX23-47" fmla="*/ 3486150 w 3524250"/>
                <a:gd name="connsiteY23-48" fmla="*/ 1752600 h 4448175"/>
                <a:gd name="connsiteX24-49" fmla="*/ 3524250 w 3524250"/>
                <a:gd name="connsiteY24-50" fmla="*/ 1524000 h 4448175"/>
                <a:gd name="connsiteX25-51" fmla="*/ 3248025 w 3524250"/>
                <a:gd name="connsiteY25-52" fmla="*/ 733425 h 4448175"/>
                <a:gd name="connsiteX26-53" fmla="*/ 2543175 w 3524250"/>
                <a:gd name="connsiteY26-54" fmla="*/ 161925 h 4448175"/>
                <a:gd name="connsiteX27-55" fmla="*/ 1685925 w 3524250"/>
                <a:gd name="connsiteY27-56" fmla="*/ 0 h 4448175"/>
                <a:gd name="connsiteX28-57" fmla="*/ 1000125 w 3524250"/>
                <a:gd name="connsiteY28-58" fmla="*/ 142875 h 4448175"/>
                <a:gd name="connsiteX29-59" fmla="*/ 676275 w 3524250"/>
                <a:gd name="connsiteY29-60" fmla="*/ 333375 h 4448175"/>
                <a:gd name="connsiteX0-61" fmla="*/ 676275 w 3524250"/>
                <a:gd name="connsiteY0-62" fmla="*/ 333375 h 4448175"/>
                <a:gd name="connsiteX1-63" fmla="*/ 257175 w 3524250"/>
                <a:gd name="connsiteY1-64" fmla="*/ 866775 h 4448175"/>
                <a:gd name="connsiteX2-65" fmla="*/ 161925 w 3524250"/>
                <a:gd name="connsiteY2-66" fmla="*/ 1343025 h 4448175"/>
                <a:gd name="connsiteX3-67" fmla="*/ 161925 w 3524250"/>
                <a:gd name="connsiteY3-68" fmla="*/ 1600200 h 4448175"/>
                <a:gd name="connsiteX4-69" fmla="*/ 257175 w 3524250"/>
                <a:gd name="connsiteY4-70" fmla="*/ 1771650 h 4448175"/>
                <a:gd name="connsiteX5-71" fmla="*/ 257175 w 3524250"/>
                <a:gd name="connsiteY5-72" fmla="*/ 1885950 h 4448175"/>
                <a:gd name="connsiteX6-73" fmla="*/ 0 w 3524250"/>
                <a:gd name="connsiteY6-74" fmla="*/ 2438400 h 4448175"/>
                <a:gd name="connsiteX7-75" fmla="*/ 28575 w 3524250"/>
                <a:gd name="connsiteY7-76" fmla="*/ 2552700 h 4448175"/>
                <a:gd name="connsiteX8-77" fmla="*/ 200025 w 3524250"/>
                <a:gd name="connsiteY8-78" fmla="*/ 2600325 h 4448175"/>
                <a:gd name="connsiteX9-79" fmla="*/ 219075 w 3524250"/>
                <a:gd name="connsiteY9-80" fmla="*/ 2857500 h 4448175"/>
                <a:gd name="connsiteX10-81" fmla="*/ 314325 w 3524250"/>
                <a:gd name="connsiteY10-82" fmla="*/ 2943225 h 4448175"/>
                <a:gd name="connsiteX11-83" fmla="*/ 295275 w 3524250"/>
                <a:gd name="connsiteY11-84" fmla="*/ 3038475 h 4448175"/>
                <a:gd name="connsiteX12-85" fmla="*/ 400050 w 3524250"/>
                <a:gd name="connsiteY12-86" fmla="*/ 3238500 h 4448175"/>
                <a:gd name="connsiteX13-87" fmla="*/ 381000 w 3524250"/>
                <a:gd name="connsiteY13-88" fmla="*/ 3476625 h 4448175"/>
                <a:gd name="connsiteX14-89" fmla="*/ 571500 w 3524250"/>
                <a:gd name="connsiteY14-90" fmla="*/ 3638550 h 4448175"/>
                <a:gd name="connsiteX15-91" fmla="*/ 1057275 w 3524250"/>
                <a:gd name="connsiteY15-92" fmla="*/ 3590925 h 4448175"/>
                <a:gd name="connsiteX16-93" fmla="*/ 1314450 w 3524250"/>
                <a:gd name="connsiteY16-94" fmla="*/ 3657600 h 4448175"/>
                <a:gd name="connsiteX17-95" fmla="*/ 1695450 w 3524250"/>
                <a:gd name="connsiteY17-96" fmla="*/ 4448175 h 4448175"/>
                <a:gd name="connsiteX18-97" fmla="*/ 2286000 w 3524250"/>
                <a:gd name="connsiteY18-98" fmla="*/ 3648075 h 4448175"/>
                <a:gd name="connsiteX19-99" fmla="*/ 2705100 w 3524250"/>
                <a:gd name="connsiteY19-100" fmla="*/ 3390900 h 4448175"/>
                <a:gd name="connsiteX20-101" fmla="*/ 2914650 w 3524250"/>
                <a:gd name="connsiteY20-102" fmla="*/ 3333750 h 4448175"/>
                <a:gd name="connsiteX21-103" fmla="*/ 2847975 w 3524250"/>
                <a:gd name="connsiteY21-104" fmla="*/ 3009900 h 4448175"/>
                <a:gd name="connsiteX22-105" fmla="*/ 3057525 w 3524250"/>
                <a:gd name="connsiteY22-106" fmla="*/ 2524125 h 4448175"/>
                <a:gd name="connsiteX23-107" fmla="*/ 3486150 w 3524250"/>
                <a:gd name="connsiteY23-108" fmla="*/ 1752600 h 4448175"/>
                <a:gd name="connsiteX24-109" fmla="*/ 3524250 w 3524250"/>
                <a:gd name="connsiteY24-110" fmla="*/ 1524000 h 4448175"/>
                <a:gd name="connsiteX25-111" fmla="*/ 3248025 w 3524250"/>
                <a:gd name="connsiteY25-112" fmla="*/ 733425 h 4448175"/>
                <a:gd name="connsiteX26-113" fmla="*/ 2543175 w 3524250"/>
                <a:gd name="connsiteY26-114" fmla="*/ 161925 h 4448175"/>
                <a:gd name="connsiteX27-115" fmla="*/ 1685925 w 3524250"/>
                <a:gd name="connsiteY27-116" fmla="*/ 0 h 4448175"/>
                <a:gd name="connsiteX28-117" fmla="*/ 1000125 w 3524250"/>
                <a:gd name="connsiteY28-118" fmla="*/ 142875 h 4448175"/>
                <a:gd name="connsiteX29-119" fmla="*/ 676275 w 3524250"/>
                <a:gd name="connsiteY29-120" fmla="*/ 333375 h 4448175"/>
                <a:gd name="connsiteX0-121" fmla="*/ 676275 w 3524250"/>
                <a:gd name="connsiteY0-122" fmla="*/ 333375 h 4448175"/>
                <a:gd name="connsiteX1-123" fmla="*/ 257175 w 3524250"/>
                <a:gd name="connsiteY1-124" fmla="*/ 866775 h 4448175"/>
                <a:gd name="connsiteX2-125" fmla="*/ 161925 w 3524250"/>
                <a:gd name="connsiteY2-126" fmla="*/ 1343025 h 4448175"/>
                <a:gd name="connsiteX3-127" fmla="*/ 161925 w 3524250"/>
                <a:gd name="connsiteY3-128" fmla="*/ 1600200 h 4448175"/>
                <a:gd name="connsiteX4-129" fmla="*/ 257175 w 3524250"/>
                <a:gd name="connsiteY4-130" fmla="*/ 1771650 h 4448175"/>
                <a:gd name="connsiteX5-131" fmla="*/ 257175 w 3524250"/>
                <a:gd name="connsiteY5-132" fmla="*/ 1885950 h 4448175"/>
                <a:gd name="connsiteX6-133" fmla="*/ 0 w 3524250"/>
                <a:gd name="connsiteY6-134" fmla="*/ 2438400 h 4448175"/>
                <a:gd name="connsiteX7-135" fmla="*/ 28575 w 3524250"/>
                <a:gd name="connsiteY7-136" fmla="*/ 2552700 h 4448175"/>
                <a:gd name="connsiteX8-137" fmla="*/ 219075 w 3524250"/>
                <a:gd name="connsiteY8-138" fmla="*/ 2609850 h 4448175"/>
                <a:gd name="connsiteX9-139" fmla="*/ 219075 w 3524250"/>
                <a:gd name="connsiteY9-140" fmla="*/ 2857500 h 4448175"/>
                <a:gd name="connsiteX10-141" fmla="*/ 314325 w 3524250"/>
                <a:gd name="connsiteY10-142" fmla="*/ 2943225 h 4448175"/>
                <a:gd name="connsiteX11-143" fmla="*/ 295275 w 3524250"/>
                <a:gd name="connsiteY11-144" fmla="*/ 3038475 h 4448175"/>
                <a:gd name="connsiteX12-145" fmla="*/ 400050 w 3524250"/>
                <a:gd name="connsiteY12-146" fmla="*/ 3238500 h 4448175"/>
                <a:gd name="connsiteX13-147" fmla="*/ 381000 w 3524250"/>
                <a:gd name="connsiteY13-148" fmla="*/ 3476625 h 4448175"/>
                <a:gd name="connsiteX14-149" fmla="*/ 571500 w 3524250"/>
                <a:gd name="connsiteY14-150" fmla="*/ 3638550 h 4448175"/>
                <a:gd name="connsiteX15-151" fmla="*/ 1057275 w 3524250"/>
                <a:gd name="connsiteY15-152" fmla="*/ 3590925 h 4448175"/>
                <a:gd name="connsiteX16-153" fmla="*/ 1314450 w 3524250"/>
                <a:gd name="connsiteY16-154" fmla="*/ 3657600 h 4448175"/>
                <a:gd name="connsiteX17-155" fmla="*/ 1695450 w 3524250"/>
                <a:gd name="connsiteY17-156" fmla="*/ 4448175 h 4448175"/>
                <a:gd name="connsiteX18-157" fmla="*/ 2286000 w 3524250"/>
                <a:gd name="connsiteY18-158" fmla="*/ 3648075 h 4448175"/>
                <a:gd name="connsiteX19-159" fmla="*/ 2705100 w 3524250"/>
                <a:gd name="connsiteY19-160" fmla="*/ 3390900 h 4448175"/>
                <a:gd name="connsiteX20-161" fmla="*/ 2914650 w 3524250"/>
                <a:gd name="connsiteY20-162" fmla="*/ 3333750 h 4448175"/>
                <a:gd name="connsiteX21-163" fmla="*/ 2847975 w 3524250"/>
                <a:gd name="connsiteY21-164" fmla="*/ 3009900 h 4448175"/>
                <a:gd name="connsiteX22-165" fmla="*/ 3057525 w 3524250"/>
                <a:gd name="connsiteY22-166" fmla="*/ 2524125 h 4448175"/>
                <a:gd name="connsiteX23-167" fmla="*/ 3486150 w 3524250"/>
                <a:gd name="connsiteY23-168" fmla="*/ 1752600 h 4448175"/>
                <a:gd name="connsiteX24-169" fmla="*/ 3524250 w 3524250"/>
                <a:gd name="connsiteY24-170" fmla="*/ 1524000 h 4448175"/>
                <a:gd name="connsiteX25-171" fmla="*/ 3248025 w 3524250"/>
                <a:gd name="connsiteY25-172" fmla="*/ 733425 h 4448175"/>
                <a:gd name="connsiteX26-173" fmla="*/ 2543175 w 3524250"/>
                <a:gd name="connsiteY26-174" fmla="*/ 161925 h 4448175"/>
                <a:gd name="connsiteX27-175" fmla="*/ 1685925 w 3524250"/>
                <a:gd name="connsiteY27-176" fmla="*/ 0 h 4448175"/>
                <a:gd name="connsiteX28-177" fmla="*/ 1000125 w 3524250"/>
                <a:gd name="connsiteY28-178" fmla="*/ 142875 h 4448175"/>
                <a:gd name="connsiteX29-179" fmla="*/ 676275 w 3524250"/>
                <a:gd name="connsiteY29-180" fmla="*/ 333375 h 4448175"/>
                <a:gd name="connsiteX0-181" fmla="*/ 676275 w 3524250"/>
                <a:gd name="connsiteY0-182" fmla="*/ 333375 h 4448175"/>
                <a:gd name="connsiteX1-183" fmla="*/ 257175 w 3524250"/>
                <a:gd name="connsiteY1-184" fmla="*/ 866775 h 4448175"/>
                <a:gd name="connsiteX2-185" fmla="*/ 161925 w 3524250"/>
                <a:gd name="connsiteY2-186" fmla="*/ 1343025 h 4448175"/>
                <a:gd name="connsiteX3-187" fmla="*/ 161925 w 3524250"/>
                <a:gd name="connsiteY3-188" fmla="*/ 1600200 h 4448175"/>
                <a:gd name="connsiteX4-189" fmla="*/ 257175 w 3524250"/>
                <a:gd name="connsiteY4-190" fmla="*/ 1771650 h 4448175"/>
                <a:gd name="connsiteX5-191" fmla="*/ 257175 w 3524250"/>
                <a:gd name="connsiteY5-192" fmla="*/ 1885950 h 4448175"/>
                <a:gd name="connsiteX6-193" fmla="*/ 0 w 3524250"/>
                <a:gd name="connsiteY6-194" fmla="*/ 2438400 h 4448175"/>
                <a:gd name="connsiteX7-195" fmla="*/ 28575 w 3524250"/>
                <a:gd name="connsiteY7-196" fmla="*/ 2552700 h 4448175"/>
                <a:gd name="connsiteX8-197" fmla="*/ 219075 w 3524250"/>
                <a:gd name="connsiteY8-198" fmla="*/ 2609850 h 4448175"/>
                <a:gd name="connsiteX9-199" fmla="*/ 195263 w 3524250"/>
                <a:gd name="connsiteY9-200" fmla="*/ 2867025 h 4448175"/>
                <a:gd name="connsiteX10-201" fmla="*/ 314325 w 3524250"/>
                <a:gd name="connsiteY10-202" fmla="*/ 2943225 h 4448175"/>
                <a:gd name="connsiteX11-203" fmla="*/ 295275 w 3524250"/>
                <a:gd name="connsiteY11-204" fmla="*/ 3038475 h 4448175"/>
                <a:gd name="connsiteX12-205" fmla="*/ 400050 w 3524250"/>
                <a:gd name="connsiteY12-206" fmla="*/ 3238500 h 4448175"/>
                <a:gd name="connsiteX13-207" fmla="*/ 381000 w 3524250"/>
                <a:gd name="connsiteY13-208" fmla="*/ 3476625 h 4448175"/>
                <a:gd name="connsiteX14-209" fmla="*/ 571500 w 3524250"/>
                <a:gd name="connsiteY14-210" fmla="*/ 3638550 h 4448175"/>
                <a:gd name="connsiteX15-211" fmla="*/ 1057275 w 3524250"/>
                <a:gd name="connsiteY15-212" fmla="*/ 3590925 h 4448175"/>
                <a:gd name="connsiteX16-213" fmla="*/ 1314450 w 3524250"/>
                <a:gd name="connsiteY16-214" fmla="*/ 3657600 h 4448175"/>
                <a:gd name="connsiteX17-215" fmla="*/ 1695450 w 3524250"/>
                <a:gd name="connsiteY17-216" fmla="*/ 4448175 h 4448175"/>
                <a:gd name="connsiteX18-217" fmla="*/ 2286000 w 3524250"/>
                <a:gd name="connsiteY18-218" fmla="*/ 3648075 h 4448175"/>
                <a:gd name="connsiteX19-219" fmla="*/ 2705100 w 3524250"/>
                <a:gd name="connsiteY19-220" fmla="*/ 3390900 h 4448175"/>
                <a:gd name="connsiteX20-221" fmla="*/ 2914650 w 3524250"/>
                <a:gd name="connsiteY20-222" fmla="*/ 3333750 h 4448175"/>
                <a:gd name="connsiteX21-223" fmla="*/ 2847975 w 3524250"/>
                <a:gd name="connsiteY21-224" fmla="*/ 3009900 h 4448175"/>
                <a:gd name="connsiteX22-225" fmla="*/ 3057525 w 3524250"/>
                <a:gd name="connsiteY22-226" fmla="*/ 2524125 h 4448175"/>
                <a:gd name="connsiteX23-227" fmla="*/ 3486150 w 3524250"/>
                <a:gd name="connsiteY23-228" fmla="*/ 1752600 h 4448175"/>
                <a:gd name="connsiteX24-229" fmla="*/ 3524250 w 3524250"/>
                <a:gd name="connsiteY24-230" fmla="*/ 1524000 h 4448175"/>
                <a:gd name="connsiteX25-231" fmla="*/ 3248025 w 3524250"/>
                <a:gd name="connsiteY25-232" fmla="*/ 733425 h 4448175"/>
                <a:gd name="connsiteX26-233" fmla="*/ 2543175 w 3524250"/>
                <a:gd name="connsiteY26-234" fmla="*/ 161925 h 4448175"/>
                <a:gd name="connsiteX27-235" fmla="*/ 1685925 w 3524250"/>
                <a:gd name="connsiteY27-236" fmla="*/ 0 h 4448175"/>
                <a:gd name="connsiteX28-237" fmla="*/ 1000125 w 3524250"/>
                <a:gd name="connsiteY28-238" fmla="*/ 142875 h 4448175"/>
                <a:gd name="connsiteX29-239" fmla="*/ 676275 w 3524250"/>
                <a:gd name="connsiteY29-240" fmla="*/ 333375 h 4448175"/>
                <a:gd name="connsiteX0-241" fmla="*/ 676275 w 3524250"/>
                <a:gd name="connsiteY0-242" fmla="*/ 333375 h 4448175"/>
                <a:gd name="connsiteX1-243" fmla="*/ 257175 w 3524250"/>
                <a:gd name="connsiteY1-244" fmla="*/ 866775 h 4448175"/>
                <a:gd name="connsiteX2-245" fmla="*/ 161925 w 3524250"/>
                <a:gd name="connsiteY2-246" fmla="*/ 1343025 h 4448175"/>
                <a:gd name="connsiteX3-247" fmla="*/ 161925 w 3524250"/>
                <a:gd name="connsiteY3-248" fmla="*/ 1600200 h 4448175"/>
                <a:gd name="connsiteX4-249" fmla="*/ 257175 w 3524250"/>
                <a:gd name="connsiteY4-250" fmla="*/ 1771650 h 4448175"/>
                <a:gd name="connsiteX5-251" fmla="*/ 257175 w 3524250"/>
                <a:gd name="connsiteY5-252" fmla="*/ 1885950 h 4448175"/>
                <a:gd name="connsiteX6-253" fmla="*/ 0 w 3524250"/>
                <a:gd name="connsiteY6-254" fmla="*/ 2438400 h 4448175"/>
                <a:gd name="connsiteX7-255" fmla="*/ 28575 w 3524250"/>
                <a:gd name="connsiteY7-256" fmla="*/ 2552700 h 4448175"/>
                <a:gd name="connsiteX8-257" fmla="*/ 219075 w 3524250"/>
                <a:gd name="connsiteY8-258" fmla="*/ 2609850 h 4448175"/>
                <a:gd name="connsiteX9-259" fmla="*/ 195263 w 3524250"/>
                <a:gd name="connsiteY9-260" fmla="*/ 2867025 h 4448175"/>
                <a:gd name="connsiteX10-261" fmla="*/ 304800 w 3524250"/>
                <a:gd name="connsiteY10-262" fmla="*/ 2957512 h 4448175"/>
                <a:gd name="connsiteX11-263" fmla="*/ 295275 w 3524250"/>
                <a:gd name="connsiteY11-264" fmla="*/ 3038475 h 4448175"/>
                <a:gd name="connsiteX12-265" fmla="*/ 400050 w 3524250"/>
                <a:gd name="connsiteY12-266" fmla="*/ 3238500 h 4448175"/>
                <a:gd name="connsiteX13-267" fmla="*/ 381000 w 3524250"/>
                <a:gd name="connsiteY13-268" fmla="*/ 3476625 h 4448175"/>
                <a:gd name="connsiteX14-269" fmla="*/ 571500 w 3524250"/>
                <a:gd name="connsiteY14-270" fmla="*/ 3638550 h 4448175"/>
                <a:gd name="connsiteX15-271" fmla="*/ 1057275 w 3524250"/>
                <a:gd name="connsiteY15-272" fmla="*/ 3590925 h 4448175"/>
                <a:gd name="connsiteX16-273" fmla="*/ 1314450 w 3524250"/>
                <a:gd name="connsiteY16-274" fmla="*/ 3657600 h 4448175"/>
                <a:gd name="connsiteX17-275" fmla="*/ 1695450 w 3524250"/>
                <a:gd name="connsiteY17-276" fmla="*/ 4448175 h 4448175"/>
                <a:gd name="connsiteX18-277" fmla="*/ 2286000 w 3524250"/>
                <a:gd name="connsiteY18-278" fmla="*/ 3648075 h 4448175"/>
                <a:gd name="connsiteX19-279" fmla="*/ 2705100 w 3524250"/>
                <a:gd name="connsiteY19-280" fmla="*/ 3390900 h 4448175"/>
                <a:gd name="connsiteX20-281" fmla="*/ 2914650 w 3524250"/>
                <a:gd name="connsiteY20-282" fmla="*/ 3333750 h 4448175"/>
                <a:gd name="connsiteX21-283" fmla="*/ 2847975 w 3524250"/>
                <a:gd name="connsiteY21-284" fmla="*/ 3009900 h 4448175"/>
                <a:gd name="connsiteX22-285" fmla="*/ 3057525 w 3524250"/>
                <a:gd name="connsiteY22-286" fmla="*/ 2524125 h 4448175"/>
                <a:gd name="connsiteX23-287" fmla="*/ 3486150 w 3524250"/>
                <a:gd name="connsiteY23-288" fmla="*/ 1752600 h 4448175"/>
                <a:gd name="connsiteX24-289" fmla="*/ 3524250 w 3524250"/>
                <a:gd name="connsiteY24-290" fmla="*/ 1524000 h 4448175"/>
                <a:gd name="connsiteX25-291" fmla="*/ 3248025 w 3524250"/>
                <a:gd name="connsiteY25-292" fmla="*/ 733425 h 4448175"/>
                <a:gd name="connsiteX26-293" fmla="*/ 2543175 w 3524250"/>
                <a:gd name="connsiteY26-294" fmla="*/ 161925 h 4448175"/>
                <a:gd name="connsiteX27-295" fmla="*/ 1685925 w 3524250"/>
                <a:gd name="connsiteY27-296" fmla="*/ 0 h 4448175"/>
                <a:gd name="connsiteX28-297" fmla="*/ 1000125 w 3524250"/>
                <a:gd name="connsiteY28-298" fmla="*/ 142875 h 4448175"/>
                <a:gd name="connsiteX29-299" fmla="*/ 676275 w 3524250"/>
                <a:gd name="connsiteY29-300" fmla="*/ 333375 h 4448175"/>
                <a:gd name="connsiteX0-301" fmla="*/ 676275 w 3524250"/>
                <a:gd name="connsiteY0-302" fmla="*/ 333375 h 4448175"/>
                <a:gd name="connsiteX1-303" fmla="*/ 257175 w 3524250"/>
                <a:gd name="connsiteY1-304" fmla="*/ 866775 h 4448175"/>
                <a:gd name="connsiteX2-305" fmla="*/ 161925 w 3524250"/>
                <a:gd name="connsiteY2-306" fmla="*/ 1343025 h 4448175"/>
                <a:gd name="connsiteX3-307" fmla="*/ 161925 w 3524250"/>
                <a:gd name="connsiteY3-308" fmla="*/ 1600200 h 4448175"/>
                <a:gd name="connsiteX4-309" fmla="*/ 257175 w 3524250"/>
                <a:gd name="connsiteY4-310" fmla="*/ 1771650 h 4448175"/>
                <a:gd name="connsiteX5-311" fmla="*/ 257175 w 3524250"/>
                <a:gd name="connsiteY5-312" fmla="*/ 1885950 h 4448175"/>
                <a:gd name="connsiteX6-313" fmla="*/ 0 w 3524250"/>
                <a:gd name="connsiteY6-314" fmla="*/ 2438400 h 4448175"/>
                <a:gd name="connsiteX7-315" fmla="*/ 28575 w 3524250"/>
                <a:gd name="connsiteY7-316" fmla="*/ 2552700 h 4448175"/>
                <a:gd name="connsiteX8-317" fmla="*/ 219075 w 3524250"/>
                <a:gd name="connsiteY8-318" fmla="*/ 2609850 h 4448175"/>
                <a:gd name="connsiteX9-319" fmla="*/ 195263 w 3524250"/>
                <a:gd name="connsiteY9-320" fmla="*/ 2867025 h 4448175"/>
                <a:gd name="connsiteX10-321" fmla="*/ 304800 w 3524250"/>
                <a:gd name="connsiteY10-322" fmla="*/ 2957512 h 4448175"/>
                <a:gd name="connsiteX11-323" fmla="*/ 295275 w 3524250"/>
                <a:gd name="connsiteY11-324" fmla="*/ 3038475 h 4448175"/>
                <a:gd name="connsiteX12-325" fmla="*/ 400050 w 3524250"/>
                <a:gd name="connsiteY12-326" fmla="*/ 3238500 h 4448175"/>
                <a:gd name="connsiteX13-327" fmla="*/ 381000 w 3524250"/>
                <a:gd name="connsiteY13-328" fmla="*/ 3476625 h 4448175"/>
                <a:gd name="connsiteX14-329" fmla="*/ 571500 w 3524250"/>
                <a:gd name="connsiteY14-330" fmla="*/ 3638550 h 4448175"/>
                <a:gd name="connsiteX15-331" fmla="*/ 1057275 w 3524250"/>
                <a:gd name="connsiteY15-332" fmla="*/ 3590925 h 4448175"/>
                <a:gd name="connsiteX16-333" fmla="*/ 1314450 w 3524250"/>
                <a:gd name="connsiteY16-334" fmla="*/ 3657600 h 4448175"/>
                <a:gd name="connsiteX17-335" fmla="*/ 1695450 w 3524250"/>
                <a:gd name="connsiteY17-336" fmla="*/ 4448175 h 4448175"/>
                <a:gd name="connsiteX18-337" fmla="*/ 2286000 w 3524250"/>
                <a:gd name="connsiteY18-338" fmla="*/ 3648075 h 4448175"/>
                <a:gd name="connsiteX19-339" fmla="*/ 2705100 w 3524250"/>
                <a:gd name="connsiteY19-340" fmla="*/ 3390900 h 4448175"/>
                <a:gd name="connsiteX20-341" fmla="*/ 2914650 w 3524250"/>
                <a:gd name="connsiteY20-342" fmla="*/ 3333750 h 4448175"/>
                <a:gd name="connsiteX21-343" fmla="*/ 2847975 w 3524250"/>
                <a:gd name="connsiteY21-344" fmla="*/ 3009900 h 4448175"/>
                <a:gd name="connsiteX22-345" fmla="*/ 3057525 w 3524250"/>
                <a:gd name="connsiteY22-346" fmla="*/ 2524125 h 4448175"/>
                <a:gd name="connsiteX23-347" fmla="*/ 3486150 w 3524250"/>
                <a:gd name="connsiteY23-348" fmla="*/ 1752600 h 4448175"/>
                <a:gd name="connsiteX24-349" fmla="*/ 3524250 w 3524250"/>
                <a:gd name="connsiteY24-350" fmla="*/ 1524000 h 4448175"/>
                <a:gd name="connsiteX25-351" fmla="*/ 3248025 w 3524250"/>
                <a:gd name="connsiteY25-352" fmla="*/ 733425 h 4448175"/>
                <a:gd name="connsiteX26-353" fmla="*/ 2543175 w 3524250"/>
                <a:gd name="connsiteY26-354" fmla="*/ 161925 h 4448175"/>
                <a:gd name="connsiteX27-355" fmla="*/ 1685925 w 3524250"/>
                <a:gd name="connsiteY27-356" fmla="*/ 0 h 4448175"/>
                <a:gd name="connsiteX28-357" fmla="*/ 1000125 w 3524250"/>
                <a:gd name="connsiteY28-358" fmla="*/ 142875 h 4448175"/>
                <a:gd name="connsiteX29-359" fmla="*/ 676275 w 3524250"/>
                <a:gd name="connsiteY29-360" fmla="*/ 333375 h 4448175"/>
                <a:gd name="connsiteX0-361" fmla="*/ 676275 w 3524250"/>
                <a:gd name="connsiteY0-362" fmla="*/ 333375 h 4448175"/>
                <a:gd name="connsiteX1-363" fmla="*/ 257175 w 3524250"/>
                <a:gd name="connsiteY1-364" fmla="*/ 866775 h 4448175"/>
                <a:gd name="connsiteX2-365" fmla="*/ 161925 w 3524250"/>
                <a:gd name="connsiteY2-366" fmla="*/ 1343025 h 4448175"/>
                <a:gd name="connsiteX3-367" fmla="*/ 161925 w 3524250"/>
                <a:gd name="connsiteY3-368" fmla="*/ 1600200 h 4448175"/>
                <a:gd name="connsiteX4-369" fmla="*/ 257175 w 3524250"/>
                <a:gd name="connsiteY4-370" fmla="*/ 1771650 h 4448175"/>
                <a:gd name="connsiteX5-371" fmla="*/ 257175 w 3524250"/>
                <a:gd name="connsiteY5-372" fmla="*/ 1885950 h 4448175"/>
                <a:gd name="connsiteX6-373" fmla="*/ 0 w 3524250"/>
                <a:gd name="connsiteY6-374" fmla="*/ 2438400 h 4448175"/>
                <a:gd name="connsiteX7-375" fmla="*/ 28575 w 3524250"/>
                <a:gd name="connsiteY7-376" fmla="*/ 2552700 h 4448175"/>
                <a:gd name="connsiteX8-377" fmla="*/ 219075 w 3524250"/>
                <a:gd name="connsiteY8-378" fmla="*/ 2609850 h 4448175"/>
                <a:gd name="connsiteX9-379" fmla="*/ 195263 w 3524250"/>
                <a:gd name="connsiteY9-380" fmla="*/ 2867025 h 4448175"/>
                <a:gd name="connsiteX10-381" fmla="*/ 304800 w 3524250"/>
                <a:gd name="connsiteY10-382" fmla="*/ 2957512 h 4448175"/>
                <a:gd name="connsiteX11-383" fmla="*/ 295275 w 3524250"/>
                <a:gd name="connsiteY11-384" fmla="*/ 3038475 h 4448175"/>
                <a:gd name="connsiteX12-385" fmla="*/ 400050 w 3524250"/>
                <a:gd name="connsiteY12-386" fmla="*/ 3238500 h 4448175"/>
                <a:gd name="connsiteX13-387" fmla="*/ 381000 w 3524250"/>
                <a:gd name="connsiteY13-388" fmla="*/ 3476625 h 4448175"/>
                <a:gd name="connsiteX14-389" fmla="*/ 571500 w 3524250"/>
                <a:gd name="connsiteY14-390" fmla="*/ 3638550 h 4448175"/>
                <a:gd name="connsiteX15-391" fmla="*/ 1057275 w 3524250"/>
                <a:gd name="connsiteY15-392" fmla="*/ 3590925 h 4448175"/>
                <a:gd name="connsiteX16-393" fmla="*/ 1314450 w 3524250"/>
                <a:gd name="connsiteY16-394" fmla="*/ 3657600 h 4448175"/>
                <a:gd name="connsiteX17-395" fmla="*/ 1695450 w 3524250"/>
                <a:gd name="connsiteY17-396" fmla="*/ 4448175 h 4448175"/>
                <a:gd name="connsiteX18-397" fmla="*/ 2286000 w 3524250"/>
                <a:gd name="connsiteY18-398" fmla="*/ 3648075 h 4448175"/>
                <a:gd name="connsiteX19-399" fmla="*/ 2705100 w 3524250"/>
                <a:gd name="connsiteY19-400" fmla="*/ 3390900 h 4448175"/>
                <a:gd name="connsiteX20-401" fmla="*/ 2914650 w 3524250"/>
                <a:gd name="connsiteY20-402" fmla="*/ 3333750 h 4448175"/>
                <a:gd name="connsiteX21-403" fmla="*/ 2847975 w 3524250"/>
                <a:gd name="connsiteY21-404" fmla="*/ 3009900 h 4448175"/>
                <a:gd name="connsiteX22-405" fmla="*/ 3057525 w 3524250"/>
                <a:gd name="connsiteY22-406" fmla="*/ 2524125 h 4448175"/>
                <a:gd name="connsiteX23-407" fmla="*/ 3486150 w 3524250"/>
                <a:gd name="connsiteY23-408" fmla="*/ 1752600 h 4448175"/>
                <a:gd name="connsiteX24-409" fmla="*/ 3524250 w 3524250"/>
                <a:gd name="connsiteY24-410" fmla="*/ 1524000 h 4448175"/>
                <a:gd name="connsiteX25-411" fmla="*/ 3248025 w 3524250"/>
                <a:gd name="connsiteY25-412" fmla="*/ 733425 h 4448175"/>
                <a:gd name="connsiteX26-413" fmla="*/ 2543175 w 3524250"/>
                <a:gd name="connsiteY26-414" fmla="*/ 161925 h 4448175"/>
                <a:gd name="connsiteX27-415" fmla="*/ 1685925 w 3524250"/>
                <a:gd name="connsiteY27-416" fmla="*/ 0 h 4448175"/>
                <a:gd name="connsiteX28-417" fmla="*/ 1000125 w 3524250"/>
                <a:gd name="connsiteY28-418" fmla="*/ 142875 h 4448175"/>
                <a:gd name="connsiteX29-419" fmla="*/ 676275 w 3524250"/>
                <a:gd name="connsiteY29-420" fmla="*/ 333375 h 4448175"/>
                <a:gd name="connsiteX0-421" fmla="*/ 681535 w 3529510"/>
                <a:gd name="connsiteY0-422" fmla="*/ 333375 h 4448175"/>
                <a:gd name="connsiteX1-423" fmla="*/ 262435 w 3529510"/>
                <a:gd name="connsiteY1-424" fmla="*/ 866775 h 4448175"/>
                <a:gd name="connsiteX2-425" fmla="*/ 167185 w 3529510"/>
                <a:gd name="connsiteY2-426" fmla="*/ 1343025 h 4448175"/>
                <a:gd name="connsiteX3-427" fmla="*/ 167185 w 3529510"/>
                <a:gd name="connsiteY3-428" fmla="*/ 1600200 h 4448175"/>
                <a:gd name="connsiteX4-429" fmla="*/ 262435 w 3529510"/>
                <a:gd name="connsiteY4-430" fmla="*/ 1771650 h 4448175"/>
                <a:gd name="connsiteX5-431" fmla="*/ 262435 w 3529510"/>
                <a:gd name="connsiteY5-432" fmla="*/ 1885950 h 4448175"/>
                <a:gd name="connsiteX6-433" fmla="*/ 5260 w 3529510"/>
                <a:gd name="connsiteY6-434" fmla="*/ 2438400 h 4448175"/>
                <a:gd name="connsiteX7-435" fmla="*/ 33835 w 3529510"/>
                <a:gd name="connsiteY7-436" fmla="*/ 2552700 h 4448175"/>
                <a:gd name="connsiteX8-437" fmla="*/ 224335 w 3529510"/>
                <a:gd name="connsiteY8-438" fmla="*/ 2609850 h 4448175"/>
                <a:gd name="connsiteX9-439" fmla="*/ 200523 w 3529510"/>
                <a:gd name="connsiteY9-440" fmla="*/ 2867025 h 4448175"/>
                <a:gd name="connsiteX10-441" fmla="*/ 310060 w 3529510"/>
                <a:gd name="connsiteY10-442" fmla="*/ 2957512 h 4448175"/>
                <a:gd name="connsiteX11-443" fmla="*/ 300535 w 3529510"/>
                <a:gd name="connsiteY11-444" fmla="*/ 3038475 h 4448175"/>
                <a:gd name="connsiteX12-445" fmla="*/ 405310 w 3529510"/>
                <a:gd name="connsiteY12-446" fmla="*/ 3238500 h 4448175"/>
                <a:gd name="connsiteX13-447" fmla="*/ 386260 w 3529510"/>
                <a:gd name="connsiteY13-448" fmla="*/ 3476625 h 4448175"/>
                <a:gd name="connsiteX14-449" fmla="*/ 576760 w 3529510"/>
                <a:gd name="connsiteY14-450" fmla="*/ 3638550 h 4448175"/>
                <a:gd name="connsiteX15-451" fmla="*/ 1062535 w 3529510"/>
                <a:gd name="connsiteY15-452" fmla="*/ 3590925 h 4448175"/>
                <a:gd name="connsiteX16-453" fmla="*/ 1319710 w 3529510"/>
                <a:gd name="connsiteY16-454" fmla="*/ 3657600 h 4448175"/>
                <a:gd name="connsiteX17-455" fmla="*/ 1700710 w 3529510"/>
                <a:gd name="connsiteY17-456" fmla="*/ 4448175 h 4448175"/>
                <a:gd name="connsiteX18-457" fmla="*/ 2291260 w 3529510"/>
                <a:gd name="connsiteY18-458" fmla="*/ 3648075 h 4448175"/>
                <a:gd name="connsiteX19-459" fmla="*/ 2710360 w 3529510"/>
                <a:gd name="connsiteY19-460" fmla="*/ 3390900 h 4448175"/>
                <a:gd name="connsiteX20-461" fmla="*/ 2919910 w 3529510"/>
                <a:gd name="connsiteY20-462" fmla="*/ 3333750 h 4448175"/>
                <a:gd name="connsiteX21-463" fmla="*/ 2853235 w 3529510"/>
                <a:gd name="connsiteY21-464" fmla="*/ 3009900 h 4448175"/>
                <a:gd name="connsiteX22-465" fmla="*/ 3062785 w 3529510"/>
                <a:gd name="connsiteY22-466" fmla="*/ 2524125 h 4448175"/>
                <a:gd name="connsiteX23-467" fmla="*/ 3491410 w 3529510"/>
                <a:gd name="connsiteY23-468" fmla="*/ 1752600 h 4448175"/>
                <a:gd name="connsiteX24-469" fmla="*/ 3529510 w 3529510"/>
                <a:gd name="connsiteY24-470" fmla="*/ 1524000 h 4448175"/>
                <a:gd name="connsiteX25-471" fmla="*/ 3253285 w 3529510"/>
                <a:gd name="connsiteY25-472" fmla="*/ 733425 h 4448175"/>
                <a:gd name="connsiteX26-473" fmla="*/ 2548435 w 3529510"/>
                <a:gd name="connsiteY26-474" fmla="*/ 161925 h 4448175"/>
                <a:gd name="connsiteX27-475" fmla="*/ 1691185 w 3529510"/>
                <a:gd name="connsiteY27-476" fmla="*/ 0 h 4448175"/>
                <a:gd name="connsiteX28-477" fmla="*/ 1005385 w 3529510"/>
                <a:gd name="connsiteY28-478" fmla="*/ 142875 h 4448175"/>
                <a:gd name="connsiteX29-479" fmla="*/ 681535 w 3529510"/>
                <a:gd name="connsiteY29-480" fmla="*/ 333375 h 4448175"/>
                <a:gd name="connsiteX0-481" fmla="*/ 682054 w 3530029"/>
                <a:gd name="connsiteY0-482" fmla="*/ 333375 h 4448175"/>
                <a:gd name="connsiteX1-483" fmla="*/ 262954 w 3530029"/>
                <a:gd name="connsiteY1-484" fmla="*/ 866775 h 4448175"/>
                <a:gd name="connsiteX2-485" fmla="*/ 167704 w 3530029"/>
                <a:gd name="connsiteY2-486" fmla="*/ 1343025 h 4448175"/>
                <a:gd name="connsiteX3-487" fmla="*/ 167704 w 3530029"/>
                <a:gd name="connsiteY3-488" fmla="*/ 1600200 h 4448175"/>
                <a:gd name="connsiteX4-489" fmla="*/ 262954 w 3530029"/>
                <a:gd name="connsiteY4-490" fmla="*/ 1771650 h 4448175"/>
                <a:gd name="connsiteX5-491" fmla="*/ 262954 w 3530029"/>
                <a:gd name="connsiteY5-492" fmla="*/ 1885950 h 4448175"/>
                <a:gd name="connsiteX6-493" fmla="*/ 5779 w 3530029"/>
                <a:gd name="connsiteY6-494" fmla="*/ 2438400 h 4448175"/>
                <a:gd name="connsiteX7-495" fmla="*/ 29592 w 3530029"/>
                <a:gd name="connsiteY7-496" fmla="*/ 2576513 h 4448175"/>
                <a:gd name="connsiteX8-497" fmla="*/ 224854 w 3530029"/>
                <a:gd name="connsiteY8-498" fmla="*/ 2609850 h 4448175"/>
                <a:gd name="connsiteX9-499" fmla="*/ 201042 w 3530029"/>
                <a:gd name="connsiteY9-500" fmla="*/ 2867025 h 4448175"/>
                <a:gd name="connsiteX10-501" fmla="*/ 310579 w 3530029"/>
                <a:gd name="connsiteY10-502" fmla="*/ 2957512 h 4448175"/>
                <a:gd name="connsiteX11-503" fmla="*/ 301054 w 3530029"/>
                <a:gd name="connsiteY11-504" fmla="*/ 3038475 h 4448175"/>
                <a:gd name="connsiteX12-505" fmla="*/ 405829 w 3530029"/>
                <a:gd name="connsiteY12-506" fmla="*/ 3238500 h 4448175"/>
                <a:gd name="connsiteX13-507" fmla="*/ 386779 w 3530029"/>
                <a:gd name="connsiteY13-508" fmla="*/ 3476625 h 4448175"/>
                <a:gd name="connsiteX14-509" fmla="*/ 577279 w 3530029"/>
                <a:gd name="connsiteY14-510" fmla="*/ 3638550 h 4448175"/>
                <a:gd name="connsiteX15-511" fmla="*/ 1063054 w 3530029"/>
                <a:gd name="connsiteY15-512" fmla="*/ 3590925 h 4448175"/>
                <a:gd name="connsiteX16-513" fmla="*/ 1320229 w 3530029"/>
                <a:gd name="connsiteY16-514" fmla="*/ 3657600 h 4448175"/>
                <a:gd name="connsiteX17-515" fmla="*/ 1701229 w 3530029"/>
                <a:gd name="connsiteY17-516" fmla="*/ 4448175 h 4448175"/>
                <a:gd name="connsiteX18-517" fmla="*/ 2291779 w 3530029"/>
                <a:gd name="connsiteY18-518" fmla="*/ 3648075 h 4448175"/>
                <a:gd name="connsiteX19-519" fmla="*/ 2710879 w 3530029"/>
                <a:gd name="connsiteY19-520" fmla="*/ 3390900 h 4448175"/>
                <a:gd name="connsiteX20-521" fmla="*/ 2920429 w 3530029"/>
                <a:gd name="connsiteY20-522" fmla="*/ 3333750 h 4448175"/>
                <a:gd name="connsiteX21-523" fmla="*/ 2853754 w 3530029"/>
                <a:gd name="connsiteY21-524" fmla="*/ 3009900 h 4448175"/>
                <a:gd name="connsiteX22-525" fmla="*/ 3063304 w 3530029"/>
                <a:gd name="connsiteY22-526" fmla="*/ 2524125 h 4448175"/>
                <a:gd name="connsiteX23-527" fmla="*/ 3491929 w 3530029"/>
                <a:gd name="connsiteY23-528" fmla="*/ 1752600 h 4448175"/>
                <a:gd name="connsiteX24-529" fmla="*/ 3530029 w 3530029"/>
                <a:gd name="connsiteY24-530" fmla="*/ 1524000 h 4448175"/>
                <a:gd name="connsiteX25-531" fmla="*/ 3253804 w 3530029"/>
                <a:gd name="connsiteY25-532" fmla="*/ 733425 h 4448175"/>
                <a:gd name="connsiteX26-533" fmla="*/ 2548954 w 3530029"/>
                <a:gd name="connsiteY26-534" fmla="*/ 161925 h 4448175"/>
                <a:gd name="connsiteX27-535" fmla="*/ 1691704 w 3530029"/>
                <a:gd name="connsiteY27-536" fmla="*/ 0 h 4448175"/>
                <a:gd name="connsiteX28-537" fmla="*/ 1005904 w 3530029"/>
                <a:gd name="connsiteY28-538" fmla="*/ 142875 h 4448175"/>
                <a:gd name="connsiteX29-539" fmla="*/ 682054 w 3530029"/>
                <a:gd name="connsiteY29-540" fmla="*/ 333375 h 4448175"/>
                <a:gd name="connsiteX0-541" fmla="*/ 691432 w 3539407"/>
                <a:gd name="connsiteY0-542" fmla="*/ 333375 h 4448175"/>
                <a:gd name="connsiteX1-543" fmla="*/ 272332 w 3539407"/>
                <a:gd name="connsiteY1-544" fmla="*/ 866775 h 4448175"/>
                <a:gd name="connsiteX2-545" fmla="*/ 177082 w 3539407"/>
                <a:gd name="connsiteY2-546" fmla="*/ 1343025 h 4448175"/>
                <a:gd name="connsiteX3-547" fmla="*/ 177082 w 3539407"/>
                <a:gd name="connsiteY3-548" fmla="*/ 1600200 h 4448175"/>
                <a:gd name="connsiteX4-549" fmla="*/ 272332 w 3539407"/>
                <a:gd name="connsiteY4-550" fmla="*/ 1771650 h 4448175"/>
                <a:gd name="connsiteX5-551" fmla="*/ 272332 w 3539407"/>
                <a:gd name="connsiteY5-552" fmla="*/ 1885950 h 4448175"/>
                <a:gd name="connsiteX6-553" fmla="*/ 15157 w 3539407"/>
                <a:gd name="connsiteY6-554" fmla="*/ 2438400 h 4448175"/>
                <a:gd name="connsiteX7-555" fmla="*/ 38970 w 3539407"/>
                <a:gd name="connsiteY7-556" fmla="*/ 2576513 h 4448175"/>
                <a:gd name="connsiteX8-557" fmla="*/ 234232 w 3539407"/>
                <a:gd name="connsiteY8-558" fmla="*/ 2609850 h 4448175"/>
                <a:gd name="connsiteX9-559" fmla="*/ 210420 w 3539407"/>
                <a:gd name="connsiteY9-560" fmla="*/ 2867025 h 4448175"/>
                <a:gd name="connsiteX10-561" fmla="*/ 319957 w 3539407"/>
                <a:gd name="connsiteY10-562" fmla="*/ 2957512 h 4448175"/>
                <a:gd name="connsiteX11-563" fmla="*/ 310432 w 3539407"/>
                <a:gd name="connsiteY11-564" fmla="*/ 3038475 h 4448175"/>
                <a:gd name="connsiteX12-565" fmla="*/ 415207 w 3539407"/>
                <a:gd name="connsiteY12-566" fmla="*/ 3238500 h 4448175"/>
                <a:gd name="connsiteX13-567" fmla="*/ 396157 w 3539407"/>
                <a:gd name="connsiteY13-568" fmla="*/ 3476625 h 4448175"/>
                <a:gd name="connsiteX14-569" fmla="*/ 586657 w 3539407"/>
                <a:gd name="connsiteY14-570" fmla="*/ 3638550 h 4448175"/>
                <a:gd name="connsiteX15-571" fmla="*/ 1072432 w 3539407"/>
                <a:gd name="connsiteY15-572" fmla="*/ 3590925 h 4448175"/>
                <a:gd name="connsiteX16-573" fmla="*/ 1329607 w 3539407"/>
                <a:gd name="connsiteY16-574" fmla="*/ 3657600 h 4448175"/>
                <a:gd name="connsiteX17-575" fmla="*/ 1710607 w 3539407"/>
                <a:gd name="connsiteY17-576" fmla="*/ 4448175 h 4448175"/>
                <a:gd name="connsiteX18-577" fmla="*/ 2301157 w 3539407"/>
                <a:gd name="connsiteY18-578" fmla="*/ 3648075 h 4448175"/>
                <a:gd name="connsiteX19-579" fmla="*/ 2720257 w 3539407"/>
                <a:gd name="connsiteY19-580" fmla="*/ 3390900 h 4448175"/>
                <a:gd name="connsiteX20-581" fmla="*/ 2929807 w 3539407"/>
                <a:gd name="connsiteY20-582" fmla="*/ 3333750 h 4448175"/>
                <a:gd name="connsiteX21-583" fmla="*/ 2863132 w 3539407"/>
                <a:gd name="connsiteY21-584" fmla="*/ 3009900 h 4448175"/>
                <a:gd name="connsiteX22-585" fmla="*/ 3072682 w 3539407"/>
                <a:gd name="connsiteY22-586" fmla="*/ 2524125 h 4448175"/>
                <a:gd name="connsiteX23-587" fmla="*/ 3501307 w 3539407"/>
                <a:gd name="connsiteY23-588" fmla="*/ 1752600 h 4448175"/>
                <a:gd name="connsiteX24-589" fmla="*/ 3539407 w 3539407"/>
                <a:gd name="connsiteY24-590" fmla="*/ 1524000 h 4448175"/>
                <a:gd name="connsiteX25-591" fmla="*/ 3263182 w 3539407"/>
                <a:gd name="connsiteY25-592" fmla="*/ 733425 h 4448175"/>
                <a:gd name="connsiteX26-593" fmla="*/ 2558332 w 3539407"/>
                <a:gd name="connsiteY26-594" fmla="*/ 161925 h 4448175"/>
                <a:gd name="connsiteX27-595" fmla="*/ 1701082 w 3539407"/>
                <a:gd name="connsiteY27-596" fmla="*/ 0 h 4448175"/>
                <a:gd name="connsiteX28-597" fmla="*/ 1015282 w 3539407"/>
                <a:gd name="connsiteY28-598" fmla="*/ 142875 h 4448175"/>
                <a:gd name="connsiteX29-599" fmla="*/ 691432 w 3539407"/>
                <a:gd name="connsiteY29-600" fmla="*/ 333375 h 4448175"/>
                <a:gd name="connsiteX0-601" fmla="*/ 691432 w 3539407"/>
                <a:gd name="connsiteY0-602" fmla="*/ 333375 h 4448175"/>
                <a:gd name="connsiteX1-603" fmla="*/ 272332 w 3539407"/>
                <a:gd name="connsiteY1-604" fmla="*/ 866775 h 4448175"/>
                <a:gd name="connsiteX2-605" fmla="*/ 177082 w 3539407"/>
                <a:gd name="connsiteY2-606" fmla="*/ 1343025 h 4448175"/>
                <a:gd name="connsiteX3-607" fmla="*/ 177082 w 3539407"/>
                <a:gd name="connsiteY3-608" fmla="*/ 1600200 h 4448175"/>
                <a:gd name="connsiteX4-609" fmla="*/ 272332 w 3539407"/>
                <a:gd name="connsiteY4-610" fmla="*/ 1771650 h 4448175"/>
                <a:gd name="connsiteX5-611" fmla="*/ 272332 w 3539407"/>
                <a:gd name="connsiteY5-612" fmla="*/ 1885950 h 4448175"/>
                <a:gd name="connsiteX6-613" fmla="*/ 15157 w 3539407"/>
                <a:gd name="connsiteY6-614" fmla="*/ 2438400 h 4448175"/>
                <a:gd name="connsiteX7-615" fmla="*/ 38970 w 3539407"/>
                <a:gd name="connsiteY7-616" fmla="*/ 2576513 h 4448175"/>
                <a:gd name="connsiteX8-617" fmla="*/ 234232 w 3539407"/>
                <a:gd name="connsiteY8-618" fmla="*/ 2609850 h 4448175"/>
                <a:gd name="connsiteX9-619" fmla="*/ 210420 w 3539407"/>
                <a:gd name="connsiteY9-620" fmla="*/ 2867025 h 4448175"/>
                <a:gd name="connsiteX10-621" fmla="*/ 319957 w 3539407"/>
                <a:gd name="connsiteY10-622" fmla="*/ 2957512 h 4448175"/>
                <a:gd name="connsiteX11-623" fmla="*/ 296145 w 3539407"/>
                <a:gd name="connsiteY11-624" fmla="*/ 3086100 h 4448175"/>
                <a:gd name="connsiteX12-625" fmla="*/ 415207 w 3539407"/>
                <a:gd name="connsiteY12-626" fmla="*/ 3238500 h 4448175"/>
                <a:gd name="connsiteX13-627" fmla="*/ 396157 w 3539407"/>
                <a:gd name="connsiteY13-628" fmla="*/ 3476625 h 4448175"/>
                <a:gd name="connsiteX14-629" fmla="*/ 586657 w 3539407"/>
                <a:gd name="connsiteY14-630" fmla="*/ 3638550 h 4448175"/>
                <a:gd name="connsiteX15-631" fmla="*/ 1072432 w 3539407"/>
                <a:gd name="connsiteY15-632" fmla="*/ 3590925 h 4448175"/>
                <a:gd name="connsiteX16-633" fmla="*/ 1329607 w 3539407"/>
                <a:gd name="connsiteY16-634" fmla="*/ 3657600 h 4448175"/>
                <a:gd name="connsiteX17-635" fmla="*/ 1710607 w 3539407"/>
                <a:gd name="connsiteY17-636" fmla="*/ 4448175 h 4448175"/>
                <a:gd name="connsiteX18-637" fmla="*/ 2301157 w 3539407"/>
                <a:gd name="connsiteY18-638" fmla="*/ 3648075 h 4448175"/>
                <a:gd name="connsiteX19-639" fmla="*/ 2720257 w 3539407"/>
                <a:gd name="connsiteY19-640" fmla="*/ 3390900 h 4448175"/>
                <a:gd name="connsiteX20-641" fmla="*/ 2929807 w 3539407"/>
                <a:gd name="connsiteY20-642" fmla="*/ 3333750 h 4448175"/>
                <a:gd name="connsiteX21-643" fmla="*/ 2863132 w 3539407"/>
                <a:gd name="connsiteY21-644" fmla="*/ 3009900 h 4448175"/>
                <a:gd name="connsiteX22-645" fmla="*/ 3072682 w 3539407"/>
                <a:gd name="connsiteY22-646" fmla="*/ 2524125 h 4448175"/>
                <a:gd name="connsiteX23-647" fmla="*/ 3501307 w 3539407"/>
                <a:gd name="connsiteY23-648" fmla="*/ 1752600 h 4448175"/>
                <a:gd name="connsiteX24-649" fmla="*/ 3539407 w 3539407"/>
                <a:gd name="connsiteY24-650" fmla="*/ 1524000 h 4448175"/>
                <a:gd name="connsiteX25-651" fmla="*/ 3263182 w 3539407"/>
                <a:gd name="connsiteY25-652" fmla="*/ 733425 h 4448175"/>
                <a:gd name="connsiteX26-653" fmla="*/ 2558332 w 3539407"/>
                <a:gd name="connsiteY26-654" fmla="*/ 161925 h 4448175"/>
                <a:gd name="connsiteX27-655" fmla="*/ 1701082 w 3539407"/>
                <a:gd name="connsiteY27-656" fmla="*/ 0 h 4448175"/>
                <a:gd name="connsiteX28-657" fmla="*/ 1015282 w 3539407"/>
                <a:gd name="connsiteY28-658" fmla="*/ 142875 h 4448175"/>
                <a:gd name="connsiteX29-659" fmla="*/ 691432 w 3539407"/>
                <a:gd name="connsiteY29-660" fmla="*/ 333375 h 4448175"/>
                <a:gd name="connsiteX0-661" fmla="*/ 691432 w 3539407"/>
                <a:gd name="connsiteY0-662" fmla="*/ 333375 h 4448175"/>
                <a:gd name="connsiteX1-663" fmla="*/ 272332 w 3539407"/>
                <a:gd name="connsiteY1-664" fmla="*/ 866775 h 4448175"/>
                <a:gd name="connsiteX2-665" fmla="*/ 177082 w 3539407"/>
                <a:gd name="connsiteY2-666" fmla="*/ 1343025 h 4448175"/>
                <a:gd name="connsiteX3-667" fmla="*/ 177082 w 3539407"/>
                <a:gd name="connsiteY3-668" fmla="*/ 1600200 h 4448175"/>
                <a:gd name="connsiteX4-669" fmla="*/ 272332 w 3539407"/>
                <a:gd name="connsiteY4-670" fmla="*/ 1771650 h 4448175"/>
                <a:gd name="connsiteX5-671" fmla="*/ 272332 w 3539407"/>
                <a:gd name="connsiteY5-672" fmla="*/ 1885950 h 4448175"/>
                <a:gd name="connsiteX6-673" fmla="*/ 15157 w 3539407"/>
                <a:gd name="connsiteY6-674" fmla="*/ 2438400 h 4448175"/>
                <a:gd name="connsiteX7-675" fmla="*/ 38970 w 3539407"/>
                <a:gd name="connsiteY7-676" fmla="*/ 2576513 h 4448175"/>
                <a:gd name="connsiteX8-677" fmla="*/ 234232 w 3539407"/>
                <a:gd name="connsiteY8-678" fmla="*/ 2609850 h 4448175"/>
                <a:gd name="connsiteX9-679" fmla="*/ 210420 w 3539407"/>
                <a:gd name="connsiteY9-680" fmla="*/ 2867025 h 4448175"/>
                <a:gd name="connsiteX10-681" fmla="*/ 319957 w 3539407"/>
                <a:gd name="connsiteY10-682" fmla="*/ 2957512 h 4448175"/>
                <a:gd name="connsiteX11-683" fmla="*/ 296145 w 3539407"/>
                <a:gd name="connsiteY11-684" fmla="*/ 3086100 h 4448175"/>
                <a:gd name="connsiteX12-685" fmla="*/ 415207 w 3539407"/>
                <a:gd name="connsiteY12-686" fmla="*/ 3238500 h 4448175"/>
                <a:gd name="connsiteX13-687" fmla="*/ 396157 w 3539407"/>
                <a:gd name="connsiteY13-688" fmla="*/ 3476625 h 4448175"/>
                <a:gd name="connsiteX14-689" fmla="*/ 586657 w 3539407"/>
                <a:gd name="connsiteY14-690" fmla="*/ 3638550 h 4448175"/>
                <a:gd name="connsiteX15-691" fmla="*/ 1072432 w 3539407"/>
                <a:gd name="connsiteY15-692" fmla="*/ 3590925 h 4448175"/>
                <a:gd name="connsiteX16-693" fmla="*/ 1329607 w 3539407"/>
                <a:gd name="connsiteY16-694" fmla="*/ 3657600 h 4448175"/>
                <a:gd name="connsiteX17-695" fmla="*/ 1710607 w 3539407"/>
                <a:gd name="connsiteY17-696" fmla="*/ 4448175 h 4448175"/>
                <a:gd name="connsiteX18-697" fmla="*/ 2301157 w 3539407"/>
                <a:gd name="connsiteY18-698" fmla="*/ 3648075 h 4448175"/>
                <a:gd name="connsiteX19-699" fmla="*/ 2720257 w 3539407"/>
                <a:gd name="connsiteY19-700" fmla="*/ 3390900 h 4448175"/>
                <a:gd name="connsiteX20-701" fmla="*/ 2929807 w 3539407"/>
                <a:gd name="connsiteY20-702" fmla="*/ 3333750 h 4448175"/>
                <a:gd name="connsiteX21-703" fmla="*/ 2863132 w 3539407"/>
                <a:gd name="connsiteY21-704" fmla="*/ 3009900 h 4448175"/>
                <a:gd name="connsiteX22-705" fmla="*/ 3072682 w 3539407"/>
                <a:gd name="connsiteY22-706" fmla="*/ 2524125 h 4448175"/>
                <a:gd name="connsiteX23-707" fmla="*/ 3501307 w 3539407"/>
                <a:gd name="connsiteY23-708" fmla="*/ 1752600 h 4448175"/>
                <a:gd name="connsiteX24-709" fmla="*/ 3539407 w 3539407"/>
                <a:gd name="connsiteY24-710" fmla="*/ 1524000 h 4448175"/>
                <a:gd name="connsiteX25-711" fmla="*/ 3263182 w 3539407"/>
                <a:gd name="connsiteY25-712" fmla="*/ 733425 h 4448175"/>
                <a:gd name="connsiteX26-713" fmla="*/ 2558332 w 3539407"/>
                <a:gd name="connsiteY26-714" fmla="*/ 161925 h 4448175"/>
                <a:gd name="connsiteX27-715" fmla="*/ 1701082 w 3539407"/>
                <a:gd name="connsiteY27-716" fmla="*/ 0 h 4448175"/>
                <a:gd name="connsiteX28-717" fmla="*/ 1015282 w 3539407"/>
                <a:gd name="connsiteY28-718" fmla="*/ 142875 h 4448175"/>
                <a:gd name="connsiteX29-719" fmla="*/ 691432 w 3539407"/>
                <a:gd name="connsiteY29-720" fmla="*/ 333375 h 4448175"/>
                <a:gd name="connsiteX0-721" fmla="*/ 691432 w 3539407"/>
                <a:gd name="connsiteY0-722" fmla="*/ 333375 h 4448175"/>
                <a:gd name="connsiteX1-723" fmla="*/ 272332 w 3539407"/>
                <a:gd name="connsiteY1-724" fmla="*/ 866775 h 4448175"/>
                <a:gd name="connsiteX2-725" fmla="*/ 177082 w 3539407"/>
                <a:gd name="connsiteY2-726" fmla="*/ 1343025 h 4448175"/>
                <a:gd name="connsiteX3-727" fmla="*/ 177082 w 3539407"/>
                <a:gd name="connsiteY3-728" fmla="*/ 1600200 h 4448175"/>
                <a:gd name="connsiteX4-729" fmla="*/ 272332 w 3539407"/>
                <a:gd name="connsiteY4-730" fmla="*/ 1771650 h 4448175"/>
                <a:gd name="connsiteX5-731" fmla="*/ 272332 w 3539407"/>
                <a:gd name="connsiteY5-732" fmla="*/ 1885950 h 4448175"/>
                <a:gd name="connsiteX6-733" fmla="*/ 15157 w 3539407"/>
                <a:gd name="connsiteY6-734" fmla="*/ 2438400 h 4448175"/>
                <a:gd name="connsiteX7-735" fmla="*/ 38970 w 3539407"/>
                <a:gd name="connsiteY7-736" fmla="*/ 2576513 h 4448175"/>
                <a:gd name="connsiteX8-737" fmla="*/ 234232 w 3539407"/>
                <a:gd name="connsiteY8-738" fmla="*/ 2609850 h 4448175"/>
                <a:gd name="connsiteX9-739" fmla="*/ 210420 w 3539407"/>
                <a:gd name="connsiteY9-740" fmla="*/ 2867025 h 4448175"/>
                <a:gd name="connsiteX10-741" fmla="*/ 319957 w 3539407"/>
                <a:gd name="connsiteY10-742" fmla="*/ 2957512 h 4448175"/>
                <a:gd name="connsiteX11-743" fmla="*/ 296145 w 3539407"/>
                <a:gd name="connsiteY11-744" fmla="*/ 3086100 h 4448175"/>
                <a:gd name="connsiteX12-745" fmla="*/ 410445 w 3539407"/>
                <a:gd name="connsiteY12-746" fmla="*/ 3252788 h 4448175"/>
                <a:gd name="connsiteX13-747" fmla="*/ 396157 w 3539407"/>
                <a:gd name="connsiteY13-748" fmla="*/ 3476625 h 4448175"/>
                <a:gd name="connsiteX14-749" fmla="*/ 586657 w 3539407"/>
                <a:gd name="connsiteY14-750" fmla="*/ 3638550 h 4448175"/>
                <a:gd name="connsiteX15-751" fmla="*/ 1072432 w 3539407"/>
                <a:gd name="connsiteY15-752" fmla="*/ 3590925 h 4448175"/>
                <a:gd name="connsiteX16-753" fmla="*/ 1329607 w 3539407"/>
                <a:gd name="connsiteY16-754" fmla="*/ 3657600 h 4448175"/>
                <a:gd name="connsiteX17-755" fmla="*/ 1710607 w 3539407"/>
                <a:gd name="connsiteY17-756" fmla="*/ 4448175 h 4448175"/>
                <a:gd name="connsiteX18-757" fmla="*/ 2301157 w 3539407"/>
                <a:gd name="connsiteY18-758" fmla="*/ 3648075 h 4448175"/>
                <a:gd name="connsiteX19-759" fmla="*/ 2720257 w 3539407"/>
                <a:gd name="connsiteY19-760" fmla="*/ 3390900 h 4448175"/>
                <a:gd name="connsiteX20-761" fmla="*/ 2929807 w 3539407"/>
                <a:gd name="connsiteY20-762" fmla="*/ 3333750 h 4448175"/>
                <a:gd name="connsiteX21-763" fmla="*/ 2863132 w 3539407"/>
                <a:gd name="connsiteY21-764" fmla="*/ 3009900 h 4448175"/>
                <a:gd name="connsiteX22-765" fmla="*/ 3072682 w 3539407"/>
                <a:gd name="connsiteY22-766" fmla="*/ 2524125 h 4448175"/>
                <a:gd name="connsiteX23-767" fmla="*/ 3501307 w 3539407"/>
                <a:gd name="connsiteY23-768" fmla="*/ 1752600 h 4448175"/>
                <a:gd name="connsiteX24-769" fmla="*/ 3539407 w 3539407"/>
                <a:gd name="connsiteY24-770" fmla="*/ 1524000 h 4448175"/>
                <a:gd name="connsiteX25-771" fmla="*/ 3263182 w 3539407"/>
                <a:gd name="connsiteY25-772" fmla="*/ 733425 h 4448175"/>
                <a:gd name="connsiteX26-773" fmla="*/ 2558332 w 3539407"/>
                <a:gd name="connsiteY26-774" fmla="*/ 161925 h 4448175"/>
                <a:gd name="connsiteX27-775" fmla="*/ 1701082 w 3539407"/>
                <a:gd name="connsiteY27-776" fmla="*/ 0 h 4448175"/>
                <a:gd name="connsiteX28-777" fmla="*/ 1015282 w 3539407"/>
                <a:gd name="connsiteY28-778" fmla="*/ 142875 h 4448175"/>
                <a:gd name="connsiteX29-779" fmla="*/ 691432 w 3539407"/>
                <a:gd name="connsiteY29-780" fmla="*/ 333375 h 4448175"/>
                <a:gd name="connsiteX0-781" fmla="*/ 691432 w 3539407"/>
                <a:gd name="connsiteY0-782" fmla="*/ 333375 h 4448175"/>
                <a:gd name="connsiteX1-783" fmla="*/ 272332 w 3539407"/>
                <a:gd name="connsiteY1-784" fmla="*/ 866775 h 4448175"/>
                <a:gd name="connsiteX2-785" fmla="*/ 177082 w 3539407"/>
                <a:gd name="connsiteY2-786" fmla="*/ 1343025 h 4448175"/>
                <a:gd name="connsiteX3-787" fmla="*/ 177082 w 3539407"/>
                <a:gd name="connsiteY3-788" fmla="*/ 1600200 h 4448175"/>
                <a:gd name="connsiteX4-789" fmla="*/ 272332 w 3539407"/>
                <a:gd name="connsiteY4-790" fmla="*/ 1771650 h 4448175"/>
                <a:gd name="connsiteX5-791" fmla="*/ 272332 w 3539407"/>
                <a:gd name="connsiteY5-792" fmla="*/ 1885950 h 4448175"/>
                <a:gd name="connsiteX6-793" fmla="*/ 15157 w 3539407"/>
                <a:gd name="connsiteY6-794" fmla="*/ 2438400 h 4448175"/>
                <a:gd name="connsiteX7-795" fmla="*/ 38970 w 3539407"/>
                <a:gd name="connsiteY7-796" fmla="*/ 2576513 h 4448175"/>
                <a:gd name="connsiteX8-797" fmla="*/ 234232 w 3539407"/>
                <a:gd name="connsiteY8-798" fmla="*/ 2609850 h 4448175"/>
                <a:gd name="connsiteX9-799" fmla="*/ 210420 w 3539407"/>
                <a:gd name="connsiteY9-800" fmla="*/ 2867025 h 4448175"/>
                <a:gd name="connsiteX10-801" fmla="*/ 319957 w 3539407"/>
                <a:gd name="connsiteY10-802" fmla="*/ 2957512 h 4448175"/>
                <a:gd name="connsiteX11-803" fmla="*/ 296145 w 3539407"/>
                <a:gd name="connsiteY11-804" fmla="*/ 3086100 h 4448175"/>
                <a:gd name="connsiteX12-805" fmla="*/ 410445 w 3539407"/>
                <a:gd name="connsiteY12-806" fmla="*/ 3252788 h 4448175"/>
                <a:gd name="connsiteX13-807" fmla="*/ 367582 w 3539407"/>
                <a:gd name="connsiteY13-808" fmla="*/ 3509963 h 4448175"/>
                <a:gd name="connsiteX14-809" fmla="*/ 586657 w 3539407"/>
                <a:gd name="connsiteY14-810" fmla="*/ 3638550 h 4448175"/>
                <a:gd name="connsiteX15-811" fmla="*/ 1072432 w 3539407"/>
                <a:gd name="connsiteY15-812" fmla="*/ 3590925 h 4448175"/>
                <a:gd name="connsiteX16-813" fmla="*/ 1329607 w 3539407"/>
                <a:gd name="connsiteY16-814" fmla="*/ 3657600 h 4448175"/>
                <a:gd name="connsiteX17-815" fmla="*/ 1710607 w 3539407"/>
                <a:gd name="connsiteY17-816" fmla="*/ 4448175 h 4448175"/>
                <a:gd name="connsiteX18-817" fmla="*/ 2301157 w 3539407"/>
                <a:gd name="connsiteY18-818" fmla="*/ 3648075 h 4448175"/>
                <a:gd name="connsiteX19-819" fmla="*/ 2720257 w 3539407"/>
                <a:gd name="connsiteY19-820" fmla="*/ 3390900 h 4448175"/>
                <a:gd name="connsiteX20-821" fmla="*/ 2929807 w 3539407"/>
                <a:gd name="connsiteY20-822" fmla="*/ 3333750 h 4448175"/>
                <a:gd name="connsiteX21-823" fmla="*/ 2863132 w 3539407"/>
                <a:gd name="connsiteY21-824" fmla="*/ 3009900 h 4448175"/>
                <a:gd name="connsiteX22-825" fmla="*/ 3072682 w 3539407"/>
                <a:gd name="connsiteY22-826" fmla="*/ 2524125 h 4448175"/>
                <a:gd name="connsiteX23-827" fmla="*/ 3501307 w 3539407"/>
                <a:gd name="connsiteY23-828" fmla="*/ 1752600 h 4448175"/>
                <a:gd name="connsiteX24-829" fmla="*/ 3539407 w 3539407"/>
                <a:gd name="connsiteY24-830" fmla="*/ 1524000 h 4448175"/>
                <a:gd name="connsiteX25-831" fmla="*/ 3263182 w 3539407"/>
                <a:gd name="connsiteY25-832" fmla="*/ 733425 h 4448175"/>
                <a:gd name="connsiteX26-833" fmla="*/ 2558332 w 3539407"/>
                <a:gd name="connsiteY26-834" fmla="*/ 161925 h 4448175"/>
                <a:gd name="connsiteX27-835" fmla="*/ 1701082 w 3539407"/>
                <a:gd name="connsiteY27-836" fmla="*/ 0 h 4448175"/>
                <a:gd name="connsiteX28-837" fmla="*/ 1015282 w 3539407"/>
                <a:gd name="connsiteY28-838" fmla="*/ 142875 h 4448175"/>
                <a:gd name="connsiteX29-839" fmla="*/ 691432 w 3539407"/>
                <a:gd name="connsiteY29-840" fmla="*/ 333375 h 4448175"/>
                <a:gd name="connsiteX0-841" fmla="*/ 691432 w 3539407"/>
                <a:gd name="connsiteY0-842" fmla="*/ 333375 h 4448175"/>
                <a:gd name="connsiteX1-843" fmla="*/ 272332 w 3539407"/>
                <a:gd name="connsiteY1-844" fmla="*/ 866775 h 4448175"/>
                <a:gd name="connsiteX2-845" fmla="*/ 177082 w 3539407"/>
                <a:gd name="connsiteY2-846" fmla="*/ 1343025 h 4448175"/>
                <a:gd name="connsiteX3-847" fmla="*/ 177082 w 3539407"/>
                <a:gd name="connsiteY3-848" fmla="*/ 1600200 h 4448175"/>
                <a:gd name="connsiteX4-849" fmla="*/ 272332 w 3539407"/>
                <a:gd name="connsiteY4-850" fmla="*/ 1771650 h 4448175"/>
                <a:gd name="connsiteX5-851" fmla="*/ 272332 w 3539407"/>
                <a:gd name="connsiteY5-852" fmla="*/ 1885950 h 4448175"/>
                <a:gd name="connsiteX6-853" fmla="*/ 15157 w 3539407"/>
                <a:gd name="connsiteY6-854" fmla="*/ 2438400 h 4448175"/>
                <a:gd name="connsiteX7-855" fmla="*/ 38970 w 3539407"/>
                <a:gd name="connsiteY7-856" fmla="*/ 2576513 h 4448175"/>
                <a:gd name="connsiteX8-857" fmla="*/ 234232 w 3539407"/>
                <a:gd name="connsiteY8-858" fmla="*/ 2609850 h 4448175"/>
                <a:gd name="connsiteX9-859" fmla="*/ 210420 w 3539407"/>
                <a:gd name="connsiteY9-860" fmla="*/ 2867025 h 4448175"/>
                <a:gd name="connsiteX10-861" fmla="*/ 319957 w 3539407"/>
                <a:gd name="connsiteY10-862" fmla="*/ 2957512 h 4448175"/>
                <a:gd name="connsiteX11-863" fmla="*/ 296145 w 3539407"/>
                <a:gd name="connsiteY11-864" fmla="*/ 3086100 h 4448175"/>
                <a:gd name="connsiteX12-865" fmla="*/ 410445 w 3539407"/>
                <a:gd name="connsiteY12-866" fmla="*/ 3252788 h 4448175"/>
                <a:gd name="connsiteX13-867" fmla="*/ 367582 w 3539407"/>
                <a:gd name="connsiteY13-868" fmla="*/ 3509963 h 4448175"/>
                <a:gd name="connsiteX14-869" fmla="*/ 586657 w 3539407"/>
                <a:gd name="connsiteY14-870" fmla="*/ 3638550 h 4448175"/>
                <a:gd name="connsiteX15-871" fmla="*/ 1072432 w 3539407"/>
                <a:gd name="connsiteY15-872" fmla="*/ 3590925 h 4448175"/>
                <a:gd name="connsiteX16-873" fmla="*/ 1329607 w 3539407"/>
                <a:gd name="connsiteY16-874" fmla="*/ 3657600 h 4448175"/>
                <a:gd name="connsiteX17-875" fmla="*/ 1710607 w 3539407"/>
                <a:gd name="connsiteY17-876" fmla="*/ 4448175 h 4448175"/>
                <a:gd name="connsiteX18-877" fmla="*/ 2301157 w 3539407"/>
                <a:gd name="connsiteY18-878" fmla="*/ 3648075 h 4448175"/>
                <a:gd name="connsiteX19-879" fmla="*/ 2720257 w 3539407"/>
                <a:gd name="connsiteY19-880" fmla="*/ 3390900 h 4448175"/>
                <a:gd name="connsiteX20-881" fmla="*/ 2929807 w 3539407"/>
                <a:gd name="connsiteY20-882" fmla="*/ 3333750 h 4448175"/>
                <a:gd name="connsiteX21-883" fmla="*/ 2863132 w 3539407"/>
                <a:gd name="connsiteY21-884" fmla="*/ 3009900 h 4448175"/>
                <a:gd name="connsiteX22-885" fmla="*/ 3072682 w 3539407"/>
                <a:gd name="connsiteY22-886" fmla="*/ 2524125 h 4448175"/>
                <a:gd name="connsiteX23-887" fmla="*/ 3501307 w 3539407"/>
                <a:gd name="connsiteY23-888" fmla="*/ 1752600 h 4448175"/>
                <a:gd name="connsiteX24-889" fmla="*/ 3539407 w 3539407"/>
                <a:gd name="connsiteY24-890" fmla="*/ 1524000 h 4448175"/>
                <a:gd name="connsiteX25-891" fmla="*/ 3263182 w 3539407"/>
                <a:gd name="connsiteY25-892" fmla="*/ 733425 h 4448175"/>
                <a:gd name="connsiteX26-893" fmla="*/ 2558332 w 3539407"/>
                <a:gd name="connsiteY26-894" fmla="*/ 161925 h 4448175"/>
                <a:gd name="connsiteX27-895" fmla="*/ 1701082 w 3539407"/>
                <a:gd name="connsiteY27-896" fmla="*/ 0 h 4448175"/>
                <a:gd name="connsiteX28-897" fmla="*/ 1015282 w 3539407"/>
                <a:gd name="connsiteY28-898" fmla="*/ 142875 h 4448175"/>
                <a:gd name="connsiteX29-899" fmla="*/ 691432 w 3539407"/>
                <a:gd name="connsiteY29-900" fmla="*/ 333375 h 4448175"/>
                <a:gd name="connsiteX0-901" fmla="*/ 691432 w 3539407"/>
                <a:gd name="connsiteY0-902" fmla="*/ 333375 h 4448175"/>
                <a:gd name="connsiteX1-903" fmla="*/ 272332 w 3539407"/>
                <a:gd name="connsiteY1-904" fmla="*/ 866775 h 4448175"/>
                <a:gd name="connsiteX2-905" fmla="*/ 177082 w 3539407"/>
                <a:gd name="connsiteY2-906" fmla="*/ 1343025 h 4448175"/>
                <a:gd name="connsiteX3-907" fmla="*/ 177082 w 3539407"/>
                <a:gd name="connsiteY3-908" fmla="*/ 1600200 h 4448175"/>
                <a:gd name="connsiteX4-909" fmla="*/ 272332 w 3539407"/>
                <a:gd name="connsiteY4-910" fmla="*/ 1771650 h 4448175"/>
                <a:gd name="connsiteX5-911" fmla="*/ 272332 w 3539407"/>
                <a:gd name="connsiteY5-912" fmla="*/ 1885950 h 4448175"/>
                <a:gd name="connsiteX6-913" fmla="*/ 15157 w 3539407"/>
                <a:gd name="connsiteY6-914" fmla="*/ 2438400 h 4448175"/>
                <a:gd name="connsiteX7-915" fmla="*/ 38970 w 3539407"/>
                <a:gd name="connsiteY7-916" fmla="*/ 2576513 h 4448175"/>
                <a:gd name="connsiteX8-917" fmla="*/ 234232 w 3539407"/>
                <a:gd name="connsiteY8-918" fmla="*/ 2609850 h 4448175"/>
                <a:gd name="connsiteX9-919" fmla="*/ 210420 w 3539407"/>
                <a:gd name="connsiteY9-920" fmla="*/ 2867025 h 4448175"/>
                <a:gd name="connsiteX10-921" fmla="*/ 319957 w 3539407"/>
                <a:gd name="connsiteY10-922" fmla="*/ 2957512 h 4448175"/>
                <a:gd name="connsiteX11-923" fmla="*/ 296145 w 3539407"/>
                <a:gd name="connsiteY11-924" fmla="*/ 3086100 h 4448175"/>
                <a:gd name="connsiteX12-925" fmla="*/ 410445 w 3539407"/>
                <a:gd name="connsiteY12-926" fmla="*/ 3252788 h 4448175"/>
                <a:gd name="connsiteX13-927" fmla="*/ 367582 w 3539407"/>
                <a:gd name="connsiteY13-928" fmla="*/ 3509963 h 4448175"/>
                <a:gd name="connsiteX14-929" fmla="*/ 586657 w 3539407"/>
                <a:gd name="connsiteY14-930" fmla="*/ 3638550 h 4448175"/>
                <a:gd name="connsiteX15-931" fmla="*/ 1072432 w 3539407"/>
                <a:gd name="connsiteY15-932" fmla="*/ 3590925 h 4448175"/>
                <a:gd name="connsiteX16-933" fmla="*/ 1329607 w 3539407"/>
                <a:gd name="connsiteY16-934" fmla="*/ 3657600 h 4448175"/>
                <a:gd name="connsiteX17-935" fmla="*/ 1710607 w 3539407"/>
                <a:gd name="connsiteY17-936" fmla="*/ 4448175 h 4448175"/>
                <a:gd name="connsiteX18-937" fmla="*/ 2301157 w 3539407"/>
                <a:gd name="connsiteY18-938" fmla="*/ 3648075 h 4448175"/>
                <a:gd name="connsiteX19-939" fmla="*/ 2720257 w 3539407"/>
                <a:gd name="connsiteY19-940" fmla="*/ 3390900 h 4448175"/>
                <a:gd name="connsiteX20-941" fmla="*/ 2929807 w 3539407"/>
                <a:gd name="connsiteY20-942" fmla="*/ 3333750 h 4448175"/>
                <a:gd name="connsiteX21-943" fmla="*/ 2863132 w 3539407"/>
                <a:gd name="connsiteY21-944" fmla="*/ 3009900 h 4448175"/>
                <a:gd name="connsiteX22-945" fmla="*/ 3072682 w 3539407"/>
                <a:gd name="connsiteY22-946" fmla="*/ 2524125 h 4448175"/>
                <a:gd name="connsiteX23-947" fmla="*/ 3501307 w 3539407"/>
                <a:gd name="connsiteY23-948" fmla="*/ 1752600 h 4448175"/>
                <a:gd name="connsiteX24-949" fmla="*/ 3539407 w 3539407"/>
                <a:gd name="connsiteY24-950" fmla="*/ 1524000 h 4448175"/>
                <a:gd name="connsiteX25-951" fmla="*/ 3263182 w 3539407"/>
                <a:gd name="connsiteY25-952" fmla="*/ 733425 h 4448175"/>
                <a:gd name="connsiteX26-953" fmla="*/ 2558332 w 3539407"/>
                <a:gd name="connsiteY26-954" fmla="*/ 161925 h 4448175"/>
                <a:gd name="connsiteX27-955" fmla="*/ 1701082 w 3539407"/>
                <a:gd name="connsiteY27-956" fmla="*/ 0 h 4448175"/>
                <a:gd name="connsiteX28-957" fmla="*/ 1015282 w 3539407"/>
                <a:gd name="connsiteY28-958" fmla="*/ 142875 h 4448175"/>
                <a:gd name="connsiteX29-959" fmla="*/ 691432 w 3539407"/>
                <a:gd name="connsiteY29-960" fmla="*/ 333375 h 4448175"/>
                <a:gd name="connsiteX0-961" fmla="*/ 691432 w 3539407"/>
                <a:gd name="connsiteY0-962" fmla="*/ 333375 h 4448175"/>
                <a:gd name="connsiteX1-963" fmla="*/ 272332 w 3539407"/>
                <a:gd name="connsiteY1-964" fmla="*/ 866775 h 4448175"/>
                <a:gd name="connsiteX2-965" fmla="*/ 177082 w 3539407"/>
                <a:gd name="connsiteY2-966" fmla="*/ 1343025 h 4448175"/>
                <a:gd name="connsiteX3-967" fmla="*/ 177082 w 3539407"/>
                <a:gd name="connsiteY3-968" fmla="*/ 1600200 h 4448175"/>
                <a:gd name="connsiteX4-969" fmla="*/ 272332 w 3539407"/>
                <a:gd name="connsiteY4-970" fmla="*/ 1771650 h 4448175"/>
                <a:gd name="connsiteX5-971" fmla="*/ 272332 w 3539407"/>
                <a:gd name="connsiteY5-972" fmla="*/ 1885950 h 4448175"/>
                <a:gd name="connsiteX6-973" fmla="*/ 15157 w 3539407"/>
                <a:gd name="connsiteY6-974" fmla="*/ 2438400 h 4448175"/>
                <a:gd name="connsiteX7-975" fmla="*/ 38970 w 3539407"/>
                <a:gd name="connsiteY7-976" fmla="*/ 2576513 h 4448175"/>
                <a:gd name="connsiteX8-977" fmla="*/ 234232 w 3539407"/>
                <a:gd name="connsiteY8-978" fmla="*/ 2609850 h 4448175"/>
                <a:gd name="connsiteX9-979" fmla="*/ 210420 w 3539407"/>
                <a:gd name="connsiteY9-980" fmla="*/ 2867025 h 4448175"/>
                <a:gd name="connsiteX10-981" fmla="*/ 319957 w 3539407"/>
                <a:gd name="connsiteY10-982" fmla="*/ 2957512 h 4448175"/>
                <a:gd name="connsiteX11-983" fmla="*/ 296145 w 3539407"/>
                <a:gd name="connsiteY11-984" fmla="*/ 3086100 h 4448175"/>
                <a:gd name="connsiteX12-985" fmla="*/ 410445 w 3539407"/>
                <a:gd name="connsiteY12-986" fmla="*/ 3252788 h 4448175"/>
                <a:gd name="connsiteX13-987" fmla="*/ 367582 w 3539407"/>
                <a:gd name="connsiteY13-988" fmla="*/ 3509963 h 4448175"/>
                <a:gd name="connsiteX14-989" fmla="*/ 572369 w 3539407"/>
                <a:gd name="connsiteY14-990" fmla="*/ 3652838 h 4448175"/>
                <a:gd name="connsiteX15-991" fmla="*/ 1072432 w 3539407"/>
                <a:gd name="connsiteY15-992" fmla="*/ 3590925 h 4448175"/>
                <a:gd name="connsiteX16-993" fmla="*/ 1329607 w 3539407"/>
                <a:gd name="connsiteY16-994" fmla="*/ 3657600 h 4448175"/>
                <a:gd name="connsiteX17-995" fmla="*/ 1710607 w 3539407"/>
                <a:gd name="connsiteY17-996" fmla="*/ 4448175 h 4448175"/>
                <a:gd name="connsiteX18-997" fmla="*/ 2301157 w 3539407"/>
                <a:gd name="connsiteY18-998" fmla="*/ 3648075 h 4448175"/>
                <a:gd name="connsiteX19-999" fmla="*/ 2720257 w 3539407"/>
                <a:gd name="connsiteY19-1000" fmla="*/ 3390900 h 4448175"/>
                <a:gd name="connsiteX20-1001" fmla="*/ 2929807 w 3539407"/>
                <a:gd name="connsiteY20-1002" fmla="*/ 3333750 h 4448175"/>
                <a:gd name="connsiteX21-1003" fmla="*/ 2863132 w 3539407"/>
                <a:gd name="connsiteY21-1004" fmla="*/ 3009900 h 4448175"/>
                <a:gd name="connsiteX22-1005" fmla="*/ 3072682 w 3539407"/>
                <a:gd name="connsiteY22-1006" fmla="*/ 2524125 h 4448175"/>
                <a:gd name="connsiteX23-1007" fmla="*/ 3501307 w 3539407"/>
                <a:gd name="connsiteY23-1008" fmla="*/ 1752600 h 4448175"/>
                <a:gd name="connsiteX24-1009" fmla="*/ 3539407 w 3539407"/>
                <a:gd name="connsiteY24-1010" fmla="*/ 1524000 h 4448175"/>
                <a:gd name="connsiteX25-1011" fmla="*/ 3263182 w 3539407"/>
                <a:gd name="connsiteY25-1012" fmla="*/ 733425 h 4448175"/>
                <a:gd name="connsiteX26-1013" fmla="*/ 2558332 w 3539407"/>
                <a:gd name="connsiteY26-1014" fmla="*/ 161925 h 4448175"/>
                <a:gd name="connsiteX27-1015" fmla="*/ 1701082 w 3539407"/>
                <a:gd name="connsiteY27-1016" fmla="*/ 0 h 4448175"/>
                <a:gd name="connsiteX28-1017" fmla="*/ 1015282 w 3539407"/>
                <a:gd name="connsiteY28-1018" fmla="*/ 142875 h 4448175"/>
                <a:gd name="connsiteX29-1019" fmla="*/ 691432 w 3539407"/>
                <a:gd name="connsiteY29-1020" fmla="*/ 333375 h 4448175"/>
                <a:gd name="connsiteX0-1021" fmla="*/ 691432 w 3539407"/>
                <a:gd name="connsiteY0-1022" fmla="*/ 333375 h 4448175"/>
                <a:gd name="connsiteX1-1023" fmla="*/ 272332 w 3539407"/>
                <a:gd name="connsiteY1-1024" fmla="*/ 866775 h 4448175"/>
                <a:gd name="connsiteX2-1025" fmla="*/ 177082 w 3539407"/>
                <a:gd name="connsiteY2-1026" fmla="*/ 1343025 h 4448175"/>
                <a:gd name="connsiteX3-1027" fmla="*/ 177082 w 3539407"/>
                <a:gd name="connsiteY3-1028" fmla="*/ 1600200 h 4448175"/>
                <a:gd name="connsiteX4-1029" fmla="*/ 272332 w 3539407"/>
                <a:gd name="connsiteY4-1030" fmla="*/ 1771650 h 4448175"/>
                <a:gd name="connsiteX5-1031" fmla="*/ 272332 w 3539407"/>
                <a:gd name="connsiteY5-1032" fmla="*/ 1885950 h 4448175"/>
                <a:gd name="connsiteX6-1033" fmla="*/ 15157 w 3539407"/>
                <a:gd name="connsiteY6-1034" fmla="*/ 2438400 h 4448175"/>
                <a:gd name="connsiteX7-1035" fmla="*/ 38970 w 3539407"/>
                <a:gd name="connsiteY7-1036" fmla="*/ 2576513 h 4448175"/>
                <a:gd name="connsiteX8-1037" fmla="*/ 234232 w 3539407"/>
                <a:gd name="connsiteY8-1038" fmla="*/ 2609850 h 4448175"/>
                <a:gd name="connsiteX9-1039" fmla="*/ 210420 w 3539407"/>
                <a:gd name="connsiteY9-1040" fmla="*/ 2867025 h 4448175"/>
                <a:gd name="connsiteX10-1041" fmla="*/ 319957 w 3539407"/>
                <a:gd name="connsiteY10-1042" fmla="*/ 2957512 h 4448175"/>
                <a:gd name="connsiteX11-1043" fmla="*/ 296145 w 3539407"/>
                <a:gd name="connsiteY11-1044" fmla="*/ 3086100 h 4448175"/>
                <a:gd name="connsiteX12-1045" fmla="*/ 410445 w 3539407"/>
                <a:gd name="connsiteY12-1046" fmla="*/ 3252788 h 4448175"/>
                <a:gd name="connsiteX13-1047" fmla="*/ 367582 w 3539407"/>
                <a:gd name="connsiteY13-1048" fmla="*/ 3509963 h 4448175"/>
                <a:gd name="connsiteX14-1049" fmla="*/ 572369 w 3539407"/>
                <a:gd name="connsiteY14-1050" fmla="*/ 3652838 h 4448175"/>
                <a:gd name="connsiteX15-1051" fmla="*/ 1072432 w 3539407"/>
                <a:gd name="connsiteY15-1052" fmla="*/ 3590925 h 4448175"/>
                <a:gd name="connsiteX16-1053" fmla="*/ 1329607 w 3539407"/>
                <a:gd name="connsiteY16-1054" fmla="*/ 3657600 h 4448175"/>
                <a:gd name="connsiteX17-1055" fmla="*/ 1710607 w 3539407"/>
                <a:gd name="connsiteY17-1056" fmla="*/ 4448175 h 4448175"/>
                <a:gd name="connsiteX18-1057" fmla="*/ 2301157 w 3539407"/>
                <a:gd name="connsiteY18-1058" fmla="*/ 3648075 h 4448175"/>
                <a:gd name="connsiteX19-1059" fmla="*/ 2720257 w 3539407"/>
                <a:gd name="connsiteY19-1060" fmla="*/ 3390900 h 4448175"/>
                <a:gd name="connsiteX20-1061" fmla="*/ 2929807 w 3539407"/>
                <a:gd name="connsiteY20-1062" fmla="*/ 3333750 h 4448175"/>
                <a:gd name="connsiteX21-1063" fmla="*/ 2863132 w 3539407"/>
                <a:gd name="connsiteY21-1064" fmla="*/ 3009900 h 4448175"/>
                <a:gd name="connsiteX22-1065" fmla="*/ 3072682 w 3539407"/>
                <a:gd name="connsiteY22-1066" fmla="*/ 2524125 h 4448175"/>
                <a:gd name="connsiteX23-1067" fmla="*/ 3501307 w 3539407"/>
                <a:gd name="connsiteY23-1068" fmla="*/ 1752600 h 4448175"/>
                <a:gd name="connsiteX24-1069" fmla="*/ 3539407 w 3539407"/>
                <a:gd name="connsiteY24-1070" fmla="*/ 1524000 h 4448175"/>
                <a:gd name="connsiteX25-1071" fmla="*/ 3263182 w 3539407"/>
                <a:gd name="connsiteY25-1072" fmla="*/ 733425 h 4448175"/>
                <a:gd name="connsiteX26-1073" fmla="*/ 2558332 w 3539407"/>
                <a:gd name="connsiteY26-1074" fmla="*/ 161925 h 4448175"/>
                <a:gd name="connsiteX27-1075" fmla="*/ 1701082 w 3539407"/>
                <a:gd name="connsiteY27-1076" fmla="*/ 0 h 4448175"/>
                <a:gd name="connsiteX28-1077" fmla="*/ 1015282 w 3539407"/>
                <a:gd name="connsiteY28-1078" fmla="*/ 142875 h 4448175"/>
                <a:gd name="connsiteX29-1079" fmla="*/ 691432 w 3539407"/>
                <a:gd name="connsiteY29-1080" fmla="*/ 333375 h 4448175"/>
                <a:gd name="connsiteX0-1081" fmla="*/ 691432 w 3539407"/>
                <a:gd name="connsiteY0-1082" fmla="*/ 333375 h 4448175"/>
                <a:gd name="connsiteX1-1083" fmla="*/ 272332 w 3539407"/>
                <a:gd name="connsiteY1-1084" fmla="*/ 866775 h 4448175"/>
                <a:gd name="connsiteX2-1085" fmla="*/ 177082 w 3539407"/>
                <a:gd name="connsiteY2-1086" fmla="*/ 1343025 h 4448175"/>
                <a:gd name="connsiteX3-1087" fmla="*/ 177082 w 3539407"/>
                <a:gd name="connsiteY3-1088" fmla="*/ 1600200 h 4448175"/>
                <a:gd name="connsiteX4-1089" fmla="*/ 272332 w 3539407"/>
                <a:gd name="connsiteY4-1090" fmla="*/ 1771650 h 4448175"/>
                <a:gd name="connsiteX5-1091" fmla="*/ 272332 w 3539407"/>
                <a:gd name="connsiteY5-1092" fmla="*/ 1885950 h 4448175"/>
                <a:gd name="connsiteX6-1093" fmla="*/ 15157 w 3539407"/>
                <a:gd name="connsiteY6-1094" fmla="*/ 2438400 h 4448175"/>
                <a:gd name="connsiteX7-1095" fmla="*/ 38970 w 3539407"/>
                <a:gd name="connsiteY7-1096" fmla="*/ 2576513 h 4448175"/>
                <a:gd name="connsiteX8-1097" fmla="*/ 234232 w 3539407"/>
                <a:gd name="connsiteY8-1098" fmla="*/ 2609850 h 4448175"/>
                <a:gd name="connsiteX9-1099" fmla="*/ 210420 w 3539407"/>
                <a:gd name="connsiteY9-1100" fmla="*/ 2867025 h 4448175"/>
                <a:gd name="connsiteX10-1101" fmla="*/ 319957 w 3539407"/>
                <a:gd name="connsiteY10-1102" fmla="*/ 2957512 h 4448175"/>
                <a:gd name="connsiteX11-1103" fmla="*/ 296145 w 3539407"/>
                <a:gd name="connsiteY11-1104" fmla="*/ 3086100 h 4448175"/>
                <a:gd name="connsiteX12-1105" fmla="*/ 410445 w 3539407"/>
                <a:gd name="connsiteY12-1106" fmla="*/ 3252788 h 4448175"/>
                <a:gd name="connsiteX13-1107" fmla="*/ 367582 w 3539407"/>
                <a:gd name="connsiteY13-1108" fmla="*/ 3509963 h 4448175"/>
                <a:gd name="connsiteX14-1109" fmla="*/ 572369 w 3539407"/>
                <a:gd name="connsiteY14-1110" fmla="*/ 3652838 h 4448175"/>
                <a:gd name="connsiteX15-1111" fmla="*/ 1072432 w 3539407"/>
                <a:gd name="connsiteY15-1112" fmla="*/ 3590925 h 4448175"/>
                <a:gd name="connsiteX16-1113" fmla="*/ 1329607 w 3539407"/>
                <a:gd name="connsiteY16-1114" fmla="*/ 3657600 h 4448175"/>
                <a:gd name="connsiteX17-1115" fmla="*/ 1710607 w 3539407"/>
                <a:gd name="connsiteY17-1116" fmla="*/ 4448175 h 4448175"/>
                <a:gd name="connsiteX18-1117" fmla="*/ 2301157 w 3539407"/>
                <a:gd name="connsiteY18-1118" fmla="*/ 3648075 h 4448175"/>
                <a:gd name="connsiteX19-1119" fmla="*/ 2720257 w 3539407"/>
                <a:gd name="connsiteY19-1120" fmla="*/ 3390900 h 4448175"/>
                <a:gd name="connsiteX20-1121" fmla="*/ 2929807 w 3539407"/>
                <a:gd name="connsiteY20-1122" fmla="*/ 3333750 h 4448175"/>
                <a:gd name="connsiteX21-1123" fmla="*/ 2863132 w 3539407"/>
                <a:gd name="connsiteY21-1124" fmla="*/ 3009900 h 4448175"/>
                <a:gd name="connsiteX22-1125" fmla="*/ 3072682 w 3539407"/>
                <a:gd name="connsiteY22-1126" fmla="*/ 2524125 h 4448175"/>
                <a:gd name="connsiteX23-1127" fmla="*/ 3501307 w 3539407"/>
                <a:gd name="connsiteY23-1128" fmla="*/ 1752600 h 4448175"/>
                <a:gd name="connsiteX24-1129" fmla="*/ 3539407 w 3539407"/>
                <a:gd name="connsiteY24-1130" fmla="*/ 1524000 h 4448175"/>
                <a:gd name="connsiteX25-1131" fmla="*/ 3263182 w 3539407"/>
                <a:gd name="connsiteY25-1132" fmla="*/ 733425 h 4448175"/>
                <a:gd name="connsiteX26-1133" fmla="*/ 2558332 w 3539407"/>
                <a:gd name="connsiteY26-1134" fmla="*/ 161925 h 4448175"/>
                <a:gd name="connsiteX27-1135" fmla="*/ 1701082 w 3539407"/>
                <a:gd name="connsiteY27-1136" fmla="*/ 0 h 4448175"/>
                <a:gd name="connsiteX28-1137" fmla="*/ 1015282 w 3539407"/>
                <a:gd name="connsiteY28-1138" fmla="*/ 142875 h 4448175"/>
                <a:gd name="connsiteX29-1139" fmla="*/ 691432 w 3539407"/>
                <a:gd name="connsiteY29-1140" fmla="*/ 333375 h 4448175"/>
                <a:gd name="connsiteX0-1141" fmla="*/ 691432 w 3539407"/>
                <a:gd name="connsiteY0-1142" fmla="*/ 333375 h 4448175"/>
                <a:gd name="connsiteX1-1143" fmla="*/ 272332 w 3539407"/>
                <a:gd name="connsiteY1-1144" fmla="*/ 866775 h 4448175"/>
                <a:gd name="connsiteX2-1145" fmla="*/ 177082 w 3539407"/>
                <a:gd name="connsiteY2-1146" fmla="*/ 1343025 h 4448175"/>
                <a:gd name="connsiteX3-1147" fmla="*/ 177082 w 3539407"/>
                <a:gd name="connsiteY3-1148" fmla="*/ 1600200 h 4448175"/>
                <a:gd name="connsiteX4-1149" fmla="*/ 272332 w 3539407"/>
                <a:gd name="connsiteY4-1150" fmla="*/ 1771650 h 4448175"/>
                <a:gd name="connsiteX5-1151" fmla="*/ 272332 w 3539407"/>
                <a:gd name="connsiteY5-1152" fmla="*/ 1885950 h 4448175"/>
                <a:gd name="connsiteX6-1153" fmla="*/ 15157 w 3539407"/>
                <a:gd name="connsiteY6-1154" fmla="*/ 2438400 h 4448175"/>
                <a:gd name="connsiteX7-1155" fmla="*/ 38970 w 3539407"/>
                <a:gd name="connsiteY7-1156" fmla="*/ 2576513 h 4448175"/>
                <a:gd name="connsiteX8-1157" fmla="*/ 234232 w 3539407"/>
                <a:gd name="connsiteY8-1158" fmla="*/ 2609850 h 4448175"/>
                <a:gd name="connsiteX9-1159" fmla="*/ 210420 w 3539407"/>
                <a:gd name="connsiteY9-1160" fmla="*/ 2867025 h 4448175"/>
                <a:gd name="connsiteX10-1161" fmla="*/ 319957 w 3539407"/>
                <a:gd name="connsiteY10-1162" fmla="*/ 2957512 h 4448175"/>
                <a:gd name="connsiteX11-1163" fmla="*/ 296145 w 3539407"/>
                <a:gd name="connsiteY11-1164" fmla="*/ 3086100 h 4448175"/>
                <a:gd name="connsiteX12-1165" fmla="*/ 410445 w 3539407"/>
                <a:gd name="connsiteY12-1166" fmla="*/ 3252788 h 4448175"/>
                <a:gd name="connsiteX13-1167" fmla="*/ 367582 w 3539407"/>
                <a:gd name="connsiteY13-1168" fmla="*/ 3509963 h 4448175"/>
                <a:gd name="connsiteX14-1169" fmla="*/ 572369 w 3539407"/>
                <a:gd name="connsiteY14-1170" fmla="*/ 3652838 h 4448175"/>
                <a:gd name="connsiteX15-1171" fmla="*/ 1072432 w 3539407"/>
                <a:gd name="connsiteY15-1172" fmla="*/ 3624263 h 4448175"/>
                <a:gd name="connsiteX16-1173" fmla="*/ 1329607 w 3539407"/>
                <a:gd name="connsiteY16-1174" fmla="*/ 3657600 h 4448175"/>
                <a:gd name="connsiteX17-1175" fmla="*/ 1710607 w 3539407"/>
                <a:gd name="connsiteY17-1176" fmla="*/ 4448175 h 4448175"/>
                <a:gd name="connsiteX18-1177" fmla="*/ 2301157 w 3539407"/>
                <a:gd name="connsiteY18-1178" fmla="*/ 3648075 h 4448175"/>
                <a:gd name="connsiteX19-1179" fmla="*/ 2720257 w 3539407"/>
                <a:gd name="connsiteY19-1180" fmla="*/ 3390900 h 4448175"/>
                <a:gd name="connsiteX20-1181" fmla="*/ 2929807 w 3539407"/>
                <a:gd name="connsiteY20-1182" fmla="*/ 3333750 h 4448175"/>
                <a:gd name="connsiteX21-1183" fmla="*/ 2863132 w 3539407"/>
                <a:gd name="connsiteY21-1184" fmla="*/ 3009900 h 4448175"/>
                <a:gd name="connsiteX22-1185" fmla="*/ 3072682 w 3539407"/>
                <a:gd name="connsiteY22-1186" fmla="*/ 2524125 h 4448175"/>
                <a:gd name="connsiteX23-1187" fmla="*/ 3501307 w 3539407"/>
                <a:gd name="connsiteY23-1188" fmla="*/ 1752600 h 4448175"/>
                <a:gd name="connsiteX24-1189" fmla="*/ 3539407 w 3539407"/>
                <a:gd name="connsiteY24-1190" fmla="*/ 1524000 h 4448175"/>
                <a:gd name="connsiteX25-1191" fmla="*/ 3263182 w 3539407"/>
                <a:gd name="connsiteY25-1192" fmla="*/ 733425 h 4448175"/>
                <a:gd name="connsiteX26-1193" fmla="*/ 2558332 w 3539407"/>
                <a:gd name="connsiteY26-1194" fmla="*/ 161925 h 4448175"/>
                <a:gd name="connsiteX27-1195" fmla="*/ 1701082 w 3539407"/>
                <a:gd name="connsiteY27-1196" fmla="*/ 0 h 4448175"/>
                <a:gd name="connsiteX28-1197" fmla="*/ 1015282 w 3539407"/>
                <a:gd name="connsiteY28-1198" fmla="*/ 142875 h 4448175"/>
                <a:gd name="connsiteX29-1199" fmla="*/ 691432 w 3539407"/>
                <a:gd name="connsiteY29-1200" fmla="*/ 333375 h 4448175"/>
                <a:gd name="connsiteX0-1201" fmla="*/ 691432 w 3539407"/>
                <a:gd name="connsiteY0-1202" fmla="*/ 333375 h 4448175"/>
                <a:gd name="connsiteX1-1203" fmla="*/ 272332 w 3539407"/>
                <a:gd name="connsiteY1-1204" fmla="*/ 866775 h 4448175"/>
                <a:gd name="connsiteX2-1205" fmla="*/ 177082 w 3539407"/>
                <a:gd name="connsiteY2-1206" fmla="*/ 1343025 h 4448175"/>
                <a:gd name="connsiteX3-1207" fmla="*/ 177082 w 3539407"/>
                <a:gd name="connsiteY3-1208" fmla="*/ 1600200 h 4448175"/>
                <a:gd name="connsiteX4-1209" fmla="*/ 272332 w 3539407"/>
                <a:gd name="connsiteY4-1210" fmla="*/ 1771650 h 4448175"/>
                <a:gd name="connsiteX5-1211" fmla="*/ 272332 w 3539407"/>
                <a:gd name="connsiteY5-1212" fmla="*/ 1885950 h 4448175"/>
                <a:gd name="connsiteX6-1213" fmla="*/ 15157 w 3539407"/>
                <a:gd name="connsiteY6-1214" fmla="*/ 2438400 h 4448175"/>
                <a:gd name="connsiteX7-1215" fmla="*/ 38970 w 3539407"/>
                <a:gd name="connsiteY7-1216" fmla="*/ 2576513 h 4448175"/>
                <a:gd name="connsiteX8-1217" fmla="*/ 234232 w 3539407"/>
                <a:gd name="connsiteY8-1218" fmla="*/ 2609850 h 4448175"/>
                <a:gd name="connsiteX9-1219" fmla="*/ 210420 w 3539407"/>
                <a:gd name="connsiteY9-1220" fmla="*/ 2867025 h 4448175"/>
                <a:gd name="connsiteX10-1221" fmla="*/ 319957 w 3539407"/>
                <a:gd name="connsiteY10-1222" fmla="*/ 2957512 h 4448175"/>
                <a:gd name="connsiteX11-1223" fmla="*/ 296145 w 3539407"/>
                <a:gd name="connsiteY11-1224" fmla="*/ 3086100 h 4448175"/>
                <a:gd name="connsiteX12-1225" fmla="*/ 410445 w 3539407"/>
                <a:gd name="connsiteY12-1226" fmla="*/ 3252788 h 4448175"/>
                <a:gd name="connsiteX13-1227" fmla="*/ 367582 w 3539407"/>
                <a:gd name="connsiteY13-1228" fmla="*/ 3509963 h 4448175"/>
                <a:gd name="connsiteX14-1229" fmla="*/ 572369 w 3539407"/>
                <a:gd name="connsiteY14-1230" fmla="*/ 3652838 h 4448175"/>
                <a:gd name="connsiteX15-1231" fmla="*/ 1072432 w 3539407"/>
                <a:gd name="connsiteY15-1232" fmla="*/ 3624263 h 4448175"/>
                <a:gd name="connsiteX16-1233" fmla="*/ 1291507 w 3539407"/>
                <a:gd name="connsiteY16-1234" fmla="*/ 3690937 h 4448175"/>
                <a:gd name="connsiteX17-1235" fmla="*/ 1710607 w 3539407"/>
                <a:gd name="connsiteY17-1236" fmla="*/ 4448175 h 4448175"/>
                <a:gd name="connsiteX18-1237" fmla="*/ 2301157 w 3539407"/>
                <a:gd name="connsiteY18-1238" fmla="*/ 3648075 h 4448175"/>
                <a:gd name="connsiteX19-1239" fmla="*/ 2720257 w 3539407"/>
                <a:gd name="connsiteY19-1240" fmla="*/ 3390900 h 4448175"/>
                <a:gd name="connsiteX20-1241" fmla="*/ 2929807 w 3539407"/>
                <a:gd name="connsiteY20-1242" fmla="*/ 3333750 h 4448175"/>
                <a:gd name="connsiteX21-1243" fmla="*/ 2863132 w 3539407"/>
                <a:gd name="connsiteY21-1244" fmla="*/ 3009900 h 4448175"/>
                <a:gd name="connsiteX22-1245" fmla="*/ 3072682 w 3539407"/>
                <a:gd name="connsiteY22-1246" fmla="*/ 2524125 h 4448175"/>
                <a:gd name="connsiteX23-1247" fmla="*/ 3501307 w 3539407"/>
                <a:gd name="connsiteY23-1248" fmla="*/ 1752600 h 4448175"/>
                <a:gd name="connsiteX24-1249" fmla="*/ 3539407 w 3539407"/>
                <a:gd name="connsiteY24-1250" fmla="*/ 1524000 h 4448175"/>
                <a:gd name="connsiteX25-1251" fmla="*/ 3263182 w 3539407"/>
                <a:gd name="connsiteY25-1252" fmla="*/ 733425 h 4448175"/>
                <a:gd name="connsiteX26-1253" fmla="*/ 2558332 w 3539407"/>
                <a:gd name="connsiteY26-1254" fmla="*/ 161925 h 4448175"/>
                <a:gd name="connsiteX27-1255" fmla="*/ 1701082 w 3539407"/>
                <a:gd name="connsiteY27-1256" fmla="*/ 0 h 4448175"/>
                <a:gd name="connsiteX28-1257" fmla="*/ 1015282 w 3539407"/>
                <a:gd name="connsiteY28-1258" fmla="*/ 142875 h 4448175"/>
                <a:gd name="connsiteX29-1259" fmla="*/ 691432 w 3539407"/>
                <a:gd name="connsiteY29-1260" fmla="*/ 333375 h 4448175"/>
                <a:gd name="connsiteX0-1261" fmla="*/ 691432 w 3539407"/>
                <a:gd name="connsiteY0-1262" fmla="*/ 333375 h 4448175"/>
                <a:gd name="connsiteX1-1263" fmla="*/ 272332 w 3539407"/>
                <a:gd name="connsiteY1-1264" fmla="*/ 866775 h 4448175"/>
                <a:gd name="connsiteX2-1265" fmla="*/ 177082 w 3539407"/>
                <a:gd name="connsiteY2-1266" fmla="*/ 1343025 h 4448175"/>
                <a:gd name="connsiteX3-1267" fmla="*/ 177082 w 3539407"/>
                <a:gd name="connsiteY3-1268" fmla="*/ 1600200 h 4448175"/>
                <a:gd name="connsiteX4-1269" fmla="*/ 272332 w 3539407"/>
                <a:gd name="connsiteY4-1270" fmla="*/ 1771650 h 4448175"/>
                <a:gd name="connsiteX5-1271" fmla="*/ 272332 w 3539407"/>
                <a:gd name="connsiteY5-1272" fmla="*/ 1885950 h 4448175"/>
                <a:gd name="connsiteX6-1273" fmla="*/ 15157 w 3539407"/>
                <a:gd name="connsiteY6-1274" fmla="*/ 2438400 h 4448175"/>
                <a:gd name="connsiteX7-1275" fmla="*/ 38970 w 3539407"/>
                <a:gd name="connsiteY7-1276" fmla="*/ 2576513 h 4448175"/>
                <a:gd name="connsiteX8-1277" fmla="*/ 234232 w 3539407"/>
                <a:gd name="connsiteY8-1278" fmla="*/ 2609850 h 4448175"/>
                <a:gd name="connsiteX9-1279" fmla="*/ 210420 w 3539407"/>
                <a:gd name="connsiteY9-1280" fmla="*/ 2867025 h 4448175"/>
                <a:gd name="connsiteX10-1281" fmla="*/ 319957 w 3539407"/>
                <a:gd name="connsiteY10-1282" fmla="*/ 2957512 h 4448175"/>
                <a:gd name="connsiteX11-1283" fmla="*/ 296145 w 3539407"/>
                <a:gd name="connsiteY11-1284" fmla="*/ 3086100 h 4448175"/>
                <a:gd name="connsiteX12-1285" fmla="*/ 410445 w 3539407"/>
                <a:gd name="connsiteY12-1286" fmla="*/ 3252788 h 4448175"/>
                <a:gd name="connsiteX13-1287" fmla="*/ 367582 w 3539407"/>
                <a:gd name="connsiteY13-1288" fmla="*/ 3509963 h 4448175"/>
                <a:gd name="connsiteX14-1289" fmla="*/ 572369 w 3539407"/>
                <a:gd name="connsiteY14-1290" fmla="*/ 3652838 h 4448175"/>
                <a:gd name="connsiteX15-1291" fmla="*/ 1072432 w 3539407"/>
                <a:gd name="connsiteY15-1292" fmla="*/ 3624263 h 4448175"/>
                <a:gd name="connsiteX16-1293" fmla="*/ 1291507 w 3539407"/>
                <a:gd name="connsiteY16-1294" fmla="*/ 3690937 h 4448175"/>
                <a:gd name="connsiteX17-1295" fmla="*/ 1710607 w 3539407"/>
                <a:gd name="connsiteY17-1296" fmla="*/ 4448175 h 4448175"/>
                <a:gd name="connsiteX18-1297" fmla="*/ 2301157 w 3539407"/>
                <a:gd name="connsiteY18-1298" fmla="*/ 3648075 h 4448175"/>
                <a:gd name="connsiteX19-1299" fmla="*/ 2720257 w 3539407"/>
                <a:gd name="connsiteY19-1300" fmla="*/ 3390900 h 4448175"/>
                <a:gd name="connsiteX20-1301" fmla="*/ 2929807 w 3539407"/>
                <a:gd name="connsiteY20-1302" fmla="*/ 3333750 h 4448175"/>
                <a:gd name="connsiteX21-1303" fmla="*/ 2863132 w 3539407"/>
                <a:gd name="connsiteY21-1304" fmla="*/ 3009900 h 4448175"/>
                <a:gd name="connsiteX22-1305" fmla="*/ 3072682 w 3539407"/>
                <a:gd name="connsiteY22-1306" fmla="*/ 2524125 h 4448175"/>
                <a:gd name="connsiteX23-1307" fmla="*/ 3501307 w 3539407"/>
                <a:gd name="connsiteY23-1308" fmla="*/ 1752600 h 4448175"/>
                <a:gd name="connsiteX24-1309" fmla="*/ 3539407 w 3539407"/>
                <a:gd name="connsiteY24-1310" fmla="*/ 1524000 h 4448175"/>
                <a:gd name="connsiteX25-1311" fmla="*/ 3263182 w 3539407"/>
                <a:gd name="connsiteY25-1312" fmla="*/ 733425 h 4448175"/>
                <a:gd name="connsiteX26-1313" fmla="*/ 2558332 w 3539407"/>
                <a:gd name="connsiteY26-1314" fmla="*/ 161925 h 4448175"/>
                <a:gd name="connsiteX27-1315" fmla="*/ 1701082 w 3539407"/>
                <a:gd name="connsiteY27-1316" fmla="*/ 0 h 4448175"/>
                <a:gd name="connsiteX28-1317" fmla="*/ 1015282 w 3539407"/>
                <a:gd name="connsiteY28-1318" fmla="*/ 142875 h 4448175"/>
                <a:gd name="connsiteX29-1319" fmla="*/ 691432 w 3539407"/>
                <a:gd name="connsiteY29-1320" fmla="*/ 333375 h 4448175"/>
                <a:gd name="connsiteX0-1321" fmla="*/ 691432 w 3539407"/>
                <a:gd name="connsiteY0-1322" fmla="*/ 333375 h 4510088"/>
                <a:gd name="connsiteX1-1323" fmla="*/ 272332 w 3539407"/>
                <a:gd name="connsiteY1-1324" fmla="*/ 866775 h 4510088"/>
                <a:gd name="connsiteX2-1325" fmla="*/ 177082 w 3539407"/>
                <a:gd name="connsiteY2-1326" fmla="*/ 1343025 h 4510088"/>
                <a:gd name="connsiteX3-1327" fmla="*/ 177082 w 3539407"/>
                <a:gd name="connsiteY3-1328" fmla="*/ 1600200 h 4510088"/>
                <a:gd name="connsiteX4-1329" fmla="*/ 272332 w 3539407"/>
                <a:gd name="connsiteY4-1330" fmla="*/ 1771650 h 4510088"/>
                <a:gd name="connsiteX5-1331" fmla="*/ 272332 w 3539407"/>
                <a:gd name="connsiteY5-1332" fmla="*/ 1885950 h 4510088"/>
                <a:gd name="connsiteX6-1333" fmla="*/ 15157 w 3539407"/>
                <a:gd name="connsiteY6-1334" fmla="*/ 2438400 h 4510088"/>
                <a:gd name="connsiteX7-1335" fmla="*/ 38970 w 3539407"/>
                <a:gd name="connsiteY7-1336" fmla="*/ 2576513 h 4510088"/>
                <a:gd name="connsiteX8-1337" fmla="*/ 234232 w 3539407"/>
                <a:gd name="connsiteY8-1338" fmla="*/ 2609850 h 4510088"/>
                <a:gd name="connsiteX9-1339" fmla="*/ 210420 w 3539407"/>
                <a:gd name="connsiteY9-1340" fmla="*/ 2867025 h 4510088"/>
                <a:gd name="connsiteX10-1341" fmla="*/ 319957 w 3539407"/>
                <a:gd name="connsiteY10-1342" fmla="*/ 2957512 h 4510088"/>
                <a:gd name="connsiteX11-1343" fmla="*/ 296145 w 3539407"/>
                <a:gd name="connsiteY11-1344" fmla="*/ 3086100 h 4510088"/>
                <a:gd name="connsiteX12-1345" fmla="*/ 410445 w 3539407"/>
                <a:gd name="connsiteY12-1346" fmla="*/ 3252788 h 4510088"/>
                <a:gd name="connsiteX13-1347" fmla="*/ 367582 w 3539407"/>
                <a:gd name="connsiteY13-1348" fmla="*/ 3509963 h 4510088"/>
                <a:gd name="connsiteX14-1349" fmla="*/ 572369 w 3539407"/>
                <a:gd name="connsiteY14-1350" fmla="*/ 3652838 h 4510088"/>
                <a:gd name="connsiteX15-1351" fmla="*/ 1072432 w 3539407"/>
                <a:gd name="connsiteY15-1352" fmla="*/ 3624263 h 4510088"/>
                <a:gd name="connsiteX16-1353" fmla="*/ 1291507 w 3539407"/>
                <a:gd name="connsiteY16-1354" fmla="*/ 3690937 h 4510088"/>
                <a:gd name="connsiteX17-1355" fmla="*/ 1696319 w 3539407"/>
                <a:gd name="connsiteY17-1356" fmla="*/ 4510088 h 4510088"/>
                <a:gd name="connsiteX18-1357" fmla="*/ 2301157 w 3539407"/>
                <a:gd name="connsiteY18-1358" fmla="*/ 3648075 h 4510088"/>
                <a:gd name="connsiteX19-1359" fmla="*/ 2720257 w 3539407"/>
                <a:gd name="connsiteY19-1360" fmla="*/ 3390900 h 4510088"/>
                <a:gd name="connsiteX20-1361" fmla="*/ 2929807 w 3539407"/>
                <a:gd name="connsiteY20-1362" fmla="*/ 3333750 h 4510088"/>
                <a:gd name="connsiteX21-1363" fmla="*/ 2863132 w 3539407"/>
                <a:gd name="connsiteY21-1364" fmla="*/ 3009900 h 4510088"/>
                <a:gd name="connsiteX22-1365" fmla="*/ 3072682 w 3539407"/>
                <a:gd name="connsiteY22-1366" fmla="*/ 2524125 h 4510088"/>
                <a:gd name="connsiteX23-1367" fmla="*/ 3501307 w 3539407"/>
                <a:gd name="connsiteY23-1368" fmla="*/ 1752600 h 4510088"/>
                <a:gd name="connsiteX24-1369" fmla="*/ 3539407 w 3539407"/>
                <a:gd name="connsiteY24-1370" fmla="*/ 1524000 h 4510088"/>
                <a:gd name="connsiteX25-1371" fmla="*/ 3263182 w 3539407"/>
                <a:gd name="connsiteY25-1372" fmla="*/ 733425 h 4510088"/>
                <a:gd name="connsiteX26-1373" fmla="*/ 2558332 w 3539407"/>
                <a:gd name="connsiteY26-1374" fmla="*/ 161925 h 4510088"/>
                <a:gd name="connsiteX27-1375" fmla="*/ 1701082 w 3539407"/>
                <a:gd name="connsiteY27-1376" fmla="*/ 0 h 4510088"/>
                <a:gd name="connsiteX28-1377" fmla="*/ 1015282 w 3539407"/>
                <a:gd name="connsiteY28-1378" fmla="*/ 142875 h 4510088"/>
                <a:gd name="connsiteX29-1379" fmla="*/ 691432 w 3539407"/>
                <a:gd name="connsiteY29-1380" fmla="*/ 333375 h 4510088"/>
                <a:gd name="connsiteX0-1381" fmla="*/ 691432 w 3539407"/>
                <a:gd name="connsiteY0-1382" fmla="*/ 333375 h 4510088"/>
                <a:gd name="connsiteX1-1383" fmla="*/ 272332 w 3539407"/>
                <a:gd name="connsiteY1-1384" fmla="*/ 866775 h 4510088"/>
                <a:gd name="connsiteX2-1385" fmla="*/ 177082 w 3539407"/>
                <a:gd name="connsiteY2-1386" fmla="*/ 1343025 h 4510088"/>
                <a:gd name="connsiteX3-1387" fmla="*/ 177082 w 3539407"/>
                <a:gd name="connsiteY3-1388" fmla="*/ 1600200 h 4510088"/>
                <a:gd name="connsiteX4-1389" fmla="*/ 272332 w 3539407"/>
                <a:gd name="connsiteY4-1390" fmla="*/ 1771650 h 4510088"/>
                <a:gd name="connsiteX5-1391" fmla="*/ 272332 w 3539407"/>
                <a:gd name="connsiteY5-1392" fmla="*/ 1885950 h 4510088"/>
                <a:gd name="connsiteX6-1393" fmla="*/ 15157 w 3539407"/>
                <a:gd name="connsiteY6-1394" fmla="*/ 2438400 h 4510088"/>
                <a:gd name="connsiteX7-1395" fmla="*/ 38970 w 3539407"/>
                <a:gd name="connsiteY7-1396" fmla="*/ 2576513 h 4510088"/>
                <a:gd name="connsiteX8-1397" fmla="*/ 234232 w 3539407"/>
                <a:gd name="connsiteY8-1398" fmla="*/ 2609850 h 4510088"/>
                <a:gd name="connsiteX9-1399" fmla="*/ 210420 w 3539407"/>
                <a:gd name="connsiteY9-1400" fmla="*/ 2867025 h 4510088"/>
                <a:gd name="connsiteX10-1401" fmla="*/ 319957 w 3539407"/>
                <a:gd name="connsiteY10-1402" fmla="*/ 2957512 h 4510088"/>
                <a:gd name="connsiteX11-1403" fmla="*/ 296145 w 3539407"/>
                <a:gd name="connsiteY11-1404" fmla="*/ 3086100 h 4510088"/>
                <a:gd name="connsiteX12-1405" fmla="*/ 410445 w 3539407"/>
                <a:gd name="connsiteY12-1406" fmla="*/ 3252788 h 4510088"/>
                <a:gd name="connsiteX13-1407" fmla="*/ 367582 w 3539407"/>
                <a:gd name="connsiteY13-1408" fmla="*/ 3509963 h 4510088"/>
                <a:gd name="connsiteX14-1409" fmla="*/ 572369 w 3539407"/>
                <a:gd name="connsiteY14-1410" fmla="*/ 3652838 h 4510088"/>
                <a:gd name="connsiteX15-1411" fmla="*/ 1072432 w 3539407"/>
                <a:gd name="connsiteY15-1412" fmla="*/ 3624263 h 4510088"/>
                <a:gd name="connsiteX16-1413" fmla="*/ 1291507 w 3539407"/>
                <a:gd name="connsiteY16-1414" fmla="*/ 3690937 h 4510088"/>
                <a:gd name="connsiteX17-1415" fmla="*/ 1696319 w 3539407"/>
                <a:gd name="connsiteY17-1416" fmla="*/ 4510088 h 4510088"/>
                <a:gd name="connsiteX18-1417" fmla="*/ 2301157 w 3539407"/>
                <a:gd name="connsiteY18-1418" fmla="*/ 3648075 h 4510088"/>
                <a:gd name="connsiteX19-1419" fmla="*/ 2720257 w 3539407"/>
                <a:gd name="connsiteY19-1420" fmla="*/ 3390900 h 4510088"/>
                <a:gd name="connsiteX20-1421" fmla="*/ 2929807 w 3539407"/>
                <a:gd name="connsiteY20-1422" fmla="*/ 3333750 h 4510088"/>
                <a:gd name="connsiteX21-1423" fmla="*/ 2863132 w 3539407"/>
                <a:gd name="connsiteY21-1424" fmla="*/ 3009900 h 4510088"/>
                <a:gd name="connsiteX22-1425" fmla="*/ 3072682 w 3539407"/>
                <a:gd name="connsiteY22-1426" fmla="*/ 2524125 h 4510088"/>
                <a:gd name="connsiteX23-1427" fmla="*/ 3501307 w 3539407"/>
                <a:gd name="connsiteY23-1428" fmla="*/ 1752600 h 4510088"/>
                <a:gd name="connsiteX24-1429" fmla="*/ 3539407 w 3539407"/>
                <a:gd name="connsiteY24-1430" fmla="*/ 1524000 h 4510088"/>
                <a:gd name="connsiteX25-1431" fmla="*/ 3263182 w 3539407"/>
                <a:gd name="connsiteY25-1432" fmla="*/ 733425 h 4510088"/>
                <a:gd name="connsiteX26-1433" fmla="*/ 2558332 w 3539407"/>
                <a:gd name="connsiteY26-1434" fmla="*/ 161925 h 4510088"/>
                <a:gd name="connsiteX27-1435" fmla="*/ 1701082 w 3539407"/>
                <a:gd name="connsiteY27-1436" fmla="*/ 0 h 4510088"/>
                <a:gd name="connsiteX28-1437" fmla="*/ 1015282 w 3539407"/>
                <a:gd name="connsiteY28-1438" fmla="*/ 142875 h 4510088"/>
                <a:gd name="connsiteX29-1439" fmla="*/ 691432 w 3539407"/>
                <a:gd name="connsiteY29-1440" fmla="*/ 333375 h 4510088"/>
                <a:gd name="connsiteX0-1441" fmla="*/ 691432 w 3539407"/>
                <a:gd name="connsiteY0-1442" fmla="*/ 333375 h 4510088"/>
                <a:gd name="connsiteX1-1443" fmla="*/ 272332 w 3539407"/>
                <a:gd name="connsiteY1-1444" fmla="*/ 866775 h 4510088"/>
                <a:gd name="connsiteX2-1445" fmla="*/ 177082 w 3539407"/>
                <a:gd name="connsiteY2-1446" fmla="*/ 1343025 h 4510088"/>
                <a:gd name="connsiteX3-1447" fmla="*/ 177082 w 3539407"/>
                <a:gd name="connsiteY3-1448" fmla="*/ 1600200 h 4510088"/>
                <a:gd name="connsiteX4-1449" fmla="*/ 272332 w 3539407"/>
                <a:gd name="connsiteY4-1450" fmla="*/ 1771650 h 4510088"/>
                <a:gd name="connsiteX5-1451" fmla="*/ 272332 w 3539407"/>
                <a:gd name="connsiteY5-1452" fmla="*/ 1885950 h 4510088"/>
                <a:gd name="connsiteX6-1453" fmla="*/ 15157 w 3539407"/>
                <a:gd name="connsiteY6-1454" fmla="*/ 2438400 h 4510088"/>
                <a:gd name="connsiteX7-1455" fmla="*/ 38970 w 3539407"/>
                <a:gd name="connsiteY7-1456" fmla="*/ 2576513 h 4510088"/>
                <a:gd name="connsiteX8-1457" fmla="*/ 234232 w 3539407"/>
                <a:gd name="connsiteY8-1458" fmla="*/ 2609850 h 4510088"/>
                <a:gd name="connsiteX9-1459" fmla="*/ 210420 w 3539407"/>
                <a:gd name="connsiteY9-1460" fmla="*/ 2867025 h 4510088"/>
                <a:gd name="connsiteX10-1461" fmla="*/ 319957 w 3539407"/>
                <a:gd name="connsiteY10-1462" fmla="*/ 2957512 h 4510088"/>
                <a:gd name="connsiteX11-1463" fmla="*/ 296145 w 3539407"/>
                <a:gd name="connsiteY11-1464" fmla="*/ 3086100 h 4510088"/>
                <a:gd name="connsiteX12-1465" fmla="*/ 410445 w 3539407"/>
                <a:gd name="connsiteY12-1466" fmla="*/ 3252788 h 4510088"/>
                <a:gd name="connsiteX13-1467" fmla="*/ 367582 w 3539407"/>
                <a:gd name="connsiteY13-1468" fmla="*/ 3509963 h 4510088"/>
                <a:gd name="connsiteX14-1469" fmla="*/ 572369 w 3539407"/>
                <a:gd name="connsiteY14-1470" fmla="*/ 3652838 h 4510088"/>
                <a:gd name="connsiteX15-1471" fmla="*/ 1072432 w 3539407"/>
                <a:gd name="connsiteY15-1472" fmla="*/ 3624263 h 4510088"/>
                <a:gd name="connsiteX16-1473" fmla="*/ 1291507 w 3539407"/>
                <a:gd name="connsiteY16-1474" fmla="*/ 3690937 h 4510088"/>
                <a:gd name="connsiteX17-1475" fmla="*/ 1696319 w 3539407"/>
                <a:gd name="connsiteY17-1476" fmla="*/ 4510088 h 4510088"/>
                <a:gd name="connsiteX18-1477" fmla="*/ 2301157 w 3539407"/>
                <a:gd name="connsiteY18-1478" fmla="*/ 3648075 h 4510088"/>
                <a:gd name="connsiteX19-1479" fmla="*/ 2720257 w 3539407"/>
                <a:gd name="connsiteY19-1480" fmla="*/ 3390900 h 4510088"/>
                <a:gd name="connsiteX20-1481" fmla="*/ 2929807 w 3539407"/>
                <a:gd name="connsiteY20-1482" fmla="*/ 3333750 h 4510088"/>
                <a:gd name="connsiteX21-1483" fmla="*/ 2863132 w 3539407"/>
                <a:gd name="connsiteY21-1484" fmla="*/ 3009900 h 4510088"/>
                <a:gd name="connsiteX22-1485" fmla="*/ 3072682 w 3539407"/>
                <a:gd name="connsiteY22-1486" fmla="*/ 2524125 h 4510088"/>
                <a:gd name="connsiteX23-1487" fmla="*/ 3501307 w 3539407"/>
                <a:gd name="connsiteY23-1488" fmla="*/ 1752600 h 4510088"/>
                <a:gd name="connsiteX24-1489" fmla="*/ 3539407 w 3539407"/>
                <a:gd name="connsiteY24-1490" fmla="*/ 1524000 h 4510088"/>
                <a:gd name="connsiteX25-1491" fmla="*/ 3263182 w 3539407"/>
                <a:gd name="connsiteY25-1492" fmla="*/ 733425 h 4510088"/>
                <a:gd name="connsiteX26-1493" fmla="*/ 2558332 w 3539407"/>
                <a:gd name="connsiteY26-1494" fmla="*/ 161925 h 4510088"/>
                <a:gd name="connsiteX27-1495" fmla="*/ 1701082 w 3539407"/>
                <a:gd name="connsiteY27-1496" fmla="*/ 0 h 4510088"/>
                <a:gd name="connsiteX28-1497" fmla="*/ 1015282 w 3539407"/>
                <a:gd name="connsiteY28-1498" fmla="*/ 142875 h 4510088"/>
                <a:gd name="connsiteX29-1499" fmla="*/ 691432 w 3539407"/>
                <a:gd name="connsiteY29-1500" fmla="*/ 333375 h 4510088"/>
                <a:gd name="connsiteX0-1501" fmla="*/ 691432 w 3539407"/>
                <a:gd name="connsiteY0-1502" fmla="*/ 333375 h 4510088"/>
                <a:gd name="connsiteX1-1503" fmla="*/ 272332 w 3539407"/>
                <a:gd name="connsiteY1-1504" fmla="*/ 866775 h 4510088"/>
                <a:gd name="connsiteX2-1505" fmla="*/ 177082 w 3539407"/>
                <a:gd name="connsiteY2-1506" fmla="*/ 1343025 h 4510088"/>
                <a:gd name="connsiteX3-1507" fmla="*/ 177082 w 3539407"/>
                <a:gd name="connsiteY3-1508" fmla="*/ 1600200 h 4510088"/>
                <a:gd name="connsiteX4-1509" fmla="*/ 272332 w 3539407"/>
                <a:gd name="connsiteY4-1510" fmla="*/ 1771650 h 4510088"/>
                <a:gd name="connsiteX5-1511" fmla="*/ 272332 w 3539407"/>
                <a:gd name="connsiteY5-1512" fmla="*/ 1885950 h 4510088"/>
                <a:gd name="connsiteX6-1513" fmla="*/ 15157 w 3539407"/>
                <a:gd name="connsiteY6-1514" fmla="*/ 2438400 h 4510088"/>
                <a:gd name="connsiteX7-1515" fmla="*/ 38970 w 3539407"/>
                <a:gd name="connsiteY7-1516" fmla="*/ 2576513 h 4510088"/>
                <a:gd name="connsiteX8-1517" fmla="*/ 234232 w 3539407"/>
                <a:gd name="connsiteY8-1518" fmla="*/ 2609850 h 4510088"/>
                <a:gd name="connsiteX9-1519" fmla="*/ 210420 w 3539407"/>
                <a:gd name="connsiteY9-1520" fmla="*/ 2867025 h 4510088"/>
                <a:gd name="connsiteX10-1521" fmla="*/ 319957 w 3539407"/>
                <a:gd name="connsiteY10-1522" fmla="*/ 2957512 h 4510088"/>
                <a:gd name="connsiteX11-1523" fmla="*/ 296145 w 3539407"/>
                <a:gd name="connsiteY11-1524" fmla="*/ 3086100 h 4510088"/>
                <a:gd name="connsiteX12-1525" fmla="*/ 410445 w 3539407"/>
                <a:gd name="connsiteY12-1526" fmla="*/ 3252788 h 4510088"/>
                <a:gd name="connsiteX13-1527" fmla="*/ 367582 w 3539407"/>
                <a:gd name="connsiteY13-1528" fmla="*/ 3509963 h 4510088"/>
                <a:gd name="connsiteX14-1529" fmla="*/ 572369 w 3539407"/>
                <a:gd name="connsiteY14-1530" fmla="*/ 3652838 h 4510088"/>
                <a:gd name="connsiteX15-1531" fmla="*/ 1072432 w 3539407"/>
                <a:gd name="connsiteY15-1532" fmla="*/ 3624263 h 4510088"/>
                <a:gd name="connsiteX16-1533" fmla="*/ 1291507 w 3539407"/>
                <a:gd name="connsiteY16-1534" fmla="*/ 3690937 h 4510088"/>
                <a:gd name="connsiteX17-1535" fmla="*/ 1696319 w 3539407"/>
                <a:gd name="connsiteY17-1536" fmla="*/ 4510088 h 4510088"/>
                <a:gd name="connsiteX18-1537" fmla="*/ 2315444 w 3539407"/>
                <a:gd name="connsiteY18-1538" fmla="*/ 3719513 h 4510088"/>
                <a:gd name="connsiteX19-1539" fmla="*/ 2720257 w 3539407"/>
                <a:gd name="connsiteY19-1540" fmla="*/ 3390900 h 4510088"/>
                <a:gd name="connsiteX20-1541" fmla="*/ 2929807 w 3539407"/>
                <a:gd name="connsiteY20-1542" fmla="*/ 3333750 h 4510088"/>
                <a:gd name="connsiteX21-1543" fmla="*/ 2863132 w 3539407"/>
                <a:gd name="connsiteY21-1544" fmla="*/ 3009900 h 4510088"/>
                <a:gd name="connsiteX22-1545" fmla="*/ 3072682 w 3539407"/>
                <a:gd name="connsiteY22-1546" fmla="*/ 2524125 h 4510088"/>
                <a:gd name="connsiteX23-1547" fmla="*/ 3501307 w 3539407"/>
                <a:gd name="connsiteY23-1548" fmla="*/ 1752600 h 4510088"/>
                <a:gd name="connsiteX24-1549" fmla="*/ 3539407 w 3539407"/>
                <a:gd name="connsiteY24-1550" fmla="*/ 1524000 h 4510088"/>
                <a:gd name="connsiteX25-1551" fmla="*/ 3263182 w 3539407"/>
                <a:gd name="connsiteY25-1552" fmla="*/ 733425 h 4510088"/>
                <a:gd name="connsiteX26-1553" fmla="*/ 2558332 w 3539407"/>
                <a:gd name="connsiteY26-1554" fmla="*/ 161925 h 4510088"/>
                <a:gd name="connsiteX27-1555" fmla="*/ 1701082 w 3539407"/>
                <a:gd name="connsiteY27-1556" fmla="*/ 0 h 4510088"/>
                <a:gd name="connsiteX28-1557" fmla="*/ 1015282 w 3539407"/>
                <a:gd name="connsiteY28-1558" fmla="*/ 142875 h 4510088"/>
                <a:gd name="connsiteX29-1559" fmla="*/ 691432 w 3539407"/>
                <a:gd name="connsiteY29-1560" fmla="*/ 333375 h 4510088"/>
                <a:gd name="connsiteX0-1561" fmla="*/ 691432 w 3539407"/>
                <a:gd name="connsiteY0-1562" fmla="*/ 333375 h 4510088"/>
                <a:gd name="connsiteX1-1563" fmla="*/ 272332 w 3539407"/>
                <a:gd name="connsiteY1-1564" fmla="*/ 866775 h 4510088"/>
                <a:gd name="connsiteX2-1565" fmla="*/ 177082 w 3539407"/>
                <a:gd name="connsiteY2-1566" fmla="*/ 1343025 h 4510088"/>
                <a:gd name="connsiteX3-1567" fmla="*/ 177082 w 3539407"/>
                <a:gd name="connsiteY3-1568" fmla="*/ 1600200 h 4510088"/>
                <a:gd name="connsiteX4-1569" fmla="*/ 272332 w 3539407"/>
                <a:gd name="connsiteY4-1570" fmla="*/ 1771650 h 4510088"/>
                <a:gd name="connsiteX5-1571" fmla="*/ 272332 w 3539407"/>
                <a:gd name="connsiteY5-1572" fmla="*/ 1885950 h 4510088"/>
                <a:gd name="connsiteX6-1573" fmla="*/ 15157 w 3539407"/>
                <a:gd name="connsiteY6-1574" fmla="*/ 2438400 h 4510088"/>
                <a:gd name="connsiteX7-1575" fmla="*/ 38970 w 3539407"/>
                <a:gd name="connsiteY7-1576" fmla="*/ 2576513 h 4510088"/>
                <a:gd name="connsiteX8-1577" fmla="*/ 234232 w 3539407"/>
                <a:gd name="connsiteY8-1578" fmla="*/ 2609850 h 4510088"/>
                <a:gd name="connsiteX9-1579" fmla="*/ 210420 w 3539407"/>
                <a:gd name="connsiteY9-1580" fmla="*/ 2867025 h 4510088"/>
                <a:gd name="connsiteX10-1581" fmla="*/ 319957 w 3539407"/>
                <a:gd name="connsiteY10-1582" fmla="*/ 2957512 h 4510088"/>
                <a:gd name="connsiteX11-1583" fmla="*/ 296145 w 3539407"/>
                <a:gd name="connsiteY11-1584" fmla="*/ 3086100 h 4510088"/>
                <a:gd name="connsiteX12-1585" fmla="*/ 410445 w 3539407"/>
                <a:gd name="connsiteY12-1586" fmla="*/ 3252788 h 4510088"/>
                <a:gd name="connsiteX13-1587" fmla="*/ 367582 w 3539407"/>
                <a:gd name="connsiteY13-1588" fmla="*/ 3509963 h 4510088"/>
                <a:gd name="connsiteX14-1589" fmla="*/ 572369 w 3539407"/>
                <a:gd name="connsiteY14-1590" fmla="*/ 3652838 h 4510088"/>
                <a:gd name="connsiteX15-1591" fmla="*/ 1072432 w 3539407"/>
                <a:gd name="connsiteY15-1592" fmla="*/ 3624263 h 4510088"/>
                <a:gd name="connsiteX16-1593" fmla="*/ 1291507 w 3539407"/>
                <a:gd name="connsiteY16-1594" fmla="*/ 3690937 h 4510088"/>
                <a:gd name="connsiteX17-1595" fmla="*/ 1696319 w 3539407"/>
                <a:gd name="connsiteY17-1596" fmla="*/ 4510088 h 4510088"/>
                <a:gd name="connsiteX18-1597" fmla="*/ 2315444 w 3539407"/>
                <a:gd name="connsiteY18-1598" fmla="*/ 3719513 h 4510088"/>
                <a:gd name="connsiteX19-1599" fmla="*/ 2720257 w 3539407"/>
                <a:gd name="connsiteY19-1600" fmla="*/ 3390900 h 4510088"/>
                <a:gd name="connsiteX20-1601" fmla="*/ 2929807 w 3539407"/>
                <a:gd name="connsiteY20-1602" fmla="*/ 3333750 h 4510088"/>
                <a:gd name="connsiteX21-1603" fmla="*/ 2863132 w 3539407"/>
                <a:gd name="connsiteY21-1604" fmla="*/ 3009900 h 4510088"/>
                <a:gd name="connsiteX22-1605" fmla="*/ 3072682 w 3539407"/>
                <a:gd name="connsiteY22-1606" fmla="*/ 2524125 h 4510088"/>
                <a:gd name="connsiteX23-1607" fmla="*/ 3501307 w 3539407"/>
                <a:gd name="connsiteY23-1608" fmla="*/ 1752600 h 4510088"/>
                <a:gd name="connsiteX24-1609" fmla="*/ 3539407 w 3539407"/>
                <a:gd name="connsiteY24-1610" fmla="*/ 1524000 h 4510088"/>
                <a:gd name="connsiteX25-1611" fmla="*/ 3263182 w 3539407"/>
                <a:gd name="connsiteY25-1612" fmla="*/ 733425 h 4510088"/>
                <a:gd name="connsiteX26-1613" fmla="*/ 2558332 w 3539407"/>
                <a:gd name="connsiteY26-1614" fmla="*/ 161925 h 4510088"/>
                <a:gd name="connsiteX27-1615" fmla="*/ 1701082 w 3539407"/>
                <a:gd name="connsiteY27-1616" fmla="*/ 0 h 4510088"/>
                <a:gd name="connsiteX28-1617" fmla="*/ 1015282 w 3539407"/>
                <a:gd name="connsiteY28-1618" fmla="*/ 142875 h 4510088"/>
                <a:gd name="connsiteX29-1619" fmla="*/ 691432 w 3539407"/>
                <a:gd name="connsiteY29-1620" fmla="*/ 333375 h 4510088"/>
                <a:gd name="connsiteX0-1621" fmla="*/ 691432 w 3539407"/>
                <a:gd name="connsiteY0-1622" fmla="*/ 333375 h 4510088"/>
                <a:gd name="connsiteX1-1623" fmla="*/ 272332 w 3539407"/>
                <a:gd name="connsiteY1-1624" fmla="*/ 866775 h 4510088"/>
                <a:gd name="connsiteX2-1625" fmla="*/ 177082 w 3539407"/>
                <a:gd name="connsiteY2-1626" fmla="*/ 1343025 h 4510088"/>
                <a:gd name="connsiteX3-1627" fmla="*/ 177082 w 3539407"/>
                <a:gd name="connsiteY3-1628" fmla="*/ 1600200 h 4510088"/>
                <a:gd name="connsiteX4-1629" fmla="*/ 272332 w 3539407"/>
                <a:gd name="connsiteY4-1630" fmla="*/ 1771650 h 4510088"/>
                <a:gd name="connsiteX5-1631" fmla="*/ 272332 w 3539407"/>
                <a:gd name="connsiteY5-1632" fmla="*/ 1885950 h 4510088"/>
                <a:gd name="connsiteX6-1633" fmla="*/ 15157 w 3539407"/>
                <a:gd name="connsiteY6-1634" fmla="*/ 2438400 h 4510088"/>
                <a:gd name="connsiteX7-1635" fmla="*/ 38970 w 3539407"/>
                <a:gd name="connsiteY7-1636" fmla="*/ 2576513 h 4510088"/>
                <a:gd name="connsiteX8-1637" fmla="*/ 234232 w 3539407"/>
                <a:gd name="connsiteY8-1638" fmla="*/ 2609850 h 4510088"/>
                <a:gd name="connsiteX9-1639" fmla="*/ 210420 w 3539407"/>
                <a:gd name="connsiteY9-1640" fmla="*/ 2867025 h 4510088"/>
                <a:gd name="connsiteX10-1641" fmla="*/ 319957 w 3539407"/>
                <a:gd name="connsiteY10-1642" fmla="*/ 2957512 h 4510088"/>
                <a:gd name="connsiteX11-1643" fmla="*/ 296145 w 3539407"/>
                <a:gd name="connsiteY11-1644" fmla="*/ 3086100 h 4510088"/>
                <a:gd name="connsiteX12-1645" fmla="*/ 410445 w 3539407"/>
                <a:gd name="connsiteY12-1646" fmla="*/ 3252788 h 4510088"/>
                <a:gd name="connsiteX13-1647" fmla="*/ 367582 w 3539407"/>
                <a:gd name="connsiteY13-1648" fmla="*/ 3509963 h 4510088"/>
                <a:gd name="connsiteX14-1649" fmla="*/ 572369 w 3539407"/>
                <a:gd name="connsiteY14-1650" fmla="*/ 3652838 h 4510088"/>
                <a:gd name="connsiteX15-1651" fmla="*/ 1072432 w 3539407"/>
                <a:gd name="connsiteY15-1652" fmla="*/ 3624263 h 4510088"/>
                <a:gd name="connsiteX16-1653" fmla="*/ 1291507 w 3539407"/>
                <a:gd name="connsiteY16-1654" fmla="*/ 3690937 h 4510088"/>
                <a:gd name="connsiteX17-1655" fmla="*/ 1696319 w 3539407"/>
                <a:gd name="connsiteY17-1656" fmla="*/ 4510088 h 4510088"/>
                <a:gd name="connsiteX18-1657" fmla="*/ 2315444 w 3539407"/>
                <a:gd name="connsiteY18-1658" fmla="*/ 3719513 h 4510088"/>
                <a:gd name="connsiteX19-1659" fmla="*/ 2720257 w 3539407"/>
                <a:gd name="connsiteY19-1660" fmla="*/ 3429000 h 4510088"/>
                <a:gd name="connsiteX20-1661" fmla="*/ 2929807 w 3539407"/>
                <a:gd name="connsiteY20-1662" fmla="*/ 3333750 h 4510088"/>
                <a:gd name="connsiteX21-1663" fmla="*/ 2863132 w 3539407"/>
                <a:gd name="connsiteY21-1664" fmla="*/ 3009900 h 4510088"/>
                <a:gd name="connsiteX22-1665" fmla="*/ 3072682 w 3539407"/>
                <a:gd name="connsiteY22-1666" fmla="*/ 2524125 h 4510088"/>
                <a:gd name="connsiteX23-1667" fmla="*/ 3501307 w 3539407"/>
                <a:gd name="connsiteY23-1668" fmla="*/ 1752600 h 4510088"/>
                <a:gd name="connsiteX24-1669" fmla="*/ 3539407 w 3539407"/>
                <a:gd name="connsiteY24-1670" fmla="*/ 1524000 h 4510088"/>
                <a:gd name="connsiteX25-1671" fmla="*/ 3263182 w 3539407"/>
                <a:gd name="connsiteY25-1672" fmla="*/ 733425 h 4510088"/>
                <a:gd name="connsiteX26-1673" fmla="*/ 2558332 w 3539407"/>
                <a:gd name="connsiteY26-1674" fmla="*/ 161925 h 4510088"/>
                <a:gd name="connsiteX27-1675" fmla="*/ 1701082 w 3539407"/>
                <a:gd name="connsiteY27-1676" fmla="*/ 0 h 4510088"/>
                <a:gd name="connsiteX28-1677" fmla="*/ 1015282 w 3539407"/>
                <a:gd name="connsiteY28-1678" fmla="*/ 142875 h 4510088"/>
                <a:gd name="connsiteX29-1679" fmla="*/ 691432 w 3539407"/>
                <a:gd name="connsiteY29-1680" fmla="*/ 333375 h 4510088"/>
                <a:gd name="connsiteX0-1681" fmla="*/ 691432 w 3539407"/>
                <a:gd name="connsiteY0-1682" fmla="*/ 333375 h 4510088"/>
                <a:gd name="connsiteX1-1683" fmla="*/ 272332 w 3539407"/>
                <a:gd name="connsiteY1-1684" fmla="*/ 866775 h 4510088"/>
                <a:gd name="connsiteX2-1685" fmla="*/ 177082 w 3539407"/>
                <a:gd name="connsiteY2-1686" fmla="*/ 1343025 h 4510088"/>
                <a:gd name="connsiteX3-1687" fmla="*/ 177082 w 3539407"/>
                <a:gd name="connsiteY3-1688" fmla="*/ 1600200 h 4510088"/>
                <a:gd name="connsiteX4-1689" fmla="*/ 272332 w 3539407"/>
                <a:gd name="connsiteY4-1690" fmla="*/ 1771650 h 4510088"/>
                <a:gd name="connsiteX5-1691" fmla="*/ 272332 w 3539407"/>
                <a:gd name="connsiteY5-1692" fmla="*/ 1885950 h 4510088"/>
                <a:gd name="connsiteX6-1693" fmla="*/ 15157 w 3539407"/>
                <a:gd name="connsiteY6-1694" fmla="*/ 2438400 h 4510088"/>
                <a:gd name="connsiteX7-1695" fmla="*/ 38970 w 3539407"/>
                <a:gd name="connsiteY7-1696" fmla="*/ 2576513 h 4510088"/>
                <a:gd name="connsiteX8-1697" fmla="*/ 234232 w 3539407"/>
                <a:gd name="connsiteY8-1698" fmla="*/ 2609850 h 4510088"/>
                <a:gd name="connsiteX9-1699" fmla="*/ 210420 w 3539407"/>
                <a:gd name="connsiteY9-1700" fmla="*/ 2867025 h 4510088"/>
                <a:gd name="connsiteX10-1701" fmla="*/ 319957 w 3539407"/>
                <a:gd name="connsiteY10-1702" fmla="*/ 2957512 h 4510088"/>
                <a:gd name="connsiteX11-1703" fmla="*/ 296145 w 3539407"/>
                <a:gd name="connsiteY11-1704" fmla="*/ 3086100 h 4510088"/>
                <a:gd name="connsiteX12-1705" fmla="*/ 410445 w 3539407"/>
                <a:gd name="connsiteY12-1706" fmla="*/ 3252788 h 4510088"/>
                <a:gd name="connsiteX13-1707" fmla="*/ 367582 w 3539407"/>
                <a:gd name="connsiteY13-1708" fmla="*/ 3509963 h 4510088"/>
                <a:gd name="connsiteX14-1709" fmla="*/ 572369 w 3539407"/>
                <a:gd name="connsiteY14-1710" fmla="*/ 3652838 h 4510088"/>
                <a:gd name="connsiteX15-1711" fmla="*/ 1072432 w 3539407"/>
                <a:gd name="connsiteY15-1712" fmla="*/ 3624263 h 4510088"/>
                <a:gd name="connsiteX16-1713" fmla="*/ 1291507 w 3539407"/>
                <a:gd name="connsiteY16-1714" fmla="*/ 3690937 h 4510088"/>
                <a:gd name="connsiteX17-1715" fmla="*/ 1696319 w 3539407"/>
                <a:gd name="connsiteY17-1716" fmla="*/ 4510088 h 4510088"/>
                <a:gd name="connsiteX18-1717" fmla="*/ 2315444 w 3539407"/>
                <a:gd name="connsiteY18-1718" fmla="*/ 3719513 h 4510088"/>
                <a:gd name="connsiteX19-1719" fmla="*/ 2720257 w 3539407"/>
                <a:gd name="connsiteY19-1720" fmla="*/ 3429000 h 4510088"/>
                <a:gd name="connsiteX20-1721" fmla="*/ 2929807 w 3539407"/>
                <a:gd name="connsiteY20-1722" fmla="*/ 3333750 h 4510088"/>
                <a:gd name="connsiteX21-1723" fmla="*/ 2863132 w 3539407"/>
                <a:gd name="connsiteY21-1724" fmla="*/ 3009900 h 4510088"/>
                <a:gd name="connsiteX22-1725" fmla="*/ 3072682 w 3539407"/>
                <a:gd name="connsiteY22-1726" fmla="*/ 2524125 h 4510088"/>
                <a:gd name="connsiteX23-1727" fmla="*/ 3501307 w 3539407"/>
                <a:gd name="connsiteY23-1728" fmla="*/ 1752600 h 4510088"/>
                <a:gd name="connsiteX24-1729" fmla="*/ 3539407 w 3539407"/>
                <a:gd name="connsiteY24-1730" fmla="*/ 1524000 h 4510088"/>
                <a:gd name="connsiteX25-1731" fmla="*/ 3263182 w 3539407"/>
                <a:gd name="connsiteY25-1732" fmla="*/ 733425 h 4510088"/>
                <a:gd name="connsiteX26-1733" fmla="*/ 2558332 w 3539407"/>
                <a:gd name="connsiteY26-1734" fmla="*/ 161925 h 4510088"/>
                <a:gd name="connsiteX27-1735" fmla="*/ 1701082 w 3539407"/>
                <a:gd name="connsiteY27-1736" fmla="*/ 0 h 4510088"/>
                <a:gd name="connsiteX28-1737" fmla="*/ 1015282 w 3539407"/>
                <a:gd name="connsiteY28-1738" fmla="*/ 142875 h 4510088"/>
                <a:gd name="connsiteX29-1739" fmla="*/ 691432 w 3539407"/>
                <a:gd name="connsiteY29-1740" fmla="*/ 333375 h 4510088"/>
                <a:gd name="connsiteX0-1741" fmla="*/ 691432 w 3539407"/>
                <a:gd name="connsiteY0-1742" fmla="*/ 333375 h 4510088"/>
                <a:gd name="connsiteX1-1743" fmla="*/ 272332 w 3539407"/>
                <a:gd name="connsiteY1-1744" fmla="*/ 866775 h 4510088"/>
                <a:gd name="connsiteX2-1745" fmla="*/ 177082 w 3539407"/>
                <a:gd name="connsiteY2-1746" fmla="*/ 1343025 h 4510088"/>
                <a:gd name="connsiteX3-1747" fmla="*/ 177082 w 3539407"/>
                <a:gd name="connsiteY3-1748" fmla="*/ 1600200 h 4510088"/>
                <a:gd name="connsiteX4-1749" fmla="*/ 272332 w 3539407"/>
                <a:gd name="connsiteY4-1750" fmla="*/ 1771650 h 4510088"/>
                <a:gd name="connsiteX5-1751" fmla="*/ 272332 w 3539407"/>
                <a:gd name="connsiteY5-1752" fmla="*/ 1885950 h 4510088"/>
                <a:gd name="connsiteX6-1753" fmla="*/ 15157 w 3539407"/>
                <a:gd name="connsiteY6-1754" fmla="*/ 2438400 h 4510088"/>
                <a:gd name="connsiteX7-1755" fmla="*/ 38970 w 3539407"/>
                <a:gd name="connsiteY7-1756" fmla="*/ 2576513 h 4510088"/>
                <a:gd name="connsiteX8-1757" fmla="*/ 234232 w 3539407"/>
                <a:gd name="connsiteY8-1758" fmla="*/ 2609850 h 4510088"/>
                <a:gd name="connsiteX9-1759" fmla="*/ 210420 w 3539407"/>
                <a:gd name="connsiteY9-1760" fmla="*/ 2867025 h 4510088"/>
                <a:gd name="connsiteX10-1761" fmla="*/ 319957 w 3539407"/>
                <a:gd name="connsiteY10-1762" fmla="*/ 2957512 h 4510088"/>
                <a:gd name="connsiteX11-1763" fmla="*/ 296145 w 3539407"/>
                <a:gd name="connsiteY11-1764" fmla="*/ 3086100 h 4510088"/>
                <a:gd name="connsiteX12-1765" fmla="*/ 410445 w 3539407"/>
                <a:gd name="connsiteY12-1766" fmla="*/ 3252788 h 4510088"/>
                <a:gd name="connsiteX13-1767" fmla="*/ 367582 w 3539407"/>
                <a:gd name="connsiteY13-1768" fmla="*/ 3509963 h 4510088"/>
                <a:gd name="connsiteX14-1769" fmla="*/ 572369 w 3539407"/>
                <a:gd name="connsiteY14-1770" fmla="*/ 3652838 h 4510088"/>
                <a:gd name="connsiteX15-1771" fmla="*/ 1072432 w 3539407"/>
                <a:gd name="connsiteY15-1772" fmla="*/ 3624263 h 4510088"/>
                <a:gd name="connsiteX16-1773" fmla="*/ 1291507 w 3539407"/>
                <a:gd name="connsiteY16-1774" fmla="*/ 3690937 h 4510088"/>
                <a:gd name="connsiteX17-1775" fmla="*/ 1696319 w 3539407"/>
                <a:gd name="connsiteY17-1776" fmla="*/ 4510088 h 4510088"/>
                <a:gd name="connsiteX18-1777" fmla="*/ 2315444 w 3539407"/>
                <a:gd name="connsiteY18-1778" fmla="*/ 3719513 h 4510088"/>
                <a:gd name="connsiteX19-1779" fmla="*/ 2720257 w 3539407"/>
                <a:gd name="connsiteY19-1780" fmla="*/ 3429000 h 4510088"/>
                <a:gd name="connsiteX20-1781" fmla="*/ 2910757 w 3539407"/>
                <a:gd name="connsiteY20-1782" fmla="*/ 3381375 h 4510088"/>
                <a:gd name="connsiteX21-1783" fmla="*/ 2863132 w 3539407"/>
                <a:gd name="connsiteY21-1784" fmla="*/ 3009900 h 4510088"/>
                <a:gd name="connsiteX22-1785" fmla="*/ 3072682 w 3539407"/>
                <a:gd name="connsiteY22-1786" fmla="*/ 2524125 h 4510088"/>
                <a:gd name="connsiteX23-1787" fmla="*/ 3501307 w 3539407"/>
                <a:gd name="connsiteY23-1788" fmla="*/ 1752600 h 4510088"/>
                <a:gd name="connsiteX24-1789" fmla="*/ 3539407 w 3539407"/>
                <a:gd name="connsiteY24-1790" fmla="*/ 1524000 h 4510088"/>
                <a:gd name="connsiteX25-1791" fmla="*/ 3263182 w 3539407"/>
                <a:gd name="connsiteY25-1792" fmla="*/ 733425 h 4510088"/>
                <a:gd name="connsiteX26-1793" fmla="*/ 2558332 w 3539407"/>
                <a:gd name="connsiteY26-1794" fmla="*/ 161925 h 4510088"/>
                <a:gd name="connsiteX27-1795" fmla="*/ 1701082 w 3539407"/>
                <a:gd name="connsiteY27-1796" fmla="*/ 0 h 4510088"/>
                <a:gd name="connsiteX28-1797" fmla="*/ 1015282 w 3539407"/>
                <a:gd name="connsiteY28-1798" fmla="*/ 142875 h 4510088"/>
                <a:gd name="connsiteX29-1799" fmla="*/ 691432 w 3539407"/>
                <a:gd name="connsiteY29-1800" fmla="*/ 333375 h 4510088"/>
                <a:gd name="connsiteX0-1801" fmla="*/ 691432 w 3539407"/>
                <a:gd name="connsiteY0-1802" fmla="*/ 333375 h 4510088"/>
                <a:gd name="connsiteX1-1803" fmla="*/ 272332 w 3539407"/>
                <a:gd name="connsiteY1-1804" fmla="*/ 866775 h 4510088"/>
                <a:gd name="connsiteX2-1805" fmla="*/ 177082 w 3539407"/>
                <a:gd name="connsiteY2-1806" fmla="*/ 1343025 h 4510088"/>
                <a:gd name="connsiteX3-1807" fmla="*/ 177082 w 3539407"/>
                <a:gd name="connsiteY3-1808" fmla="*/ 1600200 h 4510088"/>
                <a:gd name="connsiteX4-1809" fmla="*/ 272332 w 3539407"/>
                <a:gd name="connsiteY4-1810" fmla="*/ 1771650 h 4510088"/>
                <a:gd name="connsiteX5-1811" fmla="*/ 272332 w 3539407"/>
                <a:gd name="connsiteY5-1812" fmla="*/ 1885950 h 4510088"/>
                <a:gd name="connsiteX6-1813" fmla="*/ 15157 w 3539407"/>
                <a:gd name="connsiteY6-1814" fmla="*/ 2438400 h 4510088"/>
                <a:gd name="connsiteX7-1815" fmla="*/ 38970 w 3539407"/>
                <a:gd name="connsiteY7-1816" fmla="*/ 2576513 h 4510088"/>
                <a:gd name="connsiteX8-1817" fmla="*/ 234232 w 3539407"/>
                <a:gd name="connsiteY8-1818" fmla="*/ 2609850 h 4510088"/>
                <a:gd name="connsiteX9-1819" fmla="*/ 210420 w 3539407"/>
                <a:gd name="connsiteY9-1820" fmla="*/ 2867025 h 4510088"/>
                <a:gd name="connsiteX10-1821" fmla="*/ 319957 w 3539407"/>
                <a:gd name="connsiteY10-1822" fmla="*/ 2957512 h 4510088"/>
                <a:gd name="connsiteX11-1823" fmla="*/ 296145 w 3539407"/>
                <a:gd name="connsiteY11-1824" fmla="*/ 3086100 h 4510088"/>
                <a:gd name="connsiteX12-1825" fmla="*/ 410445 w 3539407"/>
                <a:gd name="connsiteY12-1826" fmla="*/ 3252788 h 4510088"/>
                <a:gd name="connsiteX13-1827" fmla="*/ 367582 w 3539407"/>
                <a:gd name="connsiteY13-1828" fmla="*/ 3509963 h 4510088"/>
                <a:gd name="connsiteX14-1829" fmla="*/ 572369 w 3539407"/>
                <a:gd name="connsiteY14-1830" fmla="*/ 3652838 h 4510088"/>
                <a:gd name="connsiteX15-1831" fmla="*/ 1072432 w 3539407"/>
                <a:gd name="connsiteY15-1832" fmla="*/ 3624263 h 4510088"/>
                <a:gd name="connsiteX16-1833" fmla="*/ 1291507 w 3539407"/>
                <a:gd name="connsiteY16-1834" fmla="*/ 3690937 h 4510088"/>
                <a:gd name="connsiteX17-1835" fmla="*/ 1696319 w 3539407"/>
                <a:gd name="connsiteY17-1836" fmla="*/ 4510088 h 4510088"/>
                <a:gd name="connsiteX18-1837" fmla="*/ 2315444 w 3539407"/>
                <a:gd name="connsiteY18-1838" fmla="*/ 3719513 h 4510088"/>
                <a:gd name="connsiteX19-1839" fmla="*/ 2720257 w 3539407"/>
                <a:gd name="connsiteY19-1840" fmla="*/ 3429000 h 4510088"/>
                <a:gd name="connsiteX20-1841" fmla="*/ 2910757 w 3539407"/>
                <a:gd name="connsiteY20-1842" fmla="*/ 3381375 h 4510088"/>
                <a:gd name="connsiteX21-1843" fmla="*/ 2863132 w 3539407"/>
                <a:gd name="connsiteY21-1844" fmla="*/ 3009900 h 4510088"/>
                <a:gd name="connsiteX22-1845" fmla="*/ 3072682 w 3539407"/>
                <a:gd name="connsiteY22-1846" fmla="*/ 2524125 h 4510088"/>
                <a:gd name="connsiteX23-1847" fmla="*/ 3501307 w 3539407"/>
                <a:gd name="connsiteY23-1848" fmla="*/ 1752600 h 4510088"/>
                <a:gd name="connsiteX24-1849" fmla="*/ 3539407 w 3539407"/>
                <a:gd name="connsiteY24-1850" fmla="*/ 1524000 h 4510088"/>
                <a:gd name="connsiteX25-1851" fmla="*/ 3263182 w 3539407"/>
                <a:gd name="connsiteY25-1852" fmla="*/ 733425 h 4510088"/>
                <a:gd name="connsiteX26-1853" fmla="*/ 2558332 w 3539407"/>
                <a:gd name="connsiteY26-1854" fmla="*/ 161925 h 4510088"/>
                <a:gd name="connsiteX27-1855" fmla="*/ 1701082 w 3539407"/>
                <a:gd name="connsiteY27-1856" fmla="*/ 0 h 4510088"/>
                <a:gd name="connsiteX28-1857" fmla="*/ 1015282 w 3539407"/>
                <a:gd name="connsiteY28-1858" fmla="*/ 142875 h 4510088"/>
                <a:gd name="connsiteX29-1859" fmla="*/ 691432 w 3539407"/>
                <a:gd name="connsiteY29-1860" fmla="*/ 333375 h 4510088"/>
                <a:gd name="connsiteX0-1861" fmla="*/ 691432 w 3539407"/>
                <a:gd name="connsiteY0-1862" fmla="*/ 333375 h 4510088"/>
                <a:gd name="connsiteX1-1863" fmla="*/ 272332 w 3539407"/>
                <a:gd name="connsiteY1-1864" fmla="*/ 866775 h 4510088"/>
                <a:gd name="connsiteX2-1865" fmla="*/ 177082 w 3539407"/>
                <a:gd name="connsiteY2-1866" fmla="*/ 1343025 h 4510088"/>
                <a:gd name="connsiteX3-1867" fmla="*/ 177082 w 3539407"/>
                <a:gd name="connsiteY3-1868" fmla="*/ 1600200 h 4510088"/>
                <a:gd name="connsiteX4-1869" fmla="*/ 272332 w 3539407"/>
                <a:gd name="connsiteY4-1870" fmla="*/ 1771650 h 4510088"/>
                <a:gd name="connsiteX5-1871" fmla="*/ 272332 w 3539407"/>
                <a:gd name="connsiteY5-1872" fmla="*/ 1885950 h 4510088"/>
                <a:gd name="connsiteX6-1873" fmla="*/ 15157 w 3539407"/>
                <a:gd name="connsiteY6-1874" fmla="*/ 2438400 h 4510088"/>
                <a:gd name="connsiteX7-1875" fmla="*/ 38970 w 3539407"/>
                <a:gd name="connsiteY7-1876" fmla="*/ 2576513 h 4510088"/>
                <a:gd name="connsiteX8-1877" fmla="*/ 234232 w 3539407"/>
                <a:gd name="connsiteY8-1878" fmla="*/ 2609850 h 4510088"/>
                <a:gd name="connsiteX9-1879" fmla="*/ 210420 w 3539407"/>
                <a:gd name="connsiteY9-1880" fmla="*/ 2867025 h 4510088"/>
                <a:gd name="connsiteX10-1881" fmla="*/ 319957 w 3539407"/>
                <a:gd name="connsiteY10-1882" fmla="*/ 2957512 h 4510088"/>
                <a:gd name="connsiteX11-1883" fmla="*/ 296145 w 3539407"/>
                <a:gd name="connsiteY11-1884" fmla="*/ 3086100 h 4510088"/>
                <a:gd name="connsiteX12-1885" fmla="*/ 410445 w 3539407"/>
                <a:gd name="connsiteY12-1886" fmla="*/ 3252788 h 4510088"/>
                <a:gd name="connsiteX13-1887" fmla="*/ 367582 w 3539407"/>
                <a:gd name="connsiteY13-1888" fmla="*/ 3509963 h 4510088"/>
                <a:gd name="connsiteX14-1889" fmla="*/ 572369 w 3539407"/>
                <a:gd name="connsiteY14-1890" fmla="*/ 3652838 h 4510088"/>
                <a:gd name="connsiteX15-1891" fmla="*/ 1072432 w 3539407"/>
                <a:gd name="connsiteY15-1892" fmla="*/ 3624263 h 4510088"/>
                <a:gd name="connsiteX16-1893" fmla="*/ 1291507 w 3539407"/>
                <a:gd name="connsiteY16-1894" fmla="*/ 3690937 h 4510088"/>
                <a:gd name="connsiteX17-1895" fmla="*/ 1696319 w 3539407"/>
                <a:gd name="connsiteY17-1896" fmla="*/ 4510088 h 4510088"/>
                <a:gd name="connsiteX18-1897" fmla="*/ 2315444 w 3539407"/>
                <a:gd name="connsiteY18-1898" fmla="*/ 3719513 h 4510088"/>
                <a:gd name="connsiteX19-1899" fmla="*/ 2720257 w 3539407"/>
                <a:gd name="connsiteY19-1900" fmla="*/ 3429000 h 4510088"/>
                <a:gd name="connsiteX20-1901" fmla="*/ 2910757 w 3539407"/>
                <a:gd name="connsiteY20-1902" fmla="*/ 3381375 h 4510088"/>
                <a:gd name="connsiteX21-1903" fmla="*/ 2877419 w 3539407"/>
                <a:gd name="connsiteY21-1904" fmla="*/ 3024187 h 4510088"/>
                <a:gd name="connsiteX22-1905" fmla="*/ 3072682 w 3539407"/>
                <a:gd name="connsiteY22-1906" fmla="*/ 2524125 h 4510088"/>
                <a:gd name="connsiteX23-1907" fmla="*/ 3501307 w 3539407"/>
                <a:gd name="connsiteY23-1908" fmla="*/ 1752600 h 4510088"/>
                <a:gd name="connsiteX24-1909" fmla="*/ 3539407 w 3539407"/>
                <a:gd name="connsiteY24-1910" fmla="*/ 1524000 h 4510088"/>
                <a:gd name="connsiteX25-1911" fmla="*/ 3263182 w 3539407"/>
                <a:gd name="connsiteY25-1912" fmla="*/ 733425 h 4510088"/>
                <a:gd name="connsiteX26-1913" fmla="*/ 2558332 w 3539407"/>
                <a:gd name="connsiteY26-1914" fmla="*/ 161925 h 4510088"/>
                <a:gd name="connsiteX27-1915" fmla="*/ 1701082 w 3539407"/>
                <a:gd name="connsiteY27-1916" fmla="*/ 0 h 4510088"/>
                <a:gd name="connsiteX28-1917" fmla="*/ 1015282 w 3539407"/>
                <a:gd name="connsiteY28-1918" fmla="*/ 142875 h 4510088"/>
                <a:gd name="connsiteX29-1919" fmla="*/ 691432 w 3539407"/>
                <a:gd name="connsiteY29-1920" fmla="*/ 333375 h 4510088"/>
                <a:gd name="connsiteX0-1921" fmla="*/ 691432 w 3539407"/>
                <a:gd name="connsiteY0-1922" fmla="*/ 333375 h 4510088"/>
                <a:gd name="connsiteX1-1923" fmla="*/ 272332 w 3539407"/>
                <a:gd name="connsiteY1-1924" fmla="*/ 866775 h 4510088"/>
                <a:gd name="connsiteX2-1925" fmla="*/ 177082 w 3539407"/>
                <a:gd name="connsiteY2-1926" fmla="*/ 1343025 h 4510088"/>
                <a:gd name="connsiteX3-1927" fmla="*/ 177082 w 3539407"/>
                <a:gd name="connsiteY3-1928" fmla="*/ 1600200 h 4510088"/>
                <a:gd name="connsiteX4-1929" fmla="*/ 272332 w 3539407"/>
                <a:gd name="connsiteY4-1930" fmla="*/ 1771650 h 4510088"/>
                <a:gd name="connsiteX5-1931" fmla="*/ 272332 w 3539407"/>
                <a:gd name="connsiteY5-1932" fmla="*/ 1885950 h 4510088"/>
                <a:gd name="connsiteX6-1933" fmla="*/ 15157 w 3539407"/>
                <a:gd name="connsiteY6-1934" fmla="*/ 2438400 h 4510088"/>
                <a:gd name="connsiteX7-1935" fmla="*/ 38970 w 3539407"/>
                <a:gd name="connsiteY7-1936" fmla="*/ 2576513 h 4510088"/>
                <a:gd name="connsiteX8-1937" fmla="*/ 234232 w 3539407"/>
                <a:gd name="connsiteY8-1938" fmla="*/ 2609850 h 4510088"/>
                <a:gd name="connsiteX9-1939" fmla="*/ 210420 w 3539407"/>
                <a:gd name="connsiteY9-1940" fmla="*/ 2867025 h 4510088"/>
                <a:gd name="connsiteX10-1941" fmla="*/ 319957 w 3539407"/>
                <a:gd name="connsiteY10-1942" fmla="*/ 2957512 h 4510088"/>
                <a:gd name="connsiteX11-1943" fmla="*/ 296145 w 3539407"/>
                <a:gd name="connsiteY11-1944" fmla="*/ 3086100 h 4510088"/>
                <a:gd name="connsiteX12-1945" fmla="*/ 410445 w 3539407"/>
                <a:gd name="connsiteY12-1946" fmla="*/ 3252788 h 4510088"/>
                <a:gd name="connsiteX13-1947" fmla="*/ 367582 w 3539407"/>
                <a:gd name="connsiteY13-1948" fmla="*/ 3509963 h 4510088"/>
                <a:gd name="connsiteX14-1949" fmla="*/ 572369 w 3539407"/>
                <a:gd name="connsiteY14-1950" fmla="*/ 3652838 h 4510088"/>
                <a:gd name="connsiteX15-1951" fmla="*/ 1072432 w 3539407"/>
                <a:gd name="connsiteY15-1952" fmla="*/ 3624263 h 4510088"/>
                <a:gd name="connsiteX16-1953" fmla="*/ 1291507 w 3539407"/>
                <a:gd name="connsiteY16-1954" fmla="*/ 3690937 h 4510088"/>
                <a:gd name="connsiteX17-1955" fmla="*/ 1696319 w 3539407"/>
                <a:gd name="connsiteY17-1956" fmla="*/ 4510088 h 4510088"/>
                <a:gd name="connsiteX18-1957" fmla="*/ 2315444 w 3539407"/>
                <a:gd name="connsiteY18-1958" fmla="*/ 3719513 h 4510088"/>
                <a:gd name="connsiteX19-1959" fmla="*/ 2720257 w 3539407"/>
                <a:gd name="connsiteY19-1960" fmla="*/ 3429000 h 4510088"/>
                <a:gd name="connsiteX20-1961" fmla="*/ 2910757 w 3539407"/>
                <a:gd name="connsiteY20-1962" fmla="*/ 3381375 h 4510088"/>
                <a:gd name="connsiteX21-1963" fmla="*/ 2877419 w 3539407"/>
                <a:gd name="connsiteY21-1964" fmla="*/ 3024187 h 4510088"/>
                <a:gd name="connsiteX22-1965" fmla="*/ 3072682 w 3539407"/>
                <a:gd name="connsiteY22-1966" fmla="*/ 2524125 h 4510088"/>
                <a:gd name="connsiteX23-1967" fmla="*/ 3501307 w 3539407"/>
                <a:gd name="connsiteY23-1968" fmla="*/ 1752600 h 4510088"/>
                <a:gd name="connsiteX24-1969" fmla="*/ 3539407 w 3539407"/>
                <a:gd name="connsiteY24-1970" fmla="*/ 1524000 h 4510088"/>
                <a:gd name="connsiteX25-1971" fmla="*/ 3263182 w 3539407"/>
                <a:gd name="connsiteY25-1972" fmla="*/ 733425 h 4510088"/>
                <a:gd name="connsiteX26-1973" fmla="*/ 2558332 w 3539407"/>
                <a:gd name="connsiteY26-1974" fmla="*/ 161925 h 4510088"/>
                <a:gd name="connsiteX27-1975" fmla="*/ 1701082 w 3539407"/>
                <a:gd name="connsiteY27-1976" fmla="*/ 0 h 4510088"/>
                <a:gd name="connsiteX28-1977" fmla="*/ 1015282 w 3539407"/>
                <a:gd name="connsiteY28-1978" fmla="*/ 142875 h 4510088"/>
                <a:gd name="connsiteX29-1979" fmla="*/ 691432 w 3539407"/>
                <a:gd name="connsiteY29-1980" fmla="*/ 333375 h 4510088"/>
                <a:gd name="connsiteX0-1981" fmla="*/ 691432 w 3539407"/>
                <a:gd name="connsiteY0-1982" fmla="*/ 333375 h 4510088"/>
                <a:gd name="connsiteX1-1983" fmla="*/ 272332 w 3539407"/>
                <a:gd name="connsiteY1-1984" fmla="*/ 866775 h 4510088"/>
                <a:gd name="connsiteX2-1985" fmla="*/ 177082 w 3539407"/>
                <a:gd name="connsiteY2-1986" fmla="*/ 1343025 h 4510088"/>
                <a:gd name="connsiteX3-1987" fmla="*/ 177082 w 3539407"/>
                <a:gd name="connsiteY3-1988" fmla="*/ 1600200 h 4510088"/>
                <a:gd name="connsiteX4-1989" fmla="*/ 272332 w 3539407"/>
                <a:gd name="connsiteY4-1990" fmla="*/ 1771650 h 4510088"/>
                <a:gd name="connsiteX5-1991" fmla="*/ 272332 w 3539407"/>
                <a:gd name="connsiteY5-1992" fmla="*/ 1885950 h 4510088"/>
                <a:gd name="connsiteX6-1993" fmla="*/ 15157 w 3539407"/>
                <a:gd name="connsiteY6-1994" fmla="*/ 2438400 h 4510088"/>
                <a:gd name="connsiteX7-1995" fmla="*/ 38970 w 3539407"/>
                <a:gd name="connsiteY7-1996" fmla="*/ 2576513 h 4510088"/>
                <a:gd name="connsiteX8-1997" fmla="*/ 234232 w 3539407"/>
                <a:gd name="connsiteY8-1998" fmla="*/ 2609850 h 4510088"/>
                <a:gd name="connsiteX9-1999" fmla="*/ 210420 w 3539407"/>
                <a:gd name="connsiteY9-2000" fmla="*/ 2867025 h 4510088"/>
                <a:gd name="connsiteX10-2001" fmla="*/ 319957 w 3539407"/>
                <a:gd name="connsiteY10-2002" fmla="*/ 2957512 h 4510088"/>
                <a:gd name="connsiteX11-2003" fmla="*/ 296145 w 3539407"/>
                <a:gd name="connsiteY11-2004" fmla="*/ 3086100 h 4510088"/>
                <a:gd name="connsiteX12-2005" fmla="*/ 410445 w 3539407"/>
                <a:gd name="connsiteY12-2006" fmla="*/ 3252788 h 4510088"/>
                <a:gd name="connsiteX13-2007" fmla="*/ 367582 w 3539407"/>
                <a:gd name="connsiteY13-2008" fmla="*/ 3509963 h 4510088"/>
                <a:gd name="connsiteX14-2009" fmla="*/ 572369 w 3539407"/>
                <a:gd name="connsiteY14-2010" fmla="*/ 3652838 h 4510088"/>
                <a:gd name="connsiteX15-2011" fmla="*/ 1072432 w 3539407"/>
                <a:gd name="connsiteY15-2012" fmla="*/ 3624263 h 4510088"/>
                <a:gd name="connsiteX16-2013" fmla="*/ 1291507 w 3539407"/>
                <a:gd name="connsiteY16-2014" fmla="*/ 3690937 h 4510088"/>
                <a:gd name="connsiteX17-2015" fmla="*/ 1696319 w 3539407"/>
                <a:gd name="connsiteY17-2016" fmla="*/ 4510088 h 4510088"/>
                <a:gd name="connsiteX18-2017" fmla="*/ 2315444 w 3539407"/>
                <a:gd name="connsiteY18-2018" fmla="*/ 3719513 h 4510088"/>
                <a:gd name="connsiteX19-2019" fmla="*/ 2720257 w 3539407"/>
                <a:gd name="connsiteY19-2020" fmla="*/ 3429000 h 4510088"/>
                <a:gd name="connsiteX20-2021" fmla="*/ 2910757 w 3539407"/>
                <a:gd name="connsiteY20-2022" fmla="*/ 3381375 h 4510088"/>
                <a:gd name="connsiteX21-2023" fmla="*/ 2877419 w 3539407"/>
                <a:gd name="connsiteY21-2024" fmla="*/ 3024187 h 4510088"/>
                <a:gd name="connsiteX22-2025" fmla="*/ 3072682 w 3539407"/>
                <a:gd name="connsiteY22-2026" fmla="*/ 2524125 h 4510088"/>
                <a:gd name="connsiteX23-2027" fmla="*/ 3501307 w 3539407"/>
                <a:gd name="connsiteY23-2028" fmla="*/ 1752600 h 4510088"/>
                <a:gd name="connsiteX24-2029" fmla="*/ 3539407 w 3539407"/>
                <a:gd name="connsiteY24-2030" fmla="*/ 1524000 h 4510088"/>
                <a:gd name="connsiteX25-2031" fmla="*/ 3263182 w 3539407"/>
                <a:gd name="connsiteY25-2032" fmla="*/ 733425 h 4510088"/>
                <a:gd name="connsiteX26-2033" fmla="*/ 2558332 w 3539407"/>
                <a:gd name="connsiteY26-2034" fmla="*/ 161925 h 4510088"/>
                <a:gd name="connsiteX27-2035" fmla="*/ 1701082 w 3539407"/>
                <a:gd name="connsiteY27-2036" fmla="*/ 0 h 4510088"/>
                <a:gd name="connsiteX28-2037" fmla="*/ 1015282 w 3539407"/>
                <a:gd name="connsiteY28-2038" fmla="*/ 142875 h 4510088"/>
                <a:gd name="connsiteX29-2039" fmla="*/ 691432 w 3539407"/>
                <a:gd name="connsiteY29-2040" fmla="*/ 333375 h 4510088"/>
                <a:gd name="connsiteX0-2041" fmla="*/ 691432 w 3539407"/>
                <a:gd name="connsiteY0-2042" fmla="*/ 333375 h 4510088"/>
                <a:gd name="connsiteX1-2043" fmla="*/ 272332 w 3539407"/>
                <a:gd name="connsiteY1-2044" fmla="*/ 866775 h 4510088"/>
                <a:gd name="connsiteX2-2045" fmla="*/ 177082 w 3539407"/>
                <a:gd name="connsiteY2-2046" fmla="*/ 1343025 h 4510088"/>
                <a:gd name="connsiteX3-2047" fmla="*/ 177082 w 3539407"/>
                <a:gd name="connsiteY3-2048" fmla="*/ 1600200 h 4510088"/>
                <a:gd name="connsiteX4-2049" fmla="*/ 272332 w 3539407"/>
                <a:gd name="connsiteY4-2050" fmla="*/ 1771650 h 4510088"/>
                <a:gd name="connsiteX5-2051" fmla="*/ 272332 w 3539407"/>
                <a:gd name="connsiteY5-2052" fmla="*/ 1885950 h 4510088"/>
                <a:gd name="connsiteX6-2053" fmla="*/ 15157 w 3539407"/>
                <a:gd name="connsiteY6-2054" fmla="*/ 2438400 h 4510088"/>
                <a:gd name="connsiteX7-2055" fmla="*/ 38970 w 3539407"/>
                <a:gd name="connsiteY7-2056" fmla="*/ 2576513 h 4510088"/>
                <a:gd name="connsiteX8-2057" fmla="*/ 234232 w 3539407"/>
                <a:gd name="connsiteY8-2058" fmla="*/ 2609850 h 4510088"/>
                <a:gd name="connsiteX9-2059" fmla="*/ 210420 w 3539407"/>
                <a:gd name="connsiteY9-2060" fmla="*/ 2867025 h 4510088"/>
                <a:gd name="connsiteX10-2061" fmla="*/ 319957 w 3539407"/>
                <a:gd name="connsiteY10-2062" fmla="*/ 2957512 h 4510088"/>
                <a:gd name="connsiteX11-2063" fmla="*/ 296145 w 3539407"/>
                <a:gd name="connsiteY11-2064" fmla="*/ 3086100 h 4510088"/>
                <a:gd name="connsiteX12-2065" fmla="*/ 410445 w 3539407"/>
                <a:gd name="connsiteY12-2066" fmla="*/ 3252788 h 4510088"/>
                <a:gd name="connsiteX13-2067" fmla="*/ 367582 w 3539407"/>
                <a:gd name="connsiteY13-2068" fmla="*/ 3509963 h 4510088"/>
                <a:gd name="connsiteX14-2069" fmla="*/ 572369 w 3539407"/>
                <a:gd name="connsiteY14-2070" fmla="*/ 3652838 h 4510088"/>
                <a:gd name="connsiteX15-2071" fmla="*/ 1072432 w 3539407"/>
                <a:gd name="connsiteY15-2072" fmla="*/ 3624263 h 4510088"/>
                <a:gd name="connsiteX16-2073" fmla="*/ 1291507 w 3539407"/>
                <a:gd name="connsiteY16-2074" fmla="*/ 3690937 h 4510088"/>
                <a:gd name="connsiteX17-2075" fmla="*/ 1696319 w 3539407"/>
                <a:gd name="connsiteY17-2076" fmla="*/ 4510088 h 4510088"/>
                <a:gd name="connsiteX18-2077" fmla="*/ 2315444 w 3539407"/>
                <a:gd name="connsiteY18-2078" fmla="*/ 3719513 h 4510088"/>
                <a:gd name="connsiteX19-2079" fmla="*/ 2720257 w 3539407"/>
                <a:gd name="connsiteY19-2080" fmla="*/ 3429000 h 4510088"/>
                <a:gd name="connsiteX20-2081" fmla="*/ 2910757 w 3539407"/>
                <a:gd name="connsiteY20-2082" fmla="*/ 3381375 h 4510088"/>
                <a:gd name="connsiteX21-2083" fmla="*/ 2877419 w 3539407"/>
                <a:gd name="connsiteY21-2084" fmla="*/ 3024187 h 4510088"/>
                <a:gd name="connsiteX22-2085" fmla="*/ 3072682 w 3539407"/>
                <a:gd name="connsiteY22-2086" fmla="*/ 2524125 h 4510088"/>
                <a:gd name="connsiteX23-2087" fmla="*/ 3501307 w 3539407"/>
                <a:gd name="connsiteY23-2088" fmla="*/ 1752600 h 4510088"/>
                <a:gd name="connsiteX24-2089" fmla="*/ 3539407 w 3539407"/>
                <a:gd name="connsiteY24-2090" fmla="*/ 1524000 h 4510088"/>
                <a:gd name="connsiteX25-2091" fmla="*/ 3263182 w 3539407"/>
                <a:gd name="connsiteY25-2092" fmla="*/ 733425 h 4510088"/>
                <a:gd name="connsiteX26-2093" fmla="*/ 2558332 w 3539407"/>
                <a:gd name="connsiteY26-2094" fmla="*/ 161925 h 4510088"/>
                <a:gd name="connsiteX27-2095" fmla="*/ 1701082 w 3539407"/>
                <a:gd name="connsiteY27-2096" fmla="*/ 0 h 4510088"/>
                <a:gd name="connsiteX28-2097" fmla="*/ 1015282 w 3539407"/>
                <a:gd name="connsiteY28-2098" fmla="*/ 142875 h 4510088"/>
                <a:gd name="connsiteX29-2099" fmla="*/ 691432 w 3539407"/>
                <a:gd name="connsiteY29-2100" fmla="*/ 333375 h 4510088"/>
                <a:gd name="connsiteX0-2101" fmla="*/ 691432 w 3539407"/>
                <a:gd name="connsiteY0-2102" fmla="*/ 333375 h 4510088"/>
                <a:gd name="connsiteX1-2103" fmla="*/ 272332 w 3539407"/>
                <a:gd name="connsiteY1-2104" fmla="*/ 866775 h 4510088"/>
                <a:gd name="connsiteX2-2105" fmla="*/ 177082 w 3539407"/>
                <a:gd name="connsiteY2-2106" fmla="*/ 1343025 h 4510088"/>
                <a:gd name="connsiteX3-2107" fmla="*/ 177082 w 3539407"/>
                <a:gd name="connsiteY3-2108" fmla="*/ 1600200 h 4510088"/>
                <a:gd name="connsiteX4-2109" fmla="*/ 272332 w 3539407"/>
                <a:gd name="connsiteY4-2110" fmla="*/ 1771650 h 4510088"/>
                <a:gd name="connsiteX5-2111" fmla="*/ 272332 w 3539407"/>
                <a:gd name="connsiteY5-2112" fmla="*/ 1885950 h 4510088"/>
                <a:gd name="connsiteX6-2113" fmla="*/ 15157 w 3539407"/>
                <a:gd name="connsiteY6-2114" fmla="*/ 2438400 h 4510088"/>
                <a:gd name="connsiteX7-2115" fmla="*/ 38970 w 3539407"/>
                <a:gd name="connsiteY7-2116" fmla="*/ 2576513 h 4510088"/>
                <a:gd name="connsiteX8-2117" fmla="*/ 234232 w 3539407"/>
                <a:gd name="connsiteY8-2118" fmla="*/ 2609850 h 4510088"/>
                <a:gd name="connsiteX9-2119" fmla="*/ 210420 w 3539407"/>
                <a:gd name="connsiteY9-2120" fmla="*/ 2867025 h 4510088"/>
                <a:gd name="connsiteX10-2121" fmla="*/ 319957 w 3539407"/>
                <a:gd name="connsiteY10-2122" fmla="*/ 2957512 h 4510088"/>
                <a:gd name="connsiteX11-2123" fmla="*/ 296145 w 3539407"/>
                <a:gd name="connsiteY11-2124" fmla="*/ 3086100 h 4510088"/>
                <a:gd name="connsiteX12-2125" fmla="*/ 410445 w 3539407"/>
                <a:gd name="connsiteY12-2126" fmla="*/ 3252788 h 4510088"/>
                <a:gd name="connsiteX13-2127" fmla="*/ 367582 w 3539407"/>
                <a:gd name="connsiteY13-2128" fmla="*/ 3509963 h 4510088"/>
                <a:gd name="connsiteX14-2129" fmla="*/ 572369 w 3539407"/>
                <a:gd name="connsiteY14-2130" fmla="*/ 3652838 h 4510088"/>
                <a:gd name="connsiteX15-2131" fmla="*/ 1072432 w 3539407"/>
                <a:gd name="connsiteY15-2132" fmla="*/ 3624263 h 4510088"/>
                <a:gd name="connsiteX16-2133" fmla="*/ 1291507 w 3539407"/>
                <a:gd name="connsiteY16-2134" fmla="*/ 3690937 h 4510088"/>
                <a:gd name="connsiteX17-2135" fmla="*/ 1696319 w 3539407"/>
                <a:gd name="connsiteY17-2136" fmla="*/ 4510088 h 4510088"/>
                <a:gd name="connsiteX18-2137" fmla="*/ 2315444 w 3539407"/>
                <a:gd name="connsiteY18-2138" fmla="*/ 3719513 h 4510088"/>
                <a:gd name="connsiteX19-2139" fmla="*/ 2720257 w 3539407"/>
                <a:gd name="connsiteY19-2140" fmla="*/ 3429000 h 4510088"/>
                <a:gd name="connsiteX20-2141" fmla="*/ 2910757 w 3539407"/>
                <a:gd name="connsiteY20-2142" fmla="*/ 3381375 h 4510088"/>
                <a:gd name="connsiteX21-2143" fmla="*/ 2877419 w 3539407"/>
                <a:gd name="connsiteY21-2144" fmla="*/ 3024187 h 4510088"/>
                <a:gd name="connsiteX22-2145" fmla="*/ 3072682 w 3539407"/>
                <a:gd name="connsiteY22-2146" fmla="*/ 2524125 h 4510088"/>
                <a:gd name="connsiteX23-2147" fmla="*/ 3501307 w 3539407"/>
                <a:gd name="connsiteY23-2148" fmla="*/ 1752600 h 4510088"/>
                <a:gd name="connsiteX24-2149" fmla="*/ 3539407 w 3539407"/>
                <a:gd name="connsiteY24-2150" fmla="*/ 1524000 h 4510088"/>
                <a:gd name="connsiteX25-2151" fmla="*/ 3263182 w 3539407"/>
                <a:gd name="connsiteY25-2152" fmla="*/ 733425 h 4510088"/>
                <a:gd name="connsiteX26-2153" fmla="*/ 2558332 w 3539407"/>
                <a:gd name="connsiteY26-2154" fmla="*/ 161925 h 4510088"/>
                <a:gd name="connsiteX27-2155" fmla="*/ 1701082 w 3539407"/>
                <a:gd name="connsiteY27-2156" fmla="*/ 0 h 4510088"/>
                <a:gd name="connsiteX28-2157" fmla="*/ 1015282 w 3539407"/>
                <a:gd name="connsiteY28-2158" fmla="*/ 142875 h 4510088"/>
                <a:gd name="connsiteX29-2159" fmla="*/ 691432 w 3539407"/>
                <a:gd name="connsiteY29-2160" fmla="*/ 333375 h 4510088"/>
                <a:gd name="connsiteX0-2161" fmla="*/ 691432 w 3539407"/>
                <a:gd name="connsiteY0-2162" fmla="*/ 333375 h 4510088"/>
                <a:gd name="connsiteX1-2163" fmla="*/ 272332 w 3539407"/>
                <a:gd name="connsiteY1-2164" fmla="*/ 866775 h 4510088"/>
                <a:gd name="connsiteX2-2165" fmla="*/ 177082 w 3539407"/>
                <a:gd name="connsiteY2-2166" fmla="*/ 1343025 h 4510088"/>
                <a:gd name="connsiteX3-2167" fmla="*/ 177082 w 3539407"/>
                <a:gd name="connsiteY3-2168" fmla="*/ 1600200 h 4510088"/>
                <a:gd name="connsiteX4-2169" fmla="*/ 272332 w 3539407"/>
                <a:gd name="connsiteY4-2170" fmla="*/ 1771650 h 4510088"/>
                <a:gd name="connsiteX5-2171" fmla="*/ 272332 w 3539407"/>
                <a:gd name="connsiteY5-2172" fmla="*/ 1885950 h 4510088"/>
                <a:gd name="connsiteX6-2173" fmla="*/ 15157 w 3539407"/>
                <a:gd name="connsiteY6-2174" fmla="*/ 2438400 h 4510088"/>
                <a:gd name="connsiteX7-2175" fmla="*/ 38970 w 3539407"/>
                <a:gd name="connsiteY7-2176" fmla="*/ 2576513 h 4510088"/>
                <a:gd name="connsiteX8-2177" fmla="*/ 234232 w 3539407"/>
                <a:gd name="connsiteY8-2178" fmla="*/ 2609850 h 4510088"/>
                <a:gd name="connsiteX9-2179" fmla="*/ 210420 w 3539407"/>
                <a:gd name="connsiteY9-2180" fmla="*/ 2867025 h 4510088"/>
                <a:gd name="connsiteX10-2181" fmla="*/ 319957 w 3539407"/>
                <a:gd name="connsiteY10-2182" fmla="*/ 2957512 h 4510088"/>
                <a:gd name="connsiteX11-2183" fmla="*/ 296145 w 3539407"/>
                <a:gd name="connsiteY11-2184" fmla="*/ 3086100 h 4510088"/>
                <a:gd name="connsiteX12-2185" fmla="*/ 410445 w 3539407"/>
                <a:gd name="connsiteY12-2186" fmla="*/ 3252788 h 4510088"/>
                <a:gd name="connsiteX13-2187" fmla="*/ 367582 w 3539407"/>
                <a:gd name="connsiteY13-2188" fmla="*/ 3509963 h 4510088"/>
                <a:gd name="connsiteX14-2189" fmla="*/ 572369 w 3539407"/>
                <a:gd name="connsiteY14-2190" fmla="*/ 3652838 h 4510088"/>
                <a:gd name="connsiteX15-2191" fmla="*/ 1072432 w 3539407"/>
                <a:gd name="connsiteY15-2192" fmla="*/ 3624263 h 4510088"/>
                <a:gd name="connsiteX16-2193" fmla="*/ 1291507 w 3539407"/>
                <a:gd name="connsiteY16-2194" fmla="*/ 3690937 h 4510088"/>
                <a:gd name="connsiteX17-2195" fmla="*/ 1696319 w 3539407"/>
                <a:gd name="connsiteY17-2196" fmla="*/ 4510088 h 4510088"/>
                <a:gd name="connsiteX18-2197" fmla="*/ 2315444 w 3539407"/>
                <a:gd name="connsiteY18-2198" fmla="*/ 3719513 h 4510088"/>
                <a:gd name="connsiteX19-2199" fmla="*/ 2720257 w 3539407"/>
                <a:gd name="connsiteY19-2200" fmla="*/ 3429000 h 4510088"/>
                <a:gd name="connsiteX20-2201" fmla="*/ 2910757 w 3539407"/>
                <a:gd name="connsiteY20-2202" fmla="*/ 3381375 h 4510088"/>
                <a:gd name="connsiteX21-2203" fmla="*/ 2877419 w 3539407"/>
                <a:gd name="connsiteY21-2204" fmla="*/ 3024187 h 4510088"/>
                <a:gd name="connsiteX22-2205" fmla="*/ 3072682 w 3539407"/>
                <a:gd name="connsiteY22-2206" fmla="*/ 2524125 h 4510088"/>
                <a:gd name="connsiteX23-2207" fmla="*/ 3501307 w 3539407"/>
                <a:gd name="connsiteY23-2208" fmla="*/ 1752600 h 4510088"/>
                <a:gd name="connsiteX24-2209" fmla="*/ 3539407 w 3539407"/>
                <a:gd name="connsiteY24-2210" fmla="*/ 1524000 h 4510088"/>
                <a:gd name="connsiteX25-2211" fmla="*/ 3263182 w 3539407"/>
                <a:gd name="connsiteY25-2212" fmla="*/ 733425 h 4510088"/>
                <a:gd name="connsiteX26-2213" fmla="*/ 2558332 w 3539407"/>
                <a:gd name="connsiteY26-2214" fmla="*/ 161925 h 4510088"/>
                <a:gd name="connsiteX27-2215" fmla="*/ 1701082 w 3539407"/>
                <a:gd name="connsiteY27-2216" fmla="*/ 0 h 4510088"/>
                <a:gd name="connsiteX28-2217" fmla="*/ 1015282 w 3539407"/>
                <a:gd name="connsiteY28-2218" fmla="*/ 142875 h 4510088"/>
                <a:gd name="connsiteX29-2219" fmla="*/ 691432 w 3539407"/>
                <a:gd name="connsiteY29-2220" fmla="*/ 333375 h 4510088"/>
                <a:gd name="connsiteX0-2221" fmla="*/ 691432 w 3558457"/>
                <a:gd name="connsiteY0-2222" fmla="*/ 333375 h 4510088"/>
                <a:gd name="connsiteX1-2223" fmla="*/ 272332 w 3558457"/>
                <a:gd name="connsiteY1-2224" fmla="*/ 866775 h 4510088"/>
                <a:gd name="connsiteX2-2225" fmla="*/ 177082 w 3558457"/>
                <a:gd name="connsiteY2-2226" fmla="*/ 1343025 h 4510088"/>
                <a:gd name="connsiteX3-2227" fmla="*/ 177082 w 3558457"/>
                <a:gd name="connsiteY3-2228" fmla="*/ 1600200 h 4510088"/>
                <a:gd name="connsiteX4-2229" fmla="*/ 272332 w 3558457"/>
                <a:gd name="connsiteY4-2230" fmla="*/ 1771650 h 4510088"/>
                <a:gd name="connsiteX5-2231" fmla="*/ 272332 w 3558457"/>
                <a:gd name="connsiteY5-2232" fmla="*/ 1885950 h 4510088"/>
                <a:gd name="connsiteX6-2233" fmla="*/ 15157 w 3558457"/>
                <a:gd name="connsiteY6-2234" fmla="*/ 2438400 h 4510088"/>
                <a:gd name="connsiteX7-2235" fmla="*/ 38970 w 3558457"/>
                <a:gd name="connsiteY7-2236" fmla="*/ 2576513 h 4510088"/>
                <a:gd name="connsiteX8-2237" fmla="*/ 234232 w 3558457"/>
                <a:gd name="connsiteY8-2238" fmla="*/ 2609850 h 4510088"/>
                <a:gd name="connsiteX9-2239" fmla="*/ 210420 w 3558457"/>
                <a:gd name="connsiteY9-2240" fmla="*/ 2867025 h 4510088"/>
                <a:gd name="connsiteX10-2241" fmla="*/ 319957 w 3558457"/>
                <a:gd name="connsiteY10-2242" fmla="*/ 2957512 h 4510088"/>
                <a:gd name="connsiteX11-2243" fmla="*/ 296145 w 3558457"/>
                <a:gd name="connsiteY11-2244" fmla="*/ 3086100 h 4510088"/>
                <a:gd name="connsiteX12-2245" fmla="*/ 410445 w 3558457"/>
                <a:gd name="connsiteY12-2246" fmla="*/ 3252788 h 4510088"/>
                <a:gd name="connsiteX13-2247" fmla="*/ 367582 w 3558457"/>
                <a:gd name="connsiteY13-2248" fmla="*/ 3509963 h 4510088"/>
                <a:gd name="connsiteX14-2249" fmla="*/ 572369 w 3558457"/>
                <a:gd name="connsiteY14-2250" fmla="*/ 3652838 h 4510088"/>
                <a:gd name="connsiteX15-2251" fmla="*/ 1072432 w 3558457"/>
                <a:gd name="connsiteY15-2252" fmla="*/ 3624263 h 4510088"/>
                <a:gd name="connsiteX16-2253" fmla="*/ 1291507 w 3558457"/>
                <a:gd name="connsiteY16-2254" fmla="*/ 3690937 h 4510088"/>
                <a:gd name="connsiteX17-2255" fmla="*/ 1696319 w 3558457"/>
                <a:gd name="connsiteY17-2256" fmla="*/ 4510088 h 4510088"/>
                <a:gd name="connsiteX18-2257" fmla="*/ 2315444 w 3558457"/>
                <a:gd name="connsiteY18-2258" fmla="*/ 3719513 h 4510088"/>
                <a:gd name="connsiteX19-2259" fmla="*/ 2720257 w 3558457"/>
                <a:gd name="connsiteY19-2260" fmla="*/ 3429000 h 4510088"/>
                <a:gd name="connsiteX20-2261" fmla="*/ 2910757 w 3558457"/>
                <a:gd name="connsiteY20-2262" fmla="*/ 3381375 h 4510088"/>
                <a:gd name="connsiteX21-2263" fmla="*/ 2877419 w 3558457"/>
                <a:gd name="connsiteY21-2264" fmla="*/ 3024187 h 4510088"/>
                <a:gd name="connsiteX22-2265" fmla="*/ 3072682 w 3558457"/>
                <a:gd name="connsiteY22-2266" fmla="*/ 2524125 h 4510088"/>
                <a:gd name="connsiteX23-2267" fmla="*/ 3501307 w 3558457"/>
                <a:gd name="connsiteY23-2268" fmla="*/ 1752600 h 4510088"/>
                <a:gd name="connsiteX24-2269" fmla="*/ 3558457 w 3558457"/>
                <a:gd name="connsiteY24-2270" fmla="*/ 1524000 h 4510088"/>
                <a:gd name="connsiteX25-2271" fmla="*/ 3263182 w 3558457"/>
                <a:gd name="connsiteY25-2272" fmla="*/ 733425 h 4510088"/>
                <a:gd name="connsiteX26-2273" fmla="*/ 2558332 w 3558457"/>
                <a:gd name="connsiteY26-2274" fmla="*/ 161925 h 4510088"/>
                <a:gd name="connsiteX27-2275" fmla="*/ 1701082 w 3558457"/>
                <a:gd name="connsiteY27-2276" fmla="*/ 0 h 4510088"/>
                <a:gd name="connsiteX28-2277" fmla="*/ 1015282 w 3558457"/>
                <a:gd name="connsiteY28-2278" fmla="*/ 142875 h 4510088"/>
                <a:gd name="connsiteX29-2279" fmla="*/ 691432 w 3558457"/>
                <a:gd name="connsiteY29-2280" fmla="*/ 333375 h 4510088"/>
                <a:gd name="connsiteX0-2281" fmla="*/ 691432 w 3558457"/>
                <a:gd name="connsiteY0-2282" fmla="*/ 333375 h 4510088"/>
                <a:gd name="connsiteX1-2283" fmla="*/ 272332 w 3558457"/>
                <a:gd name="connsiteY1-2284" fmla="*/ 866775 h 4510088"/>
                <a:gd name="connsiteX2-2285" fmla="*/ 177082 w 3558457"/>
                <a:gd name="connsiteY2-2286" fmla="*/ 1343025 h 4510088"/>
                <a:gd name="connsiteX3-2287" fmla="*/ 177082 w 3558457"/>
                <a:gd name="connsiteY3-2288" fmla="*/ 1600200 h 4510088"/>
                <a:gd name="connsiteX4-2289" fmla="*/ 272332 w 3558457"/>
                <a:gd name="connsiteY4-2290" fmla="*/ 1771650 h 4510088"/>
                <a:gd name="connsiteX5-2291" fmla="*/ 272332 w 3558457"/>
                <a:gd name="connsiteY5-2292" fmla="*/ 1885950 h 4510088"/>
                <a:gd name="connsiteX6-2293" fmla="*/ 15157 w 3558457"/>
                <a:gd name="connsiteY6-2294" fmla="*/ 2438400 h 4510088"/>
                <a:gd name="connsiteX7-2295" fmla="*/ 38970 w 3558457"/>
                <a:gd name="connsiteY7-2296" fmla="*/ 2576513 h 4510088"/>
                <a:gd name="connsiteX8-2297" fmla="*/ 234232 w 3558457"/>
                <a:gd name="connsiteY8-2298" fmla="*/ 2609850 h 4510088"/>
                <a:gd name="connsiteX9-2299" fmla="*/ 210420 w 3558457"/>
                <a:gd name="connsiteY9-2300" fmla="*/ 2867025 h 4510088"/>
                <a:gd name="connsiteX10-2301" fmla="*/ 319957 w 3558457"/>
                <a:gd name="connsiteY10-2302" fmla="*/ 2957512 h 4510088"/>
                <a:gd name="connsiteX11-2303" fmla="*/ 296145 w 3558457"/>
                <a:gd name="connsiteY11-2304" fmla="*/ 3086100 h 4510088"/>
                <a:gd name="connsiteX12-2305" fmla="*/ 410445 w 3558457"/>
                <a:gd name="connsiteY12-2306" fmla="*/ 3252788 h 4510088"/>
                <a:gd name="connsiteX13-2307" fmla="*/ 367582 w 3558457"/>
                <a:gd name="connsiteY13-2308" fmla="*/ 3509963 h 4510088"/>
                <a:gd name="connsiteX14-2309" fmla="*/ 572369 w 3558457"/>
                <a:gd name="connsiteY14-2310" fmla="*/ 3652838 h 4510088"/>
                <a:gd name="connsiteX15-2311" fmla="*/ 1072432 w 3558457"/>
                <a:gd name="connsiteY15-2312" fmla="*/ 3624263 h 4510088"/>
                <a:gd name="connsiteX16-2313" fmla="*/ 1291507 w 3558457"/>
                <a:gd name="connsiteY16-2314" fmla="*/ 3690937 h 4510088"/>
                <a:gd name="connsiteX17-2315" fmla="*/ 1696319 w 3558457"/>
                <a:gd name="connsiteY17-2316" fmla="*/ 4510088 h 4510088"/>
                <a:gd name="connsiteX18-2317" fmla="*/ 2315444 w 3558457"/>
                <a:gd name="connsiteY18-2318" fmla="*/ 3719513 h 4510088"/>
                <a:gd name="connsiteX19-2319" fmla="*/ 2720257 w 3558457"/>
                <a:gd name="connsiteY19-2320" fmla="*/ 3429000 h 4510088"/>
                <a:gd name="connsiteX20-2321" fmla="*/ 2910757 w 3558457"/>
                <a:gd name="connsiteY20-2322" fmla="*/ 3381375 h 4510088"/>
                <a:gd name="connsiteX21-2323" fmla="*/ 2877419 w 3558457"/>
                <a:gd name="connsiteY21-2324" fmla="*/ 3024187 h 4510088"/>
                <a:gd name="connsiteX22-2325" fmla="*/ 3072682 w 3558457"/>
                <a:gd name="connsiteY22-2326" fmla="*/ 2524125 h 4510088"/>
                <a:gd name="connsiteX23-2327" fmla="*/ 3510832 w 3558457"/>
                <a:gd name="connsiteY23-2328" fmla="*/ 1752600 h 4510088"/>
                <a:gd name="connsiteX24-2329" fmla="*/ 3558457 w 3558457"/>
                <a:gd name="connsiteY24-2330" fmla="*/ 1524000 h 4510088"/>
                <a:gd name="connsiteX25-2331" fmla="*/ 3263182 w 3558457"/>
                <a:gd name="connsiteY25-2332" fmla="*/ 733425 h 4510088"/>
                <a:gd name="connsiteX26-2333" fmla="*/ 2558332 w 3558457"/>
                <a:gd name="connsiteY26-2334" fmla="*/ 161925 h 4510088"/>
                <a:gd name="connsiteX27-2335" fmla="*/ 1701082 w 3558457"/>
                <a:gd name="connsiteY27-2336" fmla="*/ 0 h 4510088"/>
                <a:gd name="connsiteX28-2337" fmla="*/ 1015282 w 3558457"/>
                <a:gd name="connsiteY28-2338" fmla="*/ 142875 h 4510088"/>
                <a:gd name="connsiteX29-2339" fmla="*/ 691432 w 3558457"/>
                <a:gd name="connsiteY29-2340" fmla="*/ 333375 h 4510088"/>
                <a:gd name="connsiteX0-2341" fmla="*/ 691432 w 3529882"/>
                <a:gd name="connsiteY0-2342" fmla="*/ 333375 h 4510088"/>
                <a:gd name="connsiteX1-2343" fmla="*/ 272332 w 3529882"/>
                <a:gd name="connsiteY1-2344" fmla="*/ 866775 h 4510088"/>
                <a:gd name="connsiteX2-2345" fmla="*/ 177082 w 3529882"/>
                <a:gd name="connsiteY2-2346" fmla="*/ 1343025 h 4510088"/>
                <a:gd name="connsiteX3-2347" fmla="*/ 177082 w 3529882"/>
                <a:gd name="connsiteY3-2348" fmla="*/ 1600200 h 4510088"/>
                <a:gd name="connsiteX4-2349" fmla="*/ 272332 w 3529882"/>
                <a:gd name="connsiteY4-2350" fmla="*/ 1771650 h 4510088"/>
                <a:gd name="connsiteX5-2351" fmla="*/ 272332 w 3529882"/>
                <a:gd name="connsiteY5-2352" fmla="*/ 1885950 h 4510088"/>
                <a:gd name="connsiteX6-2353" fmla="*/ 15157 w 3529882"/>
                <a:gd name="connsiteY6-2354" fmla="*/ 2438400 h 4510088"/>
                <a:gd name="connsiteX7-2355" fmla="*/ 38970 w 3529882"/>
                <a:gd name="connsiteY7-2356" fmla="*/ 2576513 h 4510088"/>
                <a:gd name="connsiteX8-2357" fmla="*/ 234232 w 3529882"/>
                <a:gd name="connsiteY8-2358" fmla="*/ 2609850 h 4510088"/>
                <a:gd name="connsiteX9-2359" fmla="*/ 210420 w 3529882"/>
                <a:gd name="connsiteY9-2360" fmla="*/ 2867025 h 4510088"/>
                <a:gd name="connsiteX10-2361" fmla="*/ 319957 w 3529882"/>
                <a:gd name="connsiteY10-2362" fmla="*/ 2957512 h 4510088"/>
                <a:gd name="connsiteX11-2363" fmla="*/ 296145 w 3529882"/>
                <a:gd name="connsiteY11-2364" fmla="*/ 3086100 h 4510088"/>
                <a:gd name="connsiteX12-2365" fmla="*/ 410445 w 3529882"/>
                <a:gd name="connsiteY12-2366" fmla="*/ 3252788 h 4510088"/>
                <a:gd name="connsiteX13-2367" fmla="*/ 367582 w 3529882"/>
                <a:gd name="connsiteY13-2368" fmla="*/ 3509963 h 4510088"/>
                <a:gd name="connsiteX14-2369" fmla="*/ 572369 w 3529882"/>
                <a:gd name="connsiteY14-2370" fmla="*/ 3652838 h 4510088"/>
                <a:gd name="connsiteX15-2371" fmla="*/ 1072432 w 3529882"/>
                <a:gd name="connsiteY15-2372" fmla="*/ 3624263 h 4510088"/>
                <a:gd name="connsiteX16-2373" fmla="*/ 1291507 w 3529882"/>
                <a:gd name="connsiteY16-2374" fmla="*/ 3690937 h 4510088"/>
                <a:gd name="connsiteX17-2375" fmla="*/ 1696319 w 3529882"/>
                <a:gd name="connsiteY17-2376" fmla="*/ 4510088 h 4510088"/>
                <a:gd name="connsiteX18-2377" fmla="*/ 2315444 w 3529882"/>
                <a:gd name="connsiteY18-2378" fmla="*/ 3719513 h 4510088"/>
                <a:gd name="connsiteX19-2379" fmla="*/ 2720257 w 3529882"/>
                <a:gd name="connsiteY19-2380" fmla="*/ 3429000 h 4510088"/>
                <a:gd name="connsiteX20-2381" fmla="*/ 2910757 w 3529882"/>
                <a:gd name="connsiteY20-2382" fmla="*/ 3381375 h 4510088"/>
                <a:gd name="connsiteX21-2383" fmla="*/ 2877419 w 3529882"/>
                <a:gd name="connsiteY21-2384" fmla="*/ 3024187 h 4510088"/>
                <a:gd name="connsiteX22-2385" fmla="*/ 3072682 w 3529882"/>
                <a:gd name="connsiteY22-2386" fmla="*/ 2524125 h 4510088"/>
                <a:gd name="connsiteX23-2387" fmla="*/ 3510832 w 3529882"/>
                <a:gd name="connsiteY23-2388" fmla="*/ 1752600 h 4510088"/>
                <a:gd name="connsiteX24-2389" fmla="*/ 3529882 w 3529882"/>
                <a:gd name="connsiteY24-2390" fmla="*/ 1514475 h 4510088"/>
                <a:gd name="connsiteX25-2391" fmla="*/ 3263182 w 3529882"/>
                <a:gd name="connsiteY25-2392" fmla="*/ 733425 h 4510088"/>
                <a:gd name="connsiteX26-2393" fmla="*/ 2558332 w 3529882"/>
                <a:gd name="connsiteY26-2394" fmla="*/ 161925 h 4510088"/>
                <a:gd name="connsiteX27-2395" fmla="*/ 1701082 w 3529882"/>
                <a:gd name="connsiteY27-2396" fmla="*/ 0 h 4510088"/>
                <a:gd name="connsiteX28-2397" fmla="*/ 1015282 w 3529882"/>
                <a:gd name="connsiteY28-2398" fmla="*/ 142875 h 4510088"/>
                <a:gd name="connsiteX29-2399" fmla="*/ 691432 w 3529882"/>
                <a:gd name="connsiteY29-2400" fmla="*/ 333375 h 4510088"/>
                <a:gd name="connsiteX0-2401" fmla="*/ 691432 w 3529882"/>
                <a:gd name="connsiteY0-2402" fmla="*/ 333375 h 4510088"/>
                <a:gd name="connsiteX1-2403" fmla="*/ 272332 w 3529882"/>
                <a:gd name="connsiteY1-2404" fmla="*/ 866775 h 4510088"/>
                <a:gd name="connsiteX2-2405" fmla="*/ 177082 w 3529882"/>
                <a:gd name="connsiteY2-2406" fmla="*/ 1343025 h 4510088"/>
                <a:gd name="connsiteX3-2407" fmla="*/ 177082 w 3529882"/>
                <a:gd name="connsiteY3-2408" fmla="*/ 1600200 h 4510088"/>
                <a:gd name="connsiteX4-2409" fmla="*/ 272332 w 3529882"/>
                <a:gd name="connsiteY4-2410" fmla="*/ 1771650 h 4510088"/>
                <a:gd name="connsiteX5-2411" fmla="*/ 272332 w 3529882"/>
                <a:gd name="connsiteY5-2412" fmla="*/ 1885950 h 4510088"/>
                <a:gd name="connsiteX6-2413" fmla="*/ 15157 w 3529882"/>
                <a:gd name="connsiteY6-2414" fmla="*/ 2438400 h 4510088"/>
                <a:gd name="connsiteX7-2415" fmla="*/ 38970 w 3529882"/>
                <a:gd name="connsiteY7-2416" fmla="*/ 2576513 h 4510088"/>
                <a:gd name="connsiteX8-2417" fmla="*/ 234232 w 3529882"/>
                <a:gd name="connsiteY8-2418" fmla="*/ 2609850 h 4510088"/>
                <a:gd name="connsiteX9-2419" fmla="*/ 210420 w 3529882"/>
                <a:gd name="connsiteY9-2420" fmla="*/ 2867025 h 4510088"/>
                <a:gd name="connsiteX10-2421" fmla="*/ 319957 w 3529882"/>
                <a:gd name="connsiteY10-2422" fmla="*/ 2957512 h 4510088"/>
                <a:gd name="connsiteX11-2423" fmla="*/ 296145 w 3529882"/>
                <a:gd name="connsiteY11-2424" fmla="*/ 3086100 h 4510088"/>
                <a:gd name="connsiteX12-2425" fmla="*/ 410445 w 3529882"/>
                <a:gd name="connsiteY12-2426" fmla="*/ 3252788 h 4510088"/>
                <a:gd name="connsiteX13-2427" fmla="*/ 367582 w 3529882"/>
                <a:gd name="connsiteY13-2428" fmla="*/ 3509963 h 4510088"/>
                <a:gd name="connsiteX14-2429" fmla="*/ 572369 w 3529882"/>
                <a:gd name="connsiteY14-2430" fmla="*/ 3652838 h 4510088"/>
                <a:gd name="connsiteX15-2431" fmla="*/ 1072432 w 3529882"/>
                <a:gd name="connsiteY15-2432" fmla="*/ 3624263 h 4510088"/>
                <a:gd name="connsiteX16-2433" fmla="*/ 1291507 w 3529882"/>
                <a:gd name="connsiteY16-2434" fmla="*/ 3690937 h 4510088"/>
                <a:gd name="connsiteX17-2435" fmla="*/ 1696319 w 3529882"/>
                <a:gd name="connsiteY17-2436" fmla="*/ 4510088 h 4510088"/>
                <a:gd name="connsiteX18-2437" fmla="*/ 2315444 w 3529882"/>
                <a:gd name="connsiteY18-2438" fmla="*/ 3719513 h 4510088"/>
                <a:gd name="connsiteX19-2439" fmla="*/ 2720257 w 3529882"/>
                <a:gd name="connsiteY19-2440" fmla="*/ 3429000 h 4510088"/>
                <a:gd name="connsiteX20-2441" fmla="*/ 2910757 w 3529882"/>
                <a:gd name="connsiteY20-2442" fmla="*/ 3381375 h 4510088"/>
                <a:gd name="connsiteX21-2443" fmla="*/ 2877419 w 3529882"/>
                <a:gd name="connsiteY21-2444" fmla="*/ 3024187 h 4510088"/>
                <a:gd name="connsiteX22-2445" fmla="*/ 3072682 w 3529882"/>
                <a:gd name="connsiteY22-2446" fmla="*/ 2524125 h 4510088"/>
                <a:gd name="connsiteX23-2447" fmla="*/ 3510832 w 3529882"/>
                <a:gd name="connsiteY23-2448" fmla="*/ 1752600 h 4510088"/>
                <a:gd name="connsiteX24-2449" fmla="*/ 3529882 w 3529882"/>
                <a:gd name="connsiteY24-2450" fmla="*/ 1514475 h 4510088"/>
                <a:gd name="connsiteX25-2451" fmla="*/ 3263182 w 3529882"/>
                <a:gd name="connsiteY25-2452" fmla="*/ 733425 h 4510088"/>
                <a:gd name="connsiteX26-2453" fmla="*/ 2558332 w 3529882"/>
                <a:gd name="connsiteY26-2454" fmla="*/ 161925 h 4510088"/>
                <a:gd name="connsiteX27-2455" fmla="*/ 1701082 w 3529882"/>
                <a:gd name="connsiteY27-2456" fmla="*/ 0 h 4510088"/>
                <a:gd name="connsiteX28-2457" fmla="*/ 1015282 w 3529882"/>
                <a:gd name="connsiteY28-2458" fmla="*/ 142875 h 4510088"/>
                <a:gd name="connsiteX29-2459" fmla="*/ 691432 w 3529882"/>
                <a:gd name="connsiteY29-2460" fmla="*/ 333375 h 4510088"/>
                <a:gd name="connsiteX0-2461" fmla="*/ 691432 w 3529882"/>
                <a:gd name="connsiteY0-2462" fmla="*/ 333375 h 4510088"/>
                <a:gd name="connsiteX1-2463" fmla="*/ 272332 w 3529882"/>
                <a:gd name="connsiteY1-2464" fmla="*/ 866775 h 4510088"/>
                <a:gd name="connsiteX2-2465" fmla="*/ 177082 w 3529882"/>
                <a:gd name="connsiteY2-2466" fmla="*/ 1343025 h 4510088"/>
                <a:gd name="connsiteX3-2467" fmla="*/ 177082 w 3529882"/>
                <a:gd name="connsiteY3-2468" fmla="*/ 1600200 h 4510088"/>
                <a:gd name="connsiteX4-2469" fmla="*/ 272332 w 3529882"/>
                <a:gd name="connsiteY4-2470" fmla="*/ 1771650 h 4510088"/>
                <a:gd name="connsiteX5-2471" fmla="*/ 272332 w 3529882"/>
                <a:gd name="connsiteY5-2472" fmla="*/ 1885950 h 4510088"/>
                <a:gd name="connsiteX6-2473" fmla="*/ 15157 w 3529882"/>
                <a:gd name="connsiteY6-2474" fmla="*/ 2438400 h 4510088"/>
                <a:gd name="connsiteX7-2475" fmla="*/ 38970 w 3529882"/>
                <a:gd name="connsiteY7-2476" fmla="*/ 2576513 h 4510088"/>
                <a:gd name="connsiteX8-2477" fmla="*/ 234232 w 3529882"/>
                <a:gd name="connsiteY8-2478" fmla="*/ 2609850 h 4510088"/>
                <a:gd name="connsiteX9-2479" fmla="*/ 210420 w 3529882"/>
                <a:gd name="connsiteY9-2480" fmla="*/ 2867025 h 4510088"/>
                <a:gd name="connsiteX10-2481" fmla="*/ 319957 w 3529882"/>
                <a:gd name="connsiteY10-2482" fmla="*/ 2957512 h 4510088"/>
                <a:gd name="connsiteX11-2483" fmla="*/ 296145 w 3529882"/>
                <a:gd name="connsiteY11-2484" fmla="*/ 3086100 h 4510088"/>
                <a:gd name="connsiteX12-2485" fmla="*/ 410445 w 3529882"/>
                <a:gd name="connsiteY12-2486" fmla="*/ 3252788 h 4510088"/>
                <a:gd name="connsiteX13-2487" fmla="*/ 367582 w 3529882"/>
                <a:gd name="connsiteY13-2488" fmla="*/ 3509963 h 4510088"/>
                <a:gd name="connsiteX14-2489" fmla="*/ 572369 w 3529882"/>
                <a:gd name="connsiteY14-2490" fmla="*/ 3652838 h 4510088"/>
                <a:gd name="connsiteX15-2491" fmla="*/ 1072432 w 3529882"/>
                <a:gd name="connsiteY15-2492" fmla="*/ 3624263 h 4510088"/>
                <a:gd name="connsiteX16-2493" fmla="*/ 1291507 w 3529882"/>
                <a:gd name="connsiteY16-2494" fmla="*/ 3690937 h 4510088"/>
                <a:gd name="connsiteX17-2495" fmla="*/ 1696319 w 3529882"/>
                <a:gd name="connsiteY17-2496" fmla="*/ 4510088 h 4510088"/>
                <a:gd name="connsiteX18-2497" fmla="*/ 2315444 w 3529882"/>
                <a:gd name="connsiteY18-2498" fmla="*/ 3719513 h 4510088"/>
                <a:gd name="connsiteX19-2499" fmla="*/ 2720257 w 3529882"/>
                <a:gd name="connsiteY19-2500" fmla="*/ 3429000 h 4510088"/>
                <a:gd name="connsiteX20-2501" fmla="*/ 2910757 w 3529882"/>
                <a:gd name="connsiteY20-2502" fmla="*/ 3381375 h 4510088"/>
                <a:gd name="connsiteX21-2503" fmla="*/ 2877419 w 3529882"/>
                <a:gd name="connsiteY21-2504" fmla="*/ 3024187 h 4510088"/>
                <a:gd name="connsiteX22-2505" fmla="*/ 3072682 w 3529882"/>
                <a:gd name="connsiteY22-2506" fmla="*/ 2524125 h 4510088"/>
                <a:gd name="connsiteX23-2507" fmla="*/ 3510832 w 3529882"/>
                <a:gd name="connsiteY23-2508" fmla="*/ 1752600 h 4510088"/>
                <a:gd name="connsiteX24-2509" fmla="*/ 3529882 w 3529882"/>
                <a:gd name="connsiteY24-2510" fmla="*/ 1514475 h 4510088"/>
                <a:gd name="connsiteX25-2511" fmla="*/ 3220320 w 3529882"/>
                <a:gd name="connsiteY25-2512" fmla="*/ 742950 h 4510088"/>
                <a:gd name="connsiteX26-2513" fmla="*/ 2558332 w 3529882"/>
                <a:gd name="connsiteY26-2514" fmla="*/ 161925 h 4510088"/>
                <a:gd name="connsiteX27-2515" fmla="*/ 1701082 w 3529882"/>
                <a:gd name="connsiteY27-2516" fmla="*/ 0 h 4510088"/>
                <a:gd name="connsiteX28-2517" fmla="*/ 1015282 w 3529882"/>
                <a:gd name="connsiteY28-2518" fmla="*/ 142875 h 4510088"/>
                <a:gd name="connsiteX29-2519" fmla="*/ 691432 w 3529882"/>
                <a:gd name="connsiteY29-2520" fmla="*/ 333375 h 4510088"/>
                <a:gd name="connsiteX0-2521" fmla="*/ 691432 w 3529882"/>
                <a:gd name="connsiteY0-2522" fmla="*/ 333375 h 4510088"/>
                <a:gd name="connsiteX1-2523" fmla="*/ 272332 w 3529882"/>
                <a:gd name="connsiteY1-2524" fmla="*/ 866775 h 4510088"/>
                <a:gd name="connsiteX2-2525" fmla="*/ 177082 w 3529882"/>
                <a:gd name="connsiteY2-2526" fmla="*/ 1343025 h 4510088"/>
                <a:gd name="connsiteX3-2527" fmla="*/ 177082 w 3529882"/>
                <a:gd name="connsiteY3-2528" fmla="*/ 1600200 h 4510088"/>
                <a:gd name="connsiteX4-2529" fmla="*/ 272332 w 3529882"/>
                <a:gd name="connsiteY4-2530" fmla="*/ 1771650 h 4510088"/>
                <a:gd name="connsiteX5-2531" fmla="*/ 272332 w 3529882"/>
                <a:gd name="connsiteY5-2532" fmla="*/ 1885950 h 4510088"/>
                <a:gd name="connsiteX6-2533" fmla="*/ 15157 w 3529882"/>
                <a:gd name="connsiteY6-2534" fmla="*/ 2438400 h 4510088"/>
                <a:gd name="connsiteX7-2535" fmla="*/ 38970 w 3529882"/>
                <a:gd name="connsiteY7-2536" fmla="*/ 2576513 h 4510088"/>
                <a:gd name="connsiteX8-2537" fmla="*/ 234232 w 3529882"/>
                <a:gd name="connsiteY8-2538" fmla="*/ 2609850 h 4510088"/>
                <a:gd name="connsiteX9-2539" fmla="*/ 210420 w 3529882"/>
                <a:gd name="connsiteY9-2540" fmla="*/ 2867025 h 4510088"/>
                <a:gd name="connsiteX10-2541" fmla="*/ 319957 w 3529882"/>
                <a:gd name="connsiteY10-2542" fmla="*/ 2957512 h 4510088"/>
                <a:gd name="connsiteX11-2543" fmla="*/ 296145 w 3529882"/>
                <a:gd name="connsiteY11-2544" fmla="*/ 3086100 h 4510088"/>
                <a:gd name="connsiteX12-2545" fmla="*/ 410445 w 3529882"/>
                <a:gd name="connsiteY12-2546" fmla="*/ 3252788 h 4510088"/>
                <a:gd name="connsiteX13-2547" fmla="*/ 367582 w 3529882"/>
                <a:gd name="connsiteY13-2548" fmla="*/ 3509963 h 4510088"/>
                <a:gd name="connsiteX14-2549" fmla="*/ 572369 w 3529882"/>
                <a:gd name="connsiteY14-2550" fmla="*/ 3652838 h 4510088"/>
                <a:gd name="connsiteX15-2551" fmla="*/ 1072432 w 3529882"/>
                <a:gd name="connsiteY15-2552" fmla="*/ 3624263 h 4510088"/>
                <a:gd name="connsiteX16-2553" fmla="*/ 1291507 w 3529882"/>
                <a:gd name="connsiteY16-2554" fmla="*/ 3690937 h 4510088"/>
                <a:gd name="connsiteX17-2555" fmla="*/ 1696319 w 3529882"/>
                <a:gd name="connsiteY17-2556" fmla="*/ 4510088 h 4510088"/>
                <a:gd name="connsiteX18-2557" fmla="*/ 2315444 w 3529882"/>
                <a:gd name="connsiteY18-2558" fmla="*/ 3719513 h 4510088"/>
                <a:gd name="connsiteX19-2559" fmla="*/ 2720257 w 3529882"/>
                <a:gd name="connsiteY19-2560" fmla="*/ 3429000 h 4510088"/>
                <a:gd name="connsiteX20-2561" fmla="*/ 2910757 w 3529882"/>
                <a:gd name="connsiteY20-2562" fmla="*/ 3381375 h 4510088"/>
                <a:gd name="connsiteX21-2563" fmla="*/ 2877419 w 3529882"/>
                <a:gd name="connsiteY21-2564" fmla="*/ 3024187 h 4510088"/>
                <a:gd name="connsiteX22-2565" fmla="*/ 3072682 w 3529882"/>
                <a:gd name="connsiteY22-2566" fmla="*/ 2524125 h 4510088"/>
                <a:gd name="connsiteX23-2567" fmla="*/ 3510832 w 3529882"/>
                <a:gd name="connsiteY23-2568" fmla="*/ 1752600 h 4510088"/>
                <a:gd name="connsiteX24-2569" fmla="*/ 3529882 w 3529882"/>
                <a:gd name="connsiteY24-2570" fmla="*/ 1514475 h 4510088"/>
                <a:gd name="connsiteX25-2571" fmla="*/ 3220320 w 3529882"/>
                <a:gd name="connsiteY25-2572" fmla="*/ 742950 h 4510088"/>
                <a:gd name="connsiteX26-2573" fmla="*/ 2558332 w 3529882"/>
                <a:gd name="connsiteY26-2574" fmla="*/ 161925 h 4510088"/>
                <a:gd name="connsiteX27-2575" fmla="*/ 1701082 w 3529882"/>
                <a:gd name="connsiteY27-2576" fmla="*/ 0 h 4510088"/>
                <a:gd name="connsiteX28-2577" fmla="*/ 1015282 w 3529882"/>
                <a:gd name="connsiteY28-2578" fmla="*/ 142875 h 4510088"/>
                <a:gd name="connsiteX29-2579" fmla="*/ 691432 w 3529882"/>
                <a:gd name="connsiteY29-2580" fmla="*/ 333375 h 4510088"/>
                <a:gd name="connsiteX0-2581" fmla="*/ 691432 w 3529882"/>
                <a:gd name="connsiteY0-2582" fmla="*/ 333375 h 4510088"/>
                <a:gd name="connsiteX1-2583" fmla="*/ 272332 w 3529882"/>
                <a:gd name="connsiteY1-2584" fmla="*/ 866775 h 4510088"/>
                <a:gd name="connsiteX2-2585" fmla="*/ 177082 w 3529882"/>
                <a:gd name="connsiteY2-2586" fmla="*/ 1343025 h 4510088"/>
                <a:gd name="connsiteX3-2587" fmla="*/ 177082 w 3529882"/>
                <a:gd name="connsiteY3-2588" fmla="*/ 1600200 h 4510088"/>
                <a:gd name="connsiteX4-2589" fmla="*/ 272332 w 3529882"/>
                <a:gd name="connsiteY4-2590" fmla="*/ 1771650 h 4510088"/>
                <a:gd name="connsiteX5-2591" fmla="*/ 272332 w 3529882"/>
                <a:gd name="connsiteY5-2592" fmla="*/ 1885950 h 4510088"/>
                <a:gd name="connsiteX6-2593" fmla="*/ 15157 w 3529882"/>
                <a:gd name="connsiteY6-2594" fmla="*/ 2438400 h 4510088"/>
                <a:gd name="connsiteX7-2595" fmla="*/ 38970 w 3529882"/>
                <a:gd name="connsiteY7-2596" fmla="*/ 2576513 h 4510088"/>
                <a:gd name="connsiteX8-2597" fmla="*/ 234232 w 3529882"/>
                <a:gd name="connsiteY8-2598" fmla="*/ 2609850 h 4510088"/>
                <a:gd name="connsiteX9-2599" fmla="*/ 210420 w 3529882"/>
                <a:gd name="connsiteY9-2600" fmla="*/ 2867025 h 4510088"/>
                <a:gd name="connsiteX10-2601" fmla="*/ 319957 w 3529882"/>
                <a:gd name="connsiteY10-2602" fmla="*/ 2957512 h 4510088"/>
                <a:gd name="connsiteX11-2603" fmla="*/ 296145 w 3529882"/>
                <a:gd name="connsiteY11-2604" fmla="*/ 3086100 h 4510088"/>
                <a:gd name="connsiteX12-2605" fmla="*/ 410445 w 3529882"/>
                <a:gd name="connsiteY12-2606" fmla="*/ 3252788 h 4510088"/>
                <a:gd name="connsiteX13-2607" fmla="*/ 367582 w 3529882"/>
                <a:gd name="connsiteY13-2608" fmla="*/ 3509963 h 4510088"/>
                <a:gd name="connsiteX14-2609" fmla="*/ 572369 w 3529882"/>
                <a:gd name="connsiteY14-2610" fmla="*/ 3652838 h 4510088"/>
                <a:gd name="connsiteX15-2611" fmla="*/ 1072432 w 3529882"/>
                <a:gd name="connsiteY15-2612" fmla="*/ 3624263 h 4510088"/>
                <a:gd name="connsiteX16-2613" fmla="*/ 1291507 w 3529882"/>
                <a:gd name="connsiteY16-2614" fmla="*/ 3690937 h 4510088"/>
                <a:gd name="connsiteX17-2615" fmla="*/ 1696319 w 3529882"/>
                <a:gd name="connsiteY17-2616" fmla="*/ 4510088 h 4510088"/>
                <a:gd name="connsiteX18-2617" fmla="*/ 2315444 w 3529882"/>
                <a:gd name="connsiteY18-2618" fmla="*/ 3719513 h 4510088"/>
                <a:gd name="connsiteX19-2619" fmla="*/ 2720257 w 3529882"/>
                <a:gd name="connsiteY19-2620" fmla="*/ 3429000 h 4510088"/>
                <a:gd name="connsiteX20-2621" fmla="*/ 2910757 w 3529882"/>
                <a:gd name="connsiteY20-2622" fmla="*/ 3381375 h 4510088"/>
                <a:gd name="connsiteX21-2623" fmla="*/ 2877419 w 3529882"/>
                <a:gd name="connsiteY21-2624" fmla="*/ 3024187 h 4510088"/>
                <a:gd name="connsiteX22-2625" fmla="*/ 3072682 w 3529882"/>
                <a:gd name="connsiteY22-2626" fmla="*/ 2524125 h 4510088"/>
                <a:gd name="connsiteX23-2627" fmla="*/ 3510832 w 3529882"/>
                <a:gd name="connsiteY23-2628" fmla="*/ 1752600 h 4510088"/>
                <a:gd name="connsiteX24-2629" fmla="*/ 3529882 w 3529882"/>
                <a:gd name="connsiteY24-2630" fmla="*/ 1514475 h 4510088"/>
                <a:gd name="connsiteX25-2631" fmla="*/ 3239370 w 3529882"/>
                <a:gd name="connsiteY25-2632" fmla="*/ 723900 h 4510088"/>
                <a:gd name="connsiteX26-2633" fmla="*/ 2558332 w 3529882"/>
                <a:gd name="connsiteY26-2634" fmla="*/ 161925 h 4510088"/>
                <a:gd name="connsiteX27-2635" fmla="*/ 1701082 w 3529882"/>
                <a:gd name="connsiteY27-2636" fmla="*/ 0 h 4510088"/>
                <a:gd name="connsiteX28-2637" fmla="*/ 1015282 w 3529882"/>
                <a:gd name="connsiteY28-2638" fmla="*/ 142875 h 4510088"/>
                <a:gd name="connsiteX29-2639" fmla="*/ 691432 w 3529882"/>
                <a:gd name="connsiteY29-2640" fmla="*/ 333375 h 4510088"/>
                <a:gd name="connsiteX0-2641" fmla="*/ 691432 w 3529882"/>
                <a:gd name="connsiteY0-2642" fmla="*/ 333375 h 4510088"/>
                <a:gd name="connsiteX1-2643" fmla="*/ 272332 w 3529882"/>
                <a:gd name="connsiteY1-2644" fmla="*/ 866775 h 4510088"/>
                <a:gd name="connsiteX2-2645" fmla="*/ 177082 w 3529882"/>
                <a:gd name="connsiteY2-2646" fmla="*/ 1343025 h 4510088"/>
                <a:gd name="connsiteX3-2647" fmla="*/ 177082 w 3529882"/>
                <a:gd name="connsiteY3-2648" fmla="*/ 1600200 h 4510088"/>
                <a:gd name="connsiteX4-2649" fmla="*/ 272332 w 3529882"/>
                <a:gd name="connsiteY4-2650" fmla="*/ 1771650 h 4510088"/>
                <a:gd name="connsiteX5-2651" fmla="*/ 272332 w 3529882"/>
                <a:gd name="connsiteY5-2652" fmla="*/ 1885950 h 4510088"/>
                <a:gd name="connsiteX6-2653" fmla="*/ 15157 w 3529882"/>
                <a:gd name="connsiteY6-2654" fmla="*/ 2438400 h 4510088"/>
                <a:gd name="connsiteX7-2655" fmla="*/ 38970 w 3529882"/>
                <a:gd name="connsiteY7-2656" fmla="*/ 2576513 h 4510088"/>
                <a:gd name="connsiteX8-2657" fmla="*/ 234232 w 3529882"/>
                <a:gd name="connsiteY8-2658" fmla="*/ 2609850 h 4510088"/>
                <a:gd name="connsiteX9-2659" fmla="*/ 210420 w 3529882"/>
                <a:gd name="connsiteY9-2660" fmla="*/ 2867025 h 4510088"/>
                <a:gd name="connsiteX10-2661" fmla="*/ 319957 w 3529882"/>
                <a:gd name="connsiteY10-2662" fmla="*/ 2957512 h 4510088"/>
                <a:gd name="connsiteX11-2663" fmla="*/ 296145 w 3529882"/>
                <a:gd name="connsiteY11-2664" fmla="*/ 3086100 h 4510088"/>
                <a:gd name="connsiteX12-2665" fmla="*/ 410445 w 3529882"/>
                <a:gd name="connsiteY12-2666" fmla="*/ 3252788 h 4510088"/>
                <a:gd name="connsiteX13-2667" fmla="*/ 367582 w 3529882"/>
                <a:gd name="connsiteY13-2668" fmla="*/ 3509963 h 4510088"/>
                <a:gd name="connsiteX14-2669" fmla="*/ 572369 w 3529882"/>
                <a:gd name="connsiteY14-2670" fmla="*/ 3652838 h 4510088"/>
                <a:gd name="connsiteX15-2671" fmla="*/ 1072432 w 3529882"/>
                <a:gd name="connsiteY15-2672" fmla="*/ 3624263 h 4510088"/>
                <a:gd name="connsiteX16-2673" fmla="*/ 1291507 w 3529882"/>
                <a:gd name="connsiteY16-2674" fmla="*/ 3690937 h 4510088"/>
                <a:gd name="connsiteX17-2675" fmla="*/ 1696319 w 3529882"/>
                <a:gd name="connsiteY17-2676" fmla="*/ 4510088 h 4510088"/>
                <a:gd name="connsiteX18-2677" fmla="*/ 2315444 w 3529882"/>
                <a:gd name="connsiteY18-2678" fmla="*/ 3719513 h 4510088"/>
                <a:gd name="connsiteX19-2679" fmla="*/ 2720257 w 3529882"/>
                <a:gd name="connsiteY19-2680" fmla="*/ 3429000 h 4510088"/>
                <a:gd name="connsiteX20-2681" fmla="*/ 2910757 w 3529882"/>
                <a:gd name="connsiteY20-2682" fmla="*/ 3381375 h 4510088"/>
                <a:gd name="connsiteX21-2683" fmla="*/ 2877419 w 3529882"/>
                <a:gd name="connsiteY21-2684" fmla="*/ 3024187 h 4510088"/>
                <a:gd name="connsiteX22-2685" fmla="*/ 3072682 w 3529882"/>
                <a:gd name="connsiteY22-2686" fmla="*/ 2524125 h 4510088"/>
                <a:gd name="connsiteX23-2687" fmla="*/ 3510832 w 3529882"/>
                <a:gd name="connsiteY23-2688" fmla="*/ 1752600 h 4510088"/>
                <a:gd name="connsiteX24-2689" fmla="*/ 3529882 w 3529882"/>
                <a:gd name="connsiteY24-2690" fmla="*/ 1514475 h 4510088"/>
                <a:gd name="connsiteX25-2691" fmla="*/ 3239370 w 3529882"/>
                <a:gd name="connsiteY25-2692" fmla="*/ 723900 h 4510088"/>
                <a:gd name="connsiteX26-2693" fmla="*/ 2558332 w 3529882"/>
                <a:gd name="connsiteY26-2694" fmla="*/ 161925 h 4510088"/>
                <a:gd name="connsiteX27-2695" fmla="*/ 1701082 w 3529882"/>
                <a:gd name="connsiteY27-2696" fmla="*/ 0 h 4510088"/>
                <a:gd name="connsiteX28-2697" fmla="*/ 1015282 w 3529882"/>
                <a:gd name="connsiteY28-2698" fmla="*/ 142875 h 4510088"/>
                <a:gd name="connsiteX29-2699" fmla="*/ 691432 w 3529882"/>
                <a:gd name="connsiteY29-2700" fmla="*/ 333375 h 4510088"/>
                <a:gd name="connsiteX0-2701" fmla="*/ 691432 w 3529882"/>
                <a:gd name="connsiteY0-2702" fmla="*/ 333375 h 4510088"/>
                <a:gd name="connsiteX1-2703" fmla="*/ 272332 w 3529882"/>
                <a:gd name="connsiteY1-2704" fmla="*/ 866775 h 4510088"/>
                <a:gd name="connsiteX2-2705" fmla="*/ 177082 w 3529882"/>
                <a:gd name="connsiteY2-2706" fmla="*/ 1343025 h 4510088"/>
                <a:gd name="connsiteX3-2707" fmla="*/ 177082 w 3529882"/>
                <a:gd name="connsiteY3-2708" fmla="*/ 1600200 h 4510088"/>
                <a:gd name="connsiteX4-2709" fmla="*/ 272332 w 3529882"/>
                <a:gd name="connsiteY4-2710" fmla="*/ 1771650 h 4510088"/>
                <a:gd name="connsiteX5-2711" fmla="*/ 272332 w 3529882"/>
                <a:gd name="connsiteY5-2712" fmla="*/ 1885950 h 4510088"/>
                <a:gd name="connsiteX6-2713" fmla="*/ 15157 w 3529882"/>
                <a:gd name="connsiteY6-2714" fmla="*/ 2438400 h 4510088"/>
                <a:gd name="connsiteX7-2715" fmla="*/ 38970 w 3529882"/>
                <a:gd name="connsiteY7-2716" fmla="*/ 2576513 h 4510088"/>
                <a:gd name="connsiteX8-2717" fmla="*/ 234232 w 3529882"/>
                <a:gd name="connsiteY8-2718" fmla="*/ 2609850 h 4510088"/>
                <a:gd name="connsiteX9-2719" fmla="*/ 210420 w 3529882"/>
                <a:gd name="connsiteY9-2720" fmla="*/ 2867025 h 4510088"/>
                <a:gd name="connsiteX10-2721" fmla="*/ 319957 w 3529882"/>
                <a:gd name="connsiteY10-2722" fmla="*/ 2957512 h 4510088"/>
                <a:gd name="connsiteX11-2723" fmla="*/ 296145 w 3529882"/>
                <a:gd name="connsiteY11-2724" fmla="*/ 3086100 h 4510088"/>
                <a:gd name="connsiteX12-2725" fmla="*/ 410445 w 3529882"/>
                <a:gd name="connsiteY12-2726" fmla="*/ 3252788 h 4510088"/>
                <a:gd name="connsiteX13-2727" fmla="*/ 367582 w 3529882"/>
                <a:gd name="connsiteY13-2728" fmla="*/ 3509963 h 4510088"/>
                <a:gd name="connsiteX14-2729" fmla="*/ 572369 w 3529882"/>
                <a:gd name="connsiteY14-2730" fmla="*/ 3652838 h 4510088"/>
                <a:gd name="connsiteX15-2731" fmla="*/ 1072432 w 3529882"/>
                <a:gd name="connsiteY15-2732" fmla="*/ 3624263 h 4510088"/>
                <a:gd name="connsiteX16-2733" fmla="*/ 1291507 w 3529882"/>
                <a:gd name="connsiteY16-2734" fmla="*/ 3690937 h 4510088"/>
                <a:gd name="connsiteX17-2735" fmla="*/ 1696319 w 3529882"/>
                <a:gd name="connsiteY17-2736" fmla="*/ 4510088 h 4510088"/>
                <a:gd name="connsiteX18-2737" fmla="*/ 2315444 w 3529882"/>
                <a:gd name="connsiteY18-2738" fmla="*/ 3719513 h 4510088"/>
                <a:gd name="connsiteX19-2739" fmla="*/ 2720257 w 3529882"/>
                <a:gd name="connsiteY19-2740" fmla="*/ 3429000 h 4510088"/>
                <a:gd name="connsiteX20-2741" fmla="*/ 2910757 w 3529882"/>
                <a:gd name="connsiteY20-2742" fmla="*/ 3381375 h 4510088"/>
                <a:gd name="connsiteX21-2743" fmla="*/ 2877419 w 3529882"/>
                <a:gd name="connsiteY21-2744" fmla="*/ 3024187 h 4510088"/>
                <a:gd name="connsiteX22-2745" fmla="*/ 3072682 w 3529882"/>
                <a:gd name="connsiteY22-2746" fmla="*/ 2524125 h 4510088"/>
                <a:gd name="connsiteX23-2747" fmla="*/ 3510832 w 3529882"/>
                <a:gd name="connsiteY23-2748" fmla="*/ 1752600 h 4510088"/>
                <a:gd name="connsiteX24-2749" fmla="*/ 3529882 w 3529882"/>
                <a:gd name="connsiteY24-2750" fmla="*/ 1514475 h 4510088"/>
                <a:gd name="connsiteX25-2751" fmla="*/ 3239370 w 3529882"/>
                <a:gd name="connsiteY25-2752" fmla="*/ 723900 h 4510088"/>
                <a:gd name="connsiteX26-2753" fmla="*/ 2582144 w 3529882"/>
                <a:gd name="connsiteY26-2754" fmla="*/ 190500 h 4510088"/>
                <a:gd name="connsiteX27-2755" fmla="*/ 1701082 w 3529882"/>
                <a:gd name="connsiteY27-2756" fmla="*/ 0 h 4510088"/>
                <a:gd name="connsiteX28-2757" fmla="*/ 1015282 w 3529882"/>
                <a:gd name="connsiteY28-2758" fmla="*/ 142875 h 4510088"/>
                <a:gd name="connsiteX29-2759" fmla="*/ 691432 w 3529882"/>
                <a:gd name="connsiteY29-2760" fmla="*/ 333375 h 4510088"/>
                <a:gd name="connsiteX0-2761" fmla="*/ 691432 w 3529882"/>
                <a:gd name="connsiteY0-2762" fmla="*/ 333375 h 4510088"/>
                <a:gd name="connsiteX1-2763" fmla="*/ 272332 w 3529882"/>
                <a:gd name="connsiteY1-2764" fmla="*/ 866775 h 4510088"/>
                <a:gd name="connsiteX2-2765" fmla="*/ 177082 w 3529882"/>
                <a:gd name="connsiteY2-2766" fmla="*/ 1343025 h 4510088"/>
                <a:gd name="connsiteX3-2767" fmla="*/ 177082 w 3529882"/>
                <a:gd name="connsiteY3-2768" fmla="*/ 1600200 h 4510088"/>
                <a:gd name="connsiteX4-2769" fmla="*/ 272332 w 3529882"/>
                <a:gd name="connsiteY4-2770" fmla="*/ 1771650 h 4510088"/>
                <a:gd name="connsiteX5-2771" fmla="*/ 272332 w 3529882"/>
                <a:gd name="connsiteY5-2772" fmla="*/ 1885950 h 4510088"/>
                <a:gd name="connsiteX6-2773" fmla="*/ 15157 w 3529882"/>
                <a:gd name="connsiteY6-2774" fmla="*/ 2438400 h 4510088"/>
                <a:gd name="connsiteX7-2775" fmla="*/ 38970 w 3529882"/>
                <a:gd name="connsiteY7-2776" fmla="*/ 2576513 h 4510088"/>
                <a:gd name="connsiteX8-2777" fmla="*/ 234232 w 3529882"/>
                <a:gd name="connsiteY8-2778" fmla="*/ 2609850 h 4510088"/>
                <a:gd name="connsiteX9-2779" fmla="*/ 210420 w 3529882"/>
                <a:gd name="connsiteY9-2780" fmla="*/ 2867025 h 4510088"/>
                <a:gd name="connsiteX10-2781" fmla="*/ 319957 w 3529882"/>
                <a:gd name="connsiteY10-2782" fmla="*/ 2957512 h 4510088"/>
                <a:gd name="connsiteX11-2783" fmla="*/ 296145 w 3529882"/>
                <a:gd name="connsiteY11-2784" fmla="*/ 3086100 h 4510088"/>
                <a:gd name="connsiteX12-2785" fmla="*/ 410445 w 3529882"/>
                <a:gd name="connsiteY12-2786" fmla="*/ 3252788 h 4510088"/>
                <a:gd name="connsiteX13-2787" fmla="*/ 367582 w 3529882"/>
                <a:gd name="connsiteY13-2788" fmla="*/ 3509963 h 4510088"/>
                <a:gd name="connsiteX14-2789" fmla="*/ 572369 w 3529882"/>
                <a:gd name="connsiteY14-2790" fmla="*/ 3652838 h 4510088"/>
                <a:gd name="connsiteX15-2791" fmla="*/ 1072432 w 3529882"/>
                <a:gd name="connsiteY15-2792" fmla="*/ 3624263 h 4510088"/>
                <a:gd name="connsiteX16-2793" fmla="*/ 1291507 w 3529882"/>
                <a:gd name="connsiteY16-2794" fmla="*/ 3690937 h 4510088"/>
                <a:gd name="connsiteX17-2795" fmla="*/ 1696319 w 3529882"/>
                <a:gd name="connsiteY17-2796" fmla="*/ 4510088 h 4510088"/>
                <a:gd name="connsiteX18-2797" fmla="*/ 2315444 w 3529882"/>
                <a:gd name="connsiteY18-2798" fmla="*/ 3719513 h 4510088"/>
                <a:gd name="connsiteX19-2799" fmla="*/ 2720257 w 3529882"/>
                <a:gd name="connsiteY19-2800" fmla="*/ 3429000 h 4510088"/>
                <a:gd name="connsiteX20-2801" fmla="*/ 2910757 w 3529882"/>
                <a:gd name="connsiteY20-2802" fmla="*/ 3381375 h 4510088"/>
                <a:gd name="connsiteX21-2803" fmla="*/ 2877419 w 3529882"/>
                <a:gd name="connsiteY21-2804" fmla="*/ 3024187 h 4510088"/>
                <a:gd name="connsiteX22-2805" fmla="*/ 3072682 w 3529882"/>
                <a:gd name="connsiteY22-2806" fmla="*/ 2524125 h 4510088"/>
                <a:gd name="connsiteX23-2807" fmla="*/ 3510832 w 3529882"/>
                <a:gd name="connsiteY23-2808" fmla="*/ 1752600 h 4510088"/>
                <a:gd name="connsiteX24-2809" fmla="*/ 3529882 w 3529882"/>
                <a:gd name="connsiteY24-2810" fmla="*/ 1514475 h 4510088"/>
                <a:gd name="connsiteX25-2811" fmla="*/ 3239370 w 3529882"/>
                <a:gd name="connsiteY25-2812" fmla="*/ 723900 h 4510088"/>
                <a:gd name="connsiteX26-2813" fmla="*/ 2582144 w 3529882"/>
                <a:gd name="connsiteY26-2814" fmla="*/ 190500 h 4510088"/>
                <a:gd name="connsiteX27-2815" fmla="*/ 1701082 w 3529882"/>
                <a:gd name="connsiteY27-2816" fmla="*/ 0 h 4510088"/>
                <a:gd name="connsiteX28-2817" fmla="*/ 1015282 w 3529882"/>
                <a:gd name="connsiteY28-2818" fmla="*/ 142875 h 4510088"/>
                <a:gd name="connsiteX29-2819" fmla="*/ 691432 w 3529882"/>
                <a:gd name="connsiteY29-2820" fmla="*/ 333375 h 4510088"/>
                <a:gd name="connsiteX0-2821" fmla="*/ 691432 w 3529882"/>
                <a:gd name="connsiteY0-2822" fmla="*/ 333375 h 4510088"/>
                <a:gd name="connsiteX1-2823" fmla="*/ 272332 w 3529882"/>
                <a:gd name="connsiteY1-2824" fmla="*/ 866775 h 4510088"/>
                <a:gd name="connsiteX2-2825" fmla="*/ 177082 w 3529882"/>
                <a:gd name="connsiteY2-2826" fmla="*/ 1343025 h 4510088"/>
                <a:gd name="connsiteX3-2827" fmla="*/ 177082 w 3529882"/>
                <a:gd name="connsiteY3-2828" fmla="*/ 1600200 h 4510088"/>
                <a:gd name="connsiteX4-2829" fmla="*/ 272332 w 3529882"/>
                <a:gd name="connsiteY4-2830" fmla="*/ 1771650 h 4510088"/>
                <a:gd name="connsiteX5-2831" fmla="*/ 272332 w 3529882"/>
                <a:gd name="connsiteY5-2832" fmla="*/ 1885950 h 4510088"/>
                <a:gd name="connsiteX6-2833" fmla="*/ 15157 w 3529882"/>
                <a:gd name="connsiteY6-2834" fmla="*/ 2438400 h 4510088"/>
                <a:gd name="connsiteX7-2835" fmla="*/ 38970 w 3529882"/>
                <a:gd name="connsiteY7-2836" fmla="*/ 2576513 h 4510088"/>
                <a:gd name="connsiteX8-2837" fmla="*/ 234232 w 3529882"/>
                <a:gd name="connsiteY8-2838" fmla="*/ 2609850 h 4510088"/>
                <a:gd name="connsiteX9-2839" fmla="*/ 210420 w 3529882"/>
                <a:gd name="connsiteY9-2840" fmla="*/ 2867025 h 4510088"/>
                <a:gd name="connsiteX10-2841" fmla="*/ 319957 w 3529882"/>
                <a:gd name="connsiteY10-2842" fmla="*/ 2957512 h 4510088"/>
                <a:gd name="connsiteX11-2843" fmla="*/ 296145 w 3529882"/>
                <a:gd name="connsiteY11-2844" fmla="*/ 3086100 h 4510088"/>
                <a:gd name="connsiteX12-2845" fmla="*/ 410445 w 3529882"/>
                <a:gd name="connsiteY12-2846" fmla="*/ 3252788 h 4510088"/>
                <a:gd name="connsiteX13-2847" fmla="*/ 367582 w 3529882"/>
                <a:gd name="connsiteY13-2848" fmla="*/ 3509963 h 4510088"/>
                <a:gd name="connsiteX14-2849" fmla="*/ 572369 w 3529882"/>
                <a:gd name="connsiteY14-2850" fmla="*/ 3652838 h 4510088"/>
                <a:gd name="connsiteX15-2851" fmla="*/ 1072432 w 3529882"/>
                <a:gd name="connsiteY15-2852" fmla="*/ 3624263 h 4510088"/>
                <a:gd name="connsiteX16-2853" fmla="*/ 1291507 w 3529882"/>
                <a:gd name="connsiteY16-2854" fmla="*/ 3690937 h 4510088"/>
                <a:gd name="connsiteX17-2855" fmla="*/ 1696319 w 3529882"/>
                <a:gd name="connsiteY17-2856" fmla="*/ 4510088 h 4510088"/>
                <a:gd name="connsiteX18-2857" fmla="*/ 2315444 w 3529882"/>
                <a:gd name="connsiteY18-2858" fmla="*/ 3719513 h 4510088"/>
                <a:gd name="connsiteX19-2859" fmla="*/ 2720257 w 3529882"/>
                <a:gd name="connsiteY19-2860" fmla="*/ 3429000 h 4510088"/>
                <a:gd name="connsiteX20-2861" fmla="*/ 2910757 w 3529882"/>
                <a:gd name="connsiteY20-2862" fmla="*/ 3381375 h 4510088"/>
                <a:gd name="connsiteX21-2863" fmla="*/ 2877419 w 3529882"/>
                <a:gd name="connsiteY21-2864" fmla="*/ 3024187 h 4510088"/>
                <a:gd name="connsiteX22-2865" fmla="*/ 3072682 w 3529882"/>
                <a:gd name="connsiteY22-2866" fmla="*/ 2524125 h 4510088"/>
                <a:gd name="connsiteX23-2867" fmla="*/ 3510832 w 3529882"/>
                <a:gd name="connsiteY23-2868" fmla="*/ 1752600 h 4510088"/>
                <a:gd name="connsiteX24-2869" fmla="*/ 3529882 w 3529882"/>
                <a:gd name="connsiteY24-2870" fmla="*/ 1514475 h 4510088"/>
                <a:gd name="connsiteX25-2871" fmla="*/ 3239370 w 3529882"/>
                <a:gd name="connsiteY25-2872" fmla="*/ 723900 h 4510088"/>
                <a:gd name="connsiteX26-2873" fmla="*/ 2582144 w 3529882"/>
                <a:gd name="connsiteY26-2874" fmla="*/ 190500 h 4510088"/>
                <a:gd name="connsiteX27-2875" fmla="*/ 1701082 w 3529882"/>
                <a:gd name="connsiteY27-2876" fmla="*/ 0 h 4510088"/>
                <a:gd name="connsiteX28-2877" fmla="*/ 1015282 w 3529882"/>
                <a:gd name="connsiteY28-2878" fmla="*/ 142875 h 4510088"/>
                <a:gd name="connsiteX29-2879" fmla="*/ 691432 w 3529882"/>
                <a:gd name="connsiteY29-2880" fmla="*/ 333375 h 4510088"/>
                <a:gd name="connsiteX0-2881" fmla="*/ 691432 w 3529882"/>
                <a:gd name="connsiteY0-2882" fmla="*/ 309562 h 4486275"/>
                <a:gd name="connsiteX1-2883" fmla="*/ 272332 w 3529882"/>
                <a:gd name="connsiteY1-2884" fmla="*/ 842962 h 4486275"/>
                <a:gd name="connsiteX2-2885" fmla="*/ 177082 w 3529882"/>
                <a:gd name="connsiteY2-2886" fmla="*/ 1319212 h 4486275"/>
                <a:gd name="connsiteX3-2887" fmla="*/ 177082 w 3529882"/>
                <a:gd name="connsiteY3-2888" fmla="*/ 1576387 h 4486275"/>
                <a:gd name="connsiteX4-2889" fmla="*/ 272332 w 3529882"/>
                <a:gd name="connsiteY4-2890" fmla="*/ 1747837 h 4486275"/>
                <a:gd name="connsiteX5-2891" fmla="*/ 272332 w 3529882"/>
                <a:gd name="connsiteY5-2892" fmla="*/ 1862137 h 4486275"/>
                <a:gd name="connsiteX6-2893" fmla="*/ 15157 w 3529882"/>
                <a:gd name="connsiteY6-2894" fmla="*/ 2414587 h 4486275"/>
                <a:gd name="connsiteX7-2895" fmla="*/ 38970 w 3529882"/>
                <a:gd name="connsiteY7-2896" fmla="*/ 2552700 h 4486275"/>
                <a:gd name="connsiteX8-2897" fmla="*/ 234232 w 3529882"/>
                <a:gd name="connsiteY8-2898" fmla="*/ 2586037 h 4486275"/>
                <a:gd name="connsiteX9-2899" fmla="*/ 210420 w 3529882"/>
                <a:gd name="connsiteY9-2900" fmla="*/ 2843212 h 4486275"/>
                <a:gd name="connsiteX10-2901" fmla="*/ 319957 w 3529882"/>
                <a:gd name="connsiteY10-2902" fmla="*/ 2933699 h 4486275"/>
                <a:gd name="connsiteX11-2903" fmla="*/ 296145 w 3529882"/>
                <a:gd name="connsiteY11-2904" fmla="*/ 3062287 h 4486275"/>
                <a:gd name="connsiteX12-2905" fmla="*/ 410445 w 3529882"/>
                <a:gd name="connsiteY12-2906" fmla="*/ 3228975 h 4486275"/>
                <a:gd name="connsiteX13-2907" fmla="*/ 367582 w 3529882"/>
                <a:gd name="connsiteY13-2908" fmla="*/ 3486150 h 4486275"/>
                <a:gd name="connsiteX14-2909" fmla="*/ 572369 w 3529882"/>
                <a:gd name="connsiteY14-2910" fmla="*/ 3629025 h 4486275"/>
                <a:gd name="connsiteX15-2911" fmla="*/ 1072432 w 3529882"/>
                <a:gd name="connsiteY15-2912" fmla="*/ 3600450 h 4486275"/>
                <a:gd name="connsiteX16-2913" fmla="*/ 1291507 w 3529882"/>
                <a:gd name="connsiteY16-2914" fmla="*/ 3667124 h 4486275"/>
                <a:gd name="connsiteX17-2915" fmla="*/ 1696319 w 3529882"/>
                <a:gd name="connsiteY17-2916" fmla="*/ 4486275 h 4486275"/>
                <a:gd name="connsiteX18-2917" fmla="*/ 2315444 w 3529882"/>
                <a:gd name="connsiteY18-2918" fmla="*/ 3695700 h 4486275"/>
                <a:gd name="connsiteX19-2919" fmla="*/ 2720257 w 3529882"/>
                <a:gd name="connsiteY19-2920" fmla="*/ 3405187 h 4486275"/>
                <a:gd name="connsiteX20-2921" fmla="*/ 2910757 w 3529882"/>
                <a:gd name="connsiteY20-2922" fmla="*/ 3357562 h 4486275"/>
                <a:gd name="connsiteX21-2923" fmla="*/ 2877419 w 3529882"/>
                <a:gd name="connsiteY21-2924" fmla="*/ 3000374 h 4486275"/>
                <a:gd name="connsiteX22-2925" fmla="*/ 3072682 w 3529882"/>
                <a:gd name="connsiteY22-2926" fmla="*/ 2500312 h 4486275"/>
                <a:gd name="connsiteX23-2927" fmla="*/ 3510832 w 3529882"/>
                <a:gd name="connsiteY23-2928" fmla="*/ 1728787 h 4486275"/>
                <a:gd name="connsiteX24-2929" fmla="*/ 3529882 w 3529882"/>
                <a:gd name="connsiteY24-2930" fmla="*/ 1490662 h 4486275"/>
                <a:gd name="connsiteX25-2931" fmla="*/ 3239370 w 3529882"/>
                <a:gd name="connsiteY25-2932" fmla="*/ 700087 h 4486275"/>
                <a:gd name="connsiteX26-2933" fmla="*/ 2582144 w 3529882"/>
                <a:gd name="connsiteY26-2934" fmla="*/ 166687 h 4486275"/>
                <a:gd name="connsiteX27-2935" fmla="*/ 1715370 w 3529882"/>
                <a:gd name="connsiteY27-2936" fmla="*/ 0 h 4486275"/>
                <a:gd name="connsiteX28-2937" fmla="*/ 1015282 w 3529882"/>
                <a:gd name="connsiteY28-2938" fmla="*/ 119062 h 4486275"/>
                <a:gd name="connsiteX29-2939" fmla="*/ 691432 w 3529882"/>
                <a:gd name="connsiteY29-2940" fmla="*/ 309562 h 4486275"/>
                <a:gd name="connsiteX0-2941" fmla="*/ 691432 w 3529882"/>
                <a:gd name="connsiteY0-2942" fmla="*/ 309562 h 4486275"/>
                <a:gd name="connsiteX1-2943" fmla="*/ 272332 w 3529882"/>
                <a:gd name="connsiteY1-2944" fmla="*/ 842962 h 4486275"/>
                <a:gd name="connsiteX2-2945" fmla="*/ 177082 w 3529882"/>
                <a:gd name="connsiteY2-2946" fmla="*/ 1319212 h 4486275"/>
                <a:gd name="connsiteX3-2947" fmla="*/ 177082 w 3529882"/>
                <a:gd name="connsiteY3-2948" fmla="*/ 1576387 h 4486275"/>
                <a:gd name="connsiteX4-2949" fmla="*/ 272332 w 3529882"/>
                <a:gd name="connsiteY4-2950" fmla="*/ 1747837 h 4486275"/>
                <a:gd name="connsiteX5-2951" fmla="*/ 272332 w 3529882"/>
                <a:gd name="connsiteY5-2952" fmla="*/ 1862137 h 4486275"/>
                <a:gd name="connsiteX6-2953" fmla="*/ 15157 w 3529882"/>
                <a:gd name="connsiteY6-2954" fmla="*/ 2414587 h 4486275"/>
                <a:gd name="connsiteX7-2955" fmla="*/ 38970 w 3529882"/>
                <a:gd name="connsiteY7-2956" fmla="*/ 2552700 h 4486275"/>
                <a:gd name="connsiteX8-2957" fmla="*/ 234232 w 3529882"/>
                <a:gd name="connsiteY8-2958" fmla="*/ 2586037 h 4486275"/>
                <a:gd name="connsiteX9-2959" fmla="*/ 210420 w 3529882"/>
                <a:gd name="connsiteY9-2960" fmla="*/ 2843212 h 4486275"/>
                <a:gd name="connsiteX10-2961" fmla="*/ 319957 w 3529882"/>
                <a:gd name="connsiteY10-2962" fmla="*/ 2933699 h 4486275"/>
                <a:gd name="connsiteX11-2963" fmla="*/ 296145 w 3529882"/>
                <a:gd name="connsiteY11-2964" fmla="*/ 3062287 h 4486275"/>
                <a:gd name="connsiteX12-2965" fmla="*/ 410445 w 3529882"/>
                <a:gd name="connsiteY12-2966" fmla="*/ 3228975 h 4486275"/>
                <a:gd name="connsiteX13-2967" fmla="*/ 367582 w 3529882"/>
                <a:gd name="connsiteY13-2968" fmla="*/ 3486150 h 4486275"/>
                <a:gd name="connsiteX14-2969" fmla="*/ 572369 w 3529882"/>
                <a:gd name="connsiteY14-2970" fmla="*/ 3629025 h 4486275"/>
                <a:gd name="connsiteX15-2971" fmla="*/ 1072432 w 3529882"/>
                <a:gd name="connsiteY15-2972" fmla="*/ 3600450 h 4486275"/>
                <a:gd name="connsiteX16-2973" fmla="*/ 1291507 w 3529882"/>
                <a:gd name="connsiteY16-2974" fmla="*/ 3667124 h 4486275"/>
                <a:gd name="connsiteX17-2975" fmla="*/ 1696319 w 3529882"/>
                <a:gd name="connsiteY17-2976" fmla="*/ 4486275 h 4486275"/>
                <a:gd name="connsiteX18-2977" fmla="*/ 2315444 w 3529882"/>
                <a:gd name="connsiteY18-2978" fmla="*/ 3695700 h 4486275"/>
                <a:gd name="connsiteX19-2979" fmla="*/ 2720257 w 3529882"/>
                <a:gd name="connsiteY19-2980" fmla="*/ 3405187 h 4486275"/>
                <a:gd name="connsiteX20-2981" fmla="*/ 2910757 w 3529882"/>
                <a:gd name="connsiteY20-2982" fmla="*/ 3357562 h 4486275"/>
                <a:gd name="connsiteX21-2983" fmla="*/ 2877419 w 3529882"/>
                <a:gd name="connsiteY21-2984" fmla="*/ 3000374 h 4486275"/>
                <a:gd name="connsiteX22-2985" fmla="*/ 3072682 w 3529882"/>
                <a:gd name="connsiteY22-2986" fmla="*/ 2500312 h 4486275"/>
                <a:gd name="connsiteX23-2987" fmla="*/ 3510832 w 3529882"/>
                <a:gd name="connsiteY23-2988" fmla="*/ 1728787 h 4486275"/>
                <a:gd name="connsiteX24-2989" fmla="*/ 3529882 w 3529882"/>
                <a:gd name="connsiteY24-2990" fmla="*/ 1490662 h 4486275"/>
                <a:gd name="connsiteX25-2991" fmla="*/ 3239370 w 3529882"/>
                <a:gd name="connsiteY25-2992" fmla="*/ 700087 h 4486275"/>
                <a:gd name="connsiteX26-2993" fmla="*/ 2582144 w 3529882"/>
                <a:gd name="connsiteY26-2994" fmla="*/ 166687 h 4486275"/>
                <a:gd name="connsiteX27-2995" fmla="*/ 1715370 w 3529882"/>
                <a:gd name="connsiteY27-2996" fmla="*/ 0 h 4486275"/>
                <a:gd name="connsiteX28-2997" fmla="*/ 1015282 w 3529882"/>
                <a:gd name="connsiteY28-2998" fmla="*/ 119062 h 4486275"/>
                <a:gd name="connsiteX29-2999" fmla="*/ 691432 w 3529882"/>
                <a:gd name="connsiteY29-3000" fmla="*/ 309562 h 4486275"/>
                <a:gd name="connsiteX0-3001" fmla="*/ 691432 w 3529882"/>
                <a:gd name="connsiteY0-3002" fmla="*/ 309651 h 4486364"/>
                <a:gd name="connsiteX1-3003" fmla="*/ 272332 w 3529882"/>
                <a:gd name="connsiteY1-3004" fmla="*/ 843051 h 4486364"/>
                <a:gd name="connsiteX2-3005" fmla="*/ 177082 w 3529882"/>
                <a:gd name="connsiteY2-3006" fmla="*/ 1319301 h 4486364"/>
                <a:gd name="connsiteX3-3007" fmla="*/ 177082 w 3529882"/>
                <a:gd name="connsiteY3-3008" fmla="*/ 1576476 h 4486364"/>
                <a:gd name="connsiteX4-3009" fmla="*/ 272332 w 3529882"/>
                <a:gd name="connsiteY4-3010" fmla="*/ 1747926 h 4486364"/>
                <a:gd name="connsiteX5-3011" fmla="*/ 272332 w 3529882"/>
                <a:gd name="connsiteY5-3012" fmla="*/ 1862226 h 4486364"/>
                <a:gd name="connsiteX6-3013" fmla="*/ 15157 w 3529882"/>
                <a:gd name="connsiteY6-3014" fmla="*/ 2414676 h 4486364"/>
                <a:gd name="connsiteX7-3015" fmla="*/ 38970 w 3529882"/>
                <a:gd name="connsiteY7-3016" fmla="*/ 2552789 h 4486364"/>
                <a:gd name="connsiteX8-3017" fmla="*/ 234232 w 3529882"/>
                <a:gd name="connsiteY8-3018" fmla="*/ 2586126 h 4486364"/>
                <a:gd name="connsiteX9-3019" fmla="*/ 210420 w 3529882"/>
                <a:gd name="connsiteY9-3020" fmla="*/ 2843301 h 4486364"/>
                <a:gd name="connsiteX10-3021" fmla="*/ 319957 w 3529882"/>
                <a:gd name="connsiteY10-3022" fmla="*/ 2933788 h 4486364"/>
                <a:gd name="connsiteX11-3023" fmla="*/ 296145 w 3529882"/>
                <a:gd name="connsiteY11-3024" fmla="*/ 3062376 h 4486364"/>
                <a:gd name="connsiteX12-3025" fmla="*/ 410445 w 3529882"/>
                <a:gd name="connsiteY12-3026" fmla="*/ 3229064 h 4486364"/>
                <a:gd name="connsiteX13-3027" fmla="*/ 367582 w 3529882"/>
                <a:gd name="connsiteY13-3028" fmla="*/ 3486239 h 4486364"/>
                <a:gd name="connsiteX14-3029" fmla="*/ 572369 w 3529882"/>
                <a:gd name="connsiteY14-3030" fmla="*/ 3629114 h 4486364"/>
                <a:gd name="connsiteX15-3031" fmla="*/ 1072432 w 3529882"/>
                <a:gd name="connsiteY15-3032" fmla="*/ 3600539 h 4486364"/>
                <a:gd name="connsiteX16-3033" fmla="*/ 1291507 w 3529882"/>
                <a:gd name="connsiteY16-3034" fmla="*/ 3667213 h 4486364"/>
                <a:gd name="connsiteX17-3035" fmla="*/ 1696319 w 3529882"/>
                <a:gd name="connsiteY17-3036" fmla="*/ 4486364 h 4486364"/>
                <a:gd name="connsiteX18-3037" fmla="*/ 2315444 w 3529882"/>
                <a:gd name="connsiteY18-3038" fmla="*/ 3695789 h 4486364"/>
                <a:gd name="connsiteX19-3039" fmla="*/ 2720257 w 3529882"/>
                <a:gd name="connsiteY19-3040" fmla="*/ 3405276 h 4486364"/>
                <a:gd name="connsiteX20-3041" fmla="*/ 2910757 w 3529882"/>
                <a:gd name="connsiteY20-3042" fmla="*/ 3357651 h 4486364"/>
                <a:gd name="connsiteX21-3043" fmla="*/ 2877419 w 3529882"/>
                <a:gd name="connsiteY21-3044" fmla="*/ 3000463 h 4486364"/>
                <a:gd name="connsiteX22-3045" fmla="*/ 3072682 w 3529882"/>
                <a:gd name="connsiteY22-3046" fmla="*/ 2500401 h 4486364"/>
                <a:gd name="connsiteX23-3047" fmla="*/ 3510832 w 3529882"/>
                <a:gd name="connsiteY23-3048" fmla="*/ 1728876 h 4486364"/>
                <a:gd name="connsiteX24-3049" fmla="*/ 3529882 w 3529882"/>
                <a:gd name="connsiteY24-3050" fmla="*/ 1490751 h 4486364"/>
                <a:gd name="connsiteX25-3051" fmla="*/ 3239370 w 3529882"/>
                <a:gd name="connsiteY25-3052" fmla="*/ 700176 h 4486364"/>
                <a:gd name="connsiteX26-3053" fmla="*/ 2582144 w 3529882"/>
                <a:gd name="connsiteY26-3054" fmla="*/ 166776 h 4486364"/>
                <a:gd name="connsiteX27-3055" fmla="*/ 1715370 w 3529882"/>
                <a:gd name="connsiteY27-3056" fmla="*/ 89 h 4486364"/>
                <a:gd name="connsiteX28-3057" fmla="*/ 1015282 w 3529882"/>
                <a:gd name="connsiteY28-3058" fmla="*/ 119151 h 4486364"/>
                <a:gd name="connsiteX29-3059" fmla="*/ 691432 w 3529882"/>
                <a:gd name="connsiteY29-3060" fmla="*/ 309651 h 4486364"/>
                <a:gd name="connsiteX0-3061" fmla="*/ 691432 w 3529882"/>
                <a:gd name="connsiteY0-3062" fmla="*/ 309721 h 4486434"/>
                <a:gd name="connsiteX1-3063" fmla="*/ 272332 w 3529882"/>
                <a:gd name="connsiteY1-3064" fmla="*/ 843121 h 4486434"/>
                <a:gd name="connsiteX2-3065" fmla="*/ 177082 w 3529882"/>
                <a:gd name="connsiteY2-3066" fmla="*/ 1319371 h 4486434"/>
                <a:gd name="connsiteX3-3067" fmla="*/ 177082 w 3529882"/>
                <a:gd name="connsiteY3-3068" fmla="*/ 1576546 h 4486434"/>
                <a:gd name="connsiteX4-3069" fmla="*/ 272332 w 3529882"/>
                <a:gd name="connsiteY4-3070" fmla="*/ 1747996 h 4486434"/>
                <a:gd name="connsiteX5-3071" fmla="*/ 272332 w 3529882"/>
                <a:gd name="connsiteY5-3072" fmla="*/ 1862296 h 4486434"/>
                <a:gd name="connsiteX6-3073" fmla="*/ 15157 w 3529882"/>
                <a:gd name="connsiteY6-3074" fmla="*/ 2414746 h 4486434"/>
                <a:gd name="connsiteX7-3075" fmla="*/ 38970 w 3529882"/>
                <a:gd name="connsiteY7-3076" fmla="*/ 2552859 h 4486434"/>
                <a:gd name="connsiteX8-3077" fmla="*/ 234232 w 3529882"/>
                <a:gd name="connsiteY8-3078" fmla="*/ 2586196 h 4486434"/>
                <a:gd name="connsiteX9-3079" fmla="*/ 210420 w 3529882"/>
                <a:gd name="connsiteY9-3080" fmla="*/ 2843371 h 4486434"/>
                <a:gd name="connsiteX10-3081" fmla="*/ 319957 w 3529882"/>
                <a:gd name="connsiteY10-3082" fmla="*/ 2933858 h 4486434"/>
                <a:gd name="connsiteX11-3083" fmla="*/ 296145 w 3529882"/>
                <a:gd name="connsiteY11-3084" fmla="*/ 3062446 h 4486434"/>
                <a:gd name="connsiteX12-3085" fmla="*/ 410445 w 3529882"/>
                <a:gd name="connsiteY12-3086" fmla="*/ 3229134 h 4486434"/>
                <a:gd name="connsiteX13-3087" fmla="*/ 367582 w 3529882"/>
                <a:gd name="connsiteY13-3088" fmla="*/ 3486309 h 4486434"/>
                <a:gd name="connsiteX14-3089" fmla="*/ 572369 w 3529882"/>
                <a:gd name="connsiteY14-3090" fmla="*/ 3629184 h 4486434"/>
                <a:gd name="connsiteX15-3091" fmla="*/ 1072432 w 3529882"/>
                <a:gd name="connsiteY15-3092" fmla="*/ 3600609 h 4486434"/>
                <a:gd name="connsiteX16-3093" fmla="*/ 1291507 w 3529882"/>
                <a:gd name="connsiteY16-3094" fmla="*/ 3667283 h 4486434"/>
                <a:gd name="connsiteX17-3095" fmla="*/ 1696319 w 3529882"/>
                <a:gd name="connsiteY17-3096" fmla="*/ 4486434 h 4486434"/>
                <a:gd name="connsiteX18-3097" fmla="*/ 2315444 w 3529882"/>
                <a:gd name="connsiteY18-3098" fmla="*/ 3695859 h 4486434"/>
                <a:gd name="connsiteX19-3099" fmla="*/ 2720257 w 3529882"/>
                <a:gd name="connsiteY19-3100" fmla="*/ 3405346 h 4486434"/>
                <a:gd name="connsiteX20-3101" fmla="*/ 2910757 w 3529882"/>
                <a:gd name="connsiteY20-3102" fmla="*/ 3357721 h 4486434"/>
                <a:gd name="connsiteX21-3103" fmla="*/ 2877419 w 3529882"/>
                <a:gd name="connsiteY21-3104" fmla="*/ 3000533 h 4486434"/>
                <a:gd name="connsiteX22-3105" fmla="*/ 3072682 w 3529882"/>
                <a:gd name="connsiteY22-3106" fmla="*/ 2500471 h 4486434"/>
                <a:gd name="connsiteX23-3107" fmla="*/ 3510832 w 3529882"/>
                <a:gd name="connsiteY23-3108" fmla="*/ 1728946 h 4486434"/>
                <a:gd name="connsiteX24-3109" fmla="*/ 3529882 w 3529882"/>
                <a:gd name="connsiteY24-3110" fmla="*/ 1490821 h 4486434"/>
                <a:gd name="connsiteX25-3111" fmla="*/ 3239370 w 3529882"/>
                <a:gd name="connsiteY25-3112" fmla="*/ 700246 h 4486434"/>
                <a:gd name="connsiteX26-3113" fmla="*/ 2582144 w 3529882"/>
                <a:gd name="connsiteY26-3114" fmla="*/ 166846 h 4486434"/>
                <a:gd name="connsiteX27-3115" fmla="*/ 1715370 w 3529882"/>
                <a:gd name="connsiteY27-3116" fmla="*/ 159 h 4486434"/>
                <a:gd name="connsiteX28-3117" fmla="*/ 1015282 w 3529882"/>
                <a:gd name="connsiteY28-3118" fmla="*/ 119221 h 4486434"/>
                <a:gd name="connsiteX29-3119" fmla="*/ 691432 w 3529882"/>
                <a:gd name="connsiteY29-3120" fmla="*/ 309721 h 4486434"/>
                <a:gd name="connsiteX0-3121" fmla="*/ 691432 w 3529882"/>
                <a:gd name="connsiteY0-3122" fmla="*/ 309721 h 4486434"/>
                <a:gd name="connsiteX1-3123" fmla="*/ 272332 w 3529882"/>
                <a:gd name="connsiteY1-3124" fmla="*/ 843121 h 4486434"/>
                <a:gd name="connsiteX2-3125" fmla="*/ 177082 w 3529882"/>
                <a:gd name="connsiteY2-3126" fmla="*/ 1319371 h 4486434"/>
                <a:gd name="connsiteX3-3127" fmla="*/ 177082 w 3529882"/>
                <a:gd name="connsiteY3-3128" fmla="*/ 1576546 h 4486434"/>
                <a:gd name="connsiteX4-3129" fmla="*/ 272332 w 3529882"/>
                <a:gd name="connsiteY4-3130" fmla="*/ 1747996 h 4486434"/>
                <a:gd name="connsiteX5-3131" fmla="*/ 272332 w 3529882"/>
                <a:gd name="connsiteY5-3132" fmla="*/ 1862296 h 4486434"/>
                <a:gd name="connsiteX6-3133" fmla="*/ 15157 w 3529882"/>
                <a:gd name="connsiteY6-3134" fmla="*/ 2414746 h 4486434"/>
                <a:gd name="connsiteX7-3135" fmla="*/ 38970 w 3529882"/>
                <a:gd name="connsiteY7-3136" fmla="*/ 2552859 h 4486434"/>
                <a:gd name="connsiteX8-3137" fmla="*/ 234232 w 3529882"/>
                <a:gd name="connsiteY8-3138" fmla="*/ 2586196 h 4486434"/>
                <a:gd name="connsiteX9-3139" fmla="*/ 210420 w 3529882"/>
                <a:gd name="connsiteY9-3140" fmla="*/ 2843371 h 4486434"/>
                <a:gd name="connsiteX10-3141" fmla="*/ 319957 w 3529882"/>
                <a:gd name="connsiteY10-3142" fmla="*/ 2933858 h 4486434"/>
                <a:gd name="connsiteX11-3143" fmla="*/ 296145 w 3529882"/>
                <a:gd name="connsiteY11-3144" fmla="*/ 3062446 h 4486434"/>
                <a:gd name="connsiteX12-3145" fmla="*/ 410445 w 3529882"/>
                <a:gd name="connsiteY12-3146" fmla="*/ 3229134 h 4486434"/>
                <a:gd name="connsiteX13-3147" fmla="*/ 367582 w 3529882"/>
                <a:gd name="connsiteY13-3148" fmla="*/ 3486309 h 4486434"/>
                <a:gd name="connsiteX14-3149" fmla="*/ 572369 w 3529882"/>
                <a:gd name="connsiteY14-3150" fmla="*/ 3629184 h 4486434"/>
                <a:gd name="connsiteX15-3151" fmla="*/ 1072432 w 3529882"/>
                <a:gd name="connsiteY15-3152" fmla="*/ 3600609 h 4486434"/>
                <a:gd name="connsiteX16-3153" fmla="*/ 1291507 w 3529882"/>
                <a:gd name="connsiteY16-3154" fmla="*/ 3667283 h 4486434"/>
                <a:gd name="connsiteX17-3155" fmla="*/ 1696319 w 3529882"/>
                <a:gd name="connsiteY17-3156" fmla="*/ 4486434 h 4486434"/>
                <a:gd name="connsiteX18-3157" fmla="*/ 2315444 w 3529882"/>
                <a:gd name="connsiteY18-3158" fmla="*/ 3695859 h 4486434"/>
                <a:gd name="connsiteX19-3159" fmla="*/ 2720257 w 3529882"/>
                <a:gd name="connsiteY19-3160" fmla="*/ 3405346 h 4486434"/>
                <a:gd name="connsiteX20-3161" fmla="*/ 2910757 w 3529882"/>
                <a:gd name="connsiteY20-3162" fmla="*/ 3357721 h 4486434"/>
                <a:gd name="connsiteX21-3163" fmla="*/ 2877419 w 3529882"/>
                <a:gd name="connsiteY21-3164" fmla="*/ 3000533 h 4486434"/>
                <a:gd name="connsiteX22-3165" fmla="*/ 3072682 w 3529882"/>
                <a:gd name="connsiteY22-3166" fmla="*/ 2500471 h 4486434"/>
                <a:gd name="connsiteX23-3167" fmla="*/ 3510832 w 3529882"/>
                <a:gd name="connsiteY23-3168" fmla="*/ 1728946 h 4486434"/>
                <a:gd name="connsiteX24-3169" fmla="*/ 3529882 w 3529882"/>
                <a:gd name="connsiteY24-3170" fmla="*/ 1490821 h 4486434"/>
                <a:gd name="connsiteX25-3171" fmla="*/ 3239370 w 3529882"/>
                <a:gd name="connsiteY25-3172" fmla="*/ 700246 h 4486434"/>
                <a:gd name="connsiteX26-3173" fmla="*/ 2582144 w 3529882"/>
                <a:gd name="connsiteY26-3174" fmla="*/ 166846 h 4486434"/>
                <a:gd name="connsiteX27-3175" fmla="*/ 1715370 w 3529882"/>
                <a:gd name="connsiteY27-3176" fmla="*/ 159 h 4486434"/>
                <a:gd name="connsiteX28-3177" fmla="*/ 1015282 w 3529882"/>
                <a:gd name="connsiteY28-3178" fmla="*/ 119221 h 4486434"/>
                <a:gd name="connsiteX29-3179" fmla="*/ 691432 w 3529882"/>
                <a:gd name="connsiteY29-3180" fmla="*/ 309721 h 4486434"/>
                <a:gd name="connsiteX0-3181" fmla="*/ 691432 w 3529882"/>
                <a:gd name="connsiteY0-3182" fmla="*/ 309721 h 4486434"/>
                <a:gd name="connsiteX1-3183" fmla="*/ 272332 w 3529882"/>
                <a:gd name="connsiteY1-3184" fmla="*/ 843121 h 4486434"/>
                <a:gd name="connsiteX2-3185" fmla="*/ 148507 w 3529882"/>
                <a:gd name="connsiteY2-3186" fmla="*/ 1328896 h 4486434"/>
                <a:gd name="connsiteX3-3187" fmla="*/ 177082 w 3529882"/>
                <a:gd name="connsiteY3-3188" fmla="*/ 1576546 h 4486434"/>
                <a:gd name="connsiteX4-3189" fmla="*/ 272332 w 3529882"/>
                <a:gd name="connsiteY4-3190" fmla="*/ 1747996 h 4486434"/>
                <a:gd name="connsiteX5-3191" fmla="*/ 272332 w 3529882"/>
                <a:gd name="connsiteY5-3192" fmla="*/ 1862296 h 4486434"/>
                <a:gd name="connsiteX6-3193" fmla="*/ 15157 w 3529882"/>
                <a:gd name="connsiteY6-3194" fmla="*/ 2414746 h 4486434"/>
                <a:gd name="connsiteX7-3195" fmla="*/ 38970 w 3529882"/>
                <a:gd name="connsiteY7-3196" fmla="*/ 2552859 h 4486434"/>
                <a:gd name="connsiteX8-3197" fmla="*/ 234232 w 3529882"/>
                <a:gd name="connsiteY8-3198" fmla="*/ 2586196 h 4486434"/>
                <a:gd name="connsiteX9-3199" fmla="*/ 210420 w 3529882"/>
                <a:gd name="connsiteY9-3200" fmla="*/ 2843371 h 4486434"/>
                <a:gd name="connsiteX10-3201" fmla="*/ 319957 w 3529882"/>
                <a:gd name="connsiteY10-3202" fmla="*/ 2933858 h 4486434"/>
                <a:gd name="connsiteX11-3203" fmla="*/ 296145 w 3529882"/>
                <a:gd name="connsiteY11-3204" fmla="*/ 3062446 h 4486434"/>
                <a:gd name="connsiteX12-3205" fmla="*/ 410445 w 3529882"/>
                <a:gd name="connsiteY12-3206" fmla="*/ 3229134 h 4486434"/>
                <a:gd name="connsiteX13-3207" fmla="*/ 367582 w 3529882"/>
                <a:gd name="connsiteY13-3208" fmla="*/ 3486309 h 4486434"/>
                <a:gd name="connsiteX14-3209" fmla="*/ 572369 w 3529882"/>
                <a:gd name="connsiteY14-3210" fmla="*/ 3629184 h 4486434"/>
                <a:gd name="connsiteX15-3211" fmla="*/ 1072432 w 3529882"/>
                <a:gd name="connsiteY15-3212" fmla="*/ 3600609 h 4486434"/>
                <a:gd name="connsiteX16-3213" fmla="*/ 1291507 w 3529882"/>
                <a:gd name="connsiteY16-3214" fmla="*/ 3667283 h 4486434"/>
                <a:gd name="connsiteX17-3215" fmla="*/ 1696319 w 3529882"/>
                <a:gd name="connsiteY17-3216" fmla="*/ 4486434 h 4486434"/>
                <a:gd name="connsiteX18-3217" fmla="*/ 2315444 w 3529882"/>
                <a:gd name="connsiteY18-3218" fmla="*/ 3695859 h 4486434"/>
                <a:gd name="connsiteX19-3219" fmla="*/ 2720257 w 3529882"/>
                <a:gd name="connsiteY19-3220" fmla="*/ 3405346 h 4486434"/>
                <a:gd name="connsiteX20-3221" fmla="*/ 2910757 w 3529882"/>
                <a:gd name="connsiteY20-3222" fmla="*/ 3357721 h 4486434"/>
                <a:gd name="connsiteX21-3223" fmla="*/ 2877419 w 3529882"/>
                <a:gd name="connsiteY21-3224" fmla="*/ 3000533 h 4486434"/>
                <a:gd name="connsiteX22-3225" fmla="*/ 3072682 w 3529882"/>
                <a:gd name="connsiteY22-3226" fmla="*/ 2500471 h 4486434"/>
                <a:gd name="connsiteX23-3227" fmla="*/ 3510832 w 3529882"/>
                <a:gd name="connsiteY23-3228" fmla="*/ 1728946 h 4486434"/>
                <a:gd name="connsiteX24-3229" fmla="*/ 3529882 w 3529882"/>
                <a:gd name="connsiteY24-3230" fmla="*/ 1490821 h 4486434"/>
                <a:gd name="connsiteX25-3231" fmla="*/ 3239370 w 3529882"/>
                <a:gd name="connsiteY25-3232" fmla="*/ 700246 h 4486434"/>
                <a:gd name="connsiteX26-3233" fmla="*/ 2582144 w 3529882"/>
                <a:gd name="connsiteY26-3234" fmla="*/ 166846 h 4486434"/>
                <a:gd name="connsiteX27-3235" fmla="*/ 1715370 w 3529882"/>
                <a:gd name="connsiteY27-3236" fmla="*/ 159 h 4486434"/>
                <a:gd name="connsiteX28-3237" fmla="*/ 1015282 w 3529882"/>
                <a:gd name="connsiteY28-3238" fmla="*/ 119221 h 4486434"/>
                <a:gd name="connsiteX29-3239" fmla="*/ 691432 w 3529882"/>
                <a:gd name="connsiteY29-3240" fmla="*/ 309721 h 4486434"/>
                <a:gd name="connsiteX0-3241" fmla="*/ 691432 w 3529882"/>
                <a:gd name="connsiteY0-3242" fmla="*/ 309721 h 4486434"/>
                <a:gd name="connsiteX1-3243" fmla="*/ 272332 w 3529882"/>
                <a:gd name="connsiteY1-3244" fmla="*/ 843121 h 4486434"/>
                <a:gd name="connsiteX2-3245" fmla="*/ 148507 w 3529882"/>
                <a:gd name="connsiteY2-3246" fmla="*/ 1328896 h 4486434"/>
                <a:gd name="connsiteX3-3247" fmla="*/ 177082 w 3529882"/>
                <a:gd name="connsiteY3-3248" fmla="*/ 1576546 h 4486434"/>
                <a:gd name="connsiteX4-3249" fmla="*/ 272332 w 3529882"/>
                <a:gd name="connsiteY4-3250" fmla="*/ 1747996 h 4486434"/>
                <a:gd name="connsiteX5-3251" fmla="*/ 272332 w 3529882"/>
                <a:gd name="connsiteY5-3252" fmla="*/ 1862296 h 4486434"/>
                <a:gd name="connsiteX6-3253" fmla="*/ 15157 w 3529882"/>
                <a:gd name="connsiteY6-3254" fmla="*/ 2414746 h 4486434"/>
                <a:gd name="connsiteX7-3255" fmla="*/ 38970 w 3529882"/>
                <a:gd name="connsiteY7-3256" fmla="*/ 2552859 h 4486434"/>
                <a:gd name="connsiteX8-3257" fmla="*/ 234232 w 3529882"/>
                <a:gd name="connsiteY8-3258" fmla="*/ 2586196 h 4486434"/>
                <a:gd name="connsiteX9-3259" fmla="*/ 210420 w 3529882"/>
                <a:gd name="connsiteY9-3260" fmla="*/ 2843371 h 4486434"/>
                <a:gd name="connsiteX10-3261" fmla="*/ 319957 w 3529882"/>
                <a:gd name="connsiteY10-3262" fmla="*/ 2933858 h 4486434"/>
                <a:gd name="connsiteX11-3263" fmla="*/ 296145 w 3529882"/>
                <a:gd name="connsiteY11-3264" fmla="*/ 3062446 h 4486434"/>
                <a:gd name="connsiteX12-3265" fmla="*/ 410445 w 3529882"/>
                <a:gd name="connsiteY12-3266" fmla="*/ 3229134 h 4486434"/>
                <a:gd name="connsiteX13-3267" fmla="*/ 367582 w 3529882"/>
                <a:gd name="connsiteY13-3268" fmla="*/ 3486309 h 4486434"/>
                <a:gd name="connsiteX14-3269" fmla="*/ 572369 w 3529882"/>
                <a:gd name="connsiteY14-3270" fmla="*/ 3629184 h 4486434"/>
                <a:gd name="connsiteX15-3271" fmla="*/ 1072432 w 3529882"/>
                <a:gd name="connsiteY15-3272" fmla="*/ 3600609 h 4486434"/>
                <a:gd name="connsiteX16-3273" fmla="*/ 1291507 w 3529882"/>
                <a:gd name="connsiteY16-3274" fmla="*/ 3667283 h 4486434"/>
                <a:gd name="connsiteX17-3275" fmla="*/ 1696319 w 3529882"/>
                <a:gd name="connsiteY17-3276" fmla="*/ 4486434 h 4486434"/>
                <a:gd name="connsiteX18-3277" fmla="*/ 2315444 w 3529882"/>
                <a:gd name="connsiteY18-3278" fmla="*/ 3695859 h 4486434"/>
                <a:gd name="connsiteX19-3279" fmla="*/ 2720257 w 3529882"/>
                <a:gd name="connsiteY19-3280" fmla="*/ 3405346 h 4486434"/>
                <a:gd name="connsiteX20-3281" fmla="*/ 2910757 w 3529882"/>
                <a:gd name="connsiteY20-3282" fmla="*/ 3357721 h 4486434"/>
                <a:gd name="connsiteX21-3283" fmla="*/ 2877419 w 3529882"/>
                <a:gd name="connsiteY21-3284" fmla="*/ 3000533 h 4486434"/>
                <a:gd name="connsiteX22-3285" fmla="*/ 3072682 w 3529882"/>
                <a:gd name="connsiteY22-3286" fmla="*/ 2500471 h 4486434"/>
                <a:gd name="connsiteX23-3287" fmla="*/ 3510832 w 3529882"/>
                <a:gd name="connsiteY23-3288" fmla="*/ 1728946 h 4486434"/>
                <a:gd name="connsiteX24-3289" fmla="*/ 3529882 w 3529882"/>
                <a:gd name="connsiteY24-3290" fmla="*/ 1490821 h 4486434"/>
                <a:gd name="connsiteX25-3291" fmla="*/ 3239370 w 3529882"/>
                <a:gd name="connsiteY25-3292" fmla="*/ 700246 h 4486434"/>
                <a:gd name="connsiteX26-3293" fmla="*/ 2582144 w 3529882"/>
                <a:gd name="connsiteY26-3294" fmla="*/ 166846 h 4486434"/>
                <a:gd name="connsiteX27-3295" fmla="*/ 1715370 w 3529882"/>
                <a:gd name="connsiteY27-3296" fmla="*/ 159 h 4486434"/>
                <a:gd name="connsiteX28-3297" fmla="*/ 1015282 w 3529882"/>
                <a:gd name="connsiteY28-3298" fmla="*/ 119221 h 4486434"/>
                <a:gd name="connsiteX29-3299" fmla="*/ 691432 w 3529882"/>
                <a:gd name="connsiteY29-3300" fmla="*/ 309721 h 4486434"/>
                <a:gd name="connsiteX0-3301" fmla="*/ 691432 w 3534992"/>
                <a:gd name="connsiteY0-3302" fmla="*/ 309721 h 4486434"/>
                <a:gd name="connsiteX1-3303" fmla="*/ 272332 w 3534992"/>
                <a:gd name="connsiteY1-3304" fmla="*/ 843121 h 4486434"/>
                <a:gd name="connsiteX2-3305" fmla="*/ 148507 w 3534992"/>
                <a:gd name="connsiteY2-3306" fmla="*/ 1328896 h 4486434"/>
                <a:gd name="connsiteX3-3307" fmla="*/ 177082 w 3534992"/>
                <a:gd name="connsiteY3-3308" fmla="*/ 1576546 h 4486434"/>
                <a:gd name="connsiteX4-3309" fmla="*/ 272332 w 3534992"/>
                <a:gd name="connsiteY4-3310" fmla="*/ 1747996 h 4486434"/>
                <a:gd name="connsiteX5-3311" fmla="*/ 272332 w 3534992"/>
                <a:gd name="connsiteY5-3312" fmla="*/ 1862296 h 4486434"/>
                <a:gd name="connsiteX6-3313" fmla="*/ 15157 w 3534992"/>
                <a:gd name="connsiteY6-3314" fmla="*/ 2414746 h 4486434"/>
                <a:gd name="connsiteX7-3315" fmla="*/ 38970 w 3534992"/>
                <a:gd name="connsiteY7-3316" fmla="*/ 2552859 h 4486434"/>
                <a:gd name="connsiteX8-3317" fmla="*/ 234232 w 3534992"/>
                <a:gd name="connsiteY8-3318" fmla="*/ 2586196 h 4486434"/>
                <a:gd name="connsiteX9-3319" fmla="*/ 210420 w 3534992"/>
                <a:gd name="connsiteY9-3320" fmla="*/ 2843371 h 4486434"/>
                <a:gd name="connsiteX10-3321" fmla="*/ 319957 w 3534992"/>
                <a:gd name="connsiteY10-3322" fmla="*/ 2933858 h 4486434"/>
                <a:gd name="connsiteX11-3323" fmla="*/ 296145 w 3534992"/>
                <a:gd name="connsiteY11-3324" fmla="*/ 3062446 h 4486434"/>
                <a:gd name="connsiteX12-3325" fmla="*/ 410445 w 3534992"/>
                <a:gd name="connsiteY12-3326" fmla="*/ 3229134 h 4486434"/>
                <a:gd name="connsiteX13-3327" fmla="*/ 367582 w 3534992"/>
                <a:gd name="connsiteY13-3328" fmla="*/ 3486309 h 4486434"/>
                <a:gd name="connsiteX14-3329" fmla="*/ 572369 w 3534992"/>
                <a:gd name="connsiteY14-3330" fmla="*/ 3629184 h 4486434"/>
                <a:gd name="connsiteX15-3331" fmla="*/ 1072432 w 3534992"/>
                <a:gd name="connsiteY15-3332" fmla="*/ 3600609 h 4486434"/>
                <a:gd name="connsiteX16-3333" fmla="*/ 1291507 w 3534992"/>
                <a:gd name="connsiteY16-3334" fmla="*/ 3667283 h 4486434"/>
                <a:gd name="connsiteX17-3335" fmla="*/ 1696319 w 3534992"/>
                <a:gd name="connsiteY17-3336" fmla="*/ 4486434 h 4486434"/>
                <a:gd name="connsiteX18-3337" fmla="*/ 2315444 w 3534992"/>
                <a:gd name="connsiteY18-3338" fmla="*/ 3695859 h 4486434"/>
                <a:gd name="connsiteX19-3339" fmla="*/ 2720257 w 3534992"/>
                <a:gd name="connsiteY19-3340" fmla="*/ 3405346 h 4486434"/>
                <a:gd name="connsiteX20-3341" fmla="*/ 2910757 w 3534992"/>
                <a:gd name="connsiteY20-3342" fmla="*/ 3357721 h 4486434"/>
                <a:gd name="connsiteX21-3343" fmla="*/ 2877419 w 3534992"/>
                <a:gd name="connsiteY21-3344" fmla="*/ 3000533 h 4486434"/>
                <a:gd name="connsiteX22-3345" fmla="*/ 3072682 w 3534992"/>
                <a:gd name="connsiteY22-3346" fmla="*/ 2500471 h 4486434"/>
                <a:gd name="connsiteX23-3347" fmla="*/ 3510832 w 3534992"/>
                <a:gd name="connsiteY23-3348" fmla="*/ 1728946 h 4486434"/>
                <a:gd name="connsiteX24-3349" fmla="*/ 3529882 w 3534992"/>
                <a:gd name="connsiteY24-3350" fmla="*/ 1490821 h 4486434"/>
                <a:gd name="connsiteX25-3351" fmla="*/ 3239370 w 3534992"/>
                <a:gd name="connsiteY25-3352" fmla="*/ 700246 h 4486434"/>
                <a:gd name="connsiteX26-3353" fmla="*/ 2582144 w 3534992"/>
                <a:gd name="connsiteY26-3354" fmla="*/ 166846 h 4486434"/>
                <a:gd name="connsiteX27-3355" fmla="*/ 1715370 w 3534992"/>
                <a:gd name="connsiteY27-3356" fmla="*/ 159 h 4486434"/>
                <a:gd name="connsiteX28-3357" fmla="*/ 1015282 w 3534992"/>
                <a:gd name="connsiteY28-3358" fmla="*/ 119221 h 4486434"/>
                <a:gd name="connsiteX29-3359" fmla="*/ 691432 w 3534992"/>
                <a:gd name="connsiteY29-3360" fmla="*/ 309721 h 4486434"/>
                <a:gd name="connsiteX0-3361" fmla="*/ 691432 w 3529882"/>
                <a:gd name="connsiteY0-3362" fmla="*/ 309721 h 4486434"/>
                <a:gd name="connsiteX1-3363" fmla="*/ 272332 w 3529882"/>
                <a:gd name="connsiteY1-3364" fmla="*/ 843121 h 4486434"/>
                <a:gd name="connsiteX2-3365" fmla="*/ 148507 w 3529882"/>
                <a:gd name="connsiteY2-3366" fmla="*/ 1328896 h 4486434"/>
                <a:gd name="connsiteX3-3367" fmla="*/ 177082 w 3529882"/>
                <a:gd name="connsiteY3-3368" fmla="*/ 1576546 h 4486434"/>
                <a:gd name="connsiteX4-3369" fmla="*/ 272332 w 3529882"/>
                <a:gd name="connsiteY4-3370" fmla="*/ 1747996 h 4486434"/>
                <a:gd name="connsiteX5-3371" fmla="*/ 272332 w 3529882"/>
                <a:gd name="connsiteY5-3372" fmla="*/ 1862296 h 4486434"/>
                <a:gd name="connsiteX6-3373" fmla="*/ 15157 w 3529882"/>
                <a:gd name="connsiteY6-3374" fmla="*/ 2414746 h 4486434"/>
                <a:gd name="connsiteX7-3375" fmla="*/ 38970 w 3529882"/>
                <a:gd name="connsiteY7-3376" fmla="*/ 2552859 h 4486434"/>
                <a:gd name="connsiteX8-3377" fmla="*/ 234232 w 3529882"/>
                <a:gd name="connsiteY8-3378" fmla="*/ 2586196 h 4486434"/>
                <a:gd name="connsiteX9-3379" fmla="*/ 210420 w 3529882"/>
                <a:gd name="connsiteY9-3380" fmla="*/ 2843371 h 4486434"/>
                <a:gd name="connsiteX10-3381" fmla="*/ 319957 w 3529882"/>
                <a:gd name="connsiteY10-3382" fmla="*/ 2933858 h 4486434"/>
                <a:gd name="connsiteX11-3383" fmla="*/ 296145 w 3529882"/>
                <a:gd name="connsiteY11-3384" fmla="*/ 3062446 h 4486434"/>
                <a:gd name="connsiteX12-3385" fmla="*/ 410445 w 3529882"/>
                <a:gd name="connsiteY12-3386" fmla="*/ 3229134 h 4486434"/>
                <a:gd name="connsiteX13-3387" fmla="*/ 367582 w 3529882"/>
                <a:gd name="connsiteY13-3388" fmla="*/ 3486309 h 4486434"/>
                <a:gd name="connsiteX14-3389" fmla="*/ 572369 w 3529882"/>
                <a:gd name="connsiteY14-3390" fmla="*/ 3629184 h 4486434"/>
                <a:gd name="connsiteX15-3391" fmla="*/ 1072432 w 3529882"/>
                <a:gd name="connsiteY15-3392" fmla="*/ 3600609 h 4486434"/>
                <a:gd name="connsiteX16-3393" fmla="*/ 1291507 w 3529882"/>
                <a:gd name="connsiteY16-3394" fmla="*/ 3667283 h 4486434"/>
                <a:gd name="connsiteX17-3395" fmla="*/ 1696319 w 3529882"/>
                <a:gd name="connsiteY17-3396" fmla="*/ 4486434 h 4486434"/>
                <a:gd name="connsiteX18-3397" fmla="*/ 2315444 w 3529882"/>
                <a:gd name="connsiteY18-3398" fmla="*/ 3695859 h 4486434"/>
                <a:gd name="connsiteX19-3399" fmla="*/ 2720257 w 3529882"/>
                <a:gd name="connsiteY19-3400" fmla="*/ 3405346 h 4486434"/>
                <a:gd name="connsiteX20-3401" fmla="*/ 2910757 w 3529882"/>
                <a:gd name="connsiteY20-3402" fmla="*/ 3357721 h 4486434"/>
                <a:gd name="connsiteX21-3403" fmla="*/ 2877419 w 3529882"/>
                <a:gd name="connsiteY21-3404" fmla="*/ 3000533 h 4486434"/>
                <a:gd name="connsiteX22-3405" fmla="*/ 3072682 w 3529882"/>
                <a:gd name="connsiteY22-3406" fmla="*/ 2500471 h 4486434"/>
                <a:gd name="connsiteX23-3407" fmla="*/ 3510832 w 3529882"/>
                <a:gd name="connsiteY23-3408" fmla="*/ 1728946 h 4486434"/>
                <a:gd name="connsiteX24-3409" fmla="*/ 3529882 w 3529882"/>
                <a:gd name="connsiteY24-3410" fmla="*/ 1490821 h 4486434"/>
                <a:gd name="connsiteX25-3411" fmla="*/ 3239370 w 3529882"/>
                <a:gd name="connsiteY25-3412" fmla="*/ 700246 h 4486434"/>
                <a:gd name="connsiteX26-3413" fmla="*/ 2582144 w 3529882"/>
                <a:gd name="connsiteY26-3414" fmla="*/ 166846 h 4486434"/>
                <a:gd name="connsiteX27-3415" fmla="*/ 1715370 w 3529882"/>
                <a:gd name="connsiteY27-3416" fmla="*/ 159 h 4486434"/>
                <a:gd name="connsiteX28-3417" fmla="*/ 1015282 w 3529882"/>
                <a:gd name="connsiteY28-3418" fmla="*/ 119221 h 4486434"/>
                <a:gd name="connsiteX29-3419" fmla="*/ 691432 w 3529882"/>
                <a:gd name="connsiteY29-3420" fmla="*/ 309721 h 4486434"/>
                <a:gd name="connsiteX0-3421" fmla="*/ 691432 w 3529882"/>
                <a:gd name="connsiteY0-3422" fmla="*/ 309721 h 4486434"/>
                <a:gd name="connsiteX1-3423" fmla="*/ 272332 w 3529882"/>
                <a:gd name="connsiteY1-3424" fmla="*/ 843121 h 4486434"/>
                <a:gd name="connsiteX2-3425" fmla="*/ 148507 w 3529882"/>
                <a:gd name="connsiteY2-3426" fmla="*/ 1328896 h 4486434"/>
                <a:gd name="connsiteX3-3427" fmla="*/ 177082 w 3529882"/>
                <a:gd name="connsiteY3-3428" fmla="*/ 1576546 h 4486434"/>
                <a:gd name="connsiteX4-3429" fmla="*/ 272332 w 3529882"/>
                <a:gd name="connsiteY4-3430" fmla="*/ 1747996 h 4486434"/>
                <a:gd name="connsiteX5-3431" fmla="*/ 272332 w 3529882"/>
                <a:gd name="connsiteY5-3432" fmla="*/ 1862296 h 4486434"/>
                <a:gd name="connsiteX6-3433" fmla="*/ 15157 w 3529882"/>
                <a:gd name="connsiteY6-3434" fmla="*/ 2414746 h 4486434"/>
                <a:gd name="connsiteX7-3435" fmla="*/ 38970 w 3529882"/>
                <a:gd name="connsiteY7-3436" fmla="*/ 2552859 h 4486434"/>
                <a:gd name="connsiteX8-3437" fmla="*/ 234232 w 3529882"/>
                <a:gd name="connsiteY8-3438" fmla="*/ 2586196 h 4486434"/>
                <a:gd name="connsiteX9-3439" fmla="*/ 210420 w 3529882"/>
                <a:gd name="connsiteY9-3440" fmla="*/ 2843371 h 4486434"/>
                <a:gd name="connsiteX10-3441" fmla="*/ 319957 w 3529882"/>
                <a:gd name="connsiteY10-3442" fmla="*/ 2933858 h 4486434"/>
                <a:gd name="connsiteX11-3443" fmla="*/ 296145 w 3529882"/>
                <a:gd name="connsiteY11-3444" fmla="*/ 3062446 h 4486434"/>
                <a:gd name="connsiteX12-3445" fmla="*/ 410445 w 3529882"/>
                <a:gd name="connsiteY12-3446" fmla="*/ 3229134 h 4486434"/>
                <a:gd name="connsiteX13-3447" fmla="*/ 367582 w 3529882"/>
                <a:gd name="connsiteY13-3448" fmla="*/ 3486309 h 4486434"/>
                <a:gd name="connsiteX14-3449" fmla="*/ 572369 w 3529882"/>
                <a:gd name="connsiteY14-3450" fmla="*/ 3629184 h 4486434"/>
                <a:gd name="connsiteX15-3451" fmla="*/ 1072432 w 3529882"/>
                <a:gd name="connsiteY15-3452" fmla="*/ 3600609 h 4486434"/>
                <a:gd name="connsiteX16-3453" fmla="*/ 1291507 w 3529882"/>
                <a:gd name="connsiteY16-3454" fmla="*/ 3667283 h 4486434"/>
                <a:gd name="connsiteX17-3455" fmla="*/ 1696319 w 3529882"/>
                <a:gd name="connsiteY17-3456" fmla="*/ 4486434 h 4486434"/>
                <a:gd name="connsiteX18-3457" fmla="*/ 2315444 w 3529882"/>
                <a:gd name="connsiteY18-3458" fmla="*/ 3695859 h 4486434"/>
                <a:gd name="connsiteX19-3459" fmla="*/ 2720257 w 3529882"/>
                <a:gd name="connsiteY19-3460" fmla="*/ 3405346 h 4486434"/>
                <a:gd name="connsiteX20-3461" fmla="*/ 2910757 w 3529882"/>
                <a:gd name="connsiteY20-3462" fmla="*/ 3357721 h 4486434"/>
                <a:gd name="connsiteX21-3463" fmla="*/ 2877419 w 3529882"/>
                <a:gd name="connsiteY21-3464" fmla="*/ 3000533 h 4486434"/>
                <a:gd name="connsiteX22-3465" fmla="*/ 3072682 w 3529882"/>
                <a:gd name="connsiteY22-3466" fmla="*/ 2500471 h 4486434"/>
                <a:gd name="connsiteX23-3467" fmla="*/ 3482257 w 3529882"/>
                <a:gd name="connsiteY23-3468" fmla="*/ 1724183 h 4486434"/>
                <a:gd name="connsiteX24-3469" fmla="*/ 3529882 w 3529882"/>
                <a:gd name="connsiteY24-3470" fmla="*/ 1490821 h 4486434"/>
                <a:gd name="connsiteX25-3471" fmla="*/ 3239370 w 3529882"/>
                <a:gd name="connsiteY25-3472" fmla="*/ 700246 h 4486434"/>
                <a:gd name="connsiteX26-3473" fmla="*/ 2582144 w 3529882"/>
                <a:gd name="connsiteY26-3474" fmla="*/ 166846 h 4486434"/>
                <a:gd name="connsiteX27-3475" fmla="*/ 1715370 w 3529882"/>
                <a:gd name="connsiteY27-3476" fmla="*/ 159 h 4486434"/>
                <a:gd name="connsiteX28-3477" fmla="*/ 1015282 w 3529882"/>
                <a:gd name="connsiteY28-3478" fmla="*/ 119221 h 4486434"/>
                <a:gd name="connsiteX29-3479" fmla="*/ 691432 w 3529882"/>
                <a:gd name="connsiteY29-3480" fmla="*/ 309721 h 4486434"/>
                <a:gd name="connsiteX0-3481" fmla="*/ 691432 w 3529882"/>
                <a:gd name="connsiteY0-3482" fmla="*/ 309721 h 4486434"/>
                <a:gd name="connsiteX1-3483" fmla="*/ 272332 w 3529882"/>
                <a:gd name="connsiteY1-3484" fmla="*/ 843121 h 4486434"/>
                <a:gd name="connsiteX2-3485" fmla="*/ 148507 w 3529882"/>
                <a:gd name="connsiteY2-3486" fmla="*/ 1328896 h 4486434"/>
                <a:gd name="connsiteX3-3487" fmla="*/ 177082 w 3529882"/>
                <a:gd name="connsiteY3-3488" fmla="*/ 1576546 h 4486434"/>
                <a:gd name="connsiteX4-3489" fmla="*/ 272332 w 3529882"/>
                <a:gd name="connsiteY4-3490" fmla="*/ 1747996 h 4486434"/>
                <a:gd name="connsiteX5-3491" fmla="*/ 272332 w 3529882"/>
                <a:gd name="connsiteY5-3492" fmla="*/ 1862296 h 4486434"/>
                <a:gd name="connsiteX6-3493" fmla="*/ 15157 w 3529882"/>
                <a:gd name="connsiteY6-3494" fmla="*/ 2414746 h 4486434"/>
                <a:gd name="connsiteX7-3495" fmla="*/ 38970 w 3529882"/>
                <a:gd name="connsiteY7-3496" fmla="*/ 2552859 h 4486434"/>
                <a:gd name="connsiteX8-3497" fmla="*/ 234232 w 3529882"/>
                <a:gd name="connsiteY8-3498" fmla="*/ 2586196 h 4486434"/>
                <a:gd name="connsiteX9-3499" fmla="*/ 210420 w 3529882"/>
                <a:gd name="connsiteY9-3500" fmla="*/ 2843371 h 4486434"/>
                <a:gd name="connsiteX10-3501" fmla="*/ 319957 w 3529882"/>
                <a:gd name="connsiteY10-3502" fmla="*/ 2933858 h 4486434"/>
                <a:gd name="connsiteX11-3503" fmla="*/ 296145 w 3529882"/>
                <a:gd name="connsiteY11-3504" fmla="*/ 3062446 h 4486434"/>
                <a:gd name="connsiteX12-3505" fmla="*/ 410445 w 3529882"/>
                <a:gd name="connsiteY12-3506" fmla="*/ 3229134 h 4486434"/>
                <a:gd name="connsiteX13-3507" fmla="*/ 367582 w 3529882"/>
                <a:gd name="connsiteY13-3508" fmla="*/ 3486309 h 4486434"/>
                <a:gd name="connsiteX14-3509" fmla="*/ 572369 w 3529882"/>
                <a:gd name="connsiteY14-3510" fmla="*/ 3629184 h 4486434"/>
                <a:gd name="connsiteX15-3511" fmla="*/ 1072432 w 3529882"/>
                <a:gd name="connsiteY15-3512" fmla="*/ 3600609 h 4486434"/>
                <a:gd name="connsiteX16-3513" fmla="*/ 1291507 w 3529882"/>
                <a:gd name="connsiteY16-3514" fmla="*/ 3667283 h 4486434"/>
                <a:gd name="connsiteX17-3515" fmla="*/ 1696319 w 3529882"/>
                <a:gd name="connsiteY17-3516" fmla="*/ 4486434 h 4486434"/>
                <a:gd name="connsiteX18-3517" fmla="*/ 2315444 w 3529882"/>
                <a:gd name="connsiteY18-3518" fmla="*/ 3695859 h 4486434"/>
                <a:gd name="connsiteX19-3519" fmla="*/ 2720257 w 3529882"/>
                <a:gd name="connsiteY19-3520" fmla="*/ 3405346 h 4486434"/>
                <a:gd name="connsiteX20-3521" fmla="*/ 2910757 w 3529882"/>
                <a:gd name="connsiteY20-3522" fmla="*/ 3357721 h 4486434"/>
                <a:gd name="connsiteX21-3523" fmla="*/ 2877419 w 3529882"/>
                <a:gd name="connsiteY21-3524" fmla="*/ 3000533 h 4486434"/>
                <a:gd name="connsiteX22-3525" fmla="*/ 3072682 w 3529882"/>
                <a:gd name="connsiteY22-3526" fmla="*/ 2500471 h 4486434"/>
                <a:gd name="connsiteX23-3527" fmla="*/ 3477494 w 3529882"/>
                <a:gd name="connsiteY23-3528" fmla="*/ 1800383 h 4486434"/>
                <a:gd name="connsiteX24-3529" fmla="*/ 3529882 w 3529882"/>
                <a:gd name="connsiteY24-3530" fmla="*/ 1490821 h 4486434"/>
                <a:gd name="connsiteX25-3531" fmla="*/ 3239370 w 3529882"/>
                <a:gd name="connsiteY25-3532" fmla="*/ 700246 h 4486434"/>
                <a:gd name="connsiteX26-3533" fmla="*/ 2582144 w 3529882"/>
                <a:gd name="connsiteY26-3534" fmla="*/ 166846 h 4486434"/>
                <a:gd name="connsiteX27-3535" fmla="*/ 1715370 w 3529882"/>
                <a:gd name="connsiteY27-3536" fmla="*/ 159 h 4486434"/>
                <a:gd name="connsiteX28-3537" fmla="*/ 1015282 w 3529882"/>
                <a:gd name="connsiteY28-3538" fmla="*/ 119221 h 4486434"/>
                <a:gd name="connsiteX29-3539" fmla="*/ 691432 w 3529882"/>
                <a:gd name="connsiteY29-3540" fmla="*/ 309721 h 4486434"/>
                <a:gd name="connsiteX0-3541" fmla="*/ 691432 w 3529882"/>
                <a:gd name="connsiteY0-3542" fmla="*/ 309721 h 4486434"/>
                <a:gd name="connsiteX1-3543" fmla="*/ 272332 w 3529882"/>
                <a:gd name="connsiteY1-3544" fmla="*/ 843121 h 4486434"/>
                <a:gd name="connsiteX2-3545" fmla="*/ 148507 w 3529882"/>
                <a:gd name="connsiteY2-3546" fmla="*/ 1328896 h 4486434"/>
                <a:gd name="connsiteX3-3547" fmla="*/ 177082 w 3529882"/>
                <a:gd name="connsiteY3-3548" fmla="*/ 1576546 h 4486434"/>
                <a:gd name="connsiteX4-3549" fmla="*/ 272332 w 3529882"/>
                <a:gd name="connsiteY4-3550" fmla="*/ 1747996 h 4486434"/>
                <a:gd name="connsiteX5-3551" fmla="*/ 272332 w 3529882"/>
                <a:gd name="connsiteY5-3552" fmla="*/ 1862296 h 4486434"/>
                <a:gd name="connsiteX6-3553" fmla="*/ 15157 w 3529882"/>
                <a:gd name="connsiteY6-3554" fmla="*/ 2414746 h 4486434"/>
                <a:gd name="connsiteX7-3555" fmla="*/ 38970 w 3529882"/>
                <a:gd name="connsiteY7-3556" fmla="*/ 2552859 h 4486434"/>
                <a:gd name="connsiteX8-3557" fmla="*/ 234232 w 3529882"/>
                <a:gd name="connsiteY8-3558" fmla="*/ 2586196 h 4486434"/>
                <a:gd name="connsiteX9-3559" fmla="*/ 210420 w 3529882"/>
                <a:gd name="connsiteY9-3560" fmla="*/ 2843371 h 4486434"/>
                <a:gd name="connsiteX10-3561" fmla="*/ 319957 w 3529882"/>
                <a:gd name="connsiteY10-3562" fmla="*/ 2933858 h 4486434"/>
                <a:gd name="connsiteX11-3563" fmla="*/ 296145 w 3529882"/>
                <a:gd name="connsiteY11-3564" fmla="*/ 3062446 h 4486434"/>
                <a:gd name="connsiteX12-3565" fmla="*/ 410445 w 3529882"/>
                <a:gd name="connsiteY12-3566" fmla="*/ 3229134 h 4486434"/>
                <a:gd name="connsiteX13-3567" fmla="*/ 367582 w 3529882"/>
                <a:gd name="connsiteY13-3568" fmla="*/ 3486309 h 4486434"/>
                <a:gd name="connsiteX14-3569" fmla="*/ 572369 w 3529882"/>
                <a:gd name="connsiteY14-3570" fmla="*/ 3629184 h 4486434"/>
                <a:gd name="connsiteX15-3571" fmla="*/ 1072432 w 3529882"/>
                <a:gd name="connsiteY15-3572" fmla="*/ 3600609 h 4486434"/>
                <a:gd name="connsiteX16-3573" fmla="*/ 1291507 w 3529882"/>
                <a:gd name="connsiteY16-3574" fmla="*/ 3667283 h 4486434"/>
                <a:gd name="connsiteX17-3575" fmla="*/ 1696319 w 3529882"/>
                <a:gd name="connsiteY17-3576" fmla="*/ 4486434 h 4486434"/>
                <a:gd name="connsiteX18-3577" fmla="*/ 2315444 w 3529882"/>
                <a:gd name="connsiteY18-3578" fmla="*/ 3695859 h 4486434"/>
                <a:gd name="connsiteX19-3579" fmla="*/ 2720257 w 3529882"/>
                <a:gd name="connsiteY19-3580" fmla="*/ 3405346 h 4486434"/>
                <a:gd name="connsiteX20-3581" fmla="*/ 2910757 w 3529882"/>
                <a:gd name="connsiteY20-3582" fmla="*/ 3357721 h 4486434"/>
                <a:gd name="connsiteX21-3583" fmla="*/ 2877419 w 3529882"/>
                <a:gd name="connsiteY21-3584" fmla="*/ 3000533 h 4486434"/>
                <a:gd name="connsiteX22-3585" fmla="*/ 3072682 w 3529882"/>
                <a:gd name="connsiteY22-3586" fmla="*/ 2500471 h 4486434"/>
                <a:gd name="connsiteX23-3587" fmla="*/ 3477494 w 3529882"/>
                <a:gd name="connsiteY23-3588" fmla="*/ 1800383 h 4486434"/>
                <a:gd name="connsiteX24-3589" fmla="*/ 3529882 w 3529882"/>
                <a:gd name="connsiteY24-3590" fmla="*/ 1490821 h 4486434"/>
                <a:gd name="connsiteX25-3591" fmla="*/ 3239370 w 3529882"/>
                <a:gd name="connsiteY25-3592" fmla="*/ 700246 h 4486434"/>
                <a:gd name="connsiteX26-3593" fmla="*/ 2582144 w 3529882"/>
                <a:gd name="connsiteY26-3594" fmla="*/ 166846 h 4486434"/>
                <a:gd name="connsiteX27-3595" fmla="*/ 1715370 w 3529882"/>
                <a:gd name="connsiteY27-3596" fmla="*/ 159 h 4486434"/>
                <a:gd name="connsiteX28-3597" fmla="*/ 1015282 w 3529882"/>
                <a:gd name="connsiteY28-3598" fmla="*/ 119221 h 4486434"/>
                <a:gd name="connsiteX29-3599" fmla="*/ 691432 w 3529882"/>
                <a:gd name="connsiteY29-3600" fmla="*/ 309721 h 4486434"/>
                <a:gd name="connsiteX0-3601" fmla="*/ 691432 w 3529882"/>
                <a:gd name="connsiteY0-3602" fmla="*/ 309721 h 4486434"/>
                <a:gd name="connsiteX1-3603" fmla="*/ 272332 w 3529882"/>
                <a:gd name="connsiteY1-3604" fmla="*/ 843121 h 4486434"/>
                <a:gd name="connsiteX2-3605" fmla="*/ 148507 w 3529882"/>
                <a:gd name="connsiteY2-3606" fmla="*/ 1328896 h 4486434"/>
                <a:gd name="connsiteX3-3607" fmla="*/ 177082 w 3529882"/>
                <a:gd name="connsiteY3-3608" fmla="*/ 1576546 h 4486434"/>
                <a:gd name="connsiteX4-3609" fmla="*/ 272332 w 3529882"/>
                <a:gd name="connsiteY4-3610" fmla="*/ 1747996 h 4486434"/>
                <a:gd name="connsiteX5-3611" fmla="*/ 272332 w 3529882"/>
                <a:gd name="connsiteY5-3612" fmla="*/ 1862296 h 4486434"/>
                <a:gd name="connsiteX6-3613" fmla="*/ 15157 w 3529882"/>
                <a:gd name="connsiteY6-3614" fmla="*/ 2414746 h 4486434"/>
                <a:gd name="connsiteX7-3615" fmla="*/ 38970 w 3529882"/>
                <a:gd name="connsiteY7-3616" fmla="*/ 2552859 h 4486434"/>
                <a:gd name="connsiteX8-3617" fmla="*/ 234232 w 3529882"/>
                <a:gd name="connsiteY8-3618" fmla="*/ 2586196 h 4486434"/>
                <a:gd name="connsiteX9-3619" fmla="*/ 210420 w 3529882"/>
                <a:gd name="connsiteY9-3620" fmla="*/ 2843371 h 4486434"/>
                <a:gd name="connsiteX10-3621" fmla="*/ 319957 w 3529882"/>
                <a:gd name="connsiteY10-3622" fmla="*/ 2933858 h 4486434"/>
                <a:gd name="connsiteX11-3623" fmla="*/ 296145 w 3529882"/>
                <a:gd name="connsiteY11-3624" fmla="*/ 3062446 h 4486434"/>
                <a:gd name="connsiteX12-3625" fmla="*/ 410445 w 3529882"/>
                <a:gd name="connsiteY12-3626" fmla="*/ 3229134 h 4486434"/>
                <a:gd name="connsiteX13-3627" fmla="*/ 367582 w 3529882"/>
                <a:gd name="connsiteY13-3628" fmla="*/ 3486309 h 4486434"/>
                <a:gd name="connsiteX14-3629" fmla="*/ 572369 w 3529882"/>
                <a:gd name="connsiteY14-3630" fmla="*/ 3629184 h 4486434"/>
                <a:gd name="connsiteX15-3631" fmla="*/ 1072432 w 3529882"/>
                <a:gd name="connsiteY15-3632" fmla="*/ 3600609 h 4486434"/>
                <a:gd name="connsiteX16-3633" fmla="*/ 1291507 w 3529882"/>
                <a:gd name="connsiteY16-3634" fmla="*/ 3667283 h 4486434"/>
                <a:gd name="connsiteX17-3635" fmla="*/ 1696319 w 3529882"/>
                <a:gd name="connsiteY17-3636" fmla="*/ 4486434 h 4486434"/>
                <a:gd name="connsiteX18-3637" fmla="*/ 2315444 w 3529882"/>
                <a:gd name="connsiteY18-3638" fmla="*/ 3695859 h 4486434"/>
                <a:gd name="connsiteX19-3639" fmla="*/ 2720257 w 3529882"/>
                <a:gd name="connsiteY19-3640" fmla="*/ 3405346 h 4486434"/>
                <a:gd name="connsiteX20-3641" fmla="*/ 2910757 w 3529882"/>
                <a:gd name="connsiteY20-3642" fmla="*/ 3357721 h 4486434"/>
                <a:gd name="connsiteX21-3643" fmla="*/ 2877419 w 3529882"/>
                <a:gd name="connsiteY21-3644" fmla="*/ 3000533 h 4486434"/>
                <a:gd name="connsiteX22-3645" fmla="*/ 3072682 w 3529882"/>
                <a:gd name="connsiteY22-3646" fmla="*/ 2500471 h 4486434"/>
                <a:gd name="connsiteX23-3647" fmla="*/ 3477494 w 3529882"/>
                <a:gd name="connsiteY23-3648" fmla="*/ 1828958 h 4486434"/>
                <a:gd name="connsiteX24-3649" fmla="*/ 3529882 w 3529882"/>
                <a:gd name="connsiteY24-3650" fmla="*/ 1490821 h 4486434"/>
                <a:gd name="connsiteX25-3651" fmla="*/ 3239370 w 3529882"/>
                <a:gd name="connsiteY25-3652" fmla="*/ 700246 h 4486434"/>
                <a:gd name="connsiteX26-3653" fmla="*/ 2582144 w 3529882"/>
                <a:gd name="connsiteY26-3654" fmla="*/ 166846 h 4486434"/>
                <a:gd name="connsiteX27-3655" fmla="*/ 1715370 w 3529882"/>
                <a:gd name="connsiteY27-3656" fmla="*/ 159 h 4486434"/>
                <a:gd name="connsiteX28-3657" fmla="*/ 1015282 w 3529882"/>
                <a:gd name="connsiteY28-3658" fmla="*/ 119221 h 4486434"/>
                <a:gd name="connsiteX29-3659" fmla="*/ 691432 w 3529882"/>
                <a:gd name="connsiteY29-3660" fmla="*/ 309721 h 4486434"/>
                <a:gd name="connsiteX0-3661" fmla="*/ 691432 w 3529882"/>
                <a:gd name="connsiteY0-3662" fmla="*/ 309721 h 4486434"/>
                <a:gd name="connsiteX1-3663" fmla="*/ 272332 w 3529882"/>
                <a:gd name="connsiteY1-3664" fmla="*/ 843121 h 4486434"/>
                <a:gd name="connsiteX2-3665" fmla="*/ 148507 w 3529882"/>
                <a:gd name="connsiteY2-3666" fmla="*/ 1328896 h 4486434"/>
                <a:gd name="connsiteX3-3667" fmla="*/ 177082 w 3529882"/>
                <a:gd name="connsiteY3-3668" fmla="*/ 1576546 h 4486434"/>
                <a:gd name="connsiteX4-3669" fmla="*/ 272332 w 3529882"/>
                <a:gd name="connsiteY4-3670" fmla="*/ 1747996 h 4486434"/>
                <a:gd name="connsiteX5-3671" fmla="*/ 272332 w 3529882"/>
                <a:gd name="connsiteY5-3672" fmla="*/ 1862296 h 4486434"/>
                <a:gd name="connsiteX6-3673" fmla="*/ 15157 w 3529882"/>
                <a:gd name="connsiteY6-3674" fmla="*/ 2414746 h 4486434"/>
                <a:gd name="connsiteX7-3675" fmla="*/ 38970 w 3529882"/>
                <a:gd name="connsiteY7-3676" fmla="*/ 2552859 h 4486434"/>
                <a:gd name="connsiteX8-3677" fmla="*/ 234232 w 3529882"/>
                <a:gd name="connsiteY8-3678" fmla="*/ 2586196 h 4486434"/>
                <a:gd name="connsiteX9-3679" fmla="*/ 210420 w 3529882"/>
                <a:gd name="connsiteY9-3680" fmla="*/ 2843371 h 4486434"/>
                <a:gd name="connsiteX10-3681" fmla="*/ 319957 w 3529882"/>
                <a:gd name="connsiteY10-3682" fmla="*/ 2933858 h 4486434"/>
                <a:gd name="connsiteX11-3683" fmla="*/ 296145 w 3529882"/>
                <a:gd name="connsiteY11-3684" fmla="*/ 3062446 h 4486434"/>
                <a:gd name="connsiteX12-3685" fmla="*/ 410445 w 3529882"/>
                <a:gd name="connsiteY12-3686" fmla="*/ 3229134 h 4486434"/>
                <a:gd name="connsiteX13-3687" fmla="*/ 367582 w 3529882"/>
                <a:gd name="connsiteY13-3688" fmla="*/ 3486309 h 4486434"/>
                <a:gd name="connsiteX14-3689" fmla="*/ 572369 w 3529882"/>
                <a:gd name="connsiteY14-3690" fmla="*/ 3629184 h 4486434"/>
                <a:gd name="connsiteX15-3691" fmla="*/ 1072432 w 3529882"/>
                <a:gd name="connsiteY15-3692" fmla="*/ 3600609 h 4486434"/>
                <a:gd name="connsiteX16-3693" fmla="*/ 1291507 w 3529882"/>
                <a:gd name="connsiteY16-3694" fmla="*/ 3667283 h 4486434"/>
                <a:gd name="connsiteX17-3695" fmla="*/ 1696319 w 3529882"/>
                <a:gd name="connsiteY17-3696" fmla="*/ 4486434 h 4486434"/>
                <a:gd name="connsiteX18-3697" fmla="*/ 2315444 w 3529882"/>
                <a:gd name="connsiteY18-3698" fmla="*/ 3695859 h 4486434"/>
                <a:gd name="connsiteX19-3699" fmla="*/ 2720257 w 3529882"/>
                <a:gd name="connsiteY19-3700" fmla="*/ 3405346 h 4486434"/>
                <a:gd name="connsiteX20-3701" fmla="*/ 2910757 w 3529882"/>
                <a:gd name="connsiteY20-3702" fmla="*/ 3357721 h 4486434"/>
                <a:gd name="connsiteX21-3703" fmla="*/ 2877419 w 3529882"/>
                <a:gd name="connsiteY21-3704" fmla="*/ 3000533 h 4486434"/>
                <a:gd name="connsiteX22-3705" fmla="*/ 3072682 w 3529882"/>
                <a:gd name="connsiteY22-3706" fmla="*/ 2500471 h 4486434"/>
                <a:gd name="connsiteX23-3707" fmla="*/ 3477494 w 3529882"/>
                <a:gd name="connsiteY23-3708" fmla="*/ 1828958 h 4486434"/>
                <a:gd name="connsiteX24-3709" fmla="*/ 3529882 w 3529882"/>
                <a:gd name="connsiteY24-3710" fmla="*/ 1490821 h 4486434"/>
                <a:gd name="connsiteX25-3711" fmla="*/ 3239370 w 3529882"/>
                <a:gd name="connsiteY25-3712" fmla="*/ 700246 h 4486434"/>
                <a:gd name="connsiteX26-3713" fmla="*/ 2582144 w 3529882"/>
                <a:gd name="connsiteY26-3714" fmla="*/ 166846 h 4486434"/>
                <a:gd name="connsiteX27-3715" fmla="*/ 1715370 w 3529882"/>
                <a:gd name="connsiteY27-3716" fmla="*/ 159 h 4486434"/>
                <a:gd name="connsiteX28-3717" fmla="*/ 1015282 w 3529882"/>
                <a:gd name="connsiteY28-3718" fmla="*/ 119221 h 4486434"/>
                <a:gd name="connsiteX29-3719" fmla="*/ 691432 w 3529882"/>
                <a:gd name="connsiteY29-3720" fmla="*/ 309721 h 4486434"/>
                <a:gd name="connsiteX0-3721" fmla="*/ 691432 w 3529882"/>
                <a:gd name="connsiteY0-3722" fmla="*/ 309721 h 4486434"/>
                <a:gd name="connsiteX1-3723" fmla="*/ 272332 w 3529882"/>
                <a:gd name="connsiteY1-3724" fmla="*/ 843121 h 4486434"/>
                <a:gd name="connsiteX2-3725" fmla="*/ 148507 w 3529882"/>
                <a:gd name="connsiteY2-3726" fmla="*/ 1328896 h 4486434"/>
                <a:gd name="connsiteX3-3727" fmla="*/ 177082 w 3529882"/>
                <a:gd name="connsiteY3-3728" fmla="*/ 1576546 h 4486434"/>
                <a:gd name="connsiteX4-3729" fmla="*/ 272332 w 3529882"/>
                <a:gd name="connsiteY4-3730" fmla="*/ 1747996 h 4486434"/>
                <a:gd name="connsiteX5-3731" fmla="*/ 272332 w 3529882"/>
                <a:gd name="connsiteY5-3732" fmla="*/ 1862296 h 4486434"/>
                <a:gd name="connsiteX6-3733" fmla="*/ 15157 w 3529882"/>
                <a:gd name="connsiteY6-3734" fmla="*/ 2414746 h 4486434"/>
                <a:gd name="connsiteX7-3735" fmla="*/ 38970 w 3529882"/>
                <a:gd name="connsiteY7-3736" fmla="*/ 2552859 h 4486434"/>
                <a:gd name="connsiteX8-3737" fmla="*/ 234232 w 3529882"/>
                <a:gd name="connsiteY8-3738" fmla="*/ 2586196 h 4486434"/>
                <a:gd name="connsiteX9-3739" fmla="*/ 210420 w 3529882"/>
                <a:gd name="connsiteY9-3740" fmla="*/ 2843371 h 4486434"/>
                <a:gd name="connsiteX10-3741" fmla="*/ 319957 w 3529882"/>
                <a:gd name="connsiteY10-3742" fmla="*/ 2933858 h 4486434"/>
                <a:gd name="connsiteX11-3743" fmla="*/ 296145 w 3529882"/>
                <a:gd name="connsiteY11-3744" fmla="*/ 3062446 h 4486434"/>
                <a:gd name="connsiteX12-3745" fmla="*/ 410445 w 3529882"/>
                <a:gd name="connsiteY12-3746" fmla="*/ 3229134 h 4486434"/>
                <a:gd name="connsiteX13-3747" fmla="*/ 367582 w 3529882"/>
                <a:gd name="connsiteY13-3748" fmla="*/ 3486309 h 4486434"/>
                <a:gd name="connsiteX14-3749" fmla="*/ 572369 w 3529882"/>
                <a:gd name="connsiteY14-3750" fmla="*/ 3629184 h 4486434"/>
                <a:gd name="connsiteX15-3751" fmla="*/ 1072432 w 3529882"/>
                <a:gd name="connsiteY15-3752" fmla="*/ 3600609 h 4486434"/>
                <a:gd name="connsiteX16-3753" fmla="*/ 1291507 w 3529882"/>
                <a:gd name="connsiteY16-3754" fmla="*/ 3667283 h 4486434"/>
                <a:gd name="connsiteX17-3755" fmla="*/ 1696319 w 3529882"/>
                <a:gd name="connsiteY17-3756" fmla="*/ 4486434 h 4486434"/>
                <a:gd name="connsiteX18-3757" fmla="*/ 2315444 w 3529882"/>
                <a:gd name="connsiteY18-3758" fmla="*/ 3695859 h 4486434"/>
                <a:gd name="connsiteX19-3759" fmla="*/ 2720257 w 3529882"/>
                <a:gd name="connsiteY19-3760" fmla="*/ 3405346 h 4486434"/>
                <a:gd name="connsiteX20-3761" fmla="*/ 2910757 w 3529882"/>
                <a:gd name="connsiteY20-3762" fmla="*/ 3357721 h 4486434"/>
                <a:gd name="connsiteX21-3763" fmla="*/ 2877419 w 3529882"/>
                <a:gd name="connsiteY21-3764" fmla="*/ 3000533 h 4486434"/>
                <a:gd name="connsiteX22-3765" fmla="*/ 3072682 w 3529882"/>
                <a:gd name="connsiteY22-3766" fmla="*/ 2500471 h 4486434"/>
                <a:gd name="connsiteX23-3767" fmla="*/ 3529882 w 3529882"/>
                <a:gd name="connsiteY23-3768" fmla="*/ 1490821 h 4486434"/>
                <a:gd name="connsiteX24-3769" fmla="*/ 3239370 w 3529882"/>
                <a:gd name="connsiteY24-3770" fmla="*/ 700246 h 4486434"/>
                <a:gd name="connsiteX25-3771" fmla="*/ 2582144 w 3529882"/>
                <a:gd name="connsiteY25-3772" fmla="*/ 166846 h 4486434"/>
                <a:gd name="connsiteX26-3773" fmla="*/ 1715370 w 3529882"/>
                <a:gd name="connsiteY26-3774" fmla="*/ 159 h 4486434"/>
                <a:gd name="connsiteX27-3775" fmla="*/ 1015282 w 3529882"/>
                <a:gd name="connsiteY27-3776" fmla="*/ 119221 h 4486434"/>
                <a:gd name="connsiteX28-3777" fmla="*/ 691432 w 3529882"/>
                <a:gd name="connsiteY28-3778" fmla="*/ 309721 h 4486434"/>
                <a:gd name="connsiteX0-3779" fmla="*/ 691432 w 3529882"/>
                <a:gd name="connsiteY0-3780" fmla="*/ 309721 h 4486434"/>
                <a:gd name="connsiteX1-3781" fmla="*/ 272332 w 3529882"/>
                <a:gd name="connsiteY1-3782" fmla="*/ 843121 h 4486434"/>
                <a:gd name="connsiteX2-3783" fmla="*/ 148507 w 3529882"/>
                <a:gd name="connsiteY2-3784" fmla="*/ 1328896 h 4486434"/>
                <a:gd name="connsiteX3-3785" fmla="*/ 177082 w 3529882"/>
                <a:gd name="connsiteY3-3786" fmla="*/ 1576546 h 4486434"/>
                <a:gd name="connsiteX4-3787" fmla="*/ 272332 w 3529882"/>
                <a:gd name="connsiteY4-3788" fmla="*/ 1747996 h 4486434"/>
                <a:gd name="connsiteX5-3789" fmla="*/ 272332 w 3529882"/>
                <a:gd name="connsiteY5-3790" fmla="*/ 1862296 h 4486434"/>
                <a:gd name="connsiteX6-3791" fmla="*/ 15157 w 3529882"/>
                <a:gd name="connsiteY6-3792" fmla="*/ 2414746 h 4486434"/>
                <a:gd name="connsiteX7-3793" fmla="*/ 38970 w 3529882"/>
                <a:gd name="connsiteY7-3794" fmla="*/ 2552859 h 4486434"/>
                <a:gd name="connsiteX8-3795" fmla="*/ 234232 w 3529882"/>
                <a:gd name="connsiteY8-3796" fmla="*/ 2586196 h 4486434"/>
                <a:gd name="connsiteX9-3797" fmla="*/ 210420 w 3529882"/>
                <a:gd name="connsiteY9-3798" fmla="*/ 2843371 h 4486434"/>
                <a:gd name="connsiteX10-3799" fmla="*/ 319957 w 3529882"/>
                <a:gd name="connsiteY10-3800" fmla="*/ 2933858 h 4486434"/>
                <a:gd name="connsiteX11-3801" fmla="*/ 296145 w 3529882"/>
                <a:gd name="connsiteY11-3802" fmla="*/ 3062446 h 4486434"/>
                <a:gd name="connsiteX12-3803" fmla="*/ 410445 w 3529882"/>
                <a:gd name="connsiteY12-3804" fmla="*/ 3229134 h 4486434"/>
                <a:gd name="connsiteX13-3805" fmla="*/ 367582 w 3529882"/>
                <a:gd name="connsiteY13-3806" fmla="*/ 3486309 h 4486434"/>
                <a:gd name="connsiteX14-3807" fmla="*/ 572369 w 3529882"/>
                <a:gd name="connsiteY14-3808" fmla="*/ 3629184 h 4486434"/>
                <a:gd name="connsiteX15-3809" fmla="*/ 1072432 w 3529882"/>
                <a:gd name="connsiteY15-3810" fmla="*/ 3600609 h 4486434"/>
                <a:gd name="connsiteX16-3811" fmla="*/ 1291507 w 3529882"/>
                <a:gd name="connsiteY16-3812" fmla="*/ 3667283 h 4486434"/>
                <a:gd name="connsiteX17-3813" fmla="*/ 1696319 w 3529882"/>
                <a:gd name="connsiteY17-3814" fmla="*/ 4486434 h 4486434"/>
                <a:gd name="connsiteX18-3815" fmla="*/ 2315444 w 3529882"/>
                <a:gd name="connsiteY18-3816" fmla="*/ 3695859 h 4486434"/>
                <a:gd name="connsiteX19-3817" fmla="*/ 2720257 w 3529882"/>
                <a:gd name="connsiteY19-3818" fmla="*/ 3405346 h 4486434"/>
                <a:gd name="connsiteX20-3819" fmla="*/ 2910757 w 3529882"/>
                <a:gd name="connsiteY20-3820" fmla="*/ 3357721 h 4486434"/>
                <a:gd name="connsiteX21-3821" fmla="*/ 2877419 w 3529882"/>
                <a:gd name="connsiteY21-3822" fmla="*/ 3000533 h 4486434"/>
                <a:gd name="connsiteX22-3823" fmla="*/ 3072682 w 3529882"/>
                <a:gd name="connsiteY22-3824" fmla="*/ 2500471 h 4486434"/>
                <a:gd name="connsiteX23-3825" fmla="*/ 3529882 w 3529882"/>
                <a:gd name="connsiteY23-3826" fmla="*/ 1490821 h 4486434"/>
                <a:gd name="connsiteX24-3827" fmla="*/ 3239370 w 3529882"/>
                <a:gd name="connsiteY24-3828" fmla="*/ 700246 h 4486434"/>
                <a:gd name="connsiteX25-3829" fmla="*/ 2582144 w 3529882"/>
                <a:gd name="connsiteY25-3830" fmla="*/ 166846 h 4486434"/>
                <a:gd name="connsiteX26-3831" fmla="*/ 1715370 w 3529882"/>
                <a:gd name="connsiteY26-3832" fmla="*/ 159 h 4486434"/>
                <a:gd name="connsiteX27-3833" fmla="*/ 1015282 w 3529882"/>
                <a:gd name="connsiteY27-3834" fmla="*/ 119221 h 4486434"/>
                <a:gd name="connsiteX28-3835" fmla="*/ 691432 w 3529882"/>
                <a:gd name="connsiteY28-3836" fmla="*/ 309721 h 44864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</a:cxnLst>
              <a:rect l="l" t="t" r="r" b="b"/>
              <a:pathLst>
                <a:path w="3529882" h="4486434">
                  <a:moveTo>
                    <a:pt x="691432" y="309721"/>
                  </a:moveTo>
                  <a:cubicBezTo>
                    <a:pt x="567607" y="430371"/>
                    <a:pt x="358057" y="674846"/>
                    <a:pt x="272332" y="843121"/>
                  </a:cubicBezTo>
                  <a:cubicBezTo>
                    <a:pt x="186607" y="1011396"/>
                    <a:pt x="164382" y="1206659"/>
                    <a:pt x="148507" y="1328896"/>
                  </a:cubicBezTo>
                  <a:cubicBezTo>
                    <a:pt x="134220" y="1416209"/>
                    <a:pt x="167557" y="1493996"/>
                    <a:pt x="177082" y="1576546"/>
                  </a:cubicBezTo>
                  <a:lnTo>
                    <a:pt x="272332" y="1747996"/>
                  </a:lnTo>
                  <a:lnTo>
                    <a:pt x="272332" y="1862296"/>
                  </a:lnTo>
                  <a:lnTo>
                    <a:pt x="15157" y="2414746"/>
                  </a:lnTo>
                  <a:cubicBezTo>
                    <a:pt x="-3893" y="2462371"/>
                    <a:pt x="-13417" y="2519521"/>
                    <a:pt x="38970" y="2552859"/>
                  </a:cubicBezTo>
                  <a:lnTo>
                    <a:pt x="234232" y="2586196"/>
                  </a:lnTo>
                  <a:lnTo>
                    <a:pt x="210420" y="2843371"/>
                  </a:lnTo>
                  <a:cubicBezTo>
                    <a:pt x="223119" y="2887820"/>
                    <a:pt x="259632" y="2922746"/>
                    <a:pt x="319957" y="2933858"/>
                  </a:cubicBezTo>
                  <a:lnTo>
                    <a:pt x="296145" y="3062446"/>
                  </a:lnTo>
                  <a:cubicBezTo>
                    <a:pt x="302494" y="3132296"/>
                    <a:pt x="370758" y="3178334"/>
                    <a:pt x="410445" y="3229134"/>
                  </a:cubicBezTo>
                  <a:cubicBezTo>
                    <a:pt x="396157" y="3314859"/>
                    <a:pt x="329483" y="3400584"/>
                    <a:pt x="367582" y="3486309"/>
                  </a:cubicBezTo>
                  <a:cubicBezTo>
                    <a:pt x="402507" y="3572033"/>
                    <a:pt x="494582" y="3605372"/>
                    <a:pt x="572369" y="3629184"/>
                  </a:cubicBezTo>
                  <a:cubicBezTo>
                    <a:pt x="748582" y="3646646"/>
                    <a:pt x="905744" y="3621247"/>
                    <a:pt x="1072432" y="3600609"/>
                  </a:cubicBezTo>
                  <a:cubicBezTo>
                    <a:pt x="1145457" y="3622834"/>
                    <a:pt x="1223244" y="3621245"/>
                    <a:pt x="1291507" y="3667283"/>
                  </a:cubicBezTo>
                  <a:cubicBezTo>
                    <a:pt x="1426444" y="3940333"/>
                    <a:pt x="1613770" y="4208621"/>
                    <a:pt x="1696319" y="4486434"/>
                  </a:cubicBezTo>
                  <a:cubicBezTo>
                    <a:pt x="1831257" y="4199096"/>
                    <a:pt x="2051919" y="3949859"/>
                    <a:pt x="2315444" y="3695859"/>
                  </a:cubicBezTo>
                  <a:cubicBezTo>
                    <a:pt x="2450382" y="3599021"/>
                    <a:pt x="2551982" y="3478372"/>
                    <a:pt x="2720257" y="3405346"/>
                  </a:cubicBezTo>
                  <a:cubicBezTo>
                    <a:pt x="2783757" y="3389471"/>
                    <a:pt x="2837732" y="3349783"/>
                    <a:pt x="2910757" y="3357721"/>
                  </a:cubicBezTo>
                  <a:cubicBezTo>
                    <a:pt x="2899644" y="3238658"/>
                    <a:pt x="2850432" y="3124359"/>
                    <a:pt x="2877419" y="3000533"/>
                  </a:cubicBezTo>
                  <a:cubicBezTo>
                    <a:pt x="2909169" y="2814796"/>
                    <a:pt x="2969494" y="2652870"/>
                    <a:pt x="3072682" y="2500471"/>
                  </a:cubicBezTo>
                  <a:cubicBezTo>
                    <a:pt x="3181426" y="2248852"/>
                    <a:pt x="3425901" y="2219483"/>
                    <a:pt x="3529882" y="1490821"/>
                  </a:cubicBezTo>
                  <a:cubicBezTo>
                    <a:pt x="3526707" y="1192371"/>
                    <a:pt x="3399707" y="927259"/>
                    <a:pt x="3239370" y="700246"/>
                  </a:cubicBezTo>
                  <a:cubicBezTo>
                    <a:pt x="3064745" y="460533"/>
                    <a:pt x="2837732" y="297021"/>
                    <a:pt x="2582144" y="166846"/>
                  </a:cubicBezTo>
                  <a:cubicBezTo>
                    <a:pt x="2278932" y="50959"/>
                    <a:pt x="2013820" y="6509"/>
                    <a:pt x="1715370" y="159"/>
                  </a:cubicBezTo>
                  <a:cubicBezTo>
                    <a:pt x="1453432" y="-3016"/>
                    <a:pt x="1248645" y="41434"/>
                    <a:pt x="1015282" y="119221"/>
                  </a:cubicBezTo>
                  <a:cubicBezTo>
                    <a:pt x="873995" y="173196"/>
                    <a:pt x="799382" y="246221"/>
                    <a:pt x="691432" y="309721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4992880" y="2203715"/>
              <a:ext cx="1533187" cy="1005601"/>
              <a:chOff x="7496761" y="7488076"/>
              <a:chExt cx="2062163" cy="1352550"/>
            </a:xfrm>
          </p:grpSpPr>
          <p:sp>
            <p:nvSpPr>
              <p:cNvPr id="45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073653" y="2563603"/>
            <a:ext cx="2743753" cy="1254868"/>
            <a:chOff x="8512492" y="1873965"/>
            <a:chExt cx="2744110" cy="1254577"/>
          </a:xfrm>
        </p:grpSpPr>
        <p:grpSp>
          <p:nvGrpSpPr>
            <p:cNvPr id="24" name="组合 23"/>
            <p:cNvGrpSpPr/>
            <p:nvPr/>
          </p:nvGrpSpPr>
          <p:grpSpPr>
            <a:xfrm>
              <a:off x="8655493" y="1873965"/>
              <a:ext cx="2601109" cy="1254577"/>
              <a:chOff x="2617352" y="3300811"/>
              <a:chExt cx="2601109" cy="1254577"/>
            </a:xfrm>
          </p:grpSpPr>
          <p:sp>
            <p:nvSpPr>
              <p:cNvPr id="25" name="TextBox 18"/>
              <p:cNvSpPr txBox="1">
                <a:spLocks noChangeArrowheads="1"/>
              </p:cNvSpPr>
              <p:nvPr/>
            </p:nvSpPr>
            <p:spPr bwMode="auto">
              <a:xfrm>
                <a:off x="2617352" y="330081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50000"/>
                  </a:lnSpc>
                  <a:buClr>
                    <a:prstClr val="black"/>
                  </a:buClr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2617353" y="3632058"/>
                <a:ext cx="260110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</a:t>
                </a:r>
                <a:endPara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9" name="Freeform 7"/>
            <p:cNvSpPr>
              <a:spLocks noEditPoints="1"/>
            </p:cNvSpPr>
            <p:nvPr/>
          </p:nvSpPr>
          <p:spPr bwMode="auto">
            <a:xfrm>
              <a:off x="8512492" y="1906236"/>
              <a:ext cx="159773" cy="30344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743496" y="4344506"/>
            <a:ext cx="2743753" cy="977804"/>
            <a:chOff x="8512492" y="1873965"/>
            <a:chExt cx="2744110" cy="977578"/>
          </a:xfrm>
        </p:grpSpPr>
        <p:grpSp>
          <p:nvGrpSpPr>
            <p:cNvPr id="112" name="组合 111"/>
            <p:cNvGrpSpPr/>
            <p:nvPr/>
          </p:nvGrpSpPr>
          <p:grpSpPr>
            <a:xfrm>
              <a:off x="8655493" y="1873965"/>
              <a:ext cx="2601109" cy="977578"/>
              <a:chOff x="2617352" y="3300811"/>
              <a:chExt cx="2601109" cy="977578"/>
            </a:xfrm>
          </p:grpSpPr>
          <p:sp>
            <p:nvSpPr>
              <p:cNvPr id="114" name="TextBox 18"/>
              <p:cNvSpPr txBox="1">
                <a:spLocks noChangeArrowheads="1"/>
              </p:cNvSpPr>
              <p:nvPr/>
            </p:nvSpPr>
            <p:spPr bwMode="auto">
              <a:xfrm>
                <a:off x="2617352" y="330081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50000"/>
                  </a:lnSpc>
                  <a:buClr>
                    <a:prstClr val="black"/>
                  </a:buClr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 bwMode="auto">
              <a:xfrm>
                <a:off x="2617353" y="3632058"/>
                <a:ext cx="26011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endPara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" name="Freeform 7"/>
            <p:cNvSpPr>
              <a:spLocks noEditPoints="1"/>
            </p:cNvSpPr>
            <p:nvPr/>
          </p:nvSpPr>
          <p:spPr bwMode="auto">
            <a:xfrm>
              <a:off x="8512492" y="1906236"/>
              <a:ext cx="159773" cy="30344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 flipH="1">
            <a:off x="1412615" y="2563603"/>
            <a:ext cx="2743753" cy="1254868"/>
            <a:chOff x="8512492" y="1873965"/>
            <a:chExt cx="2744110" cy="1254577"/>
          </a:xfrm>
        </p:grpSpPr>
        <p:grpSp>
          <p:nvGrpSpPr>
            <p:cNvPr id="117" name="组合 116"/>
            <p:cNvGrpSpPr/>
            <p:nvPr/>
          </p:nvGrpSpPr>
          <p:grpSpPr>
            <a:xfrm>
              <a:off x="8655493" y="1873965"/>
              <a:ext cx="2601109" cy="1254577"/>
              <a:chOff x="2617352" y="3300811"/>
              <a:chExt cx="2601109" cy="1254577"/>
            </a:xfrm>
          </p:grpSpPr>
          <p:sp>
            <p:nvSpPr>
              <p:cNvPr id="119" name="TextBox 18"/>
              <p:cNvSpPr txBox="1">
                <a:spLocks noChangeArrowheads="1"/>
              </p:cNvSpPr>
              <p:nvPr/>
            </p:nvSpPr>
            <p:spPr bwMode="auto">
              <a:xfrm>
                <a:off x="2617352" y="330081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50000"/>
                  </a:lnSpc>
                  <a:buClr>
                    <a:prstClr val="black"/>
                  </a:buClr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 bwMode="auto">
              <a:xfrm>
                <a:off x="2617353" y="3632058"/>
                <a:ext cx="260110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</a:t>
                </a:r>
                <a:endPara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8" name="Freeform 7"/>
            <p:cNvSpPr>
              <a:spLocks noEditPoints="1"/>
            </p:cNvSpPr>
            <p:nvPr/>
          </p:nvSpPr>
          <p:spPr bwMode="auto">
            <a:xfrm flipH="1">
              <a:off x="8512492" y="1906236"/>
              <a:ext cx="159773" cy="30344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 flipH="1">
            <a:off x="1818962" y="4364450"/>
            <a:ext cx="2743753" cy="977655"/>
            <a:chOff x="8512492" y="1873965"/>
            <a:chExt cx="2744110" cy="977428"/>
          </a:xfrm>
        </p:grpSpPr>
        <p:grpSp>
          <p:nvGrpSpPr>
            <p:cNvPr id="122" name="组合 121"/>
            <p:cNvGrpSpPr/>
            <p:nvPr/>
          </p:nvGrpSpPr>
          <p:grpSpPr>
            <a:xfrm>
              <a:off x="8655493" y="1873965"/>
              <a:ext cx="2601109" cy="977428"/>
              <a:chOff x="2617352" y="3300811"/>
              <a:chExt cx="2601109" cy="977428"/>
            </a:xfrm>
          </p:grpSpPr>
          <p:sp>
            <p:nvSpPr>
              <p:cNvPr id="124" name="TextBox 18"/>
              <p:cNvSpPr txBox="1">
                <a:spLocks noChangeArrowheads="1"/>
              </p:cNvSpPr>
              <p:nvPr/>
            </p:nvSpPr>
            <p:spPr bwMode="auto">
              <a:xfrm>
                <a:off x="2617352" y="330081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50000"/>
                  </a:lnSpc>
                  <a:buClr>
                    <a:prstClr val="black"/>
                  </a:buClr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 bwMode="auto">
              <a:xfrm>
                <a:off x="2617353" y="3632058"/>
                <a:ext cx="2601108" cy="646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endPara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" name="Freeform 7"/>
            <p:cNvSpPr>
              <a:spLocks noEditPoints="1"/>
            </p:cNvSpPr>
            <p:nvPr/>
          </p:nvSpPr>
          <p:spPr bwMode="auto">
            <a:xfrm flipH="1">
              <a:off x="8512492" y="1906236"/>
              <a:ext cx="159773" cy="30344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87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6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88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8095" y="233063"/>
            <a:ext cx="3468434" cy="1545887"/>
            <a:chOff x="-38100" y="233008"/>
            <a:chExt cx="3468886" cy="15455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-38100" y="233008"/>
              <a:ext cx="3468886" cy="154552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06170" y="714638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2" name="Freeform 229"/>
            <p:cNvSpPr/>
            <p:nvPr/>
          </p:nvSpPr>
          <p:spPr bwMode="auto">
            <a:xfrm>
              <a:off x="2624014" y="795599"/>
              <a:ext cx="186713" cy="241272"/>
            </a:xfrm>
            <a:custGeom>
              <a:avLst/>
              <a:gdLst>
                <a:gd name="T0" fmla="*/ 28 w 41"/>
                <a:gd name="T1" fmla="*/ 0 h 53"/>
                <a:gd name="T2" fmla="*/ 23 w 41"/>
                <a:gd name="T3" fmla="*/ 0 h 53"/>
                <a:gd name="T4" fmla="*/ 0 w 41"/>
                <a:gd name="T5" fmla="*/ 8 h 53"/>
                <a:gd name="T6" fmla="*/ 0 w 41"/>
                <a:gd name="T7" fmla="*/ 17 h 53"/>
                <a:gd name="T8" fmla="*/ 13 w 41"/>
                <a:gd name="T9" fmla="*/ 17 h 53"/>
                <a:gd name="T10" fmla="*/ 13 w 41"/>
                <a:gd name="T11" fmla="*/ 41 h 53"/>
                <a:gd name="T12" fmla="*/ 0 w 41"/>
                <a:gd name="T13" fmla="*/ 41 h 53"/>
                <a:gd name="T14" fmla="*/ 0 w 41"/>
                <a:gd name="T15" fmla="*/ 53 h 53"/>
                <a:gd name="T16" fmla="*/ 41 w 41"/>
                <a:gd name="T17" fmla="*/ 53 h 53"/>
                <a:gd name="T18" fmla="*/ 41 w 41"/>
                <a:gd name="T19" fmla="*/ 41 h 53"/>
                <a:gd name="T20" fmla="*/ 28 w 41"/>
                <a:gd name="T21" fmla="*/ 41 h 53"/>
                <a:gd name="T22" fmla="*/ 28 w 41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53">
                  <a:moveTo>
                    <a:pt x="2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4"/>
                    <a:pt x="7" y="8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31256" y="2768365"/>
            <a:ext cx="1346713" cy="4175582"/>
            <a:chOff x="1431441" y="2767724"/>
            <a:chExt cx="1346888" cy="417461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0" t="69006" r="81681"/>
            <a:stretch>
              <a:fillRect/>
            </a:stretch>
          </p:blipFill>
          <p:spPr>
            <a:xfrm>
              <a:off x="1431441" y="2767724"/>
              <a:ext cx="1346888" cy="417461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923002" y="4823169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3" name="Freeform 230"/>
            <p:cNvSpPr/>
            <p:nvPr/>
          </p:nvSpPr>
          <p:spPr bwMode="auto">
            <a:xfrm>
              <a:off x="2047328" y="3747135"/>
              <a:ext cx="192223" cy="239987"/>
            </a:xfrm>
            <a:custGeom>
              <a:avLst/>
              <a:gdLst>
                <a:gd name="T0" fmla="*/ 23 w 44"/>
                <a:gd name="T1" fmla="*/ 0 h 55"/>
                <a:gd name="T2" fmla="*/ 0 w 44"/>
                <a:gd name="T3" fmla="*/ 18 h 55"/>
                <a:gd name="T4" fmla="*/ 0 w 44"/>
                <a:gd name="T5" fmla="*/ 20 h 55"/>
                <a:gd name="T6" fmla="*/ 14 w 44"/>
                <a:gd name="T7" fmla="*/ 20 h 55"/>
                <a:gd name="T8" fmla="*/ 14 w 44"/>
                <a:gd name="T9" fmla="*/ 19 h 55"/>
                <a:gd name="T10" fmla="*/ 21 w 44"/>
                <a:gd name="T11" fmla="*/ 11 h 55"/>
                <a:gd name="T12" fmla="*/ 28 w 44"/>
                <a:gd name="T13" fmla="*/ 17 h 55"/>
                <a:gd name="T14" fmla="*/ 7 w 44"/>
                <a:gd name="T15" fmla="*/ 37 h 55"/>
                <a:gd name="T16" fmla="*/ 0 w 44"/>
                <a:gd name="T17" fmla="*/ 51 h 55"/>
                <a:gd name="T18" fmla="*/ 0 w 44"/>
                <a:gd name="T19" fmla="*/ 55 h 55"/>
                <a:gd name="T20" fmla="*/ 44 w 44"/>
                <a:gd name="T21" fmla="*/ 55 h 55"/>
                <a:gd name="T22" fmla="*/ 44 w 44"/>
                <a:gd name="T23" fmla="*/ 42 h 55"/>
                <a:gd name="T24" fmla="*/ 21 w 44"/>
                <a:gd name="T25" fmla="*/ 42 h 55"/>
                <a:gd name="T26" fmla="*/ 43 w 44"/>
                <a:gd name="T27" fmla="*/ 16 h 55"/>
                <a:gd name="T28" fmla="*/ 23 w 44"/>
                <a:gd name="T2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5">
                  <a:moveTo>
                    <a:pt x="23" y="0"/>
                  </a:moveTo>
                  <a:cubicBezTo>
                    <a:pt x="7" y="0"/>
                    <a:pt x="0" y="7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4"/>
                    <a:pt x="16" y="11"/>
                    <a:pt x="21" y="11"/>
                  </a:cubicBezTo>
                  <a:cubicBezTo>
                    <a:pt x="26" y="11"/>
                    <a:pt x="28" y="14"/>
                    <a:pt x="28" y="17"/>
                  </a:cubicBezTo>
                  <a:cubicBezTo>
                    <a:pt x="28" y="22"/>
                    <a:pt x="19" y="26"/>
                    <a:pt x="7" y="37"/>
                  </a:cubicBezTo>
                  <a:cubicBezTo>
                    <a:pt x="3" y="41"/>
                    <a:pt x="0" y="45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2" y="34"/>
                    <a:pt x="43" y="28"/>
                    <a:pt x="43" y="16"/>
                  </a:cubicBezTo>
                  <a:cubicBezTo>
                    <a:pt x="43" y="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30142" y="-84659"/>
            <a:ext cx="1117562" cy="4126559"/>
            <a:chOff x="10031448" y="-84641"/>
            <a:chExt cx="1117707" cy="41256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0" r="62608" b="62778"/>
            <a:stretch>
              <a:fillRect/>
            </a:stretch>
          </p:blipFill>
          <p:spPr>
            <a:xfrm>
              <a:off x="10031448" y="-84641"/>
              <a:ext cx="1117707" cy="412560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0262603" y="527078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4" name="Freeform 429"/>
            <p:cNvSpPr/>
            <p:nvPr/>
          </p:nvSpPr>
          <p:spPr bwMode="auto">
            <a:xfrm>
              <a:off x="10390426" y="3254424"/>
              <a:ext cx="185485" cy="222151"/>
            </a:xfrm>
            <a:custGeom>
              <a:avLst/>
              <a:gdLst>
                <a:gd name="T0" fmla="*/ 23 w 46"/>
                <a:gd name="T1" fmla="*/ 0 h 55"/>
                <a:gd name="T2" fmla="*/ 2 w 46"/>
                <a:gd name="T3" fmla="*/ 15 h 55"/>
                <a:gd name="T4" fmla="*/ 2 w 46"/>
                <a:gd name="T5" fmla="*/ 17 h 55"/>
                <a:gd name="T6" fmla="*/ 15 w 46"/>
                <a:gd name="T7" fmla="*/ 17 h 55"/>
                <a:gd name="T8" fmla="*/ 22 w 46"/>
                <a:gd name="T9" fmla="*/ 11 h 55"/>
                <a:gd name="T10" fmla="*/ 29 w 46"/>
                <a:gd name="T11" fmla="*/ 17 h 55"/>
                <a:gd name="T12" fmla="*/ 24 w 46"/>
                <a:gd name="T13" fmla="*/ 22 h 55"/>
                <a:gd name="T14" fmla="*/ 19 w 46"/>
                <a:gd name="T15" fmla="*/ 22 h 55"/>
                <a:gd name="T16" fmla="*/ 19 w 46"/>
                <a:gd name="T17" fmla="*/ 32 h 55"/>
                <a:gd name="T18" fmla="*/ 25 w 46"/>
                <a:gd name="T19" fmla="*/ 32 h 55"/>
                <a:gd name="T20" fmla="*/ 30 w 46"/>
                <a:gd name="T21" fmla="*/ 38 h 55"/>
                <a:gd name="T22" fmla="*/ 22 w 46"/>
                <a:gd name="T23" fmla="*/ 45 h 55"/>
                <a:gd name="T24" fmla="*/ 14 w 46"/>
                <a:gd name="T25" fmla="*/ 38 h 55"/>
                <a:gd name="T26" fmla="*/ 0 w 46"/>
                <a:gd name="T27" fmla="*/ 38 h 55"/>
                <a:gd name="T28" fmla="*/ 0 w 46"/>
                <a:gd name="T29" fmla="*/ 40 h 55"/>
                <a:gd name="T30" fmla="*/ 23 w 46"/>
                <a:gd name="T31" fmla="*/ 55 h 55"/>
                <a:gd name="T32" fmla="*/ 46 w 46"/>
                <a:gd name="T33" fmla="*/ 40 h 55"/>
                <a:gd name="T34" fmla="*/ 36 w 46"/>
                <a:gd name="T35" fmla="*/ 27 h 55"/>
                <a:gd name="T36" fmla="*/ 36 w 46"/>
                <a:gd name="T37" fmla="*/ 26 h 55"/>
                <a:gd name="T38" fmla="*/ 44 w 46"/>
                <a:gd name="T39" fmla="*/ 14 h 55"/>
                <a:gd name="T40" fmla="*/ 23 w 46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5">
                  <a:moveTo>
                    <a:pt x="23" y="0"/>
                  </a:moveTo>
                  <a:cubicBezTo>
                    <a:pt x="10" y="0"/>
                    <a:pt x="2" y="7"/>
                    <a:pt x="2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3"/>
                    <a:pt x="17" y="11"/>
                    <a:pt x="22" y="11"/>
                  </a:cubicBezTo>
                  <a:cubicBezTo>
                    <a:pt x="27" y="11"/>
                    <a:pt x="29" y="14"/>
                    <a:pt x="29" y="17"/>
                  </a:cubicBezTo>
                  <a:cubicBezTo>
                    <a:pt x="29" y="21"/>
                    <a:pt x="27" y="22"/>
                    <a:pt x="24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8" y="32"/>
                    <a:pt x="30" y="34"/>
                    <a:pt x="30" y="38"/>
                  </a:cubicBezTo>
                  <a:cubicBezTo>
                    <a:pt x="30" y="42"/>
                    <a:pt x="28" y="45"/>
                    <a:pt x="22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7" y="55"/>
                    <a:pt x="23" y="55"/>
                  </a:cubicBezTo>
                  <a:cubicBezTo>
                    <a:pt x="39" y="55"/>
                    <a:pt x="45" y="48"/>
                    <a:pt x="46" y="40"/>
                  </a:cubicBezTo>
                  <a:cubicBezTo>
                    <a:pt x="46" y="33"/>
                    <a:pt x="42" y="29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1" y="25"/>
                    <a:pt x="44" y="20"/>
                    <a:pt x="44" y="14"/>
                  </a:cubicBezTo>
                  <a:cubicBezTo>
                    <a:pt x="44" y="7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13508" y="5809010"/>
            <a:ext cx="9804605" cy="1101391"/>
            <a:chOff x="7314459" y="5807664"/>
            <a:chExt cx="9805881" cy="110113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7314459" y="5807664"/>
              <a:ext cx="9805881" cy="1101136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9381272" y="5958122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5" name="Freeform 692"/>
            <p:cNvSpPr/>
            <p:nvPr/>
          </p:nvSpPr>
          <p:spPr bwMode="auto">
            <a:xfrm>
              <a:off x="8412480" y="6065253"/>
              <a:ext cx="206233" cy="232586"/>
            </a:xfrm>
            <a:custGeom>
              <a:avLst/>
              <a:gdLst>
                <a:gd name="T0" fmla="*/ 15 w 48"/>
                <a:gd name="T1" fmla="*/ 0 h 54"/>
                <a:gd name="T2" fmla="*/ 0 w 48"/>
                <a:gd name="T3" fmla="*/ 32 h 54"/>
                <a:gd name="T4" fmla="*/ 0 w 48"/>
                <a:gd name="T5" fmla="*/ 43 h 54"/>
                <a:gd name="T6" fmla="*/ 26 w 48"/>
                <a:gd name="T7" fmla="*/ 43 h 54"/>
                <a:gd name="T8" fmla="*/ 26 w 48"/>
                <a:gd name="T9" fmla="*/ 54 h 54"/>
                <a:gd name="T10" fmla="*/ 41 w 48"/>
                <a:gd name="T11" fmla="*/ 54 h 54"/>
                <a:gd name="T12" fmla="*/ 41 w 48"/>
                <a:gd name="T13" fmla="*/ 43 h 54"/>
                <a:gd name="T14" fmla="*/ 48 w 48"/>
                <a:gd name="T15" fmla="*/ 43 h 54"/>
                <a:gd name="T16" fmla="*/ 48 w 48"/>
                <a:gd name="T17" fmla="*/ 32 h 54"/>
                <a:gd name="T18" fmla="*/ 41 w 48"/>
                <a:gd name="T19" fmla="*/ 32 h 54"/>
                <a:gd name="T20" fmla="*/ 41 w 48"/>
                <a:gd name="T21" fmla="*/ 5 h 54"/>
                <a:gd name="T22" fmla="*/ 34 w 48"/>
                <a:gd name="T23" fmla="*/ 5 h 54"/>
                <a:gd name="T24" fmla="*/ 26 w 48"/>
                <a:gd name="T25" fmla="*/ 21 h 54"/>
                <a:gd name="T26" fmla="*/ 26 w 48"/>
                <a:gd name="T27" fmla="*/ 32 h 54"/>
                <a:gd name="T28" fmla="*/ 11 w 48"/>
                <a:gd name="T29" fmla="*/ 32 h 54"/>
                <a:gd name="T30" fmla="*/ 30 w 48"/>
                <a:gd name="T31" fmla="*/ 0 h 54"/>
                <a:gd name="T32" fmla="*/ 15 w 4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4">
                  <a:moveTo>
                    <a:pt x="15" y="0"/>
                  </a:moveTo>
                  <a:cubicBezTo>
                    <a:pt x="11" y="12"/>
                    <a:pt x="5" y="24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9"/>
                    <a:pt x="29" y="17"/>
                    <a:pt x="26" y="2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8" y="24"/>
                    <a:pt x="29" y="8"/>
                    <a:pt x="30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0634" y="6264783"/>
            <a:ext cx="11693165" cy="872738"/>
            <a:chOff x="520700" y="6263333"/>
            <a:chExt cx="11694687" cy="8725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520700" y="6263333"/>
              <a:ext cx="9245600" cy="8725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6" t="62034" r="40050" b="30253"/>
            <a:stretch>
              <a:fillRect/>
            </a:stretch>
          </p:blipFill>
          <p:spPr>
            <a:xfrm>
              <a:off x="11199957" y="6263333"/>
              <a:ext cx="1015430" cy="872536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9943889" y="6435733"/>
              <a:ext cx="1133639" cy="263868"/>
              <a:chOff x="9943889" y="6435733"/>
              <a:chExt cx="1133639" cy="26386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943889" y="6435733"/>
                <a:ext cx="1133639" cy="263868"/>
                <a:chOff x="8750769" y="4651314"/>
                <a:chExt cx="1685121" cy="392232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8750769" y="4651315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18558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1007632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634905" y="4651314"/>
                  <a:ext cx="359569" cy="392231"/>
                </a:xfrm>
                <a:prstGeom prst="ellipse">
                  <a:avLst/>
                </a:prstGeom>
              </p:spPr>
            </p:pic>
          </p:grpSp>
          <p:sp>
            <p:nvSpPr>
              <p:cNvPr id="2" name="椭圆 1"/>
              <p:cNvSpPr/>
              <p:nvPr/>
            </p:nvSpPr>
            <p:spPr>
              <a:xfrm>
                <a:off x="10259788" y="6471731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558324" y="6471730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229984" y="6400959"/>
              <a:ext cx="586756" cy="328287"/>
              <a:chOff x="10229984" y="6400959"/>
              <a:chExt cx="586756" cy="328287"/>
            </a:xfrm>
          </p:grpSpPr>
          <p:sp>
            <p:nvSpPr>
              <p:cNvPr id="14" name="TextBox 79"/>
              <p:cNvSpPr txBox="1">
                <a:spLocks noChangeArrowheads="1"/>
              </p:cNvSpPr>
              <p:nvPr/>
            </p:nvSpPr>
            <p:spPr bwMode="auto">
              <a:xfrm>
                <a:off x="10544699" y="6406081"/>
                <a:ext cx="27204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1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17" name="TextBox 79"/>
              <p:cNvSpPr txBox="1">
                <a:spLocks noChangeArrowheads="1"/>
              </p:cNvSpPr>
              <p:nvPr/>
            </p:nvSpPr>
            <p:spPr bwMode="auto">
              <a:xfrm>
                <a:off x="10229984" y="6400959"/>
                <a:ext cx="272041" cy="32309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0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239456" y="1594219"/>
            <a:ext cx="9463664" cy="3927023"/>
            <a:chOff x="1239617" y="1593850"/>
            <a:chExt cx="9464896" cy="3926114"/>
          </a:xfrm>
        </p:grpSpPr>
        <p:sp>
          <p:nvSpPr>
            <p:cNvPr id="60" name="矩形 59"/>
            <p:cNvSpPr/>
            <p:nvPr/>
          </p:nvSpPr>
          <p:spPr>
            <a:xfrm>
              <a:off x="1487488" y="1593850"/>
              <a:ext cx="9217025" cy="3892550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239617" y="2339571"/>
              <a:ext cx="5983961" cy="3180393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7465920" y="2322814"/>
            <a:ext cx="3203439" cy="1188280"/>
            <a:chOff x="1270553" y="2693276"/>
            <a:chExt cx="3203856" cy="1188005"/>
          </a:xfrm>
        </p:grpSpPr>
        <p:sp>
          <p:nvSpPr>
            <p:cNvPr id="63" name="TextBox 24"/>
            <p:cNvSpPr txBox="1"/>
            <p:nvPr/>
          </p:nvSpPr>
          <p:spPr>
            <a:xfrm flipH="1">
              <a:off x="1298592" y="2693276"/>
              <a:ext cx="1579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1600" kern="700" spc="2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kern="700" spc="2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270553" y="3019707"/>
              <a:ext cx="3203856" cy="86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2000"/>
                </a:lnSpc>
              </a:pP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7493955" y="3617162"/>
            <a:ext cx="3203439" cy="86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000"/>
              </a:lnSpc>
            </a:pPr>
            <a:r>
              <a: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en-US" sz="1200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38291" y="2111245"/>
            <a:ext cx="2261410" cy="2263753"/>
            <a:chOff x="1938544" y="2110755"/>
            <a:chExt cx="2261704" cy="2263229"/>
          </a:xfrm>
        </p:grpSpPr>
        <p:sp>
          <p:nvSpPr>
            <p:cNvPr id="7" name="Freeform 8"/>
            <p:cNvSpPr/>
            <p:nvPr/>
          </p:nvSpPr>
          <p:spPr bwMode="auto">
            <a:xfrm>
              <a:off x="1938544" y="2110755"/>
              <a:ext cx="2261704" cy="2263229"/>
            </a:xfrm>
            <a:custGeom>
              <a:avLst/>
              <a:gdLst>
                <a:gd name="T0" fmla="*/ 0 w 224"/>
                <a:gd name="T1" fmla="*/ 973608 h 224"/>
                <a:gd name="T2" fmla="*/ 0 w 224"/>
                <a:gd name="T3" fmla="*/ 973608 h 224"/>
                <a:gd name="T4" fmla="*/ 972444 w 224"/>
                <a:gd name="T5" fmla="*/ 0 h 224"/>
                <a:gd name="T6" fmla="*/ 1944887 w 224"/>
                <a:gd name="T7" fmla="*/ 0 h 224"/>
                <a:gd name="T8" fmla="*/ 1944887 w 224"/>
                <a:gd name="T9" fmla="*/ 973608 h 224"/>
                <a:gd name="T10" fmla="*/ 972444 w 224"/>
                <a:gd name="T11" fmla="*/ 1947216 h 224"/>
                <a:gd name="T12" fmla="*/ 972444 w 224"/>
                <a:gd name="T13" fmla="*/ 1947216 h 224"/>
                <a:gd name="T14" fmla="*/ 0 w 224"/>
                <a:gd name="T15" fmla="*/ 973608 h 2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>
              <a:outerShdw blurRad="76200" dist="76200" dir="18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3765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137155" y="2520185"/>
              <a:ext cx="1925389" cy="1135961"/>
              <a:chOff x="2137155" y="2266185"/>
              <a:chExt cx="1925389" cy="1135961"/>
            </a:xfrm>
          </p:grpSpPr>
          <p:sp>
            <p:nvSpPr>
              <p:cNvPr id="9" name="TextBox 13"/>
              <p:cNvSpPr txBox="1">
                <a:spLocks noChangeArrowheads="1"/>
              </p:cNvSpPr>
              <p:nvPr/>
            </p:nvSpPr>
            <p:spPr bwMode="auto">
              <a:xfrm>
                <a:off x="2137155" y="2735360"/>
                <a:ext cx="1925389" cy="666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en-US" altLang="zh-CN" sz="373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27%</a:t>
                </a:r>
                <a:endParaRPr lang="en-US" altLang="zh-CN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2636171" y="2266185"/>
                <a:ext cx="1160207" cy="46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784260" y="2111245"/>
            <a:ext cx="2261098" cy="2263763"/>
            <a:chOff x="4784883" y="2110755"/>
            <a:chExt cx="2261392" cy="2263239"/>
          </a:xfrm>
        </p:grpSpPr>
        <p:sp>
          <p:nvSpPr>
            <p:cNvPr id="6" name="Freeform 7"/>
            <p:cNvSpPr/>
            <p:nvPr/>
          </p:nvSpPr>
          <p:spPr bwMode="auto">
            <a:xfrm>
              <a:off x="4784883" y="2110755"/>
              <a:ext cx="2261392" cy="2263239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>
              <a:outerShdw blurRad="76200" dist="76200" dir="18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3765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992784" y="2570589"/>
              <a:ext cx="2035259" cy="1109392"/>
              <a:chOff x="3935088" y="1021069"/>
              <a:chExt cx="1526444" cy="832044"/>
            </a:xfrm>
          </p:grpSpPr>
          <p:sp>
            <p:nvSpPr>
              <p:cNvPr id="12" name="TextBox 14"/>
              <p:cNvSpPr txBox="1">
                <a:spLocks noChangeArrowheads="1"/>
              </p:cNvSpPr>
              <p:nvPr/>
            </p:nvSpPr>
            <p:spPr bwMode="auto">
              <a:xfrm>
                <a:off x="3935088" y="1353024"/>
                <a:ext cx="1526444" cy="500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en-US" altLang="zh-CN" sz="373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34%</a:t>
                </a:r>
                <a:endParaRPr lang="en-US" altLang="zh-CN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7"/>
              <p:cNvSpPr txBox="1">
                <a:spLocks noChangeArrowheads="1"/>
              </p:cNvSpPr>
              <p:nvPr/>
            </p:nvSpPr>
            <p:spPr bwMode="auto">
              <a:xfrm>
                <a:off x="4291807" y="1021069"/>
                <a:ext cx="870155" cy="34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677353" y="2111245"/>
            <a:ext cx="2291701" cy="2263763"/>
            <a:chOff x="7678351" y="2110755"/>
            <a:chExt cx="2291999" cy="2263239"/>
          </a:xfrm>
        </p:grpSpPr>
        <p:sp>
          <p:nvSpPr>
            <p:cNvPr id="5" name="Freeform 6"/>
            <p:cNvSpPr/>
            <p:nvPr/>
          </p:nvSpPr>
          <p:spPr bwMode="auto">
            <a:xfrm>
              <a:off x="7678351" y="2110755"/>
              <a:ext cx="2261391" cy="2263239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3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>
              <a:outerShdw blurRad="76200" dist="76200" dir="18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3765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867139" y="2570590"/>
              <a:ext cx="2103211" cy="1085556"/>
              <a:chOff x="6090854" y="1021069"/>
              <a:chExt cx="1577408" cy="814167"/>
            </a:xfrm>
          </p:grpSpPr>
          <p:sp>
            <p:nvSpPr>
              <p:cNvPr id="15" name="TextBox 15"/>
              <p:cNvSpPr txBox="1">
                <a:spLocks noChangeArrowheads="1"/>
              </p:cNvSpPr>
              <p:nvPr/>
            </p:nvSpPr>
            <p:spPr bwMode="auto">
              <a:xfrm>
                <a:off x="6090854" y="1335147"/>
                <a:ext cx="1577408" cy="500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en-US" altLang="zh-CN" sz="373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39%</a:t>
                </a:r>
                <a:endParaRPr lang="en-US" altLang="zh-CN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8"/>
              <p:cNvSpPr txBox="1">
                <a:spLocks noChangeArrowheads="1"/>
              </p:cNvSpPr>
              <p:nvPr/>
            </p:nvSpPr>
            <p:spPr bwMode="auto">
              <a:xfrm>
                <a:off x="6473055" y="1021069"/>
                <a:ext cx="870155" cy="34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403851" y="4602660"/>
            <a:ext cx="9523985" cy="968896"/>
            <a:chOff x="1404032" y="4601594"/>
            <a:chExt cx="9525225" cy="968672"/>
          </a:xfrm>
        </p:grpSpPr>
        <p:sp>
          <p:nvSpPr>
            <p:cNvPr id="4" name="矩形 19"/>
            <p:cNvSpPr>
              <a:spLocks noChangeArrowheads="1"/>
            </p:cNvSpPr>
            <p:nvPr/>
          </p:nvSpPr>
          <p:spPr bwMode="auto">
            <a:xfrm>
              <a:off x="1429432" y="4601594"/>
              <a:ext cx="8435934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定位：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404032" y="5034735"/>
              <a:ext cx="9525225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20000"/>
                </a:lnSpc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2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2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2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9"/>
          <a:stretch>
            <a:fillRect/>
          </a:stretch>
        </p:blipFill>
        <p:spPr>
          <a:xfrm>
            <a:off x="1121563" y="2184496"/>
            <a:ext cx="3666860" cy="335418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101340" y="2158165"/>
            <a:ext cx="6601781" cy="1471247"/>
            <a:chOff x="4101873" y="2157666"/>
            <a:chExt cx="6602640" cy="1470906"/>
          </a:xfrm>
        </p:grpSpPr>
        <p:sp>
          <p:nvSpPr>
            <p:cNvPr id="6" name="矩形 5"/>
            <p:cNvSpPr/>
            <p:nvPr/>
          </p:nvSpPr>
          <p:spPr>
            <a:xfrm>
              <a:off x="4101873" y="2157666"/>
              <a:ext cx="6602640" cy="1470906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" name="TextBox 24"/>
            <p:cNvSpPr txBox="1"/>
            <p:nvPr/>
          </p:nvSpPr>
          <p:spPr>
            <a:xfrm flipH="1">
              <a:off x="4597201" y="2331845"/>
              <a:ext cx="1579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1600" kern="700" spc="2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kern="700" spc="2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597201" y="2647075"/>
              <a:ext cx="5611984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2000"/>
                </a:lnSpc>
              </a:pP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endPara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r="20402" b="69088"/>
          <a:stretch>
            <a:fillRect/>
          </a:stretch>
        </p:blipFill>
        <p:spPr>
          <a:xfrm>
            <a:off x="1695124" y="1995955"/>
            <a:ext cx="2720173" cy="2039838"/>
          </a:xfrm>
          <a:prstGeom prst="rect">
            <a:avLst/>
          </a:prstGeom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03861" y="4947747"/>
            <a:ext cx="5611254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000"/>
              </a:lnSpc>
            </a:pP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</a:t>
            </a:r>
            <a:endParaRPr lang="zh-CN" altLang="en-US" sz="12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603861" y="4043171"/>
            <a:ext cx="5611254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000"/>
              </a:lnSpc>
            </a:pP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</a:t>
            </a:r>
            <a:endParaRPr lang="zh-CN" altLang="en-US" sz="12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3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accel="22000" decel="38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2000" decel="38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8095" y="233063"/>
            <a:ext cx="3468434" cy="1545887"/>
            <a:chOff x="-38100" y="233008"/>
            <a:chExt cx="3468886" cy="15455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-38100" y="233008"/>
              <a:ext cx="3468886" cy="154552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06170" y="714638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31256" y="2768365"/>
            <a:ext cx="1346713" cy="4175582"/>
            <a:chOff x="1431441" y="2767724"/>
            <a:chExt cx="1346888" cy="417461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0" t="69006" r="81681"/>
            <a:stretch>
              <a:fillRect/>
            </a:stretch>
          </p:blipFill>
          <p:spPr>
            <a:xfrm>
              <a:off x="1431441" y="2767724"/>
              <a:ext cx="1346888" cy="417461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923002" y="4823169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30142" y="-84659"/>
            <a:ext cx="1117562" cy="4126559"/>
            <a:chOff x="10031448" y="-84641"/>
            <a:chExt cx="1117707" cy="41256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0" r="62608" b="62778"/>
            <a:stretch>
              <a:fillRect/>
            </a:stretch>
          </p:blipFill>
          <p:spPr>
            <a:xfrm>
              <a:off x="10031448" y="-84641"/>
              <a:ext cx="1117707" cy="412560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0262603" y="527078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13508" y="5809010"/>
            <a:ext cx="9804605" cy="1101391"/>
            <a:chOff x="7314459" y="5807664"/>
            <a:chExt cx="9805881" cy="110113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7314459" y="5807664"/>
              <a:ext cx="9805881" cy="1101136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9381272" y="5958122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40" name="Freeform 229"/>
          <p:cNvSpPr/>
          <p:nvPr/>
        </p:nvSpPr>
        <p:spPr bwMode="auto">
          <a:xfrm>
            <a:off x="2623796" y="794241"/>
            <a:ext cx="186689" cy="241328"/>
          </a:xfrm>
          <a:custGeom>
            <a:avLst/>
            <a:gdLst>
              <a:gd name="T0" fmla="*/ 28 w 41"/>
              <a:gd name="T1" fmla="*/ 0 h 53"/>
              <a:gd name="T2" fmla="*/ 23 w 41"/>
              <a:gd name="T3" fmla="*/ 0 h 53"/>
              <a:gd name="T4" fmla="*/ 0 w 41"/>
              <a:gd name="T5" fmla="*/ 8 h 53"/>
              <a:gd name="T6" fmla="*/ 0 w 41"/>
              <a:gd name="T7" fmla="*/ 17 h 53"/>
              <a:gd name="T8" fmla="*/ 13 w 41"/>
              <a:gd name="T9" fmla="*/ 17 h 53"/>
              <a:gd name="T10" fmla="*/ 13 w 41"/>
              <a:gd name="T11" fmla="*/ 41 h 53"/>
              <a:gd name="T12" fmla="*/ 0 w 41"/>
              <a:gd name="T13" fmla="*/ 41 h 53"/>
              <a:gd name="T14" fmla="*/ 0 w 41"/>
              <a:gd name="T15" fmla="*/ 53 h 53"/>
              <a:gd name="T16" fmla="*/ 41 w 41"/>
              <a:gd name="T17" fmla="*/ 53 h 53"/>
              <a:gd name="T18" fmla="*/ 41 w 41"/>
              <a:gd name="T19" fmla="*/ 41 h 53"/>
              <a:gd name="T20" fmla="*/ 28 w 41"/>
              <a:gd name="T21" fmla="*/ 41 h 53"/>
              <a:gd name="T22" fmla="*/ 28 w 41"/>
              <a:gd name="T2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53">
                <a:moveTo>
                  <a:pt x="28" y="0"/>
                </a:moveTo>
                <a:cubicBezTo>
                  <a:pt x="23" y="0"/>
                  <a:pt x="23" y="0"/>
                  <a:pt x="23" y="0"/>
                </a:cubicBezTo>
                <a:cubicBezTo>
                  <a:pt x="17" y="4"/>
                  <a:pt x="7" y="8"/>
                  <a:pt x="0" y="8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41"/>
                  <a:pt x="13" y="41"/>
                  <a:pt x="13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53"/>
                  <a:pt x="0" y="53"/>
                  <a:pt x="0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41"/>
                  <a:pt x="41" y="41"/>
                  <a:pt x="4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0"/>
                  <a:pt x="28" y="0"/>
                  <a:pt x="28" y="0"/>
                </a:cubicBezTo>
                <a:close/>
              </a:path>
            </a:pathLst>
          </a:custGeom>
          <a:solidFill>
            <a:srgbClr val="1625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1" name="Freeform 230"/>
          <p:cNvSpPr/>
          <p:nvPr/>
        </p:nvSpPr>
        <p:spPr bwMode="auto">
          <a:xfrm>
            <a:off x="2032942" y="3734666"/>
            <a:ext cx="192198" cy="240043"/>
          </a:xfrm>
          <a:custGeom>
            <a:avLst/>
            <a:gdLst>
              <a:gd name="T0" fmla="*/ 23 w 44"/>
              <a:gd name="T1" fmla="*/ 0 h 55"/>
              <a:gd name="T2" fmla="*/ 0 w 44"/>
              <a:gd name="T3" fmla="*/ 18 h 55"/>
              <a:gd name="T4" fmla="*/ 0 w 44"/>
              <a:gd name="T5" fmla="*/ 20 h 55"/>
              <a:gd name="T6" fmla="*/ 14 w 44"/>
              <a:gd name="T7" fmla="*/ 20 h 55"/>
              <a:gd name="T8" fmla="*/ 14 w 44"/>
              <a:gd name="T9" fmla="*/ 19 h 55"/>
              <a:gd name="T10" fmla="*/ 21 w 44"/>
              <a:gd name="T11" fmla="*/ 11 h 55"/>
              <a:gd name="T12" fmla="*/ 28 w 44"/>
              <a:gd name="T13" fmla="*/ 17 h 55"/>
              <a:gd name="T14" fmla="*/ 7 w 44"/>
              <a:gd name="T15" fmla="*/ 37 h 55"/>
              <a:gd name="T16" fmla="*/ 0 w 44"/>
              <a:gd name="T17" fmla="*/ 51 h 55"/>
              <a:gd name="T18" fmla="*/ 0 w 44"/>
              <a:gd name="T19" fmla="*/ 55 h 55"/>
              <a:gd name="T20" fmla="*/ 44 w 44"/>
              <a:gd name="T21" fmla="*/ 55 h 55"/>
              <a:gd name="T22" fmla="*/ 44 w 44"/>
              <a:gd name="T23" fmla="*/ 42 h 55"/>
              <a:gd name="T24" fmla="*/ 21 w 44"/>
              <a:gd name="T25" fmla="*/ 42 h 55"/>
              <a:gd name="T26" fmla="*/ 43 w 44"/>
              <a:gd name="T27" fmla="*/ 16 h 55"/>
              <a:gd name="T28" fmla="*/ 23 w 44"/>
              <a:gd name="T2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" h="55">
                <a:moveTo>
                  <a:pt x="23" y="0"/>
                </a:moveTo>
                <a:cubicBezTo>
                  <a:pt x="7" y="0"/>
                  <a:pt x="0" y="7"/>
                  <a:pt x="0" y="18"/>
                </a:cubicBezTo>
                <a:cubicBezTo>
                  <a:pt x="0" y="19"/>
                  <a:pt x="0" y="19"/>
                  <a:pt x="0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4"/>
                  <a:pt x="16" y="11"/>
                  <a:pt x="21" y="11"/>
                </a:cubicBezTo>
                <a:cubicBezTo>
                  <a:pt x="26" y="11"/>
                  <a:pt x="28" y="14"/>
                  <a:pt x="28" y="17"/>
                </a:cubicBezTo>
                <a:cubicBezTo>
                  <a:pt x="28" y="22"/>
                  <a:pt x="19" y="26"/>
                  <a:pt x="7" y="37"/>
                </a:cubicBezTo>
                <a:cubicBezTo>
                  <a:pt x="3" y="41"/>
                  <a:pt x="0" y="45"/>
                  <a:pt x="0" y="51"/>
                </a:cubicBezTo>
                <a:cubicBezTo>
                  <a:pt x="0" y="55"/>
                  <a:pt x="0" y="55"/>
                  <a:pt x="0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42"/>
                  <a:pt x="44" y="42"/>
                  <a:pt x="44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32" y="34"/>
                  <a:pt x="43" y="28"/>
                  <a:pt x="43" y="16"/>
                </a:cubicBezTo>
                <a:cubicBezTo>
                  <a:pt x="43" y="7"/>
                  <a:pt x="35" y="0"/>
                  <a:pt x="23" y="0"/>
                </a:cubicBezTo>
                <a:close/>
              </a:path>
            </a:pathLst>
          </a:custGeom>
          <a:solidFill>
            <a:srgbClr val="1625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2" name="Freeform 429"/>
          <p:cNvSpPr/>
          <p:nvPr/>
        </p:nvSpPr>
        <p:spPr bwMode="auto">
          <a:xfrm>
            <a:off x="10401379" y="3252004"/>
            <a:ext cx="185461" cy="222202"/>
          </a:xfrm>
          <a:custGeom>
            <a:avLst/>
            <a:gdLst>
              <a:gd name="T0" fmla="*/ 23 w 46"/>
              <a:gd name="T1" fmla="*/ 0 h 55"/>
              <a:gd name="T2" fmla="*/ 2 w 46"/>
              <a:gd name="T3" fmla="*/ 15 h 55"/>
              <a:gd name="T4" fmla="*/ 2 w 46"/>
              <a:gd name="T5" fmla="*/ 17 h 55"/>
              <a:gd name="T6" fmla="*/ 15 w 46"/>
              <a:gd name="T7" fmla="*/ 17 h 55"/>
              <a:gd name="T8" fmla="*/ 22 w 46"/>
              <a:gd name="T9" fmla="*/ 11 h 55"/>
              <a:gd name="T10" fmla="*/ 29 w 46"/>
              <a:gd name="T11" fmla="*/ 17 h 55"/>
              <a:gd name="T12" fmla="*/ 24 w 46"/>
              <a:gd name="T13" fmla="*/ 22 h 55"/>
              <a:gd name="T14" fmla="*/ 19 w 46"/>
              <a:gd name="T15" fmla="*/ 22 h 55"/>
              <a:gd name="T16" fmla="*/ 19 w 46"/>
              <a:gd name="T17" fmla="*/ 32 h 55"/>
              <a:gd name="T18" fmla="*/ 25 w 46"/>
              <a:gd name="T19" fmla="*/ 32 h 55"/>
              <a:gd name="T20" fmla="*/ 30 w 46"/>
              <a:gd name="T21" fmla="*/ 38 h 55"/>
              <a:gd name="T22" fmla="*/ 22 w 46"/>
              <a:gd name="T23" fmla="*/ 45 h 55"/>
              <a:gd name="T24" fmla="*/ 14 w 46"/>
              <a:gd name="T25" fmla="*/ 38 h 55"/>
              <a:gd name="T26" fmla="*/ 0 w 46"/>
              <a:gd name="T27" fmla="*/ 38 h 55"/>
              <a:gd name="T28" fmla="*/ 0 w 46"/>
              <a:gd name="T29" fmla="*/ 40 h 55"/>
              <a:gd name="T30" fmla="*/ 23 w 46"/>
              <a:gd name="T31" fmla="*/ 55 h 55"/>
              <a:gd name="T32" fmla="*/ 46 w 46"/>
              <a:gd name="T33" fmla="*/ 40 h 55"/>
              <a:gd name="T34" fmla="*/ 36 w 46"/>
              <a:gd name="T35" fmla="*/ 27 h 55"/>
              <a:gd name="T36" fmla="*/ 36 w 46"/>
              <a:gd name="T37" fmla="*/ 26 h 55"/>
              <a:gd name="T38" fmla="*/ 44 w 46"/>
              <a:gd name="T39" fmla="*/ 14 h 55"/>
              <a:gd name="T40" fmla="*/ 23 w 46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" h="55">
                <a:moveTo>
                  <a:pt x="23" y="0"/>
                </a:moveTo>
                <a:cubicBezTo>
                  <a:pt x="10" y="0"/>
                  <a:pt x="2" y="7"/>
                  <a:pt x="2" y="15"/>
                </a:cubicBezTo>
                <a:cubicBezTo>
                  <a:pt x="2" y="17"/>
                  <a:pt x="2" y="17"/>
                  <a:pt x="2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3"/>
                  <a:pt x="17" y="11"/>
                  <a:pt x="22" y="11"/>
                </a:cubicBezTo>
                <a:cubicBezTo>
                  <a:pt x="27" y="11"/>
                  <a:pt x="29" y="14"/>
                  <a:pt x="29" y="17"/>
                </a:cubicBezTo>
                <a:cubicBezTo>
                  <a:pt x="29" y="21"/>
                  <a:pt x="27" y="22"/>
                  <a:pt x="24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32"/>
                  <a:pt x="19" y="32"/>
                  <a:pt x="19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8" y="32"/>
                  <a:pt x="30" y="34"/>
                  <a:pt x="30" y="38"/>
                </a:cubicBezTo>
                <a:cubicBezTo>
                  <a:pt x="30" y="42"/>
                  <a:pt x="28" y="45"/>
                  <a:pt x="22" y="45"/>
                </a:cubicBezTo>
                <a:cubicBezTo>
                  <a:pt x="16" y="45"/>
                  <a:pt x="14" y="42"/>
                  <a:pt x="1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8"/>
                  <a:pt x="7" y="55"/>
                  <a:pt x="23" y="55"/>
                </a:cubicBezTo>
                <a:cubicBezTo>
                  <a:pt x="39" y="55"/>
                  <a:pt x="45" y="48"/>
                  <a:pt x="46" y="40"/>
                </a:cubicBezTo>
                <a:cubicBezTo>
                  <a:pt x="46" y="33"/>
                  <a:pt x="42" y="29"/>
                  <a:pt x="36" y="27"/>
                </a:cubicBezTo>
                <a:cubicBezTo>
                  <a:pt x="36" y="26"/>
                  <a:pt x="36" y="26"/>
                  <a:pt x="36" y="26"/>
                </a:cubicBezTo>
                <a:cubicBezTo>
                  <a:pt x="41" y="25"/>
                  <a:pt x="44" y="20"/>
                  <a:pt x="44" y="14"/>
                </a:cubicBezTo>
                <a:cubicBezTo>
                  <a:pt x="44" y="7"/>
                  <a:pt x="37" y="0"/>
                  <a:pt x="23" y="0"/>
                </a:cubicBezTo>
                <a:close/>
              </a:path>
            </a:pathLst>
          </a:custGeom>
          <a:solidFill>
            <a:srgbClr val="1625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3" name="Freeform 692"/>
          <p:cNvSpPr/>
          <p:nvPr/>
        </p:nvSpPr>
        <p:spPr bwMode="auto">
          <a:xfrm>
            <a:off x="8420712" y="6076709"/>
            <a:ext cx="206206" cy="232640"/>
          </a:xfrm>
          <a:custGeom>
            <a:avLst/>
            <a:gdLst>
              <a:gd name="T0" fmla="*/ 15 w 48"/>
              <a:gd name="T1" fmla="*/ 0 h 54"/>
              <a:gd name="T2" fmla="*/ 0 w 48"/>
              <a:gd name="T3" fmla="*/ 32 h 54"/>
              <a:gd name="T4" fmla="*/ 0 w 48"/>
              <a:gd name="T5" fmla="*/ 43 h 54"/>
              <a:gd name="T6" fmla="*/ 26 w 48"/>
              <a:gd name="T7" fmla="*/ 43 h 54"/>
              <a:gd name="T8" fmla="*/ 26 w 48"/>
              <a:gd name="T9" fmla="*/ 54 h 54"/>
              <a:gd name="T10" fmla="*/ 41 w 48"/>
              <a:gd name="T11" fmla="*/ 54 h 54"/>
              <a:gd name="T12" fmla="*/ 41 w 48"/>
              <a:gd name="T13" fmla="*/ 43 h 54"/>
              <a:gd name="T14" fmla="*/ 48 w 48"/>
              <a:gd name="T15" fmla="*/ 43 h 54"/>
              <a:gd name="T16" fmla="*/ 48 w 48"/>
              <a:gd name="T17" fmla="*/ 32 h 54"/>
              <a:gd name="T18" fmla="*/ 41 w 48"/>
              <a:gd name="T19" fmla="*/ 32 h 54"/>
              <a:gd name="T20" fmla="*/ 41 w 48"/>
              <a:gd name="T21" fmla="*/ 5 h 54"/>
              <a:gd name="T22" fmla="*/ 34 w 48"/>
              <a:gd name="T23" fmla="*/ 5 h 54"/>
              <a:gd name="T24" fmla="*/ 26 w 48"/>
              <a:gd name="T25" fmla="*/ 21 h 54"/>
              <a:gd name="T26" fmla="*/ 26 w 48"/>
              <a:gd name="T27" fmla="*/ 32 h 54"/>
              <a:gd name="T28" fmla="*/ 11 w 48"/>
              <a:gd name="T29" fmla="*/ 32 h 54"/>
              <a:gd name="T30" fmla="*/ 30 w 48"/>
              <a:gd name="T31" fmla="*/ 0 h 54"/>
              <a:gd name="T32" fmla="*/ 15 w 48"/>
              <a:gd name="T3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" h="54">
                <a:moveTo>
                  <a:pt x="15" y="0"/>
                </a:moveTo>
                <a:cubicBezTo>
                  <a:pt x="11" y="12"/>
                  <a:pt x="5" y="24"/>
                  <a:pt x="0" y="32"/>
                </a:cubicBezTo>
                <a:cubicBezTo>
                  <a:pt x="0" y="43"/>
                  <a:pt x="0" y="43"/>
                  <a:pt x="0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54"/>
                  <a:pt x="26" y="54"/>
                  <a:pt x="26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43"/>
                  <a:pt x="41" y="43"/>
                  <a:pt x="41" y="43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32"/>
                  <a:pt x="48" y="32"/>
                  <a:pt x="48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5"/>
                  <a:pt x="41" y="5"/>
                  <a:pt x="41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3" y="9"/>
                  <a:pt x="29" y="17"/>
                  <a:pt x="26" y="21"/>
                </a:cubicBezTo>
                <a:cubicBezTo>
                  <a:pt x="26" y="32"/>
                  <a:pt x="26" y="32"/>
                  <a:pt x="26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8" y="24"/>
                  <a:pt x="29" y="8"/>
                  <a:pt x="30" y="0"/>
                </a:cubicBezTo>
                <a:cubicBezTo>
                  <a:pt x="15" y="0"/>
                  <a:pt x="15" y="0"/>
                  <a:pt x="15" y="0"/>
                </a:cubicBezTo>
                <a:close/>
              </a:path>
            </a:pathLst>
          </a:custGeom>
          <a:solidFill>
            <a:srgbClr val="1625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673575" y="1990703"/>
            <a:ext cx="8843265" cy="3330855"/>
            <a:chOff x="938213" y="1169988"/>
            <a:chExt cx="7343775" cy="2765066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938213" y="2363788"/>
              <a:ext cx="73437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 bwMode="auto">
            <a:xfrm>
              <a:off x="1154113" y="1500188"/>
              <a:ext cx="1730375" cy="1730375"/>
              <a:chOff x="827584" y="1605806"/>
              <a:chExt cx="1730216" cy="173021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172039" y="1950261"/>
                <a:ext cx="1041304" cy="1041304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空心弧 4"/>
              <p:cNvSpPr/>
              <p:nvPr/>
            </p:nvSpPr>
            <p:spPr>
              <a:xfrm>
                <a:off x="827584" y="1605806"/>
                <a:ext cx="1730216" cy="1730216"/>
              </a:xfrm>
              <a:prstGeom prst="blockArc">
                <a:avLst>
                  <a:gd name="adj1" fmla="val 10800000"/>
                  <a:gd name="adj2" fmla="val 0"/>
                  <a:gd name="adj3" fmla="val 16192"/>
                </a:avLst>
              </a:prstGeom>
              <a:solidFill>
                <a:srgbClr val="F18A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TextBox 12"/>
              <p:cNvSpPr txBox="1"/>
              <p:nvPr/>
            </p:nvSpPr>
            <p:spPr>
              <a:xfrm>
                <a:off x="1367153" y="2316306"/>
                <a:ext cx="651075" cy="332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20%</a:t>
                </a:r>
                <a:endParaRPr lang="zh-CN" altLang="en-US" sz="2000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 bwMode="auto">
            <a:xfrm>
              <a:off x="1263650" y="2970214"/>
              <a:ext cx="6463488" cy="964840"/>
              <a:chOff x="1656688" y="2932585"/>
              <a:chExt cx="6467212" cy="964217"/>
            </a:xfrm>
          </p:grpSpPr>
          <p:grpSp>
            <p:nvGrpSpPr>
              <p:cNvPr id="9" name="组合 6"/>
              <p:cNvGrpSpPr/>
              <p:nvPr/>
            </p:nvGrpSpPr>
            <p:grpSpPr bwMode="auto">
              <a:xfrm>
                <a:off x="1656688" y="3189594"/>
                <a:ext cx="6467212" cy="707208"/>
                <a:chOff x="1584680" y="3151039"/>
                <a:chExt cx="6467212" cy="707208"/>
              </a:xfrm>
            </p:grpSpPr>
            <p:sp>
              <p:nvSpPr>
                <p:cNvPr id="11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584680" y="3457058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584680" y="3628395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584680" y="3151039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添加题目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3951414" y="3151039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添加题目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539724" y="3151039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添加题目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右箭头 9"/>
              <p:cNvSpPr/>
              <p:nvPr/>
            </p:nvSpPr>
            <p:spPr>
              <a:xfrm rot="16200000">
                <a:off x="2306479" y="2926102"/>
                <a:ext cx="212588" cy="225554"/>
              </a:xfrm>
              <a:prstGeom prst="rightArrow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292475" y="1309688"/>
              <a:ext cx="2111375" cy="2111375"/>
              <a:chOff x="3292475" y="1309688"/>
              <a:chExt cx="2111375" cy="2111375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292475" y="1309688"/>
                <a:ext cx="2111375" cy="2111375"/>
                <a:chOff x="3292475" y="1309688"/>
                <a:chExt cx="2111375" cy="2111375"/>
              </a:xfrm>
            </p:grpSpPr>
            <p:sp>
              <p:nvSpPr>
                <p:cNvPr id="16" name="椭圆 15"/>
                <p:cNvSpPr/>
                <p:nvPr/>
              </p:nvSpPr>
              <p:spPr bwMode="auto">
                <a:xfrm>
                  <a:off x="3827463" y="1844675"/>
                  <a:ext cx="1041400" cy="1041400"/>
                </a:xfrm>
                <a:prstGeom prst="ellipse">
                  <a:avLst/>
                </a:prstGeom>
                <a:solidFill>
                  <a:srgbClr val="16253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空心弧 16"/>
                <p:cNvSpPr/>
                <p:nvPr/>
              </p:nvSpPr>
              <p:spPr bwMode="auto">
                <a:xfrm>
                  <a:off x="3292475" y="1309688"/>
                  <a:ext cx="2111375" cy="2111375"/>
                </a:xfrm>
                <a:prstGeom prst="blockArc">
                  <a:avLst>
                    <a:gd name="adj1" fmla="val 10820313"/>
                    <a:gd name="adj2" fmla="val 21581297"/>
                    <a:gd name="adj3" fmla="val 22357"/>
                  </a:avLst>
                </a:prstGeom>
                <a:solidFill>
                  <a:srgbClr val="C934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TextBox 22"/>
              <p:cNvSpPr txBox="1"/>
              <p:nvPr/>
            </p:nvSpPr>
            <p:spPr bwMode="auto">
              <a:xfrm>
                <a:off x="4010985" y="2206254"/>
                <a:ext cx="651135" cy="332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30%</a:t>
                </a:r>
                <a:endParaRPr lang="zh-CN" altLang="en-US" sz="2000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 bwMode="auto">
            <a:xfrm>
              <a:off x="3629025" y="2970214"/>
              <a:ext cx="1511300" cy="964839"/>
              <a:chOff x="4022564" y="2932584"/>
              <a:chExt cx="1512168" cy="964217"/>
            </a:xfrm>
          </p:grpSpPr>
          <p:grpSp>
            <p:nvGrpSpPr>
              <p:cNvPr id="20" name="组合 16"/>
              <p:cNvGrpSpPr/>
              <p:nvPr/>
            </p:nvGrpSpPr>
            <p:grpSpPr bwMode="auto">
              <a:xfrm>
                <a:off x="4022564" y="3495612"/>
                <a:ext cx="1512168" cy="401189"/>
                <a:chOff x="4092548" y="3457057"/>
                <a:chExt cx="1512168" cy="401189"/>
              </a:xfrm>
            </p:grpSpPr>
            <p:sp>
              <p:nvSpPr>
                <p:cNvPr id="2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092548" y="3457057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092548" y="3628394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" name="右箭头 20"/>
              <p:cNvSpPr/>
              <p:nvPr/>
            </p:nvSpPr>
            <p:spPr>
              <a:xfrm rot="16200000">
                <a:off x="4672355" y="2926101"/>
                <a:ext cx="212588" cy="225554"/>
              </a:xfrm>
              <a:prstGeom prst="rightArrow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 bwMode="auto">
            <a:xfrm>
              <a:off x="5764213" y="1169988"/>
              <a:ext cx="2390775" cy="2390775"/>
              <a:chOff x="5709776" y="1275606"/>
              <a:chExt cx="2390616" cy="239061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386006" y="1951836"/>
                <a:ext cx="1038156" cy="1038156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空心弧 25"/>
              <p:cNvSpPr/>
              <p:nvPr/>
            </p:nvSpPr>
            <p:spPr>
              <a:xfrm>
                <a:off x="5709776" y="1275606"/>
                <a:ext cx="2390616" cy="2390616"/>
              </a:xfrm>
              <a:prstGeom prst="blockArc">
                <a:avLst>
                  <a:gd name="adj1" fmla="val 10816496"/>
                  <a:gd name="adj2" fmla="val 21599452"/>
                  <a:gd name="adj3" fmla="val 25595"/>
                </a:avLst>
              </a:prstGeom>
              <a:solidFill>
                <a:srgbClr val="62B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TextBox 32"/>
              <p:cNvSpPr txBox="1"/>
              <p:nvPr/>
            </p:nvSpPr>
            <p:spPr>
              <a:xfrm>
                <a:off x="6567924" y="2311800"/>
                <a:ext cx="651091" cy="3322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50%</a:t>
                </a:r>
                <a:endParaRPr lang="zh-CN" altLang="en-US" sz="2000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 bwMode="auto">
            <a:xfrm>
              <a:off x="6215063" y="2970214"/>
              <a:ext cx="1512887" cy="964840"/>
              <a:chOff x="6609456" y="2932585"/>
              <a:chExt cx="1512168" cy="964217"/>
            </a:xfrm>
          </p:grpSpPr>
          <p:grpSp>
            <p:nvGrpSpPr>
              <p:cNvPr id="30" name="组合 26"/>
              <p:cNvGrpSpPr/>
              <p:nvPr/>
            </p:nvGrpSpPr>
            <p:grpSpPr bwMode="auto">
              <a:xfrm>
                <a:off x="6609456" y="3495613"/>
                <a:ext cx="1512168" cy="401189"/>
                <a:chOff x="6809104" y="3457058"/>
                <a:chExt cx="1512168" cy="401189"/>
              </a:xfrm>
            </p:grpSpPr>
            <p:sp>
              <p:nvSpPr>
                <p:cNvPr id="3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809104" y="3457058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809104" y="3628395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右箭头 30"/>
              <p:cNvSpPr/>
              <p:nvPr/>
            </p:nvSpPr>
            <p:spPr>
              <a:xfrm rot="16200000">
                <a:off x="7259246" y="2925426"/>
                <a:ext cx="212588" cy="226905"/>
              </a:xfrm>
              <a:prstGeom prst="rightArrow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37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4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8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398669" y="1246050"/>
            <a:ext cx="4185017" cy="4364919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1487294" y="1691120"/>
            <a:ext cx="1360769" cy="3707631"/>
            <a:chOff x="1199380" y="1970127"/>
            <a:chExt cx="1537117" cy="4258309"/>
          </a:xfrm>
        </p:grpSpPr>
        <p:sp>
          <p:nvSpPr>
            <p:cNvPr id="90" name="圆角矩形 89"/>
            <p:cNvSpPr/>
            <p:nvPr/>
          </p:nvSpPr>
          <p:spPr>
            <a:xfrm>
              <a:off x="1199380" y="1970127"/>
              <a:ext cx="1505721" cy="4258309"/>
            </a:xfrm>
            <a:prstGeom prst="roundRect">
              <a:avLst>
                <a:gd name="adj" fmla="val 12086"/>
              </a:avLst>
            </a:prstGeom>
            <a:solidFill>
              <a:srgbClr val="16253B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9"/>
            <p:cNvSpPr txBox="1">
              <a:spLocks noChangeArrowheads="1"/>
            </p:cNvSpPr>
            <p:nvPr/>
          </p:nvSpPr>
          <p:spPr bwMode="auto">
            <a:xfrm>
              <a:off x="1224044" y="3491053"/>
              <a:ext cx="1442266" cy="38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>
              <a:spLocks noChangeArrowheads="1"/>
            </p:cNvSpPr>
            <p:nvPr/>
          </p:nvSpPr>
          <p:spPr bwMode="auto">
            <a:xfrm>
              <a:off x="1433051" y="4086732"/>
              <a:ext cx="1303446" cy="1060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28770" y="1691120"/>
            <a:ext cx="1332975" cy="3707631"/>
            <a:chOff x="3053580" y="1970127"/>
            <a:chExt cx="1505721" cy="4258309"/>
          </a:xfrm>
        </p:grpSpPr>
        <p:sp>
          <p:nvSpPr>
            <p:cNvPr id="94" name="圆角矩形 93"/>
            <p:cNvSpPr/>
            <p:nvPr/>
          </p:nvSpPr>
          <p:spPr>
            <a:xfrm>
              <a:off x="3053580" y="1970127"/>
              <a:ext cx="1505721" cy="4258309"/>
            </a:xfrm>
            <a:prstGeom prst="roundRect">
              <a:avLst>
                <a:gd name="adj" fmla="val 12086"/>
              </a:avLst>
            </a:prstGeom>
            <a:solidFill>
              <a:srgbClr val="16253B"/>
            </a:solidFill>
            <a:ln w="3175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12"/>
            <p:cNvSpPr txBox="1">
              <a:spLocks noChangeArrowheads="1"/>
            </p:cNvSpPr>
            <p:nvPr/>
          </p:nvSpPr>
          <p:spPr bwMode="auto">
            <a:xfrm>
              <a:off x="3182975" y="3491053"/>
              <a:ext cx="1265318" cy="38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>
              <a:spLocks noChangeArrowheads="1"/>
            </p:cNvSpPr>
            <p:nvPr/>
          </p:nvSpPr>
          <p:spPr bwMode="auto">
            <a:xfrm>
              <a:off x="3126749" y="4086732"/>
              <a:ext cx="1405852" cy="1696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>
                <a:lnSpc>
                  <a:spcPct val="150000"/>
                </a:lnSpc>
              </a:pP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</a:t>
              </a:r>
              <a:endPara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717046" y="1691120"/>
            <a:ext cx="1399538" cy="3707631"/>
            <a:chOff x="4909604" y="1970127"/>
            <a:chExt cx="1580910" cy="4258309"/>
          </a:xfrm>
        </p:grpSpPr>
        <p:sp>
          <p:nvSpPr>
            <p:cNvPr id="98" name="圆角矩形 97"/>
            <p:cNvSpPr/>
            <p:nvPr/>
          </p:nvSpPr>
          <p:spPr>
            <a:xfrm>
              <a:off x="4909604" y="1970127"/>
              <a:ext cx="1503897" cy="4258309"/>
            </a:xfrm>
            <a:prstGeom prst="roundRect">
              <a:avLst>
                <a:gd name="adj" fmla="val 12086"/>
              </a:avLst>
            </a:prstGeom>
            <a:solidFill>
              <a:srgbClr val="16253B"/>
            </a:solidFill>
            <a:ln w="3175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Box 15"/>
            <p:cNvSpPr txBox="1">
              <a:spLocks noChangeArrowheads="1"/>
            </p:cNvSpPr>
            <p:nvPr/>
          </p:nvSpPr>
          <p:spPr bwMode="auto">
            <a:xfrm>
              <a:off x="5072920" y="3491053"/>
              <a:ext cx="1231122" cy="38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>
              <a:spLocks noChangeArrowheads="1"/>
            </p:cNvSpPr>
            <p:nvPr/>
          </p:nvSpPr>
          <p:spPr bwMode="auto">
            <a:xfrm>
              <a:off x="5190109" y="4086732"/>
              <a:ext cx="1300405" cy="1060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94157" y="2054985"/>
            <a:ext cx="930791" cy="610716"/>
            <a:chOff x="1694378" y="2054509"/>
            <a:chExt cx="930912" cy="610575"/>
          </a:xfrm>
        </p:grpSpPr>
        <p:sp>
          <p:nvSpPr>
            <p:cNvPr id="135" name="Freeform 6"/>
            <p:cNvSpPr/>
            <p:nvPr/>
          </p:nvSpPr>
          <p:spPr bwMode="auto">
            <a:xfrm>
              <a:off x="1928718" y="2413545"/>
              <a:ext cx="421383" cy="224308"/>
            </a:xfrm>
            <a:custGeom>
              <a:avLst/>
              <a:gdLst>
                <a:gd name="T0" fmla="*/ 2 w 588"/>
                <a:gd name="T1" fmla="*/ 145 h 313"/>
                <a:gd name="T2" fmla="*/ 588 w 588"/>
                <a:gd name="T3" fmla="*/ 0 h 313"/>
                <a:gd name="T4" fmla="*/ 569 w 588"/>
                <a:gd name="T5" fmla="*/ 126 h 313"/>
                <a:gd name="T6" fmla="*/ 0 w 588"/>
                <a:gd name="T7" fmla="*/ 313 h 313"/>
                <a:gd name="T8" fmla="*/ 2 w 588"/>
                <a:gd name="T9" fmla="*/ 14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313">
                  <a:moveTo>
                    <a:pt x="2" y="145"/>
                  </a:moveTo>
                  <a:lnTo>
                    <a:pt x="588" y="0"/>
                  </a:lnTo>
                  <a:lnTo>
                    <a:pt x="569" y="126"/>
                  </a:lnTo>
                  <a:lnTo>
                    <a:pt x="0" y="313"/>
                  </a:lnTo>
                  <a:lnTo>
                    <a:pt x="2" y="145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1731643" y="2454393"/>
              <a:ext cx="198509" cy="183459"/>
            </a:xfrm>
            <a:custGeom>
              <a:avLst/>
              <a:gdLst>
                <a:gd name="T0" fmla="*/ 0 w 277"/>
                <a:gd name="T1" fmla="*/ 0 h 256"/>
                <a:gd name="T2" fmla="*/ 277 w 277"/>
                <a:gd name="T3" fmla="*/ 88 h 256"/>
                <a:gd name="T4" fmla="*/ 275 w 277"/>
                <a:gd name="T5" fmla="*/ 256 h 256"/>
                <a:gd name="T6" fmla="*/ 38 w 277"/>
                <a:gd name="T7" fmla="*/ 159 h 256"/>
                <a:gd name="T8" fmla="*/ 19 w 277"/>
                <a:gd name="T9" fmla="*/ 73 h 256"/>
                <a:gd name="T10" fmla="*/ 45 w 277"/>
                <a:gd name="T11" fmla="*/ 69 h 256"/>
                <a:gd name="T12" fmla="*/ 14 w 277"/>
                <a:gd name="T13" fmla="*/ 59 h 256"/>
                <a:gd name="T14" fmla="*/ 0 w 277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256">
                  <a:moveTo>
                    <a:pt x="0" y="0"/>
                  </a:moveTo>
                  <a:lnTo>
                    <a:pt x="277" y="88"/>
                  </a:lnTo>
                  <a:lnTo>
                    <a:pt x="275" y="256"/>
                  </a:lnTo>
                  <a:lnTo>
                    <a:pt x="38" y="159"/>
                  </a:lnTo>
                  <a:lnTo>
                    <a:pt x="19" y="73"/>
                  </a:lnTo>
                  <a:lnTo>
                    <a:pt x="45" y="69"/>
                  </a:lnTo>
                  <a:lnTo>
                    <a:pt x="1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7" name="Freeform 8"/>
            <p:cNvSpPr/>
            <p:nvPr/>
          </p:nvSpPr>
          <p:spPr bwMode="auto">
            <a:xfrm>
              <a:off x="1731643" y="2360513"/>
              <a:ext cx="618458" cy="156944"/>
            </a:xfrm>
            <a:custGeom>
              <a:avLst/>
              <a:gdLst>
                <a:gd name="T0" fmla="*/ 612 w 863"/>
                <a:gd name="T1" fmla="*/ 0 h 219"/>
                <a:gd name="T2" fmla="*/ 863 w 863"/>
                <a:gd name="T3" fmla="*/ 74 h 219"/>
                <a:gd name="T4" fmla="*/ 277 w 863"/>
                <a:gd name="T5" fmla="*/ 219 h 219"/>
                <a:gd name="T6" fmla="*/ 0 w 863"/>
                <a:gd name="T7" fmla="*/ 131 h 219"/>
                <a:gd name="T8" fmla="*/ 612 w 863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19">
                  <a:moveTo>
                    <a:pt x="612" y="0"/>
                  </a:moveTo>
                  <a:lnTo>
                    <a:pt x="863" y="74"/>
                  </a:lnTo>
                  <a:lnTo>
                    <a:pt x="277" y="219"/>
                  </a:lnTo>
                  <a:lnTo>
                    <a:pt x="0" y="13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3" name="Freeform 9"/>
            <p:cNvSpPr/>
            <p:nvPr/>
          </p:nvSpPr>
          <p:spPr bwMode="auto">
            <a:xfrm>
              <a:off x="1850605" y="2547555"/>
              <a:ext cx="200658" cy="37982"/>
            </a:xfrm>
            <a:custGeom>
              <a:avLst/>
              <a:gdLst>
                <a:gd name="T0" fmla="*/ 0 w 280"/>
                <a:gd name="T1" fmla="*/ 5 h 53"/>
                <a:gd name="T2" fmla="*/ 111 w 280"/>
                <a:gd name="T3" fmla="*/ 38 h 53"/>
                <a:gd name="T4" fmla="*/ 280 w 280"/>
                <a:gd name="T5" fmla="*/ 0 h 53"/>
                <a:gd name="T6" fmla="*/ 111 w 280"/>
                <a:gd name="T7" fmla="*/ 53 h 53"/>
                <a:gd name="T8" fmla="*/ 0 w 280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3">
                  <a:moveTo>
                    <a:pt x="0" y="5"/>
                  </a:moveTo>
                  <a:lnTo>
                    <a:pt x="111" y="38"/>
                  </a:lnTo>
                  <a:lnTo>
                    <a:pt x="280" y="0"/>
                  </a:lnTo>
                  <a:lnTo>
                    <a:pt x="111" y="5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4" name="Freeform 10"/>
            <p:cNvSpPr/>
            <p:nvPr/>
          </p:nvSpPr>
          <p:spPr bwMode="auto">
            <a:xfrm>
              <a:off x="2040514" y="2445793"/>
              <a:ext cx="88863" cy="126128"/>
            </a:xfrm>
            <a:custGeom>
              <a:avLst/>
              <a:gdLst>
                <a:gd name="T0" fmla="*/ 124 w 124"/>
                <a:gd name="T1" fmla="*/ 176 h 176"/>
                <a:gd name="T2" fmla="*/ 112 w 124"/>
                <a:gd name="T3" fmla="*/ 33 h 176"/>
                <a:gd name="T4" fmla="*/ 0 w 124"/>
                <a:gd name="T5" fmla="*/ 0 h 176"/>
                <a:gd name="T6" fmla="*/ 93 w 124"/>
                <a:gd name="T7" fmla="*/ 40 h 176"/>
                <a:gd name="T8" fmla="*/ 124 w 12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6">
                  <a:moveTo>
                    <a:pt x="124" y="176"/>
                  </a:moveTo>
                  <a:lnTo>
                    <a:pt x="112" y="33"/>
                  </a:lnTo>
                  <a:lnTo>
                    <a:pt x="0" y="0"/>
                  </a:lnTo>
                  <a:lnTo>
                    <a:pt x="93" y="40"/>
                  </a:lnTo>
                  <a:lnTo>
                    <a:pt x="124" y="176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5" name="Freeform 11"/>
            <p:cNvSpPr>
              <a:spLocks noEditPoints="1"/>
            </p:cNvSpPr>
            <p:nvPr/>
          </p:nvSpPr>
          <p:spPr bwMode="auto">
            <a:xfrm>
              <a:off x="1862071" y="2406378"/>
              <a:ext cx="197792" cy="98896"/>
            </a:xfrm>
            <a:custGeom>
              <a:avLst/>
              <a:gdLst>
                <a:gd name="T0" fmla="*/ 110 w 116"/>
                <a:gd name="T1" fmla="*/ 22 h 58"/>
                <a:gd name="T2" fmla="*/ 62 w 116"/>
                <a:gd name="T3" fmla="*/ 23 h 58"/>
                <a:gd name="T4" fmla="*/ 56 w 116"/>
                <a:gd name="T5" fmla="*/ 24 h 58"/>
                <a:gd name="T6" fmla="*/ 46 w 116"/>
                <a:gd name="T7" fmla="*/ 14 h 58"/>
                <a:gd name="T8" fmla="*/ 48 w 116"/>
                <a:gd name="T9" fmla="*/ 13 h 58"/>
                <a:gd name="T10" fmla="*/ 79 w 116"/>
                <a:gd name="T11" fmla="*/ 6 h 58"/>
                <a:gd name="T12" fmla="*/ 81 w 116"/>
                <a:gd name="T13" fmla="*/ 0 h 58"/>
                <a:gd name="T14" fmla="*/ 44 w 116"/>
                <a:gd name="T15" fmla="*/ 8 h 58"/>
                <a:gd name="T16" fmla="*/ 41 w 116"/>
                <a:gd name="T17" fmla="*/ 9 h 58"/>
                <a:gd name="T18" fmla="*/ 32 w 116"/>
                <a:gd name="T19" fmla="*/ 12 h 58"/>
                <a:gd name="T20" fmla="*/ 5 w 116"/>
                <a:gd name="T21" fmla="*/ 33 h 58"/>
                <a:gd name="T22" fmla="*/ 53 w 116"/>
                <a:gd name="T23" fmla="*/ 32 h 58"/>
                <a:gd name="T24" fmla="*/ 65 w 116"/>
                <a:gd name="T25" fmla="*/ 43 h 58"/>
                <a:gd name="T26" fmla="*/ 64 w 116"/>
                <a:gd name="T27" fmla="*/ 43 h 58"/>
                <a:gd name="T28" fmla="*/ 27 w 116"/>
                <a:gd name="T29" fmla="*/ 51 h 58"/>
                <a:gd name="T30" fmla="*/ 26 w 116"/>
                <a:gd name="T31" fmla="*/ 58 h 58"/>
                <a:gd name="T32" fmla="*/ 68 w 116"/>
                <a:gd name="T33" fmla="*/ 48 h 58"/>
                <a:gd name="T34" fmla="*/ 70 w 116"/>
                <a:gd name="T35" fmla="*/ 48 h 58"/>
                <a:gd name="T36" fmla="*/ 71 w 116"/>
                <a:gd name="T37" fmla="*/ 50 h 58"/>
                <a:gd name="T38" fmla="*/ 80 w 116"/>
                <a:gd name="T39" fmla="*/ 47 h 58"/>
                <a:gd name="T40" fmla="*/ 78 w 116"/>
                <a:gd name="T41" fmla="*/ 45 h 58"/>
                <a:gd name="T42" fmla="*/ 110 w 116"/>
                <a:gd name="T43" fmla="*/ 22 h 58"/>
                <a:gd name="T44" fmla="*/ 32 w 116"/>
                <a:gd name="T45" fmla="*/ 24 h 58"/>
                <a:gd name="T46" fmla="*/ 40 w 116"/>
                <a:gd name="T47" fmla="*/ 16 h 58"/>
                <a:gd name="T48" fmla="*/ 49 w 116"/>
                <a:gd name="T49" fmla="*/ 25 h 58"/>
                <a:gd name="T50" fmla="*/ 32 w 116"/>
                <a:gd name="T51" fmla="*/ 24 h 58"/>
                <a:gd name="T52" fmla="*/ 76 w 116"/>
                <a:gd name="T53" fmla="*/ 40 h 58"/>
                <a:gd name="T54" fmla="*/ 65 w 116"/>
                <a:gd name="T55" fmla="*/ 30 h 58"/>
                <a:gd name="T56" fmla="*/ 88 w 116"/>
                <a:gd name="T57" fmla="*/ 30 h 58"/>
                <a:gd name="T58" fmla="*/ 76 w 116"/>
                <a:gd name="T5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58">
                  <a:moveTo>
                    <a:pt x="110" y="22"/>
                  </a:moveTo>
                  <a:cubicBezTo>
                    <a:pt x="105" y="17"/>
                    <a:pt x="89" y="18"/>
                    <a:pt x="62" y="23"/>
                  </a:cubicBezTo>
                  <a:cubicBezTo>
                    <a:pt x="60" y="23"/>
                    <a:pt x="58" y="23"/>
                    <a:pt x="56" y="2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7" y="13"/>
                    <a:pt x="47" y="13"/>
                    <a:pt x="48" y="13"/>
                  </a:cubicBezTo>
                  <a:cubicBezTo>
                    <a:pt x="61" y="9"/>
                    <a:pt x="73" y="7"/>
                    <a:pt x="79" y="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2" y="1"/>
                    <a:pt x="58" y="4"/>
                    <a:pt x="44" y="8"/>
                  </a:cubicBezTo>
                  <a:cubicBezTo>
                    <a:pt x="43" y="8"/>
                    <a:pt x="42" y="9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20"/>
                    <a:pt x="0" y="28"/>
                    <a:pt x="5" y="33"/>
                  </a:cubicBezTo>
                  <a:cubicBezTo>
                    <a:pt x="10" y="37"/>
                    <a:pt x="25" y="37"/>
                    <a:pt x="53" y="32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1" y="47"/>
                    <a:pt x="36" y="50"/>
                    <a:pt x="27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7" y="56"/>
                    <a:pt x="53" y="53"/>
                    <a:pt x="68" y="48"/>
                  </a:cubicBezTo>
                  <a:cubicBezTo>
                    <a:pt x="69" y="48"/>
                    <a:pt x="69" y="48"/>
                    <a:pt x="70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6" y="28"/>
                    <a:pt x="110" y="22"/>
                  </a:cubicBezTo>
                  <a:close/>
                  <a:moveTo>
                    <a:pt x="32" y="24"/>
                  </a:moveTo>
                  <a:cubicBezTo>
                    <a:pt x="30" y="23"/>
                    <a:pt x="32" y="20"/>
                    <a:pt x="40" y="1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9" y="26"/>
                    <a:pt x="34" y="26"/>
                    <a:pt x="32" y="24"/>
                  </a:cubicBezTo>
                  <a:close/>
                  <a:moveTo>
                    <a:pt x="76" y="40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79" y="27"/>
                    <a:pt x="86" y="27"/>
                    <a:pt x="88" y="30"/>
                  </a:cubicBezTo>
                  <a:cubicBezTo>
                    <a:pt x="91" y="32"/>
                    <a:pt x="87" y="36"/>
                    <a:pt x="76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6" name="Freeform 12"/>
            <p:cNvSpPr>
              <a:spLocks noEditPoints="1"/>
            </p:cNvSpPr>
            <p:nvPr/>
          </p:nvSpPr>
          <p:spPr bwMode="auto">
            <a:xfrm>
              <a:off x="2039080" y="2367680"/>
              <a:ext cx="197075" cy="96746"/>
            </a:xfrm>
            <a:custGeom>
              <a:avLst/>
              <a:gdLst>
                <a:gd name="T0" fmla="*/ 110 w 116"/>
                <a:gd name="T1" fmla="*/ 22 h 57"/>
                <a:gd name="T2" fmla="*/ 62 w 116"/>
                <a:gd name="T3" fmla="*/ 22 h 57"/>
                <a:gd name="T4" fmla="*/ 56 w 116"/>
                <a:gd name="T5" fmla="*/ 23 h 57"/>
                <a:gd name="T6" fmla="*/ 46 w 116"/>
                <a:gd name="T7" fmla="*/ 13 h 57"/>
                <a:gd name="T8" fmla="*/ 48 w 116"/>
                <a:gd name="T9" fmla="*/ 13 h 57"/>
                <a:gd name="T10" fmla="*/ 79 w 116"/>
                <a:gd name="T11" fmla="*/ 6 h 57"/>
                <a:gd name="T12" fmla="*/ 81 w 116"/>
                <a:gd name="T13" fmla="*/ 0 h 57"/>
                <a:gd name="T14" fmla="*/ 44 w 116"/>
                <a:gd name="T15" fmla="*/ 8 h 57"/>
                <a:gd name="T16" fmla="*/ 41 w 116"/>
                <a:gd name="T17" fmla="*/ 9 h 57"/>
                <a:gd name="T18" fmla="*/ 32 w 116"/>
                <a:gd name="T19" fmla="*/ 11 h 57"/>
                <a:gd name="T20" fmla="*/ 5 w 116"/>
                <a:gd name="T21" fmla="*/ 32 h 57"/>
                <a:gd name="T22" fmla="*/ 53 w 116"/>
                <a:gd name="T23" fmla="*/ 31 h 57"/>
                <a:gd name="T24" fmla="*/ 65 w 116"/>
                <a:gd name="T25" fmla="*/ 43 h 57"/>
                <a:gd name="T26" fmla="*/ 64 w 116"/>
                <a:gd name="T27" fmla="*/ 43 h 57"/>
                <a:gd name="T28" fmla="*/ 27 w 116"/>
                <a:gd name="T29" fmla="*/ 51 h 57"/>
                <a:gd name="T30" fmla="*/ 26 w 116"/>
                <a:gd name="T31" fmla="*/ 57 h 57"/>
                <a:gd name="T32" fmla="*/ 68 w 116"/>
                <a:gd name="T33" fmla="*/ 48 h 57"/>
                <a:gd name="T34" fmla="*/ 69 w 116"/>
                <a:gd name="T35" fmla="*/ 48 h 57"/>
                <a:gd name="T36" fmla="*/ 71 w 116"/>
                <a:gd name="T37" fmla="*/ 49 h 57"/>
                <a:gd name="T38" fmla="*/ 80 w 116"/>
                <a:gd name="T39" fmla="*/ 47 h 57"/>
                <a:gd name="T40" fmla="*/ 78 w 116"/>
                <a:gd name="T41" fmla="*/ 45 h 57"/>
                <a:gd name="T42" fmla="*/ 110 w 116"/>
                <a:gd name="T43" fmla="*/ 22 h 57"/>
                <a:gd name="T44" fmla="*/ 32 w 116"/>
                <a:gd name="T45" fmla="*/ 24 h 57"/>
                <a:gd name="T46" fmla="*/ 40 w 116"/>
                <a:gd name="T47" fmla="*/ 16 h 57"/>
                <a:gd name="T48" fmla="*/ 49 w 116"/>
                <a:gd name="T49" fmla="*/ 25 h 57"/>
                <a:gd name="T50" fmla="*/ 32 w 116"/>
                <a:gd name="T51" fmla="*/ 24 h 57"/>
                <a:gd name="T52" fmla="*/ 76 w 116"/>
                <a:gd name="T53" fmla="*/ 40 h 57"/>
                <a:gd name="T54" fmla="*/ 65 w 116"/>
                <a:gd name="T55" fmla="*/ 29 h 57"/>
                <a:gd name="T56" fmla="*/ 88 w 116"/>
                <a:gd name="T57" fmla="*/ 30 h 57"/>
                <a:gd name="T58" fmla="*/ 76 w 116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57">
                  <a:moveTo>
                    <a:pt x="110" y="22"/>
                  </a:moveTo>
                  <a:cubicBezTo>
                    <a:pt x="105" y="17"/>
                    <a:pt x="89" y="17"/>
                    <a:pt x="62" y="22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7" y="13"/>
                    <a:pt x="48" y="13"/>
                  </a:cubicBezTo>
                  <a:cubicBezTo>
                    <a:pt x="61" y="9"/>
                    <a:pt x="73" y="7"/>
                    <a:pt x="79" y="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2" y="1"/>
                    <a:pt x="58" y="4"/>
                    <a:pt x="44" y="8"/>
                  </a:cubicBezTo>
                  <a:cubicBezTo>
                    <a:pt x="43" y="8"/>
                    <a:pt x="42" y="8"/>
                    <a:pt x="41" y="9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10" y="19"/>
                    <a:pt x="0" y="28"/>
                    <a:pt x="5" y="32"/>
                  </a:cubicBezTo>
                  <a:cubicBezTo>
                    <a:pt x="9" y="37"/>
                    <a:pt x="25" y="36"/>
                    <a:pt x="53" y="31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1" y="47"/>
                    <a:pt x="36" y="49"/>
                    <a:pt x="27" y="51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37" y="56"/>
                    <a:pt x="53" y="53"/>
                    <a:pt x="68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6" y="27"/>
                    <a:pt x="110" y="22"/>
                  </a:cubicBezTo>
                  <a:close/>
                  <a:moveTo>
                    <a:pt x="32" y="24"/>
                  </a:moveTo>
                  <a:cubicBezTo>
                    <a:pt x="30" y="22"/>
                    <a:pt x="32" y="19"/>
                    <a:pt x="40" y="1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9" y="26"/>
                    <a:pt x="34" y="26"/>
                    <a:pt x="32" y="24"/>
                  </a:cubicBezTo>
                  <a:close/>
                  <a:moveTo>
                    <a:pt x="76" y="40"/>
                  </a:moveTo>
                  <a:cubicBezTo>
                    <a:pt x="65" y="29"/>
                    <a:pt x="65" y="29"/>
                    <a:pt x="65" y="29"/>
                  </a:cubicBezTo>
                  <a:cubicBezTo>
                    <a:pt x="79" y="27"/>
                    <a:pt x="86" y="27"/>
                    <a:pt x="88" y="30"/>
                  </a:cubicBezTo>
                  <a:cubicBezTo>
                    <a:pt x="91" y="32"/>
                    <a:pt x="87" y="36"/>
                    <a:pt x="76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7" name="Freeform 13"/>
            <p:cNvSpPr/>
            <p:nvPr/>
          </p:nvSpPr>
          <p:spPr bwMode="auto">
            <a:xfrm>
              <a:off x="1935168" y="2389895"/>
              <a:ext cx="289521" cy="182026"/>
            </a:xfrm>
            <a:custGeom>
              <a:avLst/>
              <a:gdLst>
                <a:gd name="T0" fmla="*/ 0 w 404"/>
                <a:gd name="T1" fmla="*/ 30 h 254"/>
                <a:gd name="T2" fmla="*/ 259 w 404"/>
                <a:gd name="T3" fmla="*/ 111 h 254"/>
                <a:gd name="T4" fmla="*/ 271 w 404"/>
                <a:gd name="T5" fmla="*/ 254 h 254"/>
                <a:gd name="T6" fmla="*/ 387 w 404"/>
                <a:gd name="T7" fmla="*/ 216 h 254"/>
                <a:gd name="T8" fmla="*/ 404 w 404"/>
                <a:gd name="T9" fmla="*/ 76 h 254"/>
                <a:gd name="T10" fmla="*/ 140 w 404"/>
                <a:gd name="T11" fmla="*/ 0 h 254"/>
                <a:gd name="T12" fmla="*/ 0 w 404"/>
                <a:gd name="T13" fmla="*/ 3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254">
                  <a:moveTo>
                    <a:pt x="0" y="30"/>
                  </a:moveTo>
                  <a:lnTo>
                    <a:pt x="259" y="111"/>
                  </a:lnTo>
                  <a:lnTo>
                    <a:pt x="271" y="254"/>
                  </a:lnTo>
                  <a:lnTo>
                    <a:pt x="387" y="216"/>
                  </a:lnTo>
                  <a:lnTo>
                    <a:pt x="404" y="76"/>
                  </a:lnTo>
                  <a:lnTo>
                    <a:pt x="14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8" name="Freeform 14"/>
            <p:cNvSpPr/>
            <p:nvPr/>
          </p:nvSpPr>
          <p:spPr bwMode="auto">
            <a:xfrm>
              <a:off x="2205340" y="2438627"/>
              <a:ext cx="419949" cy="226457"/>
            </a:xfrm>
            <a:custGeom>
              <a:avLst/>
              <a:gdLst>
                <a:gd name="T0" fmla="*/ 0 w 586"/>
                <a:gd name="T1" fmla="*/ 148 h 316"/>
                <a:gd name="T2" fmla="*/ 586 w 586"/>
                <a:gd name="T3" fmla="*/ 0 h 316"/>
                <a:gd name="T4" fmla="*/ 569 w 586"/>
                <a:gd name="T5" fmla="*/ 126 h 316"/>
                <a:gd name="T6" fmla="*/ 0 w 586"/>
                <a:gd name="T7" fmla="*/ 316 h 316"/>
                <a:gd name="T8" fmla="*/ 0 w 586"/>
                <a:gd name="T9" fmla="*/ 14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316">
                  <a:moveTo>
                    <a:pt x="0" y="148"/>
                  </a:moveTo>
                  <a:lnTo>
                    <a:pt x="586" y="0"/>
                  </a:lnTo>
                  <a:lnTo>
                    <a:pt x="569" y="126"/>
                  </a:lnTo>
                  <a:lnTo>
                    <a:pt x="0" y="316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9" name="Freeform 15"/>
            <p:cNvSpPr/>
            <p:nvPr/>
          </p:nvSpPr>
          <p:spPr bwMode="auto">
            <a:xfrm>
              <a:off x="2006832" y="2481625"/>
              <a:ext cx="198509" cy="183459"/>
            </a:xfrm>
            <a:custGeom>
              <a:avLst/>
              <a:gdLst>
                <a:gd name="T0" fmla="*/ 0 w 277"/>
                <a:gd name="T1" fmla="*/ 0 h 256"/>
                <a:gd name="T2" fmla="*/ 277 w 277"/>
                <a:gd name="T3" fmla="*/ 88 h 256"/>
                <a:gd name="T4" fmla="*/ 277 w 277"/>
                <a:gd name="T5" fmla="*/ 256 h 256"/>
                <a:gd name="T6" fmla="*/ 40 w 277"/>
                <a:gd name="T7" fmla="*/ 157 h 256"/>
                <a:gd name="T8" fmla="*/ 19 w 277"/>
                <a:gd name="T9" fmla="*/ 71 h 256"/>
                <a:gd name="T10" fmla="*/ 45 w 277"/>
                <a:gd name="T11" fmla="*/ 69 h 256"/>
                <a:gd name="T12" fmla="*/ 14 w 277"/>
                <a:gd name="T13" fmla="*/ 57 h 256"/>
                <a:gd name="T14" fmla="*/ 0 w 277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256">
                  <a:moveTo>
                    <a:pt x="0" y="0"/>
                  </a:moveTo>
                  <a:lnTo>
                    <a:pt x="277" y="88"/>
                  </a:lnTo>
                  <a:lnTo>
                    <a:pt x="277" y="256"/>
                  </a:lnTo>
                  <a:lnTo>
                    <a:pt x="40" y="157"/>
                  </a:lnTo>
                  <a:lnTo>
                    <a:pt x="19" y="71"/>
                  </a:lnTo>
                  <a:lnTo>
                    <a:pt x="45" y="69"/>
                  </a:lnTo>
                  <a:lnTo>
                    <a:pt x="1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" name="Freeform 16"/>
            <p:cNvSpPr/>
            <p:nvPr/>
          </p:nvSpPr>
          <p:spPr bwMode="auto">
            <a:xfrm>
              <a:off x="2006832" y="2386312"/>
              <a:ext cx="618458" cy="158377"/>
            </a:xfrm>
            <a:custGeom>
              <a:avLst/>
              <a:gdLst>
                <a:gd name="T0" fmla="*/ 614 w 863"/>
                <a:gd name="T1" fmla="*/ 0 h 221"/>
                <a:gd name="T2" fmla="*/ 863 w 863"/>
                <a:gd name="T3" fmla="*/ 73 h 221"/>
                <a:gd name="T4" fmla="*/ 277 w 863"/>
                <a:gd name="T5" fmla="*/ 221 h 221"/>
                <a:gd name="T6" fmla="*/ 0 w 863"/>
                <a:gd name="T7" fmla="*/ 133 h 221"/>
                <a:gd name="T8" fmla="*/ 614 w 86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21">
                  <a:moveTo>
                    <a:pt x="614" y="0"/>
                  </a:moveTo>
                  <a:lnTo>
                    <a:pt x="863" y="73"/>
                  </a:lnTo>
                  <a:lnTo>
                    <a:pt x="277" y="221"/>
                  </a:lnTo>
                  <a:lnTo>
                    <a:pt x="0" y="13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1" name="Freeform 17"/>
            <p:cNvSpPr/>
            <p:nvPr/>
          </p:nvSpPr>
          <p:spPr bwMode="auto">
            <a:xfrm>
              <a:off x="2127227" y="2574788"/>
              <a:ext cx="200658" cy="35832"/>
            </a:xfrm>
            <a:custGeom>
              <a:avLst/>
              <a:gdLst>
                <a:gd name="T0" fmla="*/ 0 w 280"/>
                <a:gd name="T1" fmla="*/ 3 h 50"/>
                <a:gd name="T2" fmla="*/ 109 w 280"/>
                <a:gd name="T3" fmla="*/ 36 h 50"/>
                <a:gd name="T4" fmla="*/ 280 w 280"/>
                <a:gd name="T5" fmla="*/ 0 h 50"/>
                <a:gd name="T6" fmla="*/ 109 w 280"/>
                <a:gd name="T7" fmla="*/ 50 h 50"/>
                <a:gd name="T8" fmla="*/ 0 w 280"/>
                <a:gd name="T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0">
                  <a:moveTo>
                    <a:pt x="0" y="3"/>
                  </a:moveTo>
                  <a:lnTo>
                    <a:pt x="109" y="36"/>
                  </a:lnTo>
                  <a:lnTo>
                    <a:pt x="280" y="0"/>
                  </a:lnTo>
                  <a:lnTo>
                    <a:pt x="109" y="5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" name="Freeform 18"/>
            <p:cNvSpPr/>
            <p:nvPr/>
          </p:nvSpPr>
          <p:spPr bwMode="auto">
            <a:xfrm>
              <a:off x="2317852" y="2471592"/>
              <a:ext cx="88147" cy="127561"/>
            </a:xfrm>
            <a:custGeom>
              <a:avLst/>
              <a:gdLst>
                <a:gd name="T0" fmla="*/ 123 w 123"/>
                <a:gd name="T1" fmla="*/ 178 h 178"/>
                <a:gd name="T2" fmla="*/ 109 w 123"/>
                <a:gd name="T3" fmla="*/ 35 h 178"/>
                <a:gd name="T4" fmla="*/ 0 w 123"/>
                <a:gd name="T5" fmla="*/ 0 h 178"/>
                <a:gd name="T6" fmla="*/ 92 w 123"/>
                <a:gd name="T7" fmla="*/ 40 h 178"/>
                <a:gd name="T8" fmla="*/ 123 w 123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78">
                  <a:moveTo>
                    <a:pt x="123" y="178"/>
                  </a:moveTo>
                  <a:lnTo>
                    <a:pt x="109" y="35"/>
                  </a:lnTo>
                  <a:lnTo>
                    <a:pt x="0" y="0"/>
                  </a:lnTo>
                  <a:lnTo>
                    <a:pt x="92" y="40"/>
                  </a:lnTo>
                  <a:lnTo>
                    <a:pt x="123" y="178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3" name="Freeform 19"/>
            <p:cNvSpPr>
              <a:spLocks noEditPoints="1"/>
            </p:cNvSpPr>
            <p:nvPr/>
          </p:nvSpPr>
          <p:spPr bwMode="auto">
            <a:xfrm>
              <a:off x="2139410" y="2432177"/>
              <a:ext cx="195642" cy="98896"/>
            </a:xfrm>
            <a:custGeom>
              <a:avLst/>
              <a:gdLst>
                <a:gd name="T0" fmla="*/ 110 w 115"/>
                <a:gd name="T1" fmla="*/ 23 h 58"/>
                <a:gd name="T2" fmla="*/ 62 w 115"/>
                <a:gd name="T3" fmla="*/ 23 h 58"/>
                <a:gd name="T4" fmla="*/ 56 w 115"/>
                <a:gd name="T5" fmla="*/ 24 h 58"/>
                <a:gd name="T6" fmla="*/ 45 w 115"/>
                <a:gd name="T7" fmla="*/ 14 h 58"/>
                <a:gd name="T8" fmla="*/ 48 w 115"/>
                <a:gd name="T9" fmla="*/ 13 h 58"/>
                <a:gd name="T10" fmla="*/ 79 w 115"/>
                <a:gd name="T11" fmla="*/ 7 h 58"/>
                <a:gd name="T12" fmla="*/ 80 w 115"/>
                <a:gd name="T13" fmla="*/ 0 h 58"/>
                <a:gd name="T14" fmla="*/ 43 w 115"/>
                <a:gd name="T15" fmla="*/ 8 h 58"/>
                <a:gd name="T16" fmla="*/ 41 w 115"/>
                <a:gd name="T17" fmla="*/ 9 h 58"/>
                <a:gd name="T18" fmla="*/ 32 w 115"/>
                <a:gd name="T19" fmla="*/ 12 h 58"/>
                <a:gd name="T20" fmla="*/ 5 w 115"/>
                <a:gd name="T21" fmla="*/ 33 h 58"/>
                <a:gd name="T22" fmla="*/ 52 w 115"/>
                <a:gd name="T23" fmla="*/ 32 h 58"/>
                <a:gd name="T24" fmla="*/ 64 w 115"/>
                <a:gd name="T25" fmla="*/ 44 h 58"/>
                <a:gd name="T26" fmla="*/ 63 w 115"/>
                <a:gd name="T27" fmla="*/ 44 h 58"/>
                <a:gd name="T28" fmla="*/ 27 w 115"/>
                <a:gd name="T29" fmla="*/ 51 h 58"/>
                <a:gd name="T30" fmla="*/ 25 w 115"/>
                <a:gd name="T31" fmla="*/ 58 h 58"/>
                <a:gd name="T32" fmla="*/ 68 w 115"/>
                <a:gd name="T33" fmla="*/ 49 h 58"/>
                <a:gd name="T34" fmla="*/ 69 w 115"/>
                <a:gd name="T35" fmla="*/ 48 h 58"/>
                <a:gd name="T36" fmla="*/ 71 w 115"/>
                <a:gd name="T37" fmla="*/ 50 h 58"/>
                <a:gd name="T38" fmla="*/ 80 w 115"/>
                <a:gd name="T39" fmla="*/ 48 h 58"/>
                <a:gd name="T40" fmla="*/ 78 w 115"/>
                <a:gd name="T41" fmla="*/ 46 h 58"/>
                <a:gd name="T42" fmla="*/ 110 w 115"/>
                <a:gd name="T43" fmla="*/ 23 h 58"/>
                <a:gd name="T44" fmla="*/ 31 w 115"/>
                <a:gd name="T45" fmla="*/ 25 h 58"/>
                <a:gd name="T46" fmla="*/ 39 w 115"/>
                <a:gd name="T47" fmla="*/ 17 h 58"/>
                <a:gd name="T48" fmla="*/ 48 w 115"/>
                <a:gd name="T49" fmla="*/ 26 h 58"/>
                <a:gd name="T50" fmla="*/ 31 w 115"/>
                <a:gd name="T51" fmla="*/ 25 h 58"/>
                <a:gd name="T52" fmla="*/ 75 w 115"/>
                <a:gd name="T53" fmla="*/ 40 h 58"/>
                <a:gd name="T54" fmla="*/ 64 w 115"/>
                <a:gd name="T55" fmla="*/ 30 h 58"/>
                <a:gd name="T56" fmla="*/ 88 w 115"/>
                <a:gd name="T57" fmla="*/ 30 h 58"/>
                <a:gd name="T58" fmla="*/ 75 w 115"/>
                <a:gd name="T5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8">
                  <a:moveTo>
                    <a:pt x="110" y="23"/>
                  </a:moveTo>
                  <a:cubicBezTo>
                    <a:pt x="104" y="17"/>
                    <a:pt x="88" y="18"/>
                    <a:pt x="62" y="23"/>
                  </a:cubicBezTo>
                  <a:cubicBezTo>
                    <a:pt x="60" y="23"/>
                    <a:pt x="58" y="24"/>
                    <a:pt x="56" y="2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6" y="14"/>
                    <a:pt x="47" y="14"/>
                    <a:pt x="48" y="13"/>
                  </a:cubicBezTo>
                  <a:cubicBezTo>
                    <a:pt x="61" y="9"/>
                    <a:pt x="72" y="8"/>
                    <a:pt x="79" y="7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2" y="9"/>
                    <a:pt x="41" y="9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20"/>
                    <a:pt x="0" y="28"/>
                    <a:pt x="5" y="33"/>
                  </a:cubicBezTo>
                  <a:cubicBezTo>
                    <a:pt x="9" y="37"/>
                    <a:pt x="24" y="37"/>
                    <a:pt x="52" y="32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44"/>
                    <a:pt x="64" y="44"/>
                    <a:pt x="63" y="44"/>
                  </a:cubicBezTo>
                  <a:cubicBezTo>
                    <a:pt x="51" y="48"/>
                    <a:pt x="36" y="50"/>
                    <a:pt x="27" y="51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37" y="56"/>
                    <a:pt x="52" y="53"/>
                    <a:pt x="68" y="49"/>
                  </a:cubicBezTo>
                  <a:cubicBezTo>
                    <a:pt x="68" y="49"/>
                    <a:pt x="69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37"/>
                    <a:pt x="115" y="28"/>
                    <a:pt x="110" y="23"/>
                  </a:cubicBezTo>
                  <a:close/>
                  <a:moveTo>
                    <a:pt x="31" y="25"/>
                  </a:moveTo>
                  <a:cubicBezTo>
                    <a:pt x="29" y="23"/>
                    <a:pt x="32" y="20"/>
                    <a:pt x="39" y="1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38" y="27"/>
                    <a:pt x="33" y="27"/>
                    <a:pt x="31" y="25"/>
                  </a:cubicBezTo>
                  <a:close/>
                  <a:moveTo>
                    <a:pt x="75" y="40"/>
                  </a:moveTo>
                  <a:cubicBezTo>
                    <a:pt x="64" y="30"/>
                    <a:pt x="64" y="30"/>
                    <a:pt x="64" y="30"/>
                  </a:cubicBezTo>
                  <a:cubicBezTo>
                    <a:pt x="79" y="28"/>
                    <a:pt x="85" y="28"/>
                    <a:pt x="88" y="30"/>
                  </a:cubicBezTo>
                  <a:cubicBezTo>
                    <a:pt x="90" y="33"/>
                    <a:pt x="86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4" name="Freeform 20"/>
            <p:cNvSpPr>
              <a:spLocks noEditPoints="1"/>
            </p:cNvSpPr>
            <p:nvPr/>
          </p:nvSpPr>
          <p:spPr bwMode="auto">
            <a:xfrm>
              <a:off x="2316419" y="2392762"/>
              <a:ext cx="194925" cy="98896"/>
            </a:xfrm>
            <a:custGeom>
              <a:avLst/>
              <a:gdLst>
                <a:gd name="T0" fmla="*/ 110 w 115"/>
                <a:gd name="T1" fmla="*/ 22 h 58"/>
                <a:gd name="T2" fmla="*/ 62 w 115"/>
                <a:gd name="T3" fmla="*/ 23 h 58"/>
                <a:gd name="T4" fmla="*/ 56 w 115"/>
                <a:gd name="T5" fmla="*/ 24 h 58"/>
                <a:gd name="T6" fmla="*/ 45 w 115"/>
                <a:gd name="T7" fmla="*/ 14 h 58"/>
                <a:gd name="T8" fmla="*/ 47 w 115"/>
                <a:gd name="T9" fmla="*/ 13 h 58"/>
                <a:gd name="T10" fmla="*/ 79 w 115"/>
                <a:gd name="T11" fmla="*/ 7 h 58"/>
                <a:gd name="T12" fmla="*/ 80 w 115"/>
                <a:gd name="T13" fmla="*/ 0 h 58"/>
                <a:gd name="T14" fmla="*/ 43 w 115"/>
                <a:gd name="T15" fmla="*/ 8 h 58"/>
                <a:gd name="T16" fmla="*/ 41 w 115"/>
                <a:gd name="T17" fmla="*/ 9 h 58"/>
                <a:gd name="T18" fmla="*/ 32 w 115"/>
                <a:gd name="T19" fmla="*/ 12 h 58"/>
                <a:gd name="T20" fmla="*/ 5 w 115"/>
                <a:gd name="T21" fmla="*/ 33 h 58"/>
                <a:gd name="T22" fmla="*/ 52 w 115"/>
                <a:gd name="T23" fmla="*/ 32 h 58"/>
                <a:gd name="T24" fmla="*/ 64 w 115"/>
                <a:gd name="T25" fmla="*/ 43 h 58"/>
                <a:gd name="T26" fmla="*/ 63 w 115"/>
                <a:gd name="T27" fmla="*/ 43 h 58"/>
                <a:gd name="T28" fmla="*/ 27 w 115"/>
                <a:gd name="T29" fmla="*/ 51 h 58"/>
                <a:gd name="T30" fmla="*/ 25 w 115"/>
                <a:gd name="T31" fmla="*/ 58 h 58"/>
                <a:gd name="T32" fmla="*/ 68 w 115"/>
                <a:gd name="T33" fmla="*/ 48 h 58"/>
                <a:gd name="T34" fmla="*/ 69 w 115"/>
                <a:gd name="T35" fmla="*/ 48 h 58"/>
                <a:gd name="T36" fmla="*/ 71 w 115"/>
                <a:gd name="T37" fmla="*/ 50 h 58"/>
                <a:gd name="T38" fmla="*/ 80 w 115"/>
                <a:gd name="T39" fmla="*/ 47 h 58"/>
                <a:gd name="T40" fmla="*/ 78 w 115"/>
                <a:gd name="T41" fmla="*/ 45 h 58"/>
                <a:gd name="T42" fmla="*/ 110 w 115"/>
                <a:gd name="T43" fmla="*/ 22 h 58"/>
                <a:gd name="T44" fmla="*/ 31 w 115"/>
                <a:gd name="T45" fmla="*/ 24 h 58"/>
                <a:gd name="T46" fmla="*/ 39 w 115"/>
                <a:gd name="T47" fmla="*/ 16 h 58"/>
                <a:gd name="T48" fmla="*/ 48 w 115"/>
                <a:gd name="T49" fmla="*/ 25 h 58"/>
                <a:gd name="T50" fmla="*/ 31 w 115"/>
                <a:gd name="T51" fmla="*/ 24 h 58"/>
                <a:gd name="T52" fmla="*/ 75 w 115"/>
                <a:gd name="T53" fmla="*/ 40 h 58"/>
                <a:gd name="T54" fmla="*/ 64 w 115"/>
                <a:gd name="T55" fmla="*/ 30 h 58"/>
                <a:gd name="T56" fmla="*/ 88 w 115"/>
                <a:gd name="T57" fmla="*/ 30 h 58"/>
                <a:gd name="T58" fmla="*/ 75 w 115"/>
                <a:gd name="T5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8">
                  <a:moveTo>
                    <a:pt x="110" y="22"/>
                  </a:moveTo>
                  <a:cubicBezTo>
                    <a:pt x="104" y="17"/>
                    <a:pt x="88" y="18"/>
                    <a:pt x="62" y="23"/>
                  </a:cubicBezTo>
                  <a:cubicBezTo>
                    <a:pt x="60" y="23"/>
                    <a:pt x="58" y="23"/>
                    <a:pt x="56" y="2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6" y="13"/>
                    <a:pt x="47" y="13"/>
                    <a:pt x="47" y="13"/>
                  </a:cubicBezTo>
                  <a:cubicBezTo>
                    <a:pt x="61" y="9"/>
                    <a:pt x="72" y="7"/>
                    <a:pt x="79" y="7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2" y="8"/>
                    <a:pt x="41" y="9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20"/>
                    <a:pt x="0" y="28"/>
                    <a:pt x="5" y="33"/>
                  </a:cubicBezTo>
                  <a:cubicBezTo>
                    <a:pt x="9" y="37"/>
                    <a:pt x="24" y="37"/>
                    <a:pt x="52" y="32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50"/>
                    <a:pt x="27" y="51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37" y="56"/>
                    <a:pt x="52" y="53"/>
                    <a:pt x="68" y="48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8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3"/>
                    <a:pt x="32" y="20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7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30"/>
                    <a:pt x="64" y="30"/>
                    <a:pt x="64" y="30"/>
                  </a:cubicBezTo>
                  <a:cubicBezTo>
                    <a:pt x="79" y="27"/>
                    <a:pt x="85" y="27"/>
                    <a:pt x="88" y="30"/>
                  </a:cubicBezTo>
                  <a:cubicBezTo>
                    <a:pt x="90" y="32"/>
                    <a:pt x="86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" name="Freeform 21"/>
            <p:cNvSpPr/>
            <p:nvPr/>
          </p:nvSpPr>
          <p:spPr bwMode="auto">
            <a:xfrm>
              <a:off x="2211073" y="2414978"/>
              <a:ext cx="288805" cy="184176"/>
            </a:xfrm>
            <a:custGeom>
              <a:avLst/>
              <a:gdLst>
                <a:gd name="T0" fmla="*/ 0 w 403"/>
                <a:gd name="T1" fmla="*/ 31 h 257"/>
                <a:gd name="T2" fmla="*/ 258 w 403"/>
                <a:gd name="T3" fmla="*/ 114 h 257"/>
                <a:gd name="T4" fmla="*/ 272 w 403"/>
                <a:gd name="T5" fmla="*/ 257 h 257"/>
                <a:gd name="T6" fmla="*/ 388 w 403"/>
                <a:gd name="T7" fmla="*/ 216 h 257"/>
                <a:gd name="T8" fmla="*/ 403 w 403"/>
                <a:gd name="T9" fmla="*/ 79 h 257"/>
                <a:gd name="T10" fmla="*/ 139 w 403"/>
                <a:gd name="T11" fmla="*/ 0 h 257"/>
                <a:gd name="T12" fmla="*/ 0 w 403"/>
                <a:gd name="T13" fmla="*/ 3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57">
                  <a:moveTo>
                    <a:pt x="0" y="31"/>
                  </a:moveTo>
                  <a:lnTo>
                    <a:pt x="258" y="114"/>
                  </a:lnTo>
                  <a:lnTo>
                    <a:pt x="272" y="257"/>
                  </a:lnTo>
                  <a:lnTo>
                    <a:pt x="388" y="216"/>
                  </a:lnTo>
                  <a:lnTo>
                    <a:pt x="403" y="79"/>
                  </a:lnTo>
                  <a:lnTo>
                    <a:pt x="139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" name="Freeform 22"/>
            <p:cNvSpPr/>
            <p:nvPr/>
          </p:nvSpPr>
          <p:spPr bwMode="auto">
            <a:xfrm>
              <a:off x="1892886" y="2241552"/>
              <a:ext cx="419949" cy="224308"/>
            </a:xfrm>
            <a:custGeom>
              <a:avLst/>
              <a:gdLst>
                <a:gd name="T0" fmla="*/ 0 w 586"/>
                <a:gd name="T1" fmla="*/ 145 h 313"/>
                <a:gd name="T2" fmla="*/ 586 w 586"/>
                <a:gd name="T3" fmla="*/ 0 h 313"/>
                <a:gd name="T4" fmla="*/ 567 w 586"/>
                <a:gd name="T5" fmla="*/ 126 h 313"/>
                <a:gd name="T6" fmla="*/ 0 w 586"/>
                <a:gd name="T7" fmla="*/ 313 h 313"/>
                <a:gd name="T8" fmla="*/ 0 w 586"/>
                <a:gd name="T9" fmla="*/ 14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313">
                  <a:moveTo>
                    <a:pt x="0" y="145"/>
                  </a:moveTo>
                  <a:lnTo>
                    <a:pt x="586" y="0"/>
                  </a:lnTo>
                  <a:lnTo>
                    <a:pt x="567" y="126"/>
                  </a:lnTo>
                  <a:lnTo>
                    <a:pt x="0" y="313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" name="Freeform 23"/>
            <p:cNvSpPr/>
            <p:nvPr/>
          </p:nvSpPr>
          <p:spPr bwMode="auto">
            <a:xfrm>
              <a:off x="1694378" y="2282400"/>
              <a:ext cx="198509" cy="183459"/>
            </a:xfrm>
            <a:custGeom>
              <a:avLst/>
              <a:gdLst>
                <a:gd name="T0" fmla="*/ 0 w 277"/>
                <a:gd name="T1" fmla="*/ 0 h 256"/>
                <a:gd name="T2" fmla="*/ 277 w 277"/>
                <a:gd name="T3" fmla="*/ 88 h 256"/>
                <a:gd name="T4" fmla="*/ 277 w 277"/>
                <a:gd name="T5" fmla="*/ 256 h 256"/>
                <a:gd name="T6" fmla="*/ 38 w 277"/>
                <a:gd name="T7" fmla="*/ 159 h 256"/>
                <a:gd name="T8" fmla="*/ 19 w 277"/>
                <a:gd name="T9" fmla="*/ 74 h 256"/>
                <a:gd name="T10" fmla="*/ 45 w 277"/>
                <a:gd name="T11" fmla="*/ 69 h 256"/>
                <a:gd name="T12" fmla="*/ 14 w 277"/>
                <a:gd name="T13" fmla="*/ 59 h 256"/>
                <a:gd name="T14" fmla="*/ 0 w 277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256">
                  <a:moveTo>
                    <a:pt x="0" y="0"/>
                  </a:moveTo>
                  <a:lnTo>
                    <a:pt x="277" y="88"/>
                  </a:lnTo>
                  <a:lnTo>
                    <a:pt x="277" y="256"/>
                  </a:lnTo>
                  <a:lnTo>
                    <a:pt x="38" y="159"/>
                  </a:lnTo>
                  <a:lnTo>
                    <a:pt x="19" y="74"/>
                  </a:lnTo>
                  <a:lnTo>
                    <a:pt x="45" y="69"/>
                  </a:lnTo>
                  <a:lnTo>
                    <a:pt x="1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8" name="Freeform 24"/>
            <p:cNvSpPr/>
            <p:nvPr/>
          </p:nvSpPr>
          <p:spPr bwMode="auto">
            <a:xfrm>
              <a:off x="1694378" y="2188520"/>
              <a:ext cx="618458" cy="156944"/>
            </a:xfrm>
            <a:custGeom>
              <a:avLst/>
              <a:gdLst>
                <a:gd name="T0" fmla="*/ 614 w 863"/>
                <a:gd name="T1" fmla="*/ 0 h 219"/>
                <a:gd name="T2" fmla="*/ 863 w 863"/>
                <a:gd name="T3" fmla="*/ 74 h 219"/>
                <a:gd name="T4" fmla="*/ 277 w 863"/>
                <a:gd name="T5" fmla="*/ 219 h 219"/>
                <a:gd name="T6" fmla="*/ 0 w 863"/>
                <a:gd name="T7" fmla="*/ 131 h 219"/>
                <a:gd name="T8" fmla="*/ 614 w 863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19">
                  <a:moveTo>
                    <a:pt x="614" y="0"/>
                  </a:moveTo>
                  <a:lnTo>
                    <a:pt x="863" y="74"/>
                  </a:lnTo>
                  <a:lnTo>
                    <a:pt x="277" y="219"/>
                  </a:lnTo>
                  <a:lnTo>
                    <a:pt x="0" y="13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9" name="Freeform 25"/>
            <p:cNvSpPr/>
            <p:nvPr/>
          </p:nvSpPr>
          <p:spPr bwMode="auto">
            <a:xfrm>
              <a:off x="1814773" y="2376279"/>
              <a:ext cx="200658" cy="37265"/>
            </a:xfrm>
            <a:custGeom>
              <a:avLst/>
              <a:gdLst>
                <a:gd name="T0" fmla="*/ 0 w 280"/>
                <a:gd name="T1" fmla="*/ 4 h 52"/>
                <a:gd name="T2" fmla="*/ 109 w 280"/>
                <a:gd name="T3" fmla="*/ 38 h 52"/>
                <a:gd name="T4" fmla="*/ 280 w 280"/>
                <a:gd name="T5" fmla="*/ 0 h 52"/>
                <a:gd name="T6" fmla="*/ 109 w 280"/>
                <a:gd name="T7" fmla="*/ 52 h 52"/>
                <a:gd name="T8" fmla="*/ 0 w 280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2">
                  <a:moveTo>
                    <a:pt x="0" y="4"/>
                  </a:moveTo>
                  <a:lnTo>
                    <a:pt x="109" y="38"/>
                  </a:lnTo>
                  <a:lnTo>
                    <a:pt x="280" y="0"/>
                  </a:lnTo>
                  <a:lnTo>
                    <a:pt x="109" y="5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0" name="Freeform 26"/>
            <p:cNvSpPr/>
            <p:nvPr/>
          </p:nvSpPr>
          <p:spPr bwMode="auto">
            <a:xfrm>
              <a:off x="2005399" y="2272367"/>
              <a:ext cx="88147" cy="127561"/>
            </a:xfrm>
            <a:custGeom>
              <a:avLst/>
              <a:gdLst>
                <a:gd name="T0" fmla="*/ 123 w 123"/>
                <a:gd name="T1" fmla="*/ 178 h 178"/>
                <a:gd name="T2" fmla="*/ 109 w 123"/>
                <a:gd name="T3" fmla="*/ 35 h 178"/>
                <a:gd name="T4" fmla="*/ 0 w 123"/>
                <a:gd name="T5" fmla="*/ 0 h 178"/>
                <a:gd name="T6" fmla="*/ 90 w 123"/>
                <a:gd name="T7" fmla="*/ 40 h 178"/>
                <a:gd name="T8" fmla="*/ 123 w 123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78">
                  <a:moveTo>
                    <a:pt x="123" y="178"/>
                  </a:moveTo>
                  <a:lnTo>
                    <a:pt x="109" y="35"/>
                  </a:lnTo>
                  <a:lnTo>
                    <a:pt x="0" y="0"/>
                  </a:lnTo>
                  <a:lnTo>
                    <a:pt x="90" y="40"/>
                  </a:lnTo>
                  <a:lnTo>
                    <a:pt x="123" y="178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1" name="Freeform 27"/>
            <p:cNvSpPr>
              <a:spLocks noEditPoints="1"/>
            </p:cNvSpPr>
            <p:nvPr/>
          </p:nvSpPr>
          <p:spPr bwMode="auto">
            <a:xfrm>
              <a:off x="1826956" y="2234385"/>
              <a:ext cx="194925" cy="97463"/>
            </a:xfrm>
            <a:custGeom>
              <a:avLst/>
              <a:gdLst>
                <a:gd name="T0" fmla="*/ 110 w 115"/>
                <a:gd name="T1" fmla="*/ 22 h 57"/>
                <a:gd name="T2" fmla="*/ 62 w 115"/>
                <a:gd name="T3" fmla="*/ 23 h 57"/>
                <a:gd name="T4" fmla="*/ 56 w 115"/>
                <a:gd name="T5" fmla="*/ 24 h 57"/>
                <a:gd name="T6" fmla="*/ 45 w 115"/>
                <a:gd name="T7" fmla="*/ 13 h 57"/>
                <a:gd name="T8" fmla="*/ 47 w 115"/>
                <a:gd name="T9" fmla="*/ 13 h 57"/>
                <a:gd name="T10" fmla="*/ 79 w 115"/>
                <a:gd name="T11" fmla="*/ 6 h 57"/>
                <a:gd name="T12" fmla="*/ 80 w 115"/>
                <a:gd name="T13" fmla="*/ 0 h 57"/>
                <a:gd name="T14" fmla="*/ 43 w 115"/>
                <a:gd name="T15" fmla="*/ 8 h 57"/>
                <a:gd name="T16" fmla="*/ 40 w 115"/>
                <a:gd name="T17" fmla="*/ 9 h 57"/>
                <a:gd name="T18" fmla="*/ 32 w 115"/>
                <a:gd name="T19" fmla="*/ 12 h 57"/>
                <a:gd name="T20" fmla="*/ 5 w 115"/>
                <a:gd name="T21" fmla="*/ 33 h 57"/>
                <a:gd name="T22" fmla="*/ 52 w 115"/>
                <a:gd name="T23" fmla="*/ 31 h 57"/>
                <a:gd name="T24" fmla="*/ 64 w 115"/>
                <a:gd name="T25" fmla="*/ 43 h 57"/>
                <a:gd name="T26" fmla="*/ 63 w 115"/>
                <a:gd name="T27" fmla="*/ 43 h 57"/>
                <a:gd name="T28" fmla="*/ 26 w 115"/>
                <a:gd name="T29" fmla="*/ 51 h 57"/>
                <a:gd name="T30" fmla="*/ 25 w 115"/>
                <a:gd name="T31" fmla="*/ 57 h 57"/>
                <a:gd name="T32" fmla="*/ 68 w 115"/>
                <a:gd name="T33" fmla="*/ 48 h 57"/>
                <a:gd name="T34" fmla="*/ 69 w 115"/>
                <a:gd name="T35" fmla="*/ 48 h 57"/>
                <a:gd name="T36" fmla="*/ 71 w 115"/>
                <a:gd name="T37" fmla="*/ 50 h 57"/>
                <a:gd name="T38" fmla="*/ 80 w 115"/>
                <a:gd name="T39" fmla="*/ 47 h 57"/>
                <a:gd name="T40" fmla="*/ 78 w 115"/>
                <a:gd name="T41" fmla="*/ 45 h 57"/>
                <a:gd name="T42" fmla="*/ 110 w 115"/>
                <a:gd name="T43" fmla="*/ 22 h 57"/>
                <a:gd name="T44" fmla="*/ 31 w 115"/>
                <a:gd name="T45" fmla="*/ 24 h 57"/>
                <a:gd name="T46" fmla="*/ 39 w 115"/>
                <a:gd name="T47" fmla="*/ 16 h 57"/>
                <a:gd name="T48" fmla="*/ 48 w 115"/>
                <a:gd name="T49" fmla="*/ 25 h 57"/>
                <a:gd name="T50" fmla="*/ 31 w 115"/>
                <a:gd name="T51" fmla="*/ 24 h 57"/>
                <a:gd name="T52" fmla="*/ 75 w 115"/>
                <a:gd name="T53" fmla="*/ 40 h 57"/>
                <a:gd name="T54" fmla="*/ 64 w 115"/>
                <a:gd name="T55" fmla="*/ 29 h 57"/>
                <a:gd name="T56" fmla="*/ 88 w 115"/>
                <a:gd name="T57" fmla="*/ 30 h 57"/>
                <a:gd name="T58" fmla="*/ 75 w 115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7">
                  <a:moveTo>
                    <a:pt x="110" y="22"/>
                  </a:moveTo>
                  <a:cubicBezTo>
                    <a:pt x="104" y="17"/>
                    <a:pt x="88" y="18"/>
                    <a:pt x="62" y="23"/>
                  </a:cubicBezTo>
                  <a:cubicBezTo>
                    <a:pt x="60" y="23"/>
                    <a:pt x="58" y="23"/>
                    <a:pt x="56" y="2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7" y="13"/>
                    <a:pt x="47" y="13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2" y="8"/>
                    <a:pt x="41" y="8"/>
                    <a:pt x="40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9" y="19"/>
                    <a:pt x="0" y="28"/>
                    <a:pt x="5" y="33"/>
                  </a:cubicBezTo>
                  <a:cubicBezTo>
                    <a:pt x="9" y="37"/>
                    <a:pt x="24" y="37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50"/>
                    <a:pt x="26" y="5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3"/>
                    <a:pt x="68" y="48"/>
                  </a:cubicBezTo>
                  <a:cubicBezTo>
                    <a:pt x="68" y="48"/>
                    <a:pt x="68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8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78" y="27"/>
                    <a:pt x="85" y="27"/>
                    <a:pt x="88" y="30"/>
                  </a:cubicBezTo>
                  <a:cubicBezTo>
                    <a:pt x="90" y="32"/>
                    <a:pt x="86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2" name="Freeform 28"/>
            <p:cNvSpPr>
              <a:spLocks noEditPoints="1"/>
            </p:cNvSpPr>
            <p:nvPr/>
          </p:nvSpPr>
          <p:spPr bwMode="auto">
            <a:xfrm>
              <a:off x="2003248" y="2195687"/>
              <a:ext cx="195642" cy="96746"/>
            </a:xfrm>
            <a:custGeom>
              <a:avLst/>
              <a:gdLst>
                <a:gd name="T0" fmla="*/ 110 w 115"/>
                <a:gd name="T1" fmla="*/ 22 h 57"/>
                <a:gd name="T2" fmla="*/ 62 w 115"/>
                <a:gd name="T3" fmla="*/ 22 h 57"/>
                <a:gd name="T4" fmla="*/ 56 w 115"/>
                <a:gd name="T5" fmla="*/ 23 h 57"/>
                <a:gd name="T6" fmla="*/ 45 w 115"/>
                <a:gd name="T7" fmla="*/ 13 h 57"/>
                <a:gd name="T8" fmla="*/ 47 w 115"/>
                <a:gd name="T9" fmla="*/ 12 h 57"/>
                <a:gd name="T10" fmla="*/ 79 w 115"/>
                <a:gd name="T11" fmla="*/ 6 h 57"/>
                <a:gd name="T12" fmla="*/ 80 w 115"/>
                <a:gd name="T13" fmla="*/ 0 h 57"/>
                <a:gd name="T14" fmla="*/ 43 w 115"/>
                <a:gd name="T15" fmla="*/ 8 h 57"/>
                <a:gd name="T16" fmla="*/ 40 w 115"/>
                <a:gd name="T17" fmla="*/ 8 h 57"/>
                <a:gd name="T18" fmla="*/ 32 w 115"/>
                <a:gd name="T19" fmla="*/ 11 h 57"/>
                <a:gd name="T20" fmla="*/ 5 w 115"/>
                <a:gd name="T21" fmla="*/ 32 h 57"/>
                <a:gd name="T22" fmla="*/ 52 w 115"/>
                <a:gd name="T23" fmla="*/ 31 h 57"/>
                <a:gd name="T24" fmla="*/ 64 w 115"/>
                <a:gd name="T25" fmla="*/ 43 h 57"/>
                <a:gd name="T26" fmla="*/ 63 w 115"/>
                <a:gd name="T27" fmla="*/ 43 h 57"/>
                <a:gd name="T28" fmla="*/ 26 w 115"/>
                <a:gd name="T29" fmla="*/ 50 h 57"/>
                <a:gd name="T30" fmla="*/ 25 w 115"/>
                <a:gd name="T31" fmla="*/ 57 h 57"/>
                <a:gd name="T32" fmla="*/ 68 w 115"/>
                <a:gd name="T33" fmla="*/ 48 h 57"/>
                <a:gd name="T34" fmla="*/ 69 w 115"/>
                <a:gd name="T35" fmla="*/ 47 h 57"/>
                <a:gd name="T36" fmla="*/ 71 w 115"/>
                <a:gd name="T37" fmla="*/ 49 h 57"/>
                <a:gd name="T38" fmla="*/ 80 w 115"/>
                <a:gd name="T39" fmla="*/ 47 h 57"/>
                <a:gd name="T40" fmla="*/ 78 w 115"/>
                <a:gd name="T41" fmla="*/ 45 h 57"/>
                <a:gd name="T42" fmla="*/ 110 w 115"/>
                <a:gd name="T43" fmla="*/ 22 h 57"/>
                <a:gd name="T44" fmla="*/ 31 w 115"/>
                <a:gd name="T45" fmla="*/ 24 h 57"/>
                <a:gd name="T46" fmla="*/ 39 w 115"/>
                <a:gd name="T47" fmla="*/ 16 h 57"/>
                <a:gd name="T48" fmla="*/ 48 w 115"/>
                <a:gd name="T49" fmla="*/ 25 h 57"/>
                <a:gd name="T50" fmla="*/ 31 w 115"/>
                <a:gd name="T51" fmla="*/ 24 h 57"/>
                <a:gd name="T52" fmla="*/ 75 w 115"/>
                <a:gd name="T53" fmla="*/ 40 h 57"/>
                <a:gd name="T54" fmla="*/ 64 w 115"/>
                <a:gd name="T55" fmla="*/ 29 h 57"/>
                <a:gd name="T56" fmla="*/ 88 w 115"/>
                <a:gd name="T57" fmla="*/ 29 h 57"/>
                <a:gd name="T58" fmla="*/ 75 w 115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7">
                  <a:moveTo>
                    <a:pt x="110" y="22"/>
                  </a:moveTo>
                  <a:cubicBezTo>
                    <a:pt x="104" y="17"/>
                    <a:pt x="88" y="17"/>
                    <a:pt x="62" y="22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7" y="13"/>
                    <a:pt x="47" y="12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3"/>
                    <a:pt x="43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9" y="19"/>
                    <a:pt x="0" y="27"/>
                    <a:pt x="5" y="32"/>
                  </a:cubicBezTo>
                  <a:cubicBezTo>
                    <a:pt x="9" y="36"/>
                    <a:pt x="24" y="36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49"/>
                    <a:pt x="26" y="50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2"/>
                    <a:pt x="68" y="48"/>
                  </a:cubicBezTo>
                  <a:cubicBezTo>
                    <a:pt x="68" y="48"/>
                    <a:pt x="68" y="48"/>
                    <a:pt x="69" y="47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7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78" y="27"/>
                    <a:pt x="85" y="27"/>
                    <a:pt x="88" y="29"/>
                  </a:cubicBezTo>
                  <a:cubicBezTo>
                    <a:pt x="90" y="32"/>
                    <a:pt x="86" y="35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3" name="Freeform 29"/>
            <p:cNvSpPr/>
            <p:nvPr/>
          </p:nvSpPr>
          <p:spPr bwMode="auto">
            <a:xfrm>
              <a:off x="1897903" y="2217902"/>
              <a:ext cx="288805" cy="182026"/>
            </a:xfrm>
            <a:custGeom>
              <a:avLst/>
              <a:gdLst>
                <a:gd name="T0" fmla="*/ 0 w 403"/>
                <a:gd name="T1" fmla="*/ 31 h 254"/>
                <a:gd name="T2" fmla="*/ 259 w 403"/>
                <a:gd name="T3" fmla="*/ 111 h 254"/>
                <a:gd name="T4" fmla="*/ 273 w 403"/>
                <a:gd name="T5" fmla="*/ 254 h 254"/>
                <a:gd name="T6" fmla="*/ 389 w 403"/>
                <a:gd name="T7" fmla="*/ 216 h 254"/>
                <a:gd name="T8" fmla="*/ 403 w 403"/>
                <a:gd name="T9" fmla="*/ 76 h 254"/>
                <a:gd name="T10" fmla="*/ 140 w 403"/>
                <a:gd name="T11" fmla="*/ 0 h 254"/>
                <a:gd name="T12" fmla="*/ 0 w 403"/>
                <a:gd name="T13" fmla="*/ 3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54">
                  <a:moveTo>
                    <a:pt x="0" y="31"/>
                  </a:moveTo>
                  <a:lnTo>
                    <a:pt x="259" y="111"/>
                  </a:lnTo>
                  <a:lnTo>
                    <a:pt x="273" y="254"/>
                  </a:lnTo>
                  <a:lnTo>
                    <a:pt x="389" y="216"/>
                  </a:lnTo>
                  <a:lnTo>
                    <a:pt x="403" y="76"/>
                  </a:lnTo>
                  <a:lnTo>
                    <a:pt x="14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4" name="Freeform 30"/>
            <p:cNvSpPr/>
            <p:nvPr/>
          </p:nvSpPr>
          <p:spPr bwMode="auto">
            <a:xfrm>
              <a:off x="2175241" y="2245135"/>
              <a:ext cx="419233" cy="224308"/>
            </a:xfrm>
            <a:custGeom>
              <a:avLst/>
              <a:gdLst>
                <a:gd name="T0" fmla="*/ 0 w 585"/>
                <a:gd name="T1" fmla="*/ 145 h 313"/>
                <a:gd name="T2" fmla="*/ 585 w 585"/>
                <a:gd name="T3" fmla="*/ 0 h 313"/>
                <a:gd name="T4" fmla="*/ 569 w 585"/>
                <a:gd name="T5" fmla="*/ 126 h 313"/>
                <a:gd name="T6" fmla="*/ 0 w 585"/>
                <a:gd name="T7" fmla="*/ 313 h 313"/>
                <a:gd name="T8" fmla="*/ 0 w 585"/>
                <a:gd name="T9" fmla="*/ 14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313">
                  <a:moveTo>
                    <a:pt x="0" y="145"/>
                  </a:moveTo>
                  <a:lnTo>
                    <a:pt x="585" y="0"/>
                  </a:lnTo>
                  <a:lnTo>
                    <a:pt x="569" y="126"/>
                  </a:lnTo>
                  <a:lnTo>
                    <a:pt x="0" y="313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5" name="Freeform 31"/>
            <p:cNvSpPr/>
            <p:nvPr/>
          </p:nvSpPr>
          <p:spPr bwMode="auto">
            <a:xfrm>
              <a:off x="1976016" y="2285983"/>
              <a:ext cx="199225" cy="183459"/>
            </a:xfrm>
            <a:custGeom>
              <a:avLst/>
              <a:gdLst>
                <a:gd name="T0" fmla="*/ 0 w 278"/>
                <a:gd name="T1" fmla="*/ 0 h 256"/>
                <a:gd name="T2" fmla="*/ 278 w 278"/>
                <a:gd name="T3" fmla="*/ 88 h 256"/>
                <a:gd name="T4" fmla="*/ 278 w 278"/>
                <a:gd name="T5" fmla="*/ 256 h 256"/>
                <a:gd name="T6" fmla="*/ 38 w 278"/>
                <a:gd name="T7" fmla="*/ 159 h 256"/>
                <a:gd name="T8" fmla="*/ 19 w 278"/>
                <a:gd name="T9" fmla="*/ 73 h 256"/>
                <a:gd name="T10" fmla="*/ 45 w 278"/>
                <a:gd name="T11" fmla="*/ 69 h 256"/>
                <a:gd name="T12" fmla="*/ 15 w 278"/>
                <a:gd name="T13" fmla="*/ 59 h 256"/>
                <a:gd name="T14" fmla="*/ 0 w 278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56">
                  <a:moveTo>
                    <a:pt x="0" y="0"/>
                  </a:moveTo>
                  <a:lnTo>
                    <a:pt x="278" y="88"/>
                  </a:lnTo>
                  <a:lnTo>
                    <a:pt x="278" y="256"/>
                  </a:lnTo>
                  <a:lnTo>
                    <a:pt x="38" y="159"/>
                  </a:lnTo>
                  <a:lnTo>
                    <a:pt x="19" y="73"/>
                  </a:lnTo>
                  <a:lnTo>
                    <a:pt x="45" y="69"/>
                  </a:lnTo>
                  <a:lnTo>
                    <a:pt x="15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6" name="Freeform 32"/>
            <p:cNvSpPr/>
            <p:nvPr/>
          </p:nvSpPr>
          <p:spPr bwMode="auto">
            <a:xfrm>
              <a:off x="1976016" y="2192103"/>
              <a:ext cx="618458" cy="156944"/>
            </a:xfrm>
            <a:custGeom>
              <a:avLst/>
              <a:gdLst>
                <a:gd name="T0" fmla="*/ 614 w 863"/>
                <a:gd name="T1" fmla="*/ 0 h 219"/>
                <a:gd name="T2" fmla="*/ 863 w 863"/>
                <a:gd name="T3" fmla="*/ 74 h 219"/>
                <a:gd name="T4" fmla="*/ 278 w 863"/>
                <a:gd name="T5" fmla="*/ 219 h 219"/>
                <a:gd name="T6" fmla="*/ 0 w 863"/>
                <a:gd name="T7" fmla="*/ 131 h 219"/>
                <a:gd name="T8" fmla="*/ 614 w 863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19">
                  <a:moveTo>
                    <a:pt x="614" y="0"/>
                  </a:moveTo>
                  <a:lnTo>
                    <a:pt x="863" y="74"/>
                  </a:lnTo>
                  <a:lnTo>
                    <a:pt x="278" y="219"/>
                  </a:lnTo>
                  <a:lnTo>
                    <a:pt x="0" y="13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7" name="Freeform 33"/>
            <p:cNvSpPr/>
            <p:nvPr/>
          </p:nvSpPr>
          <p:spPr bwMode="auto">
            <a:xfrm>
              <a:off x="2097128" y="2379146"/>
              <a:ext cx="199942" cy="37982"/>
            </a:xfrm>
            <a:custGeom>
              <a:avLst/>
              <a:gdLst>
                <a:gd name="T0" fmla="*/ 0 w 279"/>
                <a:gd name="T1" fmla="*/ 5 h 53"/>
                <a:gd name="T2" fmla="*/ 109 w 279"/>
                <a:gd name="T3" fmla="*/ 38 h 53"/>
                <a:gd name="T4" fmla="*/ 279 w 279"/>
                <a:gd name="T5" fmla="*/ 0 h 53"/>
                <a:gd name="T6" fmla="*/ 109 w 279"/>
                <a:gd name="T7" fmla="*/ 53 h 53"/>
                <a:gd name="T8" fmla="*/ 0 w 279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53">
                  <a:moveTo>
                    <a:pt x="0" y="5"/>
                  </a:moveTo>
                  <a:lnTo>
                    <a:pt x="109" y="38"/>
                  </a:lnTo>
                  <a:lnTo>
                    <a:pt x="279" y="0"/>
                  </a:lnTo>
                  <a:lnTo>
                    <a:pt x="109" y="5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8" name="Freeform 34"/>
            <p:cNvSpPr/>
            <p:nvPr/>
          </p:nvSpPr>
          <p:spPr bwMode="auto">
            <a:xfrm>
              <a:off x="2287037" y="2277383"/>
              <a:ext cx="88863" cy="126128"/>
            </a:xfrm>
            <a:custGeom>
              <a:avLst/>
              <a:gdLst>
                <a:gd name="T0" fmla="*/ 124 w 124"/>
                <a:gd name="T1" fmla="*/ 176 h 176"/>
                <a:gd name="T2" fmla="*/ 109 w 124"/>
                <a:gd name="T3" fmla="*/ 33 h 176"/>
                <a:gd name="T4" fmla="*/ 0 w 124"/>
                <a:gd name="T5" fmla="*/ 0 h 176"/>
                <a:gd name="T6" fmla="*/ 93 w 124"/>
                <a:gd name="T7" fmla="*/ 38 h 176"/>
                <a:gd name="T8" fmla="*/ 124 w 12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6">
                  <a:moveTo>
                    <a:pt x="124" y="176"/>
                  </a:moveTo>
                  <a:lnTo>
                    <a:pt x="109" y="33"/>
                  </a:lnTo>
                  <a:lnTo>
                    <a:pt x="0" y="0"/>
                  </a:lnTo>
                  <a:lnTo>
                    <a:pt x="93" y="38"/>
                  </a:lnTo>
                  <a:lnTo>
                    <a:pt x="124" y="176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9" name="Freeform 35"/>
            <p:cNvSpPr>
              <a:spLocks noEditPoints="1"/>
            </p:cNvSpPr>
            <p:nvPr/>
          </p:nvSpPr>
          <p:spPr bwMode="auto">
            <a:xfrm>
              <a:off x="2108594" y="2237968"/>
              <a:ext cx="195642" cy="97463"/>
            </a:xfrm>
            <a:custGeom>
              <a:avLst/>
              <a:gdLst>
                <a:gd name="T0" fmla="*/ 110 w 115"/>
                <a:gd name="T1" fmla="*/ 22 h 57"/>
                <a:gd name="T2" fmla="*/ 62 w 115"/>
                <a:gd name="T3" fmla="*/ 23 h 57"/>
                <a:gd name="T4" fmla="*/ 56 w 115"/>
                <a:gd name="T5" fmla="*/ 24 h 57"/>
                <a:gd name="T6" fmla="*/ 45 w 115"/>
                <a:gd name="T7" fmla="*/ 13 h 57"/>
                <a:gd name="T8" fmla="*/ 47 w 115"/>
                <a:gd name="T9" fmla="*/ 13 h 57"/>
                <a:gd name="T10" fmla="*/ 79 w 115"/>
                <a:gd name="T11" fmla="*/ 6 h 57"/>
                <a:gd name="T12" fmla="*/ 80 w 115"/>
                <a:gd name="T13" fmla="*/ 0 h 57"/>
                <a:gd name="T14" fmla="*/ 43 w 115"/>
                <a:gd name="T15" fmla="*/ 8 h 57"/>
                <a:gd name="T16" fmla="*/ 41 w 115"/>
                <a:gd name="T17" fmla="*/ 9 h 57"/>
                <a:gd name="T18" fmla="*/ 32 w 115"/>
                <a:gd name="T19" fmla="*/ 12 h 57"/>
                <a:gd name="T20" fmla="*/ 5 w 115"/>
                <a:gd name="T21" fmla="*/ 33 h 57"/>
                <a:gd name="T22" fmla="*/ 52 w 115"/>
                <a:gd name="T23" fmla="*/ 31 h 57"/>
                <a:gd name="T24" fmla="*/ 64 w 115"/>
                <a:gd name="T25" fmla="*/ 43 h 57"/>
                <a:gd name="T26" fmla="*/ 63 w 115"/>
                <a:gd name="T27" fmla="*/ 43 h 57"/>
                <a:gd name="T28" fmla="*/ 26 w 115"/>
                <a:gd name="T29" fmla="*/ 51 h 57"/>
                <a:gd name="T30" fmla="*/ 25 w 115"/>
                <a:gd name="T31" fmla="*/ 57 h 57"/>
                <a:gd name="T32" fmla="*/ 68 w 115"/>
                <a:gd name="T33" fmla="*/ 48 h 57"/>
                <a:gd name="T34" fmla="*/ 69 w 115"/>
                <a:gd name="T35" fmla="*/ 48 h 57"/>
                <a:gd name="T36" fmla="*/ 71 w 115"/>
                <a:gd name="T37" fmla="*/ 50 h 57"/>
                <a:gd name="T38" fmla="*/ 80 w 115"/>
                <a:gd name="T39" fmla="*/ 47 h 57"/>
                <a:gd name="T40" fmla="*/ 78 w 115"/>
                <a:gd name="T41" fmla="*/ 45 h 57"/>
                <a:gd name="T42" fmla="*/ 110 w 115"/>
                <a:gd name="T43" fmla="*/ 22 h 57"/>
                <a:gd name="T44" fmla="*/ 31 w 115"/>
                <a:gd name="T45" fmla="*/ 24 h 57"/>
                <a:gd name="T46" fmla="*/ 39 w 115"/>
                <a:gd name="T47" fmla="*/ 16 h 57"/>
                <a:gd name="T48" fmla="*/ 48 w 115"/>
                <a:gd name="T49" fmla="*/ 25 h 57"/>
                <a:gd name="T50" fmla="*/ 31 w 115"/>
                <a:gd name="T51" fmla="*/ 24 h 57"/>
                <a:gd name="T52" fmla="*/ 75 w 115"/>
                <a:gd name="T53" fmla="*/ 40 h 57"/>
                <a:gd name="T54" fmla="*/ 64 w 115"/>
                <a:gd name="T55" fmla="*/ 30 h 57"/>
                <a:gd name="T56" fmla="*/ 88 w 115"/>
                <a:gd name="T57" fmla="*/ 30 h 57"/>
                <a:gd name="T58" fmla="*/ 75 w 115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7">
                  <a:moveTo>
                    <a:pt x="110" y="22"/>
                  </a:moveTo>
                  <a:cubicBezTo>
                    <a:pt x="104" y="17"/>
                    <a:pt x="88" y="18"/>
                    <a:pt x="62" y="23"/>
                  </a:cubicBezTo>
                  <a:cubicBezTo>
                    <a:pt x="60" y="23"/>
                    <a:pt x="58" y="23"/>
                    <a:pt x="56" y="2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7" y="13"/>
                    <a:pt x="47" y="13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2" y="8"/>
                    <a:pt x="41" y="8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19"/>
                    <a:pt x="0" y="28"/>
                    <a:pt x="5" y="33"/>
                  </a:cubicBezTo>
                  <a:cubicBezTo>
                    <a:pt x="9" y="37"/>
                    <a:pt x="24" y="37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50"/>
                    <a:pt x="26" y="5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3"/>
                    <a:pt x="68" y="48"/>
                  </a:cubicBezTo>
                  <a:cubicBezTo>
                    <a:pt x="68" y="48"/>
                    <a:pt x="68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8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30"/>
                    <a:pt x="64" y="30"/>
                    <a:pt x="64" y="30"/>
                  </a:cubicBezTo>
                  <a:cubicBezTo>
                    <a:pt x="79" y="27"/>
                    <a:pt x="85" y="27"/>
                    <a:pt x="88" y="30"/>
                  </a:cubicBezTo>
                  <a:cubicBezTo>
                    <a:pt x="90" y="32"/>
                    <a:pt x="86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0" name="Freeform 36"/>
            <p:cNvSpPr>
              <a:spLocks noEditPoints="1"/>
            </p:cNvSpPr>
            <p:nvPr/>
          </p:nvSpPr>
          <p:spPr bwMode="auto">
            <a:xfrm>
              <a:off x="2285603" y="2199270"/>
              <a:ext cx="195642" cy="96746"/>
            </a:xfrm>
            <a:custGeom>
              <a:avLst/>
              <a:gdLst>
                <a:gd name="T0" fmla="*/ 110 w 115"/>
                <a:gd name="T1" fmla="*/ 22 h 57"/>
                <a:gd name="T2" fmla="*/ 62 w 115"/>
                <a:gd name="T3" fmla="*/ 22 h 57"/>
                <a:gd name="T4" fmla="*/ 56 w 115"/>
                <a:gd name="T5" fmla="*/ 23 h 57"/>
                <a:gd name="T6" fmla="*/ 45 w 115"/>
                <a:gd name="T7" fmla="*/ 13 h 57"/>
                <a:gd name="T8" fmla="*/ 47 w 115"/>
                <a:gd name="T9" fmla="*/ 12 h 57"/>
                <a:gd name="T10" fmla="*/ 79 w 115"/>
                <a:gd name="T11" fmla="*/ 6 h 57"/>
                <a:gd name="T12" fmla="*/ 80 w 115"/>
                <a:gd name="T13" fmla="*/ 0 h 57"/>
                <a:gd name="T14" fmla="*/ 43 w 115"/>
                <a:gd name="T15" fmla="*/ 8 h 57"/>
                <a:gd name="T16" fmla="*/ 41 w 115"/>
                <a:gd name="T17" fmla="*/ 8 h 57"/>
                <a:gd name="T18" fmla="*/ 32 w 115"/>
                <a:gd name="T19" fmla="*/ 11 h 57"/>
                <a:gd name="T20" fmla="*/ 5 w 115"/>
                <a:gd name="T21" fmla="*/ 32 h 57"/>
                <a:gd name="T22" fmla="*/ 52 w 115"/>
                <a:gd name="T23" fmla="*/ 31 h 57"/>
                <a:gd name="T24" fmla="*/ 64 w 115"/>
                <a:gd name="T25" fmla="*/ 43 h 57"/>
                <a:gd name="T26" fmla="*/ 63 w 115"/>
                <a:gd name="T27" fmla="*/ 43 h 57"/>
                <a:gd name="T28" fmla="*/ 26 w 115"/>
                <a:gd name="T29" fmla="*/ 50 h 57"/>
                <a:gd name="T30" fmla="*/ 25 w 115"/>
                <a:gd name="T31" fmla="*/ 57 h 57"/>
                <a:gd name="T32" fmla="*/ 68 w 115"/>
                <a:gd name="T33" fmla="*/ 48 h 57"/>
                <a:gd name="T34" fmla="*/ 69 w 115"/>
                <a:gd name="T35" fmla="*/ 47 h 57"/>
                <a:gd name="T36" fmla="*/ 71 w 115"/>
                <a:gd name="T37" fmla="*/ 49 h 57"/>
                <a:gd name="T38" fmla="*/ 80 w 115"/>
                <a:gd name="T39" fmla="*/ 47 h 57"/>
                <a:gd name="T40" fmla="*/ 78 w 115"/>
                <a:gd name="T41" fmla="*/ 45 h 57"/>
                <a:gd name="T42" fmla="*/ 110 w 115"/>
                <a:gd name="T43" fmla="*/ 22 h 57"/>
                <a:gd name="T44" fmla="*/ 31 w 115"/>
                <a:gd name="T45" fmla="*/ 24 h 57"/>
                <a:gd name="T46" fmla="*/ 39 w 115"/>
                <a:gd name="T47" fmla="*/ 16 h 57"/>
                <a:gd name="T48" fmla="*/ 48 w 115"/>
                <a:gd name="T49" fmla="*/ 25 h 57"/>
                <a:gd name="T50" fmla="*/ 31 w 115"/>
                <a:gd name="T51" fmla="*/ 24 h 57"/>
                <a:gd name="T52" fmla="*/ 75 w 115"/>
                <a:gd name="T53" fmla="*/ 40 h 57"/>
                <a:gd name="T54" fmla="*/ 64 w 115"/>
                <a:gd name="T55" fmla="*/ 29 h 57"/>
                <a:gd name="T56" fmla="*/ 88 w 115"/>
                <a:gd name="T57" fmla="*/ 29 h 57"/>
                <a:gd name="T58" fmla="*/ 75 w 115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7">
                  <a:moveTo>
                    <a:pt x="110" y="22"/>
                  </a:moveTo>
                  <a:cubicBezTo>
                    <a:pt x="104" y="17"/>
                    <a:pt x="88" y="17"/>
                    <a:pt x="62" y="22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7" y="13"/>
                    <a:pt x="47" y="12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3"/>
                    <a:pt x="43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9" y="19"/>
                    <a:pt x="0" y="27"/>
                    <a:pt x="5" y="32"/>
                  </a:cubicBezTo>
                  <a:cubicBezTo>
                    <a:pt x="9" y="36"/>
                    <a:pt x="24" y="36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49"/>
                    <a:pt x="26" y="50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2"/>
                    <a:pt x="68" y="48"/>
                  </a:cubicBezTo>
                  <a:cubicBezTo>
                    <a:pt x="68" y="48"/>
                    <a:pt x="68" y="48"/>
                    <a:pt x="69" y="47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7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78" y="27"/>
                    <a:pt x="85" y="27"/>
                    <a:pt x="88" y="29"/>
                  </a:cubicBezTo>
                  <a:cubicBezTo>
                    <a:pt x="90" y="32"/>
                    <a:pt x="86" y="35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1" name="Freeform 37"/>
            <p:cNvSpPr/>
            <p:nvPr/>
          </p:nvSpPr>
          <p:spPr bwMode="auto">
            <a:xfrm>
              <a:off x="2180258" y="2220769"/>
              <a:ext cx="288805" cy="182743"/>
            </a:xfrm>
            <a:custGeom>
              <a:avLst/>
              <a:gdLst>
                <a:gd name="T0" fmla="*/ 0 w 403"/>
                <a:gd name="T1" fmla="*/ 31 h 255"/>
                <a:gd name="T2" fmla="*/ 258 w 403"/>
                <a:gd name="T3" fmla="*/ 112 h 255"/>
                <a:gd name="T4" fmla="*/ 273 w 403"/>
                <a:gd name="T5" fmla="*/ 255 h 255"/>
                <a:gd name="T6" fmla="*/ 389 w 403"/>
                <a:gd name="T7" fmla="*/ 217 h 255"/>
                <a:gd name="T8" fmla="*/ 403 w 403"/>
                <a:gd name="T9" fmla="*/ 76 h 255"/>
                <a:gd name="T10" fmla="*/ 140 w 403"/>
                <a:gd name="T11" fmla="*/ 0 h 255"/>
                <a:gd name="T12" fmla="*/ 0 w 403"/>
                <a:gd name="T13" fmla="*/ 3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55">
                  <a:moveTo>
                    <a:pt x="0" y="31"/>
                  </a:moveTo>
                  <a:lnTo>
                    <a:pt x="258" y="112"/>
                  </a:lnTo>
                  <a:lnTo>
                    <a:pt x="273" y="255"/>
                  </a:lnTo>
                  <a:lnTo>
                    <a:pt x="389" y="217"/>
                  </a:lnTo>
                  <a:lnTo>
                    <a:pt x="403" y="76"/>
                  </a:lnTo>
                  <a:lnTo>
                    <a:pt x="14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2" name="Freeform 38"/>
            <p:cNvSpPr/>
            <p:nvPr/>
          </p:nvSpPr>
          <p:spPr bwMode="auto">
            <a:xfrm>
              <a:off x="2054130" y="2105390"/>
              <a:ext cx="419949" cy="226457"/>
            </a:xfrm>
            <a:custGeom>
              <a:avLst/>
              <a:gdLst>
                <a:gd name="T0" fmla="*/ 3 w 586"/>
                <a:gd name="T1" fmla="*/ 147 h 316"/>
                <a:gd name="T2" fmla="*/ 586 w 586"/>
                <a:gd name="T3" fmla="*/ 0 h 316"/>
                <a:gd name="T4" fmla="*/ 569 w 586"/>
                <a:gd name="T5" fmla="*/ 126 h 316"/>
                <a:gd name="T6" fmla="*/ 0 w 586"/>
                <a:gd name="T7" fmla="*/ 316 h 316"/>
                <a:gd name="T8" fmla="*/ 3 w 586"/>
                <a:gd name="T9" fmla="*/ 14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316">
                  <a:moveTo>
                    <a:pt x="3" y="147"/>
                  </a:moveTo>
                  <a:lnTo>
                    <a:pt x="586" y="0"/>
                  </a:lnTo>
                  <a:lnTo>
                    <a:pt x="569" y="126"/>
                  </a:lnTo>
                  <a:lnTo>
                    <a:pt x="0" y="316"/>
                  </a:lnTo>
                  <a:lnTo>
                    <a:pt x="3" y="147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3" name="Freeform 39"/>
            <p:cNvSpPr/>
            <p:nvPr/>
          </p:nvSpPr>
          <p:spPr bwMode="auto">
            <a:xfrm>
              <a:off x="1855621" y="2147672"/>
              <a:ext cx="200658" cy="184176"/>
            </a:xfrm>
            <a:custGeom>
              <a:avLst/>
              <a:gdLst>
                <a:gd name="T0" fmla="*/ 0 w 280"/>
                <a:gd name="T1" fmla="*/ 0 h 257"/>
                <a:gd name="T2" fmla="*/ 280 w 280"/>
                <a:gd name="T3" fmla="*/ 88 h 257"/>
                <a:gd name="T4" fmla="*/ 277 w 280"/>
                <a:gd name="T5" fmla="*/ 257 h 257"/>
                <a:gd name="T6" fmla="*/ 40 w 280"/>
                <a:gd name="T7" fmla="*/ 159 h 257"/>
                <a:gd name="T8" fmla="*/ 19 w 280"/>
                <a:gd name="T9" fmla="*/ 72 h 257"/>
                <a:gd name="T10" fmla="*/ 45 w 280"/>
                <a:gd name="T11" fmla="*/ 69 h 257"/>
                <a:gd name="T12" fmla="*/ 14 w 280"/>
                <a:gd name="T13" fmla="*/ 57 h 257"/>
                <a:gd name="T14" fmla="*/ 0 w 280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7">
                  <a:moveTo>
                    <a:pt x="0" y="0"/>
                  </a:moveTo>
                  <a:lnTo>
                    <a:pt x="280" y="88"/>
                  </a:lnTo>
                  <a:lnTo>
                    <a:pt x="277" y="257"/>
                  </a:lnTo>
                  <a:lnTo>
                    <a:pt x="40" y="159"/>
                  </a:lnTo>
                  <a:lnTo>
                    <a:pt x="19" y="72"/>
                  </a:lnTo>
                  <a:lnTo>
                    <a:pt x="45" y="69"/>
                  </a:lnTo>
                  <a:lnTo>
                    <a:pt x="1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4" name="Freeform 40"/>
            <p:cNvSpPr/>
            <p:nvPr/>
          </p:nvSpPr>
          <p:spPr bwMode="auto">
            <a:xfrm>
              <a:off x="1855621" y="2054509"/>
              <a:ext cx="618458" cy="156227"/>
            </a:xfrm>
            <a:custGeom>
              <a:avLst/>
              <a:gdLst>
                <a:gd name="T0" fmla="*/ 614 w 863"/>
                <a:gd name="T1" fmla="*/ 0 h 218"/>
                <a:gd name="T2" fmla="*/ 863 w 863"/>
                <a:gd name="T3" fmla="*/ 71 h 218"/>
                <a:gd name="T4" fmla="*/ 280 w 863"/>
                <a:gd name="T5" fmla="*/ 218 h 218"/>
                <a:gd name="T6" fmla="*/ 0 w 863"/>
                <a:gd name="T7" fmla="*/ 130 h 218"/>
                <a:gd name="T8" fmla="*/ 614 w 863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18">
                  <a:moveTo>
                    <a:pt x="614" y="0"/>
                  </a:moveTo>
                  <a:lnTo>
                    <a:pt x="863" y="71"/>
                  </a:lnTo>
                  <a:lnTo>
                    <a:pt x="280" y="218"/>
                  </a:lnTo>
                  <a:lnTo>
                    <a:pt x="0" y="13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5" name="Freeform 41"/>
            <p:cNvSpPr/>
            <p:nvPr/>
          </p:nvSpPr>
          <p:spPr bwMode="auto">
            <a:xfrm>
              <a:off x="1976016" y="2241552"/>
              <a:ext cx="200658" cy="37265"/>
            </a:xfrm>
            <a:custGeom>
              <a:avLst/>
              <a:gdLst>
                <a:gd name="T0" fmla="*/ 0 w 280"/>
                <a:gd name="T1" fmla="*/ 5 h 52"/>
                <a:gd name="T2" fmla="*/ 109 w 280"/>
                <a:gd name="T3" fmla="*/ 38 h 52"/>
                <a:gd name="T4" fmla="*/ 280 w 280"/>
                <a:gd name="T5" fmla="*/ 0 h 52"/>
                <a:gd name="T6" fmla="*/ 109 w 280"/>
                <a:gd name="T7" fmla="*/ 52 h 52"/>
                <a:gd name="T8" fmla="*/ 0 w 280"/>
                <a:gd name="T9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2">
                  <a:moveTo>
                    <a:pt x="0" y="5"/>
                  </a:moveTo>
                  <a:lnTo>
                    <a:pt x="109" y="38"/>
                  </a:lnTo>
                  <a:lnTo>
                    <a:pt x="280" y="0"/>
                  </a:lnTo>
                  <a:lnTo>
                    <a:pt x="109" y="5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6" name="Freeform 42"/>
            <p:cNvSpPr/>
            <p:nvPr/>
          </p:nvSpPr>
          <p:spPr bwMode="auto">
            <a:xfrm>
              <a:off x="2166642" y="2137639"/>
              <a:ext cx="88147" cy="127561"/>
            </a:xfrm>
            <a:custGeom>
              <a:avLst/>
              <a:gdLst>
                <a:gd name="T0" fmla="*/ 123 w 123"/>
                <a:gd name="T1" fmla="*/ 178 h 178"/>
                <a:gd name="T2" fmla="*/ 109 w 123"/>
                <a:gd name="T3" fmla="*/ 36 h 178"/>
                <a:gd name="T4" fmla="*/ 0 w 123"/>
                <a:gd name="T5" fmla="*/ 0 h 178"/>
                <a:gd name="T6" fmla="*/ 92 w 123"/>
                <a:gd name="T7" fmla="*/ 40 h 178"/>
                <a:gd name="T8" fmla="*/ 123 w 123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78">
                  <a:moveTo>
                    <a:pt x="123" y="178"/>
                  </a:moveTo>
                  <a:lnTo>
                    <a:pt x="109" y="36"/>
                  </a:lnTo>
                  <a:lnTo>
                    <a:pt x="0" y="0"/>
                  </a:lnTo>
                  <a:lnTo>
                    <a:pt x="92" y="40"/>
                  </a:lnTo>
                  <a:lnTo>
                    <a:pt x="123" y="178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7" name="Freeform 43"/>
            <p:cNvSpPr>
              <a:spLocks noEditPoints="1"/>
            </p:cNvSpPr>
            <p:nvPr/>
          </p:nvSpPr>
          <p:spPr bwMode="auto">
            <a:xfrm>
              <a:off x="1988199" y="2100374"/>
              <a:ext cx="197075" cy="96746"/>
            </a:xfrm>
            <a:custGeom>
              <a:avLst/>
              <a:gdLst>
                <a:gd name="T0" fmla="*/ 110 w 116"/>
                <a:gd name="T1" fmla="*/ 22 h 57"/>
                <a:gd name="T2" fmla="*/ 62 w 116"/>
                <a:gd name="T3" fmla="*/ 22 h 57"/>
                <a:gd name="T4" fmla="*/ 56 w 116"/>
                <a:gd name="T5" fmla="*/ 23 h 57"/>
                <a:gd name="T6" fmla="*/ 46 w 116"/>
                <a:gd name="T7" fmla="*/ 13 h 57"/>
                <a:gd name="T8" fmla="*/ 48 w 116"/>
                <a:gd name="T9" fmla="*/ 13 h 57"/>
                <a:gd name="T10" fmla="*/ 79 w 116"/>
                <a:gd name="T11" fmla="*/ 6 h 57"/>
                <a:gd name="T12" fmla="*/ 80 w 116"/>
                <a:gd name="T13" fmla="*/ 0 h 57"/>
                <a:gd name="T14" fmla="*/ 43 w 116"/>
                <a:gd name="T15" fmla="*/ 8 h 57"/>
                <a:gd name="T16" fmla="*/ 41 w 116"/>
                <a:gd name="T17" fmla="*/ 9 h 57"/>
                <a:gd name="T18" fmla="*/ 32 w 116"/>
                <a:gd name="T19" fmla="*/ 11 h 57"/>
                <a:gd name="T20" fmla="*/ 5 w 116"/>
                <a:gd name="T21" fmla="*/ 32 h 57"/>
                <a:gd name="T22" fmla="*/ 52 w 116"/>
                <a:gd name="T23" fmla="*/ 31 h 57"/>
                <a:gd name="T24" fmla="*/ 64 w 116"/>
                <a:gd name="T25" fmla="*/ 43 h 57"/>
                <a:gd name="T26" fmla="*/ 64 w 116"/>
                <a:gd name="T27" fmla="*/ 43 h 57"/>
                <a:gd name="T28" fmla="*/ 27 w 116"/>
                <a:gd name="T29" fmla="*/ 51 h 57"/>
                <a:gd name="T30" fmla="*/ 25 w 116"/>
                <a:gd name="T31" fmla="*/ 57 h 57"/>
                <a:gd name="T32" fmla="*/ 68 w 116"/>
                <a:gd name="T33" fmla="*/ 48 h 57"/>
                <a:gd name="T34" fmla="*/ 69 w 116"/>
                <a:gd name="T35" fmla="*/ 48 h 57"/>
                <a:gd name="T36" fmla="*/ 71 w 116"/>
                <a:gd name="T37" fmla="*/ 49 h 57"/>
                <a:gd name="T38" fmla="*/ 80 w 116"/>
                <a:gd name="T39" fmla="*/ 47 h 57"/>
                <a:gd name="T40" fmla="*/ 78 w 116"/>
                <a:gd name="T41" fmla="*/ 45 h 57"/>
                <a:gd name="T42" fmla="*/ 110 w 116"/>
                <a:gd name="T43" fmla="*/ 22 h 57"/>
                <a:gd name="T44" fmla="*/ 31 w 116"/>
                <a:gd name="T45" fmla="*/ 24 h 57"/>
                <a:gd name="T46" fmla="*/ 39 w 116"/>
                <a:gd name="T47" fmla="*/ 16 h 57"/>
                <a:gd name="T48" fmla="*/ 48 w 116"/>
                <a:gd name="T49" fmla="*/ 25 h 57"/>
                <a:gd name="T50" fmla="*/ 31 w 116"/>
                <a:gd name="T51" fmla="*/ 24 h 57"/>
                <a:gd name="T52" fmla="*/ 75 w 116"/>
                <a:gd name="T53" fmla="*/ 40 h 57"/>
                <a:gd name="T54" fmla="*/ 65 w 116"/>
                <a:gd name="T55" fmla="*/ 29 h 57"/>
                <a:gd name="T56" fmla="*/ 88 w 116"/>
                <a:gd name="T57" fmla="*/ 30 h 57"/>
                <a:gd name="T58" fmla="*/ 75 w 116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57">
                  <a:moveTo>
                    <a:pt x="110" y="22"/>
                  </a:moveTo>
                  <a:cubicBezTo>
                    <a:pt x="105" y="17"/>
                    <a:pt x="89" y="17"/>
                    <a:pt x="62" y="22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7" y="13"/>
                    <a:pt x="48" y="13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3"/>
                    <a:pt x="43" y="8"/>
                  </a:cubicBezTo>
                  <a:cubicBezTo>
                    <a:pt x="43" y="8"/>
                    <a:pt x="42" y="8"/>
                    <a:pt x="41" y="9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10" y="19"/>
                    <a:pt x="0" y="27"/>
                    <a:pt x="5" y="32"/>
                  </a:cubicBezTo>
                  <a:cubicBezTo>
                    <a:pt x="9" y="36"/>
                    <a:pt x="25" y="36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1" y="47"/>
                    <a:pt x="36" y="49"/>
                    <a:pt x="27" y="5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2"/>
                    <a:pt x="68" y="48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6" y="27"/>
                    <a:pt x="110" y="22"/>
                  </a:cubicBezTo>
                  <a:close/>
                  <a:moveTo>
                    <a:pt x="31" y="24"/>
                  </a:moveTo>
                  <a:cubicBezTo>
                    <a:pt x="30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9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5" y="29"/>
                    <a:pt x="65" y="29"/>
                    <a:pt x="65" y="29"/>
                  </a:cubicBezTo>
                  <a:cubicBezTo>
                    <a:pt x="79" y="27"/>
                    <a:pt x="85" y="27"/>
                    <a:pt x="88" y="30"/>
                  </a:cubicBezTo>
                  <a:cubicBezTo>
                    <a:pt x="90" y="32"/>
                    <a:pt x="87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8" name="Freeform 44"/>
            <p:cNvSpPr>
              <a:spLocks noEditPoints="1"/>
            </p:cNvSpPr>
            <p:nvPr/>
          </p:nvSpPr>
          <p:spPr bwMode="auto">
            <a:xfrm>
              <a:off x="2165208" y="2059526"/>
              <a:ext cx="197075" cy="98896"/>
            </a:xfrm>
            <a:custGeom>
              <a:avLst/>
              <a:gdLst>
                <a:gd name="T0" fmla="*/ 110 w 116"/>
                <a:gd name="T1" fmla="*/ 23 h 58"/>
                <a:gd name="T2" fmla="*/ 62 w 116"/>
                <a:gd name="T3" fmla="*/ 23 h 58"/>
                <a:gd name="T4" fmla="*/ 56 w 116"/>
                <a:gd name="T5" fmla="*/ 24 h 58"/>
                <a:gd name="T6" fmla="*/ 46 w 116"/>
                <a:gd name="T7" fmla="*/ 14 h 58"/>
                <a:gd name="T8" fmla="*/ 48 w 116"/>
                <a:gd name="T9" fmla="*/ 13 h 58"/>
                <a:gd name="T10" fmla="*/ 79 w 116"/>
                <a:gd name="T11" fmla="*/ 7 h 58"/>
                <a:gd name="T12" fmla="*/ 80 w 116"/>
                <a:gd name="T13" fmla="*/ 0 h 58"/>
                <a:gd name="T14" fmla="*/ 43 w 116"/>
                <a:gd name="T15" fmla="*/ 8 h 58"/>
                <a:gd name="T16" fmla="*/ 41 w 116"/>
                <a:gd name="T17" fmla="*/ 9 h 58"/>
                <a:gd name="T18" fmla="*/ 32 w 116"/>
                <a:gd name="T19" fmla="*/ 12 h 58"/>
                <a:gd name="T20" fmla="*/ 5 w 116"/>
                <a:gd name="T21" fmla="*/ 33 h 58"/>
                <a:gd name="T22" fmla="*/ 52 w 116"/>
                <a:gd name="T23" fmla="*/ 32 h 58"/>
                <a:gd name="T24" fmla="*/ 64 w 116"/>
                <a:gd name="T25" fmla="*/ 43 h 58"/>
                <a:gd name="T26" fmla="*/ 64 w 116"/>
                <a:gd name="T27" fmla="*/ 44 h 58"/>
                <a:gd name="T28" fmla="*/ 27 w 116"/>
                <a:gd name="T29" fmla="*/ 51 h 58"/>
                <a:gd name="T30" fmla="*/ 25 w 116"/>
                <a:gd name="T31" fmla="*/ 58 h 58"/>
                <a:gd name="T32" fmla="*/ 68 w 116"/>
                <a:gd name="T33" fmla="*/ 49 h 58"/>
                <a:gd name="T34" fmla="*/ 69 w 116"/>
                <a:gd name="T35" fmla="*/ 48 h 58"/>
                <a:gd name="T36" fmla="*/ 71 w 116"/>
                <a:gd name="T37" fmla="*/ 50 h 58"/>
                <a:gd name="T38" fmla="*/ 80 w 116"/>
                <a:gd name="T39" fmla="*/ 47 h 58"/>
                <a:gd name="T40" fmla="*/ 78 w 116"/>
                <a:gd name="T41" fmla="*/ 45 h 58"/>
                <a:gd name="T42" fmla="*/ 110 w 116"/>
                <a:gd name="T43" fmla="*/ 23 h 58"/>
                <a:gd name="T44" fmla="*/ 31 w 116"/>
                <a:gd name="T45" fmla="*/ 25 h 58"/>
                <a:gd name="T46" fmla="*/ 39 w 116"/>
                <a:gd name="T47" fmla="*/ 17 h 58"/>
                <a:gd name="T48" fmla="*/ 48 w 116"/>
                <a:gd name="T49" fmla="*/ 25 h 58"/>
                <a:gd name="T50" fmla="*/ 31 w 116"/>
                <a:gd name="T51" fmla="*/ 25 h 58"/>
                <a:gd name="T52" fmla="*/ 75 w 116"/>
                <a:gd name="T53" fmla="*/ 40 h 58"/>
                <a:gd name="T54" fmla="*/ 65 w 116"/>
                <a:gd name="T55" fmla="*/ 30 h 58"/>
                <a:gd name="T56" fmla="*/ 88 w 116"/>
                <a:gd name="T57" fmla="*/ 30 h 58"/>
                <a:gd name="T58" fmla="*/ 75 w 116"/>
                <a:gd name="T5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58">
                  <a:moveTo>
                    <a:pt x="110" y="23"/>
                  </a:moveTo>
                  <a:cubicBezTo>
                    <a:pt x="105" y="17"/>
                    <a:pt x="89" y="18"/>
                    <a:pt x="62" y="23"/>
                  </a:cubicBezTo>
                  <a:cubicBezTo>
                    <a:pt x="60" y="23"/>
                    <a:pt x="58" y="24"/>
                    <a:pt x="56" y="2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7" y="13"/>
                    <a:pt x="48" y="13"/>
                  </a:cubicBezTo>
                  <a:cubicBezTo>
                    <a:pt x="61" y="9"/>
                    <a:pt x="72" y="8"/>
                    <a:pt x="79" y="7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3" y="9"/>
                    <a:pt x="42" y="9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20"/>
                    <a:pt x="0" y="28"/>
                    <a:pt x="5" y="33"/>
                  </a:cubicBezTo>
                  <a:cubicBezTo>
                    <a:pt x="9" y="37"/>
                    <a:pt x="24" y="37"/>
                    <a:pt x="52" y="32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4"/>
                    <a:pt x="64" y="44"/>
                  </a:cubicBezTo>
                  <a:cubicBezTo>
                    <a:pt x="51" y="47"/>
                    <a:pt x="36" y="50"/>
                    <a:pt x="27" y="51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37" y="56"/>
                    <a:pt x="52" y="53"/>
                    <a:pt x="68" y="49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7"/>
                    <a:pt x="116" y="28"/>
                    <a:pt x="110" y="23"/>
                  </a:cubicBezTo>
                  <a:close/>
                  <a:moveTo>
                    <a:pt x="31" y="25"/>
                  </a:moveTo>
                  <a:cubicBezTo>
                    <a:pt x="29" y="23"/>
                    <a:pt x="32" y="20"/>
                    <a:pt x="39" y="1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9" y="27"/>
                    <a:pt x="33" y="27"/>
                    <a:pt x="31" y="25"/>
                  </a:cubicBezTo>
                  <a:close/>
                  <a:moveTo>
                    <a:pt x="75" y="40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79" y="28"/>
                    <a:pt x="85" y="28"/>
                    <a:pt x="88" y="30"/>
                  </a:cubicBezTo>
                  <a:cubicBezTo>
                    <a:pt x="90" y="33"/>
                    <a:pt x="87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9" name="Freeform 45"/>
            <p:cNvSpPr/>
            <p:nvPr/>
          </p:nvSpPr>
          <p:spPr bwMode="auto">
            <a:xfrm>
              <a:off x="2059863" y="2083174"/>
              <a:ext cx="288805" cy="182026"/>
            </a:xfrm>
            <a:custGeom>
              <a:avLst/>
              <a:gdLst>
                <a:gd name="T0" fmla="*/ 0 w 403"/>
                <a:gd name="T1" fmla="*/ 29 h 254"/>
                <a:gd name="T2" fmla="*/ 258 w 403"/>
                <a:gd name="T3" fmla="*/ 112 h 254"/>
                <a:gd name="T4" fmla="*/ 272 w 403"/>
                <a:gd name="T5" fmla="*/ 254 h 254"/>
                <a:gd name="T6" fmla="*/ 388 w 403"/>
                <a:gd name="T7" fmla="*/ 216 h 254"/>
                <a:gd name="T8" fmla="*/ 403 w 403"/>
                <a:gd name="T9" fmla="*/ 76 h 254"/>
                <a:gd name="T10" fmla="*/ 142 w 403"/>
                <a:gd name="T11" fmla="*/ 0 h 254"/>
                <a:gd name="T12" fmla="*/ 0 w 403"/>
                <a:gd name="T13" fmla="*/ 2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54">
                  <a:moveTo>
                    <a:pt x="0" y="29"/>
                  </a:moveTo>
                  <a:lnTo>
                    <a:pt x="258" y="112"/>
                  </a:lnTo>
                  <a:lnTo>
                    <a:pt x="272" y="254"/>
                  </a:lnTo>
                  <a:lnTo>
                    <a:pt x="388" y="216"/>
                  </a:lnTo>
                  <a:lnTo>
                    <a:pt x="403" y="76"/>
                  </a:lnTo>
                  <a:lnTo>
                    <a:pt x="14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10071" y="1957039"/>
            <a:ext cx="930791" cy="708662"/>
            <a:chOff x="3310501" y="1956586"/>
            <a:chExt cx="930912" cy="708498"/>
          </a:xfrm>
        </p:grpSpPr>
        <p:sp>
          <p:nvSpPr>
            <p:cNvPr id="12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481461" y="1956586"/>
              <a:ext cx="669717" cy="660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3310501" y="2054509"/>
              <a:ext cx="930912" cy="610575"/>
              <a:chOff x="7496761" y="7488076"/>
              <a:chExt cx="2062163" cy="1352550"/>
            </a:xfrm>
          </p:grpSpPr>
          <p:sp>
            <p:nvSpPr>
              <p:cNvPr id="221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925984" y="1905617"/>
            <a:ext cx="930791" cy="760084"/>
            <a:chOff x="4926624" y="1905176"/>
            <a:chExt cx="930912" cy="75990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5118082" y="1905176"/>
              <a:ext cx="704248" cy="692669"/>
              <a:chOff x="4551467" y="1467268"/>
              <a:chExt cx="795412" cy="795733"/>
            </a:xfrm>
          </p:grpSpPr>
          <p:sp>
            <p:nvSpPr>
              <p:cNvPr id="113" name="AutoShape 41"/>
              <p:cNvSpPr>
                <a:spLocks noChangeAspect="1" noChangeArrowheads="1" noTextEdit="1"/>
              </p:cNvSpPr>
              <p:nvPr/>
            </p:nvSpPr>
            <p:spPr bwMode="auto">
              <a:xfrm>
                <a:off x="4586704" y="1542856"/>
                <a:ext cx="677934" cy="699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3" name="Group 50"/>
              <p:cNvGrpSpPr>
                <a:grpSpLocks noChangeAspect="1"/>
              </p:cNvGrpSpPr>
              <p:nvPr/>
            </p:nvGrpSpPr>
            <p:grpSpPr bwMode="auto">
              <a:xfrm>
                <a:off x="4551467" y="1467268"/>
                <a:ext cx="795412" cy="795733"/>
                <a:chOff x="606" y="127"/>
                <a:chExt cx="2480" cy="2481"/>
              </a:xfrm>
            </p:grpSpPr>
            <p:sp>
              <p:nvSpPr>
                <p:cNvPr id="104" name="AutoShape 4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6" y="127"/>
                  <a:ext cx="2480" cy="24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52"/>
                <p:cNvSpPr/>
                <p:nvPr/>
              </p:nvSpPr>
              <p:spPr bwMode="auto">
                <a:xfrm>
                  <a:off x="1824" y="1513"/>
                  <a:ext cx="454" cy="455"/>
                </a:xfrm>
                <a:custGeom>
                  <a:avLst/>
                  <a:gdLst>
                    <a:gd name="T0" fmla="*/ 90 w 192"/>
                    <a:gd name="T1" fmla="*/ 0 h 192"/>
                    <a:gd name="T2" fmla="*/ 0 w 192"/>
                    <a:gd name="T3" fmla="*/ 90 h 192"/>
                    <a:gd name="T4" fmla="*/ 0 w 192"/>
                    <a:gd name="T5" fmla="*/ 192 h 192"/>
                    <a:gd name="T6" fmla="*/ 192 w 192"/>
                    <a:gd name="T7" fmla="*/ 0 h 192"/>
                    <a:gd name="T8" fmla="*/ 90 w 192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192">
                      <a:moveTo>
                        <a:pt x="90" y="0"/>
                      </a:moveTo>
                      <a:cubicBezTo>
                        <a:pt x="80" y="45"/>
                        <a:pt x="44" y="80"/>
                        <a:pt x="0" y="90"/>
                      </a:cubicBezTo>
                      <a:cubicBezTo>
                        <a:pt x="0" y="192"/>
                        <a:pt x="0" y="192"/>
                        <a:pt x="0" y="192"/>
                      </a:cubicBezTo>
                      <a:cubicBezTo>
                        <a:pt x="100" y="181"/>
                        <a:pt x="180" y="101"/>
                        <a:pt x="192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53"/>
                <p:cNvSpPr/>
                <p:nvPr/>
              </p:nvSpPr>
              <p:spPr bwMode="auto">
                <a:xfrm>
                  <a:off x="1248" y="1513"/>
                  <a:ext cx="455" cy="455"/>
                </a:xfrm>
                <a:custGeom>
                  <a:avLst/>
                  <a:gdLst>
                    <a:gd name="T0" fmla="*/ 192 w 192"/>
                    <a:gd name="T1" fmla="*/ 90 h 192"/>
                    <a:gd name="T2" fmla="*/ 103 w 192"/>
                    <a:gd name="T3" fmla="*/ 0 h 192"/>
                    <a:gd name="T4" fmla="*/ 0 w 192"/>
                    <a:gd name="T5" fmla="*/ 0 h 192"/>
                    <a:gd name="T6" fmla="*/ 192 w 192"/>
                    <a:gd name="T7" fmla="*/ 192 h 192"/>
                    <a:gd name="T8" fmla="*/ 192 w 192"/>
                    <a:gd name="T9" fmla="*/ 9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192">
                      <a:moveTo>
                        <a:pt x="192" y="90"/>
                      </a:moveTo>
                      <a:cubicBezTo>
                        <a:pt x="148" y="80"/>
                        <a:pt x="113" y="45"/>
                        <a:pt x="10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101"/>
                        <a:pt x="92" y="181"/>
                        <a:pt x="192" y="192"/>
                      </a:cubicBezTo>
                      <a:cubicBezTo>
                        <a:pt x="192" y="90"/>
                        <a:pt x="192" y="90"/>
                        <a:pt x="192" y="90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 54"/>
                <p:cNvSpPr/>
                <p:nvPr/>
              </p:nvSpPr>
              <p:spPr bwMode="auto">
                <a:xfrm>
                  <a:off x="1248" y="940"/>
                  <a:ext cx="455" cy="455"/>
                </a:xfrm>
                <a:custGeom>
                  <a:avLst/>
                  <a:gdLst>
                    <a:gd name="T0" fmla="*/ 103 w 192"/>
                    <a:gd name="T1" fmla="*/ 192 h 192"/>
                    <a:gd name="T2" fmla="*/ 192 w 192"/>
                    <a:gd name="T3" fmla="*/ 102 h 192"/>
                    <a:gd name="T4" fmla="*/ 192 w 192"/>
                    <a:gd name="T5" fmla="*/ 0 h 192"/>
                    <a:gd name="T6" fmla="*/ 0 w 192"/>
                    <a:gd name="T7" fmla="*/ 192 h 192"/>
                    <a:gd name="T8" fmla="*/ 103 w 192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192">
                      <a:moveTo>
                        <a:pt x="103" y="192"/>
                      </a:moveTo>
                      <a:cubicBezTo>
                        <a:pt x="112" y="147"/>
                        <a:pt x="148" y="112"/>
                        <a:pt x="192" y="102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92" y="12"/>
                        <a:pt x="12" y="92"/>
                        <a:pt x="0" y="192"/>
                      </a:cubicBezTo>
                      <a:cubicBezTo>
                        <a:pt x="103" y="192"/>
                        <a:pt x="103" y="192"/>
                        <a:pt x="103" y="192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Freeform 56"/>
                <p:cNvSpPr/>
                <p:nvPr/>
              </p:nvSpPr>
              <p:spPr bwMode="auto">
                <a:xfrm>
                  <a:off x="888" y="1513"/>
                  <a:ext cx="815" cy="815"/>
                </a:xfrm>
                <a:custGeom>
                  <a:avLst/>
                  <a:gdLst>
                    <a:gd name="T0" fmla="*/ 344 w 344"/>
                    <a:gd name="T1" fmla="*/ 344 h 344"/>
                    <a:gd name="T2" fmla="*/ 344 w 344"/>
                    <a:gd name="T3" fmla="*/ 243 h 344"/>
                    <a:gd name="T4" fmla="*/ 102 w 344"/>
                    <a:gd name="T5" fmla="*/ 0 h 344"/>
                    <a:gd name="T6" fmla="*/ 0 w 344"/>
                    <a:gd name="T7" fmla="*/ 0 h 344"/>
                    <a:gd name="T8" fmla="*/ 344 w 344"/>
                    <a:gd name="T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4" h="344">
                      <a:moveTo>
                        <a:pt x="344" y="344"/>
                      </a:moveTo>
                      <a:cubicBezTo>
                        <a:pt x="344" y="243"/>
                        <a:pt x="344" y="243"/>
                        <a:pt x="344" y="243"/>
                      </a:cubicBezTo>
                      <a:cubicBezTo>
                        <a:pt x="216" y="231"/>
                        <a:pt x="114" y="129"/>
                        <a:pt x="10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84"/>
                        <a:pt x="161" y="332"/>
                        <a:pt x="344" y="344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Freeform 57"/>
                <p:cNvSpPr/>
                <p:nvPr/>
              </p:nvSpPr>
              <p:spPr bwMode="auto">
                <a:xfrm>
                  <a:off x="1824" y="1513"/>
                  <a:ext cx="814" cy="815"/>
                </a:xfrm>
                <a:custGeom>
                  <a:avLst/>
                  <a:gdLst>
                    <a:gd name="T0" fmla="*/ 0 w 344"/>
                    <a:gd name="T1" fmla="*/ 243 h 344"/>
                    <a:gd name="T2" fmla="*/ 0 w 344"/>
                    <a:gd name="T3" fmla="*/ 344 h 344"/>
                    <a:gd name="T4" fmla="*/ 344 w 344"/>
                    <a:gd name="T5" fmla="*/ 0 h 344"/>
                    <a:gd name="T6" fmla="*/ 243 w 344"/>
                    <a:gd name="T7" fmla="*/ 0 h 344"/>
                    <a:gd name="T8" fmla="*/ 0 w 344"/>
                    <a:gd name="T9" fmla="*/ 243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4" h="344">
                      <a:moveTo>
                        <a:pt x="0" y="243"/>
                      </a:move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184" y="332"/>
                        <a:pt x="331" y="184"/>
                        <a:pt x="344" y="0"/>
                      </a:cubicBezTo>
                      <a:cubicBezTo>
                        <a:pt x="243" y="0"/>
                        <a:pt x="243" y="0"/>
                        <a:pt x="243" y="0"/>
                      </a:cubicBezTo>
                      <a:cubicBezTo>
                        <a:pt x="230" y="129"/>
                        <a:pt x="128" y="231"/>
                        <a:pt x="0" y="243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61" name="组合 260"/>
            <p:cNvGrpSpPr/>
            <p:nvPr/>
          </p:nvGrpSpPr>
          <p:grpSpPr>
            <a:xfrm>
              <a:off x="4926624" y="2054509"/>
              <a:ext cx="930912" cy="610575"/>
              <a:chOff x="7496761" y="7488076"/>
              <a:chExt cx="2062163" cy="1352550"/>
            </a:xfrm>
          </p:grpSpPr>
          <p:sp>
            <p:nvSpPr>
              <p:cNvPr id="262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0" name="文本框 14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5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5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5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accel="20000" decel="3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accel="20000" decel="3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8095" y="233063"/>
            <a:ext cx="3468434" cy="1545887"/>
            <a:chOff x="-38100" y="233008"/>
            <a:chExt cx="3468886" cy="15455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-38100" y="233008"/>
              <a:ext cx="3468886" cy="154552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06170" y="714638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2" name="Freeform 229"/>
            <p:cNvSpPr/>
            <p:nvPr/>
          </p:nvSpPr>
          <p:spPr bwMode="auto">
            <a:xfrm>
              <a:off x="2624014" y="795599"/>
              <a:ext cx="186713" cy="241272"/>
            </a:xfrm>
            <a:custGeom>
              <a:avLst/>
              <a:gdLst>
                <a:gd name="T0" fmla="*/ 28 w 41"/>
                <a:gd name="T1" fmla="*/ 0 h 53"/>
                <a:gd name="T2" fmla="*/ 23 w 41"/>
                <a:gd name="T3" fmla="*/ 0 h 53"/>
                <a:gd name="T4" fmla="*/ 0 w 41"/>
                <a:gd name="T5" fmla="*/ 8 h 53"/>
                <a:gd name="T6" fmla="*/ 0 w 41"/>
                <a:gd name="T7" fmla="*/ 17 h 53"/>
                <a:gd name="T8" fmla="*/ 13 w 41"/>
                <a:gd name="T9" fmla="*/ 17 h 53"/>
                <a:gd name="T10" fmla="*/ 13 w 41"/>
                <a:gd name="T11" fmla="*/ 41 h 53"/>
                <a:gd name="T12" fmla="*/ 0 w 41"/>
                <a:gd name="T13" fmla="*/ 41 h 53"/>
                <a:gd name="T14" fmla="*/ 0 w 41"/>
                <a:gd name="T15" fmla="*/ 53 h 53"/>
                <a:gd name="T16" fmla="*/ 41 w 41"/>
                <a:gd name="T17" fmla="*/ 53 h 53"/>
                <a:gd name="T18" fmla="*/ 41 w 41"/>
                <a:gd name="T19" fmla="*/ 41 h 53"/>
                <a:gd name="T20" fmla="*/ 28 w 41"/>
                <a:gd name="T21" fmla="*/ 41 h 53"/>
                <a:gd name="T22" fmla="*/ 28 w 41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53">
                  <a:moveTo>
                    <a:pt x="2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4"/>
                    <a:pt x="7" y="8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31256" y="2768365"/>
            <a:ext cx="1346713" cy="4175582"/>
            <a:chOff x="1431441" y="2767724"/>
            <a:chExt cx="1346888" cy="417461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0" t="69006" r="81681"/>
            <a:stretch>
              <a:fillRect/>
            </a:stretch>
          </p:blipFill>
          <p:spPr>
            <a:xfrm>
              <a:off x="1431441" y="2767724"/>
              <a:ext cx="1346888" cy="417461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923002" y="4823169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3" name="Freeform 230"/>
            <p:cNvSpPr/>
            <p:nvPr/>
          </p:nvSpPr>
          <p:spPr bwMode="auto">
            <a:xfrm>
              <a:off x="2047328" y="3747135"/>
              <a:ext cx="192223" cy="239987"/>
            </a:xfrm>
            <a:custGeom>
              <a:avLst/>
              <a:gdLst>
                <a:gd name="T0" fmla="*/ 23 w 44"/>
                <a:gd name="T1" fmla="*/ 0 h 55"/>
                <a:gd name="T2" fmla="*/ 0 w 44"/>
                <a:gd name="T3" fmla="*/ 18 h 55"/>
                <a:gd name="T4" fmla="*/ 0 w 44"/>
                <a:gd name="T5" fmla="*/ 20 h 55"/>
                <a:gd name="T6" fmla="*/ 14 w 44"/>
                <a:gd name="T7" fmla="*/ 20 h 55"/>
                <a:gd name="T8" fmla="*/ 14 w 44"/>
                <a:gd name="T9" fmla="*/ 19 h 55"/>
                <a:gd name="T10" fmla="*/ 21 w 44"/>
                <a:gd name="T11" fmla="*/ 11 h 55"/>
                <a:gd name="T12" fmla="*/ 28 w 44"/>
                <a:gd name="T13" fmla="*/ 17 h 55"/>
                <a:gd name="T14" fmla="*/ 7 w 44"/>
                <a:gd name="T15" fmla="*/ 37 h 55"/>
                <a:gd name="T16" fmla="*/ 0 w 44"/>
                <a:gd name="T17" fmla="*/ 51 h 55"/>
                <a:gd name="T18" fmla="*/ 0 w 44"/>
                <a:gd name="T19" fmla="*/ 55 h 55"/>
                <a:gd name="T20" fmla="*/ 44 w 44"/>
                <a:gd name="T21" fmla="*/ 55 h 55"/>
                <a:gd name="T22" fmla="*/ 44 w 44"/>
                <a:gd name="T23" fmla="*/ 42 h 55"/>
                <a:gd name="T24" fmla="*/ 21 w 44"/>
                <a:gd name="T25" fmla="*/ 42 h 55"/>
                <a:gd name="T26" fmla="*/ 43 w 44"/>
                <a:gd name="T27" fmla="*/ 16 h 55"/>
                <a:gd name="T28" fmla="*/ 23 w 44"/>
                <a:gd name="T2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5">
                  <a:moveTo>
                    <a:pt x="23" y="0"/>
                  </a:moveTo>
                  <a:cubicBezTo>
                    <a:pt x="7" y="0"/>
                    <a:pt x="0" y="7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4"/>
                    <a:pt x="16" y="11"/>
                    <a:pt x="21" y="11"/>
                  </a:cubicBezTo>
                  <a:cubicBezTo>
                    <a:pt x="26" y="11"/>
                    <a:pt x="28" y="14"/>
                    <a:pt x="28" y="17"/>
                  </a:cubicBezTo>
                  <a:cubicBezTo>
                    <a:pt x="28" y="22"/>
                    <a:pt x="19" y="26"/>
                    <a:pt x="7" y="37"/>
                  </a:cubicBezTo>
                  <a:cubicBezTo>
                    <a:pt x="3" y="41"/>
                    <a:pt x="0" y="45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2" y="34"/>
                    <a:pt x="43" y="28"/>
                    <a:pt x="43" y="16"/>
                  </a:cubicBezTo>
                  <a:cubicBezTo>
                    <a:pt x="43" y="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30142" y="-84659"/>
            <a:ext cx="1117562" cy="4126559"/>
            <a:chOff x="10031448" y="-84641"/>
            <a:chExt cx="1117707" cy="41256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0" r="62608" b="62778"/>
            <a:stretch>
              <a:fillRect/>
            </a:stretch>
          </p:blipFill>
          <p:spPr>
            <a:xfrm>
              <a:off x="10031448" y="-84641"/>
              <a:ext cx="1117707" cy="412560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0262603" y="527078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4" name="Freeform 429"/>
            <p:cNvSpPr/>
            <p:nvPr/>
          </p:nvSpPr>
          <p:spPr bwMode="auto">
            <a:xfrm>
              <a:off x="10390426" y="3254424"/>
              <a:ext cx="185485" cy="222151"/>
            </a:xfrm>
            <a:custGeom>
              <a:avLst/>
              <a:gdLst>
                <a:gd name="T0" fmla="*/ 23 w 46"/>
                <a:gd name="T1" fmla="*/ 0 h 55"/>
                <a:gd name="T2" fmla="*/ 2 w 46"/>
                <a:gd name="T3" fmla="*/ 15 h 55"/>
                <a:gd name="T4" fmla="*/ 2 w 46"/>
                <a:gd name="T5" fmla="*/ 17 h 55"/>
                <a:gd name="T6" fmla="*/ 15 w 46"/>
                <a:gd name="T7" fmla="*/ 17 h 55"/>
                <a:gd name="T8" fmla="*/ 22 w 46"/>
                <a:gd name="T9" fmla="*/ 11 h 55"/>
                <a:gd name="T10" fmla="*/ 29 w 46"/>
                <a:gd name="T11" fmla="*/ 17 h 55"/>
                <a:gd name="T12" fmla="*/ 24 w 46"/>
                <a:gd name="T13" fmla="*/ 22 h 55"/>
                <a:gd name="T14" fmla="*/ 19 w 46"/>
                <a:gd name="T15" fmla="*/ 22 h 55"/>
                <a:gd name="T16" fmla="*/ 19 w 46"/>
                <a:gd name="T17" fmla="*/ 32 h 55"/>
                <a:gd name="T18" fmla="*/ 25 w 46"/>
                <a:gd name="T19" fmla="*/ 32 h 55"/>
                <a:gd name="T20" fmla="*/ 30 w 46"/>
                <a:gd name="T21" fmla="*/ 38 h 55"/>
                <a:gd name="T22" fmla="*/ 22 w 46"/>
                <a:gd name="T23" fmla="*/ 45 h 55"/>
                <a:gd name="T24" fmla="*/ 14 w 46"/>
                <a:gd name="T25" fmla="*/ 38 h 55"/>
                <a:gd name="T26" fmla="*/ 0 w 46"/>
                <a:gd name="T27" fmla="*/ 38 h 55"/>
                <a:gd name="T28" fmla="*/ 0 w 46"/>
                <a:gd name="T29" fmla="*/ 40 h 55"/>
                <a:gd name="T30" fmla="*/ 23 w 46"/>
                <a:gd name="T31" fmla="*/ 55 h 55"/>
                <a:gd name="T32" fmla="*/ 46 w 46"/>
                <a:gd name="T33" fmla="*/ 40 h 55"/>
                <a:gd name="T34" fmla="*/ 36 w 46"/>
                <a:gd name="T35" fmla="*/ 27 h 55"/>
                <a:gd name="T36" fmla="*/ 36 w 46"/>
                <a:gd name="T37" fmla="*/ 26 h 55"/>
                <a:gd name="T38" fmla="*/ 44 w 46"/>
                <a:gd name="T39" fmla="*/ 14 h 55"/>
                <a:gd name="T40" fmla="*/ 23 w 46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5">
                  <a:moveTo>
                    <a:pt x="23" y="0"/>
                  </a:moveTo>
                  <a:cubicBezTo>
                    <a:pt x="10" y="0"/>
                    <a:pt x="2" y="7"/>
                    <a:pt x="2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3"/>
                    <a:pt x="17" y="11"/>
                    <a:pt x="22" y="11"/>
                  </a:cubicBezTo>
                  <a:cubicBezTo>
                    <a:pt x="27" y="11"/>
                    <a:pt x="29" y="14"/>
                    <a:pt x="29" y="17"/>
                  </a:cubicBezTo>
                  <a:cubicBezTo>
                    <a:pt x="29" y="21"/>
                    <a:pt x="27" y="22"/>
                    <a:pt x="24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8" y="32"/>
                    <a:pt x="30" y="34"/>
                    <a:pt x="30" y="38"/>
                  </a:cubicBezTo>
                  <a:cubicBezTo>
                    <a:pt x="30" y="42"/>
                    <a:pt x="28" y="45"/>
                    <a:pt x="22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7" y="55"/>
                    <a:pt x="23" y="55"/>
                  </a:cubicBezTo>
                  <a:cubicBezTo>
                    <a:pt x="39" y="55"/>
                    <a:pt x="45" y="48"/>
                    <a:pt x="46" y="40"/>
                  </a:cubicBezTo>
                  <a:cubicBezTo>
                    <a:pt x="46" y="33"/>
                    <a:pt x="42" y="29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1" y="25"/>
                    <a:pt x="44" y="20"/>
                    <a:pt x="44" y="14"/>
                  </a:cubicBezTo>
                  <a:cubicBezTo>
                    <a:pt x="44" y="7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13508" y="5809010"/>
            <a:ext cx="9804605" cy="1101391"/>
            <a:chOff x="7314459" y="5807664"/>
            <a:chExt cx="9805881" cy="110113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7314459" y="5807664"/>
              <a:ext cx="9805881" cy="1101136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9381272" y="5958122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5" name="Freeform 692"/>
            <p:cNvSpPr/>
            <p:nvPr/>
          </p:nvSpPr>
          <p:spPr bwMode="auto">
            <a:xfrm>
              <a:off x="8412480" y="6065253"/>
              <a:ext cx="206233" cy="232586"/>
            </a:xfrm>
            <a:custGeom>
              <a:avLst/>
              <a:gdLst>
                <a:gd name="T0" fmla="*/ 15 w 48"/>
                <a:gd name="T1" fmla="*/ 0 h 54"/>
                <a:gd name="T2" fmla="*/ 0 w 48"/>
                <a:gd name="T3" fmla="*/ 32 h 54"/>
                <a:gd name="T4" fmla="*/ 0 w 48"/>
                <a:gd name="T5" fmla="*/ 43 h 54"/>
                <a:gd name="T6" fmla="*/ 26 w 48"/>
                <a:gd name="T7" fmla="*/ 43 h 54"/>
                <a:gd name="T8" fmla="*/ 26 w 48"/>
                <a:gd name="T9" fmla="*/ 54 h 54"/>
                <a:gd name="T10" fmla="*/ 41 w 48"/>
                <a:gd name="T11" fmla="*/ 54 h 54"/>
                <a:gd name="T12" fmla="*/ 41 w 48"/>
                <a:gd name="T13" fmla="*/ 43 h 54"/>
                <a:gd name="T14" fmla="*/ 48 w 48"/>
                <a:gd name="T15" fmla="*/ 43 h 54"/>
                <a:gd name="T16" fmla="*/ 48 w 48"/>
                <a:gd name="T17" fmla="*/ 32 h 54"/>
                <a:gd name="T18" fmla="*/ 41 w 48"/>
                <a:gd name="T19" fmla="*/ 32 h 54"/>
                <a:gd name="T20" fmla="*/ 41 w 48"/>
                <a:gd name="T21" fmla="*/ 5 h 54"/>
                <a:gd name="T22" fmla="*/ 34 w 48"/>
                <a:gd name="T23" fmla="*/ 5 h 54"/>
                <a:gd name="T24" fmla="*/ 26 w 48"/>
                <a:gd name="T25" fmla="*/ 21 h 54"/>
                <a:gd name="T26" fmla="*/ 26 w 48"/>
                <a:gd name="T27" fmla="*/ 32 h 54"/>
                <a:gd name="T28" fmla="*/ 11 w 48"/>
                <a:gd name="T29" fmla="*/ 32 h 54"/>
                <a:gd name="T30" fmla="*/ 30 w 48"/>
                <a:gd name="T31" fmla="*/ 0 h 54"/>
                <a:gd name="T32" fmla="*/ 15 w 4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4">
                  <a:moveTo>
                    <a:pt x="15" y="0"/>
                  </a:moveTo>
                  <a:cubicBezTo>
                    <a:pt x="11" y="12"/>
                    <a:pt x="5" y="24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9"/>
                    <a:pt x="29" y="17"/>
                    <a:pt x="26" y="2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8" y="24"/>
                    <a:pt x="29" y="8"/>
                    <a:pt x="30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0634" y="6264783"/>
            <a:ext cx="11693165" cy="872738"/>
            <a:chOff x="520700" y="6263333"/>
            <a:chExt cx="11694687" cy="8725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520700" y="6263333"/>
              <a:ext cx="9245600" cy="8725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6" t="62034" r="40050" b="30253"/>
            <a:stretch>
              <a:fillRect/>
            </a:stretch>
          </p:blipFill>
          <p:spPr>
            <a:xfrm>
              <a:off x="11199957" y="6263333"/>
              <a:ext cx="1015430" cy="872536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9943889" y="6435733"/>
              <a:ext cx="1133639" cy="263868"/>
              <a:chOff x="9943889" y="6435733"/>
              <a:chExt cx="1133639" cy="26386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943889" y="6435733"/>
                <a:ext cx="1133639" cy="263868"/>
                <a:chOff x="8750769" y="4651314"/>
                <a:chExt cx="1685121" cy="392232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8750769" y="4651315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18558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1007632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634905" y="4651314"/>
                  <a:ext cx="359569" cy="392231"/>
                </a:xfrm>
                <a:prstGeom prst="ellipse">
                  <a:avLst/>
                </a:prstGeom>
              </p:spPr>
            </p:pic>
          </p:grpSp>
          <p:sp>
            <p:nvSpPr>
              <p:cNvPr id="2" name="椭圆 1"/>
              <p:cNvSpPr/>
              <p:nvPr/>
            </p:nvSpPr>
            <p:spPr>
              <a:xfrm>
                <a:off x="10259788" y="6471731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558324" y="6471730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229984" y="6400959"/>
              <a:ext cx="586756" cy="328287"/>
              <a:chOff x="10229984" y="6400959"/>
              <a:chExt cx="586756" cy="328287"/>
            </a:xfrm>
          </p:grpSpPr>
          <p:sp>
            <p:nvSpPr>
              <p:cNvPr id="14" name="TextBox 79"/>
              <p:cNvSpPr txBox="1">
                <a:spLocks noChangeArrowheads="1"/>
              </p:cNvSpPr>
              <p:nvPr/>
            </p:nvSpPr>
            <p:spPr bwMode="auto">
              <a:xfrm>
                <a:off x="10544699" y="6406081"/>
                <a:ext cx="27204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1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17" name="TextBox 79"/>
              <p:cNvSpPr txBox="1">
                <a:spLocks noChangeArrowheads="1"/>
              </p:cNvSpPr>
              <p:nvPr/>
            </p:nvSpPr>
            <p:spPr bwMode="auto">
              <a:xfrm>
                <a:off x="10229984" y="6400959"/>
                <a:ext cx="272041" cy="32309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0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622258" y="3107510"/>
            <a:ext cx="4080863" cy="1765937"/>
            <a:chOff x="7093538" y="2712721"/>
            <a:chExt cx="4081394" cy="1765528"/>
          </a:xfrm>
        </p:grpSpPr>
        <p:sp>
          <p:nvSpPr>
            <p:cNvPr id="31" name="矩形 30"/>
            <p:cNvSpPr/>
            <p:nvPr/>
          </p:nvSpPr>
          <p:spPr>
            <a:xfrm>
              <a:off x="7093538" y="2712721"/>
              <a:ext cx="4081394" cy="1765528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568901" y="3043111"/>
              <a:ext cx="3299516" cy="1095684"/>
              <a:chOff x="6465128" y="3696254"/>
              <a:chExt cx="3299516" cy="1095684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6465128" y="3696254"/>
                <a:ext cx="232442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>
                <a:spLocks noChangeArrowheads="1"/>
              </p:cNvSpPr>
              <p:nvPr/>
            </p:nvSpPr>
            <p:spPr bwMode="auto">
              <a:xfrm>
                <a:off x="6470897" y="4034808"/>
                <a:ext cx="3293747" cy="757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20000"/>
                  </a:lnSpc>
                  <a:spcBef>
                    <a:spcPts val="800"/>
                  </a:spcBef>
                </a:pP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369034" y="1924121"/>
            <a:ext cx="9471727" cy="5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20000"/>
              </a:lnSpc>
            </a:pP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4061" y="3096395"/>
            <a:ext cx="4055011" cy="1798830"/>
            <a:chOff x="1484253" y="3095678"/>
            <a:chExt cx="4055539" cy="1798414"/>
          </a:xfrm>
        </p:grpSpPr>
        <p:sp>
          <p:nvSpPr>
            <p:cNvPr id="35" name="矩形 34"/>
            <p:cNvSpPr/>
            <p:nvPr/>
          </p:nvSpPr>
          <p:spPr>
            <a:xfrm>
              <a:off x="1484253" y="3095678"/>
              <a:ext cx="4055539" cy="1798414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697852" y="3430803"/>
              <a:ext cx="3293747" cy="1093881"/>
              <a:chOff x="1697852" y="3430803"/>
              <a:chExt cx="3293747" cy="1093881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2663175" y="3430803"/>
                <a:ext cx="232442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914400">
                  <a:defRPr/>
                </a:pPr>
                <a:r>
                  <a:rPr lang="zh-CN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>
                <a:spLocks noChangeArrowheads="1"/>
              </p:cNvSpPr>
              <p:nvPr/>
            </p:nvSpPr>
            <p:spPr bwMode="auto">
              <a:xfrm>
                <a:off x="1697852" y="3767554"/>
                <a:ext cx="3293747" cy="757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defTabSz="914400">
                  <a:lnSpc>
                    <a:spcPct val="120000"/>
                  </a:lnSpc>
                  <a:spcBef>
                    <a:spcPts val="800"/>
                  </a:spcBef>
                </a:pP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5284220" y="2703898"/>
            <a:ext cx="1556308" cy="2737685"/>
            <a:chOff x="5287881" y="2895600"/>
            <a:chExt cx="1805659" cy="3175166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881" y="2895600"/>
              <a:ext cx="1805659" cy="3175166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0734" y="5437102"/>
              <a:ext cx="350531" cy="350531"/>
            </a:xfrm>
            <a:prstGeom prst="rect">
              <a:avLst/>
            </a:prstGeom>
          </p:spPr>
        </p:pic>
        <p:pic>
          <p:nvPicPr>
            <p:cNvPr id="40" name="Picture 6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152" y="4521875"/>
              <a:ext cx="268236" cy="89398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</p:pic>
        <p:grpSp>
          <p:nvGrpSpPr>
            <p:cNvPr id="41" name="组合 40"/>
            <p:cNvGrpSpPr/>
            <p:nvPr/>
          </p:nvGrpSpPr>
          <p:grpSpPr>
            <a:xfrm>
              <a:off x="5996000" y="4459292"/>
              <a:ext cx="279831" cy="124455"/>
              <a:chOff x="9201150" y="2455863"/>
              <a:chExt cx="1149350" cy="511175"/>
            </a:xfrm>
          </p:grpSpPr>
          <p:sp>
            <p:nvSpPr>
              <p:cNvPr id="69" name="Freeform 71"/>
              <p:cNvSpPr/>
              <p:nvPr/>
            </p:nvSpPr>
            <p:spPr bwMode="auto">
              <a:xfrm>
                <a:off x="9575800" y="2552700"/>
                <a:ext cx="774700" cy="414338"/>
              </a:xfrm>
              <a:custGeom>
                <a:avLst/>
                <a:gdLst>
                  <a:gd name="T0" fmla="*/ 0 w 488"/>
                  <a:gd name="T1" fmla="*/ 120 h 261"/>
                  <a:gd name="T2" fmla="*/ 488 w 488"/>
                  <a:gd name="T3" fmla="*/ 0 h 261"/>
                  <a:gd name="T4" fmla="*/ 473 w 488"/>
                  <a:gd name="T5" fmla="*/ 105 h 261"/>
                  <a:gd name="T6" fmla="*/ 0 w 488"/>
                  <a:gd name="T7" fmla="*/ 261 h 261"/>
                  <a:gd name="T8" fmla="*/ 0 w 488"/>
                  <a:gd name="T9" fmla="*/ 12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61">
                    <a:moveTo>
                      <a:pt x="0" y="120"/>
                    </a:moveTo>
                    <a:lnTo>
                      <a:pt x="488" y="0"/>
                    </a:lnTo>
                    <a:lnTo>
                      <a:pt x="473" y="105"/>
                    </a:lnTo>
                    <a:lnTo>
                      <a:pt x="0" y="261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2"/>
              <p:cNvSpPr/>
              <p:nvPr/>
            </p:nvSpPr>
            <p:spPr bwMode="auto">
              <a:xfrm>
                <a:off x="9201150" y="2632075"/>
                <a:ext cx="374650" cy="334963"/>
              </a:xfrm>
              <a:custGeom>
                <a:avLst/>
                <a:gdLst>
                  <a:gd name="T0" fmla="*/ 0 w 236"/>
                  <a:gd name="T1" fmla="*/ 0 h 211"/>
                  <a:gd name="T2" fmla="*/ 236 w 236"/>
                  <a:gd name="T3" fmla="*/ 70 h 211"/>
                  <a:gd name="T4" fmla="*/ 236 w 236"/>
                  <a:gd name="T5" fmla="*/ 211 h 211"/>
                  <a:gd name="T6" fmla="*/ 35 w 236"/>
                  <a:gd name="T7" fmla="*/ 130 h 211"/>
                  <a:gd name="T8" fmla="*/ 20 w 236"/>
                  <a:gd name="T9" fmla="*/ 60 h 211"/>
                  <a:gd name="T10" fmla="*/ 40 w 236"/>
                  <a:gd name="T11" fmla="*/ 55 h 211"/>
                  <a:gd name="T12" fmla="*/ 15 w 236"/>
                  <a:gd name="T13" fmla="*/ 45 h 211"/>
                  <a:gd name="T14" fmla="*/ 0 w 236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11">
                    <a:moveTo>
                      <a:pt x="0" y="0"/>
                    </a:moveTo>
                    <a:lnTo>
                      <a:pt x="236" y="70"/>
                    </a:lnTo>
                    <a:lnTo>
                      <a:pt x="236" y="211"/>
                    </a:lnTo>
                    <a:lnTo>
                      <a:pt x="35" y="130"/>
                    </a:lnTo>
                    <a:lnTo>
                      <a:pt x="20" y="60"/>
                    </a:lnTo>
                    <a:lnTo>
                      <a:pt x="40" y="55"/>
                    </a:lnTo>
                    <a:lnTo>
                      <a:pt x="15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3"/>
              <p:cNvSpPr/>
              <p:nvPr/>
            </p:nvSpPr>
            <p:spPr bwMode="auto">
              <a:xfrm>
                <a:off x="9201150" y="2455863"/>
                <a:ext cx="1149350" cy="287338"/>
              </a:xfrm>
              <a:custGeom>
                <a:avLst/>
                <a:gdLst>
                  <a:gd name="T0" fmla="*/ 518 w 724"/>
                  <a:gd name="T1" fmla="*/ 0 h 181"/>
                  <a:gd name="T2" fmla="*/ 724 w 724"/>
                  <a:gd name="T3" fmla="*/ 61 h 181"/>
                  <a:gd name="T4" fmla="*/ 236 w 724"/>
                  <a:gd name="T5" fmla="*/ 181 h 181"/>
                  <a:gd name="T6" fmla="*/ 0 w 724"/>
                  <a:gd name="T7" fmla="*/ 111 h 181"/>
                  <a:gd name="T8" fmla="*/ 518 w 724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" h="181">
                    <a:moveTo>
                      <a:pt x="518" y="0"/>
                    </a:moveTo>
                    <a:lnTo>
                      <a:pt x="724" y="61"/>
                    </a:lnTo>
                    <a:lnTo>
                      <a:pt x="236" y="181"/>
                    </a:lnTo>
                    <a:lnTo>
                      <a:pt x="0" y="11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4"/>
              <p:cNvSpPr/>
              <p:nvPr/>
            </p:nvSpPr>
            <p:spPr bwMode="auto">
              <a:xfrm>
                <a:off x="9424988" y="2798763"/>
                <a:ext cx="374650" cy="71438"/>
              </a:xfrm>
              <a:custGeom>
                <a:avLst/>
                <a:gdLst>
                  <a:gd name="T0" fmla="*/ 0 w 236"/>
                  <a:gd name="T1" fmla="*/ 5 h 45"/>
                  <a:gd name="T2" fmla="*/ 95 w 236"/>
                  <a:gd name="T3" fmla="*/ 30 h 45"/>
                  <a:gd name="T4" fmla="*/ 236 w 236"/>
                  <a:gd name="T5" fmla="*/ 0 h 45"/>
                  <a:gd name="T6" fmla="*/ 95 w 236"/>
                  <a:gd name="T7" fmla="*/ 45 h 45"/>
                  <a:gd name="T8" fmla="*/ 0 w 236"/>
                  <a:gd name="T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45">
                    <a:moveTo>
                      <a:pt x="0" y="5"/>
                    </a:moveTo>
                    <a:lnTo>
                      <a:pt x="95" y="30"/>
                    </a:lnTo>
                    <a:lnTo>
                      <a:pt x="236" y="0"/>
                    </a:lnTo>
                    <a:lnTo>
                      <a:pt x="95" y="4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5"/>
              <p:cNvSpPr/>
              <p:nvPr/>
            </p:nvSpPr>
            <p:spPr bwMode="auto">
              <a:xfrm>
                <a:off x="9783763" y="2616200"/>
                <a:ext cx="160337" cy="230188"/>
              </a:xfrm>
              <a:custGeom>
                <a:avLst/>
                <a:gdLst>
                  <a:gd name="T0" fmla="*/ 101 w 101"/>
                  <a:gd name="T1" fmla="*/ 145 h 145"/>
                  <a:gd name="T2" fmla="*/ 91 w 101"/>
                  <a:gd name="T3" fmla="*/ 25 h 145"/>
                  <a:gd name="T4" fmla="*/ 0 w 101"/>
                  <a:gd name="T5" fmla="*/ 0 h 145"/>
                  <a:gd name="T6" fmla="*/ 75 w 101"/>
                  <a:gd name="T7" fmla="*/ 30 h 145"/>
                  <a:gd name="T8" fmla="*/ 101 w 101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45">
                    <a:moveTo>
                      <a:pt x="101" y="145"/>
                    </a:moveTo>
                    <a:lnTo>
                      <a:pt x="91" y="25"/>
                    </a:lnTo>
                    <a:lnTo>
                      <a:pt x="0" y="0"/>
                    </a:lnTo>
                    <a:lnTo>
                      <a:pt x="75" y="30"/>
                    </a:lnTo>
                    <a:lnTo>
                      <a:pt x="101" y="14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6"/>
              <p:cNvSpPr>
                <a:spLocks noEditPoints="1"/>
              </p:cNvSpPr>
              <p:nvPr/>
            </p:nvSpPr>
            <p:spPr bwMode="auto">
              <a:xfrm>
                <a:off x="9448800" y="2544763"/>
                <a:ext cx="366712" cy="174625"/>
              </a:xfrm>
              <a:custGeom>
                <a:avLst/>
                <a:gdLst>
                  <a:gd name="T0" fmla="*/ 44 w 46"/>
                  <a:gd name="T1" fmla="*/ 9 h 22"/>
                  <a:gd name="T2" fmla="*/ 25 w 46"/>
                  <a:gd name="T3" fmla="*/ 9 h 22"/>
                  <a:gd name="T4" fmla="*/ 22 w 46"/>
                  <a:gd name="T5" fmla="*/ 9 h 22"/>
                  <a:gd name="T6" fmla="*/ 18 w 46"/>
                  <a:gd name="T7" fmla="*/ 5 h 22"/>
                  <a:gd name="T8" fmla="*/ 19 w 46"/>
                  <a:gd name="T9" fmla="*/ 5 h 22"/>
                  <a:gd name="T10" fmla="*/ 31 w 46"/>
                  <a:gd name="T11" fmla="*/ 2 h 22"/>
                  <a:gd name="T12" fmla="*/ 32 w 46"/>
                  <a:gd name="T13" fmla="*/ 0 h 22"/>
                  <a:gd name="T14" fmla="*/ 17 w 46"/>
                  <a:gd name="T15" fmla="*/ 3 h 22"/>
                  <a:gd name="T16" fmla="*/ 16 w 46"/>
                  <a:gd name="T17" fmla="*/ 3 h 22"/>
                  <a:gd name="T18" fmla="*/ 13 w 46"/>
                  <a:gd name="T19" fmla="*/ 4 h 22"/>
                  <a:gd name="T20" fmla="*/ 2 w 46"/>
                  <a:gd name="T21" fmla="*/ 13 h 22"/>
                  <a:gd name="T22" fmla="*/ 21 w 46"/>
                  <a:gd name="T23" fmla="*/ 12 h 22"/>
                  <a:gd name="T24" fmla="*/ 26 w 46"/>
                  <a:gd name="T25" fmla="*/ 17 h 22"/>
                  <a:gd name="T26" fmla="*/ 25 w 46"/>
                  <a:gd name="T27" fmla="*/ 17 h 22"/>
                  <a:gd name="T28" fmla="*/ 11 w 46"/>
                  <a:gd name="T29" fmla="*/ 20 h 22"/>
                  <a:gd name="T30" fmla="*/ 10 w 46"/>
                  <a:gd name="T31" fmla="*/ 22 h 22"/>
                  <a:gd name="T32" fmla="*/ 27 w 46"/>
                  <a:gd name="T33" fmla="*/ 19 h 22"/>
                  <a:gd name="T34" fmla="*/ 27 w 46"/>
                  <a:gd name="T35" fmla="*/ 19 h 22"/>
                  <a:gd name="T36" fmla="*/ 28 w 46"/>
                  <a:gd name="T37" fmla="*/ 19 h 22"/>
                  <a:gd name="T38" fmla="*/ 32 w 46"/>
                  <a:gd name="T39" fmla="*/ 18 h 22"/>
                  <a:gd name="T40" fmla="*/ 31 w 46"/>
                  <a:gd name="T41" fmla="*/ 17 h 22"/>
                  <a:gd name="T42" fmla="*/ 44 w 46"/>
                  <a:gd name="T43" fmla="*/ 9 h 22"/>
                  <a:gd name="T44" fmla="*/ 13 w 46"/>
                  <a:gd name="T45" fmla="*/ 9 h 22"/>
                  <a:gd name="T46" fmla="*/ 16 w 46"/>
                  <a:gd name="T47" fmla="*/ 6 h 22"/>
                  <a:gd name="T48" fmla="*/ 19 w 46"/>
                  <a:gd name="T49" fmla="*/ 10 h 22"/>
                  <a:gd name="T50" fmla="*/ 13 w 46"/>
                  <a:gd name="T51" fmla="*/ 9 h 22"/>
                  <a:gd name="T52" fmla="*/ 30 w 46"/>
                  <a:gd name="T53" fmla="*/ 15 h 22"/>
                  <a:gd name="T54" fmla="*/ 26 w 46"/>
                  <a:gd name="T55" fmla="*/ 11 h 22"/>
                  <a:gd name="T56" fmla="*/ 35 w 46"/>
                  <a:gd name="T57" fmla="*/ 12 h 22"/>
                  <a:gd name="T58" fmla="*/ 30 w 46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22">
                    <a:moveTo>
                      <a:pt x="44" y="9"/>
                    </a:moveTo>
                    <a:cubicBezTo>
                      <a:pt x="42" y="6"/>
                      <a:pt x="35" y="7"/>
                      <a:pt x="25" y="9"/>
                    </a:cubicBezTo>
                    <a:cubicBezTo>
                      <a:pt x="24" y="9"/>
                      <a:pt x="23" y="9"/>
                      <a:pt x="22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24" y="3"/>
                      <a:pt x="29" y="3"/>
                      <a:pt x="31" y="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3" y="1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8"/>
                      <a:pt x="0" y="11"/>
                      <a:pt x="2" y="13"/>
                    </a:cubicBezTo>
                    <a:cubicBezTo>
                      <a:pt x="4" y="14"/>
                      <a:pt x="10" y="14"/>
                      <a:pt x="21" y="12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0" y="18"/>
                      <a:pt x="14" y="19"/>
                      <a:pt x="11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5" y="22"/>
                      <a:pt x="21" y="20"/>
                      <a:pt x="27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41" y="14"/>
                      <a:pt x="46" y="11"/>
                      <a:pt x="44" y="9"/>
                    </a:cubicBezTo>
                    <a:close/>
                    <a:moveTo>
                      <a:pt x="13" y="9"/>
                    </a:moveTo>
                    <a:cubicBezTo>
                      <a:pt x="12" y="9"/>
                      <a:pt x="13" y="8"/>
                      <a:pt x="16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0"/>
                      <a:pt x="13" y="10"/>
                      <a:pt x="13" y="9"/>
                    </a:cubicBezTo>
                    <a:close/>
                    <a:moveTo>
                      <a:pt x="30" y="15"/>
                    </a:moveTo>
                    <a:cubicBezTo>
                      <a:pt x="26" y="11"/>
                      <a:pt x="26" y="11"/>
                      <a:pt x="26" y="11"/>
                    </a:cubicBezTo>
                    <a:cubicBezTo>
                      <a:pt x="31" y="11"/>
                      <a:pt x="34" y="11"/>
                      <a:pt x="35" y="12"/>
                    </a:cubicBezTo>
                    <a:cubicBezTo>
                      <a:pt x="36" y="12"/>
                      <a:pt x="34" y="14"/>
                      <a:pt x="30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7"/>
              <p:cNvSpPr>
                <a:spLocks noEditPoints="1"/>
              </p:cNvSpPr>
              <p:nvPr/>
            </p:nvSpPr>
            <p:spPr bwMode="auto">
              <a:xfrm>
                <a:off x="9775825" y="2471738"/>
                <a:ext cx="366712" cy="176213"/>
              </a:xfrm>
              <a:custGeom>
                <a:avLst/>
                <a:gdLst>
                  <a:gd name="T0" fmla="*/ 44 w 46"/>
                  <a:gd name="T1" fmla="*/ 8 h 22"/>
                  <a:gd name="T2" fmla="*/ 25 w 46"/>
                  <a:gd name="T3" fmla="*/ 9 h 22"/>
                  <a:gd name="T4" fmla="*/ 22 w 46"/>
                  <a:gd name="T5" fmla="*/ 9 h 22"/>
                  <a:gd name="T6" fmla="*/ 18 w 46"/>
                  <a:gd name="T7" fmla="*/ 5 h 22"/>
                  <a:gd name="T8" fmla="*/ 19 w 46"/>
                  <a:gd name="T9" fmla="*/ 5 h 22"/>
                  <a:gd name="T10" fmla="*/ 31 w 46"/>
                  <a:gd name="T11" fmla="*/ 2 h 22"/>
                  <a:gd name="T12" fmla="*/ 32 w 46"/>
                  <a:gd name="T13" fmla="*/ 0 h 22"/>
                  <a:gd name="T14" fmla="*/ 17 w 46"/>
                  <a:gd name="T15" fmla="*/ 3 h 22"/>
                  <a:gd name="T16" fmla="*/ 16 w 46"/>
                  <a:gd name="T17" fmla="*/ 3 h 22"/>
                  <a:gd name="T18" fmla="*/ 13 w 46"/>
                  <a:gd name="T19" fmla="*/ 4 h 22"/>
                  <a:gd name="T20" fmla="*/ 2 w 46"/>
                  <a:gd name="T21" fmla="*/ 13 h 22"/>
                  <a:gd name="T22" fmla="*/ 21 w 46"/>
                  <a:gd name="T23" fmla="*/ 12 h 22"/>
                  <a:gd name="T24" fmla="*/ 26 w 46"/>
                  <a:gd name="T25" fmla="*/ 17 h 22"/>
                  <a:gd name="T26" fmla="*/ 25 w 46"/>
                  <a:gd name="T27" fmla="*/ 17 h 22"/>
                  <a:gd name="T28" fmla="*/ 11 w 46"/>
                  <a:gd name="T29" fmla="*/ 20 h 22"/>
                  <a:gd name="T30" fmla="*/ 10 w 46"/>
                  <a:gd name="T31" fmla="*/ 22 h 22"/>
                  <a:gd name="T32" fmla="*/ 27 w 46"/>
                  <a:gd name="T33" fmla="*/ 19 h 22"/>
                  <a:gd name="T34" fmla="*/ 28 w 46"/>
                  <a:gd name="T35" fmla="*/ 18 h 22"/>
                  <a:gd name="T36" fmla="*/ 28 w 46"/>
                  <a:gd name="T37" fmla="*/ 19 h 22"/>
                  <a:gd name="T38" fmla="*/ 32 w 46"/>
                  <a:gd name="T39" fmla="*/ 18 h 22"/>
                  <a:gd name="T40" fmla="*/ 31 w 46"/>
                  <a:gd name="T41" fmla="*/ 17 h 22"/>
                  <a:gd name="T42" fmla="*/ 44 w 46"/>
                  <a:gd name="T43" fmla="*/ 8 h 22"/>
                  <a:gd name="T44" fmla="*/ 13 w 46"/>
                  <a:gd name="T45" fmla="*/ 9 h 22"/>
                  <a:gd name="T46" fmla="*/ 16 w 46"/>
                  <a:gd name="T47" fmla="*/ 6 h 22"/>
                  <a:gd name="T48" fmla="*/ 19 w 46"/>
                  <a:gd name="T49" fmla="*/ 10 h 22"/>
                  <a:gd name="T50" fmla="*/ 13 w 46"/>
                  <a:gd name="T51" fmla="*/ 9 h 22"/>
                  <a:gd name="T52" fmla="*/ 30 w 46"/>
                  <a:gd name="T53" fmla="*/ 15 h 22"/>
                  <a:gd name="T54" fmla="*/ 26 w 46"/>
                  <a:gd name="T55" fmla="*/ 11 h 22"/>
                  <a:gd name="T56" fmla="*/ 35 w 46"/>
                  <a:gd name="T57" fmla="*/ 11 h 22"/>
                  <a:gd name="T58" fmla="*/ 30 w 46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22">
                    <a:moveTo>
                      <a:pt x="44" y="8"/>
                    </a:moveTo>
                    <a:cubicBezTo>
                      <a:pt x="42" y="6"/>
                      <a:pt x="35" y="7"/>
                      <a:pt x="25" y="9"/>
                    </a:cubicBezTo>
                    <a:cubicBezTo>
                      <a:pt x="24" y="9"/>
                      <a:pt x="23" y="9"/>
                      <a:pt x="22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4" y="3"/>
                      <a:pt x="29" y="3"/>
                      <a:pt x="31" y="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3" y="1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7"/>
                      <a:pt x="0" y="11"/>
                      <a:pt x="2" y="13"/>
                    </a:cubicBezTo>
                    <a:cubicBezTo>
                      <a:pt x="4" y="14"/>
                      <a:pt x="10" y="14"/>
                      <a:pt x="21" y="12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0" y="18"/>
                      <a:pt x="14" y="19"/>
                      <a:pt x="11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5" y="22"/>
                      <a:pt x="21" y="20"/>
                      <a:pt x="27" y="19"/>
                    </a:cubicBezTo>
                    <a:cubicBezTo>
                      <a:pt x="27" y="19"/>
                      <a:pt x="27" y="18"/>
                      <a:pt x="28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41" y="14"/>
                      <a:pt x="46" y="11"/>
                      <a:pt x="44" y="8"/>
                    </a:cubicBezTo>
                    <a:close/>
                    <a:moveTo>
                      <a:pt x="13" y="9"/>
                    </a:moveTo>
                    <a:cubicBezTo>
                      <a:pt x="12" y="9"/>
                      <a:pt x="13" y="7"/>
                      <a:pt x="16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6" y="10"/>
                      <a:pt x="13" y="10"/>
                      <a:pt x="13" y="9"/>
                    </a:cubicBezTo>
                    <a:close/>
                    <a:moveTo>
                      <a:pt x="30" y="15"/>
                    </a:moveTo>
                    <a:cubicBezTo>
                      <a:pt x="26" y="11"/>
                      <a:pt x="26" y="11"/>
                      <a:pt x="26" y="11"/>
                    </a:cubicBezTo>
                    <a:cubicBezTo>
                      <a:pt x="31" y="10"/>
                      <a:pt x="34" y="10"/>
                      <a:pt x="35" y="11"/>
                    </a:cubicBezTo>
                    <a:cubicBezTo>
                      <a:pt x="36" y="12"/>
                      <a:pt x="35" y="14"/>
                      <a:pt x="30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8"/>
              <p:cNvSpPr/>
              <p:nvPr/>
            </p:nvSpPr>
            <p:spPr bwMode="auto">
              <a:xfrm>
                <a:off x="9583738" y="2511425"/>
                <a:ext cx="534987" cy="334963"/>
              </a:xfrm>
              <a:custGeom>
                <a:avLst/>
                <a:gdLst>
                  <a:gd name="T0" fmla="*/ 0 w 337"/>
                  <a:gd name="T1" fmla="*/ 26 h 211"/>
                  <a:gd name="T2" fmla="*/ 217 w 337"/>
                  <a:gd name="T3" fmla="*/ 91 h 211"/>
                  <a:gd name="T4" fmla="*/ 227 w 337"/>
                  <a:gd name="T5" fmla="*/ 211 h 211"/>
                  <a:gd name="T6" fmla="*/ 327 w 337"/>
                  <a:gd name="T7" fmla="*/ 176 h 211"/>
                  <a:gd name="T8" fmla="*/ 337 w 337"/>
                  <a:gd name="T9" fmla="*/ 61 h 211"/>
                  <a:gd name="T10" fmla="*/ 116 w 337"/>
                  <a:gd name="T11" fmla="*/ 0 h 211"/>
                  <a:gd name="T12" fmla="*/ 0 w 337"/>
                  <a:gd name="T13" fmla="*/ 2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7" h="211">
                    <a:moveTo>
                      <a:pt x="0" y="26"/>
                    </a:moveTo>
                    <a:lnTo>
                      <a:pt x="217" y="91"/>
                    </a:lnTo>
                    <a:lnTo>
                      <a:pt x="227" y="211"/>
                    </a:lnTo>
                    <a:lnTo>
                      <a:pt x="327" y="176"/>
                    </a:lnTo>
                    <a:lnTo>
                      <a:pt x="337" y="61"/>
                    </a:lnTo>
                    <a:lnTo>
                      <a:pt x="116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42" name="Picture 6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904" y="4258201"/>
              <a:ext cx="268236" cy="1160045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</p:pic>
        <p:grpSp>
          <p:nvGrpSpPr>
            <p:cNvPr id="43" name="组合 42"/>
            <p:cNvGrpSpPr/>
            <p:nvPr/>
          </p:nvGrpSpPr>
          <p:grpSpPr>
            <a:xfrm>
              <a:off x="6365333" y="4195621"/>
              <a:ext cx="279831" cy="124455"/>
              <a:chOff x="10798175" y="1323975"/>
              <a:chExt cx="1149350" cy="511176"/>
            </a:xfrm>
          </p:grpSpPr>
          <p:sp>
            <p:nvSpPr>
              <p:cNvPr id="54" name="Freeform 79"/>
              <p:cNvSpPr/>
              <p:nvPr/>
            </p:nvSpPr>
            <p:spPr bwMode="auto">
              <a:xfrm>
                <a:off x="11164888" y="1419225"/>
                <a:ext cx="782637" cy="415925"/>
              </a:xfrm>
              <a:custGeom>
                <a:avLst/>
                <a:gdLst>
                  <a:gd name="T0" fmla="*/ 0 w 493"/>
                  <a:gd name="T1" fmla="*/ 121 h 262"/>
                  <a:gd name="T2" fmla="*/ 493 w 493"/>
                  <a:gd name="T3" fmla="*/ 0 h 262"/>
                  <a:gd name="T4" fmla="*/ 478 w 493"/>
                  <a:gd name="T5" fmla="*/ 106 h 262"/>
                  <a:gd name="T6" fmla="*/ 0 w 493"/>
                  <a:gd name="T7" fmla="*/ 262 h 262"/>
                  <a:gd name="T8" fmla="*/ 0 w 493"/>
                  <a:gd name="T9" fmla="*/ 12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3" h="262">
                    <a:moveTo>
                      <a:pt x="0" y="121"/>
                    </a:moveTo>
                    <a:lnTo>
                      <a:pt x="493" y="0"/>
                    </a:lnTo>
                    <a:lnTo>
                      <a:pt x="478" y="106"/>
                    </a:lnTo>
                    <a:lnTo>
                      <a:pt x="0" y="262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0"/>
              <p:cNvSpPr/>
              <p:nvPr/>
            </p:nvSpPr>
            <p:spPr bwMode="auto">
              <a:xfrm>
                <a:off x="10798175" y="1500188"/>
                <a:ext cx="366712" cy="334963"/>
              </a:xfrm>
              <a:custGeom>
                <a:avLst/>
                <a:gdLst>
                  <a:gd name="T0" fmla="*/ 0 w 231"/>
                  <a:gd name="T1" fmla="*/ 0 h 211"/>
                  <a:gd name="T2" fmla="*/ 231 w 231"/>
                  <a:gd name="T3" fmla="*/ 70 h 211"/>
                  <a:gd name="T4" fmla="*/ 231 w 231"/>
                  <a:gd name="T5" fmla="*/ 211 h 211"/>
                  <a:gd name="T6" fmla="*/ 30 w 231"/>
                  <a:gd name="T7" fmla="*/ 130 h 211"/>
                  <a:gd name="T8" fmla="*/ 15 w 231"/>
                  <a:gd name="T9" fmla="*/ 60 h 211"/>
                  <a:gd name="T10" fmla="*/ 35 w 231"/>
                  <a:gd name="T11" fmla="*/ 55 h 211"/>
                  <a:gd name="T12" fmla="*/ 10 w 231"/>
                  <a:gd name="T13" fmla="*/ 45 h 211"/>
                  <a:gd name="T14" fmla="*/ 0 w 231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1" h="211">
                    <a:moveTo>
                      <a:pt x="0" y="0"/>
                    </a:moveTo>
                    <a:lnTo>
                      <a:pt x="231" y="70"/>
                    </a:lnTo>
                    <a:lnTo>
                      <a:pt x="231" y="211"/>
                    </a:lnTo>
                    <a:lnTo>
                      <a:pt x="30" y="130"/>
                    </a:lnTo>
                    <a:lnTo>
                      <a:pt x="15" y="60"/>
                    </a:lnTo>
                    <a:lnTo>
                      <a:pt x="35" y="55"/>
                    </a:lnTo>
                    <a:lnTo>
                      <a:pt x="1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81"/>
              <p:cNvSpPr/>
              <p:nvPr/>
            </p:nvSpPr>
            <p:spPr bwMode="auto">
              <a:xfrm>
                <a:off x="10798175" y="1323975"/>
                <a:ext cx="1149350" cy="287338"/>
              </a:xfrm>
              <a:custGeom>
                <a:avLst/>
                <a:gdLst>
                  <a:gd name="T0" fmla="*/ 513 w 724"/>
                  <a:gd name="T1" fmla="*/ 0 h 181"/>
                  <a:gd name="T2" fmla="*/ 724 w 724"/>
                  <a:gd name="T3" fmla="*/ 60 h 181"/>
                  <a:gd name="T4" fmla="*/ 231 w 724"/>
                  <a:gd name="T5" fmla="*/ 181 h 181"/>
                  <a:gd name="T6" fmla="*/ 0 w 724"/>
                  <a:gd name="T7" fmla="*/ 111 h 181"/>
                  <a:gd name="T8" fmla="*/ 513 w 724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" h="181">
                    <a:moveTo>
                      <a:pt x="513" y="0"/>
                    </a:moveTo>
                    <a:lnTo>
                      <a:pt x="724" y="60"/>
                    </a:lnTo>
                    <a:lnTo>
                      <a:pt x="231" y="181"/>
                    </a:lnTo>
                    <a:lnTo>
                      <a:pt x="0" y="111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82"/>
              <p:cNvSpPr/>
              <p:nvPr/>
            </p:nvSpPr>
            <p:spPr bwMode="auto">
              <a:xfrm>
                <a:off x="11022013" y="1666875"/>
                <a:ext cx="366712" cy="71438"/>
              </a:xfrm>
              <a:custGeom>
                <a:avLst/>
                <a:gdLst>
                  <a:gd name="T0" fmla="*/ 0 w 231"/>
                  <a:gd name="T1" fmla="*/ 5 h 45"/>
                  <a:gd name="T2" fmla="*/ 90 w 231"/>
                  <a:gd name="T3" fmla="*/ 30 h 45"/>
                  <a:gd name="T4" fmla="*/ 231 w 231"/>
                  <a:gd name="T5" fmla="*/ 0 h 45"/>
                  <a:gd name="T6" fmla="*/ 90 w 231"/>
                  <a:gd name="T7" fmla="*/ 45 h 45"/>
                  <a:gd name="T8" fmla="*/ 0 w 231"/>
                  <a:gd name="T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45">
                    <a:moveTo>
                      <a:pt x="0" y="5"/>
                    </a:moveTo>
                    <a:lnTo>
                      <a:pt x="90" y="30"/>
                    </a:lnTo>
                    <a:lnTo>
                      <a:pt x="231" y="0"/>
                    </a:lnTo>
                    <a:lnTo>
                      <a:pt x="90" y="4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83"/>
              <p:cNvSpPr/>
              <p:nvPr/>
            </p:nvSpPr>
            <p:spPr bwMode="auto">
              <a:xfrm>
                <a:off x="11372850" y="1474788"/>
                <a:ext cx="166687" cy="239713"/>
              </a:xfrm>
              <a:custGeom>
                <a:avLst/>
                <a:gdLst>
                  <a:gd name="T0" fmla="*/ 105 w 105"/>
                  <a:gd name="T1" fmla="*/ 151 h 151"/>
                  <a:gd name="T2" fmla="*/ 90 w 105"/>
                  <a:gd name="T3" fmla="*/ 31 h 151"/>
                  <a:gd name="T4" fmla="*/ 0 w 105"/>
                  <a:gd name="T5" fmla="*/ 0 h 151"/>
                  <a:gd name="T6" fmla="*/ 75 w 105"/>
                  <a:gd name="T7" fmla="*/ 36 h 151"/>
                  <a:gd name="T8" fmla="*/ 105 w 105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51">
                    <a:moveTo>
                      <a:pt x="105" y="151"/>
                    </a:moveTo>
                    <a:lnTo>
                      <a:pt x="90" y="31"/>
                    </a:lnTo>
                    <a:lnTo>
                      <a:pt x="0" y="0"/>
                    </a:lnTo>
                    <a:lnTo>
                      <a:pt x="75" y="36"/>
                    </a:lnTo>
                    <a:lnTo>
                      <a:pt x="105" y="151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4"/>
              <p:cNvSpPr>
                <a:spLocks noEditPoints="1"/>
              </p:cNvSpPr>
              <p:nvPr/>
            </p:nvSpPr>
            <p:spPr bwMode="auto">
              <a:xfrm>
                <a:off x="11037888" y="1411288"/>
                <a:ext cx="366712" cy="176213"/>
              </a:xfrm>
              <a:custGeom>
                <a:avLst/>
                <a:gdLst>
                  <a:gd name="T0" fmla="*/ 44 w 46"/>
                  <a:gd name="T1" fmla="*/ 8 h 22"/>
                  <a:gd name="T2" fmla="*/ 25 w 46"/>
                  <a:gd name="T3" fmla="*/ 8 h 22"/>
                  <a:gd name="T4" fmla="*/ 23 w 46"/>
                  <a:gd name="T5" fmla="*/ 9 h 22"/>
                  <a:gd name="T6" fmla="*/ 18 w 46"/>
                  <a:gd name="T7" fmla="*/ 5 h 22"/>
                  <a:gd name="T8" fmla="*/ 19 w 46"/>
                  <a:gd name="T9" fmla="*/ 5 h 22"/>
                  <a:gd name="T10" fmla="*/ 32 w 46"/>
                  <a:gd name="T11" fmla="*/ 2 h 22"/>
                  <a:gd name="T12" fmla="*/ 32 w 46"/>
                  <a:gd name="T13" fmla="*/ 0 h 22"/>
                  <a:gd name="T14" fmla="*/ 18 w 46"/>
                  <a:gd name="T15" fmla="*/ 3 h 22"/>
                  <a:gd name="T16" fmla="*/ 17 w 46"/>
                  <a:gd name="T17" fmla="*/ 3 h 22"/>
                  <a:gd name="T18" fmla="*/ 13 w 46"/>
                  <a:gd name="T19" fmla="*/ 4 h 22"/>
                  <a:gd name="T20" fmla="*/ 2 w 46"/>
                  <a:gd name="T21" fmla="*/ 12 h 22"/>
                  <a:gd name="T22" fmla="*/ 21 w 46"/>
                  <a:gd name="T23" fmla="*/ 12 h 22"/>
                  <a:gd name="T24" fmla="*/ 26 w 46"/>
                  <a:gd name="T25" fmla="*/ 16 h 22"/>
                  <a:gd name="T26" fmla="*/ 26 w 46"/>
                  <a:gd name="T27" fmla="*/ 17 h 22"/>
                  <a:gd name="T28" fmla="*/ 11 w 46"/>
                  <a:gd name="T29" fmla="*/ 19 h 22"/>
                  <a:gd name="T30" fmla="*/ 11 w 46"/>
                  <a:gd name="T31" fmla="*/ 22 h 22"/>
                  <a:gd name="T32" fmla="*/ 27 w 46"/>
                  <a:gd name="T33" fmla="*/ 18 h 22"/>
                  <a:gd name="T34" fmla="*/ 28 w 46"/>
                  <a:gd name="T35" fmla="*/ 18 h 22"/>
                  <a:gd name="T36" fmla="*/ 29 w 46"/>
                  <a:gd name="T37" fmla="*/ 19 h 22"/>
                  <a:gd name="T38" fmla="*/ 32 w 46"/>
                  <a:gd name="T39" fmla="*/ 18 h 22"/>
                  <a:gd name="T40" fmla="*/ 31 w 46"/>
                  <a:gd name="T41" fmla="*/ 17 h 22"/>
                  <a:gd name="T42" fmla="*/ 44 w 46"/>
                  <a:gd name="T43" fmla="*/ 8 h 22"/>
                  <a:gd name="T44" fmla="*/ 13 w 46"/>
                  <a:gd name="T45" fmla="*/ 9 h 22"/>
                  <a:gd name="T46" fmla="*/ 16 w 46"/>
                  <a:gd name="T47" fmla="*/ 6 h 22"/>
                  <a:gd name="T48" fmla="*/ 20 w 46"/>
                  <a:gd name="T49" fmla="*/ 9 h 22"/>
                  <a:gd name="T50" fmla="*/ 13 w 46"/>
                  <a:gd name="T51" fmla="*/ 9 h 22"/>
                  <a:gd name="T52" fmla="*/ 30 w 46"/>
                  <a:gd name="T53" fmla="*/ 15 h 22"/>
                  <a:gd name="T54" fmla="*/ 26 w 46"/>
                  <a:gd name="T55" fmla="*/ 11 h 22"/>
                  <a:gd name="T56" fmla="*/ 35 w 46"/>
                  <a:gd name="T57" fmla="*/ 11 h 22"/>
                  <a:gd name="T58" fmla="*/ 30 w 46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22">
                    <a:moveTo>
                      <a:pt x="44" y="8"/>
                    </a:moveTo>
                    <a:cubicBezTo>
                      <a:pt x="42" y="6"/>
                      <a:pt x="36" y="7"/>
                      <a:pt x="25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5" y="3"/>
                      <a:pt x="29" y="2"/>
                      <a:pt x="32" y="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3" y="1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7"/>
                      <a:pt x="0" y="10"/>
                      <a:pt x="2" y="12"/>
                    </a:cubicBezTo>
                    <a:cubicBezTo>
                      <a:pt x="4" y="14"/>
                      <a:pt x="10" y="14"/>
                      <a:pt x="21" y="12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7"/>
                    </a:cubicBezTo>
                    <a:cubicBezTo>
                      <a:pt x="21" y="18"/>
                      <a:pt x="15" y="19"/>
                      <a:pt x="11" y="19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1"/>
                      <a:pt x="21" y="20"/>
                      <a:pt x="27" y="18"/>
                    </a:cubicBezTo>
                    <a:cubicBezTo>
                      <a:pt x="27" y="18"/>
                      <a:pt x="28" y="18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42" y="14"/>
                      <a:pt x="46" y="10"/>
                      <a:pt x="44" y="8"/>
                    </a:cubicBezTo>
                    <a:close/>
                    <a:moveTo>
                      <a:pt x="13" y="9"/>
                    </a:moveTo>
                    <a:cubicBezTo>
                      <a:pt x="12" y="8"/>
                      <a:pt x="13" y="7"/>
                      <a:pt x="16" y="6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6" y="10"/>
                      <a:pt x="14" y="10"/>
                      <a:pt x="13" y="9"/>
                    </a:cubicBezTo>
                    <a:close/>
                    <a:moveTo>
                      <a:pt x="30" y="15"/>
                    </a:moveTo>
                    <a:cubicBezTo>
                      <a:pt x="26" y="11"/>
                      <a:pt x="26" y="11"/>
                      <a:pt x="26" y="11"/>
                    </a:cubicBezTo>
                    <a:cubicBezTo>
                      <a:pt x="32" y="10"/>
                      <a:pt x="34" y="10"/>
                      <a:pt x="35" y="11"/>
                    </a:cubicBezTo>
                    <a:cubicBezTo>
                      <a:pt x="36" y="12"/>
                      <a:pt x="35" y="14"/>
                      <a:pt x="30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85"/>
              <p:cNvSpPr>
                <a:spLocks noEditPoints="1"/>
              </p:cNvSpPr>
              <p:nvPr/>
            </p:nvSpPr>
            <p:spPr bwMode="auto">
              <a:xfrm>
                <a:off x="11372850" y="1339850"/>
                <a:ext cx="358775" cy="176213"/>
              </a:xfrm>
              <a:custGeom>
                <a:avLst/>
                <a:gdLst>
                  <a:gd name="T0" fmla="*/ 43 w 45"/>
                  <a:gd name="T1" fmla="*/ 8 h 22"/>
                  <a:gd name="T2" fmla="*/ 24 w 45"/>
                  <a:gd name="T3" fmla="*/ 8 h 22"/>
                  <a:gd name="T4" fmla="*/ 22 w 45"/>
                  <a:gd name="T5" fmla="*/ 9 h 22"/>
                  <a:gd name="T6" fmla="*/ 18 w 45"/>
                  <a:gd name="T7" fmla="*/ 5 h 22"/>
                  <a:gd name="T8" fmla="*/ 18 w 45"/>
                  <a:gd name="T9" fmla="*/ 5 h 22"/>
                  <a:gd name="T10" fmla="*/ 31 w 45"/>
                  <a:gd name="T11" fmla="*/ 2 h 22"/>
                  <a:gd name="T12" fmla="*/ 31 w 45"/>
                  <a:gd name="T13" fmla="*/ 0 h 22"/>
                  <a:gd name="T14" fmla="*/ 17 w 45"/>
                  <a:gd name="T15" fmla="*/ 3 h 22"/>
                  <a:gd name="T16" fmla="*/ 16 w 45"/>
                  <a:gd name="T17" fmla="*/ 3 h 22"/>
                  <a:gd name="T18" fmla="*/ 12 w 45"/>
                  <a:gd name="T19" fmla="*/ 4 h 22"/>
                  <a:gd name="T20" fmla="*/ 2 w 45"/>
                  <a:gd name="T21" fmla="*/ 12 h 22"/>
                  <a:gd name="T22" fmla="*/ 20 w 45"/>
                  <a:gd name="T23" fmla="*/ 12 h 22"/>
                  <a:gd name="T24" fmla="*/ 25 w 45"/>
                  <a:gd name="T25" fmla="*/ 16 h 22"/>
                  <a:gd name="T26" fmla="*/ 25 w 45"/>
                  <a:gd name="T27" fmla="*/ 16 h 22"/>
                  <a:gd name="T28" fmla="*/ 10 w 45"/>
                  <a:gd name="T29" fmla="*/ 19 h 22"/>
                  <a:gd name="T30" fmla="*/ 10 w 45"/>
                  <a:gd name="T31" fmla="*/ 22 h 22"/>
                  <a:gd name="T32" fmla="*/ 26 w 45"/>
                  <a:gd name="T33" fmla="*/ 18 h 22"/>
                  <a:gd name="T34" fmla="*/ 27 w 45"/>
                  <a:gd name="T35" fmla="*/ 18 h 22"/>
                  <a:gd name="T36" fmla="*/ 28 w 45"/>
                  <a:gd name="T37" fmla="*/ 19 h 22"/>
                  <a:gd name="T38" fmla="*/ 31 w 45"/>
                  <a:gd name="T39" fmla="*/ 18 h 22"/>
                  <a:gd name="T40" fmla="*/ 30 w 45"/>
                  <a:gd name="T41" fmla="*/ 17 h 22"/>
                  <a:gd name="T42" fmla="*/ 43 w 45"/>
                  <a:gd name="T43" fmla="*/ 8 h 22"/>
                  <a:gd name="T44" fmla="*/ 12 w 45"/>
                  <a:gd name="T45" fmla="*/ 9 h 22"/>
                  <a:gd name="T46" fmla="*/ 15 w 45"/>
                  <a:gd name="T47" fmla="*/ 6 h 22"/>
                  <a:gd name="T48" fmla="*/ 19 w 45"/>
                  <a:gd name="T49" fmla="*/ 9 h 22"/>
                  <a:gd name="T50" fmla="*/ 12 w 45"/>
                  <a:gd name="T51" fmla="*/ 9 h 22"/>
                  <a:gd name="T52" fmla="*/ 29 w 45"/>
                  <a:gd name="T53" fmla="*/ 15 h 22"/>
                  <a:gd name="T54" fmla="*/ 25 w 45"/>
                  <a:gd name="T55" fmla="*/ 11 h 22"/>
                  <a:gd name="T56" fmla="*/ 34 w 45"/>
                  <a:gd name="T57" fmla="*/ 11 h 22"/>
                  <a:gd name="T58" fmla="*/ 29 w 45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5" h="22">
                    <a:moveTo>
                      <a:pt x="43" y="8"/>
                    </a:moveTo>
                    <a:cubicBezTo>
                      <a:pt x="41" y="6"/>
                      <a:pt x="35" y="6"/>
                      <a:pt x="24" y="8"/>
                    </a:cubicBezTo>
                    <a:cubicBezTo>
                      <a:pt x="23" y="9"/>
                      <a:pt x="23" y="9"/>
                      <a:pt x="22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4" y="3"/>
                      <a:pt x="28" y="2"/>
                      <a:pt x="31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8" y="0"/>
                      <a:pt x="22" y="1"/>
                      <a:pt x="17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3" y="7"/>
                      <a:pt x="0" y="10"/>
                      <a:pt x="2" y="12"/>
                    </a:cubicBezTo>
                    <a:cubicBezTo>
                      <a:pt x="3" y="14"/>
                      <a:pt x="9" y="14"/>
                      <a:pt x="20" y="1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0" y="18"/>
                      <a:pt x="14" y="19"/>
                      <a:pt x="10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4" y="21"/>
                      <a:pt x="20" y="20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41" y="14"/>
                      <a:pt x="45" y="10"/>
                      <a:pt x="43" y="8"/>
                    </a:cubicBezTo>
                    <a:close/>
                    <a:moveTo>
                      <a:pt x="12" y="9"/>
                    </a:moveTo>
                    <a:cubicBezTo>
                      <a:pt x="11" y="8"/>
                      <a:pt x="12" y="7"/>
                      <a:pt x="15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5" y="10"/>
                      <a:pt x="13" y="10"/>
                      <a:pt x="12" y="9"/>
                    </a:cubicBezTo>
                    <a:close/>
                    <a:moveTo>
                      <a:pt x="29" y="15"/>
                    </a:moveTo>
                    <a:cubicBezTo>
                      <a:pt x="25" y="11"/>
                      <a:pt x="25" y="11"/>
                      <a:pt x="25" y="11"/>
                    </a:cubicBezTo>
                    <a:cubicBezTo>
                      <a:pt x="31" y="10"/>
                      <a:pt x="33" y="10"/>
                      <a:pt x="34" y="11"/>
                    </a:cubicBezTo>
                    <a:cubicBezTo>
                      <a:pt x="35" y="12"/>
                      <a:pt x="34" y="14"/>
                      <a:pt x="29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86"/>
              <p:cNvSpPr/>
              <p:nvPr/>
            </p:nvSpPr>
            <p:spPr bwMode="auto">
              <a:xfrm>
                <a:off x="11172825" y="1379538"/>
                <a:ext cx="542925" cy="334963"/>
              </a:xfrm>
              <a:custGeom>
                <a:avLst/>
                <a:gdLst>
                  <a:gd name="T0" fmla="*/ 0 w 342"/>
                  <a:gd name="T1" fmla="*/ 25 h 211"/>
                  <a:gd name="T2" fmla="*/ 216 w 342"/>
                  <a:gd name="T3" fmla="*/ 91 h 211"/>
                  <a:gd name="T4" fmla="*/ 231 w 342"/>
                  <a:gd name="T5" fmla="*/ 211 h 211"/>
                  <a:gd name="T6" fmla="*/ 327 w 342"/>
                  <a:gd name="T7" fmla="*/ 176 h 211"/>
                  <a:gd name="T8" fmla="*/ 342 w 342"/>
                  <a:gd name="T9" fmla="*/ 60 h 211"/>
                  <a:gd name="T10" fmla="*/ 121 w 342"/>
                  <a:gd name="T11" fmla="*/ 0 h 211"/>
                  <a:gd name="T12" fmla="*/ 0 w 342"/>
                  <a:gd name="T13" fmla="*/ 2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2" h="211">
                    <a:moveTo>
                      <a:pt x="0" y="25"/>
                    </a:moveTo>
                    <a:lnTo>
                      <a:pt x="216" y="91"/>
                    </a:lnTo>
                    <a:lnTo>
                      <a:pt x="231" y="211"/>
                    </a:lnTo>
                    <a:lnTo>
                      <a:pt x="327" y="176"/>
                    </a:lnTo>
                    <a:lnTo>
                      <a:pt x="342" y="60"/>
                    </a:lnTo>
                    <a:lnTo>
                      <a:pt x="121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44" name="Picture 6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544" y="4742413"/>
              <a:ext cx="268622" cy="669430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</p:pic>
        <p:grpSp>
          <p:nvGrpSpPr>
            <p:cNvPr id="45" name="组合 44"/>
            <p:cNvGrpSpPr/>
            <p:nvPr/>
          </p:nvGrpSpPr>
          <p:grpSpPr>
            <a:xfrm>
              <a:off x="5615940" y="4679831"/>
              <a:ext cx="279831" cy="124455"/>
              <a:chOff x="10798175" y="1323975"/>
              <a:chExt cx="1149350" cy="511176"/>
            </a:xfrm>
          </p:grpSpPr>
          <p:sp>
            <p:nvSpPr>
              <p:cNvPr id="46" name="Freeform 79"/>
              <p:cNvSpPr/>
              <p:nvPr/>
            </p:nvSpPr>
            <p:spPr bwMode="auto">
              <a:xfrm>
                <a:off x="11164888" y="1419225"/>
                <a:ext cx="782637" cy="415925"/>
              </a:xfrm>
              <a:custGeom>
                <a:avLst/>
                <a:gdLst>
                  <a:gd name="T0" fmla="*/ 0 w 493"/>
                  <a:gd name="T1" fmla="*/ 121 h 262"/>
                  <a:gd name="T2" fmla="*/ 493 w 493"/>
                  <a:gd name="T3" fmla="*/ 0 h 262"/>
                  <a:gd name="T4" fmla="*/ 478 w 493"/>
                  <a:gd name="T5" fmla="*/ 106 h 262"/>
                  <a:gd name="T6" fmla="*/ 0 w 493"/>
                  <a:gd name="T7" fmla="*/ 262 h 262"/>
                  <a:gd name="T8" fmla="*/ 0 w 493"/>
                  <a:gd name="T9" fmla="*/ 12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3" h="262">
                    <a:moveTo>
                      <a:pt x="0" y="121"/>
                    </a:moveTo>
                    <a:lnTo>
                      <a:pt x="493" y="0"/>
                    </a:lnTo>
                    <a:lnTo>
                      <a:pt x="478" y="106"/>
                    </a:lnTo>
                    <a:lnTo>
                      <a:pt x="0" y="262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80"/>
              <p:cNvSpPr/>
              <p:nvPr/>
            </p:nvSpPr>
            <p:spPr bwMode="auto">
              <a:xfrm>
                <a:off x="10798175" y="1500188"/>
                <a:ext cx="366712" cy="334963"/>
              </a:xfrm>
              <a:custGeom>
                <a:avLst/>
                <a:gdLst>
                  <a:gd name="T0" fmla="*/ 0 w 231"/>
                  <a:gd name="T1" fmla="*/ 0 h 211"/>
                  <a:gd name="T2" fmla="*/ 231 w 231"/>
                  <a:gd name="T3" fmla="*/ 70 h 211"/>
                  <a:gd name="T4" fmla="*/ 231 w 231"/>
                  <a:gd name="T5" fmla="*/ 211 h 211"/>
                  <a:gd name="T6" fmla="*/ 30 w 231"/>
                  <a:gd name="T7" fmla="*/ 130 h 211"/>
                  <a:gd name="T8" fmla="*/ 15 w 231"/>
                  <a:gd name="T9" fmla="*/ 60 h 211"/>
                  <a:gd name="T10" fmla="*/ 35 w 231"/>
                  <a:gd name="T11" fmla="*/ 55 h 211"/>
                  <a:gd name="T12" fmla="*/ 10 w 231"/>
                  <a:gd name="T13" fmla="*/ 45 h 211"/>
                  <a:gd name="T14" fmla="*/ 0 w 231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1" h="211">
                    <a:moveTo>
                      <a:pt x="0" y="0"/>
                    </a:moveTo>
                    <a:lnTo>
                      <a:pt x="231" y="70"/>
                    </a:lnTo>
                    <a:lnTo>
                      <a:pt x="231" y="211"/>
                    </a:lnTo>
                    <a:lnTo>
                      <a:pt x="30" y="130"/>
                    </a:lnTo>
                    <a:lnTo>
                      <a:pt x="15" y="60"/>
                    </a:lnTo>
                    <a:lnTo>
                      <a:pt x="35" y="55"/>
                    </a:lnTo>
                    <a:lnTo>
                      <a:pt x="1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81"/>
              <p:cNvSpPr/>
              <p:nvPr/>
            </p:nvSpPr>
            <p:spPr bwMode="auto">
              <a:xfrm>
                <a:off x="10798175" y="1323975"/>
                <a:ext cx="1149350" cy="287338"/>
              </a:xfrm>
              <a:custGeom>
                <a:avLst/>
                <a:gdLst>
                  <a:gd name="T0" fmla="*/ 513 w 724"/>
                  <a:gd name="T1" fmla="*/ 0 h 181"/>
                  <a:gd name="T2" fmla="*/ 724 w 724"/>
                  <a:gd name="T3" fmla="*/ 60 h 181"/>
                  <a:gd name="T4" fmla="*/ 231 w 724"/>
                  <a:gd name="T5" fmla="*/ 181 h 181"/>
                  <a:gd name="T6" fmla="*/ 0 w 724"/>
                  <a:gd name="T7" fmla="*/ 111 h 181"/>
                  <a:gd name="T8" fmla="*/ 513 w 724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" h="181">
                    <a:moveTo>
                      <a:pt x="513" y="0"/>
                    </a:moveTo>
                    <a:lnTo>
                      <a:pt x="724" y="60"/>
                    </a:lnTo>
                    <a:lnTo>
                      <a:pt x="231" y="181"/>
                    </a:lnTo>
                    <a:lnTo>
                      <a:pt x="0" y="111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82"/>
              <p:cNvSpPr/>
              <p:nvPr/>
            </p:nvSpPr>
            <p:spPr bwMode="auto">
              <a:xfrm>
                <a:off x="11022013" y="1666875"/>
                <a:ext cx="366712" cy="71438"/>
              </a:xfrm>
              <a:custGeom>
                <a:avLst/>
                <a:gdLst>
                  <a:gd name="T0" fmla="*/ 0 w 231"/>
                  <a:gd name="T1" fmla="*/ 5 h 45"/>
                  <a:gd name="T2" fmla="*/ 90 w 231"/>
                  <a:gd name="T3" fmla="*/ 30 h 45"/>
                  <a:gd name="T4" fmla="*/ 231 w 231"/>
                  <a:gd name="T5" fmla="*/ 0 h 45"/>
                  <a:gd name="T6" fmla="*/ 90 w 231"/>
                  <a:gd name="T7" fmla="*/ 45 h 45"/>
                  <a:gd name="T8" fmla="*/ 0 w 231"/>
                  <a:gd name="T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45">
                    <a:moveTo>
                      <a:pt x="0" y="5"/>
                    </a:moveTo>
                    <a:lnTo>
                      <a:pt x="90" y="30"/>
                    </a:lnTo>
                    <a:lnTo>
                      <a:pt x="231" y="0"/>
                    </a:lnTo>
                    <a:lnTo>
                      <a:pt x="90" y="4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83"/>
              <p:cNvSpPr/>
              <p:nvPr/>
            </p:nvSpPr>
            <p:spPr bwMode="auto">
              <a:xfrm>
                <a:off x="11372850" y="1474788"/>
                <a:ext cx="166687" cy="239713"/>
              </a:xfrm>
              <a:custGeom>
                <a:avLst/>
                <a:gdLst>
                  <a:gd name="T0" fmla="*/ 105 w 105"/>
                  <a:gd name="T1" fmla="*/ 151 h 151"/>
                  <a:gd name="T2" fmla="*/ 90 w 105"/>
                  <a:gd name="T3" fmla="*/ 31 h 151"/>
                  <a:gd name="T4" fmla="*/ 0 w 105"/>
                  <a:gd name="T5" fmla="*/ 0 h 151"/>
                  <a:gd name="T6" fmla="*/ 75 w 105"/>
                  <a:gd name="T7" fmla="*/ 36 h 151"/>
                  <a:gd name="T8" fmla="*/ 105 w 105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51">
                    <a:moveTo>
                      <a:pt x="105" y="151"/>
                    </a:moveTo>
                    <a:lnTo>
                      <a:pt x="90" y="31"/>
                    </a:lnTo>
                    <a:lnTo>
                      <a:pt x="0" y="0"/>
                    </a:lnTo>
                    <a:lnTo>
                      <a:pt x="75" y="36"/>
                    </a:lnTo>
                    <a:lnTo>
                      <a:pt x="105" y="151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84"/>
              <p:cNvSpPr>
                <a:spLocks noEditPoints="1"/>
              </p:cNvSpPr>
              <p:nvPr/>
            </p:nvSpPr>
            <p:spPr bwMode="auto">
              <a:xfrm>
                <a:off x="11037888" y="1411288"/>
                <a:ext cx="366712" cy="176213"/>
              </a:xfrm>
              <a:custGeom>
                <a:avLst/>
                <a:gdLst>
                  <a:gd name="T0" fmla="*/ 44 w 46"/>
                  <a:gd name="T1" fmla="*/ 8 h 22"/>
                  <a:gd name="T2" fmla="*/ 25 w 46"/>
                  <a:gd name="T3" fmla="*/ 8 h 22"/>
                  <a:gd name="T4" fmla="*/ 23 w 46"/>
                  <a:gd name="T5" fmla="*/ 9 h 22"/>
                  <a:gd name="T6" fmla="*/ 18 w 46"/>
                  <a:gd name="T7" fmla="*/ 5 h 22"/>
                  <a:gd name="T8" fmla="*/ 19 w 46"/>
                  <a:gd name="T9" fmla="*/ 5 h 22"/>
                  <a:gd name="T10" fmla="*/ 32 w 46"/>
                  <a:gd name="T11" fmla="*/ 2 h 22"/>
                  <a:gd name="T12" fmla="*/ 32 w 46"/>
                  <a:gd name="T13" fmla="*/ 0 h 22"/>
                  <a:gd name="T14" fmla="*/ 18 w 46"/>
                  <a:gd name="T15" fmla="*/ 3 h 22"/>
                  <a:gd name="T16" fmla="*/ 17 w 46"/>
                  <a:gd name="T17" fmla="*/ 3 h 22"/>
                  <a:gd name="T18" fmla="*/ 13 w 46"/>
                  <a:gd name="T19" fmla="*/ 4 h 22"/>
                  <a:gd name="T20" fmla="*/ 2 w 46"/>
                  <a:gd name="T21" fmla="*/ 12 h 22"/>
                  <a:gd name="T22" fmla="*/ 21 w 46"/>
                  <a:gd name="T23" fmla="*/ 12 h 22"/>
                  <a:gd name="T24" fmla="*/ 26 w 46"/>
                  <a:gd name="T25" fmla="*/ 16 h 22"/>
                  <a:gd name="T26" fmla="*/ 26 w 46"/>
                  <a:gd name="T27" fmla="*/ 17 h 22"/>
                  <a:gd name="T28" fmla="*/ 11 w 46"/>
                  <a:gd name="T29" fmla="*/ 19 h 22"/>
                  <a:gd name="T30" fmla="*/ 11 w 46"/>
                  <a:gd name="T31" fmla="*/ 22 h 22"/>
                  <a:gd name="T32" fmla="*/ 27 w 46"/>
                  <a:gd name="T33" fmla="*/ 18 h 22"/>
                  <a:gd name="T34" fmla="*/ 28 w 46"/>
                  <a:gd name="T35" fmla="*/ 18 h 22"/>
                  <a:gd name="T36" fmla="*/ 29 w 46"/>
                  <a:gd name="T37" fmla="*/ 19 h 22"/>
                  <a:gd name="T38" fmla="*/ 32 w 46"/>
                  <a:gd name="T39" fmla="*/ 18 h 22"/>
                  <a:gd name="T40" fmla="*/ 31 w 46"/>
                  <a:gd name="T41" fmla="*/ 17 h 22"/>
                  <a:gd name="T42" fmla="*/ 44 w 46"/>
                  <a:gd name="T43" fmla="*/ 8 h 22"/>
                  <a:gd name="T44" fmla="*/ 13 w 46"/>
                  <a:gd name="T45" fmla="*/ 9 h 22"/>
                  <a:gd name="T46" fmla="*/ 16 w 46"/>
                  <a:gd name="T47" fmla="*/ 6 h 22"/>
                  <a:gd name="T48" fmla="*/ 20 w 46"/>
                  <a:gd name="T49" fmla="*/ 9 h 22"/>
                  <a:gd name="T50" fmla="*/ 13 w 46"/>
                  <a:gd name="T51" fmla="*/ 9 h 22"/>
                  <a:gd name="T52" fmla="*/ 30 w 46"/>
                  <a:gd name="T53" fmla="*/ 15 h 22"/>
                  <a:gd name="T54" fmla="*/ 26 w 46"/>
                  <a:gd name="T55" fmla="*/ 11 h 22"/>
                  <a:gd name="T56" fmla="*/ 35 w 46"/>
                  <a:gd name="T57" fmla="*/ 11 h 22"/>
                  <a:gd name="T58" fmla="*/ 30 w 46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22">
                    <a:moveTo>
                      <a:pt x="44" y="8"/>
                    </a:moveTo>
                    <a:cubicBezTo>
                      <a:pt x="42" y="6"/>
                      <a:pt x="36" y="7"/>
                      <a:pt x="25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5" y="3"/>
                      <a:pt x="29" y="2"/>
                      <a:pt x="32" y="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3" y="1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7"/>
                      <a:pt x="0" y="10"/>
                      <a:pt x="2" y="12"/>
                    </a:cubicBezTo>
                    <a:cubicBezTo>
                      <a:pt x="4" y="14"/>
                      <a:pt x="10" y="14"/>
                      <a:pt x="21" y="12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7"/>
                    </a:cubicBezTo>
                    <a:cubicBezTo>
                      <a:pt x="21" y="18"/>
                      <a:pt x="15" y="19"/>
                      <a:pt x="11" y="19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1"/>
                      <a:pt x="21" y="20"/>
                      <a:pt x="27" y="18"/>
                    </a:cubicBezTo>
                    <a:cubicBezTo>
                      <a:pt x="27" y="18"/>
                      <a:pt x="28" y="18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42" y="14"/>
                      <a:pt x="46" y="10"/>
                      <a:pt x="44" y="8"/>
                    </a:cubicBezTo>
                    <a:close/>
                    <a:moveTo>
                      <a:pt x="13" y="9"/>
                    </a:moveTo>
                    <a:cubicBezTo>
                      <a:pt x="12" y="8"/>
                      <a:pt x="13" y="7"/>
                      <a:pt x="16" y="6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6" y="10"/>
                      <a:pt x="14" y="10"/>
                      <a:pt x="13" y="9"/>
                    </a:cubicBezTo>
                    <a:close/>
                    <a:moveTo>
                      <a:pt x="30" y="15"/>
                    </a:moveTo>
                    <a:cubicBezTo>
                      <a:pt x="26" y="11"/>
                      <a:pt x="26" y="11"/>
                      <a:pt x="26" y="11"/>
                    </a:cubicBezTo>
                    <a:cubicBezTo>
                      <a:pt x="32" y="10"/>
                      <a:pt x="34" y="10"/>
                      <a:pt x="35" y="11"/>
                    </a:cubicBezTo>
                    <a:cubicBezTo>
                      <a:pt x="36" y="12"/>
                      <a:pt x="35" y="14"/>
                      <a:pt x="30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85"/>
              <p:cNvSpPr>
                <a:spLocks noEditPoints="1"/>
              </p:cNvSpPr>
              <p:nvPr/>
            </p:nvSpPr>
            <p:spPr bwMode="auto">
              <a:xfrm>
                <a:off x="11372850" y="1339850"/>
                <a:ext cx="358775" cy="176213"/>
              </a:xfrm>
              <a:custGeom>
                <a:avLst/>
                <a:gdLst>
                  <a:gd name="T0" fmla="*/ 43 w 45"/>
                  <a:gd name="T1" fmla="*/ 8 h 22"/>
                  <a:gd name="T2" fmla="*/ 24 w 45"/>
                  <a:gd name="T3" fmla="*/ 8 h 22"/>
                  <a:gd name="T4" fmla="*/ 22 w 45"/>
                  <a:gd name="T5" fmla="*/ 9 h 22"/>
                  <a:gd name="T6" fmla="*/ 18 w 45"/>
                  <a:gd name="T7" fmla="*/ 5 h 22"/>
                  <a:gd name="T8" fmla="*/ 18 w 45"/>
                  <a:gd name="T9" fmla="*/ 5 h 22"/>
                  <a:gd name="T10" fmla="*/ 31 w 45"/>
                  <a:gd name="T11" fmla="*/ 2 h 22"/>
                  <a:gd name="T12" fmla="*/ 31 w 45"/>
                  <a:gd name="T13" fmla="*/ 0 h 22"/>
                  <a:gd name="T14" fmla="*/ 17 w 45"/>
                  <a:gd name="T15" fmla="*/ 3 h 22"/>
                  <a:gd name="T16" fmla="*/ 16 w 45"/>
                  <a:gd name="T17" fmla="*/ 3 h 22"/>
                  <a:gd name="T18" fmla="*/ 12 w 45"/>
                  <a:gd name="T19" fmla="*/ 4 h 22"/>
                  <a:gd name="T20" fmla="*/ 2 w 45"/>
                  <a:gd name="T21" fmla="*/ 12 h 22"/>
                  <a:gd name="T22" fmla="*/ 20 w 45"/>
                  <a:gd name="T23" fmla="*/ 12 h 22"/>
                  <a:gd name="T24" fmla="*/ 25 w 45"/>
                  <a:gd name="T25" fmla="*/ 16 h 22"/>
                  <a:gd name="T26" fmla="*/ 25 w 45"/>
                  <a:gd name="T27" fmla="*/ 16 h 22"/>
                  <a:gd name="T28" fmla="*/ 10 w 45"/>
                  <a:gd name="T29" fmla="*/ 19 h 22"/>
                  <a:gd name="T30" fmla="*/ 10 w 45"/>
                  <a:gd name="T31" fmla="*/ 22 h 22"/>
                  <a:gd name="T32" fmla="*/ 26 w 45"/>
                  <a:gd name="T33" fmla="*/ 18 h 22"/>
                  <a:gd name="T34" fmla="*/ 27 w 45"/>
                  <a:gd name="T35" fmla="*/ 18 h 22"/>
                  <a:gd name="T36" fmla="*/ 28 w 45"/>
                  <a:gd name="T37" fmla="*/ 19 h 22"/>
                  <a:gd name="T38" fmla="*/ 31 w 45"/>
                  <a:gd name="T39" fmla="*/ 18 h 22"/>
                  <a:gd name="T40" fmla="*/ 30 w 45"/>
                  <a:gd name="T41" fmla="*/ 17 h 22"/>
                  <a:gd name="T42" fmla="*/ 43 w 45"/>
                  <a:gd name="T43" fmla="*/ 8 h 22"/>
                  <a:gd name="T44" fmla="*/ 12 w 45"/>
                  <a:gd name="T45" fmla="*/ 9 h 22"/>
                  <a:gd name="T46" fmla="*/ 15 w 45"/>
                  <a:gd name="T47" fmla="*/ 6 h 22"/>
                  <a:gd name="T48" fmla="*/ 19 w 45"/>
                  <a:gd name="T49" fmla="*/ 9 h 22"/>
                  <a:gd name="T50" fmla="*/ 12 w 45"/>
                  <a:gd name="T51" fmla="*/ 9 h 22"/>
                  <a:gd name="T52" fmla="*/ 29 w 45"/>
                  <a:gd name="T53" fmla="*/ 15 h 22"/>
                  <a:gd name="T54" fmla="*/ 25 w 45"/>
                  <a:gd name="T55" fmla="*/ 11 h 22"/>
                  <a:gd name="T56" fmla="*/ 34 w 45"/>
                  <a:gd name="T57" fmla="*/ 11 h 22"/>
                  <a:gd name="T58" fmla="*/ 29 w 45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5" h="22">
                    <a:moveTo>
                      <a:pt x="43" y="8"/>
                    </a:moveTo>
                    <a:cubicBezTo>
                      <a:pt x="41" y="6"/>
                      <a:pt x="35" y="6"/>
                      <a:pt x="24" y="8"/>
                    </a:cubicBezTo>
                    <a:cubicBezTo>
                      <a:pt x="23" y="9"/>
                      <a:pt x="23" y="9"/>
                      <a:pt x="22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4" y="3"/>
                      <a:pt x="28" y="2"/>
                      <a:pt x="31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8" y="0"/>
                      <a:pt x="22" y="1"/>
                      <a:pt x="17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3" y="7"/>
                      <a:pt x="0" y="10"/>
                      <a:pt x="2" y="12"/>
                    </a:cubicBezTo>
                    <a:cubicBezTo>
                      <a:pt x="3" y="14"/>
                      <a:pt x="9" y="14"/>
                      <a:pt x="20" y="1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0" y="18"/>
                      <a:pt x="14" y="19"/>
                      <a:pt x="10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4" y="21"/>
                      <a:pt x="20" y="20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41" y="14"/>
                      <a:pt x="45" y="10"/>
                      <a:pt x="43" y="8"/>
                    </a:cubicBezTo>
                    <a:close/>
                    <a:moveTo>
                      <a:pt x="12" y="9"/>
                    </a:moveTo>
                    <a:cubicBezTo>
                      <a:pt x="11" y="8"/>
                      <a:pt x="12" y="7"/>
                      <a:pt x="15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5" y="10"/>
                      <a:pt x="13" y="10"/>
                      <a:pt x="12" y="9"/>
                    </a:cubicBezTo>
                    <a:close/>
                    <a:moveTo>
                      <a:pt x="29" y="15"/>
                    </a:moveTo>
                    <a:cubicBezTo>
                      <a:pt x="25" y="11"/>
                      <a:pt x="25" y="11"/>
                      <a:pt x="25" y="11"/>
                    </a:cubicBezTo>
                    <a:cubicBezTo>
                      <a:pt x="31" y="10"/>
                      <a:pt x="33" y="10"/>
                      <a:pt x="34" y="11"/>
                    </a:cubicBezTo>
                    <a:cubicBezTo>
                      <a:pt x="35" y="12"/>
                      <a:pt x="34" y="14"/>
                      <a:pt x="29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86"/>
              <p:cNvSpPr/>
              <p:nvPr/>
            </p:nvSpPr>
            <p:spPr bwMode="auto">
              <a:xfrm>
                <a:off x="11172825" y="1379538"/>
                <a:ext cx="542925" cy="334963"/>
              </a:xfrm>
              <a:custGeom>
                <a:avLst/>
                <a:gdLst>
                  <a:gd name="T0" fmla="*/ 0 w 342"/>
                  <a:gd name="T1" fmla="*/ 25 h 211"/>
                  <a:gd name="T2" fmla="*/ 216 w 342"/>
                  <a:gd name="T3" fmla="*/ 91 h 211"/>
                  <a:gd name="T4" fmla="*/ 231 w 342"/>
                  <a:gd name="T5" fmla="*/ 211 h 211"/>
                  <a:gd name="T6" fmla="*/ 327 w 342"/>
                  <a:gd name="T7" fmla="*/ 176 h 211"/>
                  <a:gd name="T8" fmla="*/ 342 w 342"/>
                  <a:gd name="T9" fmla="*/ 60 h 211"/>
                  <a:gd name="T10" fmla="*/ 121 w 342"/>
                  <a:gd name="T11" fmla="*/ 0 h 211"/>
                  <a:gd name="T12" fmla="*/ 0 w 342"/>
                  <a:gd name="T13" fmla="*/ 2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2" h="211">
                    <a:moveTo>
                      <a:pt x="0" y="25"/>
                    </a:moveTo>
                    <a:lnTo>
                      <a:pt x="216" y="91"/>
                    </a:lnTo>
                    <a:lnTo>
                      <a:pt x="231" y="211"/>
                    </a:lnTo>
                    <a:lnTo>
                      <a:pt x="327" y="176"/>
                    </a:lnTo>
                    <a:lnTo>
                      <a:pt x="342" y="60"/>
                    </a:lnTo>
                    <a:lnTo>
                      <a:pt x="121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1487296" y="1883213"/>
            <a:ext cx="2786806" cy="901909"/>
            <a:chOff x="1487488" y="1882776"/>
            <a:chExt cx="2787169" cy="901700"/>
          </a:xfrm>
        </p:grpSpPr>
        <p:sp>
          <p:nvSpPr>
            <p:cNvPr id="118" name="任意多边形 117"/>
            <p:cNvSpPr/>
            <p:nvPr/>
          </p:nvSpPr>
          <p:spPr>
            <a:xfrm>
              <a:off x="1487488" y="1882776"/>
              <a:ext cx="2787169" cy="901700"/>
            </a:xfrm>
            <a:custGeom>
              <a:avLst/>
              <a:gdLst>
                <a:gd name="connsiteX0" fmla="*/ 0 w 6711950"/>
                <a:gd name="connsiteY0" fmla="*/ 0 h 1968500"/>
                <a:gd name="connsiteX1" fmla="*/ 5029200 w 6711950"/>
                <a:gd name="connsiteY1" fmla="*/ 0 h 1968500"/>
                <a:gd name="connsiteX2" fmla="*/ 5041900 w 6711950"/>
                <a:gd name="connsiteY2" fmla="*/ 0 h 1968500"/>
                <a:gd name="connsiteX3" fmla="*/ 5041900 w 6711950"/>
                <a:gd name="connsiteY3" fmla="*/ 48 h 1968500"/>
                <a:gd name="connsiteX4" fmla="*/ 6711950 w 6711950"/>
                <a:gd name="connsiteY4" fmla="*/ 6350 h 1968500"/>
                <a:gd name="connsiteX5" fmla="*/ 5041900 w 6711950"/>
                <a:gd name="connsiteY5" fmla="*/ 1968500 h 1968500"/>
                <a:gd name="connsiteX6" fmla="*/ 0 w 6711950"/>
                <a:gd name="connsiteY6" fmla="*/ 1968500 h 19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1950" h="1968500">
                  <a:moveTo>
                    <a:pt x="0" y="0"/>
                  </a:moveTo>
                  <a:lnTo>
                    <a:pt x="5029200" y="0"/>
                  </a:lnTo>
                  <a:lnTo>
                    <a:pt x="5041900" y="0"/>
                  </a:lnTo>
                  <a:lnTo>
                    <a:pt x="5041900" y="48"/>
                  </a:lnTo>
                  <a:lnTo>
                    <a:pt x="6711950" y="6350"/>
                  </a:lnTo>
                  <a:lnTo>
                    <a:pt x="5041900" y="1968500"/>
                  </a:lnTo>
                  <a:lnTo>
                    <a:pt x="0" y="196850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Box 40"/>
            <p:cNvSpPr txBox="1">
              <a:spLocks noChangeArrowheads="1"/>
            </p:cNvSpPr>
            <p:nvPr/>
          </p:nvSpPr>
          <p:spPr bwMode="auto">
            <a:xfrm>
              <a:off x="2232717" y="2138246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547914" y="2053651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Black" panose="020B0A02040204020203" pitchFamily="34" charset="0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485697" y="2188082"/>
            <a:ext cx="7469803" cy="901909"/>
            <a:chOff x="3486150" y="2187576"/>
            <a:chExt cx="7470775" cy="9017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3486150" y="2187576"/>
              <a:ext cx="7470775" cy="901700"/>
              <a:chOff x="3486150" y="2339976"/>
              <a:chExt cx="7470775" cy="901700"/>
            </a:xfrm>
          </p:grpSpPr>
          <p:sp>
            <p:nvSpPr>
              <p:cNvPr id="124" name="任意多边形 123"/>
              <p:cNvSpPr/>
              <p:nvPr/>
            </p:nvSpPr>
            <p:spPr>
              <a:xfrm flipH="1" flipV="1">
                <a:off x="3486150" y="2339976"/>
                <a:ext cx="3074507" cy="901700"/>
              </a:xfrm>
              <a:custGeom>
                <a:avLst/>
                <a:gdLst>
                  <a:gd name="connsiteX0" fmla="*/ 0 w 6711950"/>
                  <a:gd name="connsiteY0" fmla="*/ 0 h 1968500"/>
                  <a:gd name="connsiteX1" fmla="*/ 5029200 w 6711950"/>
                  <a:gd name="connsiteY1" fmla="*/ 0 h 1968500"/>
                  <a:gd name="connsiteX2" fmla="*/ 5041900 w 6711950"/>
                  <a:gd name="connsiteY2" fmla="*/ 0 h 1968500"/>
                  <a:gd name="connsiteX3" fmla="*/ 5041900 w 6711950"/>
                  <a:gd name="connsiteY3" fmla="*/ 48 h 1968500"/>
                  <a:gd name="connsiteX4" fmla="*/ 6711950 w 6711950"/>
                  <a:gd name="connsiteY4" fmla="*/ 6350 h 1968500"/>
                  <a:gd name="connsiteX5" fmla="*/ 5041900 w 6711950"/>
                  <a:gd name="connsiteY5" fmla="*/ 1968500 h 1968500"/>
                  <a:gd name="connsiteX6" fmla="*/ 0 w 6711950"/>
                  <a:gd name="connsiteY6" fmla="*/ 1968500 h 19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11950" h="1968500">
                    <a:moveTo>
                      <a:pt x="0" y="0"/>
                    </a:moveTo>
                    <a:lnTo>
                      <a:pt x="5029200" y="0"/>
                    </a:lnTo>
                    <a:lnTo>
                      <a:pt x="5041900" y="0"/>
                    </a:lnTo>
                    <a:lnTo>
                      <a:pt x="5041900" y="48"/>
                    </a:lnTo>
                    <a:lnTo>
                      <a:pt x="6711950" y="6350"/>
                    </a:lnTo>
                    <a:lnTo>
                      <a:pt x="5041900" y="1968500"/>
                    </a:lnTo>
                    <a:lnTo>
                      <a:pt x="0" y="196850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6560657" y="2339976"/>
                <a:ext cx="4396268" cy="901700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" name="TextBox 8"/>
            <p:cNvSpPr txBox="1">
              <a:spLocks noChangeArrowheads="1"/>
            </p:cNvSpPr>
            <p:nvPr/>
          </p:nvSpPr>
          <p:spPr bwMode="auto">
            <a:xfrm>
              <a:off x="4274657" y="2269094"/>
              <a:ext cx="64725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坚持精益求精、拒绝平庸的做事精神帮助您实现美观、精致、严谨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487296" y="3239252"/>
            <a:ext cx="2786806" cy="901909"/>
            <a:chOff x="1487488" y="3238501"/>
            <a:chExt cx="2787169" cy="901700"/>
          </a:xfrm>
        </p:grpSpPr>
        <p:sp>
          <p:nvSpPr>
            <p:cNvPr id="127" name="任意多边形 126"/>
            <p:cNvSpPr/>
            <p:nvPr/>
          </p:nvSpPr>
          <p:spPr>
            <a:xfrm>
              <a:off x="1487488" y="3238501"/>
              <a:ext cx="2787169" cy="901700"/>
            </a:xfrm>
            <a:custGeom>
              <a:avLst/>
              <a:gdLst>
                <a:gd name="connsiteX0" fmla="*/ 0 w 6711950"/>
                <a:gd name="connsiteY0" fmla="*/ 0 h 1968500"/>
                <a:gd name="connsiteX1" fmla="*/ 5029200 w 6711950"/>
                <a:gd name="connsiteY1" fmla="*/ 0 h 1968500"/>
                <a:gd name="connsiteX2" fmla="*/ 5041900 w 6711950"/>
                <a:gd name="connsiteY2" fmla="*/ 0 h 1968500"/>
                <a:gd name="connsiteX3" fmla="*/ 5041900 w 6711950"/>
                <a:gd name="connsiteY3" fmla="*/ 48 h 1968500"/>
                <a:gd name="connsiteX4" fmla="*/ 6711950 w 6711950"/>
                <a:gd name="connsiteY4" fmla="*/ 6350 h 1968500"/>
                <a:gd name="connsiteX5" fmla="*/ 5041900 w 6711950"/>
                <a:gd name="connsiteY5" fmla="*/ 1968500 h 1968500"/>
                <a:gd name="connsiteX6" fmla="*/ 0 w 6711950"/>
                <a:gd name="connsiteY6" fmla="*/ 1968500 h 19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1950" h="1968500">
                  <a:moveTo>
                    <a:pt x="0" y="0"/>
                  </a:moveTo>
                  <a:lnTo>
                    <a:pt x="5029200" y="0"/>
                  </a:lnTo>
                  <a:lnTo>
                    <a:pt x="5041900" y="0"/>
                  </a:lnTo>
                  <a:lnTo>
                    <a:pt x="5041900" y="48"/>
                  </a:lnTo>
                  <a:lnTo>
                    <a:pt x="6711950" y="6350"/>
                  </a:lnTo>
                  <a:lnTo>
                    <a:pt x="5041900" y="1968500"/>
                  </a:lnTo>
                  <a:lnTo>
                    <a:pt x="0" y="1968500"/>
                  </a:lnTo>
                  <a:close/>
                </a:path>
              </a:pathLst>
            </a:custGeom>
            <a:solidFill>
              <a:srgbClr val="F1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40"/>
            <p:cNvSpPr txBox="1">
              <a:spLocks noChangeArrowheads="1"/>
            </p:cNvSpPr>
            <p:nvPr/>
          </p:nvSpPr>
          <p:spPr bwMode="auto">
            <a:xfrm>
              <a:off x="2232717" y="34768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547914" y="3409376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Black" panose="020B0A02040204020203" pitchFamily="34" charset="0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3485697" y="3544121"/>
            <a:ext cx="7469803" cy="901909"/>
            <a:chOff x="3486150" y="3543301"/>
            <a:chExt cx="7470775" cy="901700"/>
          </a:xfrm>
        </p:grpSpPr>
        <p:grpSp>
          <p:nvGrpSpPr>
            <p:cNvPr id="131" name="组合 130"/>
            <p:cNvGrpSpPr/>
            <p:nvPr/>
          </p:nvGrpSpPr>
          <p:grpSpPr>
            <a:xfrm>
              <a:off x="3486150" y="3543301"/>
              <a:ext cx="7470775" cy="901700"/>
              <a:chOff x="3486150" y="2339976"/>
              <a:chExt cx="7470775" cy="901700"/>
            </a:xfrm>
          </p:grpSpPr>
          <p:sp>
            <p:nvSpPr>
              <p:cNvPr id="133" name="任意多边形 132"/>
              <p:cNvSpPr/>
              <p:nvPr/>
            </p:nvSpPr>
            <p:spPr>
              <a:xfrm flipH="1" flipV="1">
                <a:off x="3486150" y="2339976"/>
                <a:ext cx="3074507" cy="901700"/>
              </a:xfrm>
              <a:custGeom>
                <a:avLst/>
                <a:gdLst>
                  <a:gd name="connsiteX0" fmla="*/ 0 w 6711950"/>
                  <a:gd name="connsiteY0" fmla="*/ 0 h 1968500"/>
                  <a:gd name="connsiteX1" fmla="*/ 5029200 w 6711950"/>
                  <a:gd name="connsiteY1" fmla="*/ 0 h 1968500"/>
                  <a:gd name="connsiteX2" fmla="*/ 5041900 w 6711950"/>
                  <a:gd name="connsiteY2" fmla="*/ 0 h 1968500"/>
                  <a:gd name="connsiteX3" fmla="*/ 5041900 w 6711950"/>
                  <a:gd name="connsiteY3" fmla="*/ 48 h 1968500"/>
                  <a:gd name="connsiteX4" fmla="*/ 6711950 w 6711950"/>
                  <a:gd name="connsiteY4" fmla="*/ 6350 h 1968500"/>
                  <a:gd name="connsiteX5" fmla="*/ 5041900 w 6711950"/>
                  <a:gd name="connsiteY5" fmla="*/ 1968500 h 1968500"/>
                  <a:gd name="connsiteX6" fmla="*/ 0 w 6711950"/>
                  <a:gd name="connsiteY6" fmla="*/ 1968500 h 19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11950" h="1968500">
                    <a:moveTo>
                      <a:pt x="0" y="0"/>
                    </a:moveTo>
                    <a:lnTo>
                      <a:pt x="5029200" y="0"/>
                    </a:lnTo>
                    <a:lnTo>
                      <a:pt x="5041900" y="0"/>
                    </a:lnTo>
                    <a:lnTo>
                      <a:pt x="5041900" y="48"/>
                    </a:lnTo>
                    <a:lnTo>
                      <a:pt x="6711950" y="6350"/>
                    </a:lnTo>
                    <a:lnTo>
                      <a:pt x="5041900" y="1968500"/>
                    </a:lnTo>
                    <a:lnTo>
                      <a:pt x="0" y="196850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560657" y="2339976"/>
                <a:ext cx="4396268" cy="901700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2" name="TextBox 8"/>
            <p:cNvSpPr txBox="1">
              <a:spLocks noChangeArrowheads="1"/>
            </p:cNvSpPr>
            <p:nvPr/>
          </p:nvSpPr>
          <p:spPr bwMode="auto">
            <a:xfrm>
              <a:off x="4274657" y="3624819"/>
              <a:ext cx="64725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坚持精益求精、拒绝平庸的做事精神帮助您实现美观、精致、严谨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487296" y="4595291"/>
            <a:ext cx="2786806" cy="901909"/>
            <a:chOff x="1487488" y="4594226"/>
            <a:chExt cx="2787169" cy="901700"/>
          </a:xfrm>
        </p:grpSpPr>
        <p:sp>
          <p:nvSpPr>
            <p:cNvPr id="136" name="任意多边形 135"/>
            <p:cNvSpPr/>
            <p:nvPr/>
          </p:nvSpPr>
          <p:spPr>
            <a:xfrm>
              <a:off x="1487488" y="4594226"/>
              <a:ext cx="2787169" cy="901700"/>
            </a:xfrm>
            <a:custGeom>
              <a:avLst/>
              <a:gdLst>
                <a:gd name="connsiteX0" fmla="*/ 0 w 6711950"/>
                <a:gd name="connsiteY0" fmla="*/ 0 h 1968500"/>
                <a:gd name="connsiteX1" fmla="*/ 5029200 w 6711950"/>
                <a:gd name="connsiteY1" fmla="*/ 0 h 1968500"/>
                <a:gd name="connsiteX2" fmla="*/ 5041900 w 6711950"/>
                <a:gd name="connsiteY2" fmla="*/ 0 h 1968500"/>
                <a:gd name="connsiteX3" fmla="*/ 5041900 w 6711950"/>
                <a:gd name="connsiteY3" fmla="*/ 48 h 1968500"/>
                <a:gd name="connsiteX4" fmla="*/ 6711950 w 6711950"/>
                <a:gd name="connsiteY4" fmla="*/ 6350 h 1968500"/>
                <a:gd name="connsiteX5" fmla="*/ 5041900 w 6711950"/>
                <a:gd name="connsiteY5" fmla="*/ 1968500 h 1968500"/>
                <a:gd name="connsiteX6" fmla="*/ 0 w 6711950"/>
                <a:gd name="connsiteY6" fmla="*/ 1968500 h 19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1950" h="1968500">
                  <a:moveTo>
                    <a:pt x="0" y="0"/>
                  </a:moveTo>
                  <a:lnTo>
                    <a:pt x="5029200" y="0"/>
                  </a:lnTo>
                  <a:lnTo>
                    <a:pt x="5041900" y="0"/>
                  </a:lnTo>
                  <a:lnTo>
                    <a:pt x="5041900" y="48"/>
                  </a:lnTo>
                  <a:lnTo>
                    <a:pt x="6711950" y="6350"/>
                  </a:lnTo>
                  <a:lnTo>
                    <a:pt x="5041900" y="1968500"/>
                  </a:lnTo>
                  <a:lnTo>
                    <a:pt x="0" y="1968500"/>
                  </a:lnTo>
                  <a:close/>
                </a:path>
              </a:pathLst>
            </a:custGeom>
            <a:solidFill>
              <a:srgbClr val="62B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TextBox 40"/>
            <p:cNvSpPr txBox="1">
              <a:spLocks noChangeArrowheads="1"/>
            </p:cNvSpPr>
            <p:nvPr/>
          </p:nvSpPr>
          <p:spPr bwMode="auto">
            <a:xfrm>
              <a:off x="2232717" y="4817589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547914" y="4765101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Black" panose="020B0A02040204020203" pitchFamily="34" charset="0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485697" y="4900160"/>
            <a:ext cx="7469803" cy="901909"/>
            <a:chOff x="3486150" y="4899026"/>
            <a:chExt cx="7470775" cy="901700"/>
          </a:xfrm>
        </p:grpSpPr>
        <p:grpSp>
          <p:nvGrpSpPr>
            <p:cNvPr id="140" name="组合 139"/>
            <p:cNvGrpSpPr/>
            <p:nvPr/>
          </p:nvGrpSpPr>
          <p:grpSpPr>
            <a:xfrm>
              <a:off x="3486150" y="4899026"/>
              <a:ext cx="7470775" cy="901700"/>
              <a:chOff x="3486150" y="2339976"/>
              <a:chExt cx="7470775" cy="901700"/>
            </a:xfrm>
          </p:grpSpPr>
          <p:sp>
            <p:nvSpPr>
              <p:cNvPr id="142" name="任意多边形 141"/>
              <p:cNvSpPr/>
              <p:nvPr/>
            </p:nvSpPr>
            <p:spPr>
              <a:xfrm flipH="1" flipV="1">
                <a:off x="3486150" y="2339976"/>
                <a:ext cx="3074507" cy="901700"/>
              </a:xfrm>
              <a:custGeom>
                <a:avLst/>
                <a:gdLst>
                  <a:gd name="connsiteX0" fmla="*/ 0 w 6711950"/>
                  <a:gd name="connsiteY0" fmla="*/ 0 h 1968500"/>
                  <a:gd name="connsiteX1" fmla="*/ 5029200 w 6711950"/>
                  <a:gd name="connsiteY1" fmla="*/ 0 h 1968500"/>
                  <a:gd name="connsiteX2" fmla="*/ 5041900 w 6711950"/>
                  <a:gd name="connsiteY2" fmla="*/ 0 h 1968500"/>
                  <a:gd name="connsiteX3" fmla="*/ 5041900 w 6711950"/>
                  <a:gd name="connsiteY3" fmla="*/ 48 h 1968500"/>
                  <a:gd name="connsiteX4" fmla="*/ 6711950 w 6711950"/>
                  <a:gd name="connsiteY4" fmla="*/ 6350 h 1968500"/>
                  <a:gd name="connsiteX5" fmla="*/ 5041900 w 6711950"/>
                  <a:gd name="connsiteY5" fmla="*/ 1968500 h 1968500"/>
                  <a:gd name="connsiteX6" fmla="*/ 0 w 6711950"/>
                  <a:gd name="connsiteY6" fmla="*/ 1968500 h 19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11950" h="1968500">
                    <a:moveTo>
                      <a:pt x="0" y="0"/>
                    </a:moveTo>
                    <a:lnTo>
                      <a:pt x="5029200" y="0"/>
                    </a:lnTo>
                    <a:lnTo>
                      <a:pt x="5041900" y="0"/>
                    </a:lnTo>
                    <a:lnTo>
                      <a:pt x="5041900" y="48"/>
                    </a:lnTo>
                    <a:lnTo>
                      <a:pt x="6711950" y="6350"/>
                    </a:lnTo>
                    <a:lnTo>
                      <a:pt x="5041900" y="1968500"/>
                    </a:lnTo>
                    <a:lnTo>
                      <a:pt x="0" y="196850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560657" y="2339976"/>
                <a:ext cx="4396268" cy="901700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1" name="TextBox 8"/>
            <p:cNvSpPr txBox="1">
              <a:spLocks noChangeArrowheads="1"/>
            </p:cNvSpPr>
            <p:nvPr/>
          </p:nvSpPr>
          <p:spPr bwMode="auto">
            <a:xfrm>
              <a:off x="4274657" y="4980544"/>
              <a:ext cx="64725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坚持精益求精、拒绝平庸的做事精神帮助您实现美观、精致、严谨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4" name="文本框 143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31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2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2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4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9737" y="1955369"/>
            <a:ext cx="3424041" cy="3454789"/>
            <a:chOff x="564997" y="1140462"/>
            <a:chExt cx="3204363" cy="323196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45450" y="1140462"/>
              <a:ext cx="1523909" cy="1523047"/>
              <a:chOff x="2093050" y="1140462"/>
              <a:chExt cx="1523909" cy="1523047"/>
            </a:xfrm>
          </p:grpSpPr>
          <p:sp>
            <p:nvSpPr>
              <p:cNvPr id="18" name="任意多边形 17"/>
              <p:cNvSpPr/>
              <p:nvPr/>
            </p:nvSpPr>
            <p:spPr bwMode="auto">
              <a:xfrm rot="16200000" flipH="1">
                <a:off x="2093481" y="1140031"/>
                <a:ext cx="1523047" cy="1523909"/>
              </a:xfrm>
              <a:custGeom>
                <a:avLst/>
                <a:gdLst>
                  <a:gd name="connsiteX0" fmla="*/ 1243018 w 1503362"/>
                  <a:gd name="connsiteY0" fmla="*/ 163516 h 1503362"/>
                  <a:gd name="connsiteX1" fmla="*/ 1336681 w 1503362"/>
                  <a:gd name="connsiteY1" fmla="*/ 69853 h 1503362"/>
                  <a:gd name="connsiteX2" fmla="*/ 1430344 w 1503362"/>
                  <a:gd name="connsiteY2" fmla="*/ 163516 h 1503362"/>
                  <a:gd name="connsiteX3" fmla="*/ 1336681 w 1503362"/>
                  <a:gd name="connsiteY3" fmla="*/ 257179 h 1503362"/>
                  <a:gd name="connsiteX4" fmla="*/ 1243018 w 1503362"/>
                  <a:gd name="connsiteY4" fmla="*/ 163516 h 1503362"/>
                  <a:gd name="connsiteX5" fmla="*/ 0 w 1503362"/>
                  <a:gd name="connsiteY5" fmla="*/ 751681 h 1503362"/>
                  <a:gd name="connsiteX6" fmla="*/ 751681 w 1503362"/>
                  <a:gd name="connsiteY6" fmla="*/ 1503362 h 1503362"/>
                  <a:gd name="connsiteX7" fmla="*/ 1503362 w 1503362"/>
                  <a:gd name="connsiteY7" fmla="*/ 751681 h 1503362"/>
                  <a:gd name="connsiteX8" fmla="*/ 1503362 w 1503362"/>
                  <a:gd name="connsiteY8" fmla="*/ 0 h 1503362"/>
                  <a:gd name="connsiteX9" fmla="*/ 751681 w 1503362"/>
                  <a:gd name="connsiteY9" fmla="*/ 0 h 1503362"/>
                  <a:gd name="connsiteX10" fmla="*/ 0 w 1503362"/>
                  <a:gd name="connsiteY10" fmla="*/ 751681 h 150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362" h="1503362">
                    <a:moveTo>
                      <a:pt x="1243018" y="163516"/>
                    </a:moveTo>
                    <a:cubicBezTo>
                      <a:pt x="1243018" y="111787"/>
                      <a:pt x="1284952" y="69853"/>
                      <a:pt x="1336681" y="69853"/>
                    </a:cubicBezTo>
                    <a:cubicBezTo>
                      <a:pt x="1388410" y="69853"/>
                      <a:pt x="1430344" y="111787"/>
                      <a:pt x="1430344" y="163516"/>
                    </a:cubicBezTo>
                    <a:cubicBezTo>
                      <a:pt x="1430344" y="215245"/>
                      <a:pt x="1388410" y="257179"/>
                      <a:pt x="1336681" y="257179"/>
                    </a:cubicBezTo>
                    <a:cubicBezTo>
                      <a:pt x="1284952" y="257179"/>
                      <a:pt x="1243018" y="215245"/>
                      <a:pt x="1243018" y="163516"/>
                    </a:cubicBezTo>
                    <a:close/>
                    <a:moveTo>
                      <a:pt x="0" y="751681"/>
                    </a:moveTo>
                    <a:cubicBezTo>
                      <a:pt x="0" y="1166823"/>
                      <a:pt x="336539" y="1503362"/>
                      <a:pt x="751681" y="1503362"/>
                    </a:cubicBezTo>
                    <a:cubicBezTo>
                      <a:pt x="1166823" y="1503362"/>
                      <a:pt x="1503362" y="1166823"/>
                      <a:pt x="1503362" y="751681"/>
                    </a:cubicBezTo>
                    <a:lnTo>
                      <a:pt x="1503362" y="0"/>
                    </a:lnTo>
                    <a:lnTo>
                      <a:pt x="751681" y="0"/>
                    </a:lnTo>
                    <a:cubicBezTo>
                      <a:pt x="336539" y="0"/>
                      <a:pt x="0" y="336539"/>
                      <a:pt x="0" y="751681"/>
                    </a:cubicBez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TextBox 9"/>
              <p:cNvSpPr txBox="1">
                <a:spLocks noChangeArrowheads="1"/>
              </p:cNvSpPr>
              <p:nvPr/>
            </p:nvSpPr>
            <p:spPr bwMode="auto">
              <a:xfrm>
                <a:off x="2429472" y="1584960"/>
                <a:ext cx="867279" cy="489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21%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564997" y="2684918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49499" y="1967245"/>
            <a:ext cx="3387502" cy="3410862"/>
            <a:chOff x="686435" y="1151573"/>
            <a:chExt cx="3170168" cy="3190874"/>
          </a:xfrm>
        </p:grpSpPr>
        <p:sp>
          <p:nvSpPr>
            <p:cNvPr id="13" name="任意多边形 12"/>
            <p:cNvSpPr/>
            <p:nvPr/>
          </p:nvSpPr>
          <p:spPr bwMode="auto">
            <a:xfrm rot="5400000">
              <a:off x="686436" y="1151572"/>
              <a:ext cx="1503362" cy="1503364"/>
            </a:xfrm>
            <a:custGeom>
              <a:avLst/>
              <a:gdLst>
                <a:gd name="connsiteX0" fmla="*/ 1243013 w 1503362"/>
                <a:gd name="connsiteY0" fmla="*/ 144463 h 1503364"/>
                <a:gd name="connsiteX1" fmla="*/ 1336676 w 1503362"/>
                <a:gd name="connsiteY1" fmla="*/ 238126 h 1503364"/>
                <a:gd name="connsiteX2" fmla="*/ 1430339 w 1503362"/>
                <a:gd name="connsiteY2" fmla="*/ 144463 h 1503364"/>
                <a:gd name="connsiteX3" fmla="*/ 1336676 w 1503362"/>
                <a:gd name="connsiteY3" fmla="*/ 50800 h 1503364"/>
                <a:gd name="connsiteX4" fmla="*/ 1243013 w 1503362"/>
                <a:gd name="connsiteY4" fmla="*/ 144463 h 1503364"/>
                <a:gd name="connsiteX5" fmla="*/ 0 w 1503362"/>
                <a:gd name="connsiteY5" fmla="*/ 751682 h 1503364"/>
                <a:gd name="connsiteX6" fmla="*/ 751681 w 1503362"/>
                <a:gd name="connsiteY6" fmla="*/ 0 h 1503364"/>
                <a:gd name="connsiteX7" fmla="*/ 1503362 w 1503362"/>
                <a:gd name="connsiteY7" fmla="*/ 0 h 1503364"/>
                <a:gd name="connsiteX8" fmla="*/ 1503362 w 1503362"/>
                <a:gd name="connsiteY8" fmla="*/ 751682 h 1503364"/>
                <a:gd name="connsiteX9" fmla="*/ 751681 w 1503362"/>
                <a:gd name="connsiteY9" fmla="*/ 1503364 h 1503364"/>
                <a:gd name="connsiteX10" fmla="*/ 0 w 1503362"/>
                <a:gd name="connsiteY10" fmla="*/ 751682 h 150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4">
                  <a:moveTo>
                    <a:pt x="1243013" y="144463"/>
                  </a:moveTo>
                  <a:cubicBezTo>
                    <a:pt x="1243013" y="196192"/>
                    <a:pt x="1284947" y="238126"/>
                    <a:pt x="1336676" y="238126"/>
                  </a:cubicBezTo>
                  <a:cubicBezTo>
                    <a:pt x="1388405" y="238126"/>
                    <a:pt x="1430339" y="196192"/>
                    <a:pt x="1430339" y="144463"/>
                  </a:cubicBezTo>
                  <a:cubicBezTo>
                    <a:pt x="1430339" y="92734"/>
                    <a:pt x="1388405" y="50800"/>
                    <a:pt x="1336676" y="50800"/>
                  </a:cubicBezTo>
                  <a:cubicBezTo>
                    <a:pt x="1284947" y="50800"/>
                    <a:pt x="1243013" y="92734"/>
                    <a:pt x="1243013" y="144463"/>
                  </a:cubicBezTo>
                  <a:close/>
                  <a:moveTo>
                    <a:pt x="0" y="751682"/>
                  </a:moveTo>
                  <a:cubicBezTo>
                    <a:pt x="0" y="336539"/>
                    <a:pt x="336539" y="0"/>
                    <a:pt x="751681" y="0"/>
                  </a:cubicBezTo>
                  <a:lnTo>
                    <a:pt x="1503362" y="0"/>
                  </a:lnTo>
                  <a:lnTo>
                    <a:pt x="1503362" y="751682"/>
                  </a:lnTo>
                  <a:cubicBezTo>
                    <a:pt x="1503362" y="1166825"/>
                    <a:pt x="1166823" y="1503364"/>
                    <a:pt x="751681" y="1503364"/>
                  </a:cubicBezTo>
                  <a:cubicBezTo>
                    <a:pt x="336539" y="1503364"/>
                    <a:pt x="0" y="1166825"/>
                    <a:pt x="0" y="751682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TextBox 3"/>
            <p:cNvSpPr txBox="1">
              <a:spLocks noChangeArrowheads="1"/>
            </p:cNvSpPr>
            <p:nvPr/>
          </p:nvSpPr>
          <p:spPr bwMode="auto">
            <a:xfrm>
              <a:off x="1016827" y="1616292"/>
              <a:ext cx="864279" cy="48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37%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78660" y="2654935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4891" y="1847759"/>
            <a:ext cx="3445785" cy="3424093"/>
            <a:chOff x="1856363" y="1935553"/>
            <a:chExt cx="3446234" cy="3423300"/>
          </a:xfrm>
        </p:grpSpPr>
        <p:sp>
          <p:nvSpPr>
            <p:cNvPr id="10" name="任意多边形 9"/>
            <p:cNvSpPr/>
            <p:nvPr/>
          </p:nvSpPr>
          <p:spPr bwMode="auto">
            <a:xfrm rot="16200000" flipV="1">
              <a:off x="1856823" y="3730720"/>
              <a:ext cx="1627673" cy="1628594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2250070" y="4255031"/>
              <a:ext cx="9236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09388" y="1935553"/>
              <a:ext cx="1793209" cy="1803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19737" y="1830519"/>
            <a:ext cx="3423990" cy="3443328"/>
            <a:chOff x="564997" y="1073576"/>
            <a:chExt cx="3204315" cy="3221247"/>
          </a:xfrm>
        </p:grpSpPr>
        <p:sp>
          <p:nvSpPr>
            <p:cNvPr id="7" name="任意多边形 6"/>
            <p:cNvSpPr/>
            <p:nvPr/>
          </p:nvSpPr>
          <p:spPr bwMode="auto">
            <a:xfrm rot="5400000" flipH="1" flipV="1">
              <a:off x="2245834" y="2771345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2508662" y="3261847"/>
              <a:ext cx="864279" cy="48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32%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64997" y="1073576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45703" y="4078097"/>
            <a:ext cx="2343133" cy="977804"/>
            <a:chOff x="8146762" y="4293053"/>
            <a:chExt cx="2343438" cy="977578"/>
          </a:xfrm>
        </p:grpSpPr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8146762" y="4293053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buClr>
                  <a:prstClr val="black"/>
                </a:buClr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8146763" y="4624300"/>
              <a:ext cx="23434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1599991" y="2368362"/>
            <a:ext cx="2294346" cy="977804"/>
            <a:chOff x="8146762" y="2075261"/>
            <a:chExt cx="2294645" cy="977578"/>
          </a:xfrm>
        </p:grpSpPr>
        <p:sp>
          <p:nvSpPr>
            <p:cNvPr id="22" name="TextBox 18"/>
            <p:cNvSpPr txBox="1">
              <a:spLocks noChangeArrowheads="1"/>
            </p:cNvSpPr>
            <p:nvPr/>
          </p:nvSpPr>
          <p:spPr bwMode="auto">
            <a:xfrm>
              <a:off x="8146762" y="2075261"/>
              <a:ext cx="1415957" cy="46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>
                <a:lnSpc>
                  <a:spcPct val="150000"/>
                </a:lnSpc>
                <a:buClr>
                  <a:prstClr val="black"/>
                </a:buClr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146764" y="2406508"/>
              <a:ext cx="2294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1599991" y="4078097"/>
            <a:ext cx="2281648" cy="977804"/>
            <a:chOff x="8146762" y="4293053"/>
            <a:chExt cx="2281945" cy="977578"/>
          </a:xfrm>
        </p:grpSpPr>
        <p:sp>
          <p:nvSpPr>
            <p:cNvPr id="27" name="TextBox 18"/>
            <p:cNvSpPr txBox="1">
              <a:spLocks noChangeArrowheads="1"/>
            </p:cNvSpPr>
            <p:nvPr/>
          </p:nvSpPr>
          <p:spPr bwMode="auto">
            <a:xfrm>
              <a:off x="8146762" y="4293053"/>
              <a:ext cx="1415956" cy="46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>
                <a:lnSpc>
                  <a:spcPct val="150000"/>
                </a:lnSpc>
                <a:buClr>
                  <a:prstClr val="black"/>
                </a:buClr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8146763" y="4624300"/>
              <a:ext cx="2281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196495" y="2368362"/>
            <a:ext cx="2292340" cy="977804"/>
            <a:chOff x="8146762" y="2075261"/>
            <a:chExt cx="2292638" cy="977578"/>
          </a:xfrm>
        </p:grpSpPr>
        <p:sp>
          <p:nvSpPr>
            <p:cNvPr id="30" name="TextBox 18"/>
            <p:cNvSpPr txBox="1">
              <a:spLocks noChangeArrowheads="1"/>
            </p:cNvSpPr>
            <p:nvPr/>
          </p:nvSpPr>
          <p:spPr bwMode="auto">
            <a:xfrm>
              <a:off x="8146762" y="2075261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buClr>
                  <a:prstClr val="black"/>
                </a:buClr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8146763" y="2406508"/>
              <a:ext cx="2292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34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3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5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82261" y="3687353"/>
            <a:ext cx="6272495" cy="1391822"/>
            <a:chOff x="1482454" y="3686499"/>
            <a:chExt cx="6273312" cy="1391500"/>
          </a:xfrm>
        </p:grpSpPr>
        <p:grpSp>
          <p:nvGrpSpPr>
            <p:cNvPr id="2" name="组合 1"/>
            <p:cNvGrpSpPr/>
            <p:nvPr/>
          </p:nvGrpSpPr>
          <p:grpSpPr>
            <a:xfrm>
              <a:off x="1482454" y="3686499"/>
              <a:ext cx="2739346" cy="664531"/>
              <a:chOff x="1482454" y="3686499"/>
              <a:chExt cx="2739346" cy="664531"/>
            </a:xfrm>
            <a:solidFill>
              <a:srgbClr val="16253B"/>
            </a:solidFill>
          </p:grpSpPr>
          <p:sp>
            <p:nvSpPr>
              <p:cNvPr id="4230" name="Freeform 141"/>
              <p:cNvSpPr/>
              <p:nvPr/>
            </p:nvSpPr>
            <p:spPr bwMode="auto">
              <a:xfrm>
                <a:off x="2102683" y="38009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8 w 30"/>
                  <a:gd name="T19" fmla="*/ 10 h 63"/>
                  <a:gd name="T20" fmla="*/ 8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2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1" name="Oval 142"/>
              <p:cNvSpPr>
                <a:spLocks noChangeArrowheads="1"/>
              </p:cNvSpPr>
              <p:nvPr/>
            </p:nvSpPr>
            <p:spPr bwMode="auto">
              <a:xfrm>
                <a:off x="2180212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2" name="Freeform 143"/>
              <p:cNvSpPr/>
              <p:nvPr/>
            </p:nvSpPr>
            <p:spPr bwMode="auto">
              <a:xfrm>
                <a:off x="2416490" y="38009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3" name="Oval 144"/>
              <p:cNvSpPr>
                <a:spLocks noChangeArrowheads="1"/>
              </p:cNvSpPr>
              <p:nvPr/>
            </p:nvSpPr>
            <p:spPr bwMode="auto">
              <a:xfrm>
                <a:off x="2494018" y="3686499"/>
                <a:ext cx="107063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4" name="Freeform 145"/>
              <p:cNvSpPr/>
              <p:nvPr/>
            </p:nvSpPr>
            <p:spPr bwMode="auto">
              <a:xfrm>
                <a:off x="2730296" y="3800946"/>
                <a:ext cx="254737" cy="550084"/>
              </a:xfrm>
              <a:custGeom>
                <a:avLst/>
                <a:gdLst>
                  <a:gd name="T0" fmla="*/ 22 w 29"/>
                  <a:gd name="T1" fmla="*/ 0 h 63"/>
                  <a:gd name="T2" fmla="*/ 7 w 29"/>
                  <a:gd name="T3" fmla="*/ 0 h 63"/>
                  <a:gd name="T4" fmla="*/ 0 w 29"/>
                  <a:gd name="T5" fmla="*/ 6 h 63"/>
                  <a:gd name="T6" fmla="*/ 0 w 29"/>
                  <a:gd name="T7" fmla="*/ 6 h 63"/>
                  <a:gd name="T8" fmla="*/ 0 w 29"/>
                  <a:gd name="T9" fmla="*/ 7 h 63"/>
                  <a:gd name="T10" fmla="*/ 0 w 29"/>
                  <a:gd name="T11" fmla="*/ 28 h 63"/>
                  <a:gd name="T12" fmla="*/ 2 w 29"/>
                  <a:gd name="T13" fmla="*/ 31 h 63"/>
                  <a:gd name="T14" fmla="*/ 5 w 29"/>
                  <a:gd name="T15" fmla="*/ 28 h 63"/>
                  <a:gd name="T16" fmla="*/ 5 w 29"/>
                  <a:gd name="T17" fmla="*/ 10 h 63"/>
                  <a:gd name="T18" fmla="*/ 7 w 29"/>
                  <a:gd name="T19" fmla="*/ 10 h 63"/>
                  <a:gd name="T20" fmla="*/ 7 w 29"/>
                  <a:gd name="T21" fmla="*/ 27 h 63"/>
                  <a:gd name="T22" fmla="*/ 7 w 29"/>
                  <a:gd name="T23" fmla="*/ 28 h 63"/>
                  <a:gd name="T24" fmla="*/ 7 w 29"/>
                  <a:gd name="T25" fmla="*/ 59 h 63"/>
                  <a:gd name="T26" fmla="*/ 10 w 29"/>
                  <a:gd name="T27" fmla="*/ 63 h 63"/>
                  <a:gd name="T28" fmla="*/ 14 w 29"/>
                  <a:gd name="T29" fmla="*/ 59 h 63"/>
                  <a:gd name="T30" fmla="*/ 14 w 29"/>
                  <a:gd name="T31" fmla="*/ 32 h 63"/>
                  <a:gd name="T32" fmla="*/ 15 w 29"/>
                  <a:gd name="T33" fmla="*/ 32 h 63"/>
                  <a:gd name="T34" fmla="*/ 15 w 29"/>
                  <a:gd name="T35" fmla="*/ 59 h 63"/>
                  <a:gd name="T36" fmla="*/ 19 w 29"/>
                  <a:gd name="T37" fmla="*/ 63 h 63"/>
                  <a:gd name="T38" fmla="*/ 22 w 29"/>
                  <a:gd name="T39" fmla="*/ 59 h 63"/>
                  <a:gd name="T40" fmla="*/ 22 w 29"/>
                  <a:gd name="T41" fmla="*/ 27 h 63"/>
                  <a:gd name="T42" fmla="*/ 22 w 29"/>
                  <a:gd name="T43" fmla="*/ 27 h 63"/>
                  <a:gd name="T44" fmla="*/ 22 w 29"/>
                  <a:gd name="T45" fmla="*/ 10 h 63"/>
                  <a:gd name="T46" fmla="*/ 24 w 29"/>
                  <a:gd name="T47" fmla="*/ 10 h 63"/>
                  <a:gd name="T48" fmla="*/ 24 w 29"/>
                  <a:gd name="T49" fmla="*/ 28 h 63"/>
                  <a:gd name="T50" fmla="*/ 27 w 29"/>
                  <a:gd name="T51" fmla="*/ 31 h 63"/>
                  <a:gd name="T52" fmla="*/ 29 w 29"/>
                  <a:gd name="T53" fmla="*/ 28 h 63"/>
                  <a:gd name="T54" fmla="*/ 29 w 29"/>
                  <a:gd name="T55" fmla="*/ 7 h 63"/>
                  <a:gd name="T56" fmla="*/ 29 w 29"/>
                  <a:gd name="T57" fmla="*/ 6 h 63"/>
                  <a:gd name="T58" fmla="*/ 29 w 29"/>
                  <a:gd name="T59" fmla="*/ 6 h 63"/>
                  <a:gd name="T60" fmla="*/ 22 w 29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3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29" y="29"/>
                      <a:pt x="29" y="2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5" name="Oval 146"/>
              <p:cNvSpPr>
                <a:spLocks noChangeArrowheads="1"/>
              </p:cNvSpPr>
              <p:nvPr/>
            </p:nvSpPr>
            <p:spPr bwMode="auto">
              <a:xfrm>
                <a:off x="2807825" y="3686499"/>
                <a:ext cx="107063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6" name="Freeform 147"/>
              <p:cNvSpPr/>
              <p:nvPr/>
            </p:nvSpPr>
            <p:spPr bwMode="auto">
              <a:xfrm>
                <a:off x="1482454" y="3800946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7" name="Oval 148"/>
              <p:cNvSpPr>
                <a:spLocks noChangeArrowheads="1"/>
              </p:cNvSpPr>
              <p:nvPr/>
            </p:nvSpPr>
            <p:spPr bwMode="auto">
              <a:xfrm>
                <a:off x="1559983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8" name="Freeform 149"/>
              <p:cNvSpPr/>
              <p:nvPr/>
            </p:nvSpPr>
            <p:spPr bwMode="auto">
              <a:xfrm>
                <a:off x="1788877" y="3800946"/>
                <a:ext cx="258429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9" name="Oval 150"/>
              <p:cNvSpPr>
                <a:spLocks noChangeArrowheads="1"/>
              </p:cNvSpPr>
              <p:nvPr/>
            </p:nvSpPr>
            <p:spPr bwMode="auto">
              <a:xfrm>
                <a:off x="1866405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0" name="Freeform 151"/>
              <p:cNvSpPr/>
              <p:nvPr/>
            </p:nvSpPr>
            <p:spPr bwMode="auto">
              <a:xfrm>
                <a:off x="3656948" y="3800946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6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1" name="Oval 152"/>
              <p:cNvSpPr>
                <a:spLocks noChangeArrowheads="1"/>
              </p:cNvSpPr>
              <p:nvPr/>
            </p:nvSpPr>
            <p:spPr bwMode="auto">
              <a:xfrm>
                <a:off x="3734477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2" name="Freeform 153"/>
              <p:cNvSpPr/>
              <p:nvPr/>
            </p:nvSpPr>
            <p:spPr bwMode="auto">
              <a:xfrm>
                <a:off x="3959679" y="38009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3" name="Oval 154"/>
              <p:cNvSpPr>
                <a:spLocks noChangeArrowheads="1"/>
              </p:cNvSpPr>
              <p:nvPr/>
            </p:nvSpPr>
            <p:spPr bwMode="auto">
              <a:xfrm>
                <a:off x="4040900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6" name="Freeform 157"/>
              <p:cNvSpPr/>
              <p:nvPr/>
            </p:nvSpPr>
            <p:spPr bwMode="auto">
              <a:xfrm>
                <a:off x="3025643" y="38009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7" name="Oval 158"/>
              <p:cNvSpPr>
                <a:spLocks noChangeArrowheads="1"/>
              </p:cNvSpPr>
              <p:nvPr/>
            </p:nvSpPr>
            <p:spPr bwMode="auto">
              <a:xfrm>
                <a:off x="3106864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8" name="Freeform 159"/>
              <p:cNvSpPr/>
              <p:nvPr/>
            </p:nvSpPr>
            <p:spPr bwMode="auto">
              <a:xfrm>
                <a:off x="3343142" y="3800946"/>
                <a:ext cx="258429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3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9" name="Oval 160"/>
              <p:cNvSpPr>
                <a:spLocks noChangeArrowheads="1"/>
              </p:cNvSpPr>
              <p:nvPr/>
            </p:nvSpPr>
            <p:spPr bwMode="auto">
              <a:xfrm>
                <a:off x="3420670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297" name="组合 4296"/>
            <p:cNvGrpSpPr/>
            <p:nvPr/>
          </p:nvGrpSpPr>
          <p:grpSpPr>
            <a:xfrm>
              <a:off x="4277177" y="3686499"/>
              <a:ext cx="1805311" cy="664531"/>
              <a:chOff x="4454977" y="3737299"/>
              <a:chExt cx="1805311" cy="664531"/>
            </a:xfrm>
            <a:solidFill>
              <a:srgbClr val="C9341F"/>
            </a:solidFill>
          </p:grpSpPr>
          <p:sp>
            <p:nvSpPr>
              <p:cNvPr id="4244" name="Freeform 155"/>
              <p:cNvSpPr/>
              <p:nvPr/>
            </p:nvSpPr>
            <p:spPr bwMode="auto">
              <a:xfrm>
                <a:off x="4454977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5" name="Oval 156"/>
              <p:cNvSpPr>
                <a:spLocks noChangeArrowheads="1"/>
              </p:cNvSpPr>
              <p:nvPr/>
            </p:nvSpPr>
            <p:spPr bwMode="auto">
              <a:xfrm>
                <a:off x="4532506" y="37372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0" name="Freeform 161"/>
              <p:cNvSpPr/>
              <p:nvPr/>
            </p:nvSpPr>
            <p:spPr bwMode="auto">
              <a:xfrm>
                <a:off x="5377938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1" name="Oval 162"/>
              <p:cNvSpPr>
                <a:spLocks noChangeArrowheads="1"/>
              </p:cNvSpPr>
              <p:nvPr/>
            </p:nvSpPr>
            <p:spPr bwMode="auto">
              <a:xfrm>
                <a:off x="5459158" y="37372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2" name="Freeform 163"/>
              <p:cNvSpPr/>
              <p:nvPr/>
            </p:nvSpPr>
            <p:spPr bwMode="auto">
              <a:xfrm>
                <a:off x="5691744" y="3851746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3" name="Oval 164"/>
              <p:cNvSpPr>
                <a:spLocks noChangeArrowheads="1"/>
              </p:cNvSpPr>
              <p:nvPr/>
            </p:nvSpPr>
            <p:spPr bwMode="auto">
              <a:xfrm>
                <a:off x="5772965" y="37372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4" name="Freeform 165"/>
              <p:cNvSpPr/>
              <p:nvPr/>
            </p:nvSpPr>
            <p:spPr bwMode="auto">
              <a:xfrm>
                <a:off x="5998167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5" name="Oval 166"/>
              <p:cNvSpPr>
                <a:spLocks noChangeArrowheads="1"/>
              </p:cNvSpPr>
              <p:nvPr/>
            </p:nvSpPr>
            <p:spPr bwMode="auto">
              <a:xfrm>
                <a:off x="6079387" y="37372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6" name="Freeform 167"/>
              <p:cNvSpPr/>
              <p:nvPr/>
            </p:nvSpPr>
            <p:spPr bwMode="auto">
              <a:xfrm>
                <a:off x="4750325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8 w 30"/>
                  <a:gd name="T19" fmla="*/ 10 h 63"/>
                  <a:gd name="T20" fmla="*/ 8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2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7" name="Oval 168"/>
              <p:cNvSpPr>
                <a:spLocks noChangeArrowheads="1"/>
              </p:cNvSpPr>
              <p:nvPr/>
            </p:nvSpPr>
            <p:spPr bwMode="auto">
              <a:xfrm>
                <a:off x="4827853" y="3737299"/>
                <a:ext cx="107063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8" name="Freeform 169"/>
              <p:cNvSpPr/>
              <p:nvPr/>
            </p:nvSpPr>
            <p:spPr bwMode="auto">
              <a:xfrm>
                <a:off x="5064131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9" name="Oval 170"/>
              <p:cNvSpPr>
                <a:spLocks noChangeArrowheads="1"/>
              </p:cNvSpPr>
              <p:nvPr/>
            </p:nvSpPr>
            <p:spPr bwMode="auto">
              <a:xfrm>
                <a:off x="5141660" y="3737299"/>
                <a:ext cx="107063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298" name="组合 4297"/>
            <p:cNvGrpSpPr/>
            <p:nvPr/>
          </p:nvGrpSpPr>
          <p:grpSpPr>
            <a:xfrm>
              <a:off x="1482454" y="4410100"/>
              <a:ext cx="1805310" cy="664531"/>
              <a:chOff x="1660254" y="4460900"/>
              <a:chExt cx="1805310" cy="664531"/>
            </a:xfrm>
            <a:solidFill>
              <a:srgbClr val="C9341F"/>
            </a:solidFill>
          </p:grpSpPr>
          <p:sp>
            <p:nvSpPr>
              <p:cNvPr id="4260" name="Freeform 171"/>
              <p:cNvSpPr/>
              <p:nvPr/>
            </p:nvSpPr>
            <p:spPr bwMode="auto">
              <a:xfrm>
                <a:off x="2280483" y="45753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8 w 30"/>
                  <a:gd name="T19" fmla="*/ 10 h 63"/>
                  <a:gd name="T20" fmla="*/ 8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2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1" name="Oval 172"/>
              <p:cNvSpPr>
                <a:spLocks noChangeArrowheads="1"/>
              </p:cNvSpPr>
              <p:nvPr/>
            </p:nvSpPr>
            <p:spPr bwMode="auto">
              <a:xfrm>
                <a:off x="2358012" y="44609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2" name="Freeform 173"/>
              <p:cNvSpPr/>
              <p:nvPr/>
            </p:nvSpPr>
            <p:spPr bwMode="auto">
              <a:xfrm>
                <a:off x="2594290" y="45753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3" name="Oval 174"/>
              <p:cNvSpPr>
                <a:spLocks noChangeArrowheads="1"/>
              </p:cNvSpPr>
              <p:nvPr/>
            </p:nvSpPr>
            <p:spPr bwMode="auto">
              <a:xfrm>
                <a:off x="2671818" y="4460900"/>
                <a:ext cx="107063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4" name="Freeform 175"/>
              <p:cNvSpPr/>
              <p:nvPr/>
            </p:nvSpPr>
            <p:spPr bwMode="auto">
              <a:xfrm>
                <a:off x="2908096" y="4575347"/>
                <a:ext cx="254737" cy="550084"/>
              </a:xfrm>
              <a:custGeom>
                <a:avLst/>
                <a:gdLst>
                  <a:gd name="T0" fmla="*/ 22 w 29"/>
                  <a:gd name="T1" fmla="*/ 0 h 63"/>
                  <a:gd name="T2" fmla="*/ 7 w 29"/>
                  <a:gd name="T3" fmla="*/ 0 h 63"/>
                  <a:gd name="T4" fmla="*/ 0 w 29"/>
                  <a:gd name="T5" fmla="*/ 6 h 63"/>
                  <a:gd name="T6" fmla="*/ 0 w 29"/>
                  <a:gd name="T7" fmla="*/ 6 h 63"/>
                  <a:gd name="T8" fmla="*/ 0 w 29"/>
                  <a:gd name="T9" fmla="*/ 7 h 63"/>
                  <a:gd name="T10" fmla="*/ 0 w 29"/>
                  <a:gd name="T11" fmla="*/ 28 h 63"/>
                  <a:gd name="T12" fmla="*/ 2 w 29"/>
                  <a:gd name="T13" fmla="*/ 31 h 63"/>
                  <a:gd name="T14" fmla="*/ 5 w 29"/>
                  <a:gd name="T15" fmla="*/ 28 h 63"/>
                  <a:gd name="T16" fmla="*/ 5 w 29"/>
                  <a:gd name="T17" fmla="*/ 10 h 63"/>
                  <a:gd name="T18" fmla="*/ 7 w 29"/>
                  <a:gd name="T19" fmla="*/ 10 h 63"/>
                  <a:gd name="T20" fmla="*/ 7 w 29"/>
                  <a:gd name="T21" fmla="*/ 27 h 63"/>
                  <a:gd name="T22" fmla="*/ 7 w 29"/>
                  <a:gd name="T23" fmla="*/ 28 h 63"/>
                  <a:gd name="T24" fmla="*/ 7 w 29"/>
                  <a:gd name="T25" fmla="*/ 59 h 63"/>
                  <a:gd name="T26" fmla="*/ 10 w 29"/>
                  <a:gd name="T27" fmla="*/ 63 h 63"/>
                  <a:gd name="T28" fmla="*/ 14 w 29"/>
                  <a:gd name="T29" fmla="*/ 59 h 63"/>
                  <a:gd name="T30" fmla="*/ 14 w 29"/>
                  <a:gd name="T31" fmla="*/ 32 h 63"/>
                  <a:gd name="T32" fmla="*/ 15 w 29"/>
                  <a:gd name="T33" fmla="*/ 32 h 63"/>
                  <a:gd name="T34" fmla="*/ 15 w 29"/>
                  <a:gd name="T35" fmla="*/ 59 h 63"/>
                  <a:gd name="T36" fmla="*/ 19 w 29"/>
                  <a:gd name="T37" fmla="*/ 63 h 63"/>
                  <a:gd name="T38" fmla="*/ 22 w 29"/>
                  <a:gd name="T39" fmla="*/ 59 h 63"/>
                  <a:gd name="T40" fmla="*/ 22 w 29"/>
                  <a:gd name="T41" fmla="*/ 27 h 63"/>
                  <a:gd name="T42" fmla="*/ 22 w 29"/>
                  <a:gd name="T43" fmla="*/ 27 h 63"/>
                  <a:gd name="T44" fmla="*/ 22 w 29"/>
                  <a:gd name="T45" fmla="*/ 10 h 63"/>
                  <a:gd name="T46" fmla="*/ 24 w 29"/>
                  <a:gd name="T47" fmla="*/ 10 h 63"/>
                  <a:gd name="T48" fmla="*/ 24 w 29"/>
                  <a:gd name="T49" fmla="*/ 28 h 63"/>
                  <a:gd name="T50" fmla="*/ 27 w 29"/>
                  <a:gd name="T51" fmla="*/ 31 h 63"/>
                  <a:gd name="T52" fmla="*/ 29 w 29"/>
                  <a:gd name="T53" fmla="*/ 28 h 63"/>
                  <a:gd name="T54" fmla="*/ 29 w 29"/>
                  <a:gd name="T55" fmla="*/ 7 h 63"/>
                  <a:gd name="T56" fmla="*/ 29 w 29"/>
                  <a:gd name="T57" fmla="*/ 6 h 63"/>
                  <a:gd name="T58" fmla="*/ 29 w 29"/>
                  <a:gd name="T59" fmla="*/ 6 h 63"/>
                  <a:gd name="T60" fmla="*/ 22 w 29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3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29" y="29"/>
                      <a:pt x="29" y="2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5" name="Oval 176"/>
              <p:cNvSpPr>
                <a:spLocks noChangeArrowheads="1"/>
              </p:cNvSpPr>
              <p:nvPr/>
            </p:nvSpPr>
            <p:spPr bwMode="auto">
              <a:xfrm>
                <a:off x="2985625" y="4460900"/>
                <a:ext cx="107063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6" name="Freeform 177"/>
              <p:cNvSpPr/>
              <p:nvPr/>
            </p:nvSpPr>
            <p:spPr bwMode="auto">
              <a:xfrm>
                <a:off x="1660254" y="4575347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7" name="Oval 178"/>
              <p:cNvSpPr>
                <a:spLocks noChangeArrowheads="1"/>
              </p:cNvSpPr>
              <p:nvPr/>
            </p:nvSpPr>
            <p:spPr bwMode="auto">
              <a:xfrm>
                <a:off x="1737783" y="44609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8" name="Freeform 179"/>
              <p:cNvSpPr/>
              <p:nvPr/>
            </p:nvSpPr>
            <p:spPr bwMode="auto">
              <a:xfrm>
                <a:off x="1966677" y="4575347"/>
                <a:ext cx="258429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9" name="Oval 180"/>
              <p:cNvSpPr>
                <a:spLocks noChangeArrowheads="1"/>
              </p:cNvSpPr>
              <p:nvPr/>
            </p:nvSpPr>
            <p:spPr bwMode="auto">
              <a:xfrm>
                <a:off x="2044205" y="44609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6" name="Freeform 187"/>
              <p:cNvSpPr/>
              <p:nvPr/>
            </p:nvSpPr>
            <p:spPr bwMode="auto">
              <a:xfrm>
                <a:off x="3203443" y="45753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7" name="Oval 188"/>
              <p:cNvSpPr>
                <a:spLocks noChangeArrowheads="1"/>
              </p:cNvSpPr>
              <p:nvPr/>
            </p:nvSpPr>
            <p:spPr bwMode="auto">
              <a:xfrm>
                <a:off x="3284664" y="44609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343142" y="4410100"/>
              <a:ext cx="2739346" cy="664531"/>
              <a:chOff x="3343142" y="4410100"/>
              <a:chExt cx="2739346" cy="664531"/>
            </a:xfrm>
            <a:solidFill>
              <a:srgbClr val="16253B"/>
            </a:solidFill>
          </p:grpSpPr>
          <p:sp>
            <p:nvSpPr>
              <p:cNvPr id="4270" name="Freeform 181"/>
              <p:cNvSpPr/>
              <p:nvPr/>
            </p:nvSpPr>
            <p:spPr bwMode="auto">
              <a:xfrm>
                <a:off x="3656948" y="4524547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6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1" name="Oval 182"/>
              <p:cNvSpPr>
                <a:spLocks noChangeArrowheads="1"/>
              </p:cNvSpPr>
              <p:nvPr/>
            </p:nvSpPr>
            <p:spPr bwMode="auto">
              <a:xfrm>
                <a:off x="3734477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2" name="Freeform 183"/>
              <p:cNvSpPr/>
              <p:nvPr/>
            </p:nvSpPr>
            <p:spPr bwMode="auto">
              <a:xfrm>
                <a:off x="3959679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3" name="Oval 184"/>
              <p:cNvSpPr>
                <a:spLocks noChangeArrowheads="1"/>
              </p:cNvSpPr>
              <p:nvPr/>
            </p:nvSpPr>
            <p:spPr bwMode="auto">
              <a:xfrm>
                <a:off x="4040900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4" name="Freeform 185"/>
              <p:cNvSpPr/>
              <p:nvPr/>
            </p:nvSpPr>
            <p:spPr bwMode="auto">
              <a:xfrm>
                <a:off x="4277177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5" name="Oval 186"/>
              <p:cNvSpPr>
                <a:spLocks noChangeArrowheads="1"/>
              </p:cNvSpPr>
              <p:nvPr/>
            </p:nvSpPr>
            <p:spPr bwMode="auto">
              <a:xfrm>
                <a:off x="4354706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8" name="Freeform 189"/>
              <p:cNvSpPr/>
              <p:nvPr/>
            </p:nvSpPr>
            <p:spPr bwMode="auto">
              <a:xfrm>
                <a:off x="3343142" y="4524547"/>
                <a:ext cx="258429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3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9" name="Oval 190"/>
              <p:cNvSpPr>
                <a:spLocks noChangeArrowheads="1"/>
              </p:cNvSpPr>
              <p:nvPr/>
            </p:nvSpPr>
            <p:spPr bwMode="auto">
              <a:xfrm>
                <a:off x="3420670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0" name="Freeform 191"/>
              <p:cNvSpPr/>
              <p:nvPr/>
            </p:nvSpPr>
            <p:spPr bwMode="auto">
              <a:xfrm>
                <a:off x="5200138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1" name="Oval 192"/>
              <p:cNvSpPr>
                <a:spLocks noChangeArrowheads="1"/>
              </p:cNvSpPr>
              <p:nvPr/>
            </p:nvSpPr>
            <p:spPr bwMode="auto">
              <a:xfrm>
                <a:off x="5281358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2" name="Freeform 193"/>
              <p:cNvSpPr/>
              <p:nvPr/>
            </p:nvSpPr>
            <p:spPr bwMode="auto">
              <a:xfrm>
                <a:off x="5513944" y="4524547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3" name="Oval 194"/>
              <p:cNvSpPr>
                <a:spLocks noChangeArrowheads="1"/>
              </p:cNvSpPr>
              <p:nvPr/>
            </p:nvSpPr>
            <p:spPr bwMode="auto">
              <a:xfrm>
                <a:off x="5595165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4" name="Freeform 195"/>
              <p:cNvSpPr/>
              <p:nvPr/>
            </p:nvSpPr>
            <p:spPr bwMode="auto">
              <a:xfrm>
                <a:off x="5820367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5" name="Oval 196"/>
              <p:cNvSpPr>
                <a:spLocks noChangeArrowheads="1"/>
              </p:cNvSpPr>
              <p:nvPr/>
            </p:nvSpPr>
            <p:spPr bwMode="auto">
              <a:xfrm>
                <a:off x="5901587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6" name="Freeform 197"/>
              <p:cNvSpPr/>
              <p:nvPr/>
            </p:nvSpPr>
            <p:spPr bwMode="auto">
              <a:xfrm>
                <a:off x="4572525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8 w 30"/>
                  <a:gd name="T19" fmla="*/ 10 h 63"/>
                  <a:gd name="T20" fmla="*/ 8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2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7" name="Oval 198"/>
              <p:cNvSpPr>
                <a:spLocks noChangeArrowheads="1"/>
              </p:cNvSpPr>
              <p:nvPr/>
            </p:nvSpPr>
            <p:spPr bwMode="auto">
              <a:xfrm>
                <a:off x="4650053" y="4410100"/>
                <a:ext cx="107063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8" name="Freeform 199"/>
              <p:cNvSpPr/>
              <p:nvPr/>
            </p:nvSpPr>
            <p:spPr bwMode="auto">
              <a:xfrm>
                <a:off x="4886331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9" name="Oval 200"/>
              <p:cNvSpPr>
                <a:spLocks noChangeArrowheads="1"/>
              </p:cNvSpPr>
              <p:nvPr/>
            </p:nvSpPr>
            <p:spPr bwMode="auto">
              <a:xfrm>
                <a:off x="4963860" y="4410100"/>
                <a:ext cx="107063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9" name="TextBox 13"/>
            <p:cNvSpPr txBox="1">
              <a:spLocks noChangeArrowheads="1"/>
            </p:cNvSpPr>
            <p:nvPr/>
          </p:nvSpPr>
          <p:spPr bwMode="auto">
            <a:xfrm>
              <a:off x="5830377" y="3794403"/>
              <a:ext cx="19253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4" name="TextBox 13"/>
            <p:cNvSpPr txBox="1">
              <a:spLocks noChangeArrowheads="1"/>
            </p:cNvSpPr>
            <p:nvPr/>
          </p:nvSpPr>
          <p:spPr bwMode="auto">
            <a:xfrm>
              <a:off x="5830377" y="4554779"/>
              <a:ext cx="19253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35%</a:t>
              </a:r>
              <a:endPara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7512744" y="3611694"/>
            <a:ext cx="3293549" cy="1530022"/>
            <a:chOff x="7247992" y="2939747"/>
            <a:chExt cx="3293978" cy="1529668"/>
          </a:xfrm>
        </p:grpSpPr>
        <p:sp>
          <p:nvSpPr>
            <p:cNvPr id="307" name="Text Box 11"/>
            <p:cNvSpPr txBox="1">
              <a:spLocks noChangeArrowheads="1"/>
            </p:cNvSpPr>
            <p:nvPr/>
          </p:nvSpPr>
          <p:spPr bwMode="auto">
            <a:xfrm>
              <a:off x="7247992" y="3269086"/>
              <a:ext cx="329397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TextBox 9"/>
            <p:cNvSpPr txBox="1"/>
            <p:nvPr/>
          </p:nvSpPr>
          <p:spPr bwMode="auto">
            <a:xfrm>
              <a:off x="7261422" y="2939747"/>
              <a:ext cx="23315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00506" y="1725491"/>
            <a:ext cx="1399604" cy="1442035"/>
            <a:chOff x="6301326" y="1725090"/>
            <a:chExt cx="1399786" cy="1441701"/>
          </a:xfrm>
        </p:grpSpPr>
        <p:grpSp>
          <p:nvGrpSpPr>
            <p:cNvPr id="4296" name="组合 4295"/>
            <p:cNvGrpSpPr/>
            <p:nvPr/>
          </p:nvGrpSpPr>
          <p:grpSpPr>
            <a:xfrm>
              <a:off x="6301326" y="2085080"/>
              <a:ext cx="509474" cy="1081711"/>
              <a:chOff x="3945502" y="1817540"/>
              <a:chExt cx="509474" cy="1081711"/>
            </a:xfrm>
            <a:solidFill>
              <a:srgbClr val="16253B"/>
            </a:solidFill>
          </p:grpSpPr>
          <p:sp>
            <p:nvSpPr>
              <p:cNvPr id="51" name="Oval 249"/>
              <p:cNvSpPr>
                <a:spLocks noChangeArrowheads="1"/>
              </p:cNvSpPr>
              <p:nvPr/>
            </p:nvSpPr>
            <p:spPr bwMode="auto">
              <a:xfrm>
                <a:off x="4111634" y="1817540"/>
                <a:ext cx="166134" cy="1550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3945502" y="2009516"/>
                <a:ext cx="509474" cy="889735"/>
              </a:xfrm>
              <a:custGeom>
                <a:avLst/>
                <a:gdLst>
                  <a:gd name="T0" fmla="*/ 57 w 58"/>
                  <a:gd name="T1" fmla="*/ 37 h 102"/>
                  <a:gd name="T2" fmla="*/ 47 w 58"/>
                  <a:gd name="T3" fmla="*/ 6 h 102"/>
                  <a:gd name="T4" fmla="*/ 40 w 58"/>
                  <a:gd name="T5" fmla="*/ 0 h 102"/>
                  <a:gd name="T6" fmla="*/ 17 w 58"/>
                  <a:gd name="T7" fmla="*/ 0 h 102"/>
                  <a:gd name="T8" fmla="*/ 11 w 58"/>
                  <a:gd name="T9" fmla="*/ 3 h 102"/>
                  <a:gd name="T10" fmla="*/ 11 w 58"/>
                  <a:gd name="T11" fmla="*/ 4 h 102"/>
                  <a:gd name="T12" fmla="*/ 11 w 58"/>
                  <a:gd name="T13" fmla="*/ 4 h 102"/>
                  <a:gd name="T14" fmla="*/ 11 w 58"/>
                  <a:gd name="T15" fmla="*/ 5 h 102"/>
                  <a:gd name="T16" fmla="*/ 0 w 58"/>
                  <a:gd name="T17" fmla="*/ 38 h 102"/>
                  <a:gd name="T18" fmla="*/ 3 w 58"/>
                  <a:gd name="T19" fmla="*/ 43 h 102"/>
                  <a:gd name="T20" fmla="*/ 8 w 58"/>
                  <a:gd name="T21" fmla="*/ 40 h 102"/>
                  <a:gd name="T22" fmla="*/ 16 w 58"/>
                  <a:gd name="T23" fmla="*/ 14 h 102"/>
                  <a:gd name="T24" fmla="*/ 17 w 58"/>
                  <a:gd name="T25" fmla="*/ 14 h 102"/>
                  <a:gd name="T26" fmla="*/ 18 w 58"/>
                  <a:gd name="T27" fmla="*/ 14 h 102"/>
                  <a:gd name="T28" fmla="*/ 6 w 58"/>
                  <a:gd name="T29" fmla="*/ 60 h 102"/>
                  <a:gd name="T30" fmla="*/ 18 w 58"/>
                  <a:gd name="T31" fmla="*/ 60 h 102"/>
                  <a:gd name="T32" fmla="*/ 18 w 58"/>
                  <a:gd name="T33" fmla="*/ 97 h 102"/>
                  <a:gd name="T34" fmla="*/ 23 w 58"/>
                  <a:gd name="T35" fmla="*/ 102 h 102"/>
                  <a:gd name="T36" fmla="*/ 28 w 58"/>
                  <a:gd name="T37" fmla="*/ 97 h 102"/>
                  <a:gd name="T38" fmla="*/ 28 w 58"/>
                  <a:gd name="T39" fmla="*/ 60 h 102"/>
                  <a:gd name="T40" fmla="*/ 30 w 58"/>
                  <a:gd name="T41" fmla="*/ 60 h 102"/>
                  <a:gd name="T42" fmla="*/ 30 w 58"/>
                  <a:gd name="T43" fmla="*/ 97 h 102"/>
                  <a:gd name="T44" fmla="*/ 35 w 58"/>
                  <a:gd name="T45" fmla="*/ 102 h 102"/>
                  <a:gd name="T46" fmla="*/ 40 w 58"/>
                  <a:gd name="T47" fmla="*/ 97 h 102"/>
                  <a:gd name="T48" fmla="*/ 40 w 58"/>
                  <a:gd name="T49" fmla="*/ 60 h 102"/>
                  <a:gd name="T50" fmla="*/ 52 w 58"/>
                  <a:gd name="T51" fmla="*/ 60 h 102"/>
                  <a:gd name="T52" fmla="*/ 39 w 58"/>
                  <a:gd name="T53" fmla="*/ 14 h 102"/>
                  <a:gd name="T54" fmla="*/ 40 w 58"/>
                  <a:gd name="T55" fmla="*/ 14 h 102"/>
                  <a:gd name="T56" fmla="*/ 41 w 58"/>
                  <a:gd name="T57" fmla="*/ 14 h 102"/>
                  <a:gd name="T58" fmla="*/ 49 w 58"/>
                  <a:gd name="T59" fmla="*/ 40 h 102"/>
                  <a:gd name="T60" fmla="*/ 55 w 58"/>
                  <a:gd name="T61" fmla="*/ 43 h 102"/>
                  <a:gd name="T62" fmla="*/ 57 w 58"/>
                  <a:gd name="T63" fmla="*/ 3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8" h="102">
                    <a:moveTo>
                      <a:pt x="57" y="37"/>
                    </a:moveTo>
                    <a:cubicBezTo>
                      <a:pt x="47" y="6"/>
                      <a:pt x="47" y="6"/>
                      <a:pt x="47" y="6"/>
                    </a:cubicBezTo>
                    <a:cubicBezTo>
                      <a:pt x="46" y="3"/>
                      <a:pt x="43" y="0"/>
                      <a:pt x="4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3" y="1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0"/>
                      <a:pt x="1" y="42"/>
                      <a:pt x="3" y="43"/>
                    </a:cubicBezTo>
                    <a:cubicBezTo>
                      <a:pt x="5" y="43"/>
                      <a:pt x="8" y="42"/>
                      <a:pt x="8" y="4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100"/>
                      <a:pt x="20" y="102"/>
                      <a:pt x="23" y="102"/>
                    </a:cubicBezTo>
                    <a:cubicBezTo>
                      <a:pt x="25" y="102"/>
                      <a:pt x="28" y="100"/>
                      <a:pt x="28" y="97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30" y="100"/>
                      <a:pt x="32" y="102"/>
                      <a:pt x="35" y="102"/>
                    </a:cubicBezTo>
                    <a:cubicBezTo>
                      <a:pt x="38" y="102"/>
                      <a:pt x="40" y="100"/>
                      <a:pt x="40" y="97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1" y="14"/>
                      <a:pt x="41" y="14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50" y="42"/>
                      <a:pt x="52" y="43"/>
                      <a:pt x="55" y="43"/>
                    </a:cubicBezTo>
                    <a:cubicBezTo>
                      <a:pt x="57" y="42"/>
                      <a:pt x="58" y="40"/>
                      <a:pt x="5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750425" y="1725090"/>
              <a:ext cx="950687" cy="433388"/>
              <a:chOff x="6750425" y="1725090"/>
              <a:chExt cx="950687" cy="433388"/>
            </a:xfrm>
          </p:grpSpPr>
          <p:sp>
            <p:nvSpPr>
              <p:cNvPr id="115" name="Freeform 7"/>
              <p:cNvSpPr>
                <a:spLocks noEditPoints="1"/>
              </p:cNvSpPr>
              <p:nvPr/>
            </p:nvSpPr>
            <p:spPr bwMode="auto">
              <a:xfrm>
                <a:off x="6750425" y="1725090"/>
                <a:ext cx="821949" cy="433388"/>
              </a:xfrm>
              <a:custGeom>
                <a:avLst/>
                <a:gdLst>
                  <a:gd name="T0" fmla="*/ 72 w 131"/>
                  <a:gd name="T1" fmla="*/ 0 h 115"/>
                  <a:gd name="T2" fmla="*/ 13 w 131"/>
                  <a:gd name="T3" fmla="*/ 43 h 115"/>
                  <a:gd name="T4" fmla="*/ 27 w 131"/>
                  <a:gd name="T5" fmla="*/ 71 h 115"/>
                  <a:gd name="T6" fmla="*/ 18 w 131"/>
                  <a:gd name="T7" fmla="*/ 82 h 115"/>
                  <a:gd name="T8" fmla="*/ 36 w 131"/>
                  <a:gd name="T9" fmla="*/ 95 h 115"/>
                  <a:gd name="T10" fmla="*/ 55 w 131"/>
                  <a:gd name="T11" fmla="*/ 84 h 115"/>
                  <a:gd name="T12" fmla="*/ 72 w 131"/>
                  <a:gd name="T13" fmla="*/ 86 h 115"/>
                  <a:gd name="T14" fmla="*/ 131 w 131"/>
                  <a:gd name="T15" fmla="*/ 43 h 115"/>
                  <a:gd name="T16" fmla="*/ 72 w 131"/>
                  <a:gd name="T17" fmla="*/ 0 h 115"/>
                  <a:gd name="T18" fmla="*/ 5 w 131"/>
                  <a:gd name="T19" fmla="*/ 107 h 115"/>
                  <a:gd name="T20" fmla="*/ 0 w 131"/>
                  <a:gd name="T21" fmla="*/ 111 h 115"/>
                  <a:gd name="T22" fmla="*/ 5 w 131"/>
                  <a:gd name="T23" fmla="*/ 115 h 115"/>
                  <a:gd name="T24" fmla="*/ 10 w 131"/>
                  <a:gd name="T25" fmla="*/ 111 h 115"/>
                  <a:gd name="T26" fmla="*/ 5 w 131"/>
                  <a:gd name="T27" fmla="*/ 107 h 115"/>
                  <a:gd name="T28" fmla="*/ 16 w 131"/>
                  <a:gd name="T29" fmla="*/ 94 h 115"/>
                  <a:gd name="T30" fmla="*/ 7 w 131"/>
                  <a:gd name="T31" fmla="*/ 101 h 115"/>
                  <a:gd name="T32" fmla="*/ 16 w 131"/>
                  <a:gd name="T33" fmla="*/ 108 h 115"/>
                  <a:gd name="T34" fmla="*/ 25 w 131"/>
                  <a:gd name="T35" fmla="*/ 101 h 115"/>
                  <a:gd name="T36" fmla="*/ 16 w 131"/>
                  <a:gd name="T37" fmla="*/ 9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115">
                    <a:moveTo>
                      <a:pt x="72" y="0"/>
                    </a:moveTo>
                    <a:cubicBezTo>
                      <a:pt x="39" y="0"/>
                      <a:pt x="13" y="19"/>
                      <a:pt x="13" y="43"/>
                    </a:cubicBezTo>
                    <a:cubicBezTo>
                      <a:pt x="13" y="54"/>
                      <a:pt x="18" y="63"/>
                      <a:pt x="27" y="71"/>
                    </a:cubicBezTo>
                    <a:cubicBezTo>
                      <a:pt x="22" y="73"/>
                      <a:pt x="18" y="77"/>
                      <a:pt x="18" y="82"/>
                    </a:cubicBezTo>
                    <a:cubicBezTo>
                      <a:pt x="18" y="89"/>
                      <a:pt x="26" y="95"/>
                      <a:pt x="36" y="95"/>
                    </a:cubicBezTo>
                    <a:cubicBezTo>
                      <a:pt x="46" y="95"/>
                      <a:pt x="54" y="90"/>
                      <a:pt x="55" y="84"/>
                    </a:cubicBezTo>
                    <a:cubicBezTo>
                      <a:pt x="60" y="85"/>
                      <a:pt x="66" y="86"/>
                      <a:pt x="72" y="86"/>
                    </a:cubicBezTo>
                    <a:cubicBezTo>
                      <a:pt x="104" y="86"/>
                      <a:pt x="131" y="66"/>
                      <a:pt x="131" y="43"/>
                    </a:cubicBezTo>
                    <a:cubicBezTo>
                      <a:pt x="131" y="19"/>
                      <a:pt x="104" y="0"/>
                      <a:pt x="72" y="0"/>
                    </a:cubicBezTo>
                    <a:close/>
                    <a:moveTo>
                      <a:pt x="5" y="107"/>
                    </a:moveTo>
                    <a:cubicBezTo>
                      <a:pt x="2" y="107"/>
                      <a:pt x="0" y="109"/>
                      <a:pt x="0" y="111"/>
                    </a:cubicBezTo>
                    <a:cubicBezTo>
                      <a:pt x="0" y="113"/>
                      <a:pt x="2" y="115"/>
                      <a:pt x="5" y="115"/>
                    </a:cubicBezTo>
                    <a:cubicBezTo>
                      <a:pt x="8" y="115"/>
                      <a:pt x="10" y="113"/>
                      <a:pt x="10" y="111"/>
                    </a:cubicBezTo>
                    <a:cubicBezTo>
                      <a:pt x="10" y="109"/>
                      <a:pt x="8" y="107"/>
                      <a:pt x="5" y="107"/>
                    </a:cubicBezTo>
                    <a:close/>
                    <a:moveTo>
                      <a:pt x="16" y="94"/>
                    </a:moveTo>
                    <a:cubicBezTo>
                      <a:pt x="11" y="94"/>
                      <a:pt x="7" y="97"/>
                      <a:pt x="7" y="101"/>
                    </a:cubicBezTo>
                    <a:cubicBezTo>
                      <a:pt x="7" y="105"/>
                      <a:pt x="11" y="108"/>
                      <a:pt x="16" y="108"/>
                    </a:cubicBezTo>
                    <a:cubicBezTo>
                      <a:pt x="21" y="108"/>
                      <a:pt x="25" y="105"/>
                      <a:pt x="25" y="101"/>
                    </a:cubicBezTo>
                    <a:cubicBezTo>
                      <a:pt x="25" y="97"/>
                      <a:pt x="21" y="94"/>
                      <a:pt x="16" y="94"/>
                    </a:cubicBezTo>
                    <a:close/>
                  </a:path>
                </a:pathLst>
              </a:custGeom>
              <a:solidFill>
                <a:srgbClr val="EA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TextBox 9"/>
              <p:cNvSpPr txBox="1"/>
              <p:nvPr/>
            </p:nvSpPr>
            <p:spPr bwMode="auto">
              <a:xfrm>
                <a:off x="6853370" y="1764411"/>
                <a:ext cx="84774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555501" y="1725489"/>
            <a:ext cx="1345318" cy="1442034"/>
            <a:chOff x="4556094" y="1725090"/>
            <a:chExt cx="1345493" cy="1441700"/>
          </a:xfrm>
        </p:grpSpPr>
        <p:grpSp>
          <p:nvGrpSpPr>
            <p:cNvPr id="4295" name="组合 4294"/>
            <p:cNvGrpSpPr/>
            <p:nvPr/>
          </p:nvGrpSpPr>
          <p:grpSpPr>
            <a:xfrm>
              <a:off x="5473334" y="2085080"/>
              <a:ext cx="428253" cy="1081710"/>
              <a:chOff x="1564264" y="1773238"/>
              <a:chExt cx="428253" cy="1081710"/>
            </a:xfrm>
            <a:solidFill>
              <a:srgbClr val="14B4FC"/>
            </a:solidFill>
          </p:grpSpPr>
          <p:sp>
            <p:nvSpPr>
              <p:cNvPr id="45" name="Freeform 243"/>
              <p:cNvSpPr/>
              <p:nvPr/>
            </p:nvSpPr>
            <p:spPr bwMode="auto">
              <a:xfrm>
                <a:off x="1564264" y="1957830"/>
                <a:ext cx="428253" cy="897118"/>
              </a:xfrm>
              <a:custGeom>
                <a:avLst/>
                <a:gdLst>
                  <a:gd name="T0" fmla="*/ 37 w 49"/>
                  <a:gd name="T1" fmla="*/ 1 h 103"/>
                  <a:gd name="T2" fmla="*/ 13 w 49"/>
                  <a:gd name="T3" fmla="*/ 0 h 103"/>
                  <a:gd name="T4" fmla="*/ 0 w 49"/>
                  <a:gd name="T5" fmla="*/ 11 h 103"/>
                  <a:gd name="T6" fmla="*/ 0 w 49"/>
                  <a:gd name="T7" fmla="*/ 11 h 103"/>
                  <a:gd name="T8" fmla="*/ 0 w 49"/>
                  <a:gd name="T9" fmla="*/ 13 h 103"/>
                  <a:gd name="T10" fmla="*/ 0 w 49"/>
                  <a:gd name="T11" fmla="*/ 47 h 103"/>
                  <a:gd name="T12" fmla="*/ 5 w 49"/>
                  <a:gd name="T13" fmla="*/ 51 h 103"/>
                  <a:gd name="T14" fmla="*/ 9 w 49"/>
                  <a:gd name="T15" fmla="*/ 47 h 103"/>
                  <a:gd name="T16" fmla="*/ 9 w 49"/>
                  <a:gd name="T17" fmla="*/ 17 h 103"/>
                  <a:gd name="T18" fmla="*/ 12 w 49"/>
                  <a:gd name="T19" fmla="*/ 17 h 103"/>
                  <a:gd name="T20" fmla="*/ 12 w 49"/>
                  <a:gd name="T21" fmla="*/ 46 h 103"/>
                  <a:gd name="T22" fmla="*/ 12 w 49"/>
                  <a:gd name="T23" fmla="*/ 47 h 103"/>
                  <a:gd name="T24" fmla="*/ 12 w 49"/>
                  <a:gd name="T25" fmla="*/ 98 h 103"/>
                  <a:gd name="T26" fmla="*/ 18 w 49"/>
                  <a:gd name="T27" fmla="*/ 103 h 103"/>
                  <a:gd name="T28" fmla="*/ 23 w 49"/>
                  <a:gd name="T29" fmla="*/ 98 h 103"/>
                  <a:gd name="T30" fmla="*/ 23 w 49"/>
                  <a:gd name="T31" fmla="*/ 53 h 103"/>
                  <a:gd name="T32" fmla="*/ 26 w 49"/>
                  <a:gd name="T33" fmla="*/ 53 h 103"/>
                  <a:gd name="T34" fmla="*/ 26 w 49"/>
                  <a:gd name="T35" fmla="*/ 98 h 103"/>
                  <a:gd name="T36" fmla="*/ 32 w 49"/>
                  <a:gd name="T37" fmla="*/ 103 h 103"/>
                  <a:gd name="T38" fmla="*/ 37 w 49"/>
                  <a:gd name="T39" fmla="*/ 98 h 103"/>
                  <a:gd name="T40" fmla="*/ 37 w 49"/>
                  <a:gd name="T41" fmla="*/ 46 h 103"/>
                  <a:gd name="T42" fmla="*/ 37 w 49"/>
                  <a:gd name="T43" fmla="*/ 45 h 103"/>
                  <a:gd name="T44" fmla="*/ 37 w 49"/>
                  <a:gd name="T45" fmla="*/ 17 h 103"/>
                  <a:gd name="T46" fmla="*/ 41 w 49"/>
                  <a:gd name="T47" fmla="*/ 17 h 103"/>
                  <a:gd name="T48" fmla="*/ 41 w 49"/>
                  <a:gd name="T49" fmla="*/ 47 h 103"/>
                  <a:gd name="T50" fmla="*/ 45 w 49"/>
                  <a:gd name="T51" fmla="*/ 51 h 103"/>
                  <a:gd name="T52" fmla="*/ 49 w 49"/>
                  <a:gd name="T53" fmla="*/ 47 h 103"/>
                  <a:gd name="T54" fmla="*/ 49 w 49"/>
                  <a:gd name="T55" fmla="*/ 13 h 103"/>
                  <a:gd name="T56" fmla="*/ 49 w 49"/>
                  <a:gd name="T57" fmla="*/ 11 h 103"/>
                  <a:gd name="T58" fmla="*/ 49 w 49"/>
                  <a:gd name="T59" fmla="*/ 10 h 103"/>
                  <a:gd name="T60" fmla="*/ 37 w 49"/>
                  <a:gd name="T61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" h="103">
                    <a:moveTo>
                      <a:pt x="37" y="1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51"/>
                      <a:pt x="5" y="51"/>
                    </a:cubicBezTo>
                    <a:cubicBezTo>
                      <a:pt x="7" y="51"/>
                      <a:pt x="9" y="49"/>
                      <a:pt x="9" y="4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7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101"/>
                      <a:pt x="15" y="103"/>
                      <a:pt x="18" y="103"/>
                    </a:cubicBezTo>
                    <a:cubicBezTo>
                      <a:pt x="21" y="103"/>
                      <a:pt x="23" y="101"/>
                      <a:pt x="23" y="98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6" y="101"/>
                      <a:pt x="29" y="103"/>
                      <a:pt x="32" y="103"/>
                    </a:cubicBezTo>
                    <a:cubicBezTo>
                      <a:pt x="35" y="103"/>
                      <a:pt x="37" y="101"/>
                      <a:pt x="37" y="98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9"/>
                      <a:pt x="42" y="51"/>
                      <a:pt x="45" y="51"/>
                    </a:cubicBezTo>
                    <a:cubicBezTo>
                      <a:pt x="47" y="51"/>
                      <a:pt x="49" y="49"/>
                      <a:pt x="49" y="47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Oval 244"/>
              <p:cNvSpPr>
                <a:spLocks noChangeArrowheads="1"/>
              </p:cNvSpPr>
              <p:nvPr/>
            </p:nvSpPr>
            <p:spPr bwMode="auto">
              <a:xfrm>
                <a:off x="1693480" y="1773238"/>
                <a:ext cx="177208" cy="173518"/>
              </a:xfrm>
              <a:prstGeom prst="ellipse">
                <a:avLst/>
              </a:pr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 flipH="1">
              <a:off x="4556094" y="1725090"/>
              <a:ext cx="950687" cy="433388"/>
              <a:chOff x="6750425" y="1725090"/>
              <a:chExt cx="950687" cy="433388"/>
            </a:xfrm>
          </p:grpSpPr>
          <p:sp>
            <p:nvSpPr>
              <p:cNvPr id="119" name="Freeform 7"/>
              <p:cNvSpPr>
                <a:spLocks noEditPoints="1"/>
              </p:cNvSpPr>
              <p:nvPr/>
            </p:nvSpPr>
            <p:spPr bwMode="auto">
              <a:xfrm>
                <a:off x="6750425" y="1725090"/>
                <a:ext cx="821949" cy="433388"/>
              </a:xfrm>
              <a:custGeom>
                <a:avLst/>
                <a:gdLst>
                  <a:gd name="T0" fmla="*/ 72 w 131"/>
                  <a:gd name="T1" fmla="*/ 0 h 115"/>
                  <a:gd name="T2" fmla="*/ 13 w 131"/>
                  <a:gd name="T3" fmla="*/ 43 h 115"/>
                  <a:gd name="T4" fmla="*/ 27 w 131"/>
                  <a:gd name="T5" fmla="*/ 71 h 115"/>
                  <a:gd name="T6" fmla="*/ 18 w 131"/>
                  <a:gd name="T7" fmla="*/ 82 h 115"/>
                  <a:gd name="T8" fmla="*/ 36 w 131"/>
                  <a:gd name="T9" fmla="*/ 95 h 115"/>
                  <a:gd name="T10" fmla="*/ 55 w 131"/>
                  <a:gd name="T11" fmla="*/ 84 h 115"/>
                  <a:gd name="T12" fmla="*/ 72 w 131"/>
                  <a:gd name="T13" fmla="*/ 86 h 115"/>
                  <a:gd name="T14" fmla="*/ 131 w 131"/>
                  <a:gd name="T15" fmla="*/ 43 h 115"/>
                  <a:gd name="T16" fmla="*/ 72 w 131"/>
                  <a:gd name="T17" fmla="*/ 0 h 115"/>
                  <a:gd name="T18" fmla="*/ 5 w 131"/>
                  <a:gd name="T19" fmla="*/ 107 h 115"/>
                  <a:gd name="T20" fmla="*/ 0 w 131"/>
                  <a:gd name="T21" fmla="*/ 111 h 115"/>
                  <a:gd name="T22" fmla="*/ 5 w 131"/>
                  <a:gd name="T23" fmla="*/ 115 h 115"/>
                  <a:gd name="T24" fmla="*/ 10 w 131"/>
                  <a:gd name="T25" fmla="*/ 111 h 115"/>
                  <a:gd name="T26" fmla="*/ 5 w 131"/>
                  <a:gd name="T27" fmla="*/ 107 h 115"/>
                  <a:gd name="T28" fmla="*/ 16 w 131"/>
                  <a:gd name="T29" fmla="*/ 94 h 115"/>
                  <a:gd name="T30" fmla="*/ 7 w 131"/>
                  <a:gd name="T31" fmla="*/ 101 h 115"/>
                  <a:gd name="T32" fmla="*/ 16 w 131"/>
                  <a:gd name="T33" fmla="*/ 108 h 115"/>
                  <a:gd name="T34" fmla="*/ 25 w 131"/>
                  <a:gd name="T35" fmla="*/ 101 h 115"/>
                  <a:gd name="T36" fmla="*/ 16 w 131"/>
                  <a:gd name="T37" fmla="*/ 9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115">
                    <a:moveTo>
                      <a:pt x="72" y="0"/>
                    </a:moveTo>
                    <a:cubicBezTo>
                      <a:pt x="39" y="0"/>
                      <a:pt x="13" y="19"/>
                      <a:pt x="13" y="43"/>
                    </a:cubicBezTo>
                    <a:cubicBezTo>
                      <a:pt x="13" y="54"/>
                      <a:pt x="18" y="63"/>
                      <a:pt x="27" y="71"/>
                    </a:cubicBezTo>
                    <a:cubicBezTo>
                      <a:pt x="22" y="73"/>
                      <a:pt x="18" y="77"/>
                      <a:pt x="18" y="82"/>
                    </a:cubicBezTo>
                    <a:cubicBezTo>
                      <a:pt x="18" y="89"/>
                      <a:pt x="26" y="95"/>
                      <a:pt x="36" y="95"/>
                    </a:cubicBezTo>
                    <a:cubicBezTo>
                      <a:pt x="46" y="95"/>
                      <a:pt x="54" y="90"/>
                      <a:pt x="55" y="84"/>
                    </a:cubicBezTo>
                    <a:cubicBezTo>
                      <a:pt x="60" y="85"/>
                      <a:pt x="66" y="86"/>
                      <a:pt x="72" y="86"/>
                    </a:cubicBezTo>
                    <a:cubicBezTo>
                      <a:pt x="104" y="86"/>
                      <a:pt x="131" y="66"/>
                      <a:pt x="131" y="43"/>
                    </a:cubicBezTo>
                    <a:cubicBezTo>
                      <a:pt x="131" y="19"/>
                      <a:pt x="104" y="0"/>
                      <a:pt x="72" y="0"/>
                    </a:cubicBezTo>
                    <a:close/>
                    <a:moveTo>
                      <a:pt x="5" y="107"/>
                    </a:moveTo>
                    <a:cubicBezTo>
                      <a:pt x="2" y="107"/>
                      <a:pt x="0" y="109"/>
                      <a:pt x="0" y="111"/>
                    </a:cubicBezTo>
                    <a:cubicBezTo>
                      <a:pt x="0" y="113"/>
                      <a:pt x="2" y="115"/>
                      <a:pt x="5" y="115"/>
                    </a:cubicBezTo>
                    <a:cubicBezTo>
                      <a:pt x="8" y="115"/>
                      <a:pt x="10" y="113"/>
                      <a:pt x="10" y="111"/>
                    </a:cubicBezTo>
                    <a:cubicBezTo>
                      <a:pt x="10" y="109"/>
                      <a:pt x="8" y="107"/>
                      <a:pt x="5" y="107"/>
                    </a:cubicBezTo>
                    <a:close/>
                    <a:moveTo>
                      <a:pt x="16" y="94"/>
                    </a:moveTo>
                    <a:cubicBezTo>
                      <a:pt x="11" y="94"/>
                      <a:pt x="7" y="97"/>
                      <a:pt x="7" y="101"/>
                    </a:cubicBezTo>
                    <a:cubicBezTo>
                      <a:pt x="7" y="105"/>
                      <a:pt x="11" y="108"/>
                      <a:pt x="16" y="108"/>
                    </a:cubicBezTo>
                    <a:cubicBezTo>
                      <a:pt x="21" y="108"/>
                      <a:pt x="25" y="105"/>
                      <a:pt x="25" y="101"/>
                    </a:cubicBezTo>
                    <a:cubicBezTo>
                      <a:pt x="25" y="97"/>
                      <a:pt x="21" y="94"/>
                      <a:pt x="16" y="94"/>
                    </a:cubicBezTo>
                    <a:close/>
                  </a:path>
                </a:pathLst>
              </a:custGeom>
              <a:solidFill>
                <a:srgbClr val="EA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TextBox 9"/>
              <p:cNvSpPr txBox="1"/>
              <p:nvPr/>
            </p:nvSpPr>
            <p:spPr bwMode="auto">
              <a:xfrm>
                <a:off x="6853370" y="1764411"/>
                <a:ext cx="84774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defTabSz="914400">
                  <a:defRPr/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88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4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89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t="9818" r="11244" b="27486"/>
          <a:stretch>
            <a:fillRect/>
          </a:stretch>
        </p:blipFill>
        <p:spPr>
          <a:xfrm>
            <a:off x="1480265" y="2048801"/>
            <a:ext cx="9229885" cy="361489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398636" y="2048801"/>
            <a:ext cx="4326337" cy="3614894"/>
            <a:chOff x="6297870" y="1771660"/>
            <a:chExt cx="4326900" cy="3628606"/>
          </a:xfrm>
        </p:grpSpPr>
        <p:grpSp>
          <p:nvGrpSpPr>
            <p:cNvPr id="6" name="组合 5"/>
            <p:cNvGrpSpPr/>
            <p:nvPr/>
          </p:nvGrpSpPr>
          <p:grpSpPr>
            <a:xfrm>
              <a:off x="6297870" y="1771660"/>
              <a:ext cx="4326900" cy="3628606"/>
              <a:chOff x="6297870" y="2076460"/>
              <a:chExt cx="4326900" cy="362860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597125" y="2076460"/>
                <a:ext cx="4027645" cy="3628606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6200000">
                <a:off x="6324969" y="3739817"/>
                <a:ext cx="245058" cy="299255"/>
              </a:xfrm>
              <a:prstGeom prst="triangle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6896380" y="2845417"/>
              <a:ext cx="3491549" cy="1482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5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19"/>
          <p:cNvSpPr>
            <a:spLocks noChangeArrowheads="1"/>
          </p:cNvSpPr>
          <p:nvPr/>
        </p:nvSpPr>
        <p:spPr bwMode="auto">
          <a:xfrm>
            <a:off x="1423884" y="4592490"/>
            <a:ext cx="8434836" cy="37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buClr>
                <a:srgbClr val="0070C0"/>
              </a:buClr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定位：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制作最快、成本最低、应用最广、修改最易、操作最便、互动最强的多媒体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1350816" y="4989323"/>
            <a:ext cx="9562508" cy="5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20000"/>
              </a:lnSpc>
            </a:pP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70889" y="1945140"/>
            <a:ext cx="1925138" cy="2347933"/>
            <a:chOff x="2071158" y="1944688"/>
            <a:chExt cx="1925389" cy="2347389"/>
          </a:xfrm>
        </p:grpSpPr>
        <p:grpSp>
          <p:nvGrpSpPr>
            <p:cNvPr id="61" name="组合 60"/>
            <p:cNvGrpSpPr/>
            <p:nvPr/>
          </p:nvGrpSpPr>
          <p:grpSpPr>
            <a:xfrm>
              <a:off x="2274029" y="1944688"/>
              <a:ext cx="1459795" cy="2347389"/>
              <a:chOff x="2281010" y="3105592"/>
              <a:chExt cx="1792685" cy="2882684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281010" y="3105592"/>
                <a:ext cx="1792685" cy="2882684"/>
                <a:chOff x="2281010" y="3105592"/>
                <a:chExt cx="1792685" cy="2882684"/>
              </a:xfrm>
            </p:grpSpPr>
            <p:sp>
              <p:nvSpPr>
                <p:cNvPr id="8" name="Freeform 6"/>
                <p:cNvSpPr/>
                <p:nvPr/>
              </p:nvSpPr>
              <p:spPr bwMode="auto">
                <a:xfrm>
                  <a:off x="2740249" y="3105592"/>
                  <a:ext cx="835481" cy="575430"/>
                </a:xfrm>
                <a:custGeom>
                  <a:avLst/>
                  <a:gdLst>
                    <a:gd name="T0" fmla="*/ 36 w 151"/>
                    <a:gd name="T1" fmla="*/ 104 h 104"/>
                    <a:gd name="T2" fmla="*/ 0 w 151"/>
                    <a:gd name="T3" fmla="*/ 38 h 104"/>
                    <a:gd name="T4" fmla="*/ 31 w 151"/>
                    <a:gd name="T5" fmla="*/ 12 h 104"/>
                    <a:gd name="T6" fmla="*/ 55 w 151"/>
                    <a:gd name="T7" fmla="*/ 22 h 104"/>
                    <a:gd name="T8" fmla="*/ 102 w 151"/>
                    <a:gd name="T9" fmla="*/ 0 h 104"/>
                    <a:gd name="T10" fmla="*/ 104 w 151"/>
                    <a:gd name="T11" fmla="*/ 31 h 104"/>
                    <a:gd name="T12" fmla="*/ 151 w 151"/>
                    <a:gd name="T13" fmla="*/ 29 h 104"/>
                    <a:gd name="T14" fmla="*/ 123 w 151"/>
                    <a:gd name="T15" fmla="*/ 104 h 104"/>
                    <a:gd name="T16" fmla="*/ 36 w 151"/>
                    <a:gd name="T17" fmla="*/ 104 h 104"/>
                    <a:gd name="T18" fmla="*/ 36 w 151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" h="104">
                      <a:moveTo>
                        <a:pt x="36" y="104"/>
                      </a:moveTo>
                      <a:lnTo>
                        <a:pt x="0" y="38"/>
                      </a:lnTo>
                      <a:lnTo>
                        <a:pt x="31" y="12"/>
                      </a:lnTo>
                      <a:lnTo>
                        <a:pt x="55" y="22"/>
                      </a:lnTo>
                      <a:lnTo>
                        <a:pt x="102" y="0"/>
                      </a:lnTo>
                      <a:lnTo>
                        <a:pt x="104" y="31"/>
                      </a:lnTo>
                      <a:lnTo>
                        <a:pt x="151" y="29"/>
                      </a:lnTo>
                      <a:lnTo>
                        <a:pt x="123" y="104"/>
                      </a:lnTo>
                      <a:lnTo>
                        <a:pt x="36" y="104"/>
                      </a:lnTo>
                      <a:lnTo>
                        <a:pt x="36" y="104"/>
                      </a:ln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7"/>
                <p:cNvSpPr/>
                <p:nvPr/>
              </p:nvSpPr>
              <p:spPr bwMode="auto">
                <a:xfrm>
                  <a:off x="2281010" y="3891275"/>
                  <a:ext cx="1792685" cy="2097001"/>
                </a:xfrm>
                <a:custGeom>
                  <a:avLst/>
                  <a:gdLst>
                    <a:gd name="T0" fmla="*/ 128 w 137"/>
                    <a:gd name="T1" fmla="*/ 58 h 160"/>
                    <a:gd name="T2" fmla="*/ 137 w 137"/>
                    <a:gd name="T3" fmla="*/ 92 h 160"/>
                    <a:gd name="T4" fmla="*/ 68 w 137"/>
                    <a:gd name="T5" fmla="*/ 160 h 160"/>
                    <a:gd name="T6" fmla="*/ 0 w 137"/>
                    <a:gd name="T7" fmla="*/ 92 h 160"/>
                    <a:gd name="T8" fmla="*/ 10 w 137"/>
                    <a:gd name="T9" fmla="*/ 56 h 160"/>
                    <a:gd name="T10" fmla="*/ 21 w 137"/>
                    <a:gd name="T11" fmla="*/ 41 h 160"/>
                    <a:gd name="T12" fmla="*/ 50 w 137"/>
                    <a:gd name="T13" fmla="*/ 0 h 160"/>
                    <a:gd name="T14" fmla="*/ 87 w 137"/>
                    <a:gd name="T15" fmla="*/ 0 h 160"/>
                    <a:gd name="T16" fmla="*/ 116 w 137"/>
                    <a:gd name="T17" fmla="*/ 40 h 160"/>
                    <a:gd name="T18" fmla="*/ 128 w 137"/>
                    <a:gd name="T19" fmla="*/ 5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60">
                      <a:moveTo>
                        <a:pt x="128" y="58"/>
                      </a:moveTo>
                      <a:cubicBezTo>
                        <a:pt x="134" y="68"/>
                        <a:pt x="137" y="79"/>
                        <a:pt x="137" y="92"/>
                      </a:cubicBezTo>
                      <a:cubicBezTo>
                        <a:pt x="137" y="129"/>
                        <a:pt x="106" y="160"/>
                        <a:pt x="68" y="160"/>
                      </a:cubicBezTo>
                      <a:cubicBezTo>
                        <a:pt x="31" y="160"/>
                        <a:pt x="0" y="129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20" y="46"/>
                        <a:pt x="124" y="52"/>
                        <a:pt x="128" y="5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8"/>
                <p:cNvSpPr>
                  <a:spLocks noEditPoints="1"/>
                </p:cNvSpPr>
                <p:nvPr/>
              </p:nvSpPr>
              <p:spPr bwMode="auto">
                <a:xfrm>
                  <a:off x="2911770" y="3105592"/>
                  <a:ext cx="663957" cy="575430"/>
                </a:xfrm>
                <a:custGeom>
                  <a:avLst/>
                  <a:gdLst>
                    <a:gd name="T0" fmla="*/ 26 w 120"/>
                    <a:gd name="T1" fmla="*/ 74 h 104"/>
                    <a:gd name="T2" fmla="*/ 0 w 120"/>
                    <a:gd name="T3" fmla="*/ 12 h 104"/>
                    <a:gd name="T4" fmla="*/ 24 w 120"/>
                    <a:gd name="T5" fmla="*/ 22 h 104"/>
                    <a:gd name="T6" fmla="*/ 26 w 120"/>
                    <a:gd name="T7" fmla="*/ 74 h 104"/>
                    <a:gd name="T8" fmla="*/ 26 w 120"/>
                    <a:gd name="T9" fmla="*/ 74 h 104"/>
                    <a:gd name="T10" fmla="*/ 50 w 120"/>
                    <a:gd name="T11" fmla="*/ 71 h 104"/>
                    <a:gd name="T12" fmla="*/ 71 w 120"/>
                    <a:gd name="T13" fmla="*/ 0 h 104"/>
                    <a:gd name="T14" fmla="*/ 73 w 120"/>
                    <a:gd name="T15" fmla="*/ 31 h 104"/>
                    <a:gd name="T16" fmla="*/ 50 w 120"/>
                    <a:gd name="T17" fmla="*/ 71 h 104"/>
                    <a:gd name="T18" fmla="*/ 50 w 120"/>
                    <a:gd name="T19" fmla="*/ 71 h 104"/>
                    <a:gd name="T20" fmla="*/ 120 w 120"/>
                    <a:gd name="T21" fmla="*/ 29 h 104"/>
                    <a:gd name="T22" fmla="*/ 92 w 120"/>
                    <a:gd name="T23" fmla="*/ 104 h 104"/>
                    <a:gd name="T24" fmla="*/ 76 w 120"/>
                    <a:gd name="T25" fmla="*/ 104 h 104"/>
                    <a:gd name="T26" fmla="*/ 120 w 120"/>
                    <a:gd name="T27" fmla="*/ 29 h 104"/>
                    <a:gd name="T28" fmla="*/ 120 w 120"/>
                    <a:gd name="T29" fmla="*/ 2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0" h="104">
                      <a:moveTo>
                        <a:pt x="26" y="74"/>
                      </a:moveTo>
                      <a:lnTo>
                        <a:pt x="0" y="12"/>
                      </a:lnTo>
                      <a:lnTo>
                        <a:pt x="24" y="22"/>
                      </a:lnTo>
                      <a:lnTo>
                        <a:pt x="26" y="74"/>
                      </a:lnTo>
                      <a:lnTo>
                        <a:pt x="26" y="74"/>
                      </a:lnTo>
                      <a:close/>
                      <a:moveTo>
                        <a:pt x="50" y="71"/>
                      </a:moveTo>
                      <a:lnTo>
                        <a:pt x="71" y="0"/>
                      </a:lnTo>
                      <a:lnTo>
                        <a:pt x="73" y="31"/>
                      </a:lnTo>
                      <a:lnTo>
                        <a:pt x="50" y="71"/>
                      </a:lnTo>
                      <a:lnTo>
                        <a:pt x="50" y="71"/>
                      </a:lnTo>
                      <a:close/>
                      <a:moveTo>
                        <a:pt x="120" y="29"/>
                      </a:moveTo>
                      <a:lnTo>
                        <a:pt x="92" y="104"/>
                      </a:lnTo>
                      <a:lnTo>
                        <a:pt x="76" y="104"/>
                      </a:lnTo>
                      <a:lnTo>
                        <a:pt x="120" y="29"/>
                      </a:lnTo>
                      <a:lnTo>
                        <a:pt x="120" y="2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9"/>
                <p:cNvSpPr/>
                <p:nvPr/>
              </p:nvSpPr>
              <p:spPr bwMode="auto">
                <a:xfrm>
                  <a:off x="2895172" y="3736352"/>
                  <a:ext cx="592030" cy="105128"/>
                </a:xfrm>
                <a:custGeom>
                  <a:avLst/>
                  <a:gdLst>
                    <a:gd name="T0" fmla="*/ 4 w 45"/>
                    <a:gd name="T1" fmla="*/ 0 h 8"/>
                    <a:gd name="T2" fmla="*/ 41 w 45"/>
                    <a:gd name="T3" fmla="*/ 0 h 8"/>
                    <a:gd name="T4" fmla="*/ 45 w 45"/>
                    <a:gd name="T5" fmla="*/ 4 h 8"/>
                    <a:gd name="T6" fmla="*/ 45 w 45"/>
                    <a:gd name="T7" fmla="*/ 4 h 8"/>
                    <a:gd name="T8" fmla="*/ 41 w 45"/>
                    <a:gd name="T9" fmla="*/ 8 h 8"/>
                    <a:gd name="T10" fmla="*/ 4 w 45"/>
                    <a:gd name="T11" fmla="*/ 8 h 8"/>
                    <a:gd name="T12" fmla="*/ 0 w 45"/>
                    <a:gd name="T13" fmla="*/ 4 h 8"/>
                    <a:gd name="T14" fmla="*/ 0 w 45"/>
                    <a:gd name="T15" fmla="*/ 4 h 8"/>
                    <a:gd name="T16" fmla="*/ 4 w 4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8">
                      <a:moveTo>
                        <a:pt x="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0"/>
                        <a:pt x="45" y="2"/>
                        <a:pt x="45" y="4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6"/>
                        <a:pt x="43" y="8"/>
                        <a:pt x="41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Freeform 10"/>
                <p:cNvSpPr/>
                <p:nvPr/>
              </p:nvSpPr>
              <p:spPr bwMode="auto">
                <a:xfrm>
                  <a:off x="3431870" y="3498435"/>
                  <a:ext cx="486902" cy="304316"/>
                </a:xfrm>
                <a:custGeom>
                  <a:avLst/>
                  <a:gdLst>
                    <a:gd name="T0" fmla="*/ 0 w 37"/>
                    <a:gd name="T1" fmla="*/ 21 h 23"/>
                    <a:gd name="T2" fmla="*/ 32 w 37"/>
                    <a:gd name="T3" fmla="*/ 0 h 23"/>
                    <a:gd name="T4" fmla="*/ 37 w 37"/>
                    <a:gd name="T5" fmla="*/ 7 h 23"/>
                    <a:gd name="T6" fmla="*/ 0 w 37"/>
                    <a:gd name="T7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3">
                      <a:moveTo>
                        <a:pt x="0" y="21"/>
                      </a:moveTo>
                      <a:cubicBezTo>
                        <a:pt x="6" y="2"/>
                        <a:pt x="21" y="13"/>
                        <a:pt x="32" y="0"/>
                      </a:cubicBezTo>
                      <a:cubicBezTo>
                        <a:pt x="33" y="2"/>
                        <a:pt x="36" y="5"/>
                        <a:pt x="37" y="7"/>
                      </a:cubicBezTo>
                      <a:cubicBezTo>
                        <a:pt x="23" y="23"/>
                        <a:pt x="15" y="4"/>
                        <a:pt x="0" y="21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11"/>
                <p:cNvSpPr/>
                <p:nvPr/>
              </p:nvSpPr>
              <p:spPr bwMode="auto">
                <a:xfrm>
                  <a:off x="3448470" y="3614626"/>
                  <a:ext cx="481371" cy="354111"/>
                </a:xfrm>
                <a:custGeom>
                  <a:avLst/>
                  <a:gdLst>
                    <a:gd name="T0" fmla="*/ 0 w 37"/>
                    <a:gd name="T1" fmla="*/ 10 h 27"/>
                    <a:gd name="T2" fmla="*/ 37 w 37"/>
                    <a:gd name="T3" fmla="*/ 16 h 27"/>
                    <a:gd name="T4" fmla="*/ 37 w 37"/>
                    <a:gd name="T5" fmla="*/ 25 h 27"/>
                    <a:gd name="T6" fmla="*/ 0 w 37"/>
                    <a:gd name="T7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7">
                      <a:moveTo>
                        <a:pt x="0" y="10"/>
                      </a:moveTo>
                      <a:cubicBezTo>
                        <a:pt x="16" y="0"/>
                        <a:pt x="20" y="19"/>
                        <a:pt x="37" y="16"/>
                      </a:cubicBezTo>
                      <a:cubicBezTo>
                        <a:pt x="37" y="19"/>
                        <a:pt x="37" y="23"/>
                        <a:pt x="37" y="25"/>
                      </a:cubicBezTo>
                      <a:cubicBezTo>
                        <a:pt x="16" y="27"/>
                        <a:pt x="22" y="8"/>
                        <a:pt x="0" y="1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12"/>
                <p:cNvSpPr/>
                <p:nvPr/>
              </p:nvSpPr>
              <p:spPr bwMode="auto">
                <a:xfrm>
                  <a:off x="2281010" y="3891275"/>
                  <a:ext cx="1610098" cy="1991873"/>
                </a:xfrm>
                <a:custGeom>
                  <a:avLst/>
                  <a:gdLst>
                    <a:gd name="T0" fmla="*/ 28 w 123"/>
                    <a:gd name="T1" fmla="*/ 147 h 152"/>
                    <a:gd name="T2" fmla="*/ 0 w 123"/>
                    <a:gd name="T3" fmla="*/ 92 h 152"/>
                    <a:gd name="T4" fmla="*/ 10 w 123"/>
                    <a:gd name="T5" fmla="*/ 56 h 152"/>
                    <a:gd name="T6" fmla="*/ 21 w 123"/>
                    <a:gd name="T7" fmla="*/ 41 h 152"/>
                    <a:gd name="T8" fmla="*/ 50 w 123"/>
                    <a:gd name="T9" fmla="*/ 0 h 152"/>
                    <a:gd name="T10" fmla="*/ 79 w 123"/>
                    <a:gd name="T11" fmla="*/ 0 h 152"/>
                    <a:gd name="T12" fmla="*/ 102 w 123"/>
                    <a:gd name="T13" fmla="*/ 33 h 152"/>
                    <a:gd name="T14" fmla="*/ 114 w 123"/>
                    <a:gd name="T15" fmla="*/ 50 h 152"/>
                    <a:gd name="T16" fmla="*/ 123 w 123"/>
                    <a:gd name="T17" fmla="*/ 84 h 152"/>
                    <a:gd name="T18" fmla="*/ 55 w 123"/>
                    <a:gd name="T19" fmla="*/ 152 h 152"/>
                    <a:gd name="T20" fmla="*/ 28 w 123"/>
                    <a:gd name="T21" fmla="*/ 14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152">
                      <a:moveTo>
                        <a:pt x="28" y="147"/>
                      </a:moveTo>
                      <a:cubicBezTo>
                        <a:pt x="11" y="135"/>
                        <a:pt x="0" y="114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06" y="38"/>
                        <a:pt x="111" y="44"/>
                        <a:pt x="114" y="50"/>
                      </a:cubicBezTo>
                      <a:cubicBezTo>
                        <a:pt x="120" y="60"/>
                        <a:pt x="123" y="71"/>
                        <a:pt x="123" y="84"/>
                      </a:cubicBezTo>
                      <a:cubicBezTo>
                        <a:pt x="123" y="122"/>
                        <a:pt x="92" y="152"/>
                        <a:pt x="55" y="152"/>
                      </a:cubicBezTo>
                      <a:cubicBezTo>
                        <a:pt x="45" y="152"/>
                        <a:pt x="36" y="150"/>
                        <a:pt x="28" y="147"/>
                      </a:cubicBez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0" name="Freeform 7"/>
              <p:cNvSpPr>
                <a:spLocks noEditPoints="1"/>
              </p:cNvSpPr>
              <p:nvPr/>
            </p:nvSpPr>
            <p:spPr bwMode="auto">
              <a:xfrm>
                <a:off x="2952987" y="4441534"/>
                <a:ext cx="410003" cy="717185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2" name="TextBox 13"/>
            <p:cNvSpPr txBox="1">
              <a:spLocks noChangeArrowheads="1"/>
            </p:cNvSpPr>
            <p:nvPr/>
          </p:nvSpPr>
          <p:spPr bwMode="auto">
            <a:xfrm>
              <a:off x="2071158" y="3627920"/>
              <a:ext cx="1925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07246" y="1964194"/>
            <a:ext cx="1925138" cy="2347933"/>
            <a:chOff x="4107779" y="1963738"/>
            <a:chExt cx="1925389" cy="2347389"/>
          </a:xfrm>
        </p:grpSpPr>
        <p:grpSp>
          <p:nvGrpSpPr>
            <p:cNvPr id="62" name="组合 61"/>
            <p:cNvGrpSpPr/>
            <p:nvPr/>
          </p:nvGrpSpPr>
          <p:grpSpPr>
            <a:xfrm>
              <a:off x="4356345" y="1963738"/>
              <a:ext cx="1459795" cy="2347389"/>
              <a:chOff x="2281010" y="3105592"/>
              <a:chExt cx="1792685" cy="288268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281010" y="3105592"/>
                <a:ext cx="1792685" cy="2882684"/>
                <a:chOff x="2281010" y="3105592"/>
                <a:chExt cx="1792685" cy="2882684"/>
              </a:xfrm>
            </p:grpSpPr>
            <p:sp>
              <p:nvSpPr>
                <p:cNvPr id="65" name="Freeform 6"/>
                <p:cNvSpPr/>
                <p:nvPr/>
              </p:nvSpPr>
              <p:spPr bwMode="auto">
                <a:xfrm>
                  <a:off x="2740249" y="3105592"/>
                  <a:ext cx="835481" cy="575430"/>
                </a:xfrm>
                <a:custGeom>
                  <a:avLst/>
                  <a:gdLst>
                    <a:gd name="T0" fmla="*/ 36 w 151"/>
                    <a:gd name="T1" fmla="*/ 104 h 104"/>
                    <a:gd name="T2" fmla="*/ 0 w 151"/>
                    <a:gd name="T3" fmla="*/ 38 h 104"/>
                    <a:gd name="T4" fmla="*/ 31 w 151"/>
                    <a:gd name="T5" fmla="*/ 12 h 104"/>
                    <a:gd name="T6" fmla="*/ 55 w 151"/>
                    <a:gd name="T7" fmla="*/ 22 h 104"/>
                    <a:gd name="T8" fmla="*/ 102 w 151"/>
                    <a:gd name="T9" fmla="*/ 0 h 104"/>
                    <a:gd name="T10" fmla="*/ 104 w 151"/>
                    <a:gd name="T11" fmla="*/ 31 h 104"/>
                    <a:gd name="T12" fmla="*/ 151 w 151"/>
                    <a:gd name="T13" fmla="*/ 29 h 104"/>
                    <a:gd name="T14" fmla="*/ 123 w 151"/>
                    <a:gd name="T15" fmla="*/ 104 h 104"/>
                    <a:gd name="T16" fmla="*/ 36 w 151"/>
                    <a:gd name="T17" fmla="*/ 104 h 104"/>
                    <a:gd name="T18" fmla="*/ 36 w 151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" h="104">
                      <a:moveTo>
                        <a:pt x="36" y="104"/>
                      </a:moveTo>
                      <a:lnTo>
                        <a:pt x="0" y="38"/>
                      </a:lnTo>
                      <a:lnTo>
                        <a:pt x="31" y="12"/>
                      </a:lnTo>
                      <a:lnTo>
                        <a:pt x="55" y="22"/>
                      </a:lnTo>
                      <a:lnTo>
                        <a:pt x="102" y="0"/>
                      </a:lnTo>
                      <a:lnTo>
                        <a:pt x="104" y="31"/>
                      </a:lnTo>
                      <a:lnTo>
                        <a:pt x="151" y="29"/>
                      </a:lnTo>
                      <a:lnTo>
                        <a:pt x="123" y="104"/>
                      </a:lnTo>
                      <a:lnTo>
                        <a:pt x="36" y="104"/>
                      </a:lnTo>
                      <a:lnTo>
                        <a:pt x="36" y="104"/>
                      </a:ln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7"/>
                <p:cNvSpPr/>
                <p:nvPr/>
              </p:nvSpPr>
              <p:spPr bwMode="auto">
                <a:xfrm>
                  <a:off x="2281010" y="3891275"/>
                  <a:ext cx="1792685" cy="2097001"/>
                </a:xfrm>
                <a:custGeom>
                  <a:avLst/>
                  <a:gdLst>
                    <a:gd name="T0" fmla="*/ 128 w 137"/>
                    <a:gd name="T1" fmla="*/ 58 h 160"/>
                    <a:gd name="T2" fmla="*/ 137 w 137"/>
                    <a:gd name="T3" fmla="*/ 92 h 160"/>
                    <a:gd name="T4" fmla="*/ 68 w 137"/>
                    <a:gd name="T5" fmla="*/ 160 h 160"/>
                    <a:gd name="T6" fmla="*/ 0 w 137"/>
                    <a:gd name="T7" fmla="*/ 92 h 160"/>
                    <a:gd name="T8" fmla="*/ 10 w 137"/>
                    <a:gd name="T9" fmla="*/ 56 h 160"/>
                    <a:gd name="T10" fmla="*/ 21 w 137"/>
                    <a:gd name="T11" fmla="*/ 41 h 160"/>
                    <a:gd name="T12" fmla="*/ 50 w 137"/>
                    <a:gd name="T13" fmla="*/ 0 h 160"/>
                    <a:gd name="T14" fmla="*/ 87 w 137"/>
                    <a:gd name="T15" fmla="*/ 0 h 160"/>
                    <a:gd name="T16" fmla="*/ 116 w 137"/>
                    <a:gd name="T17" fmla="*/ 40 h 160"/>
                    <a:gd name="T18" fmla="*/ 128 w 137"/>
                    <a:gd name="T19" fmla="*/ 5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60">
                      <a:moveTo>
                        <a:pt x="128" y="58"/>
                      </a:moveTo>
                      <a:cubicBezTo>
                        <a:pt x="134" y="68"/>
                        <a:pt x="137" y="79"/>
                        <a:pt x="137" y="92"/>
                      </a:cubicBezTo>
                      <a:cubicBezTo>
                        <a:pt x="137" y="129"/>
                        <a:pt x="106" y="160"/>
                        <a:pt x="68" y="160"/>
                      </a:cubicBezTo>
                      <a:cubicBezTo>
                        <a:pt x="31" y="160"/>
                        <a:pt x="0" y="129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20" y="46"/>
                        <a:pt x="124" y="52"/>
                        <a:pt x="128" y="5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8"/>
                <p:cNvSpPr>
                  <a:spLocks noEditPoints="1"/>
                </p:cNvSpPr>
                <p:nvPr/>
              </p:nvSpPr>
              <p:spPr bwMode="auto">
                <a:xfrm>
                  <a:off x="2911770" y="3105592"/>
                  <a:ext cx="663957" cy="575430"/>
                </a:xfrm>
                <a:custGeom>
                  <a:avLst/>
                  <a:gdLst>
                    <a:gd name="T0" fmla="*/ 26 w 120"/>
                    <a:gd name="T1" fmla="*/ 74 h 104"/>
                    <a:gd name="T2" fmla="*/ 0 w 120"/>
                    <a:gd name="T3" fmla="*/ 12 h 104"/>
                    <a:gd name="T4" fmla="*/ 24 w 120"/>
                    <a:gd name="T5" fmla="*/ 22 h 104"/>
                    <a:gd name="T6" fmla="*/ 26 w 120"/>
                    <a:gd name="T7" fmla="*/ 74 h 104"/>
                    <a:gd name="T8" fmla="*/ 26 w 120"/>
                    <a:gd name="T9" fmla="*/ 74 h 104"/>
                    <a:gd name="T10" fmla="*/ 50 w 120"/>
                    <a:gd name="T11" fmla="*/ 71 h 104"/>
                    <a:gd name="T12" fmla="*/ 71 w 120"/>
                    <a:gd name="T13" fmla="*/ 0 h 104"/>
                    <a:gd name="T14" fmla="*/ 73 w 120"/>
                    <a:gd name="T15" fmla="*/ 31 h 104"/>
                    <a:gd name="T16" fmla="*/ 50 w 120"/>
                    <a:gd name="T17" fmla="*/ 71 h 104"/>
                    <a:gd name="T18" fmla="*/ 50 w 120"/>
                    <a:gd name="T19" fmla="*/ 71 h 104"/>
                    <a:gd name="T20" fmla="*/ 120 w 120"/>
                    <a:gd name="T21" fmla="*/ 29 h 104"/>
                    <a:gd name="T22" fmla="*/ 92 w 120"/>
                    <a:gd name="T23" fmla="*/ 104 h 104"/>
                    <a:gd name="T24" fmla="*/ 76 w 120"/>
                    <a:gd name="T25" fmla="*/ 104 h 104"/>
                    <a:gd name="T26" fmla="*/ 120 w 120"/>
                    <a:gd name="T27" fmla="*/ 29 h 104"/>
                    <a:gd name="T28" fmla="*/ 120 w 120"/>
                    <a:gd name="T29" fmla="*/ 2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0" h="104">
                      <a:moveTo>
                        <a:pt x="26" y="74"/>
                      </a:moveTo>
                      <a:lnTo>
                        <a:pt x="0" y="12"/>
                      </a:lnTo>
                      <a:lnTo>
                        <a:pt x="24" y="22"/>
                      </a:lnTo>
                      <a:lnTo>
                        <a:pt x="26" y="74"/>
                      </a:lnTo>
                      <a:lnTo>
                        <a:pt x="26" y="74"/>
                      </a:lnTo>
                      <a:close/>
                      <a:moveTo>
                        <a:pt x="50" y="71"/>
                      </a:moveTo>
                      <a:lnTo>
                        <a:pt x="71" y="0"/>
                      </a:lnTo>
                      <a:lnTo>
                        <a:pt x="73" y="31"/>
                      </a:lnTo>
                      <a:lnTo>
                        <a:pt x="50" y="71"/>
                      </a:lnTo>
                      <a:lnTo>
                        <a:pt x="50" y="71"/>
                      </a:lnTo>
                      <a:close/>
                      <a:moveTo>
                        <a:pt x="120" y="29"/>
                      </a:moveTo>
                      <a:lnTo>
                        <a:pt x="92" y="104"/>
                      </a:lnTo>
                      <a:lnTo>
                        <a:pt x="76" y="104"/>
                      </a:lnTo>
                      <a:lnTo>
                        <a:pt x="120" y="29"/>
                      </a:lnTo>
                      <a:lnTo>
                        <a:pt x="120" y="2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9"/>
                <p:cNvSpPr/>
                <p:nvPr/>
              </p:nvSpPr>
              <p:spPr bwMode="auto">
                <a:xfrm>
                  <a:off x="2895172" y="3736352"/>
                  <a:ext cx="592030" cy="105128"/>
                </a:xfrm>
                <a:custGeom>
                  <a:avLst/>
                  <a:gdLst>
                    <a:gd name="T0" fmla="*/ 4 w 45"/>
                    <a:gd name="T1" fmla="*/ 0 h 8"/>
                    <a:gd name="T2" fmla="*/ 41 w 45"/>
                    <a:gd name="T3" fmla="*/ 0 h 8"/>
                    <a:gd name="T4" fmla="*/ 45 w 45"/>
                    <a:gd name="T5" fmla="*/ 4 h 8"/>
                    <a:gd name="T6" fmla="*/ 45 w 45"/>
                    <a:gd name="T7" fmla="*/ 4 h 8"/>
                    <a:gd name="T8" fmla="*/ 41 w 45"/>
                    <a:gd name="T9" fmla="*/ 8 h 8"/>
                    <a:gd name="T10" fmla="*/ 4 w 45"/>
                    <a:gd name="T11" fmla="*/ 8 h 8"/>
                    <a:gd name="T12" fmla="*/ 0 w 45"/>
                    <a:gd name="T13" fmla="*/ 4 h 8"/>
                    <a:gd name="T14" fmla="*/ 0 w 45"/>
                    <a:gd name="T15" fmla="*/ 4 h 8"/>
                    <a:gd name="T16" fmla="*/ 4 w 4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8">
                      <a:moveTo>
                        <a:pt x="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0"/>
                        <a:pt x="45" y="2"/>
                        <a:pt x="45" y="4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6"/>
                        <a:pt x="43" y="8"/>
                        <a:pt x="41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10"/>
                <p:cNvSpPr/>
                <p:nvPr/>
              </p:nvSpPr>
              <p:spPr bwMode="auto">
                <a:xfrm>
                  <a:off x="3431870" y="3498435"/>
                  <a:ext cx="486902" cy="304316"/>
                </a:xfrm>
                <a:custGeom>
                  <a:avLst/>
                  <a:gdLst>
                    <a:gd name="T0" fmla="*/ 0 w 37"/>
                    <a:gd name="T1" fmla="*/ 21 h 23"/>
                    <a:gd name="T2" fmla="*/ 32 w 37"/>
                    <a:gd name="T3" fmla="*/ 0 h 23"/>
                    <a:gd name="T4" fmla="*/ 37 w 37"/>
                    <a:gd name="T5" fmla="*/ 7 h 23"/>
                    <a:gd name="T6" fmla="*/ 0 w 37"/>
                    <a:gd name="T7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3">
                      <a:moveTo>
                        <a:pt x="0" y="21"/>
                      </a:moveTo>
                      <a:cubicBezTo>
                        <a:pt x="6" y="2"/>
                        <a:pt x="21" y="13"/>
                        <a:pt x="32" y="0"/>
                      </a:cubicBezTo>
                      <a:cubicBezTo>
                        <a:pt x="33" y="2"/>
                        <a:pt x="36" y="5"/>
                        <a:pt x="37" y="7"/>
                      </a:cubicBezTo>
                      <a:cubicBezTo>
                        <a:pt x="23" y="23"/>
                        <a:pt x="15" y="4"/>
                        <a:pt x="0" y="21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11"/>
                <p:cNvSpPr/>
                <p:nvPr/>
              </p:nvSpPr>
              <p:spPr bwMode="auto">
                <a:xfrm>
                  <a:off x="3448470" y="3614626"/>
                  <a:ext cx="481371" cy="354111"/>
                </a:xfrm>
                <a:custGeom>
                  <a:avLst/>
                  <a:gdLst>
                    <a:gd name="T0" fmla="*/ 0 w 37"/>
                    <a:gd name="T1" fmla="*/ 10 h 27"/>
                    <a:gd name="T2" fmla="*/ 37 w 37"/>
                    <a:gd name="T3" fmla="*/ 16 h 27"/>
                    <a:gd name="T4" fmla="*/ 37 w 37"/>
                    <a:gd name="T5" fmla="*/ 25 h 27"/>
                    <a:gd name="T6" fmla="*/ 0 w 37"/>
                    <a:gd name="T7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7">
                      <a:moveTo>
                        <a:pt x="0" y="10"/>
                      </a:moveTo>
                      <a:cubicBezTo>
                        <a:pt x="16" y="0"/>
                        <a:pt x="20" y="19"/>
                        <a:pt x="37" y="16"/>
                      </a:cubicBezTo>
                      <a:cubicBezTo>
                        <a:pt x="37" y="19"/>
                        <a:pt x="37" y="23"/>
                        <a:pt x="37" y="25"/>
                      </a:cubicBezTo>
                      <a:cubicBezTo>
                        <a:pt x="16" y="27"/>
                        <a:pt x="22" y="8"/>
                        <a:pt x="0" y="1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12"/>
                <p:cNvSpPr/>
                <p:nvPr/>
              </p:nvSpPr>
              <p:spPr bwMode="auto">
                <a:xfrm>
                  <a:off x="2281010" y="3891275"/>
                  <a:ext cx="1610098" cy="1991873"/>
                </a:xfrm>
                <a:custGeom>
                  <a:avLst/>
                  <a:gdLst>
                    <a:gd name="T0" fmla="*/ 28 w 123"/>
                    <a:gd name="T1" fmla="*/ 147 h 152"/>
                    <a:gd name="T2" fmla="*/ 0 w 123"/>
                    <a:gd name="T3" fmla="*/ 92 h 152"/>
                    <a:gd name="T4" fmla="*/ 10 w 123"/>
                    <a:gd name="T5" fmla="*/ 56 h 152"/>
                    <a:gd name="T6" fmla="*/ 21 w 123"/>
                    <a:gd name="T7" fmla="*/ 41 h 152"/>
                    <a:gd name="T8" fmla="*/ 50 w 123"/>
                    <a:gd name="T9" fmla="*/ 0 h 152"/>
                    <a:gd name="T10" fmla="*/ 79 w 123"/>
                    <a:gd name="T11" fmla="*/ 0 h 152"/>
                    <a:gd name="T12" fmla="*/ 102 w 123"/>
                    <a:gd name="T13" fmla="*/ 33 h 152"/>
                    <a:gd name="T14" fmla="*/ 114 w 123"/>
                    <a:gd name="T15" fmla="*/ 50 h 152"/>
                    <a:gd name="T16" fmla="*/ 123 w 123"/>
                    <a:gd name="T17" fmla="*/ 84 h 152"/>
                    <a:gd name="T18" fmla="*/ 55 w 123"/>
                    <a:gd name="T19" fmla="*/ 152 h 152"/>
                    <a:gd name="T20" fmla="*/ 28 w 123"/>
                    <a:gd name="T21" fmla="*/ 14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152">
                      <a:moveTo>
                        <a:pt x="28" y="147"/>
                      </a:moveTo>
                      <a:cubicBezTo>
                        <a:pt x="11" y="135"/>
                        <a:pt x="0" y="114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06" y="38"/>
                        <a:pt x="111" y="44"/>
                        <a:pt x="114" y="50"/>
                      </a:cubicBezTo>
                      <a:cubicBezTo>
                        <a:pt x="120" y="60"/>
                        <a:pt x="123" y="71"/>
                        <a:pt x="123" y="84"/>
                      </a:cubicBezTo>
                      <a:cubicBezTo>
                        <a:pt x="123" y="122"/>
                        <a:pt x="92" y="152"/>
                        <a:pt x="55" y="152"/>
                      </a:cubicBezTo>
                      <a:cubicBezTo>
                        <a:pt x="45" y="152"/>
                        <a:pt x="36" y="150"/>
                        <a:pt x="28" y="147"/>
                      </a:cubicBez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Freeform 7"/>
              <p:cNvSpPr>
                <a:spLocks noEditPoints="1"/>
              </p:cNvSpPr>
              <p:nvPr/>
            </p:nvSpPr>
            <p:spPr bwMode="auto">
              <a:xfrm>
                <a:off x="2952987" y="4441534"/>
                <a:ext cx="410003" cy="717185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3" name="TextBox 13"/>
            <p:cNvSpPr txBox="1">
              <a:spLocks noChangeArrowheads="1"/>
            </p:cNvSpPr>
            <p:nvPr/>
          </p:nvSpPr>
          <p:spPr bwMode="auto">
            <a:xfrm>
              <a:off x="4107779" y="3627920"/>
              <a:ext cx="1925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35%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32489" y="1964194"/>
            <a:ext cx="1925138" cy="2347933"/>
            <a:chOff x="6233300" y="1963738"/>
            <a:chExt cx="1925389" cy="2347389"/>
          </a:xfrm>
        </p:grpSpPr>
        <p:grpSp>
          <p:nvGrpSpPr>
            <p:cNvPr id="72" name="组合 71"/>
            <p:cNvGrpSpPr/>
            <p:nvPr/>
          </p:nvGrpSpPr>
          <p:grpSpPr>
            <a:xfrm>
              <a:off x="6452060" y="1963738"/>
              <a:ext cx="1459795" cy="2347389"/>
              <a:chOff x="2281010" y="3105592"/>
              <a:chExt cx="1792685" cy="2882684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281010" y="3105592"/>
                <a:ext cx="1792685" cy="2882684"/>
                <a:chOff x="2281010" y="3105592"/>
                <a:chExt cx="1792685" cy="2882684"/>
              </a:xfrm>
            </p:grpSpPr>
            <p:sp>
              <p:nvSpPr>
                <p:cNvPr id="75" name="Freeform 6"/>
                <p:cNvSpPr/>
                <p:nvPr/>
              </p:nvSpPr>
              <p:spPr bwMode="auto">
                <a:xfrm>
                  <a:off x="2740249" y="3105592"/>
                  <a:ext cx="835481" cy="575430"/>
                </a:xfrm>
                <a:custGeom>
                  <a:avLst/>
                  <a:gdLst>
                    <a:gd name="T0" fmla="*/ 36 w 151"/>
                    <a:gd name="T1" fmla="*/ 104 h 104"/>
                    <a:gd name="T2" fmla="*/ 0 w 151"/>
                    <a:gd name="T3" fmla="*/ 38 h 104"/>
                    <a:gd name="T4" fmla="*/ 31 w 151"/>
                    <a:gd name="T5" fmla="*/ 12 h 104"/>
                    <a:gd name="T6" fmla="*/ 55 w 151"/>
                    <a:gd name="T7" fmla="*/ 22 h 104"/>
                    <a:gd name="T8" fmla="*/ 102 w 151"/>
                    <a:gd name="T9" fmla="*/ 0 h 104"/>
                    <a:gd name="T10" fmla="*/ 104 w 151"/>
                    <a:gd name="T11" fmla="*/ 31 h 104"/>
                    <a:gd name="T12" fmla="*/ 151 w 151"/>
                    <a:gd name="T13" fmla="*/ 29 h 104"/>
                    <a:gd name="T14" fmla="*/ 123 w 151"/>
                    <a:gd name="T15" fmla="*/ 104 h 104"/>
                    <a:gd name="T16" fmla="*/ 36 w 151"/>
                    <a:gd name="T17" fmla="*/ 104 h 104"/>
                    <a:gd name="T18" fmla="*/ 36 w 151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" h="104">
                      <a:moveTo>
                        <a:pt x="36" y="104"/>
                      </a:moveTo>
                      <a:lnTo>
                        <a:pt x="0" y="38"/>
                      </a:lnTo>
                      <a:lnTo>
                        <a:pt x="31" y="12"/>
                      </a:lnTo>
                      <a:lnTo>
                        <a:pt x="55" y="22"/>
                      </a:lnTo>
                      <a:lnTo>
                        <a:pt x="102" y="0"/>
                      </a:lnTo>
                      <a:lnTo>
                        <a:pt x="104" y="31"/>
                      </a:lnTo>
                      <a:lnTo>
                        <a:pt x="151" y="29"/>
                      </a:lnTo>
                      <a:lnTo>
                        <a:pt x="123" y="104"/>
                      </a:lnTo>
                      <a:lnTo>
                        <a:pt x="36" y="104"/>
                      </a:lnTo>
                      <a:lnTo>
                        <a:pt x="36" y="104"/>
                      </a:ln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7"/>
                <p:cNvSpPr/>
                <p:nvPr/>
              </p:nvSpPr>
              <p:spPr bwMode="auto">
                <a:xfrm>
                  <a:off x="2281010" y="3891275"/>
                  <a:ext cx="1792685" cy="2097001"/>
                </a:xfrm>
                <a:custGeom>
                  <a:avLst/>
                  <a:gdLst>
                    <a:gd name="T0" fmla="*/ 128 w 137"/>
                    <a:gd name="T1" fmla="*/ 58 h 160"/>
                    <a:gd name="T2" fmla="*/ 137 w 137"/>
                    <a:gd name="T3" fmla="*/ 92 h 160"/>
                    <a:gd name="T4" fmla="*/ 68 w 137"/>
                    <a:gd name="T5" fmla="*/ 160 h 160"/>
                    <a:gd name="T6" fmla="*/ 0 w 137"/>
                    <a:gd name="T7" fmla="*/ 92 h 160"/>
                    <a:gd name="T8" fmla="*/ 10 w 137"/>
                    <a:gd name="T9" fmla="*/ 56 h 160"/>
                    <a:gd name="T10" fmla="*/ 21 w 137"/>
                    <a:gd name="T11" fmla="*/ 41 h 160"/>
                    <a:gd name="T12" fmla="*/ 50 w 137"/>
                    <a:gd name="T13" fmla="*/ 0 h 160"/>
                    <a:gd name="T14" fmla="*/ 87 w 137"/>
                    <a:gd name="T15" fmla="*/ 0 h 160"/>
                    <a:gd name="T16" fmla="*/ 116 w 137"/>
                    <a:gd name="T17" fmla="*/ 40 h 160"/>
                    <a:gd name="T18" fmla="*/ 128 w 137"/>
                    <a:gd name="T19" fmla="*/ 5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60">
                      <a:moveTo>
                        <a:pt x="128" y="58"/>
                      </a:moveTo>
                      <a:cubicBezTo>
                        <a:pt x="134" y="68"/>
                        <a:pt x="137" y="79"/>
                        <a:pt x="137" y="92"/>
                      </a:cubicBezTo>
                      <a:cubicBezTo>
                        <a:pt x="137" y="129"/>
                        <a:pt x="106" y="160"/>
                        <a:pt x="68" y="160"/>
                      </a:cubicBezTo>
                      <a:cubicBezTo>
                        <a:pt x="31" y="160"/>
                        <a:pt x="0" y="129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20" y="46"/>
                        <a:pt x="124" y="52"/>
                        <a:pt x="128" y="5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8"/>
                <p:cNvSpPr>
                  <a:spLocks noEditPoints="1"/>
                </p:cNvSpPr>
                <p:nvPr/>
              </p:nvSpPr>
              <p:spPr bwMode="auto">
                <a:xfrm>
                  <a:off x="2911770" y="3105592"/>
                  <a:ext cx="663957" cy="575430"/>
                </a:xfrm>
                <a:custGeom>
                  <a:avLst/>
                  <a:gdLst>
                    <a:gd name="T0" fmla="*/ 26 w 120"/>
                    <a:gd name="T1" fmla="*/ 74 h 104"/>
                    <a:gd name="T2" fmla="*/ 0 w 120"/>
                    <a:gd name="T3" fmla="*/ 12 h 104"/>
                    <a:gd name="T4" fmla="*/ 24 w 120"/>
                    <a:gd name="T5" fmla="*/ 22 h 104"/>
                    <a:gd name="T6" fmla="*/ 26 w 120"/>
                    <a:gd name="T7" fmla="*/ 74 h 104"/>
                    <a:gd name="T8" fmla="*/ 26 w 120"/>
                    <a:gd name="T9" fmla="*/ 74 h 104"/>
                    <a:gd name="T10" fmla="*/ 50 w 120"/>
                    <a:gd name="T11" fmla="*/ 71 h 104"/>
                    <a:gd name="T12" fmla="*/ 71 w 120"/>
                    <a:gd name="T13" fmla="*/ 0 h 104"/>
                    <a:gd name="T14" fmla="*/ 73 w 120"/>
                    <a:gd name="T15" fmla="*/ 31 h 104"/>
                    <a:gd name="T16" fmla="*/ 50 w 120"/>
                    <a:gd name="T17" fmla="*/ 71 h 104"/>
                    <a:gd name="T18" fmla="*/ 50 w 120"/>
                    <a:gd name="T19" fmla="*/ 71 h 104"/>
                    <a:gd name="T20" fmla="*/ 120 w 120"/>
                    <a:gd name="T21" fmla="*/ 29 h 104"/>
                    <a:gd name="T22" fmla="*/ 92 w 120"/>
                    <a:gd name="T23" fmla="*/ 104 h 104"/>
                    <a:gd name="T24" fmla="*/ 76 w 120"/>
                    <a:gd name="T25" fmla="*/ 104 h 104"/>
                    <a:gd name="T26" fmla="*/ 120 w 120"/>
                    <a:gd name="T27" fmla="*/ 29 h 104"/>
                    <a:gd name="T28" fmla="*/ 120 w 120"/>
                    <a:gd name="T29" fmla="*/ 2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0" h="104">
                      <a:moveTo>
                        <a:pt x="26" y="74"/>
                      </a:moveTo>
                      <a:lnTo>
                        <a:pt x="0" y="12"/>
                      </a:lnTo>
                      <a:lnTo>
                        <a:pt x="24" y="22"/>
                      </a:lnTo>
                      <a:lnTo>
                        <a:pt x="26" y="74"/>
                      </a:lnTo>
                      <a:lnTo>
                        <a:pt x="26" y="74"/>
                      </a:lnTo>
                      <a:close/>
                      <a:moveTo>
                        <a:pt x="50" y="71"/>
                      </a:moveTo>
                      <a:lnTo>
                        <a:pt x="71" y="0"/>
                      </a:lnTo>
                      <a:lnTo>
                        <a:pt x="73" y="31"/>
                      </a:lnTo>
                      <a:lnTo>
                        <a:pt x="50" y="71"/>
                      </a:lnTo>
                      <a:lnTo>
                        <a:pt x="50" y="71"/>
                      </a:lnTo>
                      <a:close/>
                      <a:moveTo>
                        <a:pt x="120" y="29"/>
                      </a:moveTo>
                      <a:lnTo>
                        <a:pt x="92" y="104"/>
                      </a:lnTo>
                      <a:lnTo>
                        <a:pt x="76" y="104"/>
                      </a:lnTo>
                      <a:lnTo>
                        <a:pt x="120" y="29"/>
                      </a:lnTo>
                      <a:lnTo>
                        <a:pt x="120" y="2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9"/>
                <p:cNvSpPr/>
                <p:nvPr/>
              </p:nvSpPr>
              <p:spPr bwMode="auto">
                <a:xfrm>
                  <a:off x="2895172" y="3736352"/>
                  <a:ext cx="592030" cy="105128"/>
                </a:xfrm>
                <a:custGeom>
                  <a:avLst/>
                  <a:gdLst>
                    <a:gd name="T0" fmla="*/ 4 w 45"/>
                    <a:gd name="T1" fmla="*/ 0 h 8"/>
                    <a:gd name="T2" fmla="*/ 41 w 45"/>
                    <a:gd name="T3" fmla="*/ 0 h 8"/>
                    <a:gd name="T4" fmla="*/ 45 w 45"/>
                    <a:gd name="T5" fmla="*/ 4 h 8"/>
                    <a:gd name="T6" fmla="*/ 45 w 45"/>
                    <a:gd name="T7" fmla="*/ 4 h 8"/>
                    <a:gd name="T8" fmla="*/ 41 w 45"/>
                    <a:gd name="T9" fmla="*/ 8 h 8"/>
                    <a:gd name="T10" fmla="*/ 4 w 45"/>
                    <a:gd name="T11" fmla="*/ 8 h 8"/>
                    <a:gd name="T12" fmla="*/ 0 w 45"/>
                    <a:gd name="T13" fmla="*/ 4 h 8"/>
                    <a:gd name="T14" fmla="*/ 0 w 45"/>
                    <a:gd name="T15" fmla="*/ 4 h 8"/>
                    <a:gd name="T16" fmla="*/ 4 w 4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8">
                      <a:moveTo>
                        <a:pt x="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0"/>
                        <a:pt x="45" y="2"/>
                        <a:pt x="45" y="4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6"/>
                        <a:pt x="43" y="8"/>
                        <a:pt x="41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10"/>
                <p:cNvSpPr/>
                <p:nvPr/>
              </p:nvSpPr>
              <p:spPr bwMode="auto">
                <a:xfrm>
                  <a:off x="3431870" y="3498435"/>
                  <a:ext cx="486902" cy="304316"/>
                </a:xfrm>
                <a:custGeom>
                  <a:avLst/>
                  <a:gdLst>
                    <a:gd name="T0" fmla="*/ 0 w 37"/>
                    <a:gd name="T1" fmla="*/ 21 h 23"/>
                    <a:gd name="T2" fmla="*/ 32 w 37"/>
                    <a:gd name="T3" fmla="*/ 0 h 23"/>
                    <a:gd name="T4" fmla="*/ 37 w 37"/>
                    <a:gd name="T5" fmla="*/ 7 h 23"/>
                    <a:gd name="T6" fmla="*/ 0 w 37"/>
                    <a:gd name="T7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3">
                      <a:moveTo>
                        <a:pt x="0" y="21"/>
                      </a:moveTo>
                      <a:cubicBezTo>
                        <a:pt x="6" y="2"/>
                        <a:pt x="21" y="13"/>
                        <a:pt x="32" y="0"/>
                      </a:cubicBezTo>
                      <a:cubicBezTo>
                        <a:pt x="33" y="2"/>
                        <a:pt x="36" y="5"/>
                        <a:pt x="37" y="7"/>
                      </a:cubicBezTo>
                      <a:cubicBezTo>
                        <a:pt x="23" y="23"/>
                        <a:pt x="15" y="4"/>
                        <a:pt x="0" y="21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11"/>
                <p:cNvSpPr/>
                <p:nvPr/>
              </p:nvSpPr>
              <p:spPr bwMode="auto">
                <a:xfrm>
                  <a:off x="3448470" y="3614626"/>
                  <a:ext cx="481371" cy="354111"/>
                </a:xfrm>
                <a:custGeom>
                  <a:avLst/>
                  <a:gdLst>
                    <a:gd name="T0" fmla="*/ 0 w 37"/>
                    <a:gd name="T1" fmla="*/ 10 h 27"/>
                    <a:gd name="T2" fmla="*/ 37 w 37"/>
                    <a:gd name="T3" fmla="*/ 16 h 27"/>
                    <a:gd name="T4" fmla="*/ 37 w 37"/>
                    <a:gd name="T5" fmla="*/ 25 h 27"/>
                    <a:gd name="T6" fmla="*/ 0 w 37"/>
                    <a:gd name="T7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7">
                      <a:moveTo>
                        <a:pt x="0" y="10"/>
                      </a:moveTo>
                      <a:cubicBezTo>
                        <a:pt x="16" y="0"/>
                        <a:pt x="20" y="19"/>
                        <a:pt x="37" y="16"/>
                      </a:cubicBezTo>
                      <a:cubicBezTo>
                        <a:pt x="37" y="19"/>
                        <a:pt x="37" y="23"/>
                        <a:pt x="37" y="25"/>
                      </a:cubicBezTo>
                      <a:cubicBezTo>
                        <a:pt x="16" y="27"/>
                        <a:pt x="22" y="8"/>
                        <a:pt x="0" y="1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2281010" y="3891275"/>
                  <a:ext cx="1610098" cy="1991873"/>
                </a:xfrm>
                <a:custGeom>
                  <a:avLst/>
                  <a:gdLst>
                    <a:gd name="T0" fmla="*/ 28 w 123"/>
                    <a:gd name="T1" fmla="*/ 147 h 152"/>
                    <a:gd name="T2" fmla="*/ 0 w 123"/>
                    <a:gd name="T3" fmla="*/ 92 h 152"/>
                    <a:gd name="T4" fmla="*/ 10 w 123"/>
                    <a:gd name="T5" fmla="*/ 56 h 152"/>
                    <a:gd name="T6" fmla="*/ 21 w 123"/>
                    <a:gd name="T7" fmla="*/ 41 h 152"/>
                    <a:gd name="T8" fmla="*/ 50 w 123"/>
                    <a:gd name="T9" fmla="*/ 0 h 152"/>
                    <a:gd name="T10" fmla="*/ 79 w 123"/>
                    <a:gd name="T11" fmla="*/ 0 h 152"/>
                    <a:gd name="T12" fmla="*/ 102 w 123"/>
                    <a:gd name="T13" fmla="*/ 33 h 152"/>
                    <a:gd name="T14" fmla="*/ 114 w 123"/>
                    <a:gd name="T15" fmla="*/ 50 h 152"/>
                    <a:gd name="T16" fmla="*/ 123 w 123"/>
                    <a:gd name="T17" fmla="*/ 84 h 152"/>
                    <a:gd name="T18" fmla="*/ 55 w 123"/>
                    <a:gd name="T19" fmla="*/ 152 h 152"/>
                    <a:gd name="T20" fmla="*/ 28 w 123"/>
                    <a:gd name="T21" fmla="*/ 14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152">
                      <a:moveTo>
                        <a:pt x="28" y="147"/>
                      </a:moveTo>
                      <a:cubicBezTo>
                        <a:pt x="11" y="135"/>
                        <a:pt x="0" y="114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06" y="38"/>
                        <a:pt x="111" y="44"/>
                        <a:pt x="114" y="50"/>
                      </a:cubicBezTo>
                      <a:cubicBezTo>
                        <a:pt x="120" y="60"/>
                        <a:pt x="123" y="71"/>
                        <a:pt x="123" y="84"/>
                      </a:cubicBezTo>
                      <a:cubicBezTo>
                        <a:pt x="123" y="122"/>
                        <a:pt x="92" y="152"/>
                        <a:pt x="55" y="152"/>
                      </a:cubicBezTo>
                      <a:cubicBezTo>
                        <a:pt x="45" y="152"/>
                        <a:pt x="36" y="150"/>
                        <a:pt x="28" y="147"/>
                      </a:cubicBez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4" name="Freeform 7"/>
              <p:cNvSpPr>
                <a:spLocks noEditPoints="1"/>
              </p:cNvSpPr>
              <p:nvPr/>
            </p:nvSpPr>
            <p:spPr bwMode="auto">
              <a:xfrm>
                <a:off x="2952987" y="4441534"/>
                <a:ext cx="410003" cy="717185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4" name="TextBox 13"/>
            <p:cNvSpPr txBox="1">
              <a:spLocks noChangeArrowheads="1"/>
            </p:cNvSpPr>
            <p:nvPr/>
          </p:nvSpPr>
          <p:spPr bwMode="auto">
            <a:xfrm>
              <a:off x="6233300" y="3627920"/>
              <a:ext cx="1925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23%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81545" y="1983248"/>
            <a:ext cx="1925138" cy="2347933"/>
            <a:chOff x="8282621" y="1982788"/>
            <a:chExt cx="1925389" cy="2347389"/>
          </a:xfrm>
        </p:grpSpPr>
        <p:grpSp>
          <p:nvGrpSpPr>
            <p:cNvPr id="82" name="组合 81"/>
            <p:cNvGrpSpPr/>
            <p:nvPr/>
          </p:nvGrpSpPr>
          <p:grpSpPr>
            <a:xfrm>
              <a:off x="8534376" y="1982788"/>
              <a:ext cx="1459795" cy="2347389"/>
              <a:chOff x="2281010" y="3105592"/>
              <a:chExt cx="1792685" cy="288268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281010" y="3105592"/>
                <a:ext cx="1792685" cy="2882684"/>
                <a:chOff x="2281010" y="3105592"/>
                <a:chExt cx="1792685" cy="2882684"/>
              </a:xfrm>
            </p:grpSpPr>
            <p:sp>
              <p:nvSpPr>
                <p:cNvPr id="85" name="Freeform 6"/>
                <p:cNvSpPr/>
                <p:nvPr/>
              </p:nvSpPr>
              <p:spPr bwMode="auto">
                <a:xfrm>
                  <a:off x="2740249" y="3105592"/>
                  <a:ext cx="835481" cy="575430"/>
                </a:xfrm>
                <a:custGeom>
                  <a:avLst/>
                  <a:gdLst>
                    <a:gd name="T0" fmla="*/ 36 w 151"/>
                    <a:gd name="T1" fmla="*/ 104 h 104"/>
                    <a:gd name="T2" fmla="*/ 0 w 151"/>
                    <a:gd name="T3" fmla="*/ 38 h 104"/>
                    <a:gd name="T4" fmla="*/ 31 w 151"/>
                    <a:gd name="T5" fmla="*/ 12 h 104"/>
                    <a:gd name="T6" fmla="*/ 55 w 151"/>
                    <a:gd name="T7" fmla="*/ 22 h 104"/>
                    <a:gd name="T8" fmla="*/ 102 w 151"/>
                    <a:gd name="T9" fmla="*/ 0 h 104"/>
                    <a:gd name="T10" fmla="*/ 104 w 151"/>
                    <a:gd name="T11" fmla="*/ 31 h 104"/>
                    <a:gd name="T12" fmla="*/ 151 w 151"/>
                    <a:gd name="T13" fmla="*/ 29 h 104"/>
                    <a:gd name="T14" fmla="*/ 123 w 151"/>
                    <a:gd name="T15" fmla="*/ 104 h 104"/>
                    <a:gd name="T16" fmla="*/ 36 w 151"/>
                    <a:gd name="T17" fmla="*/ 104 h 104"/>
                    <a:gd name="T18" fmla="*/ 36 w 151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" h="104">
                      <a:moveTo>
                        <a:pt x="36" y="104"/>
                      </a:moveTo>
                      <a:lnTo>
                        <a:pt x="0" y="38"/>
                      </a:lnTo>
                      <a:lnTo>
                        <a:pt x="31" y="12"/>
                      </a:lnTo>
                      <a:lnTo>
                        <a:pt x="55" y="22"/>
                      </a:lnTo>
                      <a:lnTo>
                        <a:pt x="102" y="0"/>
                      </a:lnTo>
                      <a:lnTo>
                        <a:pt x="104" y="31"/>
                      </a:lnTo>
                      <a:lnTo>
                        <a:pt x="151" y="29"/>
                      </a:lnTo>
                      <a:lnTo>
                        <a:pt x="123" y="104"/>
                      </a:lnTo>
                      <a:lnTo>
                        <a:pt x="36" y="104"/>
                      </a:lnTo>
                      <a:lnTo>
                        <a:pt x="36" y="104"/>
                      </a:ln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Freeform 7"/>
                <p:cNvSpPr/>
                <p:nvPr/>
              </p:nvSpPr>
              <p:spPr bwMode="auto">
                <a:xfrm>
                  <a:off x="2281010" y="3891275"/>
                  <a:ext cx="1792685" cy="2097001"/>
                </a:xfrm>
                <a:custGeom>
                  <a:avLst/>
                  <a:gdLst>
                    <a:gd name="T0" fmla="*/ 128 w 137"/>
                    <a:gd name="T1" fmla="*/ 58 h 160"/>
                    <a:gd name="T2" fmla="*/ 137 w 137"/>
                    <a:gd name="T3" fmla="*/ 92 h 160"/>
                    <a:gd name="T4" fmla="*/ 68 w 137"/>
                    <a:gd name="T5" fmla="*/ 160 h 160"/>
                    <a:gd name="T6" fmla="*/ 0 w 137"/>
                    <a:gd name="T7" fmla="*/ 92 h 160"/>
                    <a:gd name="T8" fmla="*/ 10 w 137"/>
                    <a:gd name="T9" fmla="*/ 56 h 160"/>
                    <a:gd name="T10" fmla="*/ 21 w 137"/>
                    <a:gd name="T11" fmla="*/ 41 h 160"/>
                    <a:gd name="T12" fmla="*/ 50 w 137"/>
                    <a:gd name="T13" fmla="*/ 0 h 160"/>
                    <a:gd name="T14" fmla="*/ 87 w 137"/>
                    <a:gd name="T15" fmla="*/ 0 h 160"/>
                    <a:gd name="T16" fmla="*/ 116 w 137"/>
                    <a:gd name="T17" fmla="*/ 40 h 160"/>
                    <a:gd name="T18" fmla="*/ 128 w 137"/>
                    <a:gd name="T19" fmla="*/ 5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60">
                      <a:moveTo>
                        <a:pt x="128" y="58"/>
                      </a:moveTo>
                      <a:cubicBezTo>
                        <a:pt x="134" y="68"/>
                        <a:pt x="137" y="79"/>
                        <a:pt x="137" y="92"/>
                      </a:cubicBezTo>
                      <a:cubicBezTo>
                        <a:pt x="137" y="129"/>
                        <a:pt x="106" y="160"/>
                        <a:pt x="68" y="160"/>
                      </a:cubicBezTo>
                      <a:cubicBezTo>
                        <a:pt x="31" y="160"/>
                        <a:pt x="0" y="129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20" y="46"/>
                        <a:pt x="124" y="52"/>
                        <a:pt x="128" y="5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8"/>
                <p:cNvSpPr>
                  <a:spLocks noEditPoints="1"/>
                </p:cNvSpPr>
                <p:nvPr/>
              </p:nvSpPr>
              <p:spPr bwMode="auto">
                <a:xfrm>
                  <a:off x="2911770" y="3105592"/>
                  <a:ext cx="663957" cy="575430"/>
                </a:xfrm>
                <a:custGeom>
                  <a:avLst/>
                  <a:gdLst>
                    <a:gd name="T0" fmla="*/ 26 w 120"/>
                    <a:gd name="T1" fmla="*/ 74 h 104"/>
                    <a:gd name="T2" fmla="*/ 0 w 120"/>
                    <a:gd name="T3" fmla="*/ 12 h 104"/>
                    <a:gd name="T4" fmla="*/ 24 w 120"/>
                    <a:gd name="T5" fmla="*/ 22 h 104"/>
                    <a:gd name="T6" fmla="*/ 26 w 120"/>
                    <a:gd name="T7" fmla="*/ 74 h 104"/>
                    <a:gd name="T8" fmla="*/ 26 w 120"/>
                    <a:gd name="T9" fmla="*/ 74 h 104"/>
                    <a:gd name="T10" fmla="*/ 50 w 120"/>
                    <a:gd name="T11" fmla="*/ 71 h 104"/>
                    <a:gd name="T12" fmla="*/ 71 w 120"/>
                    <a:gd name="T13" fmla="*/ 0 h 104"/>
                    <a:gd name="T14" fmla="*/ 73 w 120"/>
                    <a:gd name="T15" fmla="*/ 31 h 104"/>
                    <a:gd name="T16" fmla="*/ 50 w 120"/>
                    <a:gd name="T17" fmla="*/ 71 h 104"/>
                    <a:gd name="T18" fmla="*/ 50 w 120"/>
                    <a:gd name="T19" fmla="*/ 71 h 104"/>
                    <a:gd name="T20" fmla="*/ 120 w 120"/>
                    <a:gd name="T21" fmla="*/ 29 h 104"/>
                    <a:gd name="T22" fmla="*/ 92 w 120"/>
                    <a:gd name="T23" fmla="*/ 104 h 104"/>
                    <a:gd name="T24" fmla="*/ 76 w 120"/>
                    <a:gd name="T25" fmla="*/ 104 h 104"/>
                    <a:gd name="T26" fmla="*/ 120 w 120"/>
                    <a:gd name="T27" fmla="*/ 29 h 104"/>
                    <a:gd name="T28" fmla="*/ 120 w 120"/>
                    <a:gd name="T29" fmla="*/ 2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0" h="104">
                      <a:moveTo>
                        <a:pt x="26" y="74"/>
                      </a:moveTo>
                      <a:lnTo>
                        <a:pt x="0" y="12"/>
                      </a:lnTo>
                      <a:lnTo>
                        <a:pt x="24" y="22"/>
                      </a:lnTo>
                      <a:lnTo>
                        <a:pt x="26" y="74"/>
                      </a:lnTo>
                      <a:lnTo>
                        <a:pt x="26" y="74"/>
                      </a:lnTo>
                      <a:close/>
                      <a:moveTo>
                        <a:pt x="50" y="71"/>
                      </a:moveTo>
                      <a:lnTo>
                        <a:pt x="71" y="0"/>
                      </a:lnTo>
                      <a:lnTo>
                        <a:pt x="73" y="31"/>
                      </a:lnTo>
                      <a:lnTo>
                        <a:pt x="50" y="71"/>
                      </a:lnTo>
                      <a:lnTo>
                        <a:pt x="50" y="71"/>
                      </a:lnTo>
                      <a:close/>
                      <a:moveTo>
                        <a:pt x="120" y="29"/>
                      </a:moveTo>
                      <a:lnTo>
                        <a:pt x="92" y="104"/>
                      </a:lnTo>
                      <a:lnTo>
                        <a:pt x="76" y="104"/>
                      </a:lnTo>
                      <a:lnTo>
                        <a:pt x="120" y="29"/>
                      </a:lnTo>
                      <a:lnTo>
                        <a:pt x="120" y="2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9"/>
                <p:cNvSpPr/>
                <p:nvPr/>
              </p:nvSpPr>
              <p:spPr bwMode="auto">
                <a:xfrm>
                  <a:off x="2895172" y="3736352"/>
                  <a:ext cx="592030" cy="105128"/>
                </a:xfrm>
                <a:custGeom>
                  <a:avLst/>
                  <a:gdLst>
                    <a:gd name="T0" fmla="*/ 4 w 45"/>
                    <a:gd name="T1" fmla="*/ 0 h 8"/>
                    <a:gd name="T2" fmla="*/ 41 w 45"/>
                    <a:gd name="T3" fmla="*/ 0 h 8"/>
                    <a:gd name="T4" fmla="*/ 45 w 45"/>
                    <a:gd name="T5" fmla="*/ 4 h 8"/>
                    <a:gd name="T6" fmla="*/ 45 w 45"/>
                    <a:gd name="T7" fmla="*/ 4 h 8"/>
                    <a:gd name="T8" fmla="*/ 41 w 45"/>
                    <a:gd name="T9" fmla="*/ 8 h 8"/>
                    <a:gd name="T10" fmla="*/ 4 w 45"/>
                    <a:gd name="T11" fmla="*/ 8 h 8"/>
                    <a:gd name="T12" fmla="*/ 0 w 45"/>
                    <a:gd name="T13" fmla="*/ 4 h 8"/>
                    <a:gd name="T14" fmla="*/ 0 w 45"/>
                    <a:gd name="T15" fmla="*/ 4 h 8"/>
                    <a:gd name="T16" fmla="*/ 4 w 4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8">
                      <a:moveTo>
                        <a:pt x="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0"/>
                        <a:pt x="45" y="2"/>
                        <a:pt x="45" y="4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6"/>
                        <a:pt x="43" y="8"/>
                        <a:pt x="41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10"/>
                <p:cNvSpPr/>
                <p:nvPr/>
              </p:nvSpPr>
              <p:spPr bwMode="auto">
                <a:xfrm>
                  <a:off x="3431870" y="3498435"/>
                  <a:ext cx="486902" cy="304316"/>
                </a:xfrm>
                <a:custGeom>
                  <a:avLst/>
                  <a:gdLst>
                    <a:gd name="T0" fmla="*/ 0 w 37"/>
                    <a:gd name="T1" fmla="*/ 21 h 23"/>
                    <a:gd name="T2" fmla="*/ 32 w 37"/>
                    <a:gd name="T3" fmla="*/ 0 h 23"/>
                    <a:gd name="T4" fmla="*/ 37 w 37"/>
                    <a:gd name="T5" fmla="*/ 7 h 23"/>
                    <a:gd name="T6" fmla="*/ 0 w 37"/>
                    <a:gd name="T7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3">
                      <a:moveTo>
                        <a:pt x="0" y="21"/>
                      </a:moveTo>
                      <a:cubicBezTo>
                        <a:pt x="6" y="2"/>
                        <a:pt x="21" y="13"/>
                        <a:pt x="32" y="0"/>
                      </a:cubicBezTo>
                      <a:cubicBezTo>
                        <a:pt x="33" y="2"/>
                        <a:pt x="36" y="5"/>
                        <a:pt x="37" y="7"/>
                      </a:cubicBezTo>
                      <a:cubicBezTo>
                        <a:pt x="23" y="23"/>
                        <a:pt x="15" y="4"/>
                        <a:pt x="0" y="21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11"/>
                <p:cNvSpPr/>
                <p:nvPr/>
              </p:nvSpPr>
              <p:spPr bwMode="auto">
                <a:xfrm>
                  <a:off x="3448470" y="3614626"/>
                  <a:ext cx="481371" cy="354111"/>
                </a:xfrm>
                <a:custGeom>
                  <a:avLst/>
                  <a:gdLst>
                    <a:gd name="T0" fmla="*/ 0 w 37"/>
                    <a:gd name="T1" fmla="*/ 10 h 27"/>
                    <a:gd name="T2" fmla="*/ 37 w 37"/>
                    <a:gd name="T3" fmla="*/ 16 h 27"/>
                    <a:gd name="T4" fmla="*/ 37 w 37"/>
                    <a:gd name="T5" fmla="*/ 25 h 27"/>
                    <a:gd name="T6" fmla="*/ 0 w 37"/>
                    <a:gd name="T7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7">
                      <a:moveTo>
                        <a:pt x="0" y="10"/>
                      </a:moveTo>
                      <a:cubicBezTo>
                        <a:pt x="16" y="0"/>
                        <a:pt x="20" y="19"/>
                        <a:pt x="37" y="16"/>
                      </a:cubicBezTo>
                      <a:cubicBezTo>
                        <a:pt x="37" y="19"/>
                        <a:pt x="37" y="23"/>
                        <a:pt x="37" y="25"/>
                      </a:cubicBezTo>
                      <a:cubicBezTo>
                        <a:pt x="16" y="27"/>
                        <a:pt x="22" y="8"/>
                        <a:pt x="0" y="1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12"/>
                <p:cNvSpPr/>
                <p:nvPr/>
              </p:nvSpPr>
              <p:spPr bwMode="auto">
                <a:xfrm>
                  <a:off x="2281010" y="3891275"/>
                  <a:ext cx="1610098" cy="1991873"/>
                </a:xfrm>
                <a:custGeom>
                  <a:avLst/>
                  <a:gdLst>
                    <a:gd name="T0" fmla="*/ 28 w 123"/>
                    <a:gd name="T1" fmla="*/ 147 h 152"/>
                    <a:gd name="T2" fmla="*/ 0 w 123"/>
                    <a:gd name="T3" fmla="*/ 92 h 152"/>
                    <a:gd name="T4" fmla="*/ 10 w 123"/>
                    <a:gd name="T5" fmla="*/ 56 h 152"/>
                    <a:gd name="T6" fmla="*/ 21 w 123"/>
                    <a:gd name="T7" fmla="*/ 41 h 152"/>
                    <a:gd name="T8" fmla="*/ 50 w 123"/>
                    <a:gd name="T9" fmla="*/ 0 h 152"/>
                    <a:gd name="T10" fmla="*/ 79 w 123"/>
                    <a:gd name="T11" fmla="*/ 0 h 152"/>
                    <a:gd name="T12" fmla="*/ 102 w 123"/>
                    <a:gd name="T13" fmla="*/ 33 h 152"/>
                    <a:gd name="T14" fmla="*/ 114 w 123"/>
                    <a:gd name="T15" fmla="*/ 50 h 152"/>
                    <a:gd name="T16" fmla="*/ 123 w 123"/>
                    <a:gd name="T17" fmla="*/ 84 h 152"/>
                    <a:gd name="T18" fmla="*/ 55 w 123"/>
                    <a:gd name="T19" fmla="*/ 152 h 152"/>
                    <a:gd name="T20" fmla="*/ 28 w 123"/>
                    <a:gd name="T21" fmla="*/ 14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152">
                      <a:moveTo>
                        <a:pt x="28" y="147"/>
                      </a:moveTo>
                      <a:cubicBezTo>
                        <a:pt x="11" y="135"/>
                        <a:pt x="0" y="114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06" y="38"/>
                        <a:pt x="111" y="44"/>
                        <a:pt x="114" y="50"/>
                      </a:cubicBezTo>
                      <a:cubicBezTo>
                        <a:pt x="120" y="60"/>
                        <a:pt x="123" y="71"/>
                        <a:pt x="123" y="84"/>
                      </a:cubicBezTo>
                      <a:cubicBezTo>
                        <a:pt x="123" y="122"/>
                        <a:pt x="92" y="152"/>
                        <a:pt x="55" y="152"/>
                      </a:cubicBezTo>
                      <a:cubicBezTo>
                        <a:pt x="45" y="152"/>
                        <a:pt x="36" y="150"/>
                        <a:pt x="28" y="147"/>
                      </a:cubicBez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2952987" y="4441534"/>
                <a:ext cx="410003" cy="717185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TextBox 13"/>
            <p:cNvSpPr txBox="1">
              <a:spLocks noChangeArrowheads="1"/>
            </p:cNvSpPr>
            <p:nvPr/>
          </p:nvSpPr>
          <p:spPr bwMode="auto">
            <a:xfrm>
              <a:off x="8282621" y="3627920"/>
              <a:ext cx="1925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26%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55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6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56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87296" y="2705506"/>
            <a:ext cx="994949" cy="3020228"/>
            <a:chOff x="5479857" y="-708039"/>
            <a:chExt cx="1889125" cy="5732478"/>
          </a:xfrm>
        </p:grpSpPr>
        <p:grpSp>
          <p:nvGrpSpPr>
            <p:cNvPr id="26" name="组合 25"/>
            <p:cNvGrpSpPr/>
            <p:nvPr/>
          </p:nvGrpSpPr>
          <p:grpSpPr>
            <a:xfrm>
              <a:off x="5479857" y="34926"/>
              <a:ext cx="1889125" cy="4989513"/>
              <a:chOff x="80963" y="-962025"/>
              <a:chExt cx="1889125" cy="4989513"/>
            </a:xfrm>
          </p:grpSpPr>
          <p:sp>
            <p:nvSpPr>
              <p:cNvPr id="68" name="Freeform 129"/>
              <p:cNvSpPr/>
              <p:nvPr/>
            </p:nvSpPr>
            <p:spPr bwMode="auto">
              <a:xfrm>
                <a:off x="658813" y="1938338"/>
                <a:ext cx="793750" cy="1920875"/>
              </a:xfrm>
              <a:custGeom>
                <a:avLst/>
                <a:gdLst>
                  <a:gd name="T0" fmla="*/ 31 w 500"/>
                  <a:gd name="T1" fmla="*/ 7 h 1210"/>
                  <a:gd name="T2" fmla="*/ 0 w 500"/>
                  <a:gd name="T3" fmla="*/ 1198 h 1210"/>
                  <a:gd name="T4" fmla="*/ 133 w 500"/>
                  <a:gd name="T5" fmla="*/ 1210 h 1210"/>
                  <a:gd name="T6" fmla="*/ 244 w 500"/>
                  <a:gd name="T7" fmla="*/ 242 h 1210"/>
                  <a:gd name="T8" fmla="*/ 365 w 500"/>
                  <a:gd name="T9" fmla="*/ 1210 h 1210"/>
                  <a:gd name="T10" fmla="*/ 500 w 500"/>
                  <a:gd name="T11" fmla="*/ 1205 h 1210"/>
                  <a:gd name="T12" fmla="*/ 455 w 500"/>
                  <a:gd name="T13" fmla="*/ 0 h 1210"/>
                  <a:gd name="T14" fmla="*/ 31 w 500"/>
                  <a:gd name="T15" fmla="*/ 7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1210">
                    <a:moveTo>
                      <a:pt x="31" y="7"/>
                    </a:moveTo>
                    <a:lnTo>
                      <a:pt x="0" y="1198"/>
                    </a:lnTo>
                    <a:lnTo>
                      <a:pt x="133" y="1210"/>
                    </a:lnTo>
                    <a:lnTo>
                      <a:pt x="244" y="242"/>
                    </a:lnTo>
                    <a:lnTo>
                      <a:pt x="365" y="1210"/>
                    </a:lnTo>
                    <a:lnTo>
                      <a:pt x="500" y="1205"/>
                    </a:lnTo>
                    <a:lnTo>
                      <a:pt x="455" y="0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30"/>
              <p:cNvSpPr/>
              <p:nvPr/>
            </p:nvSpPr>
            <p:spPr bwMode="auto">
              <a:xfrm>
                <a:off x="1230313" y="3851275"/>
                <a:ext cx="334963" cy="176213"/>
              </a:xfrm>
              <a:custGeom>
                <a:avLst/>
                <a:gdLst>
                  <a:gd name="T0" fmla="*/ 5 w 211"/>
                  <a:gd name="T1" fmla="*/ 5 h 111"/>
                  <a:gd name="T2" fmla="*/ 0 w 211"/>
                  <a:gd name="T3" fmla="*/ 83 h 111"/>
                  <a:gd name="T4" fmla="*/ 211 w 211"/>
                  <a:gd name="T5" fmla="*/ 111 h 111"/>
                  <a:gd name="T6" fmla="*/ 142 w 211"/>
                  <a:gd name="T7" fmla="*/ 0 h 111"/>
                  <a:gd name="T8" fmla="*/ 5 w 211"/>
                  <a:gd name="T9" fmla="*/ 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11">
                    <a:moveTo>
                      <a:pt x="5" y="5"/>
                    </a:moveTo>
                    <a:lnTo>
                      <a:pt x="0" y="83"/>
                    </a:lnTo>
                    <a:lnTo>
                      <a:pt x="211" y="111"/>
                    </a:lnTo>
                    <a:lnTo>
                      <a:pt x="142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31"/>
              <p:cNvSpPr/>
              <p:nvPr/>
            </p:nvSpPr>
            <p:spPr bwMode="auto">
              <a:xfrm>
                <a:off x="542925" y="3840163"/>
                <a:ext cx="357188" cy="169863"/>
              </a:xfrm>
              <a:custGeom>
                <a:avLst/>
                <a:gdLst>
                  <a:gd name="T0" fmla="*/ 206 w 225"/>
                  <a:gd name="T1" fmla="*/ 12 h 107"/>
                  <a:gd name="T2" fmla="*/ 225 w 225"/>
                  <a:gd name="T3" fmla="*/ 88 h 107"/>
                  <a:gd name="T4" fmla="*/ 0 w 225"/>
                  <a:gd name="T5" fmla="*/ 107 h 107"/>
                  <a:gd name="T6" fmla="*/ 73 w 225"/>
                  <a:gd name="T7" fmla="*/ 0 h 107"/>
                  <a:gd name="T8" fmla="*/ 206 w 225"/>
                  <a:gd name="T9" fmla="*/ 1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07">
                    <a:moveTo>
                      <a:pt x="206" y="12"/>
                    </a:moveTo>
                    <a:lnTo>
                      <a:pt x="225" y="88"/>
                    </a:lnTo>
                    <a:lnTo>
                      <a:pt x="0" y="107"/>
                    </a:lnTo>
                    <a:lnTo>
                      <a:pt x="73" y="0"/>
                    </a:lnTo>
                    <a:lnTo>
                      <a:pt x="206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132"/>
              <p:cNvSpPr/>
              <p:nvPr/>
            </p:nvSpPr>
            <p:spPr bwMode="auto">
              <a:xfrm>
                <a:off x="539750" y="447675"/>
                <a:ext cx="949325" cy="1712913"/>
              </a:xfrm>
              <a:custGeom>
                <a:avLst/>
                <a:gdLst>
                  <a:gd name="T0" fmla="*/ 80 w 598"/>
                  <a:gd name="T1" fmla="*/ 714 h 1079"/>
                  <a:gd name="T2" fmla="*/ 0 w 598"/>
                  <a:gd name="T3" fmla="*/ 0 h 1079"/>
                  <a:gd name="T4" fmla="*/ 144 w 598"/>
                  <a:gd name="T5" fmla="*/ 52 h 1079"/>
                  <a:gd name="T6" fmla="*/ 475 w 598"/>
                  <a:gd name="T7" fmla="*/ 47 h 1079"/>
                  <a:gd name="T8" fmla="*/ 598 w 598"/>
                  <a:gd name="T9" fmla="*/ 11 h 1079"/>
                  <a:gd name="T10" fmla="*/ 551 w 598"/>
                  <a:gd name="T11" fmla="*/ 714 h 1079"/>
                  <a:gd name="T12" fmla="*/ 568 w 598"/>
                  <a:gd name="T13" fmla="*/ 1069 h 1079"/>
                  <a:gd name="T14" fmla="*/ 68 w 598"/>
                  <a:gd name="T15" fmla="*/ 1079 h 1079"/>
                  <a:gd name="T16" fmla="*/ 80 w 598"/>
                  <a:gd name="T17" fmla="*/ 714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1079">
                    <a:moveTo>
                      <a:pt x="80" y="714"/>
                    </a:moveTo>
                    <a:lnTo>
                      <a:pt x="0" y="0"/>
                    </a:lnTo>
                    <a:lnTo>
                      <a:pt x="144" y="52"/>
                    </a:lnTo>
                    <a:lnTo>
                      <a:pt x="475" y="47"/>
                    </a:lnTo>
                    <a:lnTo>
                      <a:pt x="598" y="11"/>
                    </a:lnTo>
                    <a:lnTo>
                      <a:pt x="551" y="714"/>
                    </a:lnTo>
                    <a:lnTo>
                      <a:pt x="568" y="1069"/>
                    </a:lnTo>
                    <a:lnTo>
                      <a:pt x="68" y="1079"/>
                    </a:lnTo>
                    <a:lnTo>
                      <a:pt x="80" y="714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33"/>
              <p:cNvSpPr/>
              <p:nvPr/>
            </p:nvSpPr>
            <p:spPr bwMode="auto">
              <a:xfrm>
                <a:off x="712788" y="420688"/>
                <a:ext cx="652463" cy="115888"/>
              </a:xfrm>
              <a:custGeom>
                <a:avLst/>
                <a:gdLst>
                  <a:gd name="T0" fmla="*/ 212 w 411"/>
                  <a:gd name="T1" fmla="*/ 0 h 73"/>
                  <a:gd name="T2" fmla="*/ 0 w 411"/>
                  <a:gd name="T3" fmla="*/ 73 h 73"/>
                  <a:gd name="T4" fmla="*/ 411 w 411"/>
                  <a:gd name="T5" fmla="*/ 61 h 73"/>
                  <a:gd name="T6" fmla="*/ 212 w 41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1" h="73">
                    <a:moveTo>
                      <a:pt x="212" y="0"/>
                    </a:moveTo>
                    <a:lnTo>
                      <a:pt x="0" y="73"/>
                    </a:lnTo>
                    <a:lnTo>
                      <a:pt x="411" y="6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34"/>
              <p:cNvSpPr/>
              <p:nvPr/>
            </p:nvSpPr>
            <p:spPr bwMode="auto">
              <a:xfrm>
                <a:off x="809625" y="412750"/>
                <a:ext cx="469900" cy="876300"/>
              </a:xfrm>
              <a:custGeom>
                <a:avLst/>
                <a:gdLst>
                  <a:gd name="T0" fmla="*/ 154 w 296"/>
                  <a:gd name="T1" fmla="*/ 552 h 552"/>
                  <a:gd name="T2" fmla="*/ 296 w 296"/>
                  <a:gd name="T3" fmla="*/ 0 h 552"/>
                  <a:gd name="T4" fmla="*/ 0 w 296"/>
                  <a:gd name="T5" fmla="*/ 0 h 552"/>
                  <a:gd name="T6" fmla="*/ 154 w 296"/>
                  <a:gd name="T7" fmla="*/ 55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552">
                    <a:moveTo>
                      <a:pt x="154" y="552"/>
                    </a:moveTo>
                    <a:lnTo>
                      <a:pt x="296" y="0"/>
                    </a:lnTo>
                    <a:lnTo>
                      <a:pt x="0" y="0"/>
                    </a:lnTo>
                    <a:lnTo>
                      <a:pt x="154" y="5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35"/>
              <p:cNvSpPr/>
              <p:nvPr/>
            </p:nvSpPr>
            <p:spPr bwMode="auto">
              <a:xfrm>
                <a:off x="1012825" y="1550988"/>
                <a:ext cx="74613" cy="601663"/>
              </a:xfrm>
              <a:custGeom>
                <a:avLst/>
                <a:gdLst>
                  <a:gd name="T0" fmla="*/ 31 w 47"/>
                  <a:gd name="T1" fmla="*/ 0 h 379"/>
                  <a:gd name="T2" fmla="*/ 47 w 47"/>
                  <a:gd name="T3" fmla="*/ 379 h 379"/>
                  <a:gd name="T4" fmla="*/ 0 w 47"/>
                  <a:gd name="T5" fmla="*/ 379 h 379"/>
                  <a:gd name="T6" fmla="*/ 31 w 47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79">
                    <a:moveTo>
                      <a:pt x="31" y="0"/>
                    </a:moveTo>
                    <a:lnTo>
                      <a:pt x="47" y="379"/>
                    </a:lnTo>
                    <a:lnTo>
                      <a:pt x="0" y="37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36"/>
              <p:cNvSpPr/>
              <p:nvPr/>
            </p:nvSpPr>
            <p:spPr bwMode="auto">
              <a:xfrm>
                <a:off x="966788" y="560388"/>
                <a:ext cx="173038" cy="130175"/>
              </a:xfrm>
              <a:custGeom>
                <a:avLst/>
                <a:gdLst>
                  <a:gd name="T0" fmla="*/ 55 w 109"/>
                  <a:gd name="T1" fmla="*/ 0 h 82"/>
                  <a:gd name="T2" fmla="*/ 0 w 109"/>
                  <a:gd name="T3" fmla="*/ 40 h 82"/>
                  <a:gd name="T4" fmla="*/ 55 w 109"/>
                  <a:gd name="T5" fmla="*/ 82 h 82"/>
                  <a:gd name="T6" fmla="*/ 109 w 109"/>
                  <a:gd name="T7" fmla="*/ 40 h 82"/>
                  <a:gd name="T8" fmla="*/ 55 w 109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82">
                    <a:moveTo>
                      <a:pt x="55" y="0"/>
                    </a:moveTo>
                    <a:lnTo>
                      <a:pt x="0" y="40"/>
                    </a:lnTo>
                    <a:lnTo>
                      <a:pt x="55" y="82"/>
                    </a:lnTo>
                    <a:lnTo>
                      <a:pt x="109" y="4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37"/>
              <p:cNvSpPr/>
              <p:nvPr/>
            </p:nvSpPr>
            <p:spPr bwMode="auto">
              <a:xfrm>
                <a:off x="960438" y="623888"/>
                <a:ext cx="184150" cy="665163"/>
              </a:xfrm>
              <a:custGeom>
                <a:avLst/>
                <a:gdLst>
                  <a:gd name="T0" fmla="*/ 59 w 116"/>
                  <a:gd name="T1" fmla="*/ 0 h 419"/>
                  <a:gd name="T2" fmla="*/ 116 w 116"/>
                  <a:gd name="T3" fmla="*/ 208 h 419"/>
                  <a:gd name="T4" fmla="*/ 59 w 116"/>
                  <a:gd name="T5" fmla="*/ 419 h 419"/>
                  <a:gd name="T6" fmla="*/ 0 w 116"/>
                  <a:gd name="T7" fmla="*/ 210 h 419"/>
                  <a:gd name="T8" fmla="*/ 59 w 116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419">
                    <a:moveTo>
                      <a:pt x="59" y="0"/>
                    </a:moveTo>
                    <a:lnTo>
                      <a:pt x="116" y="208"/>
                    </a:lnTo>
                    <a:lnTo>
                      <a:pt x="59" y="419"/>
                    </a:lnTo>
                    <a:lnTo>
                      <a:pt x="0" y="2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38"/>
              <p:cNvSpPr/>
              <p:nvPr/>
            </p:nvSpPr>
            <p:spPr bwMode="auto">
              <a:xfrm>
                <a:off x="795338" y="-128588"/>
                <a:ext cx="465138" cy="409575"/>
              </a:xfrm>
              <a:custGeom>
                <a:avLst/>
                <a:gdLst>
                  <a:gd name="T0" fmla="*/ 91 w 124"/>
                  <a:gd name="T1" fmla="*/ 18 h 109"/>
                  <a:gd name="T2" fmla="*/ 71 w 124"/>
                  <a:gd name="T3" fmla="*/ 12 h 109"/>
                  <a:gd name="T4" fmla="*/ 13 w 124"/>
                  <a:gd name="T5" fmla="*/ 59 h 109"/>
                  <a:gd name="T6" fmla="*/ 22 w 124"/>
                  <a:gd name="T7" fmla="*/ 109 h 109"/>
                  <a:gd name="T8" fmla="*/ 22 w 124"/>
                  <a:gd name="T9" fmla="*/ 51 h 109"/>
                  <a:gd name="T10" fmla="*/ 29 w 124"/>
                  <a:gd name="T11" fmla="*/ 51 h 109"/>
                  <a:gd name="T12" fmla="*/ 110 w 124"/>
                  <a:gd name="T13" fmla="*/ 51 h 109"/>
                  <a:gd name="T14" fmla="*/ 110 w 124"/>
                  <a:gd name="T15" fmla="*/ 109 h 109"/>
                  <a:gd name="T16" fmla="*/ 119 w 124"/>
                  <a:gd name="T17" fmla="*/ 59 h 109"/>
                  <a:gd name="T18" fmla="*/ 91 w 124"/>
                  <a:gd name="T19" fmla="*/ 1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09">
                    <a:moveTo>
                      <a:pt x="91" y="18"/>
                    </a:moveTo>
                    <a:cubicBezTo>
                      <a:pt x="91" y="18"/>
                      <a:pt x="84" y="12"/>
                      <a:pt x="71" y="12"/>
                    </a:cubicBezTo>
                    <a:cubicBezTo>
                      <a:pt x="18" y="12"/>
                      <a:pt x="0" y="23"/>
                      <a:pt x="13" y="59"/>
                    </a:cubicBezTo>
                    <a:cubicBezTo>
                      <a:pt x="17" y="69"/>
                      <a:pt x="19" y="101"/>
                      <a:pt x="22" y="109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0" y="109"/>
                      <a:pt x="110" y="109"/>
                      <a:pt x="110" y="109"/>
                    </a:cubicBezTo>
                    <a:cubicBezTo>
                      <a:pt x="114" y="100"/>
                      <a:pt x="118" y="67"/>
                      <a:pt x="119" y="59"/>
                    </a:cubicBezTo>
                    <a:cubicBezTo>
                      <a:pt x="124" y="0"/>
                      <a:pt x="91" y="18"/>
                      <a:pt x="91" y="18"/>
                    </a:cubicBezTo>
                    <a:close/>
                  </a:path>
                </a:pathLst>
              </a:custGeom>
              <a:solidFill>
                <a:srgbClr val="2C3E50"/>
              </a:solidFill>
              <a:ln w="19050" cap="flat">
                <a:solidFill>
                  <a:srgbClr val="2C3E5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39"/>
              <p:cNvSpPr/>
              <p:nvPr/>
            </p:nvSpPr>
            <p:spPr bwMode="auto">
              <a:xfrm>
                <a:off x="877888" y="63500"/>
                <a:ext cx="330200" cy="412750"/>
              </a:xfrm>
              <a:custGeom>
                <a:avLst/>
                <a:gdLst>
                  <a:gd name="T0" fmla="*/ 7 w 88"/>
                  <a:gd name="T1" fmla="*/ 0 h 110"/>
                  <a:gd name="T2" fmla="*/ 0 w 88"/>
                  <a:gd name="T3" fmla="*/ 0 h 110"/>
                  <a:gd name="T4" fmla="*/ 0 w 88"/>
                  <a:gd name="T5" fmla="*/ 58 h 110"/>
                  <a:gd name="T6" fmla="*/ 44 w 88"/>
                  <a:gd name="T7" fmla="*/ 110 h 110"/>
                  <a:gd name="T8" fmla="*/ 88 w 88"/>
                  <a:gd name="T9" fmla="*/ 58 h 110"/>
                  <a:gd name="T10" fmla="*/ 88 w 88"/>
                  <a:gd name="T11" fmla="*/ 24 h 110"/>
                  <a:gd name="T12" fmla="*/ 88 w 88"/>
                  <a:gd name="T13" fmla="*/ 0 h 110"/>
                  <a:gd name="T14" fmla="*/ 7 w 88"/>
                  <a:gd name="T1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10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9" y="84"/>
                      <a:pt x="22" y="110"/>
                      <a:pt x="44" y="110"/>
                    </a:cubicBezTo>
                    <a:cubicBezTo>
                      <a:pt x="65" y="110"/>
                      <a:pt x="79" y="82"/>
                      <a:pt x="88" y="58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40"/>
              <p:cNvSpPr/>
              <p:nvPr/>
            </p:nvSpPr>
            <p:spPr bwMode="auto">
              <a:xfrm>
                <a:off x="1444625" y="-552450"/>
                <a:ext cx="525463" cy="1544638"/>
              </a:xfrm>
              <a:custGeom>
                <a:avLst/>
                <a:gdLst>
                  <a:gd name="T0" fmla="*/ 5 w 331"/>
                  <a:gd name="T1" fmla="*/ 973 h 973"/>
                  <a:gd name="T2" fmla="*/ 0 w 331"/>
                  <a:gd name="T3" fmla="*/ 651 h 973"/>
                  <a:gd name="T4" fmla="*/ 194 w 331"/>
                  <a:gd name="T5" fmla="*/ 400 h 973"/>
                  <a:gd name="T6" fmla="*/ 192 w 331"/>
                  <a:gd name="T7" fmla="*/ 0 h 973"/>
                  <a:gd name="T8" fmla="*/ 281 w 331"/>
                  <a:gd name="T9" fmla="*/ 26 h 973"/>
                  <a:gd name="T10" fmla="*/ 331 w 331"/>
                  <a:gd name="T11" fmla="*/ 414 h 973"/>
                  <a:gd name="T12" fmla="*/ 5 w 331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973">
                    <a:moveTo>
                      <a:pt x="5" y="973"/>
                    </a:moveTo>
                    <a:lnTo>
                      <a:pt x="0" y="651"/>
                    </a:lnTo>
                    <a:lnTo>
                      <a:pt x="194" y="400"/>
                    </a:lnTo>
                    <a:lnTo>
                      <a:pt x="192" y="0"/>
                    </a:lnTo>
                    <a:lnTo>
                      <a:pt x="281" y="26"/>
                    </a:lnTo>
                    <a:lnTo>
                      <a:pt x="331" y="414"/>
                    </a:lnTo>
                    <a:lnTo>
                      <a:pt x="5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41"/>
              <p:cNvSpPr/>
              <p:nvPr/>
            </p:nvSpPr>
            <p:spPr bwMode="auto">
              <a:xfrm>
                <a:off x="80963" y="-552450"/>
                <a:ext cx="530225" cy="1544638"/>
              </a:xfrm>
              <a:custGeom>
                <a:avLst/>
                <a:gdLst>
                  <a:gd name="T0" fmla="*/ 327 w 334"/>
                  <a:gd name="T1" fmla="*/ 973 h 973"/>
                  <a:gd name="T2" fmla="*/ 334 w 334"/>
                  <a:gd name="T3" fmla="*/ 646 h 973"/>
                  <a:gd name="T4" fmla="*/ 137 w 334"/>
                  <a:gd name="T5" fmla="*/ 400 h 973"/>
                  <a:gd name="T6" fmla="*/ 161 w 334"/>
                  <a:gd name="T7" fmla="*/ 0 h 973"/>
                  <a:gd name="T8" fmla="*/ 69 w 334"/>
                  <a:gd name="T9" fmla="*/ 26 h 973"/>
                  <a:gd name="T10" fmla="*/ 0 w 334"/>
                  <a:gd name="T11" fmla="*/ 414 h 973"/>
                  <a:gd name="T12" fmla="*/ 327 w 334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973">
                    <a:moveTo>
                      <a:pt x="327" y="973"/>
                    </a:moveTo>
                    <a:lnTo>
                      <a:pt x="334" y="646"/>
                    </a:lnTo>
                    <a:lnTo>
                      <a:pt x="137" y="400"/>
                    </a:lnTo>
                    <a:lnTo>
                      <a:pt x="161" y="0"/>
                    </a:lnTo>
                    <a:lnTo>
                      <a:pt x="69" y="26"/>
                    </a:lnTo>
                    <a:lnTo>
                      <a:pt x="0" y="414"/>
                    </a:lnTo>
                    <a:lnTo>
                      <a:pt x="327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42"/>
              <p:cNvSpPr/>
              <p:nvPr/>
            </p:nvSpPr>
            <p:spPr bwMode="auto">
              <a:xfrm>
                <a:off x="1749425" y="-601663"/>
                <a:ext cx="130175" cy="90488"/>
              </a:xfrm>
              <a:custGeom>
                <a:avLst/>
                <a:gdLst>
                  <a:gd name="T0" fmla="*/ 0 w 82"/>
                  <a:gd name="T1" fmla="*/ 31 h 57"/>
                  <a:gd name="T2" fmla="*/ 0 w 82"/>
                  <a:gd name="T3" fmla="*/ 0 h 57"/>
                  <a:gd name="T4" fmla="*/ 75 w 82"/>
                  <a:gd name="T5" fmla="*/ 0 h 57"/>
                  <a:gd name="T6" fmla="*/ 82 w 82"/>
                  <a:gd name="T7" fmla="*/ 57 h 57"/>
                  <a:gd name="T8" fmla="*/ 0 w 82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7">
                    <a:moveTo>
                      <a:pt x="0" y="31"/>
                    </a:moveTo>
                    <a:lnTo>
                      <a:pt x="0" y="0"/>
                    </a:lnTo>
                    <a:lnTo>
                      <a:pt x="75" y="0"/>
                    </a:lnTo>
                    <a:lnTo>
                      <a:pt x="82" y="5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43"/>
              <p:cNvSpPr/>
              <p:nvPr/>
            </p:nvSpPr>
            <p:spPr bwMode="auto">
              <a:xfrm>
                <a:off x="133350" y="-962025"/>
                <a:ext cx="203200" cy="360363"/>
              </a:xfrm>
              <a:custGeom>
                <a:avLst/>
                <a:gdLst>
                  <a:gd name="T0" fmla="*/ 0 w 128"/>
                  <a:gd name="T1" fmla="*/ 116 h 227"/>
                  <a:gd name="T2" fmla="*/ 43 w 128"/>
                  <a:gd name="T3" fmla="*/ 0 h 227"/>
                  <a:gd name="T4" fmla="*/ 128 w 128"/>
                  <a:gd name="T5" fmla="*/ 16 h 227"/>
                  <a:gd name="T6" fmla="*/ 128 w 128"/>
                  <a:gd name="T7" fmla="*/ 227 h 227"/>
                  <a:gd name="T8" fmla="*/ 50 w 128"/>
                  <a:gd name="T9" fmla="*/ 227 h 227"/>
                  <a:gd name="T10" fmla="*/ 0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0" y="116"/>
                    </a:moveTo>
                    <a:lnTo>
                      <a:pt x="43" y="0"/>
                    </a:lnTo>
                    <a:lnTo>
                      <a:pt x="128" y="16"/>
                    </a:lnTo>
                    <a:lnTo>
                      <a:pt x="128" y="227"/>
                    </a:lnTo>
                    <a:lnTo>
                      <a:pt x="50" y="227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44"/>
              <p:cNvSpPr/>
              <p:nvPr/>
            </p:nvSpPr>
            <p:spPr bwMode="auto">
              <a:xfrm>
                <a:off x="336550" y="-733425"/>
                <a:ext cx="82550" cy="131763"/>
              </a:xfrm>
              <a:custGeom>
                <a:avLst/>
                <a:gdLst>
                  <a:gd name="T0" fmla="*/ 0 w 52"/>
                  <a:gd name="T1" fmla="*/ 83 h 83"/>
                  <a:gd name="T2" fmla="*/ 52 w 52"/>
                  <a:gd name="T3" fmla="*/ 19 h 83"/>
                  <a:gd name="T4" fmla="*/ 0 w 52"/>
                  <a:gd name="T5" fmla="*/ 0 h 83"/>
                  <a:gd name="T6" fmla="*/ 0 w 52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83">
                    <a:moveTo>
                      <a:pt x="0" y="83"/>
                    </a:moveTo>
                    <a:lnTo>
                      <a:pt x="52" y="19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5"/>
              <p:cNvSpPr/>
              <p:nvPr/>
            </p:nvSpPr>
            <p:spPr bwMode="auto">
              <a:xfrm>
                <a:off x="201613" y="-601663"/>
                <a:ext cx="134938" cy="90488"/>
              </a:xfrm>
              <a:custGeom>
                <a:avLst/>
                <a:gdLst>
                  <a:gd name="T0" fmla="*/ 85 w 85"/>
                  <a:gd name="T1" fmla="*/ 31 h 57"/>
                  <a:gd name="T2" fmla="*/ 85 w 85"/>
                  <a:gd name="T3" fmla="*/ 0 h 57"/>
                  <a:gd name="T4" fmla="*/ 7 w 85"/>
                  <a:gd name="T5" fmla="*/ 0 h 57"/>
                  <a:gd name="T6" fmla="*/ 0 w 85"/>
                  <a:gd name="T7" fmla="*/ 57 h 57"/>
                  <a:gd name="T8" fmla="*/ 85 w 85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7">
                    <a:moveTo>
                      <a:pt x="85" y="31"/>
                    </a:moveTo>
                    <a:lnTo>
                      <a:pt x="85" y="0"/>
                    </a:lnTo>
                    <a:lnTo>
                      <a:pt x="7" y="0"/>
                    </a:lnTo>
                    <a:lnTo>
                      <a:pt x="0" y="57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46"/>
              <p:cNvSpPr/>
              <p:nvPr/>
            </p:nvSpPr>
            <p:spPr bwMode="auto">
              <a:xfrm>
                <a:off x="1744663" y="-962025"/>
                <a:ext cx="203200" cy="360363"/>
              </a:xfrm>
              <a:custGeom>
                <a:avLst/>
                <a:gdLst>
                  <a:gd name="T0" fmla="*/ 128 w 128"/>
                  <a:gd name="T1" fmla="*/ 116 h 227"/>
                  <a:gd name="T2" fmla="*/ 88 w 128"/>
                  <a:gd name="T3" fmla="*/ 0 h 227"/>
                  <a:gd name="T4" fmla="*/ 0 w 128"/>
                  <a:gd name="T5" fmla="*/ 16 h 227"/>
                  <a:gd name="T6" fmla="*/ 3 w 128"/>
                  <a:gd name="T7" fmla="*/ 227 h 227"/>
                  <a:gd name="T8" fmla="*/ 78 w 128"/>
                  <a:gd name="T9" fmla="*/ 227 h 227"/>
                  <a:gd name="T10" fmla="*/ 128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128" y="116"/>
                    </a:moveTo>
                    <a:lnTo>
                      <a:pt x="88" y="0"/>
                    </a:lnTo>
                    <a:lnTo>
                      <a:pt x="0" y="16"/>
                    </a:lnTo>
                    <a:lnTo>
                      <a:pt x="3" y="227"/>
                    </a:lnTo>
                    <a:lnTo>
                      <a:pt x="78" y="227"/>
                    </a:lnTo>
                    <a:lnTo>
                      <a:pt x="128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47"/>
              <p:cNvSpPr/>
              <p:nvPr/>
            </p:nvSpPr>
            <p:spPr bwMode="auto">
              <a:xfrm>
                <a:off x="1665288" y="-733425"/>
                <a:ext cx="84138" cy="131763"/>
              </a:xfrm>
              <a:custGeom>
                <a:avLst/>
                <a:gdLst>
                  <a:gd name="T0" fmla="*/ 53 w 53"/>
                  <a:gd name="T1" fmla="*/ 83 h 83"/>
                  <a:gd name="T2" fmla="*/ 0 w 53"/>
                  <a:gd name="T3" fmla="*/ 19 h 83"/>
                  <a:gd name="T4" fmla="*/ 50 w 53"/>
                  <a:gd name="T5" fmla="*/ 0 h 83"/>
                  <a:gd name="T6" fmla="*/ 53 w 5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83">
                    <a:moveTo>
                      <a:pt x="53" y="83"/>
                    </a:moveTo>
                    <a:lnTo>
                      <a:pt x="0" y="19"/>
                    </a:lnTo>
                    <a:lnTo>
                      <a:pt x="50" y="0"/>
                    </a:lnTo>
                    <a:lnTo>
                      <a:pt x="53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527004" y="-708039"/>
              <a:ext cx="1769429" cy="1160549"/>
              <a:chOff x="7496761" y="7488076"/>
              <a:chExt cx="2062163" cy="1352550"/>
            </a:xfrm>
          </p:grpSpPr>
          <p:sp>
            <p:nvSpPr>
              <p:cNvPr id="28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76359" y="1963290"/>
            <a:ext cx="1244735" cy="3778469"/>
            <a:chOff x="3063542" y="2042142"/>
            <a:chExt cx="1418201" cy="4303477"/>
          </a:xfrm>
        </p:grpSpPr>
        <p:grpSp>
          <p:nvGrpSpPr>
            <p:cNvPr id="88" name="组合 87"/>
            <p:cNvGrpSpPr/>
            <p:nvPr/>
          </p:nvGrpSpPr>
          <p:grpSpPr>
            <a:xfrm>
              <a:off x="3063542" y="2599900"/>
              <a:ext cx="1418201" cy="3745719"/>
              <a:chOff x="80963" y="-962025"/>
              <a:chExt cx="1889125" cy="4989513"/>
            </a:xfrm>
          </p:grpSpPr>
          <p:sp>
            <p:nvSpPr>
              <p:cNvPr id="130" name="Freeform 129"/>
              <p:cNvSpPr/>
              <p:nvPr/>
            </p:nvSpPr>
            <p:spPr bwMode="auto">
              <a:xfrm>
                <a:off x="658813" y="1938338"/>
                <a:ext cx="793750" cy="1920875"/>
              </a:xfrm>
              <a:custGeom>
                <a:avLst/>
                <a:gdLst>
                  <a:gd name="T0" fmla="*/ 31 w 500"/>
                  <a:gd name="T1" fmla="*/ 7 h 1210"/>
                  <a:gd name="T2" fmla="*/ 0 w 500"/>
                  <a:gd name="T3" fmla="*/ 1198 h 1210"/>
                  <a:gd name="T4" fmla="*/ 133 w 500"/>
                  <a:gd name="T5" fmla="*/ 1210 h 1210"/>
                  <a:gd name="T6" fmla="*/ 244 w 500"/>
                  <a:gd name="T7" fmla="*/ 242 h 1210"/>
                  <a:gd name="T8" fmla="*/ 365 w 500"/>
                  <a:gd name="T9" fmla="*/ 1210 h 1210"/>
                  <a:gd name="T10" fmla="*/ 500 w 500"/>
                  <a:gd name="T11" fmla="*/ 1205 h 1210"/>
                  <a:gd name="T12" fmla="*/ 455 w 500"/>
                  <a:gd name="T13" fmla="*/ 0 h 1210"/>
                  <a:gd name="T14" fmla="*/ 31 w 500"/>
                  <a:gd name="T15" fmla="*/ 7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1210">
                    <a:moveTo>
                      <a:pt x="31" y="7"/>
                    </a:moveTo>
                    <a:lnTo>
                      <a:pt x="0" y="1198"/>
                    </a:lnTo>
                    <a:lnTo>
                      <a:pt x="133" y="1210"/>
                    </a:lnTo>
                    <a:lnTo>
                      <a:pt x="244" y="242"/>
                    </a:lnTo>
                    <a:lnTo>
                      <a:pt x="365" y="1210"/>
                    </a:lnTo>
                    <a:lnTo>
                      <a:pt x="500" y="1205"/>
                    </a:lnTo>
                    <a:lnTo>
                      <a:pt x="455" y="0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 bwMode="auto">
              <a:xfrm>
                <a:off x="1230313" y="3851275"/>
                <a:ext cx="334963" cy="176213"/>
              </a:xfrm>
              <a:custGeom>
                <a:avLst/>
                <a:gdLst>
                  <a:gd name="T0" fmla="*/ 5 w 211"/>
                  <a:gd name="T1" fmla="*/ 5 h 111"/>
                  <a:gd name="T2" fmla="*/ 0 w 211"/>
                  <a:gd name="T3" fmla="*/ 83 h 111"/>
                  <a:gd name="T4" fmla="*/ 211 w 211"/>
                  <a:gd name="T5" fmla="*/ 111 h 111"/>
                  <a:gd name="T6" fmla="*/ 142 w 211"/>
                  <a:gd name="T7" fmla="*/ 0 h 111"/>
                  <a:gd name="T8" fmla="*/ 5 w 211"/>
                  <a:gd name="T9" fmla="*/ 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11">
                    <a:moveTo>
                      <a:pt x="5" y="5"/>
                    </a:moveTo>
                    <a:lnTo>
                      <a:pt x="0" y="83"/>
                    </a:lnTo>
                    <a:lnTo>
                      <a:pt x="211" y="111"/>
                    </a:lnTo>
                    <a:lnTo>
                      <a:pt x="142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 bwMode="auto">
              <a:xfrm>
                <a:off x="542925" y="3840163"/>
                <a:ext cx="357188" cy="169863"/>
              </a:xfrm>
              <a:custGeom>
                <a:avLst/>
                <a:gdLst>
                  <a:gd name="T0" fmla="*/ 206 w 225"/>
                  <a:gd name="T1" fmla="*/ 12 h 107"/>
                  <a:gd name="T2" fmla="*/ 225 w 225"/>
                  <a:gd name="T3" fmla="*/ 88 h 107"/>
                  <a:gd name="T4" fmla="*/ 0 w 225"/>
                  <a:gd name="T5" fmla="*/ 107 h 107"/>
                  <a:gd name="T6" fmla="*/ 73 w 225"/>
                  <a:gd name="T7" fmla="*/ 0 h 107"/>
                  <a:gd name="T8" fmla="*/ 206 w 225"/>
                  <a:gd name="T9" fmla="*/ 1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07">
                    <a:moveTo>
                      <a:pt x="206" y="12"/>
                    </a:moveTo>
                    <a:lnTo>
                      <a:pt x="225" y="88"/>
                    </a:lnTo>
                    <a:lnTo>
                      <a:pt x="0" y="107"/>
                    </a:lnTo>
                    <a:lnTo>
                      <a:pt x="73" y="0"/>
                    </a:lnTo>
                    <a:lnTo>
                      <a:pt x="206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539750" y="447675"/>
                <a:ext cx="949325" cy="1712913"/>
              </a:xfrm>
              <a:custGeom>
                <a:avLst/>
                <a:gdLst>
                  <a:gd name="T0" fmla="*/ 80 w 598"/>
                  <a:gd name="T1" fmla="*/ 714 h 1079"/>
                  <a:gd name="T2" fmla="*/ 0 w 598"/>
                  <a:gd name="T3" fmla="*/ 0 h 1079"/>
                  <a:gd name="T4" fmla="*/ 144 w 598"/>
                  <a:gd name="T5" fmla="*/ 52 h 1079"/>
                  <a:gd name="T6" fmla="*/ 475 w 598"/>
                  <a:gd name="T7" fmla="*/ 47 h 1079"/>
                  <a:gd name="T8" fmla="*/ 598 w 598"/>
                  <a:gd name="T9" fmla="*/ 11 h 1079"/>
                  <a:gd name="T10" fmla="*/ 551 w 598"/>
                  <a:gd name="T11" fmla="*/ 714 h 1079"/>
                  <a:gd name="T12" fmla="*/ 568 w 598"/>
                  <a:gd name="T13" fmla="*/ 1069 h 1079"/>
                  <a:gd name="T14" fmla="*/ 68 w 598"/>
                  <a:gd name="T15" fmla="*/ 1079 h 1079"/>
                  <a:gd name="T16" fmla="*/ 80 w 598"/>
                  <a:gd name="T17" fmla="*/ 714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1079">
                    <a:moveTo>
                      <a:pt x="80" y="714"/>
                    </a:moveTo>
                    <a:lnTo>
                      <a:pt x="0" y="0"/>
                    </a:lnTo>
                    <a:lnTo>
                      <a:pt x="144" y="52"/>
                    </a:lnTo>
                    <a:lnTo>
                      <a:pt x="475" y="47"/>
                    </a:lnTo>
                    <a:lnTo>
                      <a:pt x="598" y="11"/>
                    </a:lnTo>
                    <a:lnTo>
                      <a:pt x="551" y="714"/>
                    </a:lnTo>
                    <a:lnTo>
                      <a:pt x="568" y="1069"/>
                    </a:lnTo>
                    <a:lnTo>
                      <a:pt x="68" y="1079"/>
                    </a:lnTo>
                    <a:lnTo>
                      <a:pt x="80" y="714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712788" y="420688"/>
                <a:ext cx="652463" cy="115888"/>
              </a:xfrm>
              <a:custGeom>
                <a:avLst/>
                <a:gdLst>
                  <a:gd name="T0" fmla="*/ 212 w 411"/>
                  <a:gd name="T1" fmla="*/ 0 h 73"/>
                  <a:gd name="T2" fmla="*/ 0 w 411"/>
                  <a:gd name="T3" fmla="*/ 73 h 73"/>
                  <a:gd name="T4" fmla="*/ 411 w 411"/>
                  <a:gd name="T5" fmla="*/ 61 h 73"/>
                  <a:gd name="T6" fmla="*/ 212 w 41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1" h="73">
                    <a:moveTo>
                      <a:pt x="212" y="0"/>
                    </a:moveTo>
                    <a:lnTo>
                      <a:pt x="0" y="73"/>
                    </a:lnTo>
                    <a:lnTo>
                      <a:pt x="411" y="6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809625" y="412750"/>
                <a:ext cx="469900" cy="876300"/>
              </a:xfrm>
              <a:custGeom>
                <a:avLst/>
                <a:gdLst>
                  <a:gd name="T0" fmla="*/ 154 w 296"/>
                  <a:gd name="T1" fmla="*/ 552 h 552"/>
                  <a:gd name="T2" fmla="*/ 296 w 296"/>
                  <a:gd name="T3" fmla="*/ 0 h 552"/>
                  <a:gd name="T4" fmla="*/ 0 w 296"/>
                  <a:gd name="T5" fmla="*/ 0 h 552"/>
                  <a:gd name="T6" fmla="*/ 154 w 296"/>
                  <a:gd name="T7" fmla="*/ 55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552">
                    <a:moveTo>
                      <a:pt x="154" y="552"/>
                    </a:moveTo>
                    <a:lnTo>
                      <a:pt x="296" y="0"/>
                    </a:lnTo>
                    <a:lnTo>
                      <a:pt x="0" y="0"/>
                    </a:lnTo>
                    <a:lnTo>
                      <a:pt x="154" y="5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1012825" y="1550988"/>
                <a:ext cx="74613" cy="601663"/>
              </a:xfrm>
              <a:custGeom>
                <a:avLst/>
                <a:gdLst>
                  <a:gd name="T0" fmla="*/ 31 w 47"/>
                  <a:gd name="T1" fmla="*/ 0 h 379"/>
                  <a:gd name="T2" fmla="*/ 47 w 47"/>
                  <a:gd name="T3" fmla="*/ 379 h 379"/>
                  <a:gd name="T4" fmla="*/ 0 w 47"/>
                  <a:gd name="T5" fmla="*/ 379 h 379"/>
                  <a:gd name="T6" fmla="*/ 31 w 47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79">
                    <a:moveTo>
                      <a:pt x="31" y="0"/>
                    </a:moveTo>
                    <a:lnTo>
                      <a:pt x="47" y="379"/>
                    </a:lnTo>
                    <a:lnTo>
                      <a:pt x="0" y="37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 bwMode="auto">
              <a:xfrm>
                <a:off x="966788" y="560388"/>
                <a:ext cx="173038" cy="130175"/>
              </a:xfrm>
              <a:custGeom>
                <a:avLst/>
                <a:gdLst>
                  <a:gd name="T0" fmla="*/ 55 w 109"/>
                  <a:gd name="T1" fmla="*/ 0 h 82"/>
                  <a:gd name="T2" fmla="*/ 0 w 109"/>
                  <a:gd name="T3" fmla="*/ 40 h 82"/>
                  <a:gd name="T4" fmla="*/ 55 w 109"/>
                  <a:gd name="T5" fmla="*/ 82 h 82"/>
                  <a:gd name="T6" fmla="*/ 109 w 109"/>
                  <a:gd name="T7" fmla="*/ 40 h 82"/>
                  <a:gd name="T8" fmla="*/ 55 w 109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82">
                    <a:moveTo>
                      <a:pt x="55" y="0"/>
                    </a:moveTo>
                    <a:lnTo>
                      <a:pt x="0" y="40"/>
                    </a:lnTo>
                    <a:lnTo>
                      <a:pt x="55" y="82"/>
                    </a:lnTo>
                    <a:lnTo>
                      <a:pt x="109" y="4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 bwMode="auto">
              <a:xfrm>
                <a:off x="960438" y="623888"/>
                <a:ext cx="184150" cy="665163"/>
              </a:xfrm>
              <a:custGeom>
                <a:avLst/>
                <a:gdLst>
                  <a:gd name="T0" fmla="*/ 59 w 116"/>
                  <a:gd name="T1" fmla="*/ 0 h 419"/>
                  <a:gd name="T2" fmla="*/ 116 w 116"/>
                  <a:gd name="T3" fmla="*/ 208 h 419"/>
                  <a:gd name="T4" fmla="*/ 59 w 116"/>
                  <a:gd name="T5" fmla="*/ 419 h 419"/>
                  <a:gd name="T6" fmla="*/ 0 w 116"/>
                  <a:gd name="T7" fmla="*/ 210 h 419"/>
                  <a:gd name="T8" fmla="*/ 59 w 116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419">
                    <a:moveTo>
                      <a:pt x="59" y="0"/>
                    </a:moveTo>
                    <a:lnTo>
                      <a:pt x="116" y="208"/>
                    </a:lnTo>
                    <a:lnTo>
                      <a:pt x="59" y="419"/>
                    </a:lnTo>
                    <a:lnTo>
                      <a:pt x="0" y="2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795338" y="-128588"/>
                <a:ext cx="465138" cy="409575"/>
              </a:xfrm>
              <a:custGeom>
                <a:avLst/>
                <a:gdLst>
                  <a:gd name="T0" fmla="*/ 91 w 124"/>
                  <a:gd name="T1" fmla="*/ 18 h 109"/>
                  <a:gd name="T2" fmla="*/ 71 w 124"/>
                  <a:gd name="T3" fmla="*/ 12 h 109"/>
                  <a:gd name="T4" fmla="*/ 13 w 124"/>
                  <a:gd name="T5" fmla="*/ 59 h 109"/>
                  <a:gd name="T6" fmla="*/ 22 w 124"/>
                  <a:gd name="T7" fmla="*/ 109 h 109"/>
                  <a:gd name="T8" fmla="*/ 22 w 124"/>
                  <a:gd name="T9" fmla="*/ 51 h 109"/>
                  <a:gd name="T10" fmla="*/ 29 w 124"/>
                  <a:gd name="T11" fmla="*/ 51 h 109"/>
                  <a:gd name="T12" fmla="*/ 110 w 124"/>
                  <a:gd name="T13" fmla="*/ 51 h 109"/>
                  <a:gd name="T14" fmla="*/ 110 w 124"/>
                  <a:gd name="T15" fmla="*/ 109 h 109"/>
                  <a:gd name="T16" fmla="*/ 119 w 124"/>
                  <a:gd name="T17" fmla="*/ 59 h 109"/>
                  <a:gd name="T18" fmla="*/ 91 w 124"/>
                  <a:gd name="T19" fmla="*/ 1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09">
                    <a:moveTo>
                      <a:pt x="91" y="18"/>
                    </a:moveTo>
                    <a:cubicBezTo>
                      <a:pt x="91" y="18"/>
                      <a:pt x="84" y="12"/>
                      <a:pt x="71" y="12"/>
                    </a:cubicBezTo>
                    <a:cubicBezTo>
                      <a:pt x="18" y="12"/>
                      <a:pt x="0" y="23"/>
                      <a:pt x="13" y="59"/>
                    </a:cubicBezTo>
                    <a:cubicBezTo>
                      <a:pt x="17" y="69"/>
                      <a:pt x="19" y="101"/>
                      <a:pt x="22" y="109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0" y="109"/>
                      <a:pt x="110" y="109"/>
                      <a:pt x="110" y="109"/>
                    </a:cubicBezTo>
                    <a:cubicBezTo>
                      <a:pt x="114" y="100"/>
                      <a:pt x="118" y="67"/>
                      <a:pt x="119" y="59"/>
                    </a:cubicBezTo>
                    <a:cubicBezTo>
                      <a:pt x="124" y="0"/>
                      <a:pt x="91" y="18"/>
                      <a:pt x="91" y="18"/>
                    </a:cubicBezTo>
                    <a:close/>
                  </a:path>
                </a:pathLst>
              </a:custGeom>
              <a:solidFill>
                <a:srgbClr val="2C3E50"/>
              </a:solidFill>
              <a:ln w="19050" cap="flat">
                <a:solidFill>
                  <a:srgbClr val="2C3E5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9"/>
              <p:cNvSpPr/>
              <p:nvPr/>
            </p:nvSpPr>
            <p:spPr bwMode="auto">
              <a:xfrm>
                <a:off x="877888" y="63500"/>
                <a:ext cx="330200" cy="412750"/>
              </a:xfrm>
              <a:custGeom>
                <a:avLst/>
                <a:gdLst>
                  <a:gd name="T0" fmla="*/ 7 w 88"/>
                  <a:gd name="T1" fmla="*/ 0 h 110"/>
                  <a:gd name="T2" fmla="*/ 0 w 88"/>
                  <a:gd name="T3" fmla="*/ 0 h 110"/>
                  <a:gd name="T4" fmla="*/ 0 w 88"/>
                  <a:gd name="T5" fmla="*/ 58 h 110"/>
                  <a:gd name="T6" fmla="*/ 44 w 88"/>
                  <a:gd name="T7" fmla="*/ 110 h 110"/>
                  <a:gd name="T8" fmla="*/ 88 w 88"/>
                  <a:gd name="T9" fmla="*/ 58 h 110"/>
                  <a:gd name="T10" fmla="*/ 88 w 88"/>
                  <a:gd name="T11" fmla="*/ 24 h 110"/>
                  <a:gd name="T12" fmla="*/ 88 w 88"/>
                  <a:gd name="T13" fmla="*/ 0 h 110"/>
                  <a:gd name="T14" fmla="*/ 7 w 88"/>
                  <a:gd name="T1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10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9" y="84"/>
                      <a:pt x="22" y="110"/>
                      <a:pt x="44" y="110"/>
                    </a:cubicBezTo>
                    <a:cubicBezTo>
                      <a:pt x="65" y="110"/>
                      <a:pt x="79" y="82"/>
                      <a:pt x="88" y="58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>
                <a:off x="1444625" y="-552450"/>
                <a:ext cx="525463" cy="1544638"/>
              </a:xfrm>
              <a:custGeom>
                <a:avLst/>
                <a:gdLst>
                  <a:gd name="T0" fmla="*/ 5 w 331"/>
                  <a:gd name="T1" fmla="*/ 973 h 973"/>
                  <a:gd name="T2" fmla="*/ 0 w 331"/>
                  <a:gd name="T3" fmla="*/ 651 h 973"/>
                  <a:gd name="T4" fmla="*/ 194 w 331"/>
                  <a:gd name="T5" fmla="*/ 400 h 973"/>
                  <a:gd name="T6" fmla="*/ 192 w 331"/>
                  <a:gd name="T7" fmla="*/ 0 h 973"/>
                  <a:gd name="T8" fmla="*/ 281 w 331"/>
                  <a:gd name="T9" fmla="*/ 26 h 973"/>
                  <a:gd name="T10" fmla="*/ 331 w 331"/>
                  <a:gd name="T11" fmla="*/ 414 h 973"/>
                  <a:gd name="T12" fmla="*/ 5 w 331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973">
                    <a:moveTo>
                      <a:pt x="5" y="973"/>
                    </a:moveTo>
                    <a:lnTo>
                      <a:pt x="0" y="651"/>
                    </a:lnTo>
                    <a:lnTo>
                      <a:pt x="194" y="400"/>
                    </a:lnTo>
                    <a:lnTo>
                      <a:pt x="192" y="0"/>
                    </a:lnTo>
                    <a:lnTo>
                      <a:pt x="281" y="26"/>
                    </a:lnTo>
                    <a:lnTo>
                      <a:pt x="331" y="414"/>
                    </a:lnTo>
                    <a:lnTo>
                      <a:pt x="5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80963" y="-552450"/>
                <a:ext cx="530225" cy="1544638"/>
              </a:xfrm>
              <a:custGeom>
                <a:avLst/>
                <a:gdLst>
                  <a:gd name="T0" fmla="*/ 327 w 334"/>
                  <a:gd name="T1" fmla="*/ 973 h 973"/>
                  <a:gd name="T2" fmla="*/ 334 w 334"/>
                  <a:gd name="T3" fmla="*/ 646 h 973"/>
                  <a:gd name="T4" fmla="*/ 137 w 334"/>
                  <a:gd name="T5" fmla="*/ 400 h 973"/>
                  <a:gd name="T6" fmla="*/ 161 w 334"/>
                  <a:gd name="T7" fmla="*/ 0 h 973"/>
                  <a:gd name="T8" fmla="*/ 69 w 334"/>
                  <a:gd name="T9" fmla="*/ 26 h 973"/>
                  <a:gd name="T10" fmla="*/ 0 w 334"/>
                  <a:gd name="T11" fmla="*/ 414 h 973"/>
                  <a:gd name="T12" fmla="*/ 327 w 334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973">
                    <a:moveTo>
                      <a:pt x="327" y="973"/>
                    </a:moveTo>
                    <a:lnTo>
                      <a:pt x="334" y="646"/>
                    </a:lnTo>
                    <a:lnTo>
                      <a:pt x="137" y="400"/>
                    </a:lnTo>
                    <a:lnTo>
                      <a:pt x="161" y="0"/>
                    </a:lnTo>
                    <a:lnTo>
                      <a:pt x="69" y="26"/>
                    </a:lnTo>
                    <a:lnTo>
                      <a:pt x="0" y="414"/>
                    </a:lnTo>
                    <a:lnTo>
                      <a:pt x="327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1749425" y="-601663"/>
                <a:ext cx="130175" cy="90488"/>
              </a:xfrm>
              <a:custGeom>
                <a:avLst/>
                <a:gdLst>
                  <a:gd name="T0" fmla="*/ 0 w 82"/>
                  <a:gd name="T1" fmla="*/ 31 h 57"/>
                  <a:gd name="T2" fmla="*/ 0 w 82"/>
                  <a:gd name="T3" fmla="*/ 0 h 57"/>
                  <a:gd name="T4" fmla="*/ 75 w 82"/>
                  <a:gd name="T5" fmla="*/ 0 h 57"/>
                  <a:gd name="T6" fmla="*/ 82 w 82"/>
                  <a:gd name="T7" fmla="*/ 57 h 57"/>
                  <a:gd name="T8" fmla="*/ 0 w 82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7">
                    <a:moveTo>
                      <a:pt x="0" y="31"/>
                    </a:moveTo>
                    <a:lnTo>
                      <a:pt x="0" y="0"/>
                    </a:lnTo>
                    <a:lnTo>
                      <a:pt x="75" y="0"/>
                    </a:lnTo>
                    <a:lnTo>
                      <a:pt x="82" y="5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133350" y="-962025"/>
                <a:ext cx="203200" cy="360363"/>
              </a:xfrm>
              <a:custGeom>
                <a:avLst/>
                <a:gdLst>
                  <a:gd name="T0" fmla="*/ 0 w 128"/>
                  <a:gd name="T1" fmla="*/ 116 h 227"/>
                  <a:gd name="T2" fmla="*/ 43 w 128"/>
                  <a:gd name="T3" fmla="*/ 0 h 227"/>
                  <a:gd name="T4" fmla="*/ 128 w 128"/>
                  <a:gd name="T5" fmla="*/ 16 h 227"/>
                  <a:gd name="T6" fmla="*/ 128 w 128"/>
                  <a:gd name="T7" fmla="*/ 227 h 227"/>
                  <a:gd name="T8" fmla="*/ 50 w 128"/>
                  <a:gd name="T9" fmla="*/ 227 h 227"/>
                  <a:gd name="T10" fmla="*/ 0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0" y="116"/>
                    </a:moveTo>
                    <a:lnTo>
                      <a:pt x="43" y="0"/>
                    </a:lnTo>
                    <a:lnTo>
                      <a:pt x="128" y="16"/>
                    </a:lnTo>
                    <a:lnTo>
                      <a:pt x="128" y="227"/>
                    </a:lnTo>
                    <a:lnTo>
                      <a:pt x="50" y="227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336550" y="-733425"/>
                <a:ext cx="82550" cy="131763"/>
              </a:xfrm>
              <a:custGeom>
                <a:avLst/>
                <a:gdLst>
                  <a:gd name="T0" fmla="*/ 0 w 52"/>
                  <a:gd name="T1" fmla="*/ 83 h 83"/>
                  <a:gd name="T2" fmla="*/ 52 w 52"/>
                  <a:gd name="T3" fmla="*/ 19 h 83"/>
                  <a:gd name="T4" fmla="*/ 0 w 52"/>
                  <a:gd name="T5" fmla="*/ 0 h 83"/>
                  <a:gd name="T6" fmla="*/ 0 w 52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83">
                    <a:moveTo>
                      <a:pt x="0" y="83"/>
                    </a:moveTo>
                    <a:lnTo>
                      <a:pt x="52" y="19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 bwMode="auto">
              <a:xfrm>
                <a:off x="201613" y="-601663"/>
                <a:ext cx="134938" cy="90488"/>
              </a:xfrm>
              <a:custGeom>
                <a:avLst/>
                <a:gdLst>
                  <a:gd name="T0" fmla="*/ 85 w 85"/>
                  <a:gd name="T1" fmla="*/ 31 h 57"/>
                  <a:gd name="T2" fmla="*/ 85 w 85"/>
                  <a:gd name="T3" fmla="*/ 0 h 57"/>
                  <a:gd name="T4" fmla="*/ 7 w 85"/>
                  <a:gd name="T5" fmla="*/ 0 h 57"/>
                  <a:gd name="T6" fmla="*/ 0 w 85"/>
                  <a:gd name="T7" fmla="*/ 57 h 57"/>
                  <a:gd name="T8" fmla="*/ 85 w 85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7">
                    <a:moveTo>
                      <a:pt x="85" y="31"/>
                    </a:moveTo>
                    <a:lnTo>
                      <a:pt x="85" y="0"/>
                    </a:lnTo>
                    <a:lnTo>
                      <a:pt x="7" y="0"/>
                    </a:lnTo>
                    <a:lnTo>
                      <a:pt x="0" y="57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46"/>
              <p:cNvSpPr/>
              <p:nvPr/>
            </p:nvSpPr>
            <p:spPr bwMode="auto">
              <a:xfrm>
                <a:off x="1744663" y="-962025"/>
                <a:ext cx="203200" cy="360363"/>
              </a:xfrm>
              <a:custGeom>
                <a:avLst/>
                <a:gdLst>
                  <a:gd name="T0" fmla="*/ 128 w 128"/>
                  <a:gd name="T1" fmla="*/ 116 h 227"/>
                  <a:gd name="T2" fmla="*/ 88 w 128"/>
                  <a:gd name="T3" fmla="*/ 0 h 227"/>
                  <a:gd name="T4" fmla="*/ 0 w 128"/>
                  <a:gd name="T5" fmla="*/ 16 h 227"/>
                  <a:gd name="T6" fmla="*/ 3 w 128"/>
                  <a:gd name="T7" fmla="*/ 227 h 227"/>
                  <a:gd name="T8" fmla="*/ 78 w 128"/>
                  <a:gd name="T9" fmla="*/ 227 h 227"/>
                  <a:gd name="T10" fmla="*/ 128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128" y="116"/>
                    </a:moveTo>
                    <a:lnTo>
                      <a:pt x="88" y="0"/>
                    </a:lnTo>
                    <a:lnTo>
                      <a:pt x="0" y="16"/>
                    </a:lnTo>
                    <a:lnTo>
                      <a:pt x="3" y="227"/>
                    </a:lnTo>
                    <a:lnTo>
                      <a:pt x="78" y="227"/>
                    </a:lnTo>
                    <a:lnTo>
                      <a:pt x="128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147"/>
              <p:cNvSpPr/>
              <p:nvPr/>
            </p:nvSpPr>
            <p:spPr bwMode="auto">
              <a:xfrm>
                <a:off x="1665288" y="-733425"/>
                <a:ext cx="84138" cy="131763"/>
              </a:xfrm>
              <a:custGeom>
                <a:avLst/>
                <a:gdLst>
                  <a:gd name="T0" fmla="*/ 53 w 53"/>
                  <a:gd name="T1" fmla="*/ 83 h 83"/>
                  <a:gd name="T2" fmla="*/ 0 w 53"/>
                  <a:gd name="T3" fmla="*/ 19 h 83"/>
                  <a:gd name="T4" fmla="*/ 50 w 53"/>
                  <a:gd name="T5" fmla="*/ 0 h 83"/>
                  <a:gd name="T6" fmla="*/ 53 w 5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83">
                    <a:moveTo>
                      <a:pt x="53" y="83"/>
                    </a:moveTo>
                    <a:lnTo>
                      <a:pt x="0" y="19"/>
                    </a:lnTo>
                    <a:lnTo>
                      <a:pt x="50" y="0"/>
                    </a:lnTo>
                    <a:lnTo>
                      <a:pt x="53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098936" y="2042142"/>
              <a:ext cx="1328343" cy="871246"/>
              <a:chOff x="7496761" y="7488076"/>
              <a:chExt cx="2062163" cy="1352550"/>
            </a:xfrm>
          </p:grpSpPr>
          <p:sp>
            <p:nvSpPr>
              <p:cNvPr id="90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629485" y="3010709"/>
            <a:ext cx="5088835" cy="2681349"/>
            <a:chOff x="5630217" y="3010011"/>
            <a:chExt cx="5089497" cy="2680728"/>
          </a:xfrm>
        </p:grpSpPr>
        <p:grpSp>
          <p:nvGrpSpPr>
            <p:cNvPr id="218" name="组合 217"/>
            <p:cNvGrpSpPr/>
            <p:nvPr/>
          </p:nvGrpSpPr>
          <p:grpSpPr>
            <a:xfrm>
              <a:off x="5630217" y="3010011"/>
              <a:ext cx="5089497" cy="2680728"/>
              <a:chOff x="5800549" y="3517777"/>
              <a:chExt cx="5247394" cy="2680728"/>
            </a:xfrm>
          </p:grpSpPr>
          <p:sp>
            <p:nvSpPr>
              <p:cNvPr id="211" name="矩形 210"/>
              <p:cNvSpPr/>
              <p:nvPr/>
            </p:nvSpPr>
            <p:spPr>
              <a:xfrm>
                <a:off x="5800549" y="3517777"/>
                <a:ext cx="5247394" cy="2680728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矩形 211"/>
              <p:cNvSpPr/>
              <p:nvPr/>
            </p:nvSpPr>
            <p:spPr bwMode="auto">
              <a:xfrm>
                <a:off x="6261529" y="4253463"/>
                <a:ext cx="232442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3" name="Text Box 11"/>
            <p:cNvSpPr txBox="1">
              <a:spLocks noChangeArrowheads="1"/>
            </p:cNvSpPr>
            <p:nvPr/>
          </p:nvSpPr>
          <p:spPr bwMode="auto">
            <a:xfrm>
              <a:off x="6096000" y="4129644"/>
              <a:ext cx="42799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4644024" y="1325485"/>
            <a:ext cx="1449567" cy="4400248"/>
            <a:chOff x="5479857" y="-708039"/>
            <a:chExt cx="1889125" cy="5732478"/>
          </a:xfrm>
        </p:grpSpPr>
        <p:grpSp>
          <p:nvGrpSpPr>
            <p:cNvPr id="150" name="组合 149"/>
            <p:cNvGrpSpPr/>
            <p:nvPr/>
          </p:nvGrpSpPr>
          <p:grpSpPr>
            <a:xfrm>
              <a:off x="5479857" y="34926"/>
              <a:ext cx="1889125" cy="4989513"/>
              <a:chOff x="80963" y="-962025"/>
              <a:chExt cx="1889125" cy="4989513"/>
            </a:xfrm>
          </p:grpSpPr>
          <p:sp>
            <p:nvSpPr>
              <p:cNvPr id="192" name="Freeform 129"/>
              <p:cNvSpPr/>
              <p:nvPr/>
            </p:nvSpPr>
            <p:spPr bwMode="auto">
              <a:xfrm>
                <a:off x="658813" y="1938338"/>
                <a:ext cx="793750" cy="1920875"/>
              </a:xfrm>
              <a:custGeom>
                <a:avLst/>
                <a:gdLst>
                  <a:gd name="T0" fmla="*/ 31 w 500"/>
                  <a:gd name="T1" fmla="*/ 7 h 1210"/>
                  <a:gd name="T2" fmla="*/ 0 w 500"/>
                  <a:gd name="T3" fmla="*/ 1198 h 1210"/>
                  <a:gd name="T4" fmla="*/ 133 w 500"/>
                  <a:gd name="T5" fmla="*/ 1210 h 1210"/>
                  <a:gd name="T6" fmla="*/ 244 w 500"/>
                  <a:gd name="T7" fmla="*/ 242 h 1210"/>
                  <a:gd name="T8" fmla="*/ 365 w 500"/>
                  <a:gd name="T9" fmla="*/ 1210 h 1210"/>
                  <a:gd name="T10" fmla="*/ 500 w 500"/>
                  <a:gd name="T11" fmla="*/ 1205 h 1210"/>
                  <a:gd name="T12" fmla="*/ 455 w 500"/>
                  <a:gd name="T13" fmla="*/ 0 h 1210"/>
                  <a:gd name="T14" fmla="*/ 31 w 500"/>
                  <a:gd name="T15" fmla="*/ 7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1210">
                    <a:moveTo>
                      <a:pt x="31" y="7"/>
                    </a:moveTo>
                    <a:lnTo>
                      <a:pt x="0" y="1198"/>
                    </a:lnTo>
                    <a:lnTo>
                      <a:pt x="133" y="1210"/>
                    </a:lnTo>
                    <a:lnTo>
                      <a:pt x="244" y="242"/>
                    </a:lnTo>
                    <a:lnTo>
                      <a:pt x="365" y="1210"/>
                    </a:lnTo>
                    <a:lnTo>
                      <a:pt x="500" y="1205"/>
                    </a:lnTo>
                    <a:lnTo>
                      <a:pt x="455" y="0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130"/>
              <p:cNvSpPr/>
              <p:nvPr/>
            </p:nvSpPr>
            <p:spPr bwMode="auto">
              <a:xfrm>
                <a:off x="1230313" y="3851275"/>
                <a:ext cx="334963" cy="176213"/>
              </a:xfrm>
              <a:custGeom>
                <a:avLst/>
                <a:gdLst>
                  <a:gd name="T0" fmla="*/ 5 w 211"/>
                  <a:gd name="T1" fmla="*/ 5 h 111"/>
                  <a:gd name="T2" fmla="*/ 0 w 211"/>
                  <a:gd name="T3" fmla="*/ 83 h 111"/>
                  <a:gd name="T4" fmla="*/ 211 w 211"/>
                  <a:gd name="T5" fmla="*/ 111 h 111"/>
                  <a:gd name="T6" fmla="*/ 142 w 211"/>
                  <a:gd name="T7" fmla="*/ 0 h 111"/>
                  <a:gd name="T8" fmla="*/ 5 w 211"/>
                  <a:gd name="T9" fmla="*/ 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11">
                    <a:moveTo>
                      <a:pt x="5" y="5"/>
                    </a:moveTo>
                    <a:lnTo>
                      <a:pt x="0" y="83"/>
                    </a:lnTo>
                    <a:lnTo>
                      <a:pt x="211" y="111"/>
                    </a:lnTo>
                    <a:lnTo>
                      <a:pt x="142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131"/>
              <p:cNvSpPr/>
              <p:nvPr/>
            </p:nvSpPr>
            <p:spPr bwMode="auto">
              <a:xfrm>
                <a:off x="542925" y="3840163"/>
                <a:ext cx="357188" cy="169863"/>
              </a:xfrm>
              <a:custGeom>
                <a:avLst/>
                <a:gdLst>
                  <a:gd name="T0" fmla="*/ 206 w 225"/>
                  <a:gd name="T1" fmla="*/ 12 h 107"/>
                  <a:gd name="T2" fmla="*/ 225 w 225"/>
                  <a:gd name="T3" fmla="*/ 88 h 107"/>
                  <a:gd name="T4" fmla="*/ 0 w 225"/>
                  <a:gd name="T5" fmla="*/ 107 h 107"/>
                  <a:gd name="T6" fmla="*/ 73 w 225"/>
                  <a:gd name="T7" fmla="*/ 0 h 107"/>
                  <a:gd name="T8" fmla="*/ 206 w 225"/>
                  <a:gd name="T9" fmla="*/ 1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07">
                    <a:moveTo>
                      <a:pt x="206" y="12"/>
                    </a:moveTo>
                    <a:lnTo>
                      <a:pt x="225" y="88"/>
                    </a:lnTo>
                    <a:lnTo>
                      <a:pt x="0" y="107"/>
                    </a:lnTo>
                    <a:lnTo>
                      <a:pt x="73" y="0"/>
                    </a:lnTo>
                    <a:lnTo>
                      <a:pt x="206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132"/>
              <p:cNvSpPr/>
              <p:nvPr/>
            </p:nvSpPr>
            <p:spPr bwMode="auto">
              <a:xfrm>
                <a:off x="539750" y="447675"/>
                <a:ext cx="949325" cy="1712913"/>
              </a:xfrm>
              <a:custGeom>
                <a:avLst/>
                <a:gdLst>
                  <a:gd name="T0" fmla="*/ 80 w 598"/>
                  <a:gd name="T1" fmla="*/ 714 h 1079"/>
                  <a:gd name="T2" fmla="*/ 0 w 598"/>
                  <a:gd name="T3" fmla="*/ 0 h 1079"/>
                  <a:gd name="T4" fmla="*/ 144 w 598"/>
                  <a:gd name="T5" fmla="*/ 52 h 1079"/>
                  <a:gd name="T6" fmla="*/ 475 w 598"/>
                  <a:gd name="T7" fmla="*/ 47 h 1079"/>
                  <a:gd name="T8" fmla="*/ 598 w 598"/>
                  <a:gd name="T9" fmla="*/ 11 h 1079"/>
                  <a:gd name="T10" fmla="*/ 551 w 598"/>
                  <a:gd name="T11" fmla="*/ 714 h 1079"/>
                  <a:gd name="T12" fmla="*/ 568 w 598"/>
                  <a:gd name="T13" fmla="*/ 1069 h 1079"/>
                  <a:gd name="T14" fmla="*/ 68 w 598"/>
                  <a:gd name="T15" fmla="*/ 1079 h 1079"/>
                  <a:gd name="T16" fmla="*/ 80 w 598"/>
                  <a:gd name="T17" fmla="*/ 714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1079">
                    <a:moveTo>
                      <a:pt x="80" y="714"/>
                    </a:moveTo>
                    <a:lnTo>
                      <a:pt x="0" y="0"/>
                    </a:lnTo>
                    <a:lnTo>
                      <a:pt x="144" y="52"/>
                    </a:lnTo>
                    <a:lnTo>
                      <a:pt x="475" y="47"/>
                    </a:lnTo>
                    <a:lnTo>
                      <a:pt x="598" y="11"/>
                    </a:lnTo>
                    <a:lnTo>
                      <a:pt x="551" y="714"/>
                    </a:lnTo>
                    <a:lnTo>
                      <a:pt x="568" y="1069"/>
                    </a:lnTo>
                    <a:lnTo>
                      <a:pt x="68" y="1079"/>
                    </a:lnTo>
                    <a:lnTo>
                      <a:pt x="80" y="714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33"/>
              <p:cNvSpPr/>
              <p:nvPr/>
            </p:nvSpPr>
            <p:spPr bwMode="auto">
              <a:xfrm>
                <a:off x="712788" y="420688"/>
                <a:ext cx="652463" cy="115888"/>
              </a:xfrm>
              <a:custGeom>
                <a:avLst/>
                <a:gdLst>
                  <a:gd name="T0" fmla="*/ 212 w 411"/>
                  <a:gd name="T1" fmla="*/ 0 h 73"/>
                  <a:gd name="T2" fmla="*/ 0 w 411"/>
                  <a:gd name="T3" fmla="*/ 73 h 73"/>
                  <a:gd name="T4" fmla="*/ 411 w 411"/>
                  <a:gd name="T5" fmla="*/ 61 h 73"/>
                  <a:gd name="T6" fmla="*/ 212 w 41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1" h="73">
                    <a:moveTo>
                      <a:pt x="212" y="0"/>
                    </a:moveTo>
                    <a:lnTo>
                      <a:pt x="0" y="73"/>
                    </a:lnTo>
                    <a:lnTo>
                      <a:pt x="411" y="6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134"/>
              <p:cNvSpPr/>
              <p:nvPr/>
            </p:nvSpPr>
            <p:spPr bwMode="auto">
              <a:xfrm>
                <a:off x="809625" y="412750"/>
                <a:ext cx="469900" cy="876300"/>
              </a:xfrm>
              <a:custGeom>
                <a:avLst/>
                <a:gdLst>
                  <a:gd name="T0" fmla="*/ 154 w 296"/>
                  <a:gd name="T1" fmla="*/ 552 h 552"/>
                  <a:gd name="T2" fmla="*/ 296 w 296"/>
                  <a:gd name="T3" fmla="*/ 0 h 552"/>
                  <a:gd name="T4" fmla="*/ 0 w 296"/>
                  <a:gd name="T5" fmla="*/ 0 h 552"/>
                  <a:gd name="T6" fmla="*/ 154 w 296"/>
                  <a:gd name="T7" fmla="*/ 55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552">
                    <a:moveTo>
                      <a:pt x="154" y="552"/>
                    </a:moveTo>
                    <a:lnTo>
                      <a:pt x="296" y="0"/>
                    </a:lnTo>
                    <a:lnTo>
                      <a:pt x="0" y="0"/>
                    </a:lnTo>
                    <a:lnTo>
                      <a:pt x="154" y="5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135"/>
              <p:cNvSpPr/>
              <p:nvPr/>
            </p:nvSpPr>
            <p:spPr bwMode="auto">
              <a:xfrm>
                <a:off x="1012825" y="1550988"/>
                <a:ext cx="74613" cy="601663"/>
              </a:xfrm>
              <a:custGeom>
                <a:avLst/>
                <a:gdLst>
                  <a:gd name="T0" fmla="*/ 31 w 47"/>
                  <a:gd name="T1" fmla="*/ 0 h 379"/>
                  <a:gd name="T2" fmla="*/ 47 w 47"/>
                  <a:gd name="T3" fmla="*/ 379 h 379"/>
                  <a:gd name="T4" fmla="*/ 0 w 47"/>
                  <a:gd name="T5" fmla="*/ 379 h 379"/>
                  <a:gd name="T6" fmla="*/ 31 w 47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79">
                    <a:moveTo>
                      <a:pt x="31" y="0"/>
                    </a:moveTo>
                    <a:lnTo>
                      <a:pt x="47" y="379"/>
                    </a:lnTo>
                    <a:lnTo>
                      <a:pt x="0" y="37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36"/>
              <p:cNvSpPr/>
              <p:nvPr/>
            </p:nvSpPr>
            <p:spPr bwMode="auto">
              <a:xfrm>
                <a:off x="966788" y="560388"/>
                <a:ext cx="173038" cy="130175"/>
              </a:xfrm>
              <a:custGeom>
                <a:avLst/>
                <a:gdLst>
                  <a:gd name="T0" fmla="*/ 55 w 109"/>
                  <a:gd name="T1" fmla="*/ 0 h 82"/>
                  <a:gd name="T2" fmla="*/ 0 w 109"/>
                  <a:gd name="T3" fmla="*/ 40 h 82"/>
                  <a:gd name="T4" fmla="*/ 55 w 109"/>
                  <a:gd name="T5" fmla="*/ 82 h 82"/>
                  <a:gd name="T6" fmla="*/ 109 w 109"/>
                  <a:gd name="T7" fmla="*/ 40 h 82"/>
                  <a:gd name="T8" fmla="*/ 55 w 109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82">
                    <a:moveTo>
                      <a:pt x="55" y="0"/>
                    </a:moveTo>
                    <a:lnTo>
                      <a:pt x="0" y="40"/>
                    </a:lnTo>
                    <a:lnTo>
                      <a:pt x="55" y="82"/>
                    </a:lnTo>
                    <a:lnTo>
                      <a:pt x="109" y="4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37"/>
              <p:cNvSpPr/>
              <p:nvPr/>
            </p:nvSpPr>
            <p:spPr bwMode="auto">
              <a:xfrm>
                <a:off x="960438" y="623888"/>
                <a:ext cx="184150" cy="665163"/>
              </a:xfrm>
              <a:custGeom>
                <a:avLst/>
                <a:gdLst>
                  <a:gd name="T0" fmla="*/ 59 w 116"/>
                  <a:gd name="T1" fmla="*/ 0 h 419"/>
                  <a:gd name="T2" fmla="*/ 116 w 116"/>
                  <a:gd name="T3" fmla="*/ 208 h 419"/>
                  <a:gd name="T4" fmla="*/ 59 w 116"/>
                  <a:gd name="T5" fmla="*/ 419 h 419"/>
                  <a:gd name="T6" fmla="*/ 0 w 116"/>
                  <a:gd name="T7" fmla="*/ 210 h 419"/>
                  <a:gd name="T8" fmla="*/ 59 w 116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419">
                    <a:moveTo>
                      <a:pt x="59" y="0"/>
                    </a:moveTo>
                    <a:lnTo>
                      <a:pt x="116" y="208"/>
                    </a:lnTo>
                    <a:lnTo>
                      <a:pt x="59" y="419"/>
                    </a:lnTo>
                    <a:lnTo>
                      <a:pt x="0" y="2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38"/>
              <p:cNvSpPr/>
              <p:nvPr/>
            </p:nvSpPr>
            <p:spPr bwMode="auto">
              <a:xfrm>
                <a:off x="795338" y="-128588"/>
                <a:ext cx="465138" cy="409575"/>
              </a:xfrm>
              <a:custGeom>
                <a:avLst/>
                <a:gdLst>
                  <a:gd name="T0" fmla="*/ 91 w 124"/>
                  <a:gd name="T1" fmla="*/ 18 h 109"/>
                  <a:gd name="T2" fmla="*/ 71 w 124"/>
                  <a:gd name="T3" fmla="*/ 12 h 109"/>
                  <a:gd name="T4" fmla="*/ 13 w 124"/>
                  <a:gd name="T5" fmla="*/ 59 h 109"/>
                  <a:gd name="T6" fmla="*/ 22 w 124"/>
                  <a:gd name="T7" fmla="*/ 109 h 109"/>
                  <a:gd name="T8" fmla="*/ 22 w 124"/>
                  <a:gd name="T9" fmla="*/ 51 h 109"/>
                  <a:gd name="T10" fmla="*/ 29 w 124"/>
                  <a:gd name="T11" fmla="*/ 51 h 109"/>
                  <a:gd name="T12" fmla="*/ 110 w 124"/>
                  <a:gd name="T13" fmla="*/ 51 h 109"/>
                  <a:gd name="T14" fmla="*/ 110 w 124"/>
                  <a:gd name="T15" fmla="*/ 109 h 109"/>
                  <a:gd name="T16" fmla="*/ 119 w 124"/>
                  <a:gd name="T17" fmla="*/ 59 h 109"/>
                  <a:gd name="T18" fmla="*/ 91 w 124"/>
                  <a:gd name="T19" fmla="*/ 1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09">
                    <a:moveTo>
                      <a:pt x="91" y="18"/>
                    </a:moveTo>
                    <a:cubicBezTo>
                      <a:pt x="91" y="18"/>
                      <a:pt x="84" y="12"/>
                      <a:pt x="71" y="12"/>
                    </a:cubicBezTo>
                    <a:cubicBezTo>
                      <a:pt x="18" y="12"/>
                      <a:pt x="0" y="23"/>
                      <a:pt x="13" y="59"/>
                    </a:cubicBezTo>
                    <a:cubicBezTo>
                      <a:pt x="17" y="69"/>
                      <a:pt x="19" y="101"/>
                      <a:pt x="22" y="109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0" y="109"/>
                      <a:pt x="110" y="109"/>
                      <a:pt x="110" y="109"/>
                    </a:cubicBezTo>
                    <a:cubicBezTo>
                      <a:pt x="114" y="100"/>
                      <a:pt x="118" y="67"/>
                      <a:pt x="119" y="59"/>
                    </a:cubicBezTo>
                    <a:cubicBezTo>
                      <a:pt x="124" y="0"/>
                      <a:pt x="91" y="18"/>
                      <a:pt x="91" y="18"/>
                    </a:cubicBezTo>
                    <a:close/>
                  </a:path>
                </a:pathLst>
              </a:custGeom>
              <a:solidFill>
                <a:srgbClr val="2C3E50"/>
              </a:solidFill>
              <a:ln w="19050" cap="flat">
                <a:solidFill>
                  <a:srgbClr val="2C3E5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39"/>
              <p:cNvSpPr/>
              <p:nvPr/>
            </p:nvSpPr>
            <p:spPr bwMode="auto">
              <a:xfrm>
                <a:off x="877888" y="63500"/>
                <a:ext cx="330200" cy="412750"/>
              </a:xfrm>
              <a:custGeom>
                <a:avLst/>
                <a:gdLst>
                  <a:gd name="T0" fmla="*/ 7 w 88"/>
                  <a:gd name="T1" fmla="*/ 0 h 110"/>
                  <a:gd name="T2" fmla="*/ 0 w 88"/>
                  <a:gd name="T3" fmla="*/ 0 h 110"/>
                  <a:gd name="T4" fmla="*/ 0 w 88"/>
                  <a:gd name="T5" fmla="*/ 58 h 110"/>
                  <a:gd name="T6" fmla="*/ 44 w 88"/>
                  <a:gd name="T7" fmla="*/ 110 h 110"/>
                  <a:gd name="T8" fmla="*/ 88 w 88"/>
                  <a:gd name="T9" fmla="*/ 58 h 110"/>
                  <a:gd name="T10" fmla="*/ 88 w 88"/>
                  <a:gd name="T11" fmla="*/ 24 h 110"/>
                  <a:gd name="T12" fmla="*/ 88 w 88"/>
                  <a:gd name="T13" fmla="*/ 0 h 110"/>
                  <a:gd name="T14" fmla="*/ 7 w 88"/>
                  <a:gd name="T1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10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9" y="84"/>
                      <a:pt x="22" y="110"/>
                      <a:pt x="44" y="110"/>
                    </a:cubicBezTo>
                    <a:cubicBezTo>
                      <a:pt x="65" y="110"/>
                      <a:pt x="79" y="82"/>
                      <a:pt x="88" y="58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40"/>
              <p:cNvSpPr/>
              <p:nvPr/>
            </p:nvSpPr>
            <p:spPr bwMode="auto">
              <a:xfrm>
                <a:off x="1444625" y="-552450"/>
                <a:ext cx="525463" cy="1544638"/>
              </a:xfrm>
              <a:custGeom>
                <a:avLst/>
                <a:gdLst>
                  <a:gd name="T0" fmla="*/ 5 w 331"/>
                  <a:gd name="T1" fmla="*/ 973 h 973"/>
                  <a:gd name="T2" fmla="*/ 0 w 331"/>
                  <a:gd name="T3" fmla="*/ 651 h 973"/>
                  <a:gd name="T4" fmla="*/ 194 w 331"/>
                  <a:gd name="T5" fmla="*/ 400 h 973"/>
                  <a:gd name="T6" fmla="*/ 192 w 331"/>
                  <a:gd name="T7" fmla="*/ 0 h 973"/>
                  <a:gd name="T8" fmla="*/ 281 w 331"/>
                  <a:gd name="T9" fmla="*/ 26 h 973"/>
                  <a:gd name="T10" fmla="*/ 331 w 331"/>
                  <a:gd name="T11" fmla="*/ 414 h 973"/>
                  <a:gd name="T12" fmla="*/ 5 w 331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973">
                    <a:moveTo>
                      <a:pt x="5" y="973"/>
                    </a:moveTo>
                    <a:lnTo>
                      <a:pt x="0" y="651"/>
                    </a:lnTo>
                    <a:lnTo>
                      <a:pt x="194" y="400"/>
                    </a:lnTo>
                    <a:lnTo>
                      <a:pt x="192" y="0"/>
                    </a:lnTo>
                    <a:lnTo>
                      <a:pt x="281" y="26"/>
                    </a:lnTo>
                    <a:lnTo>
                      <a:pt x="331" y="414"/>
                    </a:lnTo>
                    <a:lnTo>
                      <a:pt x="5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141"/>
              <p:cNvSpPr/>
              <p:nvPr/>
            </p:nvSpPr>
            <p:spPr bwMode="auto">
              <a:xfrm>
                <a:off x="80963" y="-552450"/>
                <a:ext cx="530225" cy="1544638"/>
              </a:xfrm>
              <a:custGeom>
                <a:avLst/>
                <a:gdLst>
                  <a:gd name="T0" fmla="*/ 327 w 334"/>
                  <a:gd name="T1" fmla="*/ 973 h 973"/>
                  <a:gd name="T2" fmla="*/ 334 w 334"/>
                  <a:gd name="T3" fmla="*/ 646 h 973"/>
                  <a:gd name="T4" fmla="*/ 137 w 334"/>
                  <a:gd name="T5" fmla="*/ 400 h 973"/>
                  <a:gd name="T6" fmla="*/ 161 w 334"/>
                  <a:gd name="T7" fmla="*/ 0 h 973"/>
                  <a:gd name="T8" fmla="*/ 69 w 334"/>
                  <a:gd name="T9" fmla="*/ 26 h 973"/>
                  <a:gd name="T10" fmla="*/ 0 w 334"/>
                  <a:gd name="T11" fmla="*/ 414 h 973"/>
                  <a:gd name="T12" fmla="*/ 327 w 334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973">
                    <a:moveTo>
                      <a:pt x="327" y="973"/>
                    </a:moveTo>
                    <a:lnTo>
                      <a:pt x="334" y="646"/>
                    </a:lnTo>
                    <a:lnTo>
                      <a:pt x="137" y="400"/>
                    </a:lnTo>
                    <a:lnTo>
                      <a:pt x="161" y="0"/>
                    </a:lnTo>
                    <a:lnTo>
                      <a:pt x="69" y="26"/>
                    </a:lnTo>
                    <a:lnTo>
                      <a:pt x="0" y="414"/>
                    </a:lnTo>
                    <a:lnTo>
                      <a:pt x="327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142"/>
              <p:cNvSpPr/>
              <p:nvPr/>
            </p:nvSpPr>
            <p:spPr bwMode="auto">
              <a:xfrm>
                <a:off x="1749425" y="-601663"/>
                <a:ext cx="130175" cy="90488"/>
              </a:xfrm>
              <a:custGeom>
                <a:avLst/>
                <a:gdLst>
                  <a:gd name="T0" fmla="*/ 0 w 82"/>
                  <a:gd name="T1" fmla="*/ 31 h 57"/>
                  <a:gd name="T2" fmla="*/ 0 w 82"/>
                  <a:gd name="T3" fmla="*/ 0 h 57"/>
                  <a:gd name="T4" fmla="*/ 75 w 82"/>
                  <a:gd name="T5" fmla="*/ 0 h 57"/>
                  <a:gd name="T6" fmla="*/ 82 w 82"/>
                  <a:gd name="T7" fmla="*/ 57 h 57"/>
                  <a:gd name="T8" fmla="*/ 0 w 82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7">
                    <a:moveTo>
                      <a:pt x="0" y="31"/>
                    </a:moveTo>
                    <a:lnTo>
                      <a:pt x="0" y="0"/>
                    </a:lnTo>
                    <a:lnTo>
                      <a:pt x="75" y="0"/>
                    </a:lnTo>
                    <a:lnTo>
                      <a:pt x="82" y="5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43"/>
              <p:cNvSpPr/>
              <p:nvPr/>
            </p:nvSpPr>
            <p:spPr bwMode="auto">
              <a:xfrm>
                <a:off x="133350" y="-962025"/>
                <a:ext cx="203200" cy="360363"/>
              </a:xfrm>
              <a:custGeom>
                <a:avLst/>
                <a:gdLst>
                  <a:gd name="T0" fmla="*/ 0 w 128"/>
                  <a:gd name="T1" fmla="*/ 116 h 227"/>
                  <a:gd name="T2" fmla="*/ 43 w 128"/>
                  <a:gd name="T3" fmla="*/ 0 h 227"/>
                  <a:gd name="T4" fmla="*/ 128 w 128"/>
                  <a:gd name="T5" fmla="*/ 16 h 227"/>
                  <a:gd name="T6" fmla="*/ 128 w 128"/>
                  <a:gd name="T7" fmla="*/ 227 h 227"/>
                  <a:gd name="T8" fmla="*/ 50 w 128"/>
                  <a:gd name="T9" fmla="*/ 227 h 227"/>
                  <a:gd name="T10" fmla="*/ 0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0" y="116"/>
                    </a:moveTo>
                    <a:lnTo>
                      <a:pt x="43" y="0"/>
                    </a:lnTo>
                    <a:lnTo>
                      <a:pt x="128" y="16"/>
                    </a:lnTo>
                    <a:lnTo>
                      <a:pt x="128" y="227"/>
                    </a:lnTo>
                    <a:lnTo>
                      <a:pt x="50" y="227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44"/>
              <p:cNvSpPr/>
              <p:nvPr/>
            </p:nvSpPr>
            <p:spPr bwMode="auto">
              <a:xfrm>
                <a:off x="336550" y="-733425"/>
                <a:ext cx="82550" cy="131763"/>
              </a:xfrm>
              <a:custGeom>
                <a:avLst/>
                <a:gdLst>
                  <a:gd name="T0" fmla="*/ 0 w 52"/>
                  <a:gd name="T1" fmla="*/ 83 h 83"/>
                  <a:gd name="T2" fmla="*/ 52 w 52"/>
                  <a:gd name="T3" fmla="*/ 19 h 83"/>
                  <a:gd name="T4" fmla="*/ 0 w 52"/>
                  <a:gd name="T5" fmla="*/ 0 h 83"/>
                  <a:gd name="T6" fmla="*/ 0 w 52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83">
                    <a:moveTo>
                      <a:pt x="0" y="83"/>
                    </a:moveTo>
                    <a:lnTo>
                      <a:pt x="52" y="19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45"/>
              <p:cNvSpPr/>
              <p:nvPr/>
            </p:nvSpPr>
            <p:spPr bwMode="auto">
              <a:xfrm>
                <a:off x="201613" y="-601663"/>
                <a:ext cx="134938" cy="90488"/>
              </a:xfrm>
              <a:custGeom>
                <a:avLst/>
                <a:gdLst>
                  <a:gd name="T0" fmla="*/ 85 w 85"/>
                  <a:gd name="T1" fmla="*/ 31 h 57"/>
                  <a:gd name="T2" fmla="*/ 85 w 85"/>
                  <a:gd name="T3" fmla="*/ 0 h 57"/>
                  <a:gd name="T4" fmla="*/ 7 w 85"/>
                  <a:gd name="T5" fmla="*/ 0 h 57"/>
                  <a:gd name="T6" fmla="*/ 0 w 85"/>
                  <a:gd name="T7" fmla="*/ 57 h 57"/>
                  <a:gd name="T8" fmla="*/ 85 w 85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7">
                    <a:moveTo>
                      <a:pt x="85" y="31"/>
                    </a:moveTo>
                    <a:lnTo>
                      <a:pt x="85" y="0"/>
                    </a:lnTo>
                    <a:lnTo>
                      <a:pt x="7" y="0"/>
                    </a:lnTo>
                    <a:lnTo>
                      <a:pt x="0" y="57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46"/>
              <p:cNvSpPr/>
              <p:nvPr/>
            </p:nvSpPr>
            <p:spPr bwMode="auto">
              <a:xfrm>
                <a:off x="1744663" y="-962025"/>
                <a:ext cx="203200" cy="360363"/>
              </a:xfrm>
              <a:custGeom>
                <a:avLst/>
                <a:gdLst>
                  <a:gd name="T0" fmla="*/ 128 w 128"/>
                  <a:gd name="T1" fmla="*/ 116 h 227"/>
                  <a:gd name="T2" fmla="*/ 88 w 128"/>
                  <a:gd name="T3" fmla="*/ 0 h 227"/>
                  <a:gd name="T4" fmla="*/ 0 w 128"/>
                  <a:gd name="T5" fmla="*/ 16 h 227"/>
                  <a:gd name="T6" fmla="*/ 3 w 128"/>
                  <a:gd name="T7" fmla="*/ 227 h 227"/>
                  <a:gd name="T8" fmla="*/ 78 w 128"/>
                  <a:gd name="T9" fmla="*/ 227 h 227"/>
                  <a:gd name="T10" fmla="*/ 128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128" y="116"/>
                    </a:moveTo>
                    <a:lnTo>
                      <a:pt x="88" y="0"/>
                    </a:lnTo>
                    <a:lnTo>
                      <a:pt x="0" y="16"/>
                    </a:lnTo>
                    <a:lnTo>
                      <a:pt x="3" y="227"/>
                    </a:lnTo>
                    <a:lnTo>
                      <a:pt x="78" y="227"/>
                    </a:lnTo>
                    <a:lnTo>
                      <a:pt x="128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47"/>
              <p:cNvSpPr/>
              <p:nvPr/>
            </p:nvSpPr>
            <p:spPr bwMode="auto">
              <a:xfrm>
                <a:off x="1665288" y="-733425"/>
                <a:ext cx="84138" cy="131763"/>
              </a:xfrm>
              <a:custGeom>
                <a:avLst/>
                <a:gdLst>
                  <a:gd name="T0" fmla="*/ 53 w 53"/>
                  <a:gd name="T1" fmla="*/ 83 h 83"/>
                  <a:gd name="T2" fmla="*/ 0 w 53"/>
                  <a:gd name="T3" fmla="*/ 19 h 83"/>
                  <a:gd name="T4" fmla="*/ 50 w 53"/>
                  <a:gd name="T5" fmla="*/ 0 h 83"/>
                  <a:gd name="T6" fmla="*/ 53 w 5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83">
                    <a:moveTo>
                      <a:pt x="53" y="83"/>
                    </a:moveTo>
                    <a:lnTo>
                      <a:pt x="0" y="19"/>
                    </a:lnTo>
                    <a:lnTo>
                      <a:pt x="50" y="0"/>
                    </a:lnTo>
                    <a:lnTo>
                      <a:pt x="53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5527004" y="-708039"/>
              <a:ext cx="1769429" cy="1160549"/>
              <a:chOff x="7496761" y="7488076"/>
              <a:chExt cx="2062163" cy="1352550"/>
            </a:xfrm>
          </p:grpSpPr>
          <p:sp>
            <p:nvSpPr>
              <p:cNvPr id="152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14" name="文本框 213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216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7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217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8095" y="233063"/>
            <a:ext cx="3468434" cy="1545887"/>
            <a:chOff x="-38100" y="233008"/>
            <a:chExt cx="3468886" cy="15455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-38100" y="233008"/>
              <a:ext cx="3468886" cy="154552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06170" y="714638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2" name="Freeform 229"/>
            <p:cNvSpPr/>
            <p:nvPr/>
          </p:nvSpPr>
          <p:spPr bwMode="auto">
            <a:xfrm>
              <a:off x="2624014" y="795599"/>
              <a:ext cx="186713" cy="241272"/>
            </a:xfrm>
            <a:custGeom>
              <a:avLst/>
              <a:gdLst>
                <a:gd name="T0" fmla="*/ 28 w 41"/>
                <a:gd name="T1" fmla="*/ 0 h 53"/>
                <a:gd name="T2" fmla="*/ 23 w 41"/>
                <a:gd name="T3" fmla="*/ 0 h 53"/>
                <a:gd name="T4" fmla="*/ 0 w 41"/>
                <a:gd name="T5" fmla="*/ 8 h 53"/>
                <a:gd name="T6" fmla="*/ 0 w 41"/>
                <a:gd name="T7" fmla="*/ 17 h 53"/>
                <a:gd name="T8" fmla="*/ 13 w 41"/>
                <a:gd name="T9" fmla="*/ 17 h 53"/>
                <a:gd name="T10" fmla="*/ 13 w 41"/>
                <a:gd name="T11" fmla="*/ 41 h 53"/>
                <a:gd name="T12" fmla="*/ 0 w 41"/>
                <a:gd name="T13" fmla="*/ 41 h 53"/>
                <a:gd name="T14" fmla="*/ 0 w 41"/>
                <a:gd name="T15" fmla="*/ 53 h 53"/>
                <a:gd name="T16" fmla="*/ 41 w 41"/>
                <a:gd name="T17" fmla="*/ 53 h 53"/>
                <a:gd name="T18" fmla="*/ 41 w 41"/>
                <a:gd name="T19" fmla="*/ 41 h 53"/>
                <a:gd name="T20" fmla="*/ 28 w 41"/>
                <a:gd name="T21" fmla="*/ 41 h 53"/>
                <a:gd name="T22" fmla="*/ 28 w 41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53">
                  <a:moveTo>
                    <a:pt x="2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4"/>
                    <a:pt x="7" y="8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31256" y="2768365"/>
            <a:ext cx="1346713" cy="4175582"/>
            <a:chOff x="1431441" y="2767724"/>
            <a:chExt cx="1346888" cy="417461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0" t="69006" r="81681"/>
            <a:stretch>
              <a:fillRect/>
            </a:stretch>
          </p:blipFill>
          <p:spPr>
            <a:xfrm>
              <a:off x="1431441" y="2767724"/>
              <a:ext cx="1346888" cy="417461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923002" y="4823169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3" name="Freeform 230"/>
            <p:cNvSpPr/>
            <p:nvPr/>
          </p:nvSpPr>
          <p:spPr bwMode="auto">
            <a:xfrm>
              <a:off x="2047328" y="3747135"/>
              <a:ext cx="192223" cy="239987"/>
            </a:xfrm>
            <a:custGeom>
              <a:avLst/>
              <a:gdLst>
                <a:gd name="T0" fmla="*/ 23 w 44"/>
                <a:gd name="T1" fmla="*/ 0 h 55"/>
                <a:gd name="T2" fmla="*/ 0 w 44"/>
                <a:gd name="T3" fmla="*/ 18 h 55"/>
                <a:gd name="T4" fmla="*/ 0 w 44"/>
                <a:gd name="T5" fmla="*/ 20 h 55"/>
                <a:gd name="T6" fmla="*/ 14 w 44"/>
                <a:gd name="T7" fmla="*/ 20 h 55"/>
                <a:gd name="T8" fmla="*/ 14 w 44"/>
                <a:gd name="T9" fmla="*/ 19 h 55"/>
                <a:gd name="T10" fmla="*/ 21 w 44"/>
                <a:gd name="T11" fmla="*/ 11 h 55"/>
                <a:gd name="T12" fmla="*/ 28 w 44"/>
                <a:gd name="T13" fmla="*/ 17 h 55"/>
                <a:gd name="T14" fmla="*/ 7 w 44"/>
                <a:gd name="T15" fmla="*/ 37 h 55"/>
                <a:gd name="T16" fmla="*/ 0 w 44"/>
                <a:gd name="T17" fmla="*/ 51 h 55"/>
                <a:gd name="T18" fmla="*/ 0 w 44"/>
                <a:gd name="T19" fmla="*/ 55 h 55"/>
                <a:gd name="T20" fmla="*/ 44 w 44"/>
                <a:gd name="T21" fmla="*/ 55 h 55"/>
                <a:gd name="T22" fmla="*/ 44 w 44"/>
                <a:gd name="T23" fmla="*/ 42 h 55"/>
                <a:gd name="T24" fmla="*/ 21 w 44"/>
                <a:gd name="T25" fmla="*/ 42 h 55"/>
                <a:gd name="T26" fmla="*/ 43 w 44"/>
                <a:gd name="T27" fmla="*/ 16 h 55"/>
                <a:gd name="T28" fmla="*/ 23 w 44"/>
                <a:gd name="T2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5">
                  <a:moveTo>
                    <a:pt x="23" y="0"/>
                  </a:moveTo>
                  <a:cubicBezTo>
                    <a:pt x="7" y="0"/>
                    <a:pt x="0" y="7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4"/>
                    <a:pt x="16" y="11"/>
                    <a:pt x="21" y="11"/>
                  </a:cubicBezTo>
                  <a:cubicBezTo>
                    <a:pt x="26" y="11"/>
                    <a:pt x="28" y="14"/>
                    <a:pt x="28" y="17"/>
                  </a:cubicBezTo>
                  <a:cubicBezTo>
                    <a:pt x="28" y="22"/>
                    <a:pt x="19" y="26"/>
                    <a:pt x="7" y="37"/>
                  </a:cubicBezTo>
                  <a:cubicBezTo>
                    <a:pt x="3" y="41"/>
                    <a:pt x="0" y="45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2" y="34"/>
                    <a:pt x="43" y="28"/>
                    <a:pt x="43" y="16"/>
                  </a:cubicBezTo>
                  <a:cubicBezTo>
                    <a:pt x="43" y="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30142" y="-84659"/>
            <a:ext cx="1117562" cy="4126559"/>
            <a:chOff x="10031448" y="-84641"/>
            <a:chExt cx="1117707" cy="41256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0" r="62608" b="62778"/>
            <a:stretch>
              <a:fillRect/>
            </a:stretch>
          </p:blipFill>
          <p:spPr>
            <a:xfrm>
              <a:off x="10031448" y="-84641"/>
              <a:ext cx="1117707" cy="412560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0262603" y="527078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4" name="Freeform 429"/>
            <p:cNvSpPr/>
            <p:nvPr/>
          </p:nvSpPr>
          <p:spPr bwMode="auto">
            <a:xfrm>
              <a:off x="10390426" y="3254424"/>
              <a:ext cx="185485" cy="222151"/>
            </a:xfrm>
            <a:custGeom>
              <a:avLst/>
              <a:gdLst>
                <a:gd name="T0" fmla="*/ 23 w 46"/>
                <a:gd name="T1" fmla="*/ 0 h 55"/>
                <a:gd name="T2" fmla="*/ 2 w 46"/>
                <a:gd name="T3" fmla="*/ 15 h 55"/>
                <a:gd name="T4" fmla="*/ 2 w 46"/>
                <a:gd name="T5" fmla="*/ 17 h 55"/>
                <a:gd name="T6" fmla="*/ 15 w 46"/>
                <a:gd name="T7" fmla="*/ 17 h 55"/>
                <a:gd name="T8" fmla="*/ 22 w 46"/>
                <a:gd name="T9" fmla="*/ 11 h 55"/>
                <a:gd name="T10" fmla="*/ 29 w 46"/>
                <a:gd name="T11" fmla="*/ 17 h 55"/>
                <a:gd name="T12" fmla="*/ 24 w 46"/>
                <a:gd name="T13" fmla="*/ 22 h 55"/>
                <a:gd name="T14" fmla="*/ 19 w 46"/>
                <a:gd name="T15" fmla="*/ 22 h 55"/>
                <a:gd name="T16" fmla="*/ 19 w 46"/>
                <a:gd name="T17" fmla="*/ 32 h 55"/>
                <a:gd name="T18" fmla="*/ 25 w 46"/>
                <a:gd name="T19" fmla="*/ 32 h 55"/>
                <a:gd name="T20" fmla="*/ 30 w 46"/>
                <a:gd name="T21" fmla="*/ 38 h 55"/>
                <a:gd name="T22" fmla="*/ 22 w 46"/>
                <a:gd name="T23" fmla="*/ 45 h 55"/>
                <a:gd name="T24" fmla="*/ 14 w 46"/>
                <a:gd name="T25" fmla="*/ 38 h 55"/>
                <a:gd name="T26" fmla="*/ 0 w 46"/>
                <a:gd name="T27" fmla="*/ 38 h 55"/>
                <a:gd name="T28" fmla="*/ 0 w 46"/>
                <a:gd name="T29" fmla="*/ 40 h 55"/>
                <a:gd name="T30" fmla="*/ 23 w 46"/>
                <a:gd name="T31" fmla="*/ 55 h 55"/>
                <a:gd name="T32" fmla="*/ 46 w 46"/>
                <a:gd name="T33" fmla="*/ 40 h 55"/>
                <a:gd name="T34" fmla="*/ 36 w 46"/>
                <a:gd name="T35" fmla="*/ 27 h 55"/>
                <a:gd name="T36" fmla="*/ 36 w 46"/>
                <a:gd name="T37" fmla="*/ 26 h 55"/>
                <a:gd name="T38" fmla="*/ 44 w 46"/>
                <a:gd name="T39" fmla="*/ 14 h 55"/>
                <a:gd name="T40" fmla="*/ 23 w 46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5">
                  <a:moveTo>
                    <a:pt x="23" y="0"/>
                  </a:moveTo>
                  <a:cubicBezTo>
                    <a:pt x="10" y="0"/>
                    <a:pt x="2" y="7"/>
                    <a:pt x="2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3"/>
                    <a:pt x="17" y="11"/>
                    <a:pt x="22" y="11"/>
                  </a:cubicBezTo>
                  <a:cubicBezTo>
                    <a:pt x="27" y="11"/>
                    <a:pt x="29" y="14"/>
                    <a:pt x="29" y="17"/>
                  </a:cubicBezTo>
                  <a:cubicBezTo>
                    <a:pt x="29" y="21"/>
                    <a:pt x="27" y="22"/>
                    <a:pt x="24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8" y="32"/>
                    <a:pt x="30" y="34"/>
                    <a:pt x="30" y="38"/>
                  </a:cubicBezTo>
                  <a:cubicBezTo>
                    <a:pt x="30" y="42"/>
                    <a:pt x="28" y="45"/>
                    <a:pt x="22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7" y="55"/>
                    <a:pt x="23" y="55"/>
                  </a:cubicBezTo>
                  <a:cubicBezTo>
                    <a:pt x="39" y="55"/>
                    <a:pt x="45" y="48"/>
                    <a:pt x="46" y="40"/>
                  </a:cubicBezTo>
                  <a:cubicBezTo>
                    <a:pt x="46" y="33"/>
                    <a:pt x="42" y="29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1" y="25"/>
                    <a:pt x="44" y="20"/>
                    <a:pt x="44" y="14"/>
                  </a:cubicBezTo>
                  <a:cubicBezTo>
                    <a:pt x="44" y="7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13508" y="5809010"/>
            <a:ext cx="9804605" cy="1101391"/>
            <a:chOff x="7314459" y="5807664"/>
            <a:chExt cx="9805881" cy="110113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7314459" y="5807664"/>
              <a:ext cx="9805881" cy="1101136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9381272" y="5958122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5" name="Freeform 692"/>
            <p:cNvSpPr/>
            <p:nvPr/>
          </p:nvSpPr>
          <p:spPr bwMode="auto">
            <a:xfrm>
              <a:off x="8412480" y="6065253"/>
              <a:ext cx="206233" cy="232586"/>
            </a:xfrm>
            <a:custGeom>
              <a:avLst/>
              <a:gdLst>
                <a:gd name="T0" fmla="*/ 15 w 48"/>
                <a:gd name="T1" fmla="*/ 0 h 54"/>
                <a:gd name="T2" fmla="*/ 0 w 48"/>
                <a:gd name="T3" fmla="*/ 32 h 54"/>
                <a:gd name="T4" fmla="*/ 0 w 48"/>
                <a:gd name="T5" fmla="*/ 43 h 54"/>
                <a:gd name="T6" fmla="*/ 26 w 48"/>
                <a:gd name="T7" fmla="*/ 43 h 54"/>
                <a:gd name="T8" fmla="*/ 26 w 48"/>
                <a:gd name="T9" fmla="*/ 54 h 54"/>
                <a:gd name="T10" fmla="*/ 41 w 48"/>
                <a:gd name="T11" fmla="*/ 54 h 54"/>
                <a:gd name="T12" fmla="*/ 41 w 48"/>
                <a:gd name="T13" fmla="*/ 43 h 54"/>
                <a:gd name="T14" fmla="*/ 48 w 48"/>
                <a:gd name="T15" fmla="*/ 43 h 54"/>
                <a:gd name="T16" fmla="*/ 48 w 48"/>
                <a:gd name="T17" fmla="*/ 32 h 54"/>
                <a:gd name="T18" fmla="*/ 41 w 48"/>
                <a:gd name="T19" fmla="*/ 32 h 54"/>
                <a:gd name="T20" fmla="*/ 41 w 48"/>
                <a:gd name="T21" fmla="*/ 5 h 54"/>
                <a:gd name="T22" fmla="*/ 34 w 48"/>
                <a:gd name="T23" fmla="*/ 5 h 54"/>
                <a:gd name="T24" fmla="*/ 26 w 48"/>
                <a:gd name="T25" fmla="*/ 21 h 54"/>
                <a:gd name="T26" fmla="*/ 26 w 48"/>
                <a:gd name="T27" fmla="*/ 32 h 54"/>
                <a:gd name="T28" fmla="*/ 11 w 48"/>
                <a:gd name="T29" fmla="*/ 32 h 54"/>
                <a:gd name="T30" fmla="*/ 30 w 48"/>
                <a:gd name="T31" fmla="*/ 0 h 54"/>
                <a:gd name="T32" fmla="*/ 15 w 4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4">
                  <a:moveTo>
                    <a:pt x="15" y="0"/>
                  </a:moveTo>
                  <a:cubicBezTo>
                    <a:pt x="11" y="12"/>
                    <a:pt x="5" y="24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9"/>
                    <a:pt x="29" y="17"/>
                    <a:pt x="26" y="2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8" y="24"/>
                    <a:pt x="29" y="8"/>
                    <a:pt x="30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-63834" y="-506216"/>
            <a:ext cx="6504412" cy="7259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32408" r="72198" b="56296"/>
          <a:stretch>
            <a:fillRect/>
          </a:stretch>
        </p:blipFill>
        <p:spPr>
          <a:xfrm>
            <a:off x="-38095" y="233063"/>
            <a:ext cx="3468434" cy="1545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0" r="62608" b="62778"/>
          <a:stretch>
            <a:fillRect/>
          </a:stretch>
        </p:blipFill>
        <p:spPr>
          <a:xfrm>
            <a:off x="5395247" y="-7761"/>
            <a:ext cx="1117562" cy="41265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t="69006" r="81681"/>
          <a:stretch>
            <a:fillRect/>
          </a:stretch>
        </p:blipFill>
        <p:spPr>
          <a:xfrm>
            <a:off x="-173029" y="2700883"/>
            <a:ext cx="1346713" cy="4175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034" r="40050" b="30253"/>
          <a:stretch>
            <a:fillRect/>
          </a:stretch>
        </p:blipFill>
        <p:spPr>
          <a:xfrm>
            <a:off x="2398754" y="5805245"/>
            <a:ext cx="9804605" cy="11013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30319" r="36799" b="37459"/>
          <a:stretch>
            <a:fillRect/>
          </a:stretch>
        </p:blipFill>
        <p:spPr>
          <a:xfrm>
            <a:off x="1070558" y="1390886"/>
            <a:ext cx="4337385" cy="4364035"/>
          </a:xfrm>
          <a:prstGeom prst="rect">
            <a:avLst/>
          </a:prstGeom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7255288" y="1502683"/>
            <a:ext cx="6044686" cy="21241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spc="600" dirty="0">
                <a:ln w="0"/>
                <a:solidFill>
                  <a:srgbClr val="BD3E30"/>
                </a:solidFill>
                <a:latin typeface="Franklin Gothic Demi Cond" panose="020B0706030402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THANK YOU</a:t>
            </a:r>
            <a:endParaRPr lang="en-US" altLang="zh-CN" sz="6600" spc="600" dirty="0">
              <a:ln w="0"/>
              <a:solidFill>
                <a:srgbClr val="BD3E30"/>
              </a:solidFill>
              <a:latin typeface="Franklin Gothic Demi Cond" panose="020B0706030402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  <a:p>
            <a:pPr defTabSz="914400" eaLnBrk="1" hangingPunct="1"/>
            <a:r>
              <a:rPr lang="en-US" altLang="zh-CN" sz="6600" spc="600" dirty="0">
                <a:ln w="0"/>
                <a:solidFill>
                  <a:srgbClr val="BD3E30"/>
                </a:solidFill>
                <a:latin typeface="Franklin Gothic Demi Cond" panose="020B0706030402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  </a:t>
            </a:r>
            <a:endParaRPr lang="zh-CN" altLang="en-US" sz="6600" spc="600" dirty="0">
              <a:ln w="0"/>
              <a:solidFill>
                <a:srgbClr val="BD3E30"/>
              </a:solidFill>
              <a:latin typeface="Franklin Gothic Demi Cond" panose="020B0706030402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106609" y="2831650"/>
            <a:ext cx="2520148" cy="17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 defTabSz="685800">
              <a:lnSpc>
                <a:spcPct val="80000"/>
              </a:lnSpc>
            </a:pPr>
            <a:r>
              <a:rPr lang="en-US" altLang="zh-CN" sz="700" b="1" dirty="0">
                <a:solidFill>
                  <a:srgbClr val="29234A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  <a:cs typeface="Arial Unicode MS" panose="020B0604020202020204" pitchFamily="34" charset="-122"/>
              </a:rPr>
              <a:t>SHANGHAI RAPIDESIGN ADVERTISING CO.,LTD </a:t>
            </a:r>
            <a:endParaRPr lang="en-US" altLang="zh-CN" sz="700" b="1" dirty="0">
              <a:solidFill>
                <a:srgbClr val="29234A"/>
              </a:solidFill>
              <a:latin typeface="方正细倩简体" panose="03000509000000000000" pitchFamily="65" charset="-122"/>
              <a:ea typeface="方正细倩简体" panose="03000509000000000000" pitchFamily="65" charset="-122"/>
              <a:cs typeface="Arial Unicode MS" panose="020B0604020202020204" pitchFamily="34" charset="-122"/>
            </a:endParaRPr>
          </a:p>
        </p:txBody>
      </p:sp>
      <p:sp>
        <p:nvSpPr>
          <p:cNvPr id="73" name="TextBox 13"/>
          <p:cNvSpPr txBox="1">
            <a:spLocks noChangeArrowheads="1"/>
          </p:cNvSpPr>
          <p:nvPr/>
        </p:nvSpPr>
        <p:spPr bwMode="auto">
          <a:xfrm>
            <a:off x="4981803" y="4916135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66328" y="3239730"/>
            <a:ext cx="866149" cy="194602"/>
            <a:chOff x="10592313" y="3163484"/>
            <a:chExt cx="940875" cy="211314"/>
          </a:xfrm>
        </p:grpSpPr>
        <p:sp>
          <p:nvSpPr>
            <p:cNvPr id="2" name="椭圆 1"/>
            <p:cNvSpPr/>
            <p:nvPr/>
          </p:nvSpPr>
          <p:spPr>
            <a:xfrm>
              <a:off x="11321874" y="3163484"/>
              <a:ext cx="211314" cy="211314"/>
            </a:xfrm>
            <a:prstGeom prst="ellipse">
              <a:avLst/>
            </a:prstGeom>
            <a:solidFill>
              <a:srgbClr val="C93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8687" y="3163484"/>
              <a:ext cx="211314" cy="211314"/>
            </a:xfrm>
            <a:prstGeom prst="ellipse">
              <a:avLst/>
            </a:prstGeom>
            <a:solidFill>
              <a:srgbClr val="62B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835500" y="3163484"/>
              <a:ext cx="211314" cy="211314"/>
            </a:xfrm>
            <a:prstGeom prst="ellipse">
              <a:avLst/>
            </a:prstGeom>
            <a:solidFill>
              <a:srgbClr val="319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592313" y="3163484"/>
              <a:ext cx="211314" cy="211314"/>
            </a:xfrm>
            <a:prstGeom prst="ellipse">
              <a:avLst/>
            </a:prstGeom>
            <a:solidFill>
              <a:srgbClr val="4C4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2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0634" y="6264783"/>
            <a:ext cx="11693165" cy="872738"/>
            <a:chOff x="520700" y="6263333"/>
            <a:chExt cx="11694687" cy="8725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520700" y="6263333"/>
              <a:ext cx="9245600" cy="8725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6" t="62034" r="40050" b="30253"/>
            <a:stretch>
              <a:fillRect/>
            </a:stretch>
          </p:blipFill>
          <p:spPr>
            <a:xfrm>
              <a:off x="11199957" y="6263333"/>
              <a:ext cx="1015430" cy="872536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9943889" y="6435733"/>
              <a:ext cx="1133639" cy="263868"/>
              <a:chOff x="9943889" y="6435733"/>
              <a:chExt cx="1133639" cy="26386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943889" y="6435733"/>
                <a:ext cx="1133639" cy="263868"/>
                <a:chOff x="8750769" y="4651314"/>
                <a:chExt cx="1685121" cy="392232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8750769" y="4651315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18558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1007632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634905" y="4651314"/>
                  <a:ext cx="359569" cy="392231"/>
                </a:xfrm>
                <a:prstGeom prst="ellipse">
                  <a:avLst/>
                </a:prstGeom>
              </p:spPr>
            </p:pic>
          </p:grpSp>
          <p:sp>
            <p:nvSpPr>
              <p:cNvPr id="2" name="椭圆 1"/>
              <p:cNvSpPr/>
              <p:nvPr/>
            </p:nvSpPr>
            <p:spPr>
              <a:xfrm>
                <a:off x="10259788" y="6471731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558324" y="6471730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229984" y="6400959"/>
              <a:ext cx="586756" cy="328287"/>
              <a:chOff x="10229984" y="6400959"/>
              <a:chExt cx="586756" cy="328287"/>
            </a:xfrm>
          </p:grpSpPr>
          <p:sp>
            <p:nvSpPr>
              <p:cNvPr id="14" name="TextBox 79"/>
              <p:cNvSpPr txBox="1">
                <a:spLocks noChangeArrowheads="1"/>
              </p:cNvSpPr>
              <p:nvPr/>
            </p:nvSpPr>
            <p:spPr bwMode="auto">
              <a:xfrm>
                <a:off x="10544699" y="6406081"/>
                <a:ext cx="27204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1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17" name="TextBox 79"/>
              <p:cNvSpPr txBox="1">
                <a:spLocks noChangeArrowheads="1"/>
              </p:cNvSpPr>
              <p:nvPr/>
            </p:nvSpPr>
            <p:spPr bwMode="auto">
              <a:xfrm>
                <a:off x="10229984" y="6400959"/>
                <a:ext cx="272041" cy="32309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0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>
          <a:xfrm flipH="1">
            <a:off x="3608452" y="2007978"/>
            <a:ext cx="823276" cy="914612"/>
          </a:xfrm>
          <a:prstGeom prst="line">
            <a:avLst/>
          </a:prstGeom>
          <a:ln w="19050">
            <a:solidFill>
              <a:srgbClr val="1625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3580937" y="3407418"/>
            <a:ext cx="838091" cy="0"/>
          </a:xfrm>
          <a:prstGeom prst="line">
            <a:avLst/>
          </a:prstGeom>
          <a:ln w="19050">
            <a:solidFill>
              <a:srgbClr val="1625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3629615" y="3926122"/>
            <a:ext cx="793646" cy="940018"/>
          </a:xfrm>
          <a:prstGeom prst="line">
            <a:avLst/>
          </a:prstGeom>
          <a:ln w="19050">
            <a:solidFill>
              <a:srgbClr val="1625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575035" y="1752097"/>
            <a:ext cx="6222189" cy="1179512"/>
            <a:chOff x="4575629" y="1751691"/>
            <a:chExt cx="6222999" cy="1179239"/>
          </a:xfrm>
        </p:grpSpPr>
        <p:sp>
          <p:nvSpPr>
            <p:cNvPr id="62" name="圆角矩形 61"/>
            <p:cNvSpPr/>
            <p:nvPr/>
          </p:nvSpPr>
          <p:spPr bwMode="auto">
            <a:xfrm>
              <a:off x="4575629" y="1751691"/>
              <a:ext cx="6128884" cy="406400"/>
            </a:xfrm>
            <a:prstGeom prst="roundRect">
              <a:avLst>
                <a:gd name="adj" fmla="val 23012"/>
              </a:avLst>
            </a:prstGeom>
            <a:solidFill>
              <a:srgbClr val="1625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720186" y="177381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60"/>
            <p:cNvSpPr txBox="1">
              <a:spLocks noChangeArrowheads="1"/>
            </p:cNvSpPr>
            <p:nvPr/>
          </p:nvSpPr>
          <p:spPr bwMode="auto">
            <a:xfrm>
              <a:off x="4720186" y="2192437"/>
              <a:ext cx="6078442" cy="73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60220" y="4629310"/>
            <a:ext cx="6431712" cy="1213132"/>
            <a:chOff x="4560812" y="4628238"/>
            <a:chExt cx="6432549" cy="1212851"/>
          </a:xfrm>
        </p:grpSpPr>
        <p:sp>
          <p:nvSpPr>
            <p:cNvPr id="68" name="圆角矩形 67"/>
            <p:cNvSpPr/>
            <p:nvPr/>
          </p:nvSpPr>
          <p:spPr bwMode="auto">
            <a:xfrm>
              <a:off x="4560812" y="4628238"/>
              <a:ext cx="6432549" cy="1212851"/>
            </a:xfrm>
            <a:prstGeom prst="roundRect">
              <a:avLst>
                <a:gd name="adj" fmla="val 9948"/>
              </a:avLst>
            </a:prstGeom>
            <a:solidFill>
              <a:schemeClr val="bg1">
                <a:alpha val="7000"/>
              </a:schemeClr>
            </a:solidFill>
            <a:ln w="3175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4575628" y="4630356"/>
              <a:ext cx="6128884" cy="406400"/>
            </a:xfrm>
            <a:prstGeom prst="roundRect">
              <a:avLst>
                <a:gd name="adj" fmla="val 23012"/>
              </a:avLst>
            </a:prstGeom>
            <a:solidFill>
              <a:srgbClr val="1625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4720186" y="465597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60"/>
            <p:cNvSpPr txBox="1">
              <a:spLocks noChangeArrowheads="1"/>
            </p:cNvSpPr>
            <p:nvPr/>
          </p:nvSpPr>
          <p:spPr bwMode="auto">
            <a:xfrm>
              <a:off x="4720186" y="5036762"/>
              <a:ext cx="6078442" cy="73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575032" y="3193885"/>
            <a:ext cx="6222190" cy="1186495"/>
            <a:chOff x="4575628" y="3193144"/>
            <a:chExt cx="6223000" cy="1186220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4575628" y="3193144"/>
              <a:ext cx="6128885" cy="406401"/>
            </a:xfrm>
            <a:prstGeom prst="roundRect">
              <a:avLst>
                <a:gd name="adj" fmla="val 23012"/>
              </a:avLst>
            </a:prstGeom>
            <a:solidFill>
              <a:srgbClr val="1625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4720186" y="3207274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60"/>
            <p:cNvSpPr txBox="1">
              <a:spLocks noChangeArrowheads="1"/>
            </p:cNvSpPr>
            <p:nvPr/>
          </p:nvSpPr>
          <p:spPr bwMode="auto">
            <a:xfrm>
              <a:off x="4720186" y="3640871"/>
              <a:ext cx="6078442" cy="73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30319" r="36799" b="37459"/>
          <a:stretch>
            <a:fillRect/>
          </a:stretch>
        </p:blipFill>
        <p:spPr>
          <a:xfrm>
            <a:off x="1278301" y="1959879"/>
            <a:ext cx="2944958" cy="2963052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 bwMode="auto">
          <a:xfrm>
            <a:off x="1487295" y="1740988"/>
            <a:ext cx="9215825" cy="3578363"/>
          </a:xfrm>
          <a:prstGeom prst="roundRect">
            <a:avLst>
              <a:gd name="adj" fmla="val 0"/>
            </a:avLst>
          </a:prstGeom>
          <a:solidFill>
            <a:srgbClr val="16253B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 sz="240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034" r="40050" b="30253"/>
          <a:stretch>
            <a:fillRect/>
          </a:stretch>
        </p:blipFill>
        <p:spPr>
          <a:xfrm>
            <a:off x="520633" y="6264783"/>
            <a:ext cx="9244397" cy="872738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6" t="62034" r="40050" b="30253"/>
          <a:stretch>
            <a:fillRect/>
          </a:stretch>
        </p:blipFill>
        <p:spPr>
          <a:xfrm>
            <a:off x="11198498" y="6264783"/>
            <a:ext cx="991915" cy="872738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9942596" y="6437223"/>
            <a:ext cx="1133491" cy="263929"/>
            <a:chOff x="9943889" y="6435733"/>
            <a:chExt cx="1133639" cy="263868"/>
          </a:xfrm>
        </p:grpSpPr>
        <p:grpSp>
          <p:nvGrpSpPr>
            <p:cNvPr id="8" name="组合 7"/>
            <p:cNvGrpSpPr/>
            <p:nvPr/>
          </p:nvGrpSpPr>
          <p:grpSpPr>
            <a:xfrm>
              <a:off x="9943889" y="6435733"/>
              <a:ext cx="1133639" cy="263868"/>
              <a:chOff x="8750769" y="4651314"/>
              <a:chExt cx="1685121" cy="39223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8750769" y="4651315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9185581" y="4651314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10076321" y="4651314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9634905" y="4651314"/>
                <a:ext cx="359569" cy="392231"/>
              </a:xfrm>
              <a:prstGeom prst="ellipse">
                <a:avLst/>
              </a:prstGeom>
            </p:spPr>
          </p:pic>
        </p:grpSp>
        <p:sp>
          <p:nvSpPr>
            <p:cNvPr id="2" name="椭圆 1"/>
            <p:cNvSpPr/>
            <p:nvPr/>
          </p:nvSpPr>
          <p:spPr>
            <a:xfrm>
              <a:off x="10259788" y="6471731"/>
              <a:ext cx="195121" cy="191869"/>
            </a:xfrm>
            <a:prstGeom prst="ellipse">
              <a:avLst/>
            </a:prstGeom>
            <a:solidFill>
              <a:srgbClr val="F5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0558324" y="6471730"/>
              <a:ext cx="195121" cy="191869"/>
            </a:xfrm>
            <a:prstGeom prst="ellipse">
              <a:avLst/>
            </a:prstGeom>
            <a:solidFill>
              <a:srgbClr val="F5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4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2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7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  <p:sp>
        <p:nvSpPr>
          <p:cNvPr id="20" name="AutoShape 3"/>
          <p:cNvSpPr>
            <a:spLocks noChangeAspect="1" noChangeArrowheads="1" noTextEdit="1"/>
          </p:cNvSpPr>
          <p:nvPr/>
        </p:nvSpPr>
        <p:spPr bwMode="auto">
          <a:xfrm>
            <a:off x="4361882" y="1748202"/>
            <a:ext cx="3569859" cy="357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77" name="Freeform 9"/>
          <p:cNvSpPr/>
          <p:nvPr/>
        </p:nvSpPr>
        <p:spPr bwMode="auto">
          <a:xfrm>
            <a:off x="4361885" y="1741662"/>
            <a:ext cx="3576397" cy="1662940"/>
          </a:xfrm>
          <a:custGeom>
            <a:avLst/>
            <a:gdLst>
              <a:gd name="T0" fmla="*/ 2188 w 2188"/>
              <a:gd name="T1" fmla="*/ 0 h 1017"/>
              <a:gd name="T2" fmla="*/ 2188 w 2188"/>
              <a:gd name="T3" fmla="*/ 421 h 1017"/>
              <a:gd name="T4" fmla="*/ 0 w 2188"/>
              <a:gd name="T5" fmla="*/ 1017 h 1017"/>
              <a:gd name="T6" fmla="*/ 0 w 2188"/>
              <a:gd name="T7" fmla="*/ 0 h 1017"/>
              <a:gd name="T8" fmla="*/ 2188 w 2188"/>
              <a:gd name="T9" fmla="*/ 0 h 1017"/>
              <a:gd name="T10" fmla="*/ 2188 w 2188"/>
              <a:gd name="T11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8" h="1017">
                <a:moveTo>
                  <a:pt x="2188" y="0"/>
                </a:moveTo>
                <a:lnTo>
                  <a:pt x="2188" y="421"/>
                </a:lnTo>
                <a:lnTo>
                  <a:pt x="0" y="1017"/>
                </a:lnTo>
                <a:lnTo>
                  <a:pt x="0" y="0"/>
                </a:lnTo>
                <a:lnTo>
                  <a:pt x="2188" y="0"/>
                </a:lnTo>
                <a:lnTo>
                  <a:pt x="2188" y="0"/>
                </a:lnTo>
                <a:close/>
              </a:path>
            </a:pathLst>
          </a:custGeom>
          <a:solidFill>
            <a:srgbClr val="C9341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275943" y="1741323"/>
            <a:ext cx="1662339" cy="3577691"/>
            <a:chOff x="6276759" y="1741257"/>
            <a:chExt cx="1662555" cy="3576863"/>
          </a:xfrm>
        </p:grpSpPr>
        <p:sp>
          <p:nvSpPr>
            <p:cNvPr id="779" name="Freeform 11"/>
            <p:cNvSpPr/>
            <p:nvPr/>
          </p:nvSpPr>
          <p:spPr bwMode="auto">
            <a:xfrm>
              <a:off x="6276759" y="1741257"/>
              <a:ext cx="1662555" cy="3576863"/>
            </a:xfrm>
            <a:custGeom>
              <a:avLst/>
              <a:gdLst>
                <a:gd name="T0" fmla="*/ 1017 w 1017"/>
                <a:gd name="T1" fmla="*/ 2188 h 2188"/>
                <a:gd name="T2" fmla="*/ 596 w 1017"/>
                <a:gd name="T3" fmla="*/ 2188 h 2188"/>
                <a:gd name="T4" fmla="*/ 0 w 1017"/>
                <a:gd name="T5" fmla="*/ 0 h 2188"/>
                <a:gd name="T6" fmla="*/ 1017 w 1017"/>
                <a:gd name="T7" fmla="*/ 0 h 2188"/>
                <a:gd name="T8" fmla="*/ 1017 w 1017"/>
                <a:gd name="T9" fmla="*/ 2188 h 2188"/>
                <a:gd name="T10" fmla="*/ 1017 w 1017"/>
                <a:gd name="T11" fmla="*/ 2188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2188">
                  <a:moveTo>
                    <a:pt x="1017" y="2188"/>
                  </a:moveTo>
                  <a:lnTo>
                    <a:pt x="596" y="2188"/>
                  </a:lnTo>
                  <a:lnTo>
                    <a:pt x="0" y="0"/>
                  </a:lnTo>
                  <a:lnTo>
                    <a:pt x="1017" y="0"/>
                  </a:lnTo>
                  <a:lnTo>
                    <a:pt x="1017" y="2188"/>
                  </a:lnTo>
                  <a:lnTo>
                    <a:pt x="1017" y="2188"/>
                  </a:lnTo>
                  <a:close/>
                </a:path>
              </a:pathLst>
            </a:custGeom>
            <a:solidFill>
              <a:srgbClr val="62BB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7" name="Freeform 230"/>
            <p:cNvSpPr/>
            <p:nvPr/>
          </p:nvSpPr>
          <p:spPr bwMode="auto">
            <a:xfrm>
              <a:off x="7484849" y="2234759"/>
              <a:ext cx="269737" cy="336761"/>
            </a:xfrm>
            <a:custGeom>
              <a:avLst/>
              <a:gdLst>
                <a:gd name="T0" fmla="*/ 23 w 44"/>
                <a:gd name="T1" fmla="*/ 0 h 55"/>
                <a:gd name="T2" fmla="*/ 0 w 44"/>
                <a:gd name="T3" fmla="*/ 18 h 55"/>
                <a:gd name="T4" fmla="*/ 0 w 44"/>
                <a:gd name="T5" fmla="*/ 20 h 55"/>
                <a:gd name="T6" fmla="*/ 14 w 44"/>
                <a:gd name="T7" fmla="*/ 20 h 55"/>
                <a:gd name="T8" fmla="*/ 14 w 44"/>
                <a:gd name="T9" fmla="*/ 19 h 55"/>
                <a:gd name="T10" fmla="*/ 21 w 44"/>
                <a:gd name="T11" fmla="*/ 11 h 55"/>
                <a:gd name="T12" fmla="*/ 28 w 44"/>
                <a:gd name="T13" fmla="*/ 17 h 55"/>
                <a:gd name="T14" fmla="*/ 7 w 44"/>
                <a:gd name="T15" fmla="*/ 37 h 55"/>
                <a:gd name="T16" fmla="*/ 0 w 44"/>
                <a:gd name="T17" fmla="*/ 51 h 55"/>
                <a:gd name="T18" fmla="*/ 0 w 44"/>
                <a:gd name="T19" fmla="*/ 55 h 55"/>
                <a:gd name="T20" fmla="*/ 44 w 44"/>
                <a:gd name="T21" fmla="*/ 55 h 55"/>
                <a:gd name="T22" fmla="*/ 44 w 44"/>
                <a:gd name="T23" fmla="*/ 42 h 55"/>
                <a:gd name="T24" fmla="*/ 21 w 44"/>
                <a:gd name="T25" fmla="*/ 42 h 55"/>
                <a:gd name="T26" fmla="*/ 43 w 44"/>
                <a:gd name="T27" fmla="*/ 16 h 55"/>
                <a:gd name="T28" fmla="*/ 23 w 44"/>
                <a:gd name="T2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5">
                  <a:moveTo>
                    <a:pt x="23" y="0"/>
                  </a:moveTo>
                  <a:cubicBezTo>
                    <a:pt x="7" y="0"/>
                    <a:pt x="0" y="7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4"/>
                    <a:pt x="16" y="11"/>
                    <a:pt x="21" y="11"/>
                  </a:cubicBezTo>
                  <a:cubicBezTo>
                    <a:pt x="26" y="11"/>
                    <a:pt x="28" y="14"/>
                    <a:pt x="28" y="17"/>
                  </a:cubicBezTo>
                  <a:cubicBezTo>
                    <a:pt x="28" y="22"/>
                    <a:pt x="19" y="26"/>
                    <a:pt x="7" y="37"/>
                  </a:cubicBezTo>
                  <a:cubicBezTo>
                    <a:pt x="3" y="41"/>
                    <a:pt x="0" y="45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2" y="34"/>
                    <a:pt x="43" y="28"/>
                    <a:pt x="43" y="16"/>
                  </a:cubicBezTo>
                  <a:cubicBezTo>
                    <a:pt x="43" y="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68424" y="3675294"/>
            <a:ext cx="3576397" cy="1662940"/>
            <a:chOff x="4362450" y="3655566"/>
            <a:chExt cx="3576863" cy="1662555"/>
          </a:xfrm>
        </p:grpSpPr>
        <p:sp>
          <p:nvSpPr>
            <p:cNvPr id="781" name="Freeform 13"/>
            <p:cNvSpPr/>
            <p:nvPr/>
          </p:nvSpPr>
          <p:spPr bwMode="auto">
            <a:xfrm>
              <a:off x="4362450" y="3655566"/>
              <a:ext cx="3576863" cy="1662555"/>
            </a:xfrm>
            <a:custGeom>
              <a:avLst/>
              <a:gdLst>
                <a:gd name="T0" fmla="*/ 0 w 2188"/>
                <a:gd name="T1" fmla="*/ 1017 h 1017"/>
                <a:gd name="T2" fmla="*/ 0 w 2188"/>
                <a:gd name="T3" fmla="*/ 597 h 1017"/>
                <a:gd name="T4" fmla="*/ 2188 w 2188"/>
                <a:gd name="T5" fmla="*/ 0 h 1017"/>
                <a:gd name="T6" fmla="*/ 2188 w 2188"/>
                <a:gd name="T7" fmla="*/ 1017 h 1017"/>
                <a:gd name="T8" fmla="*/ 0 w 2188"/>
                <a:gd name="T9" fmla="*/ 1017 h 1017"/>
                <a:gd name="T10" fmla="*/ 0 w 2188"/>
                <a:gd name="T11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8" h="1017">
                  <a:moveTo>
                    <a:pt x="0" y="1017"/>
                  </a:moveTo>
                  <a:lnTo>
                    <a:pt x="0" y="597"/>
                  </a:lnTo>
                  <a:lnTo>
                    <a:pt x="2188" y="0"/>
                  </a:lnTo>
                  <a:lnTo>
                    <a:pt x="2188" y="1017"/>
                  </a:lnTo>
                  <a:lnTo>
                    <a:pt x="0" y="1017"/>
                  </a:lnTo>
                  <a:lnTo>
                    <a:pt x="0" y="1017"/>
                  </a:lnTo>
                  <a:close/>
                </a:path>
              </a:pathLst>
            </a:custGeom>
            <a:solidFill>
              <a:srgbClr val="F18A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5" name="Freeform 429"/>
            <p:cNvSpPr/>
            <p:nvPr/>
          </p:nvSpPr>
          <p:spPr bwMode="auto">
            <a:xfrm>
              <a:off x="7473406" y="4159941"/>
              <a:ext cx="281179" cy="336761"/>
            </a:xfrm>
            <a:custGeom>
              <a:avLst/>
              <a:gdLst>
                <a:gd name="T0" fmla="*/ 23 w 46"/>
                <a:gd name="T1" fmla="*/ 0 h 55"/>
                <a:gd name="T2" fmla="*/ 2 w 46"/>
                <a:gd name="T3" fmla="*/ 15 h 55"/>
                <a:gd name="T4" fmla="*/ 2 w 46"/>
                <a:gd name="T5" fmla="*/ 17 h 55"/>
                <a:gd name="T6" fmla="*/ 15 w 46"/>
                <a:gd name="T7" fmla="*/ 17 h 55"/>
                <a:gd name="T8" fmla="*/ 22 w 46"/>
                <a:gd name="T9" fmla="*/ 11 h 55"/>
                <a:gd name="T10" fmla="*/ 29 w 46"/>
                <a:gd name="T11" fmla="*/ 17 h 55"/>
                <a:gd name="T12" fmla="*/ 24 w 46"/>
                <a:gd name="T13" fmla="*/ 22 h 55"/>
                <a:gd name="T14" fmla="*/ 19 w 46"/>
                <a:gd name="T15" fmla="*/ 22 h 55"/>
                <a:gd name="T16" fmla="*/ 19 w 46"/>
                <a:gd name="T17" fmla="*/ 32 h 55"/>
                <a:gd name="T18" fmla="*/ 25 w 46"/>
                <a:gd name="T19" fmla="*/ 32 h 55"/>
                <a:gd name="T20" fmla="*/ 30 w 46"/>
                <a:gd name="T21" fmla="*/ 38 h 55"/>
                <a:gd name="T22" fmla="*/ 22 w 46"/>
                <a:gd name="T23" fmla="*/ 45 h 55"/>
                <a:gd name="T24" fmla="*/ 14 w 46"/>
                <a:gd name="T25" fmla="*/ 38 h 55"/>
                <a:gd name="T26" fmla="*/ 0 w 46"/>
                <a:gd name="T27" fmla="*/ 38 h 55"/>
                <a:gd name="T28" fmla="*/ 0 w 46"/>
                <a:gd name="T29" fmla="*/ 40 h 55"/>
                <a:gd name="T30" fmla="*/ 23 w 46"/>
                <a:gd name="T31" fmla="*/ 55 h 55"/>
                <a:gd name="T32" fmla="*/ 46 w 46"/>
                <a:gd name="T33" fmla="*/ 40 h 55"/>
                <a:gd name="T34" fmla="*/ 36 w 46"/>
                <a:gd name="T35" fmla="*/ 27 h 55"/>
                <a:gd name="T36" fmla="*/ 36 w 46"/>
                <a:gd name="T37" fmla="*/ 26 h 55"/>
                <a:gd name="T38" fmla="*/ 44 w 46"/>
                <a:gd name="T39" fmla="*/ 14 h 55"/>
                <a:gd name="T40" fmla="*/ 23 w 46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5">
                  <a:moveTo>
                    <a:pt x="23" y="0"/>
                  </a:moveTo>
                  <a:cubicBezTo>
                    <a:pt x="10" y="0"/>
                    <a:pt x="2" y="7"/>
                    <a:pt x="2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3"/>
                    <a:pt x="17" y="11"/>
                    <a:pt x="22" y="11"/>
                  </a:cubicBezTo>
                  <a:cubicBezTo>
                    <a:pt x="27" y="11"/>
                    <a:pt x="29" y="14"/>
                    <a:pt x="29" y="17"/>
                  </a:cubicBezTo>
                  <a:cubicBezTo>
                    <a:pt x="29" y="21"/>
                    <a:pt x="27" y="22"/>
                    <a:pt x="24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8" y="32"/>
                    <a:pt x="30" y="34"/>
                    <a:pt x="30" y="38"/>
                  </a:cubicBezTo>
                  <a:cubicBezTo>
                    <a:pt x="30" y="42"/>
                    <a:pt x="28" y="45"/>
                    <a:pt x="22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7" y="55"/>
                    <a:pt x="23" y="55"/>
                  </a:cubicBezTo>
                  <a:cubicBezTo>
                    <a:pt x="39" y="55"/>
                    <a:pt x="45" y="48"/>
                    <a:pt x="46" y="40"/>
                  </a:cubicBezTo>
                  <a:cubicBezTo>
                    <a:pt x="46" y="33"/>
                    <a:pt x="42" y="29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1" y="25"/>
                    <a:pt x="44" y="20"/>
                    <a:pt x="44" y="14"/>
                  </a:cubicBezTo>
                  <a:cubicBezTo>
                    <a:pt x="44" y="7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1883" y="1741662"/>
            <a:ext cx="1662339" cy="3577691"/>
            <a:chOff x="4362450" y="1741257"/>
            <a:chExt cx="1662555" cy="3576863"/>
          </a:xfrm>
        </p:grpSpPr>
        <p:sp>
          <p:nvSpPr>
            <p:cNvPr id="783" name="Freeform 15"/>
            <p:cNvSpPr/>
            <p:nvPr/>
          </p:nvSpPr>
          <p:spPr bwMode="auto">
            <a:xfrm>
              <a:off x="4362450" y="1741257"/>
              <a:ext cx="1662555" cy="3576863"/>
            </a:xfrm>
            <a:custGeom>
              <a:avLst/>
              <a:gdLst>
                <a:gd name="T0" fmla="*/ 0 w 1017"/>
                <a:gd name="T1" fmla="*/ 0 h 2188"/>
                <a:gd name="T2" fmla="*/ 420 w 1017"/>
                <a:gd name="T3" fmla="*/ 0 h 2188"/>
                <a:gd name="T4" fmla="*/ 1017 w 1017"/>
                <a:gd name="T5" fmla="*/ 2188 h 2188"/>
                <a:gd name="T6" fmla="*/ 0 w 1017"/>
                <a:gd name="T7" fmla="*/ 2188 h 2188"/>
                <a:gd name="T8" fmla="*/ 0 w 1017"/>
                <a:gd name="T9" fmla="*/ 0 h 2188"/>
                <a:gd name="T10" fmla="*/ 0 w 1017"/>
                <a:gd name="T11" fmla="*/ 0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2188">
                  <a:moveTo>
                    <a:pt x="0" y="0"/>
                  </a:moveTo>
                  <a:lnTo>
                    <a:pt x="420" y="0"/>
                  </a:lnTo>
                  <a:lnTo>
                    <a:pt x="1017" y="2188"/>
                  </a:lnTo>
                  <a:lnTo>
                    <a:pt x="0" y="218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9D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7" name="Freeform 692"/>
            <p:cNvSpPr/>
            <p:nvPr/>
          </p:nvSpPr>
          <p:spPr bwMode="auto">
            <a:xfrm>
              <a:off x="4518151" y="4599034"/>
              <a:ext cx="294257" cy="331858"/>
            </a:xfrm>
            <a:custGeom>
              <a:avLst/>
              <a:gdLst>
                <a:gd name="T0" fmla="*/ 15 w 48"/>
                <a:gd name="T1" fmla="*/ 0 h 54"/>
                <a:gd name="T2" fmla="*/ 0 w 48"/>
                <a:gd name="T3" fmla="*/ 32 h 54"/>
                <a:gd name="T4" fmla="*/ 0 w 48"/>
                <a:gd name="T5" fmla="*/ 43 h 54"/>
                <a:gd name="T6" fmla="*/ 26 w 48"/>
                <a:gd name="T7" fmla="*/ 43 h 54"/>
                <a:gd name="T8" fmla="*/ 26 w 48"/>
                <a:gd name="T9" fmla="*/ 54 h 54"/>
                <a:gd name="T10" fmla="*/ 41 w 48"/>
                <a:gd name="T11" fmla="*/ 54 h 54"/>
                <a:gd name="T12" fmla="*/ 41 w 48"/>
                <a:gd name="T13" fmla="*/ 43 h 54"/>
                <a:gd name="T14" fmla="*/ 48 w 48"/>
                <a:gd name="T15" fmla="*/ 43 h 54"/>
                <a:gd name="T16" fmla="*/ 48 w 48"/>
                <a:gd name="T17" fmla="*/ 32 h 54"/>
                <a:gd name="T18" fmla="*/ 41 w 48"/>
                <a:gd name="T19" fmla="*/ 32 h 54"/>
                <a:gd name="T20" fmla="*/ 41 w 48"/>
                <a:gd name="T21" fmla="*/ 5 h 54"/>
                <a:gd name="T22" fmla="*/ 34 w 48"/>
                <a:gd name="T23" fmla="*/ 5 h 54"/>
                <a:gd name="T24" fmla="*/ 26 w 48"/>
                <a:gd name="T25" fmla="*/ 21 h 54"/>
                <a:gd name="T26" fmla="*/ 26 w 48"/>
                <a:gd name="T27" fmla="*/ 32 h 54"/>
                <a:gd name="T28" fmla="*/ 11 w 48"/>
                <a:gd name="T29" fmla="*/ 32 h 54"/>
                <a:gd name="T30" fmla="*/ 30 w 48"/>
                <a:gd name="T31" fmla="*/ 0 h 54"/>
                <a:gd name="T32" fmla="*/ 15 w 4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4">
                  <a:moveTo>
                    <a:pt x="15" y="0"/>
                  </a:moveTo>
                  <a:cubicBezTo>
                    <a:pt x="11" y="12"/>
                    <a:pt x="5" y="24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9"/>
                    <a:pt x="29" y="17"/>
                    <a:pt x="26" y="2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8" y="24"/>
                    <a:pt x="29" y="8"/>
                    <a:pt x="30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cxnSp>
        <p:nvCxnSpPr>
          <p:cNvPr id="21" name="直接连接符 20"/>
          <p:cNvCxnSpPr>
            <a:stCxn id="784" idx="3"/>
          </p:cNvCxnSpPr>
          <p:nvPr/>
        </p:nvCxnSpPr>
        <p:spPr>
          <a:xfrm flipH="1">
            <a:off x="1480754" y="3404600"/>
            <a:ext cx="2883579" cy="583745"/>
          </a:xfrm>
          <a:prstGeom prst="line">
            <a:avLst/>
          </a:prstGeom>
          <a:ln>
            <a:solidFill>
              <a:srgbClr val="C934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7938281" y="3074303"/>
            <a:ext cx="2764839" cy="575837"/>
          </a:xfrm>
          <a:prstGeom prst="line">
            <a:avLst/>
          </a:prstGeom>
          <a:ln>
            <a:solidFill>
              <a:srgbClr val="62BB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653059" y="2167328"/>
            <a:ext cx="2716768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7983277" y="2167328"/>
            <a:ext cx="2716768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7992643" y="4090376"/>
            <a:ext cx="2716768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1653059" y="4090376"/>
            <a:ext cx="2716768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729632" y="3098207"/>
            <a:ext cx="835190" cy="834840"/>
            <a:chOff x="-2707123" y="4754940"/>
            <a:chExt cx="2036763" cy="2035175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707123" y="4754940"/>
              <a:ext cx="2036763" cy="203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-2692835" y="4769228"/>
              <a:ext cx="2012950" cy="2011363"/>
            </a:xfrm>
            <a:prstGeom prst="ellipse">
              <a:avLst/>
            </a:prstGeom>
            <a:solidFill>
              <a:srgbClr val="16253B"/>
            </a:solidFill>
            <a:ln w="238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-2605523" y="4861303"/>
              <a:ext cx="1828800" cy="1827213"/>
            </a:xfrm>
            <a:custGeom>
              <a:avLst/>
              <a:gdLst>
                <a:gd name="T0" fmla="*/ 396 w 792"/>
                <a:gd name="T1" fmla="*/ 22 h 792"/>
                <a:gd name="T2" fmla="*/ 770 w 792"/>
                <a:gd name="T3" fmla="*/ 396 h 792"/>
                <a:gd name="T4" fmla="*/ 396 w 792"/>
                <a:gd name="T5" fmla="*/ 770 h 792"/>
                <a:gd name="T6" fmla="*/ 22 w 792"/>
                <a:gd name="T7" fmla="*/ 396 h 792"/>
                <a:gd name="T8" fmla="*/ 396 w 792"/>
                <a:gd name="T9" fmla="*/ 22 h 792"/>
                <a:gd name="T10" fmla="*/ 396 w 792"/>
                <a:gd name="T11" fmla="*/ 0 h 792"/>
                <a:gd name="T12" fmla="*/ 0 w 792"/>
                <a:gd name="T13" fmla="*/ 396 h 792"/>
                <a:gd name="T14" fmla="*/ 396 w 792"/>
                <a:gd name="T15" fmla="*/ 792 h 792"/>
                <a:gd name="T16" fmla="*/ 792 w 792"/>
                <a:gd name="T17" fmla="*/ 396 h 792"/>
                <a:gd name="T18" fmla="*/ 396 w 792"/>
                <a:gd name="T1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2">
                  <a:moveTo>
                    <a:pt x="396" y="22"/>
                  </a:moveTo>
                  <a:cubicBezTo>
                    <a:pt x="602" y="22"/>
                    <a:pt x="770" y="189"/>
                    <a:pt x="770" y="396"/>
                  </a:cubicBezTo>
                  <a:cubicBezTo>
                    <a:pt x="770" y="602"/>
                    <a:pt x="602" y="770"/>
                    <a:pt x="396" y="770"/>
                  </a:cubicBezTo>
                  <a:cubicBezTo>
                    <a:pt x="189" y="770"/>
                    <a:pt x="22" y="602"/>
                    <a:pt x="22" y="396"/>
                  </a:cubicBezTo>
                  <a:cubicBezTo>
                    <a:pt x="22" y="189"/>
                    <a:pt x="189" y="22"/>
                    <a:pt x="396" y="22"/>
                  </a:cubicBezTo>
                  <a:moveTo>
                    <a:pt x="396" y="0"/>
                  </a:moveTo>
                  <a:cubicBezTo>
                    <a:pt x="178" y="0"/>
                    <a:pt x="0" y="178"/>
                    <a:pt x="0" y="396"/>
                  </a:cubicBezTo>
                  <a:cubicBezTo>
                    <a:pt x="0" y="614"/>
                    <a:pt x="178" y="792"/>
                    <a:pt x="396" y="792"/>
                  </a:cubicBezTo>
                  <a:cubicBezTo>
                    <a:pt x="614" y="792"/>
                    <a:pt x="792" y="614"/>
                    <a:pt x="792" y="396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4" name="Freeform 7"/>
            <p:cNvSpPr>
              <a:spLocks noEditPoints="1"/>
            </p:cNvSpPr>
            <p:nvPr/>
          </p:nvSpPr>
          <p:spPr bwMode="auto">
            <a:xfrm>
              <a:off x="-2067361" y="5120034"/>
              <a:ext cx="752475" cy="131921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64334" y="1741662"/>
            <a:ext cx="1077375" cy="1662940"/>
            <a:chOff x="4364901" y="1741257"/>
            <a:chExt cx="1077515" cy="1662555"/>
          </a:xfrm>
        </p:grpSpPr>
        <p:sp>
          <p:nvSpPr>
            <p:cNvPr id="784" name="Freeform 16"/>
            <p:cNvSpPr/>
            <p:nvPr/>
          </p:nvSpPr>
          <p:spPr bwMode="auto">
            <a:xfrm>
              <a:off x="4364901" y="1741257"/>
              <a:ext cx="1077515" cy="1662555"/>
            </a:xfrm>
            <a:custGeom>
              <a:avLst/>
              <a:gdLst>
                <a:gd name="T0" fmla="*/ 353 w 657"/>
                <a:gd name="T1" fmla="*/ 0 h 1017"/>
                <a:gd name="T2" fmla="*/ 420 w 657"/>
                <a:gd name="T3" fmla="*/ 0 h 1017"/>
                <a:gd name="T4" fmla="*/ 657 w 657"/>
                <a:gd name="T5" fmla="*/ 875 h 1017"/>
                <a:gd name="T6" fmla="*/ 0 w 657"/>
                <a:gd name="T7" fmla="*/ 1017 h 1017"/>
                <a:gd name="T8" fmla="*/ 0 w 657"/>
                <a:gd name="T9" fmla="*/ 0 h 1017"/>
                <a:gd name="T10" fmla="*/ 353 w 657"/>
                <a:gd name="T11" fmla="*/ 0 h 1017"/>
                <a:gd name="T12" fmla="*/ 353 w 657"/>
                <a:gd name="T13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1017">
                  <a:moveTo>
                    <a:pt x="353" y="0"/>
                  </a:moveTo>
                  <a:lnTo>
                    <a:pt x="420" y="0"/>
                  </a:lnTo>
                  <a:lnTo>
                    <a:pt x="657" y="875"/>
                  </a:lnTo>
                  <a:lnTo>
                    <a:pt x="0" y="1017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6" name="Freeform 229"/>
            <p:cNvSpPr/>
            <p:nvPr/>
          </p:nvSpPr>
          <p:spPr bwMode="auto">
            <a:xfrm>
              <a:off x="4547179" y="2659372"/>
              <a:ext cx="251754" cy="325318"/>
            </a:xfrm>
            <a:custGeom>
              <a:avLst/>
              <a:gdLst>
                <a:gd name="T0" fmla="*/ 28 w 41"/>
                <a:gd name="T1" fmla="*/ 0 h 53"/>
                <a:gd name="T2" fmla="*/ 23 w 41"/>
                <a:gd name="T3" fmla="*/ 0 h 53"/>
                <a:gd name="T4" fmla="*/ 0 w 41"/>
                <a:gd name="T5" fmla="*/ 8 h 53"/>
                <a:gd name="T6" fmla="*/ 0 w 41"/>
                <a:gd name="T7" fmla="*/ 17 h 53"/>
                <a:gd name="T8" fmla="*/ 13 w 41"/>
                <a:gd name="T9" fmla="*/ 17 h 53"/>
                <a:gd name="T10" fmla="*/ 13 w 41"/>
                <a:gd name="T11" fmla="*/ 41 h 53"/>
                <a:gd name="T12" fmla="*/ 0 w 41"/>
                <a:gd name="T13" fmla="*/ 41 h 53"/>
                <a:gd name="T14" fmla="*/ 0 w 41"/>
                <a:gd name="T15" fmla="*/ 53 h 53"/>
                <a:gd name="T16" fmla="*/ 41 w 41"/>
                <a:gd name="T17" fmla="*/ 53 h 53"/>
                <a:gd name="T18" fmla="*/ 41 w 41"/>
                <a:gd name="T19" fmla="*/ 41 h 53"/>
                <a:gd name="T20" fmla="*/ 28 w 41"/>
                <a:gd name="T21" fmla="*/ 41 h 53"/>
                <a:gd name="T22" fmla="*/ 28 w 41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53">
                  <a:moveTo>
                    <a:pt x="2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4"/>
                    <a:pt x="7" y="8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5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77" grpId="0" animBg="1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7295" y="1753308"/>
            <a:ext cx="9215825" cy="2972488"/>
            <a:chOff x="1487487" y="1752902"/>
            <a:chExt cx="9217025" cy="2971800"/>
          </a:xfrm>
        </p:grpSpPr>
        <p:sp>
          <p:nvSpPr>
            <p:cNvPr id="66" name="圆角矩形 65"/>
            <p:cNvSpPr/>
            <p:nvPr/>
          </p:nvSpPr>
          <p:spPr bwMode="auto">
            <a:xfrm>
              <a:off x="1487487" y="1752902"/>
              <a:ext cx="9217025" cy="2971800"/>
            </a:xfrm>
            <a:prstGeom prst="roundRect">
              <a:avLst>
                <a:gd name="adj" fmla="val 0"/>
              </a:avLst>
            </a:prstGeom>
            <a:solidFill>
              <a:srgbClr val="16253B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447062" y="2565702"/>
              <a:ext cx="7736695" cy="143933"/>
              <a:chOff x="2414351" y="2516717"/>
              <a:chExt cx="7767344" cy="143933"/>
            </a:xfrm>
            <a:solidFill>
              <a:srgbClr val="F18A1F"/>
            </a:solidFill>
          </p:grpSpPr>
          <p:sp>
            <p:nvSpPr>
              <p:cNvPr id="194" name="Freeform 5"/>
              <p:cNvSpPr/>
              <p:nvPr/>
            </p:nvSpPr>
            <p:spPr bwMode="auto">
              <a:xfrm>
                <a:off x="6443351" y="2516717"/>
                <a:ext cx="206569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6"/>
              <p:cNvSpPr/>
              <p:nvPr/>
            </p:nvSpPr>
            <p:spPr bwMode="auto">
              <a:xfrm>
                <a:off x="6287969" y="2516717"/>
                <a:ext cx="206568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7"/>
              <p:cNvSpPr/>
              <p:nvPr/>
            </p:nvSpPr>
            <p:spPr bwMode="auto">
              <a:xfrm>
                <a:off x="6136241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8"/>
              <p:cNvSpPr/>
              <p:nvPr/>
            </p:nvSpPr>
            <p:spPr bwMode="auto">
              <a:xfrm>
                <a:off x="6754118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9"/>
              <p:cNvSpPr/>
              <p:nvPr/>
            </p:nvSpPr>
            <p:spPr bwMode="auto">
              <a:xfrm>
                <a:off x="6598735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0"/>
              <p:cNvSpPr/>
              <p:nvPr/>
            </p:nvSpPr>
            <p:spPr bwMode="auto">
              <a:xfrm>
                <a:off x="6909502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1"/>
              <p:cNvSpPr/>
              <p:nvPr/>
            </p:nvSpPr>
            <p:spPr bwMode="auto">
              <a:xfrm>
                <a:off x="7064885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2"/>
              <p:cNvSpPr/>
              <p:nvPr/>
            </p:nvSpPr>
            <p:spPr bwMode="auto">
              <a:xfrm>
                <a:off x="5825474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3"/>
              <p:cNvSpPr/>
              <p:nvPr/>
            </p:nvSpPr>
            <p:spPr bwMode="auto">
              <a:xfrm>
                <a:off x="5670091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4"/>
              <p:cNvSpPr/>
              <p:nvPr/>
            </p:nvSpPr>
            <p:spPr bwMode="auto">
              <a:xfrm>
                <a:off x="4737791" y="2516717"/>
                <a:ext cx="206568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15"/>
              <p:cNvSpPr/>
              <p:nvPr/>
            </p:nvSpPr>
            <p:spPr bwMode="auto">
              <a:xfrm>
                <a:off x="7220269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9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16"/>
              <p:cNvSpPr/>
              <p:nvPr/>
            </p:nvSpPr>
            <p:spPr bwMode="auto">
              <a:xfrm>
                <a:off x="4430680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7"/>
              <p:cNvSpPr/>
              <p:nvPr/>
            </p:nvSpPr>
            <p:spPr bwMode="auto">
              <a:xfrm>
                <a:off x="4893174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8"/>
              <p:cNvSpPr/>
              <p:nvPr/>
            </p:nvSpPr>
            <p:spPr bwMode="auto">
              <a:xfrm>
                <a:off x="4582407" y="2516717"/>
                <a:ext cx="206569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9"/>
              <p:cNvSpPr/>
              <p:nvPr/>
            </p:nvSpPr>
            <p:spPr bwMode="auto">
              <a:xfrm>
                <a:off x="5359324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0"/>
              <p:cNvSpPr/>
              <p:nvPr/>
            </p:nvSpPr>
            <p:spPr bwMode="auto">
              <a:xfrm>
                <a:off x="5048558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1"/>
              <p:cNvSpPr/>
              <p:nvPr/>
            </p:nvSpPr>
            <p:spPr bwMode="auto">
              <a:xfrm>
                <a:off x="5514707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22"/>
              <p:cNvSpPr/>
              <p:nvPr/>
            </p:nvSpPr>
            <p:spPr bwMode="auto">
              <a:xfrm>
                <a:off x="5203940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23"/>
              <p:cNvSpPr/>
              <p:nvPr/>
            </p:nvSpPr>
            <p:spPr bwMode="auto">
              <a:xfrm>
                <a:off x="7838146" y="2516717"/>
                <a:ext cx="206568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24"/>
              <p:cNvSpPr/>
              <p:nvPr/>
            </p:nvSpPr>
            <p:spPr bwMode="auto">
              <a:xfrm>
                <a:off x="9236596" y="2516717"/>
                <a:ext cx="202913" cy="143933"/>
              </a:xfrm>
              <a:custGeom>
                <a:avLst/>
                <a:gdLst>
                  <a:gd name="T0" fmla="*/ 68263 w 111"/>
                  <a:gd name="T1" fmla="*/ 107950 h 68"/>
                  <a:gd name="T2" fmla="*/ 176213 w 111"/>
                  <a:gd name="T3" fmla="*/ 0 h 68"/>
                  <a:gd name="T4" fmla="*/ 104775 w 111"/>
                  <a:gd name="T5" fmla="*/ 0 h 68"/>
                  <a:gd name="T6" fmla="*/ 0 w 111"/>
                  <a:gd name="T7" fmla="*/ 107950 h 68"/>
                  <a:gd name="T8" fmla="*/ 68263 w 111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5"/>
              <p:cNvSpPr/>
              <p:nvPr/>
            </p:nvSpPr>
            <p:spPr bwMode="auto">
              <a:xfrm>
                <a:off x="9391980" y="2516717"/>
                <a:ext cx="202912" cy="143933"/>
              </a:xfrm>
              <a:custGeom>
                <a:avLst/>
                <a:gdLst>
                  <a:gd name="T0" fmla="*/ 68263 w 111"/>
                  <a:gd name="T1" fmla="*/ 107950 h 68"/>
                  <a:gd name="T2" fmla="*/ 176213 w 111"/>
                  <a:gd name="T3" fmla="*/ 0 h 68"/>
                  <a:gd name="T4" fmla="*/ 104775 w 111"/>
                  <a:gd name="T5" fmla="*/ 0 h 68"/>
                  <a:gd name="T6" fmla="*/ 0 w 111"/>
                  <a:gd name="T7" fmla="*/ 107950 h 68"/>
                  <a:gd name="T8" fmla="*/ 68263 w 111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6"/>
              <p:cNvSpPr/>
              <p:nvPr/>
            </p:nvSpPr>
            <p:spPr bwMode="auto">
              <a:xfrm>
                <a:off x="8925830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9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7"/>
              <p:cNvSpPr/>
              <p:nvPr/>
            </p:nvSpPr>
            <p:spPr bwMode="auto">
              <a:xfrm>
                <a:off x="9081214" y="2516717"/>
                <a:ext cx="202912" cy="143933"/>
              </a:xfrm>
              <a:custGeom>
                <a:avLst/>
                <a:gdLst>
                  <a:gd name="T0" fmla="*/ 68263 w 111"/>
                  <a:gd name="T1" fmla="*/ 107950 h 68"/>
                  <a:gd name="T2" fmla="*/ 176213 w 111"/>
                  <a:gd name="T3" fmla="*/ 0 h 68"/>
                  <a:gd name="T4" fmla="*/ 104775 w 111"/>
                  <a:gd name="T5" fmla="*/ 0 h 68"/>
                  <a:gd name="T6" fmla="*/ 0 w 111"/>
                  <a:gd name="T7" fmla="*/ 107950 h 68"/>
                  <a:gd name="T8" fmla="*/ 68263 w 111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28"/>
              <p:cNvSpPr/>
              <p:nvPr/>
            </p:nvSpPr>
            <p:spPr bwMode="auto">
              <a:xfrm>
                <a:off x="9543707" y="2516717"/>
                <a:ext cx="206569" cy="143933"/>
              </a:xfrm>
              <a:custGeom>
                <a:avLst/>
                <a:gdLst>
                  <a:gd name="T0" fmla="*/ 71438 w 113"/>
                  <a:gd name="T1" fmla="*/ 107950 h 68"/>
                  <a:gd name="T2" fmla="*/ 179388 w 113"/>
                  <a:gd name="T3" fmla="*/ 0 h 68"/>
                  <a:gd name="T4" fmla="*/ 107950 w 113"/>
                  <a:gd name="T5" fmla="*/ 0 h 68"/>
                  <a:gd name="T6" fmla="*/ 0 w 113"/>
                  <a:gd name="T7" fmla="*/ 107950 h 68"/>
                  <a:gd name="T8" fmla="*/ 71438 w 113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29"/>
              <p:cNvSpPr/>
              <p:nvPr/>
            </p:nvSpPr>
            <p:spPr bwMode="auto">
              <a:xfrm>
                <a:off x="10165242" y="2641210"/>
                <a:ext cx="16453" cy="19055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0 w 9"/>
                  <a:gd name="T5" fmla="*/ 2147483647 h 9"/>
                  <a:gd name="T6" fmla="*/ 2147483647 w 9"/>
                  <a:gd name="T7" fmla="*/ 2147483647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30"/>
              <p:cNvSpPr/>
              <p:nvPr/>
            </p:nvSpPr>
            <p:spPr bwMode="auto">
              <a:xfrm>
                <a:off x="10009858" y="2516717"/>
                <a:ext cx="171836" cy="143933"/>
              </a:xfrm>
              <a:custGeom>
                <a:avLst/>
                <a:gdLst>
                  <a:gd name="T0" fmla="*/ 71438 w 94"/>
                  <a:gd name="T1" fmla="*/ 107950 h 68"/>
                  <a:gd name="T2" fmla="*/ 149225 w 94"/>
                  <a:gd name="T3" fmla="*/ 30163 h 68"/>
                  <a:gd name="T4" fmla="*/ 149225 w 94"/>
                  <a:gd name="T5" fmla="*/ 0 h 68"/>
                  <a:gd name="T6" fmla="*/ 107950 w 94"/>
                  <a:gd name="T7" fmla="*/ 0 h 68"/>
                  <a:gd name="T8" fmla="*/ 0 w 94"/>
                  <a:gd name="T9" fmla="*/ 107950 h 68"/>
                  <a:gd name="T10" fmla="*/ 71438 w 94"/>
                  <a:gd name="T11" fmla="*/ 10795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4" h="68">
                    <a:moveTo>
                      <a:pt x="45" y="68"/>
                    </a:moveTo>
                    <a:lnTo>
                      <a:pt x="94" y="19"/>
                    </a:lnTo>
                    <a:lnTo>
                      <a:pt x="94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31"/>
              <p:cNvSpPr/>
              <p:nvPr/>
            </p:nvSpPr>
            <p:spPr bwMode="auto">
              <a:xfrm>
                <a:off x="9854474" y="2516717"/>
                <a:ext cx="206569" cy="143933"/>
              </a:xfrm>
              <a:custGeom>
                <a:avLst/>
                <a:gdLst>
                  <a:gd name="T0" fmla="*/ 71438 w 113"/>
                  <a:gd name="T1" fmla="*/ 107950 h 68"/>
                  <a:gd name="T2" fmla="*/ 179388 w 113"/>
                  <a:gd name="T3" fmla="*/ 0 h 68"/>
                  <a:gd name="T4" fmla="*/ 107950 w 113"/>
                  <a:gd name="T5" fmla="*/ 0 h 68"/>
                  <a:gd name="T6" fmla="*/ 0 w 113"/>
                  <a:gd name="T7" fmla="*/ 107950 h 68"/>
                  <a:gd name="T8" fmla="*/ 71438 w 113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32"/>
              <p:cNvSpPr/>
              <p:nvPr/>
            </p:nvSpPr>
            <p:spPr bwMode="auto">
              <a:xfrm>
                <a:off x="9699091" y="2516717"/>
                <a:ext cx="206568" cy="143933"/>
              </a:xfrm>
              <a:custGeom>
                <a:avLst/>
                <a:gdLst>
                  <a:gd name="T0" fmla="*/ 71438 w 113"/>
                  <a:gd name="T1" fmla="*/ 107950 h 68"/>
                  <a:gd name="T2" fmla="*/ 179388 w 113"/>
                  <a:gd name="T3" fmla="*/ 0 h 68"/>
                  <a:gd name="T4" fmla="*/ 107950 w 113"/>
                  <a:gd name="T5" fmla="*/ 0 h 68"/>
                  <a:gd name="T6" fmla="*/ 0 w 113"/>
                  <a:gd name="T7" fmla="*/ 107950 h 68"/>
                  <a:gd name="T8" fmla="*/ 71438 w 113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33"/>
              <p:cNvSpPr/>
              <p:nvPr/>
            </p:nvSpPr>
            <p:spPr bwMode="auto">
              <a:xfrm>
                <a:off x="7993529" y="2516717"/>
                <a:ext cx="206569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34"/>
              <p:cNvSpPr/>
              <p:nvPr/>
            </p:nvSpPr>
            <p:spPr bwMode="auto">
              <a:xfrm>
                <a:off x="7375652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35"/>
              <p:cNvSpPr/>
              <p:nvPr/>
            </p:nvSpPr>
            <p:spPr bwMode="auto">
              <a:xfrm>
                <a:off x="7686419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36"/>
              <p:cNvSpPr/>
              <p:nvPr/>
            </p:nvSpPr>
            <p:spPr bwMode="auto">
              <a:xfrm>
                <a:off x="4275296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37"/>
              <p:cNvSpPr/>
              <p:nvPr/>
            </p:nvSpPr>
            <p:spPr bwMode="auto">
              <a:xfrm>
                <a:off x="7531036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38"/>
              <p:cNvSpPr/>
              <p:nvPr/>
            </p:nvSpPr>
            <p:spPr bwMode="auto">
              <a:xfrm>
                <a:off x="8459680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39"/>
              <p:cNvSpPr/>
              <p:nvPr/>
            </p:nvSpPr>
            <p:spPr bwMode="auto">
              <a:xfrm>
                <a:off x="8770447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9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0"/>
              <p:cNvSpPr/>
              <p:nvPr/>
            </p:nvSpPr>
            <p:spPr bwMode="auto">
              <a:xfrm>
                <a:off x="8615063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1"/>
              <p:cNvSpPr/>
              <p:nvPr/>
            </p:nvSpPr>
            <p:spPr bwMode="auto">
              <a:xfrm>
                <a:off x="8148913" y="2516717"/>
                <a:ext cx="206568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2"/>
              <p:cNvSpPr/>
              <p:nvPr/>
            </p:nvSpPr>
            <p:spPr bwMode="auto">
              <a:xfrm>
                <a:off x="8304296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3"/>
              <p:cNvSpPr/>
              <p:nvPr/>
            </p:nvSpPr>
            <p:spPr bwMode="auto">
              <a:xfrm>
                <a:off x="5980858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4"/>
              <p:cNvSpPr/>
              <p:nvPr/>
            </p:nvSpPr>
            <p:spPr bwMode="auto">
              <a:xfrm>
                <a:off x="3032229" y="2516717"/>
                <a:ext cx="206569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5"/>
              <p:cNvSpPr/>
              <p:nvPr/>
            </p:nvSpPr>
            <p:spPr bwMode="auto">
              <a:xfrm>
                <a:off x="3964529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6"/>
              <p:cNvSpPr/>
              <p:nvPr/>
            </p:nvSpPr>
            <p:spPr bwMode="auto">
              <a:xfrm>
                <a:off x="2876846" y="2516717"/>
                <a:ext cx="206568" cy="143933"/>
              </a:xfrm>
              <a:custGeom>
                <a:avLst/>
                <a:gdLst>
                  <a:gd name="T0" fmla="*/ 44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4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4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4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7"/>
              <p:cNvSpPr/>
              <p:nvPr/>
            </p:nvSpPr>
            <p:spPr bwMode="auto">
              <a:xfrm>
                <a:off x="2725118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48"/>
              <p:cNvSpPr/>
              <p:nvPr/>
            </p:nvSpPr>
            <p:spPr bwMode="auto">
              <a:xfrm>
                <a:off x="2569735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49"/>
              <p:cNvSpPr/>
              <p:nvPr/>
            </p:nvSpPr>
            <p:spPr bwMode="auto">
              <a:xfrm>
                <a:off x="3187613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50"/>
              <p:cNvSpPr/>
              <p:nvPr/>
            </p:nvSpPr>
            <p:spPr bwMode="auto">
              <a:xfrm>
                <a:off x="3342996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52"/>
              <p:cNvSpPr/>
              <p:nvPr/>
            </p:nvSpPr>
            <p:spPr bwMode="auto">
              <a:xfrm>
                <a:off x="3809146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53"/>
              <p:cNvSpPr/>
              <p:nvPr/>
            </p:nvSpPr>
            <p:spPr bwMode="auto">
              <a:xfrm>
                <a:off x="2414351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54"/>
              <p:cNvSpPr/>
              <p:nvPr/>
            </p:nvSpPr>
            <p:spPr bwMode="auto">
              <a:xfrm>
                <a:off x="3498380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55"/>
              <p:cNvSpPr/>
              <p:nvPr/>
            </p:nvSpPr>
            <p:spPr bwMode="auto">
              <a:xfrm>
                <a:off x="3653763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56"/>
              <p:cNvSpPr/>
              <p:nvPr/>
            </p:nvSpPr>
            <p:spPr bwMode="auto">
              <a:xfrm>
                <a:off x="4119913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8984733" y="2561380"/>
              <a:ext cx="1199926" cy="146139"/>
            </a:xfrm>
            <a:prstGeom prst="rect">
              <a:avLst/>
            </a:prstGeom>
            <a:solidFill>
              <a:srgbClr val="F18A1F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 sz="2135">
                <a:solidFill>
                  <a:prstClr val="white"/>
                </a:solidFill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2447064" y="3920276"/>
              <a:ext cx="7736692" cy="146143"/>
              <a:chOff x="2414353" y="3871291"/>
              <a:chExt cx="7767341" cy="146143"/>
            </a:xfrm>
            <a:solidFill>
              <a:srgbClr val="F18A1F"/>
            </a:solidFill>
          </p:grpSpPr>
          <p:sp>
            <p:nvSpPr>
              <p:cNvPr id="143" name="Freeform 58"/>
              <p:cNvSpPr/>
              <p:nvPr/>
            </p:nvSpPr>
            <p:spPr bwMode="auto">
              <a:xfrm>
                <a:off x="6443351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9"/>
              <p:cNvSpPr/>
              <p:nvPr/>
            </p:nvSpPr>
            <p:spPr bwMode="auto">
              <a:xfrm>
                <a:off x="6287969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60"/>
              <p:cNvSpPr/>
              <p:nvPr/>
            </p:nvSpPr>
            <p:spPr bwMode="auto">
              <a:xfrm>
                <a:off x="6136241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61"/>
              <p:cNvSpPr/>
              <p:nvPr/>
            </p:nvSpPr>
            <p:spPr bwMode="auto">
              <a:xfrm>
                <a:off x="6754118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62"/>
              <p:cNvSpPr/>
              <p:nvPr/>
            </p:nvSpPr>
            <p:spPr bwMode="auto">
              <a:xfrm>
                <a:off x="6598735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63"/>
              <p:cNvSpPr/>
              <p:nvPr/>
            </p:nvSpPr>
            <p:spPr bwMode="auto">
              <a:xfrm>
                <a:off x="6909502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4"/>
              <p:cNvSpPr/>
              <p:nvPr/>
            </p:nvSpPr>
            <p:spPr bwMode="auto">
              <a:xfrm>
                <a:off x="7064885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5"/>
              <p:cNvSpPr/>
              <p:nvPr/>
            </p:nvSpPr>
            <p:spPr bwMode="auto">
              <a:xfrm>
                <a:off x="5825474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6"/>
              <p:cNvSpPr/>
              <p:nvPr/>
            </p:nvSpPr>
            <p:spPr bwMode="auto">
              <a:xfrm>
                <a:off x="5670091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7"/>
              <p:cNvSpPr/>
              <p:nvPr/>
            </p:nvSpPr>
            <p:spPr bwMode="auto">
              <a:xfrm>
                <a:off x="4737791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8"/>
              <p:cNvSpPr/>
              <p:nvPr/>
            </p:nvSpPr>
            <p:spPr bwMode="auto">
              <a:xfrm>
                <a:off x="7220269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9"/>
              <p:cNvSpPr/>
              <p:nvPr/>
            </p:nvSpPr>
            <p:spPr bwMode="auto">
              <a:xfrm>
                <a:off x="4430680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70"/>
              <p:cNvSpPr/>
              <p:nvPr/>
            </p:nvSpPr>
            <p:spPr bwMode="auto">
              <a:xfrm>
                <a:off x="4893174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71"/>
              <p:cNvSpPr/>
              <p:nvPr/>
            </p:nvSpPr>
            <p:spPr bwMode="auto">
              <a:xfrm>
                <a:off x="4582407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72"/>
              <p:cNvSpPr/>
              <p:nvPr/>
            </p:nvSpPr>
            <p:spPr bwMode="auto">
              <a:xfrm>
                <a:off x="5359324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73"/>
              <p:cNvSpPr/>
              <p:nvPr/>
            </p:nvSpPr>
            <p:spPr bwMode="auto">
              <a:xfrm>
                <a:off x="5048558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74"/>
              <p:cNvSpPr/>
              <p:nvPr/>
            </p:nvSpPr>
            <p:spPr bwMode="auto">
              <a:xfrm>
                <a:off x="5514707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75"/>
              <p:cNvSpPr/>
              <p:nvPr/>
            </p:nvSpPr>
            <p:spPr bwMode="auto">
              <a:xfrm>
                <a:off x="5203940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76"/>
              <p:cNvSpPr/>
              <p:nvPr/>
            </p:nvSpPr>
            <p:spPr bwMode="auto">
              <a:xfrm>
                <a:off x="7838146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77"/>
              <p:cNvSpPr/>
              <p:nvPr/>
            </p:nvSpPr>
            <p:spPr bwMode="auto">
              <a:xfrm>
                <a:off x="9236596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78"/>
              <p:cNvSpPr/>
              <p:nvPr/>
            </p:nvSpPr>
            <p:spPr bwMode="auto">
              <a:xfrm>
                <a:off x="9391980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9"/>
              <p:cNvSpPr/>
              <p:nvPr/>
            </p:nvSpPr>
            <p:spPr bwMode="auto">
              <a:xfrm>
                <a:off x="8925830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80"/>
              <p:cNvSpPr/>
              <p:nvPr/>
            </p:nvSpPr>
            <p:spPr bwMode="auto">
              <a:xfrm>
                <a:off x="9081214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81"/>
              <p:cNvSpPr/>
              <p:nvPr/>
            </p:nvSpPr>
            <p:spPr bwMode="auto">
              <a:xfrm>
                <a:off x="9543707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82"/>
              <p:cNvSpPr/>
              <p:nvPr/>
            </p:nvSpPr>
            <p:spPr bwMode="auto">
              <a:xfrm>
                <a:off x="10165241" y="3996266"/>
                <a:ext cx="16453" cy="21166"/>
              </a:xfrm>
              <a:custGeom>
                <a:avLst/>
                <a:gdLst>
                  <a:gd name="T0" fmla="*/ 9 w 9"/>
                  <a:gd name="T1" fmla="*/ 10 h 10"/>
                  <a:gd name="T2" fmla="*/ 9 w 9"/>
                  <a:gd name="T3" fmla="*/ 0 h 10"/>
                  <a:gd name="T4" fmla="*/ 0 w 9"/>
                  <a:gd name="T5" fmla="*/ 10 h 10"/>
                  <a:gd name="T6" fmla="*/ 9 w 9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9" y="10"/>
                    </a:moveTo>
                    <a:lnTo>
                      <a:pt x="9" y="0"/>
                    </a:lnTo>
                    <a:lnTo>
                      <a:pt x="0" y="10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83"/>
              <p:cNvSpPr/>
              <p:nvPr/>
            </p:nvSpPr>
            <p:spPr bwMode="auto">
              <a:xfrm>
                <a:off x="10009858" y="3871384"/>
                <a:ext cx="171836" cy="146050"/>
              </a:xfrm>
              <a:custGeom>
                <a:avLst/>
                <a:gdLst>
                  <a:gd name="T0" fmla="*/ 2147483647 w 94"/>
                  <a:gd name="T1" fmla="*/ 2147483647 h 69"/>
                  <a:gd name="T2" fmla="*/ 2147483647 w 94"/>
                  <a:gd name="T3" fmla="*/ 2147483647 h 69"/>
                  <a:gd name="T4" fmla="*/ 2147483647 w 94"/>
                  <a:gd name="T5" fmla="*/ 0 h 69"/>
                  <a:gd name="T6" fmla="*/ 2147483647 w 94"/>
                  <a:gd name="T7" fmla="*/ 0 h 69"/>
                  <a:gd name="T8" fmla="*/ 0 w 94"/>
                  <a:gd name="T9" fmla="*/ 2147483647 h 69"/>
                  <a:gd name="T10" fmla="*/ 2147483647 w 94"/>
                  <a:gd name="T11" fmla="*/ 2147483647 h 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4" h="69">
                    <a:moveTo>
                      <a:pt x="45" y="69"/>
                    </a:moveTo>
                    <a:lnTo>
                      <a:pt x="94" y="17"/>
                    </a:lnTo>
                    <a:lnTo>
                      <a:pt x="94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84"/>
              <p:cNvSpPr/>
              <p:nvPr/>
            </p:nvSpPr>
            <p:spPr bwMode="auto">
              <a:xfrm>
                <a:off x="9854474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85"/>
              <p:cNvSpPr/>
              <p:nvPr/>
            </p:nvSpPr>
            <p:spPr bwMode="auto">
              <a:xfrm>
                <a:off x="9699091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86"/>
              <p:cNvSpPr/>
              <p:nvPr/>
            </p:nvSpPr>
            <p:spPr bwMode="auto">
              <a:xfrm>
                <a:off x="7993529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87"/>
              <p:cNvSpPr/>
              <p:nvPr/>
            </p:nvSpPr>
            <p:spPr bwMode="auto">
              <a:xfrm>
                <a:off x="7375652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88"/>
              <p:cNvSpPr/>
              <p:nvPr/>
            </p:nvSpPr>
            <p:spPr bwMode="auto">
              <a:xfrm>
                <a:off x="7686419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89"/>
              <p:cNvSpPr/>
              <p:nvPr/>
            </p:nvSpPr>
            <p:spPr bwMode="auto">
              <a:xfrm>
                <a:off x="4275296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90"/>
              <p:cNvSpPr/>
              <p:nvPr/>
            </p:nvSpPr>
            <p:spPr bwMode="auto">
              <a:xfrm>
                <a:off x="7531036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91"/>
              <p:cNvSpPr/>
              <p:nvPr/>
            </p:nvSpPr>
            <p:spPr bwMode="auto">
              <a:xfrm>
                <a:off x="8459680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92"/>
              <p:cNvSpPr/>
              <p:nvPr/>
            </p:nvSpPr>
            <p:spPr bwMode="auto">
              <a:xfrm>
                <a:off x="8770447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93"/>
              <p:cNvSpPr/>
              <p:nvPr/>
            </p:nvSpPr>
            <p:spPr bwMode="auto">
              <a:xfrm>
                <a:off x="8615063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94"/>
              <p:cNvSpPr/>
              <p:nvPr/>
            </p:nvSpPr>
            <p:spPr bwMode="auto">
              <a:xfrm>
                <a:off x="8148913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95"/>
              <p:cNvSpPr/>
              <p:nvPr/>
            </p:nvSpPr>
            <p:spPr bwMode="auto">
              <a:xfrm>
                <a:off x="8304296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96"/>
              <p:cNvSpPr/>
              <p:nvPr/>
            </p:nvSpPr>
            <p:spPr bwMode="auto">
              <a:xfrm>
                <a:off x="5980858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97"/>
              <p:cNvSpPr/>
              <p:nvPr/>
            </p:nvSpPr>
            <p:spPr bwMode="auto">
              <a:xfrm>
                <a:off x="3032230" y="3871291"/>
                <a:ext cx="206569" cy="146086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98"/>
              <p:cNvSpPr/>
              <p:nvPr/>
            </p:nvSpPr>
            <p:spPr bwMode="auto">
              <a:xfrm>
                <a:off x="3964530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99"/>
              <p:cNvSpPr/>
              <p:nvPr/>
            </p:nvSpPr>
            <p:spPr bwMode="auto">
              <a:xfrm>
                <a:off x="2876846" y="3871291"/>
                <a:ext cx="206569" cy="146086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4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4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100"/>
              <p:cNvSpPr/>
              <p:nvPr/>
            </p:nvSpPr>
            <p:spPr bwMode="auto">
              <a:xfrm>
                <a:off x="2725119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101"/>
              <p:cNvSpPr/>
              <p:nvPr/>
            </p:nvSpPr>
            <p:spPr bwMode="auto">
              <a:xfrm>
                <a:off x="2569735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02"/>
              <p:cNvSpPr/>
              <p:nvPr/>
            </p:nvSpPr>
            <p:spPr bwMode="auto">
              <a:xfrm>
                <a:off x="3187613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03"/>
              <p:cNvSpPr/>
              <p:nvPr/>
            </p:nvSpPr>
            <p:spPr bwMode="auto">
              <a:xfrm>
                <a:off x="3342997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105"/>
              <p:cNvSpPr/>
              <p:nvPr/>
            </p:nvSpPr>
            <p:spPr bwMode="auto">
              <a:xfrm>
                <a:off x="3809146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106"/>
              <p:cNvSpPr/>
              <p:nvPr/>
            </p:nvSpPr>
            <p:spPr bwMode="auto">
              <a:xfrm>
                <a:off x="2414353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07"/>
              <p:cNvSpPr/>
              <p:nvPr/>
            </p:nvSpPr>
            <p:spPr bwMode="auto">
              <a:xfrm>
                <a:off x="3498380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08"/>
              <p:cNvSpPr/>
              <p:nvPr/>
            </p:nvSpPr>
            <p:spPr bwMode="auto">
              <a:xfrm>
                <a:off x="3653764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109"/>
              <p:cNvSpPr/>
              <p:nvPr/>
            </p:nvSpPr>
            <p:spPr bwMode="auto">
              <a:xfrm>
                <a:off x="4119913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4158638" y="3920276"/>
              <a:ext cx="6025117" cy="146086"/>
            </a:xfrm>
            <a:prstGeom prst="rect">
              <a:avLst/>
            </a:prstGeom>
            <a:solidFill>
              <a:srgbClr val="F18A1F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endParaRPr lang="zh-CN" altLang="en-US" sz="2135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447062" y="3245152"/>
              <a:ext cx="7736694" cy="139700"/>
              <a:chOff x="2414351" y="3196167"/>
              <a:chExt cx="7767343" cy="139700"/>
            </a:xfrm>
            <a:solidFill>
              <a:srgbClr val="F18A1F"/>
            </a:solidFill>
          </p:grpSpPr>
          <p:sp>
            <p:nvSpPr>
              <p:cNvPr id="86" name="Freeform 111"/>
              <p:cNvSpPr/>
              <p:nvPr/>
            </p:nvSpPr>
            <p:spPr bwMode="auto">
              <a:xfrm>
                <a:off x="6443351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12"/>
              <p:cNvSpPr/>
              <p:nvPr/>
            </p:nvSpPr>
            <p:spPr bwMode="auto">
              <a:xfrm>
                <a:off x="6287969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13"/>
              <p:cNvSpPr/>
              <p:nvPr/>
            </p:nvSpPr>
            <p:spPr bwMode="auto">
              <a:xfrm>
                <a:off x="6136241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14"/>
              <p:cNvSpPr/>
              <p:nvPr/>
            </p:nvSpPr>
            <p:spPr bwMode="auto">
              <a:xfrm>
                <a:off x="6754118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15"/>
              <p:cNvSpPr/>
              <p:nvPr/>
            </p:nvSpPr>
            <p:spPr bwMode="auto">
              <a:xfrm>
                <a:off x="6598735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16"/>
              <p:cNvSpPr/>
              <p:nvPr/>
            </p:nvSpPr>
            <p:spPr bwMode="auto">
              <a:xfrm>
                <a:off x="6909502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17"/>
              <p:cNvSpPr/>
              <p:nvPr/>
            </p:nvSpPr>
            <p:spPr bwMode="auto">
              <a:xfrm>
                <a:off x="7064885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18"/>
              <p:cNvSpPr/>
              <p:nvPr/>
            </p:nvSpPr>
            <p:spPr bwMode="auto">
              <a:xfrm>
                <a:off x="5825474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19"/>
              <p:cNvSpPr/>
              <p:nvPr/>
            </p:nvSpPr>
            <p:spPr bwMode="auto">
              <a:xfrm>
                <a:off x="5670091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20"/>
              <p:cNvSpPr/>
              <p:nvPr/>
            </p:nvSpPr>
            <p:spPr bwMode="auto">
              <a:xfrm>
                <a:off x="4737791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21"/>
              <p:cNvSpPr/>
              <p:nvPr/>
            </p:nvSpPr>
            <p:spPr bwMode="auto">
              <a:xfrm>
                <a:off x="7220269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9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22"/>
              <p:cNvSpPr/>
              <p:nvPr/>
            </p:nvSpPr>
            <p:spPr bwMode="auto">
              <a:xfrm>
                <a:off x="4430680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23"/>
              <p:cNvSpPr/>
              <p:nvPr/>
            </p:nvSpPr>
            <p:spPr bwMode="auto">
              <a:xfrm>
                <a:off x="4893174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24"/>
              <p:cNvSpPr/>
              <p:nvPr/>
            </p:nvSpPr>
            <p:spPr bwMode="auto">
              <a:xfrm>
                <a:off x="4582407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25"/>
              <p:cNvSpPr/>
              <p:nvPr/>
            </p:nvSpPr>
            <p:spPr bwMode="auto">
              <a:xfrm>
                <a:off x="5359324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6"/>
              <p:cNvSpPr/>
              <p:nvPr/>
            </p:nvSpPr>
            <p:spPr bwMode="auto">
              <a:xfrm>
                <a:off x="5048558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27"/>
              <p:cNvSpPr/>
              <p:nvPr/>
            </p:nvSpPr>
            <p:spPr bwMode="auto">
              <a:xfrm>
                <a:off x="5514707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28"/>
              <p:cNvSpPr/>
              <p:nvPr/>
            </p:nvSpPr>
            <p:spPr bwMode="auto">
              <a:xfrm>
                <a:off x="5203940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29"/>
              <p:cNvSpPr/>
              <p:nvPr/>
            </p:nvSpPr>
            <p:spPr bwMode="auto">
              <a:xfrm>
                <a:off x="7838146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30"/>
              <p:cNvSpPr/>
              <p:nvPr/>
            </p:nvSpPr>
            <p:spPr bwMode="auto">
              <a:xfrm>
                <a:off x="9236596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31"/>
              <p:cNvSpPr/>
              <p:nvPr/>
            </p:nvSpPr>
            <p:spPr bwMode="auto">
              <a:xfrm>
                <a:off x="9391980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32"/>
              <p:cNvSpPr/>
              <p:nvPr/>
            </p:nvSpPr>
            <p:spPr bwMode="auto">
              <a:xfrm>
                <a:off x="8925830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9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33"/>
              <p:cNvSpPr/>
              <p:nvPr/>
            </p:nvSpPr>
            <p:spPr bwMode="auto">
              <a:xfrm>
                <a:off x="9081214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34"/>
              <p:cNvSpPr/>
              <p:nvPr/>
            </p:nvSpPr>
            <p:spPr bwMode="auto">
              <a:xfrm>
                <a:off x="9543707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135"/>
              <p:cNvSpPr/>
              <p:nvPr/>
            </p:nvSpPr>
            <p:spPr bwMode="auto">
              <a:xfrm>
                <a:off x="10165241" y="3316817"/>
                <a:ext cx="16453" cy="19050"/>
              </a:xfrm>
              <a:custGeom>
                <a:avLst/>
                <a:gdLst>
                  <a:gd name="T0" fmla="*/ 9 w 9"/>
                  <a:gd name="T1" fmla="*/ 9 h 9"/>
                  <a:gd name="T2" fmla="*/ 9 w 9"/>
                  <a:gd name="T3" fmla="*/ 0 h 9"/>
                  <a:gd name="T4" fmla="*/ 0 w 9"/>
                  <a:gd name="T5" fmla="*/ 9 h 9"/>
                  <a:gd name="T6" fmla="*/ 9 w 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36"/>
              <p:cNvSpPr/>
              <p:nvPr/>
            </p:nvSpPr>
            <p:spPr bwMode="auto">
              <a:xfrm>
                <a:off x="10009858" y="3196167"/>
                <a:ext cx="171836" cy="139700"/>
              </a:xfrm>
              <a:custGeom>
                <a:avLst/>
                <a:gdLst>
                  <a:gd name="T0" fmla="*/ 45 w 94"/>
                  <a:gd name="T1" fmla="*/ 66 h 66"/>
                  <a:gd name="T2" fmla="*/ 94 w 94"/>
                  <a:gd name="T3" fmla="*/ 17 h 66"/>
                  <a:gd name="T4" fmla="*/ 94 w 94"/>
                  <a:gd name="T5" fmla="*/ 0 h 66"/>
                  <a:gd name="T6" fmla="*/ 68 w 94"/>
                  <a:gd name="T7" fmla="*/ 0 h 66"/>
                  <a:gd name="T8" fmla="*/ 0 w 94"/>
                  <a:gd name="T9" fmla="*/ 66 h 66"/>
                  <a:gd name="T10" fmla="*/ 45 w 94"/>
                  <a:gd name="T1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66">
                    <a:moveTo>
                      <a:pt x="45" y="66"/>
                    </a:moveTo>
                    <a:lnTo>
                      <a:pt x="94" y="17"/>
                    </a:lnTo>
                    <a:lnTo>
                      <a:pt x="94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37"/>
              <p:cNvSpPr/>
              <p:nvPr/>
            </p:nvSpPr>
            <p:spPr bwMode="auto">
              <a:xfrm>
                <a:off x="9854474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38"/>
              <p:cNvSpPr/>
              <p:nvPr/>
            </p:nvSpPr>
            <p:spPr bwMode="auto">
              <a:xfrm>
                <a:off x="9699091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39"/>
              <p:cNvSpPr/>
              <p:nvPr/>
            </p:nvSpPr>
            <p:spPr bwMode="auto">
              <a:xfrm>
                <a:off x="7993529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40"/>
              <p:cNvSpPr/>
              <p:nvPr/>
            </p:nvSpPr>
            <p:spPr bwMode="auto">
              <a:xfrm>
                <a:off x="7375652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41"/>
              <p:cNvSpPr/>
              <p:nvPr/>
            </p:nvSpPr>
            <p:spPr bwMode="auto">
              <a:xfrm>
                <a:off x="7686419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42"/>
              <p:cNvSpPr/>
              <p:nvPr/>
            </p:nvSpPr>
            <p:spPr bwMode="auto">
              <a:xfrm>
                <a:off x="4275296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43"/>
              <p:cNvSpPr/>
              <p:nvPr/>
            </p:nvSpPr>
            <p:spPr bwMode="auto">
              <a:xfrm>
                <a:off x="7531036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44"/>
              <p:cNvSpPr/>
              <p:nvPr/>
            </p:nvSpPr>
            <p:spPr bwMode="auto">
              <a:xfrm>
                <a:off x="8459680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45"/>
              <p:cNvSpPr/>
              <p:nvPr/>
            </p:nvSpPr>
            <p:spPr bwMode="auto">
              <a:xfrm>
                <a:off x="8770447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9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46"/>
              <p:cNvSpPr/>
              <p:nvPr/>
            </p:nvSpPr>
            <p:spPr bwMode="auto">
              <a:xfrm>
                <a:off x="8615063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147"/>
              <p:cNvSpPr/>
              <p:nvPr/>
            </p:nvSpPr>
            <p:spPr bwMode="auto">
              <a:xfrm>
                <a:off x="8148913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148"/>
              <p:cNvSpPr/>
              <p:nvPr/>
            </p:nvSpPr>
            <p:spPr bwMode="auto">
              <a:xfrm>
                <a:off x="8304296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149"/>
              <p:cNvSpPr/>
              <p:nvPr/>
            </p:nvSpPr>
            <p:spPr bwMode="auto">
              <a:xfrm>
                <a:off x="5980858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150"/>
              <p:cNvSpPr/>
              <p:nvPr/>
            </p:nvSpPr>
            <p:spPr bwMode="auto">
              <a:xfrm>
                <a:off x="3032229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151"/>
              <p:cNvSpPr/>
              <p:nvPr/>
            </p:nvSpPr>
            <p:spPr bwMode="auto">
              <a:xfrm>
                <a:off x="3964529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152"/>
              <p:cNvSpPr/>
              <p:nvPr/>
            </p:nvSpPr>
            <p:spPr bwMode="auto">
              <a:xfrm>
                <a:off x="2876846" y="3196167"/>
                <a:ext cx="206568" cy="139700"/>
              </a:xfrm>
              <a:custGeom>
                <a:avLst/>
                <a:gdLst>
                  <a:gd name="T0" fmla="*/ 44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4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4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4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153"/>
              <p:cNvSpPr/>
              <p:nvPr/>
            </p:nvSpPr>
            <p:spPr bwMode="auto">
              <a:xfrm>
                <a:off x="2725118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54"/>
              <p:cNvSpPr/>
              <p:nvPr/>
            </p:nvSpPr>
            <p:spPr bwMode="auto">
              <a:xfrm>
                <a:off x="2569735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55"/>
              <p:cNvSpPr/>
              <p:nvPr/>
            </p:nvSpPr>
            <p:spPr bwMode="auto">
              <a:xfrm>
                <a:off x="3187613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56"/>
              <p:cNvSpPr/>
              <p:nvPr/>
            </p:nvSpPr>
            <p:spPr bwMode="auto">
              <a:xfrm>
                <a:off x="3342996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58"/>
              <p:cNvSpPr/>
              <p:nvPr/>
            </p:nvSpPr>
            <p:spPr bwMode="auto">
              <a:xfrm>
                <a:off x="3809146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159"/>
              <p:cNvSpPr/>
              <p:nvPr/>
            </p:nvSpPr>
            <p:spPr bwMode="auto">
              <a:xfrm>
                <a:off x="2414351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60"/>
              <p:cNvSpPr/>
              <p:nvPr/>
            </p:nvSpPr>
            <p:spPr bwMode="auto">
              <a:xfrm>
                <a:off x="3498380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61"/>
              <p:cNvSpPr/>
              <p:nvPr/>
            </p:nvSpPr>
            <p:spPr bwMode="auto">
              <a:xfrm>
                <a:off x="3653763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62"/>
              <p:cNvSpPr/>
              <p:nvPr/>
            </p:nvSpPr>
            <p:spPr bwMode="auto">
              <a:xfrm>
                <a:off x="4119913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Rectangle 163"/>
            <p:cNvSpPr>
              <a:spLocks noChangeArrowheads="1"/>
            </p:cNvSpPr>
            <p:nvPr/>
          </p:nvSpPr>
          <p:spPr bwMode="auto">
            <a:xfrm>
              <a:off x="7268611" y="3245152"/>
              <a:ext cx="2915144" cy="139700"/>
            </a:xfrm>
            <a:prstGeom prst="rect">
              <a:avLst/>
            </a:prstGeom>
            <a:solidFill>
              <a:srgbClr val="F18A1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14400">
                <a:defRPr/>
              </a:pPr>
              <a:endParaRPr lang="zh-CN" altLang="en-US" sz="2135">
                <a:solidFill>
                  <a:prstClr val="black"/>
                </a:solidFill>
              </a:endParaRPr>
            </a:p>
          </p:txBody>
        </p:sp>
        <p:sp>
          <p:nvSpPr>
            <p:cNvPr id="80" name="TextBox 682"/>
            <p:cNvSpPr txBox="1"/>
            <p:nvPr/>
          </p:nvSpPr>
          <p:spPr bwMode="auto">
            <a:xfrm>
              <a:off x="1714091" y="2471421"/>
              <a:ext cx="5384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914400">
                <a:defRPr/>
              </a:pPr>
              <a:r>
                <a:rPr lang="en-US" altLang="zh-CN" sz="1600" dirty="0">
                  <a:solidFill>
                    <a:prstClr val="white"/>
                  </a:solidFill>
                </a:rPr>
                <a:t>16%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309"/>
            <p:cNvSpPr txBox="1">
              <a:spLocks noChangeArrowheads="1"/>
            </p:cNvSpPr>
            <p:nvPr/>
          </p:nvSpPr>
          <p:spPr bwMode="auto">
            <a:xfrm>
              <a:off x="9262445" y="2226671"/>
              <a:ext cx="1001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zh-CN" altLang="en-US"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310"/>
            <p:cNvSpPr txBox="1">
              <a:spLocks noChangeArrowheads="1"/>
            </p:cNvSpPr>
            <p:nvPr/>
          </p:nvSpPr>
          <p:spPr bwMode="auto">
            <a:xfrm>
              <a:off x="9262445" y="2923526"/>
              <a:ext cx="1001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Box 311"/>
            <p:cNvSpPr txBox="1">
              <a:spLocks noChangeArrowheads="1"/>
            </p:cNvSpPr>
            <p:nvPr/>
          </p:nvSpPr>
          <p:spPr bwMode="auto">
            <a:xfrm>
              <a:off x="9262445" y="3581665"/>
              <a:ext cx="1001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zh-CN" altLang="en-US"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Box 682"/>
            <p:cNvSpPr txBox="1"/>
            <p:nvPr/>
          </p:nvSpPr>
          <p:spPr bwMode="auto">
            <a:xfrm>
              <a:off x="1714091" y="3148755"/>
              <a:ext cx="5384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914400">
                <a:defRPr/>
              </a:pPr>
              <a:r>
                <a:rPr lang="en-US" altLang="zh-CN" sz="1600" dirty="0">
                  <a:solidFill>
                    <a:prstClr val="white"/>
                  </a:solidFill>
                </a:rPr>
                <a:t>38%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5" name="TextBox 682"/>
            <p:cNvSpPr txBox="1">
              <a:spLocks noChangeArrowheads="1"/>
            </p:cNvSpPr>
            <p:nvPr/>
          </p:nvSpPr>
          <p:spPr bwMode="auto">
            <a:xfrm>
              <a:off x="1713281" y="3826498"/>
              <a:ext cx="538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 eaLnBrk="1" hangingPunct="1"/>
              <a:r>
                <a:rPr lang="en-US" altLang="zh-CN" sz="1600">
                  <a:solidFill>
                    <a:prstClr val="white"/>
                  </a:solidFill>
                </a:rPr>
                <a:t>78%</a:t>
              </a: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1385867" y="5060584"/>
            <a:ext cx="9535198" cy="64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47" name="组合 246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248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3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249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422773" y="3749971"/>
            <a:ext cx="2854598" cy="120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6200000">
            <a:off x="7766729" y="3810408"/>
            <a:ext cx="214555" cy="262966"/>
          </a:xfrm>
          <a:prstGeom prst="triangle">
            <a:avLst/>
          </a:prstGeom>
          <a:solidFill>
            <a:srgbClr val="14B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5400000" flipH="1">
            <a:off x="4258364" y="3810408"/>
            <a:ext cx="214555" cy="262966"/>
          </a:xfrm>
          <a:prstGeom prst="triangle">
            <a:avLst/>
          </a:prstGeom>
          <a:solidFill>
            <a:srgbClr val="14B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558757" y="923333"/>
            <a:ext cx="3072900" cy="4683995"/>
            <a:chOff x="2872" y="841"/>
            <a:chExt cx="2064" cy="3145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72" y="841"/>
              <a:ext cx="2064" cy="3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3322" y="1225"/>
              <a:ext cx="1183" cy="1183"/>
            </a:xfrm>
            <a:prstGeom prst="ellipse">
              <a:avLst/>
            </a:prstGeom>
            <a:solidFill>
              <a:srgbClr val="C9341F"/>
            </a:solidFill>
            <a:ln w="65088" cap="flat">
              <a:solidFill>
                <a:srgbClr val="F1C40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3403" y="1309"/>
              <a:ext cx="1015" cy="1014"/>
            </a:xfrm>
            <a:prstGeom prst="ellipse">
              <a:avLst/>
            </a:prstGeom>
            <a:noFill/>
            <a:ln w="30163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3697" y="1426"/>
              <a:ext cx="427" cy="797"/>
            </a:xfrm>
            <a:custGeom>
              <a:avLst/>
              <a:gdLst>
                <a:gd name="T0" fmla="*/ 163 w 362"/>
                <a:gd name="T1" fmla="*/ 676 h 676"/>
                <a:gd name="T2" fmla="*/ 163 w 362"/>
                <a:gd name="T3" fmla="*/ 609 h 676"/>
                <a:gd name="T4" fmla="*/ 81 w 362"/>
                <a:gd name="T5" fmla="*/ 586 h 676"/>
                <a:gd name="T6" fmla="*/ 27 w 362"/>
                <a:gd name="T7" fmla="*/ 534 h 676"/>
                <a:gd name="T8" fmla="*/ 0 w 362"/>
                <a:gd name="T9" fmla="*/ 445 h 676"/>
                <a:gd name="T10" fmla="*/ 68 w 362"/>
                <a:gd name="T11" fmla="*/ 433 h 676"/>
                <a:gd name="T12" fmla="*/ 95 w 362"/>
                <a:gd name="T13" fmla="*/ 512 h 676"/>
                <a:gd name="T14" fmla="*/ 163 w 362"/>
                <a:gd name="T15" fmla="*/ 552 h 676"/>
                <a:gd name="T16" fmla="*/ 163 w 362"/>
                <a:gd name="T17" fmla="*/ 338 h 676"/>
                <a:gd name="T18" fmla="*/ 79 w 362"/>
                <a:gd name="T19" fmla="*/ 306 h 676"/>
                <a:gd name="T20" fmla="*/ 29 w 362"/>
                <a:gd name="T21" fmla="*/ 256 h 676"/>
                <a:gd name="T22" fmla="*/ 12 w 362"/>
                <a:gd name="T23" fmla="*/ 184 h 676"/>
                <a:gd name="T24" fmla="*/ 63 w 362"/>
                <a:gd name="T25" fmla="*/ 68 h 676"/>
                <a:gd name="T26" fmla="*/ 163 w 362"/>
                <a:gd name="T27" fmla="*/ 32 h 676"/>
                <a:gd name="T28" fmla="*/ 163 w 362"/>
                <a:gd name="T29" fmla="*/ 0 h 676"/>
                <a:gd name="T30" fmla="*/ 203 w 362"/>
                <a:gd name="T31" fmla="*/ 0 h 676"/>
                <a:gd name="T32" fmla="*/ 203 w 362"/>
                <a:gd name="T33" fmla="*/ 32 h 676"/>
                <a:gd name="T34" fmla="*/ 296 w 362"/>
                <a:gd name="T35" fmla="*/ 66 h 676"/>
                <a:gd name="T36" fmla="*/ 349 w 362"/>
                <a:gd name="T37" fmla="*/ 166 h 676"/>
                <a:gd name="T38" fmla="*/ 279 w 362"/>
                <a:gd name="T39" fmla="*/ 177 h 676"/>
                <a:gd name="T40" fmla="*/ 255 w 362"/>
                <a:gd name="T41" fmla="*/ 116 h 676"/>
                <a:gd name="T42" fmla="*/ 203 w 362"/>
                <a:gd name="T43" fmla="*/ 88 h 676"/>
                <a:gd name="T44" fmla="*/ 203 w 362"/>
                <a:gd name="T45" fmla="*/ 282 h 676"/>
                <a:gd name="T46" fmla="*/ 270 w 362"/>
                <a:gd name="T47" fmla="*/ 302 h 676"/>
                <a:gd name="T48" fmla="*/ 321 w 362"/>
                <a:gd name="T49" fmla="*/ 336 h 676"/>
                <a:gd name="T50" fmla="*/ 352 w 362"/>
                <a:gd name="T51" fmla="*/ 383 h 676"/>
                <a:gd name="T52" fmla="*/ 362 w 362"/>
                <a:gd name="T53" fmla="*/ 442 h 676"/>
                <a:gd name="T54" fmla="*/ 318 w 362"/>
                <a:gd name="T55" fmla="*/ 558 h 676"/>
                <a:gd name="T56" fmla="*/ 203 w 362"/>
                <a:gd name="T57" fmla="*/ 608 h 676"/>
                <a:gd name="T58" fmla="*/ 203 w 362"/>
                <a:gd name="T59" fmla="*/ 676 h 676"/>
                <a:gd name="T60" fmla="*/ 163 w 362"/>
                <a:gd name="T61" fmla="*/ 676 h 676"/>
                <a:gd name="T62" fmla="*/ 163 w 362"/>
                <a:gd name="T63" fmla="*/ 88 h 676"/>
                <a:gd name="T64" fmla="*/ 102 w 362"/>
                <a:gd name="T65" fmla="*/ 119 h 676"/>
                <a:gd name="T66" fmla="*/ 79 w 362"/>
                <a:gd name="T67" fmla="*/ 179 h 676"/>
                <a:gd name="T68" fmla="*/ 98 w 362"/>
                <a:gd name="T69" fmla="*/ 237 h 676"/>
                <a:gd name="T70" fmla="*/ 163 w 362"/>
                <a:gd name="T71" fmla="*/ 274 h 676"/>
                <a:gd name="T72" fmla="*/ 163 w 362"/>
                <a:gd name="T73" fmla="*/ 88 h 676"/>
                <a:gd name="T74" fmla="*/ 203 w 362"/>
                <a:gd name="T75" fmla="*/ 552 h 676"/>
                <a:gd name="T76" fmla="*/ 268 w 362"/>
                <a:gd name="T77" fmla="*/ 518 h 676"/>
                <a:gd name="T78" fmla="*/ 293 w 362"/>
                <a:gd name="T79" fmla="*/ 446 h 676"/>
                <a:gd name="T80" fmla="*/ 275 w 362"/>
                <a:gd name="T81" fmla="*/ 387 h 676"/>
                <a:gd name="T82" fmla="*/ 203 w 362"/>
                <a:gd name="T83" fmla="*/ 348 h 676"/>
                <a:gd name="T84" fmla="*/ 203 w 362"/>
                <a:gd name="T85" fmla="*/ 552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" h="676">
                  <a:moveTo>
                    <a:pt x="163" y="676"/>
                  </a:moveTo>
                  <a:cubicBezTo>
                    <a:pt x="163" y="609"/>
                    <a:pt x="163" y="609"/>
                    <a:pt x="163" y="609"/>
                  </a:cubicBezTo>
                  <a:cubicBezTo>
                    <a:pt x="130" y="605"/>
                    <a:pt x="102" y="597"/>
                    <a:pt x="81" y="586"/>
                  </a:cubicBezTo>
                  <a:cubicBezTo>
                    <a:pt x="60" y="575"/>
                    <a:pt x="42" y="558"/>
                    <a:pt x="27" y="534"/>
                  </a:cubicBezTo>
                  <a:cubicBezTo>
                    <a:pt x="12" y="510"/>
                    <a:pt x="3" y="480"/>
                    <a:pt x="0" y="445"/>
                  </a:cubicBezTo>
                  <a:cubicBezTo>
                    <a:pt x="68" y="433"/>
                    <a:pt x="68" y="433"/>
                    <a:pt x="68" y="433"/>
                  </a:cubicBezTo>
                  <a:cubicBezTo>
                    <a:pt x="73" y="469"/>
                    <a:pt x="82" y="495"/>
                    <a:pt x="95" y="512"/>
                  </a:cubicBezTo>
                  <a:cubicBezTo>
                    <a:pt x="114" y="536"/>
                    <a:pt x="137" y="549"/>
                    <a:pt x="163" y="552"/>
                  </a:cubicBezTo>
                  <a:cubicBezTo>
                    <a:pt x="163" y="338"/>
                    <a:pt x="163" y="338"/>
                    <a:pt x="163" y="338"/>
                  </a:cubicBezTo>
                  <a:cubicBezTo>
                    <a:pt x="136" y="333"/>
                    <a:pt x="107" y="322"/>
                    <a:pt x="79" y="306"/>
                  </a:cubicBezTo>
                  <a:cubicBezTo>
                    <a:pt x="57" y="294"/>
                    <a:pt x="41" y="278"/>
                    <a:pt x="29" y="256"/>
                  </a:cubicBezTo>
                  <a:cubicBezTo>
                    <a:pt x="18" y="235"/>
                    <a:pt x="12" y="211"/>
                    <a:pt x="12" y="184"/>
                  </a:cubicBezTo>
                  <a:cubicBezTo>
                    <a:pt x="12" y="137"/>
                    <a:pt x="29" y="98"/>
                    <a:pt x="63" y="68"/>
                  </a:cubicBezTo>
                  <a:cubicBezTo>
                    <a:pt x="85" y="48"/>
                    <a:pt x="119" y="36"/>
                    <a:pt x="163" y="32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42" y="35"/>
                    <a:pt x="273" y="47"/>
                    <a:pt x="296" y="66"/>
                  </a:cubicBezTo>
                  <a:cubicBezTo>
                    <a:pt x="325" y="90"/>
                    <a:pt x="343" y="124"/>
                    <a:pt x="349" y="166"/>
                  </a:cubicBezTo>
                  <a:cubicBezTo>
                    <a:pt x="279" y="177"/>
                    <a:pt x="279" y="177"/>
                    <a:pt x="279" y="177"/>
                  </a:cubicBezTo>
                  <a:cubicBezTo>
                    <a:pt x="275" y="151"/>
                    <a:pt x="267" y="130"/>
                    <a:pt x="255" y="116"/>
                  </a:cubicBezTo>
                  <a:cubicBezTo>
                    <a:pt x="242" y="102"/>
                    <a:pt x="225" y="93"/>
                    <a:pt x="203" y="88"/>
                  </a:cubicBezTo>
                  <a:cubicBezTo>
                    <a:pt x="203" y="282"/>
                    <a:pt x="203" y="282"/>
                    <a:pt x="203" y="282"/>
                  </a:cubicBezTo>
                  <a:cubicBezTo>
                    <a:pt x="237" y="291"/>
                    <a:pt x="259" y="297"/>
                    <a:pt x="270" y="302"/>
                  </a:cubicBezTo>
                  <a:cubicBezTo>
                    <a:pt x="291" y="311"/>
                    <a:pt x="308" y="322"/>
                    <a:pt x="321" y="336"/>
                  </a:cubicBezTo>
                  <a:cubicBezTo>
                    <a:pt x="334" y="349"/>
                    <a:pt x="345" y="364"/>
                    <a:pt x="352" y="383"/>
                  </a:cubicBezTo>
                  <a:cubicBezTo>
                    <a:pt x="359" y="401"/>
                    <a:pt x="362" y="420"/>
                    <a:pt x="362" y="442"/>
                  </a:cubicBezTo>
                  <a:cubicBezTo>
                    <a:pt x="362" y="488"/>
                    <a:pt x="348" y="527"/>
                    <a:pt x="318" y="558"/>
                  </a:cubicBezTo>
                  <a:cubicBezTo>
                    <a:pt x="288" y="589"/>
                    <a:pt x="250" y="606"/>
                    <a:pt x="203" y="608"/>
                  </a:cubicBezTo>
                  <a:cubicBezTo>
                    <a:pt x="203" y="676"/>
                    <a:pt x="203" y="676"/>
                    <a:pt x="203" y="676"/>
                  </a:cubicBezTo>
                  <a:lnTo>
                    <a:pt x="163" y="676"/>
                  </a:lnTo>
                  <a:close/>
                  <a:moveTo>
                    <a:pt x="163" y="88"/>
                  </a:moveTo>
                  <a:cubicBezTo>
                    <a:pt x="137" y="92"/>
                    <a:pt x="117" y="102"/>
                    <a:pt x="102" y="119"/>
                  </a:cubicBezTo>
                  <a:cubicBezTo>
                    <a:pt x="87" y="136"/>
                    <a:pt x="79" y="156"/>
                    <a:pt x="79" y="179"/>
                  </a:cubicBezTo>
                  <a:cubicBezTo>
                    <a:pt x="79" y="202"/>
                    <a:pt x="85" y="221"/>
                    <a:pt x="98" y="237"/>
                  </a:cubicBezTo>
                  <a:cubicBezTo>
                    <a:pt x="111" y="252"/>
                    <a:pt x="133" y="264"/>
                    <a:pt x="163" y="274"/>
                  </a:cubicBezTo>
                  <a:lnTo>
                    <a:pt x="163" y="88"/>
                  </a:lnTo>
                  <a:close/>
                  <a:moveTo>
                    <a:pt x="203" y="552"/>
                  </a:moveTo>
                  <a:cubicBezTo>
                    <a:pt x="229" y="549"/>
                    <a:pt x="251" y="538"/>
                    <a:pt x="268" y="518"/>
                  </a:cubicBezTo>
                  <a:cubicBezTo>
                    <a:pt x="285" y="499"/>
                    <a:pt x="293" y="475"/>
                    <a:pt x="293" y="446"/>
                  </a:cubicBezTo>
                  <a:cubicBezTo>
                    <a:pt x="293" y="422"/>
                    <a:pt x="287" y="402"/>
                    <a:pt x="275" y="387"/>
                  </a:cubicBezTo>
                  <a:cubicBezTo>
                    <a:pt x="263" y="372"/>
                    <a:pt x="239" y="359"/>
                    <a:pt x="203" y="348"/>
                  </a:cubicBezTo>
                  <a:lnTo>
                    <a:pt x="203" y="552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3886" y="841"/>
              <a:ext cx="48" cy="226"/>
            </a:xfrm>
            <a:custGeom>
              <a:avLst/>
              <a:gdLst>
                <a:gd name="T0" fmla="*/ 48 w 48"/>
                <a:gd name="T1" fmla="*/ 226 h 226"/>
                <a:gd name="T2" fmla="*/ 24 w 48"/>
                <a:gd name="T3" fmla="*/ 0 h 226"/>
                <a:gd name="T4" fmla="*/ 0 w 48"/>
                <a:gd name="T5" fmla="*/ 226 h 226"/>
                <a:gd name="T6" fmla="*/ 48 w 48"/>
                <a:gd name="T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226">
                  <a:moveTo>
                    <a:pt x="48" y="226"/>
                  </a:moveTo>
                  <a:lnTo>
                    <a:pt x="24" y="0"/>
                  </a:lnTo>
                  <a:lnTo>
                    <a:pt x="0" y="226"/>
                  </a:lnTo>
                  <a:lnTo>
                    <a:pt x="48" y="226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3683" y="972"/>
              <a:ext cx="55" cy="127"/>
            </a:xfrm>
            <a:custGeom>
              <a:avLst/>
              <a:gdLst>
                <a:gd name="T0" fmla="*/ 55 w 55"/>
                <a:gd name="T1" fmla="*/ 114 h 127"/>
                <a:gd name="T2" fmla="*/ 0 w 55"/>
                <a:gd name="T3" fmla="*/ 0 h 127"/>
                <a:gd name="T4" fmla="*/ 8 w 55"/>
                <a:gd name="T5" fmla="*/ 127 h 127"/>
                <a:gd name="T6" fmla="*/ 55 w 55"/>
                <a:gd name="T7" fmla="*/ 1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7">
                  <a:moveTo>
                    <a:pt x="55" y="114"/>
                  </a:moveTo>
                  <a:lnTo>
                    <a:pt x="0" y="0"/>
                  </a:lnTo>
                  <a:lnTo>
                    <a:pt x="8" y="127"/>
                  </a:lnTo>
                  <a:lnTo>
                    <a:pt x="55" y="114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3420" y="972"/>
              <a:ext cx="134" cy="209"/>
            </a:xfrm>
            <a:custGeom>
              <a:avLst/>
              <a:gdLst>
                <a:gd name="T0" fmla="*/ 134 w 134"/>
                <a:gd name="T1" fmla="*/ 184 h 209"/>
                <a:gd name="T2" fmla="*/ 0 w 134"/>
                <a:gd name="T3" fmla="*/ 0 h 209"/>
                <a:gd name="T4" fmla="*/ 92 w 134"/>
                <a:gd name="T5" fmla="*/ 209 h 209"/>
                <a:gd name="T6" fmla="*/ 134 w 134"/>
                <a:gd name="T7" fmla="*/ 18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209">
                  <a:moveTo>
                    <a:pt x="134" y="184"/>
                  </a:moveTo>
                  <a:lnTo>
                    <a:pt x="0" y="0"/>
                  </a:lnTo>
                  <a:lnTo>
                    <a:pt x="92" y="209"/>
                  </a:lnTo>
                  <a:lnTo>
                    <a:pt x="134" y="184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3289" y="1198"/>
              <a:ext cx="106" cy="106"/>
            </a:xfrm>
            <a:custGeom>
              <a:avLst/>
              <a:gdLst>
                <a:gd name="T0" fmla="*/ 106 w 106"/>
                <a:gd name="T1" fmla="*/ 72 h 106"/>
                <a:gd name="T2" fmla="*/ 0 w 106"/>
                <a:gd name="T3" fmla="*/ 0 h 106"/>
                <a:gd name="T4" fmla="*/ 70 w 106"/>
                <a:gd name="T5" fmla="*/ 106 h 106"/>
                <a:gd name="T6" fmla="*/ 106 w 106"/>
                <a:gd name="T7" fmla="*/ 7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6">
                  <a:moveTo>
                    <a:pt x="106" y="72"/>
                  </a:moveTo>
                  <a:lnTo>
                    <a:pt x="0" y="0"/>
                  </a:lnTo>
                  <a:lnTo>
                    <a:pt x="70" y="106"/>
                  </a:lnTo>
                  <a:lnTo>
                    <a:pt x="106" y="72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3061" y="1330"/>
              <a:ext cx="209" cy="135"/>
            </a:xfrm>
            <a:custGeom>
              <a:avLst/>
              <a:gdLst>
                <a:gd name="T0" fmla="*/ 209 w 209"/>
                <a:gd name="T1" fmla="*/ 92 h 135"/>
                <a:gd name="T2" fmla="*/ 0 w 209"/>
                <a:gd name="T3" fmla="*/ 0 h 135"/>
                <a:gd name="T4" fmla="*/ 184 w 209"/>
                <a:gd name="T5" fmla="*/ 135 h 135"/>
                <a:gd name="T6" fmla="*/ 209 w 209"/>
                <a:gd name="T7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5">
                  <a:moveTo>
                    <a:pt x="209" y="92"/>
                  </a:moveTo>
                  <a:lnTo>
                    <a:pt x="0" y="0"/>
                  </a:lnTo>
                  <a:lnTo>
                    <a:pt x="184" y="135"/>
                  </a:lnTo>
                  <a:lnTo>
                    <a:pt x="209" y="92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3061" y="1592"/>
              <a:ext cx="127" cy="57"/>
            </a:xfrm>
            <a:custGeom>
              <a:avLst/>
              <a:gdLst>
                <a:gd name="T0" fmla="*/ 127 w 127"/>
                <a:gd name="T1" fmla="*/ 10 h 57"/>
                <a:gd name="T2" fmla="*/ 0 w 127"/>
                <a:gd name="T3" fmla="*/ 0 h 57"/>
                <a:gd name="T4" fmla="*/ 114 w 127"/>
                <a:gd name="T5" fmla="*/ 57 h 57"/>
                <a:gd name="T6" fmla="*/ 127 w 127"/>
                <a:gd name="T7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57">
                  <a:moveTo>
                    <a:pt x="127" y="10"/>
                  </a:moveTo>
                  <a:lnTo>
                    <a:pt x="0" y="0"/>
                  </a:lnTo>
                  <a:lnTo>
                    <a:pt x="114" y="57"/>
                  </a:lnTo>
                  <a:lnTo>
                    <a:pt x="127" y="1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2930" y="1795"/>
              <a:ext cx="226" cy="50"/>
            </a:xfrm>
            <a:custGeom>
              <a:avLst/>
              <a:gdLst>
                <a:gd name="T0" fmla="*/ 226 w 226"/>
                <a:gd name="T1" fmla="*/ 0 h 50"/>
                <a:gd name="T2" fmla="*/ 0 w 226"/>
                <a:gd name="T3" fmla="*/ 25 h 50"/>
                <a:gd name="T4" fmla="*/ 226 w 226"/>
                <a:gd name="T5" fmla="*/ 50 h 50"/>
                <a:gd name="T6" fmla="*/ 226 w 226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0">
                  <a:moveTo>
                    <a:pt x="226" y="0"/>
                  </a:moveTo>
                  <a:lnTo>
                    <a:pt x="0" y="25"/>
                  </a:lnTo>
                  <a:lnTo>
                    <a:pt x="226" y="5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3060" y="1991"/>
              <a:ext cx="128" cy="56"/>
            </a:xfrm>
            <a:custGeom>
              <a:avLst/>
              <a:gdLst>
                <a:gd name="T0" fmla="*/ 115 w 128"/>
                <a:gd name="T1" fmla="*/ 0 h 56"/>
                <a:gd name="T2" fmla="*/ 0 w 128"/>
                <a:gd name="T3" fmla="*/ 56 h 56"/>
                <a:gd name="T4" fmla="*/ 128 w 128"/>
                <a:gd name="T5" fmla="*/ 47 h 56"/>
                <a:gd name="T6" fmla="*/ 115 w 128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56">
                  <a:moveTo>
                    <a:pt x="115" y="0"/>
                  </a:moveTo>
                  <a:lnTo>
                    <a:pt x="0" y="56"/>
                  </a:lnTo>
                  <a:lnTo>
                    <a:pt x="128" y="4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3061" y="2175"/>
              <a:ext cx="207" cy="134"/>
            </a:xfrm>
            <a:custGeom>
              <a:avLst/>
              <a:gdLst>
                <a:gd name="T0" fmla="*/ 183 w 207"/>
                <a:gd name="T1" fmla="*/ 0 h 134"/>
                <a:gd name="T2" fmla="*/ 0 w 207"/>
                <a:gd name="T3" fmla="*/ 134 h 134"/>
                <a:gd name="T4" fmla="*/ 207 w 207"/>
                <a:gd name="T5" fmla="*/ 42 h 134"/>
                <a:gd name="T6" fmla="*/ 183 w 207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134">
                  <a:moveTo>
                    <a:pt x="183" y="0"/>
                  </a:moveTo>
                  <a:lnTo>
                    <a:pt x="0" y="134"/>
                  </a:lnTo>
                  <a:lnTo>
                    <a:pt x="207" y="4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3287" y="2335"/>
              <a:ext cx="107" cy="106"/>
            </a:xfrm>
            <a:custGeom>
              <a:avLst/>
              <a:gdLst>
                <a:gd name="T0" fmla="*/ 72 w 107"/>
                <a:gd name="T1" fmla="*/ 0 h 106"/>
                <a:gd name="T2" fmla="*/ 0 w 107"/>
                <a:gd name="T3" fmla="*/ 106 h 106"/>
                <a:gd name="T4" fmla="*/ 107 w 107"/>
                <a:gd name="T5" fmla="*/ 34 h 106"/>
                <a:gd name="T6" fmla="*/ 72 w 107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06">
                  <a:moveTo>
                    <a:pt x="72" y="0"/>
                  </a:moveTo>
                  <a:lnTo>
                    <a:pt x="0" y="106"/>
                  </a:lnTo>
                  <a:lnTo>
                    <a:pt x="107" y="3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3469" y="2460"/>
              <a:ext cx="85" cy="120"/>
            </a:xfrm>
            <a:custGeom>
              <a:avLst/>
              <a:gdLst>
                <a:gd name="T0" fmla="*/ 41 w 85"/>
                <a:gd name="T1" fmla="*/ 0 h 120"/>
                <a:gd name="T2" fmla="*/ 0 w 85"/>
                <a:gd name="T3" fmla="*/ 120 h 120"/>
                <a:gd name="T4" fmla="*/ 85 w 85"/>
                <a:gd name="T5" fmla="*/ 25 h 120"/>
                <a:gd name="T6" fmla="*/ 41 w 85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0">
                  <a:moveTo>
                    <a:pt x="41" y="0"/>
                  </a:moveTo>
                  <a:lnTo>
                    <a:pt x="0" y="120"/>
                  </a:lnTo>
                  <a:lnTo>
                    <a:pt x="85" y="2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4265" y="2460"/>
              <a:ext cx="83" cy="122"/>
            </a:xfrm>
            <a:custGeom>
              <a:avLst/>
              <a:gdLst>
                <a:gd name="T0" fmla="*/ 0 w 83"/>
                <a:gd name="T1" fmla="*/ 25 h 122"/>
                <a:gd name="T2" fmla="*/ 83 w 83"/>
                <a:gd name="T3" fmla="*/ 122 h 122"/>
                <a:gd name="T4" fmla="*/ 42 w 83"/>
                <a:gd name="T5" fmla="*/ 0 h 122"/>
                <a:gd name="T6" fmla="*/ 0 w 83"/>
                <a:gd name="T7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22">
                  <a:moveTo>
                    <a:pt x="0" y="25"/>
                  </a:moveTo>
                  <a:lnTo>
                    <a:pt x="83" y="122"/>
                  </a:lnTo>
                  <a:lnTo>
                    <a:pt x="4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auto">
            <a:xfrm>
              <a:off x="4424" y="2335"/>
              <a:ext cx="106" cy="106"/>
            </a:xfrm>
            <a:custGeom>
              <a:avLst/>
              <a:gdLst>
                <a:gd name="T0" fmla="*/ 0 w 106"/>
                <a:gd name="T1" fmla="*/ 36 h 106"/>
                <a:gd name="T2" fmla="*/ 106 w 106"/>
                <a:gd name="T3" fmla="*/ 106 h 106"/>
                <a:gd name="T4" fmla="*/ 35 w 106"/>
                <a:gd name="T5" fmla="*/ 0 h 106"/>
                <a:gd name="T6" fmla="*/ 0 w 106"/>
                <a:gd name="T7" fmla="*/ 3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6">
                  <a:moveTo>
                    <a:pt x="0" y="36"/>
                  </a:moveTo>
                  <a:lnTo>
                    <a:pt x="106" y="106"/>
                  </a:lnTo>
                  <a:lnTo>
                    <a:pt x="3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auto">
            <a:xfrm>
              <a:off x="4549" y="2176"/>
              <a:ext cx="209" cy="134"/>
            </a:xfrm>
            <a:custGeom>
              <a:avLst/>
              <a:gdLst>
                <a:gd name="T0" fmla="*/ 0 w 209"/>
                <a:gd name="T1" fmla="*/ 42 h 134"/>
                <a:gd name="T2" fmla="*/ 209 w 209"/>
                <a:gd name="T3" fmla="*/ 134 h 134"/>
                <a:gd name="T4" fmla="*/ 25 w 209"/>
                <a:gd name="T5" fmla="*/ 0 h 134"/>
                <a:gd name="T6" fmla="*/ 0 w 209"/>
                <a:gd name="T7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4">
                  <a:moveTo>
                    <a:pt x="0" y="42"/>
                  </a:moveTo>
                  <a:lnTo>
                    <a:pt x="209" y="134"/>
                  </a:lnTo>
                  <a:lnTo>
                    <a:pt x="2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auto">
            <a:xfrm>
              <a:off x="4630" y="1992"/>
              <a:ext cx="128" cy="57"/>
            </a:xfrm>
            <a:custGeom>
              <a:avLst/>
              <a:gdLst>
                <a:gd name="T0" fmla="*/ 0 w 128"/>
                <a:gd name="T1" fmla="*/ 47 h 57"/>
                <a:gd name="T2" fmla="*/ 128 w 128"/>
                <a:gd name="T3" fmla="*/ 57 h 57"/>
                <a:gd name="T4" fmla="*/ 13 w 128"/>
                <a:gd name="T5" fmla="*/ 0 h 57"/>
                <a:gd name="T6" fmla="*/ 0 w 128"/>
                <a:gd name="T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57">
                  <a:moveTo>
                    <a:pt x="0" y="47"/>
                  </a:moveTo>
                  <a:lnTo>
                    <a:pt x="128" y="57"/>
                  </a:lnTo>
                  <a:lnTo>
                    <a:pt x="13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auto">
            <a:xfrm>
              <a:off x="4663" y="1796"/>
              <a:ext cx="226" cy="50"/>
            </a:xfrm>
            <a:custGeom>
              <a:avLst/>
              <a:gdLst>
                <a:gd name="T0" fmla="*/ 0 w 226"/>
                <a:gd name="T1" fmla="*/ 50 h 50"/>
                <a:gd name="T2" fmla="*/ 226 w 226"/>
                <a:gd name="T3" fmla="*/ 25 h 50"/>
                <a:gd name="T4" fmla="*/ 0 w 226"/>
                <a:gd name="T5" fmla="*/ 0 h 50"/>
                <a:gd name="T6" fmla="*/ 0 w 226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0">
                  <a:moveTo>
                    <a:pt x="0" y="50"/>
                  </a:moveTo>
                  <a:lnTo>
                    <a:pt x="226" y="25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auto">
            <a:xfrm>
              <a:off x="4632" y="1593"/>
              <a:ext cx="127" cy="57"/>
            </a:xfrm>
            <a:custGeom>
              <a:avLst/>
              <a:gdLst>
                <a:gd name="T0" fmla="*/ 11 w 127"/>
                <a:gd name="T1" fmla="*/ 57 h 57"/>
                <a:gd name="T2" fmla="*/ 127 w 127"/>
                <a:gd name="T3" fmla="*/ 0 h 57"/>
                <a:gd name="T4" fmla="*/ 0 w 127"/>
                <a:gd name="T5" fmla="*/ 9 h 57"/>
                <a:gd name="T6" fmla="*/ 11 w 12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57">
                  <a:moveTo>
                    <a:pt x="11" y="57"/>
                  </a:moveTo>
                  <a:lnTo>
                    <a:pt x="127" y="0"/>
                  </a:lnTo>
                  <a:lnTo>
                    <a:pt x="0" y="9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auto">
            <a:xfrm>
              <a:off x="4550" y="1332"/>
              <a:ext cx="208" cy="134"/>
            </a:xfrm>
            <a:custGeom>
              <a:avLst/>
              <a:gdLst>
                <a:gd name="T0" fmla="*/ 25 w 208"/>
                <a:gd name="T1" fmla="*/ 134 h 134"/>
                <a:gd name="T2" fmla="*/ 208 w 208"/>
                <a:gd name="T3" fmla="*/ 0 h 134"/>
                <a:gd name="T4" fmla="*/ 0 w 208"/>
                <a:gd name="T5" fmla="*/ 90 h 134"/>
                <a:gd name="T6" fmla="*/ 25 w 20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34">
                  <a:moveTo>
                    <a:pt x="25" y="134"/>
                  </a:moveTo>
                  <a:lnTo>
                    <a:pt x="208" y="0"/>
                  </a:lnTo>
                  <a:lnTo>
                    <a:pt x="0" y="90"/>
                  </a:lnTo>
                  <a:lnTo>
                    <a:pt x="25" y="134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Freeform 26"/>
            <p:cNvSpPr/>
            <p:nvPr/>
          </p:nvSpPr>
          <p:spPr bwMode="auto">
            <a:xfrm>
              <a:off x="4425" y="1200"/>
              <a:ext cx="106" cy="106"/>
            </a:xfrm>
            <a:custGeom>
              <a:avLst/>
              <a:gdLst>
                <a:gd name="T0" fmla="*/ 35 w 106"/>
                <a:gd name="T1" fmla="*/ 106 h 106"/>
                <a:gd name="T2" fmla="*/ 106 w 106"/>
                <a:gd name="T3" fmla="*/ 0 h 106"/>
                <a:gd name="T4" fmla="*/ 0 w 106"/>
                <a:gd name="T5" fmla="*/ 70 h 106"/>
                <a:gd name="T6" fmla="*/ 35 w 106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6">
                  <a:moveTo>
                    <a:pt x="35" y="106"/>
                  </a:moveTo>
                  <a:lnTo>
                    <a:pt x="106" y="0"/>
                  </a:lnTo>
                  <a:lnTo>
                    <a:pt x="0" y="70"/>
                  </a:lnTo>
                  <a:lnTo>
                    <a:pt x="35" y="106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Freeform 27"/>
            <p:cNvSpPr/>
            <p:nvPr/>
          </p:nvSpPr>
          <p:spPr bwMode="auto">
            <a:xfrm>
              <a:off x="4266" y="973"/>
              <a:ext cx="134" cy="208"/>
            </a:xfrm>
            <a:custGeom>
              <a:avLst/>
              <a:gdLst>
                <a:gd name="T0" fmla="*/ 42 w 134"/>
                <a:gd name="T1" fmla="*/ 208 h 208"/>
                <a:gd name="T2" fmla="*/ 134 w 134"/>
                <a:gd name="T3" fmla="*/ 0 h 208"/>
                <a:gd name="T4" fmla="*/ 0 w 134"/>
                <a:gd name="T5" fmla="*/ 183 h 208"/>
                <a:gd name="T6" fmla="*/ 42 w 134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208">
                  <a:moveTo>
                    <a:pt x="42" y="208"/>
                  </a:moveTo>
                  <a:lnTo>
                    <a:pt x="134" y="0"/>
                  </a:lnTo>
                  <a:lnTo>
                    <a:pt x="0" y="183"/>
                  </a:lnTo>
                  <a:lnTo>
                    <a:pt x="42" y="208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Freeform 28"/>
            <p:cNvSpPr/>
            <p:nvPr/>
          </p:nvSpPr>
          <p:spPr bwMode="auto">
            <a:xfrm>
              <a:off x="4082" y="972"/>
              <a:ext cx="55" cy="127"/>
            </a:xfrm>
            <a:custGeom>
              <a:avLst/>
              <a:gdLst>
                <a:gd name="T0" fmla="*/ 47 w 55"/>
                <a:gd name="T1" fmla="*/ 127 h 127"/>
                <a:gd name="T2" fmla="*/ 55 w 55"/>
                <a:gd name="T3" fmla="*/ 0 h 127"/>
                <a:gd name="T4" fmla="*/ 0 w 55"/>
                <a:gd name="T5" fmla="*/ 114 h 127"/>
                <a:gd name="T6" fmla="*/ 47 w 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7">
                  <a:moveTo>
                    <a:pt x="47" y="127"/>
                  </a:moveTo>
                  <a:lnTo>
                    <a:pt x="55" y="0"/>
                  </a:lnTo>
                  <a:lnTo>
                    <a:pt x="0" y="11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Oval 29"/>
            <p:cNvSpPr>
              <a:spLocks noChangeArrowheads="1"/>
            </p:cNvSpPr>
            <p:nvPr/>
          </p:nvSpPr>
          <p:spPr bwMode="auto">
            <a:xfrm>
              <a:off x="2871" y="3748"/>
              <a:ext cx="2065" cy="23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3632" y="3231"/>
              <a:ext cx="78" cy="32"/>
            </a:xfrm>
            <a:custGeom>
              <a:avLst/>
              <a:gdLst>
                <a:gd name="T0" fmla="*/ 15 w 78"/>
                <a:gd name="T1" fmla="*/ 0 h 32"/>
                <a:gd name="T2" fmla="*/ 41 w 78"/>
                <a:gd name="T3" fmla="*/ 6 h 32"/>
                <a:gd name="T4" fmla="*/ 59 w 78"/>
                <a:gd name="T5" fmla="*/ 16 h 32"/>
                <a:gd name="T6" fmla="*/ 78 w 78"/>
                <a:gd name="T7" fmla="*/ 19 h 32"/>
                <a:gd name="T8" fmla="*/ 74 w 78"/>
                <a:gd name="T9" fmla="*/ 26 h 32"/>
                <a:gd name="T10" fmla="*/ 60 w 78"/>
                <a:gd name="T11" fmla="*/ 27 h 32"/>
                <a:gd name="T12" fmla="*/ 42 w 78"/>
                <a:gd name="T13" fmla="*/ 23 h 32"/>
                <a:gd name="T14" fmla="*/ 19 w 78"/>
                <a:gd name="T15" fmla="*/ 32 h 32"/>
                <a:gd name="T16" fmla="*/ 0 w 78"/>
                <a:gd name="T17" fmla="*/ 12 h 32"/>
                <a:gd name="T18" fmla="*/ 15 w 7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32">
                  <a:moveTo>
                    <a:pt x="15" y="0"/>
                  </a:moveTo>
                  <a:lnTo>
                    <a:pt x="41" y="6"/>
                  </a:lnTo>
                  <a:lnTo>
                    <a:pt x="59" y="16"/>
                  </a:lnTo>
                  <a:lnTo>
                    <a:pt x="78" y="19"/>
                  </a:lnTo>
                  <a:lnTo>
                    <a:pt x="74" y="26"/>
                  </a:lnTo>
                  <a:lnTo>
                    <a:pt x="60" y="27"/>
                  </a:lnTo>
                  <a:lnTo>
                    <a:pt x="42" y="23"/>
                  </a:lnTo>
                  <a:lnTo>
                    <a:pt x="19" y="32"/>
                  </a:lnTo>
                  <a:lnTo>
                    <a:pt x="0" y="1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Freeform 31"/>
            <p:cNvSpPr/>
            <p:nvPr/>
          </p:nvSpPr>
          <p:spPr bwMode="auto">
            <a:xfrm>
              <a:off x="3617" y="3231"/>
              <a:ext cx="102" cy="110"/>
            </a:xfrm>
            <a:custGeom>
              <a:avLst/>
              <a:gdLst>
                <a:gd name="T0" fmla="*/ 30 w 102"/>
                <a:gd name="T1" fmla="*/ 0 h 110"/>
                <a:gd name="T2" fmla="*/ 102 w 102"/>
                <a:gd name="T3" fmla="*/ 59 h 110"/>
                <a:gd name="T4" fmla="*/ 95 w 102"/>
                <a:gd name="T5" fmla="*/ 91 h 110"/>
                <a:gd name="T6" fmla="*/ 57 w 102"/>
                <a:gd name="T7" fmla="*/ 110 h 110"/>
                <a:gd name="T8" fmla="*/ 19 w 102"/>
                <a:gd name="T9" fmla="*/ 65 h 110"/>
                <a:gd name="T10" fmla="*/ 0 w 102"/>
                <a:gd name="T11" fmla="*/ 23 h 110"/>
                <a:gd name="T12" fmla="*/ 30 w 102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10">
                  <a:moveTo>
                    <a:pt x="30" y="0"/>
                  </a:moveTo>
                  <a:lnTo>
                    <a:pt x="102" y="59"/>
                  </a:lnTo>
                  <a:lnTo>
                    <a:pt x="95" y="91"/>
                  </a:lnTo>
                  <a:lnTo>
                    <a:pt x="57" y="110"/>
                  </a:lnTo>
                  <a:lnTo>
                    <a:pt x="19" y="65"/>
                  </a:lnTo>
                  <a:lnTo>
                    <a:pt x="0" y="2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3" name="Freeform 32"/>
            <p:cNvSpPr/>
            <p:nvPr/>
          </p:nvSpPr>
          <p:spPr bwMode="auto">
            <a:xfrm>
              <a:off x="3608" y="3221"/>
              <a:ext cx="39" cy="33"/>
            </a:xfrm>
            <a:custGeom>
              <a:avLst/>
              <a:gdLst>
                <a:gd name="T0" fmla="*/ 31 w 39"/>
                <a:gd name="T1" fmla="*/ 0 h 33"/>
                <a:gd name="T2" fmla="*/ 39 w 39"/>
                <a:gd name="T3" fmla="*/ 10 h 33"/>
                <a:gd name="T4" fmla="*/ 9 w 39"/>
                <a:gd name="T5" fmla="*/ 33 h 33"/>
                <a:gd name="T6" fmla="*/ 0 w 39"/>
                <a:gd name="T7" fmla="*/ 24 h 33"/>
                <a:gd name="T8" fmla="*/ 31 w 3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3">
                  <a:moveTo>
                    <a:pt x="31" y="0"/>
                  </a:moveTo>
                  <a:lnTo>
                    <a:pt x="39" y="10"/>
                  </a:lnTo>
                  <a:lnTo>
                    <a:pt x="9" y="33"/>
                  </a:lnTo>
                  <a:lnTo>
                    <a:pt x="0" y="2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4" name="Freeform 33"/>
            <p:cNvSpPr/>
            <p:nvPr/>
          </p:nvSpPr>
          <p:spPr bwMode="auto">
            <a:xfrm>
              <a:off x="2911" y="3231"/>
              <a:ext cx="79" cy="32"/>
            </a:xfrm>
            <a:custGeom>
              <a:avLst/>
              <a:gdLst>
                <a:gd name="T0" fmla="*/ 62 w 79"/>
                <a:gd name="T1" fmla="*/ 0 h 32"/>
                <a:gd name="T2" fmla="*/ 38 w 79"/>
                <a:gd name="T3" fmla="*/ 6 h 32"/>
                <a:gd name="T4" fmla="*/ 20 w 79"/>
                <a:gd name="T5" fmla="*/ 16 h 32"/>
                <a:gd name="T6" fmla="*/ 0 w 79"/>
                <a:gd name="T7" fmla="*/ 19 h 32"/>
                <a:gd name="T8" fmla="*/ 3 w 79"/>
                <a:gd name="T9" fmla="*/ 26 h 32"/>
                <a:gd name="T10" fmla="*/ 19 w 79"/>
                <a:gd name="T11" fmla="*/ 27 h 32"/>
                <a:gd name="T12" fmla="*/ 35 w 79"/>
                <a:gd name="T13" fmla="*/ 23 h 32"/>
                <a:gd name="T14" fmla="*/ 59 w 79"/>
                <a:gd name="T15" fmla="*/ 32 h 32"/>
                <a:gd name="T16" fmla="*/ 79 w 79"/>
                <a:gd name="T17" fmla="*/ 12 h 32"/>
                <a:gd name="T18" fmla="*/ 62 w 79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2">
                  <a:moveTo>
                    <a:pt x="62" y="0"/>
                  </a:moveTo>
                  <a:lnTo>
                    <a:pt x="38" y="6"/>
                  </a:lnTo>
                  <a:lnTo>
                    <a:pt x="20" y="16"/>
                  </a:lnTo>
                  <a:lnTo>
                    <a:pt x="0" y="19"/>
                  </a:lnTo>
                  <a:lnTo>
                    <a:pt x="3" y="26"/>
                  </a:lnTo>
                  <a:lnTo>
                    <a:pt x="19" y="27"/>
                  </a:lnTo>
                  <a:lnTo>
                    <a:pt x="35" y="23"/>
                  </a:lnTo>
                  <a:lnTo>
                    <a:pt x="59" y="32"/>
                  </a:lnTo>
                  <a:lnTo>
                    <a:pt x="79" y="1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5" name="Freeform 34"/>
            <p:cNvSpPr/>
            <p:nvPr/>
          </p:nvSpPr>
          <p:spPr bwMode="auto">
            <a:xfrm>
              <a:off x="2901" y="3231"/>
              <a:ext cx="104" cy="110"/>
            </a:xfrm>
            <a:custGeom>
              <a:avLst/>
              <a:gdLst>
                <a:gd name="T0" fmla="*/ 72 w 104"/>
                <a:gd name="T1" fmla="*/ 0 h 110"/>
                <a:gd name="T2" fmla="*/ 0 w 104"/>
                <a:gd name="T3" fmla="*/ 59 h 110"/>
                <a:gd name="T4" fmla="*/ 9 w 104"/>
                <a:gd name="T5" fmla="*/ 91 h 110"/>
                <a:gd name="T6" fmla="*/ 46 w 104"/>
                <a:gd name="T7" fmla="*/ 110 h 110"/>
                <a:gd name="T8" fmla="*/ 84 w 104"/>
                <a:gd name="T9" fmla="*/ 65 h 110"/>
                <a:gd name="T10" fmla="*/ 104 w 104"/>
                <a:gd name="T11" fmla="*/ 23 h 110"/>
                <a:gd name="T12" fmla="*/ 72 w 104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0">
                  <a:moveTo>
                    <a:pt x="72" y="0"/>
                  </a:moveTo>
                  <a:lnTo>
                    <a:pt x="0" y="59"/>
                  </a:lnTo>
                  <a:lnTo>
                    <a:pt x="9" y="91"/>
                  </a:lnTo>
                  <a:lnTo>
                    <a:pt x="46" y="110"/>
                  </a:lnTo>
                  <a:lnTo>
                    <a:pt x="84" y="65"/>
                  </a:lnTo>
                  <a:lnTo>
                    <a:pt x="104" y="2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6" name="Freeform 35"/>
            <p:cNvSpPr/>
            <p:nvPr/>
          </p:nvSpPr>
          <p:spPr bwMode="auto">
            <a:xfrm>
              <a:off x="2983" y="2799"/>
              <a:ext cx="198" cy="454"/>
            </a:xfrm>
            <a:custGeom>
              <a:avLst/>
              <a:gdLst>
                <a:gd name="T0" fmla="*/ 198 w 198"/>
                <a:gd name="T1" fmla="*/ 206 h 454"/>
                <a:gd name="T2" fmla="*/ 172 w 198"/>
                <a:gd name="T3" fmla="*/ 0 h 454"/>
                <a:gd name="T4" fmla="*/ 116 w 198"/>
                <a:gd name="T5" fmla="*/ 255 h 454"/>
                <a:gd name="T6" fmla="*/ 0 w 198"/>
                <a:gd name="T7" fmla="*/ 422 h 454"/>
                <a:gd name="T8" fmla="*/ 38 w 198"/>
                <a:gd name="T9" fmla="*/ 454 h 454"/>
                <a:gd name="T10" fmla="*/ 169 w 198"/>
                <a:gd name="T11" fmla="*/ 299 h 454"/>
                <a:gd name="T12" fmla="*/ 198 w 198"/>
                <a:gd name="T13" fmla="*/ 20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454">
                  <a:moveTo>
                    <a:pt x="198" y="206"/>
                  </a:moveTo>
                  <a:lnTo>
                    <a:pt x="172" y="0"/>
                  </a:lnTo>
                  <a:lnTo>
                    <a:pt x="116" y="255"/>
                  </a:lnTo>
                  <a:lnTo>
                    <a:pt x="0" y="422"/>
                  </a:lnTo>
                  <a:lnTo>
                    <a:pt x="38" y="454"/>
                  </a:lnTo>
                  <a:lnTo>
                    <a:pt x="169" y="299"/>
                  </a:lnTo>
                  <a:lnTo>
                    <a:pt x="198" y="206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7" name="Freeform 36"/>
            <p:cNvSpPr/>
            <p:nvPr/>
          </p:nvSpPr>
          <p:spPr bwMode="auto">
            <a:xfrm>
              <a:off x="3441" y="2799"/>
              <a:ext cx="198" cy="452"/>
            </a:xfrm>
            <a:custGeom>
              <a:avLst/>
              <a:gdLst>
                <a:gd name="T0" fmla="*/ 0 w 198"/>
                <a:gd name="T1" fmla="*/ 206 h 452"/>
                <a:gd name="T2" fmla="*/ 26 w 198"/>
                <a:gd name="T3" fmla="*/ 0 h 452"/>
                <a:gd name="T4" fmla="*/ 81 w 198"/>
                <a:gd name="T5" fmla="*/ 255 h 452"/>
                <a:gd name="T6" fmla="*/ 198 w 198"/>
                <a:gd name="T7" fmla="*/ 422 h 452"/>
                <a:gd name="T8" fmla="*/ 161 w 198"/>
                <a:gd name="T9" fmla="*/ 452 h 452"/>
                <a:gd name="T10" fmla="*/ 29 w 198"/>
                <a:gd name="T11" fmla="*/ 299 h 452"/>
                <a:gd name="T12" fmla="*/ 0 w 198"/>
                <a:gd name="T13" fmla="*/ 20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452">
                  <a:moveTo>
                    <a:pt x="0" y="206"/>
                  </a:moveTo>
                  <a:lnTo>
                    <a:pt x="26" y="0"/>
                  </a:lnTo>
                  <a:lnTo>
                    <a:pt x="81" y="255"/>
                  </a:lnTo>
                  <a:lnTo>
                    <a:pt x="198" y="422"/>
                  </a:lnTo>
                  <a:lnTo>
                    <a:pt x="161" y="452"/>
                  </a:lnTo>
                  <a:lnTo>
                    <a:pt x="29" y="299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8" name="Freeform 37"/>
            <p:cNvSpPr/>
            <p:nvPr/>
          </p:nvSpPr>
          <p:spPr bwMode="auto">
            <a:xfrm>
              <a:off x="2973" y="3221"/>
              <a:ext cx="41" cy="34"/>
            </a:xfrm>
            <a:custGeom>
              <a:avLst/>
              <a:gdLst>
                <a:gd name="T0" fmla="*/ 10 w 41"/>
                <a:gd name="T1" fmla="*/ 0 h 34"/>
                <a:gd name="T2" fmla="*/ 0 w 41"/>
                <a:gd name="T3" fmla="*/ 10 h 34"/>
                <a:gd name="T4" fmla="*/ 35 w 41"/>
                <a:gd name="T5" fmla="*/ 34 h 34"/>
                <a:gd name="T6" fmla="*/ 41 w 41"/>
                <a:gd name="T7" fmla="*/ 24 h 34"/>
                <a:gd name="T8" fmla="*/ 10 w 4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lnTo>
                    <a:pt x="0" y="10"/>
                  </a:lnTo>
                  <a:lnTo>
                    <a:pt x="35" y="34"/>
                  </a:lnTo>
                  <a:lnTo>
                    <a:pt x="41" y="2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Freeform 38"/>
            <p:cNvSpPr/>
            <p:nvPr/>
          </p:nvSpPr>
          <p:spPr bwMode="auto">
            <a:xfrm>
              <a:off x="3237" y="2577"/>
              <a:ext cx="146" cy="128"/>
            </a:xfrm>
            <a:custGeom>
              <a:avLst/>
              <a:gdLst>
                <a:gd name="T0" fmla="*/ 91 w 124"/>
                <a:gd name="T1" fmla="*/ 18 h 109"/>
                <a:gd name="T2" fmla="*/ 71 w 124"/>
                <a:gd name="T3" fmla="*/ 12 h 109"/>
                <a:gd name="T4" fmla="*/ 13 w 124"/>
                <a:gd name="T5" fmla="*/ 59 h 109"/>
                <a:gd name="T6" fmla="*/ 22 w 124"/>
                <a:gd name="T7" fmla="*/ 109 h 109"/>
                <a:gd name="T8" fmla="*/ 22 w 124"/>
                <a:gd name="T9" fmla="*/ 51 h 109"/>
                <a:gd name="T10" fmla="*/ 29 w 124"/>
                <a:gd name="T11" fmla="*/ 51 h 109"/>
                <a:gd name="T12" fmla="*/ 110 w 124"/>
                <a:gd name="T13" fmla="*/ 51 h 109"/>
                <a:gd name="T14" fmla="*/ 110 w 124"/>
                <a:gd name="T15" fmla="*/ 109 h 109"/>
                <a:gd name="T16" fmla="*/ 119 w 124"/>
                <a:gd name="T17" fmla="*/ 59 h 109"/>
                <a:gd name="T18" fmla="*/ 91 w 124"/>
                <a:gd name="T19" fmla="*/ 1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09">
                  <a:moveTo>
                    <a:pt x="91" y="18"/>
                  </a:moveTo>
                  <a:cubicBezTo>
                    <a:pt x="91" y="18"/>
                    <a:pt x="84" y="12"/>
                    <a:pt x="71" y="12"/>
                  </a:cubicBezTo>
                  <a:cubicBezTo>
                    <a:pt x="18" y="12"/>
                    <a:pt x="0" y="23"/>
                    <a:pt x="13" y="59"/>
                  </a:cubicBezTo>
                  <a:cubicBezTo>
                    <a:pt x="17" y="69"/>
                    <a:pt x="19" y="101"/>
                    <a:pt x="22" y="10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14" y="100"/>
                    <a:pt x="118" y="67"/>
                    <a:pt x="119" y="59"/>
                  </a:cubicBezTo>
                  <a:cubicBezTo>
                    <a:pt x="124" y="0"/>
                    <a:pt x="91" y="18"/>
                    <a:pt x="91" y="18"/>
                  </a:cubicBezTo>
                  <a:close/>
                </a:path>
              </a:pathLst>
            </a:custGeom>
            <a:solidFill>
              <a:srgbClr val="2C3E50"/>
            </a:solidFill>
            <a:ln w="9525" cap="flat">
              <a:solidFill>
                <a:srgbClr val="2C3E5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0" name="Freeform 39"/>
            <p:cNvSpPr/>
            <p:nvPr/>
          </p:nvSpPr>
          <p:spPr bwMode="auto">
            <a:xfrm>
              <a:off x="3263" y="2637"/>
              <a:ext cx="103" cy="130"/>
            </a:xfrm>
            <a:custGeom>
              <a:avLst/>
              <a:gdLst>
                <a:gd name="T0" fmla="*/ 7 w 88"/>
                <a:gd name="T1" fmla="*/ 0 h 110"/>
                <a:gd name="T2" fmla="*/ 0 w 88"/>
                <a:gd name="T3" fmla="*/ 0 h 110"/>
                <a:gd name="T4" fmla="*/ 0 w 88"/>
                <a:gd name="T5" fmla="*/ 58 h 110"/>
                <a:gd name="T6" fmla="*/ 44 w 88"/>
                <a:gd name="T7" fmla="*/ 110 h 110"/>
                <a:gd name="T8" fmla="*/ 88 w 88"/>
                <a:gd name="T9" fmla="*/ 58 h 110"/>
                <a:gd name="T10" fmla="*/ 88 w 88"/>
                <a:gd name="T11" fmla="*/ 24 h 110"/>
                <a:gd name="T12" fmla="*/ 88 w 88"/>
                <a:gd name="T13" fmla="*/ 0 h 110"/>
                <a:gd name="T14" fmla="*/ 7 w 88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10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9" y="84"/>
                    <a:pt x="22" y="110"/>
                    <a:pt x="44" y="110"/>
                  </a:cubicBezTo>
                  <a:cubicBezTo>
                    <a:pt x="65" y="110"/>
                    <a:pt x="79" y="82"/>
                    <a:pt x="88" y="58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1" name="Freeform 40"/>
            <p:cNvSpPr/>
            <p:nvPr/>
          </p:nvSpPr>
          <p:spPr bwMode="auto">
            <a:xfrm>
              <a:off x="3192" y="3225"/>
              <a:ext cx="249" cy="603"/>
            </a:xfrm>
            <a:custGeom>
              <a:avLst/>
              <a:gdLst>
                <a:gd name="T0" fmla="*/ 15 w 249"/>
                <a:gd name="T1" fmla="*/ 4 h 603"/>
                <a:gd name="T2" fmla="*/ 0 w 249"/>
                <a:gd name="T3" fmla="*/ 597 h 603"/>
                <a:gd name="T4" fmla="*/ 66 w 249"/>
                <a:gd name="T5" fmla="*/ 603 h 603"/>
                <a:gd name="T6" fmla="*/ 121 w 249"/>
                <a:gd name="T7" fmla="*/ 121 h 603"/>
                <a:gd name="T8" fmla="*/ 182 w 249"/>
                <a:gd name="T9" fmla="*/ 603 h 603"/>
                <a:gd name="T10" fmla="*/ 249 w 249"/>
                <a:gd name="T11" fmla="*/ 601 h 603"/>
                <a:gd name="T12" fmla="*/ 226 w 249"/>
                <a:gd name="T13" fmla="*/ 0 h 603"/>
                <a:gd name="T14" fmla="*/ 15 w 249"/>
                <a:gd name="T15" fmla="*/ 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603">
                  <a:moveTo>
                    <a:pt x="15" y="4"/>
                  </a:moveTo>
                  <a:lnTo>
                    <a:pt x="0" y="597"/>
                  </a:lnTo>
                  <a:lnTo>
                    <a:pt x="66" y="603"/>
                  </a:lnTo>
                  <a:lnTo>
                    <a:pt x="121" y="121"/>
                  </a:lnTo>
                  <a:lnTo>
                    <a:pt x="182" y="603"/>
                  </a:lnTo>
                  <a:lnTo>
                    <a:pt x="249" y="601"/>
                  </a:lnTo>
                  <a:lnTo>
                    <a:pt x="226" y="0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2" name="Freeform 41"/>
            <p:cNvSpPr/>
            <p:nvPr/>
          </p:nvSpPr>
          <p:spPr bwMode="auto">
            <a:xfrm>
              <a:off x="3372" y="3826"/>
              <a:ext cx="104" cy="55"/>
            </a:xfrm>
            <a:custGeom>
              <a:avLst/>
              <a:gdLst>
                <a:gd name="T0" fmla="*/ 2 w 104"/>
                <a:gd name="T1" fmla="*/ 2 h 55"/>
                <a:gd name="T2" fmla="*/ 0 w 104"/>
                <a:gd name="T3" fmla="*/ 41 h 55"/>
                <a:gd name="T4" fmla="*/ 104 w 104"/>
                <a:gd name="T5" fmla="*/ 55 h 55"/>
                <a:gd name="T6" fmla="*/ 70 w 104"/>
                <a:gd name="T7" fmla="*/ 0 h 55"/>
                <a:gd name="T8" fmla="*/ 2 w 104"/>
                <a:gd name="T9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2" y="2"/>
                  </a:moveTo>
                  <a:lnTo>
                    <a:pt x="0" y="41"/>
                  </a:lnTo>
                  <a:lnTo>
                    <a:pt x="104" y="55"/>
                  </a:lnTo>
                  <a:lnTo>
                    <a:pt x="7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42"/>
            <p:cNvSpPr/>
            <p:nvPr/>
          </p:nvSpPr>
          <p:spPr bwMode="auto">
            <a:xfrm>
              <a:off x="3155" y="3822"/>
              <a:ext cx="112" cy="53"/>
            </a:xfrm>
            <a:custGeom>
              <a:avLst/>
              <a:gdLst>
                <a:gd name="T0" fmla="*/ 103 w 112"/>
                <a:gd name="T1" fmla="*/ 6 h 53"/>
                <a:gd name="T2" fmla="*/ 112 w 112"/>
                <a:gd name="T3" fmla="*/ 44 h 53"/>
                <a:gd name="T4" fmla="*/ 0 w 112"/>
                <a:gd name="T5" fmla="*/ 53 h 53"/>
                <a:gd name="T6" fmla="*/ 37 w 112"/>
                <a:gd name="T7" fmla="*/ 0 h 53"/>
                <a:gd name="T8" fmla="*/ 103 w 112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3">
                  <a:moveTo>
                    <a:pt x="103" y="6"/>
                  </a:moveTo>
                  <a:lnTo>
                    <a:pt x="112" y="44"/>
                  </a:lnTo>
                  <a:lnTo>
                    <a:pt x="0" y="53"/>
                  </a:lnTo>
                  <a:lnTo>
                    <a:pt x="37" y="0"/>
                  </a:lnTo>
                  <a:lnTo>
                    <a:pt x="103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4" name="Freeform 43"/>
            <p:cNvSpPr/>
            <p:nvPr/>
          </p:nvSpPr>
          <p:spPr bwMode="auto">
            <a:xfrm>
              <a:off x="3155" y="2799"/>
              <a:ext cx="312" cy="496"/>
            </a:xfrm>
            <a:custGeom>
              <a:avLst/>
              <a:gdLst>
                <a:gd name="T0" fmla="*/ 39 w 312"/>
                <a:gd name="T1" fmla="*/ 314 h 496"/>
                <a:gd name="T2" fmla="*/ 0 w 312"/>
                <a:gd name="T3" fmla="*/ 0 h 496"/>
                <a:gd name="T4" fmla="*/ 312 w 312"/>
                <a:gd name="T5" fmla="*/ 0 h 496"/>
                <a:gd name="T6" fmla="*/ 274 w 312"/>
                <a:gd name="T7" fmla="*/ 314 h 496"/>
                <a:gd name="T8" fmla="*/ 282 w 312"/>
                <a:gd name="T9" fmla="*/ 491 h 496"/>
                <a:gd name="T10" fmla="*/ 33 w 312"/>
                <a:gd name="T11" fmla="*/ 496 h 496"/>
                <a:gd name="T12" fmla="*/ 39 w 312"/>
                <a:gd name="T13" fmla="*/ 31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496">
                  <a:moveTo>
                    <a:pt x="39" y="314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74" y="314"/>
                  </a:lnTo>
                  <a:lnTo>
                    <a:pt x="282" y="491"/>
                  </a:lnTo>
                  <a:lnTo>
                    <a:pt x="33" y="496"/>
                  </a:lnTo>
                  <a:lnTo>
                    <a:pt x="39" y="31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5" name="Freeform 44"/>
            <p:cNvSpPr/>
            <p:nvPr/>
          </p:nvSpPr>
          <p:spPr bwMode="auto">
            <a:xfrm>
              <a:off x="3207" y="2776"/>
              <a:ext cx="215" cy="26"/>
            </a:xfrm>
            <a:custGeom>
              <a:avLst/>
              <a:gdLst>
                <a:gd name="T0" fmla="*/ 109 w 215"/>
                <a:gd name="T1" fmla="*/ 0 h 26"/>
                <a:gd name="T2" fmla="*/ 0 w 215"/>
                <a:gd name="T3" fmla="*/ 26 h 26"/>
                <a:gd name="T4" fmla="*/ 215 w 215"/>
                <a:gd name="T5" fmla="*/ 24 h 26"/>
                <a:gd name="T6" fmla="*/ 109 w 21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6">
                  <a:moveTo>
                    <a:pt x="109" y="0"/>
                  </a:moveTo>
                  <a:lnTo>
                    <a:pt x="0" y="26"/>
                  </a:lnTo>
                  <a:lnTo>
                    <a:pt x="215" y="2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6" name="Freeform 45"/>
            <p:cNvSpPr/>
            <p:nvPr/>
          </p:nvSpPr>
          <p:spPr bwMode="auto">
            <a:xfrm>
              <a:off x="3246" y="2773"/>
              <a:ext cx="136" cy="248"/>
            </a:xfrm>
            <a:custGeom>
              <a:avLst/>
              <a:gdLst>
                <a:gd name="T0" fmla="*/ 70 w 136"/>
                <a:gd name="T1" fmla="*/ 248 h 248"/>
                <a:gd name="T2" fmla="*/ 136 w 136"/>
                <a:gd name="T3" fmla="*/ 0 h 248"/>
                <a:gd name="T4" fmla="*/ 0 w 136"/>
                <a:gd name="T5" fmla="*/ 2 h 248"/>
                <a:gd name="T6" fmla="*/ 70 w 136"/>
                <a:gd name="T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248">
                  <a:moveTo>
                    <a:pt x="70" y="248"/>
                  </a:moveTo>
                  <a:lnTo>
                    <a:pt x="136" y="0"/>
                  </a:lnTo>
                  <a:lnTo>
                    <a:pt x="0" y="2"/>
                  </a:lnTo>
                  <a:lnTo>
                    <a:pt x="7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7" name="Freeform 46"/>
            <p:cNvSpPr/>
            <p:nvPr/>
          </p:nvSpPr>
          <p:spPr bwMode="auto">
            <a:xfrm>
              <a:off x="3303" y="3104"/>
              <a:ext cx="23" cy="189"/>
            </a:xfrm>
            <a:custGeom>
              <a:avLst/>
              <a:gdLst>
                <a:gd name="T0" fmla="*/ 15 w 23"/>
                <a:gd name="T1" fmla="*/ 0 h 189"/>
                <a:gd name="T2" fmla="*/ 23 w 23"/>
                <a:gd name="T3" fmla="*/ 189 h 189"/>
                <a:gd name="T4" fmla="*/ 0 w 23"/>
                <a:gd name="T5" fmla="*/ 189 h 189"/>
                <a:gd name="T6" fmla="*/ 15 w 23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9">
                  <a:moveTo>
                    <a:pt x="15" y="0"/>
                  </a:moveTo>
                  <a:lnTo>
                    <a:pt x="23" y="189"/>
                  </a:lnTo>
                  <a:lnTo>
                    <a:pt x="0" y="18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8" name="Freeform 47"/>
            <p:cNvSpPr/>
            <p:nvPr/>
          </p:nvSpPr>
          <p:spPr bwMode="auto">
            <a:xfrm>
              <a:off x="3289" y="2793"/>
              <a:ext cx="54" cy="41"/>
            </a:xfrm>
            <a:custGeom>
              <a:avLst/>
              <a:gdLst>
                <a:gd name="T0" fmla="*/ 27 w 54"/>
                <a:gd name="T1" fmla="*/ 0 h 41"/>
                <a:gd name="T2" fmla="*/ 0 w 54"/>
                <a:gd name="T3" fmla="*/ 20 h 41"/>
                <a:gd name="T4" fmla="*/ 27 w 54"/>
                <a:gd name="T5" fmla="*/ 41 h 41"/>
                <a:gd name="T6" fmla="*/ 54 w 54"/>
                <a:gd name="T7" fmla="*/ 20 h 41"/>
                <a:gd name="T8" fmla="*/ 27 w 5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">
                  <a:moveTo>
                    <a:pt x="27" y="0"/>
                  </a:moveTo>
                  <a:lnTo>
                    <a:pt x="0" y="20"/>
                  </a:lnTo>
                  <a:lnTo>
                    <a:pt x="27" y="41"/>
                  </a:lnTo>
                  <a:lnTo>
                    <a:pt x="54" y="2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9" name="Freeform 48"/>
            <p:cNvSpPr/>
            <p:nvPr/>
          </p:nvSpPr>
          <p:spPr bwMode="auto">
            <a:xfrm>
              <a:off x="3286" y="2813"/>
              <a:ext cx="58" cy="208"/>
            </a:xfrm>
            <a:custGeom>
              <a:avLst/>
              <a:gdLst>
                <a:gd name="T0" fmla="*/ 30 w 58"/>
                <a:gd name="T1" fmla="*/ 0 h 208"/>
                <a:gd name="T2" fmla="*/ 58 w 58"/>
                <a:gd name="T3" fmla="*/ 103 h 208"/>
                <a:gd name="T4" fmla="*/ 30 w 58"/>
                <a:gd name="T5" fmla="*/ 208 h 208"/>
                <a:gd name="T6" fmla="*/ 0 w 58"/>
                <a:gd name="T7" fmla="*/ 105 h 208"/>
                <a:gd name="T8" fmla="*/ 30 w 58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8">
                  <a:moveTo>
                    <a:pt x="30" y="0"/>
                  </a:moveTo>
                  <a:lnTo>
                    <a:pt x="58" y="103"/>
                  </a:lnTo>
                  <a:lnTo>
                    <a:pt x="30" y="208"/>
                  </a:lnTo>
                  <a:lnTo>
                    <a:pt x="0" y="10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0" name="Freeform 49"/>
            <p:cNvSpPr/>
            <p:nvPr/>
          </p:nvSpPr>
          <p:spPr bwMode="auto">
            <a:xfrm>
              <a:off x="4817" y="3231"/>
              <a:ext cx="79" cy="32"/>
            </a:xfrm>
            <a:custGeom>
              <a:avLst/>
              <a:gdLst>
                <a:gd name="T0" fmla="*/ 16 w 79"/>
                <a:gd name="T1" fmla="*/ 0 h 32"/>
                <a:gd name="T2" fmla="*/ 41 w 79"/>
                <a:gd name="T3" fmla="*/ 6 h 32"/>
                <a:gd name="T4" fmla="*/ 59 w 79"/>
                <a:gd name="T5" fmla="*/ 16 h 32"/>
                <a:gd name="T6" fmla="*/ 79 w 79"/>
                <a:gd name="T7" fmla="*/ 19 h 32"/>
                <a:gd name="T8" fmla="*/ 75 w 79"/>
                <a:gd name="T9" fmla="*/ 26 h 32"/>
                <a:gd name="T10" fmla="*/ 60 w 79"/>
                <a:gd name="T11" fmla="*/ 27 h 32"/>
                <a:gd name="T12" fmla="*/ 44 w 79"/>
                <a:gd name="T13" fmla="*/ 23 h 32"/>
                <a:gd name="T14" fmla="*/ 20 w 79"/>
                <a:gd name="T15" fmla="*/ 32 h 32"/>
                <a:gd name="T16" fmla="*/ 0 w 79"/>
                <a:gd name="T17" fmla="*/ 12 h 32"/>
                <a:gd name="T18" fmla="*/ 16 w 79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2">
                  <a:moveTo>
                    <a:pt x="16" y="0"/>
                  </a:moveTo>
                  <a:lnTo>
                    <a:pt x="41" y="6"/>
                  </a:lnTo>
                  <a:lnTo>
                    <a:pt x="59" y="16"/>
                  </a:lnTo>
                  <a:lnTo>
                    <a:pt x="79" y="19"/>
                  </a:lnTo>
                  <a:lnTo>
                    <a:pt x="75" y="26"/>
                  </a:lnTo>
                  <a:lnTo>
                    <a:pt x="60" y="27"/>
                  </a:lnTo>
                  <a:lnTo>
                    <a:pt x="44" y="23"/>
                  </a:lnTo>
                  <a:lnTo>
                    <a:pt x="20" y="32"/>
                  </a:lnTo>
                  <a:lnTo>
                    <a:pt x="0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1" name="Freeform 50"/>
            <p:cNvSpPr/>
            <p:nvPr/>
          </p:nvSpPr>
          <p:spPr bwMode="auto">
            <a:xfrm>
              <a:off x="4801" y="3231"/>
              <a:ext cx="104" cy="110"/>
            </a:xfrm>
            <a:custGeom>
              <a:avLst/>
              <a:gdLst>
                <a:gd name="T0" fmla="*/ 32 w 104"/>
                <a:gd name="T1" fmla="*/ 0 h 110"/>
                <a:gd name="T2" fmla="*/ 104 w 104"/>
                <a:gd name="T3" fmla="*/ 59 h 110"/>
                <a:gd name="T4" fmla="*/ 96 w 104"/>
                <a:gd name="T5" fmla="*/ 91 h 110"/>
                <a:gd name="T6" fmla="*/ 58 w 104"/>
                <a:gd name="T7" fmla="*/ 110 h 110"/>
                <a:gd name="T8" fmla="*/ 21 w 104"/>
                <a:gd name="T9" fmla="*/ 65 h 110"/>
                <a:gd name="T10" fmla="*/ 0 w 104"/>
                <a:gd name="T11" fmla="*/ 23 h 110"/>
                <a:gd name="T12" fmla="*/ 32 w 104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0">
                  <a:moveTo>
                    <a:pt x="32" y="0"/>
                  </a:moveTo>
                  <a:lnTo>
                    <a:pt x="104" y="59"/>
                  </a:lnTo>
                  <a:lnTo>
                    <a:pt x="96" y="91"/>
                  </a:lnTo>
                  <a:lnTo>
                    <a:pt x="58" y="110"/>
                  </a:lnTo>
                  <a:lnTo>
                    <a:pt x="21" y="65"/>
                  </a:lnTo>
                  <a:lnTo>
                    <a:pt x="0" y="2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2" name="Freeform 51"/>
            <p:cNvSpPr/>
            <p:nvPr/>
          </p:nvSpPr>
          <p:spPr bwMode="auto">
            <a:xfrm>
              <a:off x="4793" y="3221"/>
              <a:ext cx="40" cy="33"/>
            </a:xfrm>
            <a:custGeom>
              <a:avLst/>
              <a:gdLst>
                <a:gd name="T0" fmla="*/ 31 w 40"/>
                <a:gd name="T1" fmla="*/ 0 h 33"/>
                <a:gd name="T2" fmla="*/ 40 w 40"/>
                <a:gd name="T3" fmla="*/ 10 h 33"/>
                <a:gd name="T4" fmla="*/ 8 w 40"/>
                <a:gd name="T5" fmla="*/ 33 h 33"/>
                <a:gd name="T6" fmla="*/ 0 w 40"/>
                <a:gd name="T7" fmla="*/ 24 h 33"/>
                <a:gd name="T8" fmla="*/ 31 w 4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3">
                  <a:moveTo>
                    <a:pt x="31" y="0"/>
                  </a:moveTo>
                  <a:lnTo>
                    <a:pt x="40" y="10"/>
                  </a:lnTo>
                  <a:lnTo>
                    <a:pt x="8" y="33"/>
                  </a:lnTo>
                  <a:lnTo>
                    <a:pt x="0" y="2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3" name="Freeform 52"/>
            <p:cNvSpPr/>
            <p:nvPr/>
          </p:nvSpPr>
          <p:spPr bwMode="auto">
            <a:xfrm>
              <a:off x="4097" y="3231"/>
              <a:ext cx="78" cy="32"/>
            </a:xfrm>
            <a:custGeom>
              <a:avLst/>
              <a:gdLst>
                <a:gd name="T0" fmla="*/ 62 w 78"/>
                <a:gd name="T1" fmla="*/ 0 h 32"/>
                <a:gd name="T2" fmla="*/ 37 w 78"/>
                <a:gd name="T3" fmla="*/ 6 h 32"/>
                <a:gd name="T4" fmla="*/ 19 w 78"/>
                <a:gd name="T5" fmla="*/ 16 h 32"/>
                <a:gd name="T6" fmla="*/ 0 w 78"/>
                <a:gd name="T7" fmla="*/ 19 h 32"/>
                <a:gd name="T8" fmla="*/ 3 w 78"/>
                <a:gd name="T9" fmla="*/ 26 h 32"/>
                <a:gd name="T10" fmla="*/ 18 w 78"/>
                <a:gd name="T11" fmla="*/ 27 h 32"/>
                <a:gd name="T12" fmla="*/ 35 w 78"/>
                <a:gd name="T13" fmla="*/ 23 h 32"/>
                <a:gd name="T14" fmla="*/ 59 w 78"/>
                <a:gd name="T15" fmla="*/ 32 h 32"/>
                <a:gd name="T16" fmla="*/ 78 w 78"/>
                <a:gd name="T17" fmla="*/ 12 h 32"/>
                <a:gd name="T18" fmla="*/ 62 w 7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32">
                  <a:moveTo>
                    <a:pt x="62" y="0"/>
                  </a:moveTo>
                  <a:lnTo>
                    <a:pt x="37" y="6"/>
                  </a:lnTo>
                  <a:lnTo>
                    <a:pt x="19" y="16"/>
                  </a:lnTo>
                  <a:lnTo>
                    <a:pt x="0" y="19"/>
                  </a:lnTo>
                  <a:lnTo>
                    <a:pt x="3" y="26"/>
                  </a:lnTo>
                  <a:lnTo>
                    <a:pt x="18" y="27"/>
                  </a:lnTo>
                  <a:lnTo>
                    <a:pt x="35" y="23"/>
                  </a:lnTo>
                  <a:lnTo>
                    <a:pt x="59" y="32"/>
                  </a:lnTo>
                  <a:lnTo>
                    <a:pt x="78" y="1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4" name="Freeform 53"/>
            <p:cNvSpPr/>
            <p:nvPr/>
          </p:nvSpPr>
          <p:spPr bwMode="auto">
            <a:xfrm>
              <a:off x="4088" y="3231"/>
              <a:ext cx="102" cy="110"/>
            </a:xfrm>
            <a:custGeom>
              <a:avLst/>
              <a:gdLst>
                <a:gd name="T0" fmla="*/ 71 w 102"/>
                <a:gd name="T1" fmla="*/ 0 h 110"/>
                <a:gd name="T2" fmla="*/ 0 w 102"/>
                <a:gd name="T3" fmla="*/ 59 h 110"/>
                <a:gd name="T4" fmla="*/ 7 w 102"/>
                <a:gd name="T5" fmla="*/ 91 h 110"/>
                <a:gd name="T6" fmla="*/ 44 w 102"/>
                <a:gd name="T7" fmla="*/ 110 h 110"/>
                <a:gd name="T8" fmla="*/ 83 w 102"/>
                <a:gd name="T9" fmla="*/ 65 h 110"/>
                <a:gd name="T10" fmla="*/ 102 w 102"/>
                <a:gd name="T11" fmla="*/ 23 h 110"/>
                <a:gd name="T12" fmla="*/ 71 w 102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10">
                  <a:moveTo>
                    <a:pt x="71" y="0"/>
                  </a:moveTo>
                  <a:lnTo>
                    <a:pt x="0" y="59"/>
                  </a:lnTo>
                  <a:lnTo>
                    <a:pt x="7" y="91"/>
                  </a:lnTo>
                  <a:lnTo>
                    <a:pt x="44" y="110"/>
                  </a:lnTo>
                  <a:lnTo>
                    <a:pt x="83" y="65"/>
                  </a:lnTo>
                  <a:lnTo>
                    <a:pt x="102" y="2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5" name="Freeform 54"/>
            <p:cNvSpPr/>
            <p:nvPr/>
          </p:nvSpPr>
          <p:spPr bwMode="auto">
            <a:xfrm>
              <a:off x="4168" y="2799"/>
              <a:ext cx="198" cy="454"/>
            </a:xfrm>
            <a:custGeom>
              <a:avLst/>
              <a:gdLst>
                <a:gd name="T0" fmla="*/ 198 w 198"/>
                <a:gd name="T1" fmla="*/ 206 h 454"/>
                <a:gd name="T2" fmla="*/ 172 w 198"/>
                <a:gd name="T3" fmla="*/ 0 h 454"/>
                <a:gd name="T4" fmla="*/ 117 w 198"/>
                <a:gd name="T5" fmla="*/ 255 h 454"/>
                <a:gd name="T6" fmla="*/ 0 w 198"/>
                <a:gd name="T7" fmla="*/ 422 h 454"/>
                <a:gd name="T8" fmla="*/ 38 w 198"/>
                <a:gd name="T9" fmla="*/ 454 h 454"/>
                <a:gd name="T10" fmla="*/ 169 w 198"/>
                <a:gd name="T11" fmla="*/ 299 h 454"/>
                <a:gd name="T12" fmla="*/ 198 w 198"/>
                <a:gd name="T13" fmla="*/ 20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454">
                  <a:moveTo>
                    <a:pt x="198" y="206"/>
                  </a:moveTo>
                  <a:lnTo>
                    <a:pt x="172" y="0"/>
                  </a:lnTo>
                  <a:lnTo>
                    <a:pt x="117" y="255"/>
                  </a:lnTo>
                  <a:lnTo>
                    <a:pt x="0" y="422"/>
                  </a:lnTo>
                  <a:lnTo>
                    <a:pt x="38" y="454"/>
                  </a:lnTo>
                  <a:lnTo>
                    <a:pt x="169" y="299"/>
                  </a:lnTo>
                  <a:lnTo>
                    <a:pt x="198" y="206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6" name="Freeform 55"/>
            <p:cNvSpPr/>
            <p:nvPr/>
          </p:nvSpPr>
          <p:spPr bwMode="auto">
            <a:xfrm>
              <a:off x="4626" y="2799"/>
              <a:ext cx="198" cy="452"/>
            </a:xfrm>
            <a:custGeom>
              <a:avLst/>
              <a:gdLst>
                <a:gd name="T0" fmla="*/ 0 w 198"/>
                <a:gd name="T1" fmla="*/ 206 h 452"/>
                <a:gd name="T2" fmla="*/ 26 w 198"/>
                <a:gd name="T3" fmla="*/ 0 h 452"/>
                <a:gd name="T4" fmla="*/ 82 w 198"/>
                <a:gd name="T5" fmla="*/ 255 h 452"/>
                <a:gd name="T6" fmla="*/ 198 w 198"/>
                <a:gd name="T7" fmla="*/ 422 h 452"/>
                <a:gd name="T8" fmla="*/ 161 w 198"/>
                <a:gd name="T9" fmla="*/ 452 h 452"/>
                <a:gd name="T10" fmla="*/ 29 w 198"/>
                <a:gd name="T11" fmla="*/ 299 h 452"/>
                <a:gd name="T12" fmla="*/ 0 w 198"/>
                <a:gd name="T13" fmla="*/ 20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452">
                  <a:moveTo>
                    <a:pt x="0" y="206"/>
                  </a:moveTo>
                  <a:lnTo>
                    <a:pt x="26" y="0"/>
                  </a:lnTo>
                  <a:lnTo>
                    <a:pt x="82" y="255"/>
                  </a:lnTo>
                  <a:lnTo>
                    <a:pt x="198" y="422"/>
                  </a:lnTo>
                  <a:lnTo>
                    <a:pt x="161" y="452"/>
                  </a:lnTo>
                  <a:lnTo>
                    <a:pt x="29" y="299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7" name="Freeform 56"/>
            <p:cNvSpPr/>
            <p:nvPr/>
          </p:nvSpPr>
          <p:spPr bwMode="auto">
            <a:xfrm>
              <a:off x="4159" y="3221"/>
              <a:ext cx="39" cy="34"/>
            </a:xfrm>
            <a:custGeom>
              <a:avLst/>
              <a:gdLst>
                <a:gd name="T0" fmla="*/ 9 w 39"/>
                <a:gd name="T1" fmla="*/ 0 h 34"/>
                <a:gd name="T2" fmla="*/ 0 w 39"/>
                <a:gd name="T3" fmla="*/ 10 h 34"/>
                <a:gd name="T4" fmla="*/ 34 w 39"/>
                <a:gd name="T5" fmla="*/ 34 h 34"/>
                <a:gd name="T6" fmla="*/ 39 w 39"/>
                <a:gd name="T7" fmla="*/ 24 h 34"/>
                <a:gd name="T8" fmla="*/ 9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9" y="0"/>
                  </a:moveTo>
                  <a:lnTo>
                    <a:pt x="0" y="10"/>
                  </a:lnTo>
                  <a:lnTo>
                    <a:pt x="34" y="34"/>
                  </a:lnTo>
                  <a:lnTo>
                    <a:pt x="39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8" name="Freeform 57"/>
            <p:cNvSpPr/>
            <p:nvPr/>
          </p:nvSpPr>
          <p:spPr bwMode="auto">
            <a:xfrm>
              <a:off x="4423" y="2577"/>
              <a:ext cx="145" cy="128"/>
            </a:xfrm>
            <a:custGeom>
              <a:avLst/>
              <a:gdLst>
                <a:gd name="T0" fmla="*/ 90 w 123"/>
                <a:gd name="T1" fmla="*/ 18 h 109"/>
                <a:gd name="T2" fmla="*/ 70 w 123"/>
                <a:gd name="T3" fmla="*/ 12 h 109"/>
                <a:gd name="T4" fmla="*/ 12 w 123"/>
                <a:gd name="T5" fmla="*/ 59 h 109"/>
                <a:gd name="T6" fmla="*/ 21 w 123"/>
                <a:gd name="T7" fmla="*/ 109 h 109"/>
                <a:gd name="T8" fmla="*/ 21 w 123"/>
                <a:gd name="T9" fmla="*/ 51 h 109"/>
                <a:gd name="T10" fmla="*/ 28 w 123"/>
                <a:gd name="T11" fmla="*/ 51 h 109"/>
                <a:gd name="T12" fmla="*/ 110 w 123"/>
                <a:gd name="T13" fmla="*/ 51 h 109"/>
                <a:gd name="T14" fmla="*/ 110 w 123"/>
                <a:gd name="T15" fmla="*/ 109 h 109"/>
                <a:gd name="T16" fmla="*/ 118 w 123"/>
                <a:gd name="T17" fmla="*/ 59 h 109"/>
                <a:gd name="T18" fmla="*/ 90 w 123"/>
                <a:gd name="T19" fmla="*/ 1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09">
                  <a:moveTo>
                    <a:pt x="90" y="18"/>
                  </a:moveTo>
                  <a:cubicBezTo>
                    <a:pt x="90" y="18"/>
                    <a:pt x="83" y="12"/>
                    <a:pt x="70" y="12"/>
                  </a:cubicBezTo>
                  <a:cubicBezTo>
                    <a:pt x="17" y="12"/>
                    <a:pt x="0" y="23"/>
                    <a:pt x="12" y="59"/>
                  </a:cubicBezTo>
                  <a:cubicBezTo>
                    <a:pt x="16" y="69"/>
                    <a:pt x="18" y="101"/>
                    <a:pt x="21" y="10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13" y="100"/>
                    <a:pt x="117" y="67"/>
                    <a:pt x="118" y="59"/>
                  </a:cubicBezTo>
                  <a:cubicBezTo>
                    <a:pt x="123" y="0"/>
                    <a:pt x="90" y="18"/>
                    <a:pt x="90" y="18"/>
                  </a:cubicBezTo>
                  <a:close/>
                </a:path>
              </a:pathLst>
            </a:custGeom>
            <a:solidFill>
              <a:srgbClr val="2C3E50"/>
            </a:solidFill>
            <a:ln w="9525" cap="flat">
              <a:solidFill>
                <a:srgbClr val="2C3E5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9" name="Freeform 58"/>
            <p:cNvSpPr/>
            <p:nvPr/>
          </p:nvSpPr>
          <p:spPr bwMode="auto">
            <a:xfrm>
              <a:off x="4447" y="2637"/>
              <a:ext cx="105" cy="130"/>
            </a:xfrm>
            <a:custGeom>
              <a:avLst/>
              <a:gdLst>
                <a:gd name="T0" fmla="*/ 7 w 89"/>
                <a:gd name="T1" fmla="*/ 0 h 110"/>
                <a:gd name="T2" fmla="*/ 0 w 89"/>
                <a:gd name="T3" fmla="*/ 0 h 110"/>
                <a:gd name="T4" fmla="*/ 0 w 89"/>
                <a:gd name="T5" fmla="*/ 58 h 110"/>
                <a:gd name="T6" fmla="*/ 44 w 89"/>
                <a:gd name="T7" fmla="*/ 110 h 110"/>
                <a:gd name="T8" fmla="*/ 89 w 89"/>
                <a:gd name="T9" fmla="*/ 58 h 110"/>
                <a:gd name="T10" fmla="*/ 89 w 89"/>
                <a:gd name="T11" fmla="*/ 24 h 110"/>
                <a:gd name="T12" fmla="*/ 89 w 89"/>
                <a:gd name="T13" fmla="*/ 0 h 110"/>
                <a:gd name="T14" fmla="*/ 7 w 89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10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9" y="84"/>
                    <a:pt x="22" y="110"/>
                    <a:pt x="44" y="110"/>
                  </a:cubicBezTo>
                  <a:cubicBezTo>
                    <a:pt x="65" y="110"/>
                    <a:pt x="80" y="82"/>
                    <a:pt x="89" y="58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0"/>
                    <a:pt x="89" y="0"/>
                    <a:pt x="89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0" name="Freeform 59"/>
            <p:cNvSpPr/>
            <p:nvPr/>
          </p:nvSpPr>
          <p:spPr bwMode="auto">
            <a:xfrm>
              <a:off x="4377" y="3225"/>
              <a:ext cx="249" cy="603"/>
            </a:xfrm>
            <a:custGeom>
              <a:avLst/>
              <a:gdLst>
                <a:gd name="T0" fmla="*/ 15 w 249"/>
                <a:gd name="T1" fmla="*/ 4 h 603"/>
                <a:gd name="T2" fmla="*/ 0 w 249"/>
                <a:gd name="T3" fmla="*/ 597 h 603"/>
                <a:gd name="T4" fmla="*/ 66 w 249"/>
                <a:gd name="T5" fmla="*/ 603 h 603"/>
                <a:gd name="T6" fmla="*/ 121 w 249"/>
                <a:gd name="T7" fmla="*/ 121 h 603"/>
                <a:gd name="T8" fmla="*/ 181 w 249"/>
                <a:gd name="T9" fmla="*/ 603 h 603"/>
                <a:gd name="T10" fmla="*/ 249 w 249"/>
                <a:gd name="T11" fmla="*/ 601 h 603"/>
                <a:gd name="T12" fmla="*/ 226 w 249"/>
                <a:gd name="T13" fmla="*/ 0 h 603"/>
                <a:gd name="T14" fmla="*/ 15 w 249"/>
                <a:gd name="T15" fmla="*/ 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603">
                  <a:moveTo>
                    <a:pt x="15" y="4"/>
                  </a:moveTo>
                  <a:lnTo>
                    <a:pt x="0" y="597"/>
                  </a:lnTo>
                  <a:lnTo>
                    <a:pt x="66" y="603"/>
                  </a:lnTo>
                  <a:lnTo>
                    <a:pt x="121" y="121"/>
                  </a:lnTo>
                  <a:lnTo>
                    <a:pt x="181" y="603"/>
                  </a:lnTo>
                  <a:lnTo>
                    <a:pt x="249" y="601"/>
                  </a:lnTo>
                  <a:lnTo>
                    <a:pt x="226" y="0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1" name="Freeform 60"/>
            <p:cNvSpPr/>
            <p:nvPr/>
          </p:nvSpPr>
          <p:spPr bwMode="auto">
            <a:xfrm>
              <a:off x="4557" y="3826"/>
              <a:ext cx="104" cy="55"/>
            </a:xfrm>
            <a:custGeom>
              <a:avLst/>
              <a:gdLst>
                <a:gd name="T0" fmla="*/ 1 w 104"/>
                <a:gd name="T1" fmla="*/ 2 h 55"/>
                <a:gd name="T2" fmla="*/ 0 w 104"/>
                <a:gd name="T3" fmla="*/ 41 h 55"/>
                <a:gd name="T4" fmla="*/ 104 w 104"/>
                <a:gd name="T5" fmla="*/ 55 h 55"/>
                <a:gd name="T6" fmla="*/ 71 w 104"/>
                <a:gd name="T7" fmla="*/ 0 h 55"/>
                <a:gd name="T8" fmla="*/ 1 w 104"/>
                <a:gd name="T9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1" y="2"/>
                  </a:moveTo>
                  <a:lnTo>
                    <a:pt x="0" y="41"/>
                  </a:lnTo>
                  <a:lnTo>
                    <a:pt x="104" y="55"/>
                  </a:lnTo>
                  <a:lnTo>
                    <a:pt x="71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2" name="Freeform 61"/>
            <p:cNvSpPr/>
            <p:nvPr/>
          </p:nvSpPr>
          <p:spPr bwMode="auto">
            <a:xfrm>
              <a:off x="4341" y="3822"/>
              <a:ext cx="112" cy="53"/>
            </a:xfrm>
            <a:custGeom>
              <a:avLst/>
              <a:gdLst>
                <a:gd name="T0" fmla="*/ 102 w 112"/>
                <a:gd name="T1" fmla="*/ 6 h 53"/>
                <a:gd name="T2" fmla="*/ 112 w 112"/>
                <a:gd name="T3" fmla="*/ 44 h 53"/>
                <a:gd name="T4" fmla="*/ 0 w 112"/>
                <a:gd name="T5" fmla="*/ 53 h 53"/>
                <a:gd name="T6" fmla="*/ 36 w 112"/>
                <a:gd name="T7" fmla="*/ 0 h 53"/>
                <a:gd name="T8" fmla="*/ 102 w 112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3">
                  <a:moveTo>
                    <a:pt x="102" y="6"/>
                  </a:moveTo>
                  <a:lnTo>
                    <a:pt x="112" y="44"/>
                  </a:lnTo>
                  <a:lnTo>
                    <a:pt x="0" y="53"/>
                  </a:lnTo>
                  <a:lnTo>
                    <a:pt x="36" y="0"/>
                  </a:lnTo>
                  <a:lnTo>
                    <a:pt x="102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3" name="Freeform 62"/>
            <p:cNvSpPr/>
            <p:nvPr/>
          </p:nvSpPr>
          <p:spPr bwMode="auto">
            <a:xfrm>
              <a:off x="4340" y="2799"/>
              <a:ext cx="312" cy="496"/>
            </a:xfrm>
            <a:custGeom>
              <a:avLst/>
              <a:gdLst>
                <a:gd name="T0" fmla="*/ 39 w 312"/>
                <a:gd name="T1" fmla="*/ 314 h 496"/>
                <a:gd name="T2" fmla="*/ 0 w 312"/>
                <a:gd name="T3" fmla="*/ 0 h 496"/>
                <a:gd name="T4" fmla="*/ 312 w 312"/>
                <a:gd name="T5" fmla="*/ 0 h 496"/>
                <a:gd name="T6" fmla="*/ 274 w 312"/>
                <a:gd name="T7" fmla="*/ 314 h 496"/>
                <a:gd name="T8" fmla="*/ 282 w 312"/>
                <a:gd name="T9" fmla="*/ 491 h 496"/>
                <a:gd name="T10" fmla="*/ 33 w 312"/>
                <a:gd name="T11" fmla="*/ 496 h 496"/>
                <a:gd name="T12" fmla="*/ 39 w 312"/>
                <a:gd name="T13" fmla="*/ 31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496">
                  <a:moveTo>
                    <a:pt x="39" y="314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74" y="314"/>
                  </a:lnTo>
                  <a:lnTo>
                    <a:pt x="282" y="491"/>
                  </a:lnTo>
                  <a:lnTo>
                    <a:pt x="33" y="496"/>
                  </a:lnTo>
                  <a:lnTo>
                    <a:pt x="39" y="31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4" name="Freeform 63"/>
            <p:cNvSpPr/>
            <p:nvPr/>
          </p:nvSpPr>
          <p:spPr bwMode="auto">
            <a:xfrm>
              <a:off x="4392" y="2776"/>
              <a:ext cx="215" cy="26"/>
            </a:xfrm>
            <a:custGeom>
              <a:avLst/>
              <a:gdLst>
                <a:gd name="T0" fmla="*/ 109 w 215"/>
                <a:gd name="T1" fmla="*/ 0 h 26"/>
                <a:gd name="T2" fmla="*/ 0 w 215"/>
                <a:gd name="T3" fmla="*/ 26 h 26"/>
                <a:gd name="T4" fmla="*/ 215 w 215"/>
                <a:gd name="T5" fmla="*/ 24 h 26"/>
                <a:gd name="T6" fmla="*/ 109 w 21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6">
                  <a:moveTo>
                    <a:pt x="109" y="0"/>
                  </a:moveTo>
                  <a:lnTo>
                    <a:pt x="0" y="26"/>
                  </a:lnTo>
                  <a:lnTo>
                    <a:pt x="215" y="2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5" name="Freeform 64"/>
            <p:cNvSpPr/>
            <p:nvPr/>
          </p:nvSpPr>
          <p:spPr bwMode="auto">
            <a:xfrm>
              <a:off x="4431" y="2773"/>
              <a:ext cx="137" cy="248"/>
            </a:xfrm>
            <a:custGeom>
              <a:avLst/>
              <a:gdLst>
                <a:gd name="T0" fmla="*/ 70 w 137"/>
                <a:gd name="T1" fmla="*/ 248 h 248"/>
                <a:gd name="T2" fmla="*/ 137 w 137"/>
                <a:gd name="T3" fmla="*/ 0 h 248"/>
                <a:gd name="T4" fmla="*/ 0 w 137"/>
                <a:gd name="T5" fmla="*/ 2 h 248"/>
                <a:gd name="T6" fmla="*/ 70 w 137"/>
                <a:gd name="T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48">
                  <a:moveTo>
                    <a:pt x="70" y="248"/>
                  </a:moveTo>
                  <a:lnTo>
                    <a:pt x="137" y="0"/>
                  </a:lnTo>
                  <a:lnTo>
                    <a:pt x="0" y="2"/>
                  </a:lnTo>
                  <a:lnTo>
                    <a:pt x="7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6" name="Freeform 65"/>
            <p:cNvSpPr/>
            <p:nvPr/>
          </p:nvSpPr>
          <p:spPr bwMode="auto">
            <a:xfrm>
              <a:off x="4488" y="3104"/>
              <a:ext cx="23" cy="189"/>
            </a:xfrm>
            <a:custGeom>
              <a:avLst/>
              <a:gdLst>
                <a:gd name="T0" fmla="*/ 15 w 23"/>
                <a:gd name="T1" fmla="*/ 0 h 189"/>
                <a:gd name="T2" fmla="*/ 23 w 23"/>
                <a:gd name="T3" fmla="*/ 189 h 189"/>
                <a:gd name="T4" fmla="*/ 0 w 23"/>
                <a:gd name="T5" fmla="*/ 189 h 189"/>
                <a:gd name="T6" fmla="*/ 15 w 23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9">
                  <a:moveTo>
                    <a:pt x="15" y="0"/>
                  </a:moveTo>
                  <a:lnTo>
                    <a:pt x="23" y="189"/>
                  </a:lnTo>
                  <a:lnTo>
                    <a:pt x="0" y="18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7" name="Freeform 66"/>
            <p:cNvSpPr/>
            <p:nvPr/>
          </p:nvSpPr>
          <p:spPr bwMode="auto">
            <a:xfrm>
              <a:off x="4475" y="2793"/>
              <a:ext cx="53" cy="41"/>
            </a:xfrm>
            <a:custGeom>
              <a:avLst/>
              <a:gdLst>
                <a:gd name="T0" fmla="*/ 26 w 53"/>
                <a:gd name="T1" fmla="*/ 0 h 41"/>
                <a:gd name="T2" fmla="*/ 0 w 53"/>
                <a:gd name="T3" fmla="*/ 20 h 41"/>
                <a:gd name="T4" fmla="*/ 26 w 53"/>
                <a:gd name="T5" fmla="*/ 41 h 41"/>
                <a:gd name="T6" fmla="*/ 53 w 53"/>
                <a:gd name="T7" fmla="*/ 20 h 41"/>
                <a:gd name="T8" fmla="*/ 26 w 5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1">
                  <a:moveTo>
                    <a:pt x="26" y="0"/>
                  </a:moveTo>
                  <a:lnTo>
                    <a:pt x="0" y="20"/>
                  </a:lnTo>
                  <a:lnTo>
                    <a:pt x="26" y="41"/>
                  </a:lnTo>
                  <a:lnTo>
                    <a:pt x="53" y="2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8" name="Freeform 67"/>
            <p:cNvSpPr/>
            <p:nvPr/>
          </p:nvSpPr>
          <p:spPr bwMode="auto">
            <a:xfrm>
              <a:off x="4472" y="2813"/>
              <a:ext cx="57" cy="208"/>
            </a:xfrm>
            <a:custGeom>
              <a:avLst/>
              <a:gdLst>
                <a:gd name="T0" fmla="*/ 29 w 57"/>
                <a:gd name="T1" fmla="*/ 0 h 208"/>
                <a:gd name="T2" fmla="*/ 57 w 57"/>
                <a:gd name="T3" fmla="*/ 103 h 208"/>
                <a:gd name="T4" fmla="*/ 29 w 57"/>
                <a:gd name="T5" fmla="*/ 208 h 208"/>
                <a:gd name="T6" fmla="*/ 0 w 57"/>
                <a:gd name="T7" fmla="*/ 105 h 208"/>
                <a:gd name="T8" fmla="*/ 29 w 57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8">
                  <a:moveTo>
                    <a:pt x="29" y="0"/>
                  </a:moveTo>
                  <a:lnTo>
                    <a:pt x="57" y="103"/>
                  </a:lnTo>
                  <a:lnTo>
                    <a:pt x="29" y="208"/>
                  </a:lnTo>
                  <a:lnTo>
                    <a:pt x="0" y="10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9" name="Freeform 68"/>
            <p:cNvSpPr/>
            <p:nvPr/>
          </p:nvSpPr>
          <p:spPr bwMode="auto">
            <a:xfrm>
              <a:off x="3792" y="3225"/>
              <a:ext cx="249" cy="603"/>
            </a:xfrm>
            <a:custGeom>
              <a:avLst/>
              <a:gdLst>
                <a:gd name="T0" fmla="*/ 16 w 249"/>
                <a:gd name="T1" fmla="*/ 4 h 603"/>
                <a:gd name="T2" fmla="*/ 0 w 249"/>
                <a:gd name="T3" fmla="*/ 597 h 603"/>
                <a:gd name="T4" fmla="*/ 67 w 249"/>
                <a:gd name="T5" fmla="*/ 603 h 603"/>
                <a:gd name="T6" fmla="*/ 122 w 249"/>
                <a:gd name="T7" fmla="*/ 121 h 603"/>
                <a:gd name="T8" fmla="*/ 182 w 249"/>
                <a:gd name="T9" fmla="*/ 603 h 603"/>
                <a:gd name="T10" fmla="*/ 249 w 249"/>
                <a:gd name="T11" fmla="*/ 601 h 603"/>
                <a:gd name="T12" fmla="*/ 227 w 249"/>
                <a:gd name="T13" fmla="*/ 0 h 603"/>
                <a:gd name="T14" fmla="*/ 16 w 249"/>
                <a:gd name="T15" fmla="*/ 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603">
                  <a:moveTo>
                    <a:pt x="16" y="4"/>
                  </a:moveTo>
                  <a:lnTo>
                    <a:pt x="0" y="597"/>
                  </a:lnTo>
                  <a:lnTo>
                    <a:pt x="67" y="603"/>
                  </a:lnTo>
                  <a:lnTo>
                    <a:pt x="122" y="121"/>
                  </a:lnTo>
                  <a:lnTo>
                    <a:pt x="182" y="603"/>
                  </a:lnTo>
                  <a:lnTo>
                    <a:pt x="249" y="601"/>
                  </a:lnTo>
                  <a:lnTo>
                    <a:pt x="227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0" name="Freeform 69"/>
            <p:cNvSpPr/>
            <p:nvPr/>
          </p:nvSpPr>
          <p:spPr bwMode="auto">
            <a:xfrm>
              <a:off x="3972" y="3826"/>
              <a:ext cx="105" cy="55"/>
            </a:xfrm>
            <a:custGeom>
              <a:avLst/>
              <a:gdLst>
                <a:gd name="T0" fmla="*/ 2 w 105"/>
                <a:gd name="T1" fmla="*/ 2 h 55"/>
                <a:gd name="T2" fmla="*/ 0 w 105"/>
                <a:gd name="T3" fmla="*/ 41 h 55"/>
                <a:gd name="T4" fmla="*/ 105 w 105"/>
                <a:gd name="T5" fmla="*/ 55 h 55"/>
                <a:gd name="T6" fmla="*/ 71 w 105"/>
                <a:gd name="T7" fmla="*/ 0 h 55"/>
                <a:gd name="T8" fmla="*/ 2 w 105"/>
                <a:gd name="T9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5">
                  <a:moveTo>
                    <a:pt x="2" y="2"/>
                  </a:moveTo>
                  <a:lnTo>
                    <a:pt x="0" y="41"/>
                  </a:lnTo>
                  <a:lnTo>
                    <a:pt x="105" y="55"/>
                  </a:lnTo>
                  <a:lnTo>
                    <a:pt x="71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1" name="Freeform 70"/>
            <p:cNvSpPr/>
            <p:nvPr/>
          </p:nvSpPr>
          <p:spPr bwMode="auto">
            <a:xfrm>
              <a:off x="3756" y="3822"/>
              <a:ext cx="112" cy="53"/>
            </a:xfrm>
            <a:custGeom>
              <a:avLst/>
              <a:gdLst>
                <a:gd name="T0" fmla="*/ 103 w 112"/>
                <a:gd name="T1" fmla="*/ 6 h 53"/>
                <a:gd name="T2" fmla="*/ 112 w 112"/>
                <a:gd name="T3" fmla="*/ 44 h 53"/>
                <a:gd name="T4" fmla="*/ 0 w 112"/>
                <a:gd name="T5" fmla="*/ 53 h 53"/>
                <a:gd name="T6" fmla="*/ 36 w 112"/>
                <a:gd name="T7" fmla="*/ 0 h 53"/>
                <a:gd name="T8" fmla="*/ 103 w 112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3">
                  <a:moveTo>
                    <a:pt x="103" y="6"/>
                  </a:moveTo>
                  <a:lnTo>
                    <a:pt x="112" y="44"/>
                  </a:lnTo>
                  <a:lnTo>
                    <a:pt x="0" y="53"/>
                  </a:lnTo>
                  <a:lnTo>
                    <a:pt x="36" y="0"/>
                  </a:lnTo>
                  <a:lnTo>
                    <a:pt x="103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2" name="Freeform 71"/>
            <p:cNvSpPr/>
            <p:nvPr/>
          </p:nvSpPr>
          <p:spPr bwMode="auto">
            <a:xfrm>
              <a:off x="3755" y="2757"/>
              <a:ext cx="298" cy="538"/>
            </a:xfrm>
            <a:custGeom>
              <a:avLst/>
              <a:gdLst>
                <a:gd name="T0" fmla="*/ 40 w 298"/>
                <a:gd name="T1" fmla="*/ 356 h 538"/>
                <a:gd name="T2" fmla="*/ 0 w 298"/>
                <a:gd name="T3" fmla="*/ 0 h 538"/>
                <a:gd name="T4" fmla="*/ 72 w 298"/>
                <a:gd name="T5" fmla="*/ 26 h 538"/>
                <a:gd name="T6" fmla="*/ 237 w 298"/>
                <a:gd name="T7" fmla="*/ 24 h 538"/>
                <a:gd name="T8" fmla="*/ 298 w 298"/>
                <a:gd name="T9" fmla="*/ 6 h 538"/>
                <a:gd name="T10" fmla="*/ 275 w 298"/>
                <a:gd name="T11" fmla="*/ 356 h 538"/>
                <a:gd name="T12" fmla="*/ 283 w 298"/>
                <a:gd name="T13" fmla="*/ 533 h 538"/>
                <a:gd name="T14" fmla="*/ 34 w 298"/>
                <a:gd name="T15" fmla="*/ 538 h 538"/>
                <a:gd name="T16" fmla="*/ 40 w 298"/>
                <a:gd name="T17" fmla="*/ 35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538">
                  <a:moveTo>
                    <a:pt x="40" y="356"/>
                  </a:moveTo>
                  <a:lnTo>
                    <a:pt x="0" y="0"/>
                  </a:lnTo>
                  <a:lnTo>
                    <a:pt x="72" y="26"/>
                  </a:lnTo>
                  <a:lnTo>
                    <a:pt x="237" y="24"/>
                  </a:lnTo>
                  <a:lnTo>
                    <a:pt x="298" y="6"/>
                  </a:lnTo>
                  <a:lnTo>
                    <a:pt x="275" y="356"/>
                  </a:lnTo>
                  <a:lnTo>
                    <a:pt x="283" y="533"/>
                  </a:lnTo>
                  <a:lnTo>
                    <a:pt x="34" y="538"/>
                  </a:lnTo>
                  <a:lnTo>
                    <a:pt x="40" y="356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3" name="Freeform 72"/>
            <p:cNvSpPr/>
            <p:nvPr/>
          </p:nvSpPr>
          <p:spPr bwMode="auto">
            <a:xfrm>
              <a:off x="3809" y="2749"/>
              <a:ext cx="205" cy="37"/>
            </a:xfrm>
            <a:custGeom>
              <a:avLst/>
              <a:gdLst>
                <a:gd name="T0" fmla="*/ 106 w 205"/>
                <a:gd name="T1" fmla="*/ 0 h 37"/>
                <a:gd name="T2" fmla="*/ 0 w 205"/>
                <a:gd name="T3" fmla="*/ 37 h 37"/>
                <a:gd name="T4" fmla="*/ 205 w 205"/>
                <a:gd name="T5" fmla="*/ 31 h 37"/>
                <a:gd name="T6" fmla="*/ 106 w 205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37">
                  <a:moveTo>
                    <a:pt x="106" y="0"/>
                  </a:moveTo>
                  <a:lnTo>
                    <a:pt x="0" y="37"/>
                  </a:lnTo>
                  <a:lnTo>
                    <a:pt x="205" y="31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4" name="Freeform 73"/>
            <p:cNvSpPr/>
            <p:nvPr/>
          </p:nvSpPr>
          <p:spPr bwMode="auto">
            <a:xfrm>
              <a:off x="3840" y="2747"/>
              <a:ext cx="147" cy="274"/>
            </a:xfrm>
            <a:custGeom>
              <a:avLst/>
              <a:gdLst>
                <a:gd name="T0" fmla="*/ 76 w 147"/>
                <a:gd name="T1" fmla="*/ 274 h 274"/>
                <a:gd name="T2" fmla="*/ 147 w 147"/>
                <a:gd name="T3" fmla="*/ 0 h 274"/>
                <a:gd name="T4" fmla="*/ 0 w 147"/>
                <a:gd name="T5" fmla="*/ 0 h 274"/>
                <a:gd name="T6" fmla="*/ 76 w 147"/>
                <a:gd name="T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74">
                  <a:moveTo>
                    <a:pt x="76" y="274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76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5" name="Freeform 74"/>
            <p:cNvSpPr/>
            <p:nvPr/>
          </p:nvSpPr>
          <p:spPr bwMode="auto">
            <a:xfrm>
              <a:off x="3903" y="3104"/>
              <a:ext cx="24" cy="189"/>
            </a:xfrm>
            <a:custGeom>
              <a:avLst/>
              <a:gdLst>
                <a:gd name="T0" fmla="*/ 16 w 24"/>
                <a:gd name="T1" fmla="*/ 0 h 189"/>
                <a:gd name="T2" fmla="*/ 24 w 24"/>
                <a:gd name="T3" fmla="*/ 189 h 189"/>
                <a:gd name="T4" fmla="*/ 0 w 24"/>
                <a:gd name="T5" fmla="*/ 189 h 189"/>
                <a:gd name="T6" fmla="*/ 16 w 24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89">
                  <a:moveTo>
                    <a:pt x="16" y="0"/>
                  </a:moveTo>
                  <a:lnTo>
                    <a:pt x="24" y="189"/>
                  </a:lnTo>
                  <a:lnTo>
                    <a:pt x="0" y="18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6" name="Freeform 75"/>
            <p:cNvSpPr/>
            <p:nvPr/>
          </p:nvSpPr>
          <p:spPr bwMode="auto">
            <a:xfrm>
              <a:off x="3889" y="2793"/>
              <a:ext cx="55" cy="41"/>
            </a:xfrm>
            <a:custGeom>
              <a:avLst/>
              <a:gdLst>
                <a:gd name="T0" fmla="*/ 27 w 55"/>
                <a:gd name="T1" fmla="*/ 0 h 41"/>
                <a:gd name="T2" fmla="*/ 0 w 55"/>
                <a:gd name="T3" fmla="*/ 20 h 41"/>
                <a:gd name="T4" fmla="*/ 27 w 55"/>
                <a:gd name="T5" fmla="*/ 41 h 41"/>
                <a:gd name="T6" fmla="*/ 55 w 55"/>
                <a:gd name="T7" fmla="*/ 20 h 41"/>
                <a:gd name="T8" fmla="*/ 27 w 5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1">
                  <a:moveTo>
                    <a:pt x="27" y="0"/>
                  </a:moveTo>
                  <a:lnTo>
                    <a:pt x="0" y="20"/>
                  </a:lnTo>
                  <a:lnTo>
                    <a:pt x="27" y="41"/>
                  </a:lnTo>
                  <a:lnTo>
                    <a:pt x="55" y="2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7" name="Freeform 76"/>
            <p:cNvSpPr/>
            <p:nvPr/>
          </p:nvSpPr>
          <p:spPr bwMode="auto">
            <a:xfrm>
              <a:off x="3887" y="2813"/>
              <a:ext cx="58" cy="208"/>
            </a:xfrm>
            <a:custGeom>
              <a:avLst/>
              <a:gdLst>
                <a:gd name="T0" fmla="*/ 29 w 58"/>
                <a:gd name="T1" fmla="*/ 0 h 208"/>
                <a:gd name="T2" fmla="*/ 58 w 58"/>
                <a:gd name="T3" fmla="*/ 103 h 208"/>
                <a:gd name="T4" fmla="*/ 29 w 58"/>
                <a:gd name="T5" fmla="*/ 208 h 208"/>
                <a:gd name="T6" fmla="*/ 0 w 58"/>
                <a:gd name="T7" fmla="*/ 105 h 208"/>
                <a:gd name="T8" fmla="*/ 29 w 58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8">
                  <a:moveTo>
                    <a:pt x="29" y="0"/>
                  </a:moveTo>
                  <a:lnTo>
                    <a:pt x="58" y="103"/>
                  </a:lnTo>
                  <a:lnTo>
                    <a:pt x="29" y="208"/>
                  </a:lnTo>
                  <a:lnTo>
                    <a:pt x="0" y="10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8" name="Freeform 77"/>
            <p:cNvSpPr/>
            <p:nvPr/>
          </p:nvSpPr>
          <p:spPr bwMode="auto">
            <a:xfrm>
              <a:off x="3835" y="2577"/>
              <a:ext cx="146" cy="128"/>
            </a:xfrm>
            <a:custGeom>
              <a:avLst/>
              <a:gdLst>
                <a:gd name="T0" fmla="*/ 91 w 124"/>
                <a:gd name="T1" fmla="*/ 18 h 109"/>
                <a:gd name="T2" fmla="*/ 71 w 124"/>
                <a:gd name="T3" fmla="*/ 12 h 109"/>
                <a:gd name="T4" fmla="*/ 13 w 124"/>
                <a:gd name="T5" fmla="*/ 59 h 109"/>
                <a:gd name="T6" fmla="*/ 22 w 124"/>
                <a:gd name="T7" fmla="*/ 109 h 109"/>
                <a:gd name="T8" fmla="*/ 22 w 124"/>
                <a:gd name="T9" fmla="*/ 51 h 109"/>
                <a:gd name="T10" fmla="*/ 29 w 124"/>
                <a:gd name="T11" fmla="*/ 51 h 109"/>
                <a:gd name="T12" fmla="*/ 110 w 124"/>
                <a:gd name="T13" fmla="*/ 51 h 109"/>
                <a:gd name="T14" fmla="*/ 110 w 124"/>
                <a:gd name="T15" fmla="*/ 109 h 109"/>
                <a:gd name="T16" fmla="*/ 119 w 124"/>
                <a:gd name="T17" fmla="*/ 59 h 109"/>
                <a:gd name="T18" fmla="*/ 91 w 124"/>
                <a:gd name="T19" fmla="*/ 1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09">
                  <a:moveTo>
                    <a:pt x="91" y="18"/>
                  </a:moveTo>
                  <a:cubicBezTo>
                    <a:pt x="91" y="18"/>
                    <a:pt x="84" y="12"/>
                    <a:pt x="71" y="12"/>
                  </a:cubicBezTo>
                  <a:cubicBezTo>
                    <a:pt x="18" y="12"/>
                    <a:pt x="0" y="23"/>
                    <a:pt x="13" y="59"/>
                  </a:cubicBezTo>
                  <a:cubicBezTo>
                    <a:pt x="17" y="69"/>
                    <a:pt x="19" y="101"/>
                    <a:pt x="22" y="10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14" y="100"/>
                    <a:pt x="118" y="67"/>
                    <a:pt x="119" y="59"/>
                  </a:cubicBezTo>
                  <a:cubicBezTo>
                    <a:pt x="124" y="0"/>
                    <a:pt x="91" y="18"/>
                    <a:pt x="91" y="18"/>
                  </a:cubicBezTo>
                  <a:close/>
                </a:path>
              </a:pathLst>
            </a:custGeom>
            <a:solidFill>
              <a:srgbClr val="2C3E50"/>
            </a:solidFill>
            <a:ln w="9525" cap="flat">
              <a:solidFill>
                <a:srgbClr val="2C3E5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9" name="Freeform 78"/>
            <p:cNvSpPr/>
            <p:nvPr/>
          </p:nvSpPr>
          <p:spPr bwMode="auto">
            <a:xfrm>
              <a:off x="3861" y="2637"/>
              <a:ext cx="104" cy="130"/>
            </a:xfrm>
            <a:custGeom>
              <a:avLst/>
              <a:gdLst>
                <a:gd name="T0" fmla="*/ 7 w 88"/>
                <a:gd name="T1" fmla="*/ 0 h 110"/>
                <a:gd name="T2" fmla="*/ 0 w 88"/>
                <a:gd name="T3" fmla="*/ 0 h 110"/>
                <a:gd name="T4" fmla="*/ 0 w 88"/>
                <a:gd name="T5" fmla="*/ 58 h 110"/>
                <a:gd name="T6" fmla="*/ 44 w 88"/>
                <a:gd name="T7" fmla="*/ 110 h 110"/>
                <a:gd name="T8" fmla="*/ 88 w 88"/>
                <a:gd name="T9" fmla="*/ 58 h 110"/>
                <a:gd name="T10" fmla="*/ 88 w 88"/>
                <a:gd name="T11" fmla="*/ 24 h 110"/>
                <a:gd name="T12" fmla="*/ 88 w 88"/>
                <a:gd name="T13" fmla="*/ 0 h 110"/>
                <a:gd name="T14" fmla="*/ 7 w 88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10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9" y="84"/>
                    <a:pt x="22" y="110"/>
                    <a:pt x="44" y="110"/>
                  </a:cubicBezTo>
                  <a:cubicBezTo>
                    <a:pt x="65" y="110"/>
                    <a:pt x="79" y="82"/>
                    <a:pt x="88" y="58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0" name="Freeform 79"/>
            <p:cNvSpPr/>
            <p:nvPr/>
          </p:nvSpPr>
          <p:spPr bwMode="auto">
            <a:xfrm>
              <a:off x="4039" y="2444"/>
              <a:ext cx="165" cy="484"/>
            </a:xfrm>
            <a:custGeom>
              <a:avLst/>
              <a:gdLst>
                <a:gd name="T0" fmla="*/ 2 w 165"/>
                <a:gd name="T1" fmla="*/ 484 h 484"/>
                <a:gd name="T2" fmla="*/ 0 w 165"/>
                <a:gd name="T3" fmla="*/ 324 h 484"/>
                <a:gd name="T4" fmla="*/ 97 w 165"/>
                <a:gd name="T5" fmla="*/ 199 h 484"/>
                <a:gd name="T6" fmla="*/ 96 w 165"/>
                <a:gd name="T7" fmla="*/ 0 h 484"/>
                <a:gd name="T8" fmla="*/ 141 w 165"/>
                <a:gd name="T9" fmla="*/ 13 h 484"/>
                <a:gd name="T10" fmla="*/ 165 w 165"/>
                <a:gd name="T11" fmla="*/ 206 h 484"/>
                <a:gd name="T12" fmla="*/ 2 w 165"/>
                <a:gd name="T13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84">
                  <a:moveTo>
                    <a:pt x="2" y="484"/>
                  </a:moveTo>
                  <a:lnTo>
                    <a:pt x="0" y="324"/>
                  </a:lnTo>
                  <a:lnTo>
                    <a:pt x="97" y="199"/>
                  </a:lnTo>
                  <a:lnTo>
                    <a:pt x="96" y="0"/>
                  </a:lnTo>
                  <a:lnTo>
                    <a:pt x="141" y="13"/>
                  </a:lnTo>
                  <a:lnTo>
                    <a:pt x="165" y="206"/>
                  </a:lnTo>
                  <a:lnTo>
                    <a:pt x="2" y="48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1" name="Freeform 80"/>
            <p:cNvSpPr/>
            <p:nvPr/>
          </p:nvSpPr>
          <p:spPr bwMode="auto">
            <a:xfrm>
              <a:off x="3611" y="2444"/>
              <a:ext cx="166" cy="484"/>
            </a:xfrm>
            <a:custGeom>
              <a:avLst/>
              <a:gdLst>
                <a:gd name="T0" fmla="*/ 163 w 166"/>
                <a:gd name="T1" fmla="*/ 484 h 484"/>
                <a:gd name="T2" fmla="*/ 166 w 166"/>
                <a:gd name="T3" fmla="*/ 322 h 484"/>
                <a:gd name="T4" fmla="*/ 68 w 166"/>
                <a:gd name="T5" fmla="*/ 199 h 484"/>
                <a:gd name="T6" fmla="*/ 80 w 166"/>
                <a:gd name="T7" fmla="*/ 0 h 484"/>
                <a:gd name="T8" fmla="*/ 34 w 166"/>
                <a:gd name="T9" fmla="*/ 13 h 484"/>
                <a:gd name="T10" fmla="*/ 0 w 166"/>
                <a:gd name="T11" fmla="*/ 206 h 484"/>
                <a:gd name="T12" fmla="*/ 163 w 166"/>
                <a:gd name="T13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484">
                  <a:moveTo>
                    <a:pt x="163" y="484"/>
                  </a:moveTo>
                  <a:lnTo>
                    <a:pt x="166" y="322"/>
                  </a:lnTo>
                  <a:lnTo>
                    <a:pt x="68" y="199"/>
                  </a:lnTo>
                  <a:lnTo>
                    <a:pt x="80" y="0"/>
                  </a:lnTo>
                  <a:lnTo>
                    <a:pt x="34" y="13"/>
                  </a:lnTo>
                  <a:lnTo>
                    <a:pt x="0" y="206"/>
                  </a:lnTo>
                  <a:lnTo>
                    <a:pt x="163" y="48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2" name="Freeform 81"/>
            <p:cNvSpPr/>
            <p:nvPr/>
          </p:nvSpPr>
          <p:spPr bwMode="auto">
            <a:xfrm>
              <a:off x="4135" y="2428"/>
              <a:ext cx="41" cy="29"/>
            </a:xfrm>
            <a:custGeom>
              <a:avLst/>
              <a:gdLst>
                <a:gd name="T0" fmla="*/ 0 w 41"/>
                <a:gd name="T1" fmla="*/ 16 h 29"/>
                <a:gd name="T2" fmla="*/ 0 w 41"/>
                <a:gd name="T3" fmla="*/ 0 h 29"/>
                <a:gd name="T4" fmla="*/ 37 w 41"/>
                <a:gd name="T5" fmla="*/ 0 h 29"/>
                <a:gd name="T6" fmla="*/ 41 w 41"/>
                <a:gd name="T7" fmla="*/ 29 h 29"/>
                <a:gd name="T8" fmla="*/ 0 w 41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0" y="16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41" y="2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3" name="Freeform 82"/>
            <p:cNvSpPr/>
            <p:nvPr/>
          </p:nvSpPr>
          <p:spPr bwMode="auto">
            <a:xfrm>
              <a:off x="3627" y="2315"/>
              <a:ext cx="64" cy="113"/>
            </a:xfrm>
            <a:custGeom>
              <a:avLst/>
              <a:gdLst>
                <a:gd name="T0" fmla="*/ 0 w 64"/>
                <a:gd name="T1" fmla="*/ 58 h 113"/>
                <a:gd name="T2" fmla="*/ 21 w 64"/>
                <a:gd name="T3" fmla="*/ 0 h 113"/>
                <a:gd name="T4" fmla="*/ 64 w 64"/>
                <a:gd name="T5" fmla="*/ 8 h 113"/>
                <a:gd name="T6" fmla="*/ 64 w 64"/>
                <a:gd name="T7" fmla="*/ 113 h 113"/>
                <a:gd name="T8" fmla="*/ 25 w 64"/>
                <a:gd name="T9" fmla="*/ 113 h 113"/>
                <a:gd name="T10" fmla="*/ 0 w 64"/>
                <a:gd name="T11" fmla="*/ 5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13">
                  <a:moveTo>
                    <a:pt x="0" y="58"/>
                  </a:moveTo>
                  <a:lnTo>
                    <a:pt x="21" y="0"/>
                  </a:lnTo>
                  <a:lnTo>
                    <a:pt x="64" y="8"/>
                  </a:lnTo>
                  <a:lnTo>
                    <a:pt x="64" y="113"/>
                  </a:lnTo>
                  <a:lnTo>
                    <a:pt x="25" y="11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4" name="Freeform 83"/>
            <p:cNvSpPr/>
            <p:nvPr/>
          </p:nvSpPr>
          <p:spPr bwMode="auto">
            <a:xfrm>
              <a:off x="3691" y="2387"/>
              <a:ext cx="26" cy="41"/>
            </a:xfrm>
            <a:custGeom>
              <a:avLst/>
              <a:gdLst>
                <a:gd name="T0" fmla="*/ 0 w 26"/>
                <a:gd name="T1" fmla="*/ 41 h 41"/>
                <a:gd name="T2" fmla="*/ 26 w 26"/>
                <a:gd name="T3" fmla="*/ 9 h 41"/>
                <a:gd name="T4" fmla="*/ 0 w 26"/>
                <a:gd name="T5" fmla="*/ 0 h 41"/>
                <a:gd name="T6" fmla="*/ 0 w 26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lnTo>
                    <a:pt x="26" y="9"/>
                  </a:lnTo>
                  <a:lnTo>
                    <a:pt x="0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5" name="Freeform 84"/>
            <p:cNvSpPr/>
            <p:nvPr/>
          </p:nvSpPr>
          <p:spPr bwMode="auto">
            <a:xfrm>
              <a:off x="3648" y="2428"/>
              <a:ext cx="43" cy="29"/>
            </a:xfrm>
            <a:custGeom>
              <a:avLst/>
              <a:gdLst>
                <a:gd name="T0" fmla="*/ 43 w 43"/>
                <a:gd name="T1" fmla="*/ 16 h 29"/>
                <a:gd name="T2" fmla="*/ 43 w 43"/>
                <a:gd name="T3" fmla="*/ 0 h 29"/>
                <a:gd name="T4" fmla="*/ 4 w 43"/>
                <a:gd name="T5" fmla="*/ 0 h 29"/>
                <a:gd name="T6" fmla="*/ 0 w 43"/>
                <a:gd name="T7" fmla="*/ 29 h 29"/>
                <a:gd name="T8" fmla="*/ 43 w 43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3" y="16"/>
                  </a:moveTo>
                  <a:lnTo>
                    <a:pt x="43" y="0"/>
                  </a:lnTo>
                  <a:lnTo>
                    <a:pt x="4" y="0"/>
                  </a:lnTo>
                  <a:lnTo>
                    <a:pt x="0" y="29"/>
                  </a:ln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6" name="Freeform 85"/>
            <p:cNvSpPr/>
            <p:nvPr/>
          </p:nvSpPr>
          <p:spPr bwMode="auto">
            <a:xfrm>
              <a:off x="4134" y="2315"/>
              <a:ext cx="63" cy="113"/>
            </a:xfrm>
            <a:custGeom>
              <a:avLst/>
              <a:gdLst>
                <a:gd name="T0" fmla="*/ 63 w 63"/>
                <a:gd name="T1" fmla="*/ 58 h 113"/>
                <a:gd name="T2" fmla="*/ 43 w 63"/>
                <a:gd name="T3" fmla="*/ 0 h 113"/>
                <a:gd name="T4" fmla="*/ 0 w 63"/>
                <a:gd name="T5" fmla="*/ 8 h 113"/>
                <a:gd name="T6" fmla="*/ 1 w 63"/>
                <a:gd name="T7" fmla="*/ 113 h 113"/>
                <a:gd name="T8" fmla="*/ 38 w 63"/>
                <a:gd name="T9" fmla="*/ 113 h 113"/>
                <a:gd name="T10" fmla="*/ 63 w 63"/>
                <a:gd name="T11" fmla="*/ 5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3">
                  <a:moveTo>
                    <a:pt x="63" y="58"/>
                  </a:moveTo>
                  <a:lnTo>
                    <a:pt x="43" y="0"/>
                  </a:lnTo>
                  <a:lnTo>
                    <a:pt x="0" y="8"/>
                  </a:lnTo>
                  <a:lnTo>
                    <a:pt x="1" y="113"/>
                  </a:lnTo>
                  <a:lnTo>
                    <a:pt x="38" y="113"/>
                  </a:lnTo>
                  <a:lnTo>
                    <a:pt x="63" y="58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7" name="Freeform 86"/>
            <p:cNvSpPr/>
            <p:nvPr/>
          </p:nvSpPr>
          <p:spPr bwMode="auto">
            <a:xfrm>
              <a:off x="4109" y="2387"/>
              <a:ext cx="26" cy="41"/>
            </a:xfrm>
            <a:custGeom>
              <a:avLst/>
              <a:gdLst>
                <a:gd name="T0" fmla="*/ 26 w 26"/>
                <a:gd name="T1" fmla="*/ 41 h 41"/>
                <a:gd name="T2" fmla="*/ 0 w 26"/>
                <a:gd name="T3" fmla="*/ 9 h 41"/>
                <a:gd name="T4" fmla="*/ 25 w 26"/>
                <a:gd name="T5" fmla="*/ 0 h 41"/>
                <a:gd name="T6" fmla="*/ 26 w 26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lnTo>
                    <a:pt x="0" y="9"/>
                  </a:lnTo>
                  <a:lnTo>
                    <a:pt x="25" y="0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08" name="Text Box 11"/>
          <p:cNvSpPr txBox="1">
            <a:spLocks noChangeArrowheads="1"/>
          </p:cNvSpPr>
          <p:nvPr/>
        </p:nvSpPr>
        <p:spPr bwMode="auto">
          <a:xfrm>
            <a:off x="8020251" y="3749971"/>
            <a:ext cx="2854598" cy="120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11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4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12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3" grpId="0" animBg="1"/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17636" y="1629647"/>
            <a:ext cx="8155143" cy="4066326"/>
            <a:chOff x="2017897" y="1629268"/>
            <a:chExt cx="8156205" cy="4065385"/>
          </a:xfrm>
        </p:grpSpPr>
        <p:grpSp>
          <p:nvGrpSpPr>
            <p:cNvPr id="51" name="组合 50"/>
            <p:cNvGrpSpPr/>
            <p:nvPr/>
          </p:nvGrpSpPr>
          <p:grpSpPr>
            <a:xfrm>
              <a:off x="2017897" y="1629268"/>
              <a:ext cx="8156205" cy="4065385"/>
              <a:chOff x="1348259" y="1573454"/>
              <a:chExt cx="9681776" cy="4825791"/>
            </a:xfrm>
          </p:grpSpPr>
          <p:grpSp>
            <p:nvGrpSpPr>
              <p:cNvPr id="4" name="组合 3"/>
              <p:cNvGrpSpPr/>
              <p:nvPr/>
            </p:nvGrpSpPr>
            <p:grpSpPr bwMode="auto">
              <a:xfrm>
                <a:off x="3831167" y="5992352"/>
                <a:ext cx="5879963" cy="406893"/>
                <a:chOff x="2904812" y="5658865"/>
                <a:chExt cx="4410035" cy="305367"/>
              </a:xfrm>
              <a:effectLst/>
            </p:grpSpPr>
            <p:grpSp>
              <p:nvGrpSpPr>
                <p:cNvPr id="5" name="组合 27"/>
                <p:cNvGrpSpPr/>
                <p:nvPr/>
              </p:nvGrpSpPr>
              <p:grpSpPr bwMode="auto">
                <a:xfrm>
                  <a:off x="2904812" y="5676338"/>
                  <a:ext cx="1316064" cy="287894"/>
                  <a:chOff x="2904812" y="5676338"/>
                  <a:chExt cx="1316064" cy="287894"/>
                </a:xfrm>
              </p:grpSpPr>
              <p:sp>
                <p:nvSpPr>
                  <p:cNvPr id="9" name="上箭头 8"/>
                  <p:cNvSpPr/>
                  <p:nvPr/>
                </p:nvSpPr>
                <p:spPr>
                  <a:xfrm flipH="1">
                    <a:off x="2904812" y="5684404"/>
                    <a:ext cx="131764" cy="168384"/>
                  </a:xfrm>
                  <a:prstGeom prst="upArrow">
                    <a:avLst>
                      <a:gd name="adj1" fmla="val 100000"/>
                      <a:gd name="adj2" fmla="val 50000"/>
                    </a:avLst>
                  </a:prstGeom>
                  <a:solidFill>
                    <a:srgbClr val="C9341F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914400"/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TextBox 11"/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3057217" y="5676338"/>
                    <a:ext cx="1163659" cy="2878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defTabSz="914400" eaLnBrk="1" hangingPunct="1">
                      <a:lnSpc>
                        <a:spcPts val="1800"/>
                      </a:lnSpc>
                      <a:buClr>
                        <a:prstClr val="black"/>
                      </a:buClr>
                      <a:defRPr/>
                    </a:pPr>
                    <a:r>
                      <a:rPr lang="zh-CN" altLang="en-US" sz="18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添加标题</a:t>
                    </a:r>
                    <a:endParaRPr lang="en-US" altLang="zh-CN" sz="180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" name="组合 10"/>
                <p:cNvGrpSpPr/>
                <p:nvPr/>
              </p:nvGrpSpPr>
              <p:grpSpPr bwMode="auto">
                <a:xfrm>
                  <a:off x="5998783" y="5658865"/>
                  <a:ext cx="1316064" cy="287894"/>
                  <a:chOff x="5998783" y="5658865"/>
                  <a:chExt cx="1316064" cy="287894"/>
                </a:xfrm>
              </p:grpSpPr>
              <p:sp>
                <p:nvSpPr>
                  <p:cNvPr id="7" name="上箭头 6"/>
                  <p:cNvSpPr/>
                  <p:nvPr/>
                </p:nvSpPr>
                <p:spPr>
                  <a:xfrm flipH="1">
                    <a:off x="5998783" y="5686577"/>
                    <a:ext cx="131764" cy="168384"/>
                  </a:xfrm>
                  <a:prstGeom prst="upArrow">
                    <a:avLst>
                      <a:gd name="adj1" fmla="val 100000"/>
                      <a:gd name="adj2" fmla="val 50000"/>
                    </a:avLst>
                  </a:prstGeom>
                  <a:solidFill>
                    <a:srgbClr val="16253B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914400"/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" name="TextBox 11"/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6151188" y="5658865"/>
                    <a:ext cx="1163659" cy="2878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defTabSz="914400" eaLnBrk="1" hangingPunct="1">
                      <a:lnSpc>
                        <a:spcPts val="1800"/>
                      </a:lnSpc>
                      <a:buClr>
                        <a:prstClr val="black"/>
                      </a:buClr>
                      <a:defRPr/>
                    </a:pPr>
                    <a:r>
                      <a:rPr lang="zh-CN" altLang="en-US" sz="18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添加标题</a:t>
                    </a:r>
                    <a:endParaRPr lang="en-US" altLang="zh-CN" sz="180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1" name="组合 10"/>
              <p:cNvGrpSpPr/>
              <p:nvPr/>
            </p:nvGrpSpPr>
            <p:grpSpPr bwMode="auto">
              <a:xfrm>
                <a:off x="2182901" y="1573454"/>
                <a:ext cx="7462236" cy="2953831"/>
                <a:chOff x="1236390" y="1625091"/>
                <a:chExt cx="6791994" cy="2689053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2339811" y="1977620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2339811" y="2554053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2339811" y="3128897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2339811" y="3718033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2339811" y="4311933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1625091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100%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2172940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80%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2747785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3338509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40%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3948289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20%</a:t>
                  </a:r>
                  <a:r>
                    <a:rPr lang="zh-CN" altLang="en-US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 bwMode="auto">
              <a:xfrm>
                <a:off x="3822552" y="1981201"/>
                <a:ext cx="6013456" cy="3371954"/>
                <a:chOff x="3101530" y="2389415"/>
                <a:chExt cx="4510346" cy="2528754"/>
              </a:xfrm>
              <a:effectLst/>
            </p:grpSpPr>
            <p:sp>
              <p:nvSpPr>
                <p:cNvPr id="23" name="上箭头 22"/>
                <p:cNvSpPr/>
                <p:nvPr/>
              </p:nvSpPr>
              <p:spPr>
                <a:xfrm>
                  <a:off x="3101530" y="4275919"/>
                  <a:ext cx="303229" cy="636534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C9341F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上箭头 23"/>
                <p:cNvSpPr/>
                <p:nvPr/>
              </p:nvSpPr>
              <p:spPr>
                <a:xfrm>
                  <a:off x="4397008" y="4128454"/>
                  <a:ext cx="304817" cy="780985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C9341F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上箭头 24"/>
                <p:cNvSpPr/>
                <p:nvPr/>
              </p:nvSpPr>
              <p:spPr>
                <a:xfrm>
                  <a:off x="5659142" y="4021305"/>
                  <a:ext cx="304817" cy="888926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C9341F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上箭头 25"/>
                <p:cNvSpPr/>
                <p:nvPr/>
              </p:nvSpPr>
              <p:spPr>
                <a:xfrm>
                  <a:off x="6915715" y="4018132"/>
                  <a:ext cx="303229" cy="888926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C9341F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上箭头 26"/>
                <p:cNvSpPr/>
                <p:nvPr/>
              </p:nvSpPr>
              <p:spPr>
                <a:xfrm>
                  <a:off x="3492081" y="3849871"/>
                  <a:ext cx="303230" cy="1068298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16253B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上箭头 27"/>
                <p:cNvSpPr/>
                <p:nvPr/>
              </p:nvSpPr>
              <p:spPr>
                <a:xfrm>
                  <a:off x="4787554" y="3849871"/>
                  <a:ext cx="304817" cy="1068298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16253B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上箭头 28"/>
                <p:cNvSpPr/>
                <p:nvPr/>
              </p:nvSpPr>
              <p:spPr>
                <a:xfrm>
                  <a:off x="6049688" y="3418108"/>
                  <a:ext cx="304817" cy="1500061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16253B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上箭头 29"/>
                <p:cNvSpPr/>
                <p:nvPr/>
              </p:nvSpPr>
              <p:spPr>
                <a:xfrm>
                  <a:off x="7308646" y="2389415"/>
                  <a:ext cx="303230" cy="2528754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16253B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" name="椭圆 6"/>
              <p:cNvSpPr/>
              <p:nvPr/>
            </p:nvSpPr>
            <p:spPr bwMode="auto">
              <a:xfrm>
                <a:off x="1348259" y="4218456"/>
                <a:ext cx="9681776" cy="2130617"/>
              </a:xfrm>
              <a:custGeom>
                <a:avLst/>
                <a:gdLst/>
                <a:ahLst/>
                <a:cxnLst/>
                <a:rect l="l" t="t" r="r" b="b"/>
                <a:pathLst>
                  <a:path w="7848872" h="1728192">
                    <a:moveTo>
                      <a:pt x="432048" y="733276"/>
                    </a:moveTo>
                    <a:cubicBezTo>
                      <a:pt x="352510" y="733276"/>
                      <a:pt x="288032" y="797754"/>
                      <a:pt x="288032" y="877292"/>
                    </a:cubicBezTo>
                    <a:cubicBezTo>
                      <a:pt x="288032" y="956830"/>
                      <a:pt x="352510" y="1021308"/>
                      <a:pt x="432048" y="1021308"/>
                    </a:cubicBezTo>
                    <a:cubicBezTo>
                      <a:pt x="511586" y="1021308"/>
                      <a:pt x="576064" y="956830"/>
                      <a:pt x="576064" y="877292"/>
                    </a:cubicBezTo>
                    <a:cubicBezTo>
                      <a:pt x="576064" y="797754"/>
                      <a:pt x="511586" y="733276"/>
                      <a:pt x="432048" y="733276"/>
                    </a:cubicBezTo>
                    <a:close/>
                    <a:moveTo>
                      <a:pt x="864096" y="0"/>
                    </a:moveTo>
                    <a:cubicBezTo>
                      <a:pt x="1335510" y="0"/>
                      <a:pt x="1718755" y="377502"/>
                      <a:pt x="1727314" y="846713"/>
                    </a:cubicBezTo>
                    <a:lnTo>
                      <a:pt x="7674152" y="846713"/>
                    </a:lnTo>
                    <a:lnTo>
                      <a:pt x="7848872" y="1008731"/>
                    </a:lnTo>
                    <a:lnTo>
                      <a:pt x="7674152" y="1170749"/>
                    </a:lnTo>
                    <a:lnTo>
                      <a:pt x="1671155" y="1170749"/>
                    </a:lnTo>
                    <a:cubicBezTo>
                      <a:pt x="1548256" y="1496764"/>
                      <a:pt x="1233202" y="1728192"/>
                      <a:pt x="864096" y="1728192"/>
                    </a:cubicBezTo>
                    <a:cubicBezTo>
                      <a:pt x="386869" y="1728192"/>
                      <a:pt x="0" y="1341323"/>
                      <a:pt x="0" y="864096"/>
                    </a:cubicBezTo>
                    <a:cubicBezTo>
                      <a:pt x="0" y="386869"/>
                      <a:pt x="386869" y="0"/>
                      <a:pt x="864096" y="0"/>
                    </a:cubicBezTo>
                    <a:close/>
                  </a:path>
                </a:pathLst>
              </a:custGeom>
              <a:solidFill>
                <a:srgbClr val="16253B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 bwMode="auto">
              <a:xfrm>
                <a:off x="3623591" y="5297223"/>
                <a:ext cx="6413500" cy="353091"/>
                <a:chOff x="2953172" y="4875870"/>
                <a:chExt cx="4808928" cy="264989"/>
              </a:xfrm>
            </p:grpSpPr>
            <p:sp>
              <p:nvSpPr>
                <p:cNvPr id="3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2953172" y="4875870"/>
                  <a:ext cx="1007812" cy="2649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335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一季度</a:t>
                  </a:r>
                  <a:endParaRPr lang="en-US" altLang="zh-CN" sz="1335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219682" y="4875870"/>
                  <a:ext cx="1007812" cy="264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335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二季度  </a:t>
                  </a:r>
                  <a:endParaRPr lang="en-US" altLang="zh-CN" sz="1335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5487779" y="4875870"/>
                  <a:ext cx="1007811" cy="264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335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三季度    </a:t>
                  </a:r>
                  <a:endParaRPr lang="en-US" altLang="zh-CN" sz="1335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754289" y="4875870"/>
                  <a:ext cx="1007811" cy="264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335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四季度</a:t>
                  </a:r>
                  <a:endParaRPr lang="en-US" altLang="zh-CN" sz="1335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2" name="组合 51"/>
            <p:cNvGrpSpPr/>
            <p:nvPr/>
          </p:nvGrpSpPr>
          <p:grpSpPr>
            <a:xfrm>
              <a:off x="2052063" y="3886873"/>
              <a:ext cx="1737488" cy="1736133"/>
              <a:chOff x="-2707123" y="4754940"/>
              <a:chExt cx="2036763" cy="2035175"/>
            </a:xfrm>
          </p:grpSpPr>
          <p:sp>
            <p:nvSpPr>
              <p:cNvPr id="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-2707123" y="4754940"/>
                <a:ext cx="2036763" cy="203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-2692835" y="4769228"/>
                <a:ext cx="2012950" cy="2011363"/>
              </a:xfrm>
              <a:prstGeom prst="ellipse">
                <a:avLst/>
              </a:prstGeom>
              <a:solidFill>
                <a:srgbClr val="16253B"/>
              </a:solidFill>
              <a:ln w="2381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"/>
              <p:cNvSpPr>
                <a:spLocks noEditPoints="1"/>
              </p:cNvSpPr>
              <p:nvPr/>
            </p:nvSpPr>
            <p:spPr bwMode="auto">
              <a:xfrm>
                <a:off x="-2605523" y="4861303"/>
                <a:ext cx="1828800" cy="1827213"/>
              </a:xfrm>
              <a:custGeom>
                <a:avLst/>
                <a:gdLst>
                  <a:gd name="T0" fmla="*/ 396 w 792"/>
                  <a:gd name="T1" fmla="*/ 22 h 792"/>
                  <a:gd name="T2" fmla="*/ 770 w 792"/>
                  <a:gd name="T3" fmla="*/ 396 h 792"/>
                  <a:gd name="T4" fmla="*/ 396 w 792"/>
                  <a:gd name="T5" fmla="*/ 770 h 792"/>
                  <a:gd name="T6" fmla="*/ 22 w 792"/>
                  <a:gd name="T7" fmla="*/ 396 h 792"/>
                  <a:gd name="T8" fmla="*/ 396 w 792"/>
                  <a:gd name="T9" fmla="*/ 22 h 792"/>
                  <a:gd name="T10" fmla="*/ 396 w 792"/>
                  <a:gd name="T11" fmla="*/ 0 h 792"/>
                  <a:gd name="T12" fmla="*/ 0 w 792"/>
                  <a:gd name="T13" fmla="*/ 396 h 792"/>
                  <a:gd name="T14" fmla="*/ 396 w 792"/>
                  <a:gd name="T15" fmla="*/ 792 h 792"/>
                  <a:gd name="T16" fmla="*/ 792 w 792"/>
                  <a:gd name="T17" fmla="*/ 396 h 792"/>
                  <a:gd name="T18" fmla="*/ 396 w 792"/>
                  <a:gd name="T1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2" h="792">
                    <a:moveTo>
                      <a:pt x="396" y="22"/>
                    </a:moveTo>
                    <a:cubicBezTo>
                      <a:pt x="602" y="22"/>
                      <a:pt x="770" y="189"/>
                      <a:pt x="770" y="396"/>
                    </a:cubicBezTo>
                    <a:cubicBezTo>
                      <a:pt x="770" y="602"/>
                      <a:pt x="602" y="770"/>
                      <a:pt x="396" y="770"/>
                    </a:cubicBezTo>
                    <a:cubicBezTo>
                      <a:pt x="189" y="770"/>
                      <a:pt x="22" y="602"/>
                      <a:pt x="22" y="396"/>
                    </a:cubicBezTo>
                    <a:cubicBezTo>
                      <a:pt x="22" y="189"/>
                      <a:pt x="189" y="22"/>
                      <a:pt x="396" y="22"/>
                    </a:cubicBezTo>
                    <a:moveTo>
                      <a:pt x="396" y="0"/>
                    </a:moveTo>
                    <a:cubicBezTo>
                      <a:pt x="178" y="0"/>
                      <a:pt x="0" y="178"/>
                      <a:pt x="0" y="396"/>
                    </a:cubicBezTo>
                    <a:cubicBezTo>
                      <a:pt x="0" y="614"/>
                      <a:pt x="178" y="792"/>
                      <a:pt x="396" y="792"/>
                    </a:cubicBezTo>
                    <a:cubicBezTo>
                      <a:pt x="614" y="792"/>
                      <a:pt x="792" y="614"/>
                      <a:pt x="792" y="396"/>
                    </a:cubicBezTo>
                    <a:cubicBezTo>
                      <a:pt x="792" y="178"/>
                      <a:pt x="614" y="0"/>
                      <a:pt x="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7"/>
              <p:cNvSpPr>
                <a:spLocks noEditPoints="1"/>
              </p:cNvSpPr>
              <p:nvPr/>
            </p:nvSpPr>
            <p:spPr bwMode="auto">
              <a:xfrm>
                <a:off x="-2067361" y="5120034"/>
                <a:ext cx="752475" cy="1319213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44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5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45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8095" y="233063"/>
            <a:ext cx="3468434" cy="1545887"/>
            <a:chOff x="-38100" y="233008"/>
            <a:chExt cx="3468886" cy="15455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-38100" y="233008"/>
              <a:ext cx="3468886" cy="154552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06170" y="714638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2" name="Freeform 229"/>
            <p:cNvSpPr/>
            <p:nvPr/>
          </p:nvSpPr>
          <p:spPr bwMode="auto">
            <a:xfrm>
              <a:off x="2624014" y="795599"/>
              <a:ext cx="186713" cy="241272"/>
            </a:xfrm>
            <a:custGeom>
              <a:avLst/>
              <a:gdLst>
                <a:gd name="T0" fmla="*/ 28 w 41"/>
                <a:gd name="T1" fmla="*/ 0 h 53"/>
                <a:gd name="T2" fmla="*/ 23 w 41"/>
                <a:gd name="T3" fmla="*/ 0 h 53"/>
                <a:gd name="T4" fmla="*/ 0 w 41"/>
                <a:gd name="T5" fmla="*/ 8 h 53"/>
                <a:gd name="T6" fmla="*/ 0 w 41"/>
                <a:gd name="T7" fmla="*/ 17 h 53"/>
                <a:gd name="T8" fmla="*/ 13 w 41"/>
                <a:gd name="T9" fmla="*/ 17 h 53"/>
                <a:gd name="T10" fmla="*/ 13 w 41"/>
                <a:gd name="T11" fmla="*/ 41 h 53"/>
                <a:gd name="T12" fmla="*/ 0 w 41"/>
                <a:gd name="T13" fmla="*/ 41 h 53"/>
                <a:gd name="T14" fmla="*/ 0 w 41"/>
                <a:gd name="T15" fmla="*/ 53 h 53"/>
                <a:gd name="T16" fmla="*/ 41 w 41"/>
                <a:gd name="T17" fmla="*/ 53 h 53"/>
                <a:gd name="T18" fmla="*/ 41 w 41"/>
                <a:gd name="T19" fmla="*/ 41 h 53"/>
                <a:gd name="T20" fmla="*/ 28 w 41"/>
                <a:gd name="T21" fmla="*/ 41 h 53"/>
                <a:gd name="T22" fmla="*/ 28 w 41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53">
                  <a:moveTo>
                    <a:pt x="2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4"/>
                    <a:pt x="7" y="8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31256" y="2768365"/>
            <a:ext cx="1346713" cy="4175582"/>
            <a:chOff x="1431441" y="2767724"/>
            <a:chExt cx="1346888" cy="417461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0" t="69006" r="81681"/>
            <a:stretch>
              <a:fillRect/>
            </a:stretch>
          </p:blipFill>
          <p:spPr>
            <a:xfrm>
              <a:off x="1431441" y="2767724"/>
              <a:ext cx="1346888" cy="417461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923002" y="4823169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3" name="Freeform 230"/>
            <p:cNvSpPr/>
            <p:nvPr/>
          </p:nvSpPr>
          <p:spPr bwMode="auto">
            <a:xfrm>
              <a:off x="2047328" y="3747135"/>
              <a:ext cx="192223" cy="239987"/>
            </a:xfrm>
            <a:custGeom>
              <a:avLst/>
              <a:gdLst>
                <a:gd name="T0" fmla="*/ 23 w 44"/>
                <a:gd name="T1" fmla="*/ 0 h 55"/>
                <a:gd name="T2" fmla="*/ 0 w 44"/>
                <a:gd name="T3" fmla="*/ 18 h 55"/>
                <a:gd name="T4" fmla="*/ 0 w 44"/>
                <a:gd name="T5" fmla="*/ 20 h 55"/>
                <a:gd name="T6" fmla="*/ 14 w 44"/>
                <a:gd name="T7" fmla="*/ 20 h 55"/>
                <a:gd name="T8" fmla="*/ 14 w 44"/>
                <a:gd name="T9" fmla="*/ 19 h 55"/>
                <a:gd name="T10" fmla="*/ 21 w 44"/>
                <a:gd name="T11" fmla="*/ 11 h 55"/>
                <a:gd name="T12" fmla="*/ 28 w 44"/>
                <a:gd name="T13" fmla="*/ 17 h 55"/>
                <a:gd name="T14" fmla="*/ 7 w 44"/>
                <a:gd name="T15" fmla="*/ 37 h 55"/>
                <a:gd name="T16" fmla="*/ 0 w 44"/>
                <a:gd name="T17" fmla="*/ 51 h 55"/>
                <a:gd name="T18" fmla="*/ 0 w 44"/>
                <a:gd name="T19" fmla="*/ 55 h 55"/>
                <a:gd name="T20" fmla="*/ 44 w 44"/>
                <a:gd name="T21" fmla="*/ 55 h 55"/>
                <a:gd name="T22" fmla="*/ 44 w 44"/>
                <a:gd name="T23" fmla="*/ 42 h 55"/>
                <a:gd name="T24" fmla="*/ 21 w 44"/>
                <a:gd name="T25" fmla="*/ 42 h 55"/>
                <a:gd name="T26" fmla="*/ 43 w 44"/>
                <a:gd name="T27" fmla="*/ 16 h 55"/>
                <a:gd name="T28" fmla="*/ 23 w 44"/>
                <a:gd name="T2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5">
                  <a:moveTo>
                    <a:pt x="23" y="0"/>
                  </a:moveTo>
                  <a:cubicBezTo>
                    <a:pt x="7" y="0"/>
                    <a:pt x="0" y="7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4"/>
                    <a:pt x="16" y="11"/>
                    <a:pt x="21" y="11"/>
                  </a:cubicBezTo>
                  <a:cubicBezTo>
                    <a:pt x="26" y="11"/>
                    <a:pt x="28" y="14"/>
                    <a:pt x="28" y="17"/>
                  </a:cubicBezTo>
                  <a:cubicBezTo>
                    <a:pt x="28" y="22"/>
                    <a:pt x="19" y="26"/>
                    <a:pt x="7" y="37"/>
                  </a:cubicBezTo>
                  <a:cubicBezTo>
                    <a:pt x="3" y="41"/>
                    <a:pt x="0" y="45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2" y="34"/>
                    <a:pt x="43" y="28"/>
                    <a:pt x="43" y="16"/>
                  </a:cubicBezTo>
                  <a:cubicBezTo>
                    <a:pt x="43" y="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30142" y="-84659"/>
            <a:ext cx="1117562" cy="4126559"/>
            <a:chOff x="10031448" y="-84641"/>
            <a:chExt cx="1117707" cy="41256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0" r="62608" b="62778"/>
            <a:stretch>
              <a:fillRect/>
            </a:stretch>
          </p:blipFill>
          <p:spPr>
            <a:xfrm>
              <a:off x="10031448" y="-84641"/>
              <a:ext cx="1117707" cy="412560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0262603" y="527078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4" name="Freeform 429"/>
            <p:cNvSpPr/>
            <p:nvPr/>
          </p:nvSpPr>
          <p:spPr bwMode="auto">
            <a:xfrm>
              <a:off x="10390426" y="3254424"/>
              <a:ext cx="185485" cy="222151"/>
            </a:xfrm>
            <a:custGeom>
              <a:avLst/>
              <a:gdLst>
                <a:gd name="T0" fmla="*/ 23 w 46"/>
                <a:gd name="T1" fmla="*/ 0 h 55"/>
                <a:gd name="T2" fmla="*/ 2 w 46"/>
                <a:gd name="T3" fmla="*/ 15 h 55"/>
                <a:gd name="T4" fmla="*/ 2 w 46"/>
                <a:gd name="T5" fmla="*/ 17 h 55"/>
                <a:gd name="T6" fmla="*/ 15 w 46"/>
                <a:gd name="T7" fmla="*/ 17 h 55"/>
                <a:gd name="T8" fmla="*/ 22 w 46"/>
                <a:gd name="T9" fmla="*/ 11 h 55"/>
                <a:gd name="T10" fmla="*/ 29 w 46"/>
                <a:gd name="T11" fmla="*/ 17 h 55"/>
                <a:gd name="T12" fmla="*/ 24 w 46"/>
                <a:gd name="T13" fmla="*/ 22 h 55"/>
                <a:gd name="T14" fmla="*/ 19 w 46"/>
                <a:gd name="T15" fmla="*/ 22 h 55"/>
                <a:gd name="T16" fmla="*/ 19 w 46"/>
                <a:gd name="T17" fmla="*/ 32 h 55"/>
                <a:gd name="T18" fmla="*/ 25 w 46"/>
                <a:gd name="T19" fmla="*/ 32 h 55"/>
                <a:gd name="T20" fmla="*/ 30 w 46"/>
                <a:gd name="T21" fmla="*/ 38 h 55"/>
                <a:gd name="T22" fmla="*/ 22 w 46"/>
                <a:gd name="T23" fmla="*/ 45 h 55"/>
                <a:gd name="T24" fmla="*/ 14 w 46"/>
                <a:gd name="T25" fmla="*/ 38 h 55"/>
                <a:gd name="T26" fmla="*/ 0 w 46"/>
                <a:gd name="T27" fmla="*/ 38 h 55"/>
                <a:gd name="T28" fmla="*/ 0 w 46"/>
                <a:gd name="T29" fmla="*/ 40 h 55"/>
                <a:gd name="T30" fmla="*/ 23 w 46"/>
                <a:gd name="T31" fmla="*/ 55 h 55"/>
                <a:gd name="T32" fmla="*/ 46 w 46"/>
                <a:gd name="T33" fmla="*/ 40 h 55"/>
                <a:gd name="T34" fmla="*/ 36 w 46"/>
                <a:gd name="T35" fmla="*/ 27 h 55"/>
                <a:gd name="T36" fmla="*/ 36 w 46"/>
                <a:gd name="T37" fmla="*/ 26 h 55"/>
                <a:gd name="T38" fmla="*/ 44 w 46"/>
                <a:gd name="T39" fmla="*/ 14 h 55"/>
                <a:gd name="T40" fmla="*/ 23 w 46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5">
                  <a:moveTo>
                    <a:pt x="23" y="0"/>
                  </a:moveTo>
                  <a:cubicBezTo>
                    <a:pt x="10" y="0"/>
                    <a:pt x="2" y="7"/>
                    <a:pt x="2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3"/>
                    <a:pt x="17" y="11"/>
                    <a:pt x="22" y="11"/>
                  </a:cubicBezTo>
                  <a:cubicBezTo>
                    <a:pt x="27" y="11"/>
                    <a:pt x="29" y="14"/>
                    <a:pt x="29" y="17"/>
                  </a:cubicBezTo>
                  <a:cubicBezTo>
                    <a:pt x="29" y="21"/>
                    <a:pt x="27" y="22"/>
                    <a:pt x="24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8" y="32"/>
                    <a:pt x="30" y="34"/>
                    <a:pt x="30" y="38"/>
                  </a:cubicBezTo>
                  <a:cubicBezTo>
                    <a:pt x="30" y="42"/>
                    <a:pt x="28" y="45"/>
                    <a:pt x="22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7" y="55"/>
                    <a:pt x="23" y="55"/>
                  </a:cubicBezTo>
                  <a:cubicBezTo>
                    <a:pt x="39" y="55"/>
                    <a:pt x="45" y="48"/>
                    <a:pt x="46" y="40"/>
                  </a:cubicBezTo>
                  <a:cubicBezTo>
                    <a:pt x="46" y="33"/>
                    <a:pt x="42" y="29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1" y="25"/>
                    <a:pt x="44" y="20"/>
                    <a:pt x="44" y="14"/>
                  </a:cubicBezTo>
                  <a:cubicBezTo>
                    <a:pt x="44" y="7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13508" y="5809010"/>
            <a:ext cx="9804605" cy="1101391"/>
            <a:chOff x="7314459" y="5807664"/>
            <a:chExt cx="9805881" cy="110113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7314459" y="5807664"/>
              <a:ext cx="9805881" cy="1101136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9381272" y="5958122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5" name="Freeform 692"/>
            <p:cNvSpPr/>
            <p:nvPr/>
          </p:nvSpPr>
          <p:spPr bwMode="auto">
            <a:xfrm>
              <a:off x="8412480" y="6065253"/>
              <a:ext cx="206233" cy="232586"/>
            </a:xfrm>
            <a:custGeom>
              <a:avLst/>
              <a:gdLst>
                <a:gd name="T0" fmla="*/ 15 w 48"/>
                <a:gd name="T1" fmla="*/ 0 h 54"/>
                <a:gd name="T2" fmla="*/ 0 w 48"/>
                <a:gd name="T3" fmla="*/ 32 h 54"/>
                <a:gd name="T4" fmla="*/ 0 w 48"/>
                <a:gd name="T5" fmla="*/ 43 h 54"/>
                <a:gd name="T6" fmla="*/ 26 w 48"/>
                <a:gd name="T7" fmla="*/ 43 h 54"/>
                <a:gd name="T8" fmla="*/ 26 w 48"/>
                <a:gd name="T9" fmla="*/ 54 h 54"/>
                <a:gd name="T10" fmla="*/ 41 w 48"/>
                <a:gd name="T11" fmla="*/ 54 h 54"/>
                <a:gd name="T12" fmla="*/ 41 w 48"/>
                <a:gd name="T13" fmla="*/ 43 h 54"/>
                <a:gd name="T14" fmla="*/ 48 w 48"/>
                <a:gd name="T15" fmla="*/ 43 h 54"/>
                <a:gd name="T16" fmla="*/ 48 w 48"/>
                <a:gd name="T17" fmla="*/ 32 h 54"/>
                <a:gd name="T18" fmla="*/ 41 w 48"/>
                <a:gd name="T19" fmla="*/ 32 h 54"/>
                <a:gd name="T20" fmla="*/ 41 w 48"/>
                <a:gd name="T21" fmla="*/ 5 h 54"/>
                <a:gd name="T22" fmla="*/ 34 w 48"/>
                <a:gd name="T23" fmla="*/ 5 h 54"/>
                <a:gd name="T24" fmla="*/ 26 w 48"/>
                <a:gd name="T25" fmla="*/ 21 h 54"/>
                <a:gd name="T26" fmla="*/ 26 w 48"/>
                <a:gd name="T27" fmla="*/ 32 h 54"/>
                <a:gd name="T28" fmla="*/ 11 w 48"/>
                <a:gd name="T29" fmla="*/ 32 h 54"/>
                <a:gd name="T30" fmla="*/ 30 w 48"/>
                <a:gd name="T31" fmla="*/ 0 h 54"/>
                <a:gd name="T32" fmla="*/ 15 w 4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4">
                  <a:moveTo>
                    <a:pt x="15" y="0"/>
                  </a:moveTo>
                  <a:cubicBezTo>
                    <a:pt x="11" y="12"/>
                    <a:pt x="5" y="24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9"/>
                    <a:pt x="29" y="17"/>
                    <a:pt x="26" y="2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8" y="24"/>
                    <a:pt x="29" y="8"/>
                    <a:pt x="30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3321</Words>
  <Application>WPS 演示</Application>
  <PresentationFormat>自定义</PresentationFormat>
  <Paragraphs>493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Britannic Bold</vt:lpstr>
      <vt:lpstr>Yu Gothic Light</vt:lpstr>
      <vt:lpstr>Courier New</vt:lpstr>
      <vt:lpstr>Franklin Gothic Demi Cond</vt:lpstr>
      <vt:lpstr>方正粗圆_GBK</vt:lpstr>
      <vt:lpstr>方正细倩简体</vt:lpstr>
      <vt:lpstr>Arial Unicode MS</vt:lpstr>
      <vt:lpstr>方正兰亭粗黑_GBK</vt:lpstr>
      <vt:lpstr>造字工房悦黑体验版特细体</vt:lpstr>
      <vt:lpstr>经典综艺体简</vt:lpstr>
      <vt:lpstr>微软雅黑</vt:lpstr>
      <vt:lpstr>Calibri Light</vt:lpstr>
      <vt:lpstr>等线</vt:lpstr>
      <vt:lpstr>Arial Black</vt:lpstr>
      <vt:lpstr>Segoe UI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2014-12-02T08:11:00Z</dcterms:created>
  <dcterms:modified xsi:type="dcterms:W3CDTF">2018-08-29T07:42:22Z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