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19DC676-78DD-4624-A262-0B047219FB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20D49C0-A8F3-476E-9D94-6C7B13D698D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899B6-790C-4B6B-AB1C-CDB8D54DB7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96B19-9286-4BE9-A04A-C90A956938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0233-E912-401D-AE74-E34CED537B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2B743-4D69-492C-96D3-062A612F90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F9FEE-ACBB-497A-A204-954BC12D226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39DD3-6748-4E6A-8019-6C5BE521B9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-9525" y="5037138"/>
            <a:ext cx="9156700" cy="125412"/>
            <a:chOff x="-9054" y="5036498"/>
            <a:chExt cx="9155949" cy="126050"/>
          </a:xfrm>
        </p:grpSpPr>
        <p:sp>
          <p:nvSpPr>
            <p:cNvPr id="3" name="矩形 26"/>
            <p:cNvSpPr/>
            <p:nvPr/>
          </p:nvSpPr>
          <p:spPr>
            <a:xfrm>
              <a:off x="-9054" y="5116277"/>
              <a:ext cx="5476426" cy="46271"/>
            </a:xfrm>
            <a:custGeom>
              <a:avLst/>
              <a:gdLst>
                <a:gd name="connsiteX0" fmla="*/ 0 w 5436096"/>
                <a:gd name="connsiteY0" fmla="*/ 0 h 123478"/>
                <a:gd name="connsiteX1" fmla="*/ 5436096 w 5436096"/>
                <a:gd name="connsiteY1" fmla="*/ 0 h 123478"/>
                <a:gd name="connsiteX2" fmla="*/ 5436096 w 5436096"/>
                <a:gd name="connsiteY2" fmla="*/ 123478 h 123478"/>
                <a:gd name="connsiteX3" fmla="*/ 0 w 5436096"/>
                <a:gd name="connsiteY3" fmla="*/ 123478 h 123478"/>
                <a:gd name="connsiteX4" fmla="*/ 0 w 5436096"/>
                <a:gd name="connsiteY4" fmla="*/ 0 h 123478"/>
                <a:gd name="connsiteX0-1" fmla="*/ 0 w 5436096"/>
                <a:gd name="connsiteY0-2" fmla="*/ 0 h 123478"/>
                <a:gd name="connsiteX1-3" fmla="*/ 5436096 w 5436096"/>
                <a:gd name="connsiteY1-4" fmla="*/ 0 h 123478"/>
                <a:gd name="connsiteX2-5" fmla="*/ 5321796 w 5436096"/>
                <a:gd name="connsiteY2-6" fmla="*/ 123478 h 123478"/>
                <a:gd name="connsiteX3-7" fmla="*/ 0 w 5436096"/>
                <a:gd name="connsiteY3-8" fmla="*/ 123478 h 123478"/>
                <a:gd name="connsiteX4-9" fmla="*/ 0 w 5436096"/>
                <a:gd name="connsiteY4-10" fmla="*/ 0 h 1234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36096" h="123478">
                  <a:moveTo>
                    <a:pt x="0" y="0"/>
                  </a:moveTo>
                  <a:lnTo>
                    <a:pt x="5436096" y="0"/>
                  </a:lnTo>
                  <a:lnTo>
                    <a:pt x="5321796" y="123478"/>
                  </a:lnTo>
                  <a:lnTo>
                    <a:pt x="0" y="123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27"/>
            <p:cNvSpPr/>
            <p:nvPr/>
          </p:nvSpPr>
          <p:spPr>
            <a:xfrm>
              <a:off x="5307048" y="5113086"/>
              <a:ext cx="3839847" cy="46271"/>
            </a:xfrm>
            <a:custGeom>
              <a:avLst/>
              <a:gdLst>
                <a:gd name="connsiteX0" fmla="*/ 0 w 3760125"/>
                <a:gd name="connsiteY0" fmla="*/ 0 h 119572"/>
                <a:gd name="connsiteX1" fmla="*/ 3760125 w 3760125"/>
                <a:gd name="connsiteY1" fmla="*/ 0 h 119572"/>
                <a:gd name="connsiteX2" fmla="*/ 3760125 w 3760125"/>
                <a:gd name="connsiteY2" fmla="*/ 119572 h 119572"/>
                <a:gd name="connsiteX3" fmla="*/ 0 w 3760125"/>
                <a:gd name="connsiteY3" fmla="*/ 119572 h 119572"/>
                <a:gd name="connsiteX4" fmla="*/ 0 w 3760125"/>
                <a:gd name="connsiteY4" fmla="*/ 0 h 119572"/>
                <a:gd name="connsiteX0-1" fmla="*/ 104775 w 3864900"/>
                <a:gd name="connsiteY0-2" fmla="*/ 0 h 119572"/>
                <a:gd name="connsiteX1-3" fmla="*/ 3864900 w 3864900"/>
                <a:gd name="connsiteY1-4" fmla="*/ 0 h 119572"/>
                <a:gd name="connsiteX2-5" fmla="*/ 3864900 w 3864900"/>
                <a:gd name="connsiteY2-6" fmla="*/ 119572 h 119572"/>
                <a:gd name="connsiteX3-7" fmla="*/ 0 w 3864900"/>
                <a:gd name="connsiteY3-8" fmla="*/ 119572 h 119572"/>
                <a:gd name="connsiteX4-9" fmla="*/ 104775 w 3864900"/>
                <a:gd name="connsiteY4-10" fmla="*/ 0 h 1195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864900" h="119572">
                  <a:moveTo>
                    <a:pt x="104775" y="0"/>
                  </a:moveTo>
                  <a:lnTo>
                    <a:pt x="3864900" y="0"/>
                  </a:lnTo>
                  <a:lnTo>
                    <a:pt x="3864900" y="119572"/>
                  </a:lnTo>
                  <a:lnTo>
                    <a:pt x="0" y="119572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831383" y="5036498"/>
              <a:ext cx="7315512" cy="80444"/>
              <a:chOff x="1187624" y="3646151"/>
              <a:chExt cx="7311379" cy="144017"/>
            </a:xfrm>
            <a:solidFill>
              <a:schemeClr val="tx1"/>
            </a:solidFill>
          </p:grpSpPr>
          <p:sp>
            <p:nvSpPr>
              <p:cNvPr id="6" name="矩形 28"/>
              <p:cNvSpPr/>
              <p:nvPr/>
            </p:nvSpPr>
            <p:spPr>
              <a:xfrm>
                <a:off x="5954152" y="3646151"/>
                <a:ext cx="2544851" cy="144017"/>
              </a:xfrm>
              <a:custGeom>
                <a:avLst/>
                <a:gdLst>
                  <a:gd name="connsiteX0" fmla="*/ 0 w 2544851"/>
                  <a:gd name="connsiteY0" fmla="*/ 0 h 144016"/>
                  <a:gd name="connsiteX1" fmla="*/ 2544851 w 2544851"/>
                  <a:gd name="connsiteY1" fmla="*/ 0 h 144016"/>
                  <a:gd name="connsiteX2" fmla="*/ 2544851 w 2544851"/>
                  <a:gd name="connsiteY2" fmla="*/ 144016 h 144016"/>
                  <a:gd name="connsiteX3" fmla="*/ 0 w 2544851"/>
                  <a:gd name="connsiteY3" fmla="*/ 144016 h 144016"/>
                  <a:gd name="connsiteX4" fmla="*/ 0 w 2544851"/>
                  <a:gd name="connsiteY4" fmla="*/ 0 h 144016"/>
                  <a:gd name="connsiteX0-1" fmla="*/ 180975 w 2544851"/>
                  <a:gd name="connsiteY0-2" fmla="*/ 0 h 144016"/>
                  <a:gd name="connsiteX1-3" fmla="*/ 2544851 w 2544851"/>
                  <a:gd name="connsiteY1-4" fmla="*/ 0 h 144016"/>
                  <a:gd name="connsiteX2-5" fmla="*/ 2544851 w 2544851"/>
                  <a:gd name="connsiteY2-6" fmla="*/ 144016 h 144016"/>
                  <a:gd name="connsiteX3-7" fmla="*/ 0 w 2544851"/>
                  <a:gd name="connsiteY3-8" fmla="*/ 144016 h 144016"/>
                  <a:gd name="connsiteX4-9" fmla="*/ 180975 w 2544851"/>
                  <a:gd name="connsiteY4-10" fmla="*/ 0 h 14401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544851" h="144016">
                    <a:moveTo>
                      <a:pt x="180975" y="0"/>
                    </a:moveTo>
                    <a:lnTo>
                      <a:pt x="2544851" y="0"/>
                    </a:lnTo>
                    <a:lnTo>
                      <a:pt x="2544851" y="144016"/>
                    </a:lnTo>
                    <a:lnTo>
                      <a:pt x="0" y="144016"/>
                    </a:lnTo>
                    <a:lnTo>
                      <a:pt x="18097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187624" y="3708318"/>
                <a:ext cx="7311379" cy="81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组合 12"/>
          <p:cNvGrpSpPr/>
          <p:nvPr userDrawn="1"/>
        </p:nvGrpSpPr>
        <p:grpSpPr bwMode="auto">
          <a:xfrm>
            <a:off x="-7938" y="223838"/>
            <a:ext cx="9147176" cy="334962"/>
            <a:chOff x="-6350" y="191366"/>
            <a:chExt cx="9147969" cy="335280"/>
          </a:xfrm>
        </p:grpSpPr>
        <p:grpSp>
          <p:nvGrpSpPr>
            <p:cNvPr id="9" name="组合 13"/>
            <p:cNvGrpSpPr/>
            <p:nvPr/>
          </p:nvGrpSpPr>
          <p:grpSpPr bwMode="auto">
            <a:xfrm>
              <a:off x="-6350" y="191366"/>
              <a:ext cx="9147969" cy="335280"/>
              <a:chOff x="-6350" y="835025"/>
              <a:chExt cx="9147969" cy="33528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-6350" y="836614"/>
                <a:ext cx="323879" cy="0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873202" y="836614"/>
                <a:ext cx="8268417" cy="0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" name="任意多边形 12"/>
              <p:cNvSpPr/>
              <p:nvPr/>
            </p:nvSpPr>
            <p:spPr>
              <a:xfrm>
                <a:off x="312766" y="835025"/>
                <a:ext cx="563612" cy="335280"/>
              </a:xfrm>
              <a:custGeom>
                <a:avLst/>
                <a:gdLst>
                  <a:gd name="connsiteX0" fmla="*/ 0 w 563880"/>
                  <a:gd name="connsiteY0" fmla="*/ 7620 h 335280"/>
                  <a:gd name="connsiteX1" fmla="*/ 281940 w 563880"/>
                  <a:gd name="connsiteY1" fmla="*/ 335280 h 335280"/>
                  <a:gd name="connsiteX2" fmla="*/ 563880 w 563880"/>
                  <a:gd name="connsiteY2" fmla="*/ 0 h 335280"/>
                  <a:gd name="connsiteX0-1" fmla="*/ 0 w 566261"/>
                  <a:gd name="connsiteY0-2" fmla="*/ 476 h 335280"/>
                  <a:gd name="connsiteX1-3" fmla="*/ 284321 w 566261"/>
                  <a:gd name="connsiteY1-4" fmla="*/ 335280 h 335280"/>
                  <a:gd name="connsiteX2-5" fmla="*/ 566261 w 566261"/>
                  <a:gd name="connsiteY2-6" fmla="*/ 0 h 335280"/>
                  <a:gd name="connsiteX0-7" fmla="*/ 0 w 563880"/>
                  <a:gd name="connsiteY0-8" fmla="*/ 476 h 335280"/>
                  <a:gd name="connsiteX1-9" fmla="*/ 281940 w 563880"/>
                  <a:gd name="connsiteY1-10" fmla="*/ 335280 h 335280"/>
                  <a:gd name="connsiteX2-11" fmla="*/ 563880 w 563880"/>
                  <a:gd name="connsiteY2-12" fmla="*/ 0 h 33528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563880" h="335280">
                    <a:moveTo>
                      <a:pt x="0" y="476"/>
                    </a:moveTo>
                    <a:lnTo>
                      <a:pt x="281940" y="335280"/>
                    </a:lnTo>
                    <a:lnTo>
                      <a:pt x="563880" y="0"/>
                    </a:ln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rot="10800000">
              <a:off x="412787" y="196133"/>
              <a:ext cx="361981" cy="216105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A0568-266F-428C-8F42-CB9A6D80E4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C3D4E-D33B-466F-B3D0-66A76DE82A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D1411-7D3B-4C39-AA35-8B50D25DC7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751E1-8F63-44AF-B695-D1B4666327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4A80-346B-498D-BAC3-8A4CCD62315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AF7C9-8EE4-4F5D-9D1C-B9C2CD4884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DF19-442E-4C70-B1C2-91291C04BE4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7A5D7-703D-46F0-833D-085DAB8E9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153988" y="142875"/>
            <a:ext cx="8836025" cy="3724275"/>
            <a:chOff x="154444" y="142379"/>
            <a:chExt cx="8835112" cy="3725515"/>
          </a:xfrm>
        </p:grpSpPr>
        <p:grpSp>
          <p:nvGrpSpPr>
            <p:cNvPr id="3" name="组合 2"/>
            <p:cNvGrpSpPr/>
            <p:nvPr/>
          </p:nvGrpSpPr>
          <p:grpSpPr>
            <a:xfrm>
              <a:off x="154444" y="142379"/>
              <a:ext cx="8835112" cy="3725515"/>
              <a:chOff x="-177801" y="684213"/>
              <a:chExt cx="10882314" cy="4872038"/>
            </a:xfrm>
            <a:solidFill>
              <a:schemeClr val="tx1">
                <a:lumMod val="50000"/>
                <a:lumOff val="50000"/>
                <a:alpha val="15000"/>
              </a:schemeClr>
            </a:solidFill>
          </p:grpSpPr>
          <p:sp>
            <p:nvSpPr>
              <p:cNvPr id="25" name="Freeform 110"/>
              <p:cNvSpPr/>
              <p:nvPr/>
            </p:nvSpPr>
            <p:spPr bwMode="auto">
              <a:xfrm>
                <a:off x="-60325" y="1279526"/>
                <a:ext cx="3186113" cy="4276725"/>
              </a:xfrm>
              <a:custGeom>
                <a:avLst/>
                <a:gdLst>
                  <a:gd name="T0" fmla="*/ 738 w 1193"/>
                  <a:gd name="T1" fmla="*/ 1528 h 1601"/>
                  <a:gd name="T2" fmla="*/ 773 w 1193"/>
                  <a:gd name="T3" fmla="*/ 1460 h 1601"/>
                  <a:gd name="T4" fmla="*/ 834 w 1193"/>
                  <a:gd name="T5" fmla="*/ 1404 h 1601"/>
                  <a:gd name="T6" fmla="*/ 1005 w 1193"/>
                  <a:gd name="T7" fmla="*/ 1267 h 1601"/>
                  <a:gd name="T8" fmla="*/ 1137 w 1193"/>
                  <a:gd name="T9" fmla="*/ 1107 h 1601"/>
                  <a:gd name="T10" fmla="*/ 1164 w 1193"/>
                  <a:gd name="T11" fmla="*/ 1026 h 1601"/>
                  <a:gd name="T12" fmla="*/ 1041 w 1193"/>
                  <a:gd name="T13" fmla="*/ 983 h 1601"/>
                  <a:gd name="T14" fmla="*/ 959 w 1193"/>
                  <a:gd name="T15" fmla="*/ 919 h 1601"/>
                  <a:gd name="T16" fmla="*/ 878 w 1193"/>
                  <a:gd name="T17" fmla="*/ 882 h 1601"/>
                  <a:gd name="T18" fmla="*/ 810 w 1193"/>
                  <a:gd name="T19" fmla="*/ 866 h 1601"/>
                  <a:gd name="T20" fmla="*/ 704 w 1193"/>
                  <a:gd name="T21" fmla="*/ 886 h 1601"/>
                  <a:gd name="T22" fmla="*/ 675 w 1193"/>
                  <a:gd name="T23" fmla="*/ 790 h 1601"/>
                  <a:gd name="T24" fmla="*/ 580 w 1193"/>
                  <a:gd name="T25" fmla="*/ 742 h 1601"/>
                  <a:gd name="T26" fmla="*/ 729 w 1193"/>
                  <a:gd name="T27" fmla="*/ 692 h 1601"/>
                  <a:gd name="T28" fmla="*/ 818 w 1193"/>
                  <a:gd name="T29" fmla="*/ 623 h 1601"/>
                  <a:gd name="T30" fmla="*/ 882 w 1193"/>
                  <a:gd name="T31" fmla="*/ 554 h 1601"/>
                  <a:gd name="T32" fmla="*/ 970 w 1193"/>
                  <a:gd name="T33" fmla="*/ 513 h 1601"/>
                  <a:gd name="T34" fmla="*/ 956 w 1193"/>
                  <a:gd name="T35" fmla="*/ 481 h 1601"/>
                  <a:gd name="T36" fmla="*/ 961 w 1193"/>
                  <a:gd name="T37" fmla="*/ 439 h 1601"/>
                  <a:gd name="T38" fmla="*/ 1026 w 1193"/>
                  <a:gd name="T39" fmla="*/ 434 h 1601"/>
                  <a:gd name="T40" fmla="*/ 1052 w 1193"/>
                  <a:gd name="T41" fmla="*/ 442 h 1601"/>
                  <a:gd name="T42" fmla="*/ 1018 w 1193"/>
                  <a:gd name="T43" fmla="*/ 356 h 1601"/>
                  <a:gd name="T44" fmla="*/ 971 w 1193"/>
                  <a:gd name="T45" fmla="*/ 284 h 1601"/>
                  <a:gd name="T46" fmla="*/ 924 w 1193"/>
                  <a:gd name="T47" fmla="*/ 246 h 1601"/>
                  <a:gd name="T48" fmla="*/ 856 w 1193"/>
                  <a:gd name="T49" fmla="*/ 261 h 1601"/>
                  <a:gd name="T50" fmla="*/ 829 w 1193"/>
                  <a:gd name="T51" fmla="*/ 396 h 1601"/>
                  <a:gd name="T52" fmla="*/ 804 w 1193"/>
                  <a:gd name="T53" fmla="*/ 378 h 1601"/>
                  <a:gd name="T54" fmla="*/ 714 w 1193"/>
                  <a:gd name="T55" fmla="*/ 292 h 1601"/>
                  <a:gd name="T56" fmla="*/ 787 w 1193"/>
                  <a:gd name="T57" fmla="*/ 183 h 1601"/>
                  <a:gd name="T58" fmla="*/ 822 w 1193"/>
                  <a:gd name="T59" fmla="*/ 141 h 1601"/>
                  <a:gd name="T60" fmla="*/ 852 w 1193"/>
                  <a:gd name="T61" fmla="*/ 84 h 1601"/>
                  <a:gd name="T62" fmla="*/ 793 w 1193"/>
                  <a:gd name="T63" fmla="*/ 92 h 1601"/>
                  <a:gd name="T64" fmla="*/ 763 w 1193"/>
                  <a:gd name="T65" fmla="*/ 30 h 1601"/>
                  <a:gd name="T66" fmla="*/ 745 w 1193"/>
                  <a:gd name="T67" fmla="*/ 43 h 1601"/>
                  <a:gd name="T68" fmla="*/ 721 w 1193"/>
                  <a:gd name="T69" fmla="*/ 104 h 1601"/>
                  <a:gd name="T70" fmla="*/ 659 w 1193"/>
                  <a:gd name="T71" fmla="*/ 113 h 1601"/>
                  <a:gd name="T72" fmla="*/ 532 w 1193"/>
                  <a:gd name="T73" fmla="*/ 95 h 1601"/>
                  <a:gd name="T74" fmla="*/ 469 w 1193"/>
                  <a:gd name="T75" fmla="*/ 80 h 1601"/>
                  <a:gd name="T76" fmla="*/ 423 w 1193"/>
                  <a:gd name="T77" fmla="*/ 77 h 1601"/>
                  <a:gd name="T78" fmla="*/ 108 w 1193"/>
                  <a:gd name="T79" fmla="*/ 100 h 1601"/>
                  <a:gd name="T80" fmla="*/ 98 w 1193"/>
                  <a:gd name="T81" fmla="*/ 142 h 1601"/>
                  <a:gd name="T82" fmla="*/ 107 w 1193"/>
                  <a:gd name="T83" fmla="*/ 178 h 1601"/>
                  <a:gd name="T84" fmla="*/ 59 w 1193"/>
                  <a:gd name="T85" fmla="*/ 280 h 1601"/>
                  <a:gd name="T86" fmla="*/ 48 w 1193"/>
                  <a:gd name="T87" fmla="*/ 347 h 1601"/>
                  <a:gd name="T88" fmla="*/ 155 w 1193"/>
                  <a:gd name="T89" fmla="*/ 276 h 1601"/>
                  <a:gd name="T90" fmla="*/ 191 w 1193"/>
                  <a:gd name="T91" fmla="*/ 275 h 1601"/>
                  <a:gd name="T92" fmla="*/ 313 w 1193"/>
                  <a:gd name="T93" fmla="*/ 303 h 1601"/>
                  <a:gd name="T94" fmla="*/ 355 w 1193"/>
                  <a:gd name="T95" fmla="*/ 419 h 1601"/>
                  <a:gd name="T96" fmla="*/ 349 w 1193"/>
                  <a:gd name="T97" fmla="*/ 560 h 1601"/>
                  <a:gd name="T98" fmla="*/ 415 w 1193"/>
                  <a:gd name="T99" fmla="*/ 708 h 1601"/>
                  <a:gd name="T100" fmla="*/ 451 w 1193"/>
                  <a:gd name="T101" fmla="*/ 746 h 1601"/>
                  <a:gd name="T102" fmla="*/ 488 w 1193"/>
                  <a:gd name="T103" fmla="*/ 781 h 1601"/>
                  <a:gd name="T104" fmla="*/ 634 w 1193"/>
                  <a:gd name="T105" fmla="*/ 865 h 1601"/>
                  <a:gd name="T106" fmla="*/ 714 w 1193"/>
                  <a:gd name="T107" fmla="*/ 910 h 1601"/>
                  <a:gd name="T108" fmla="*/ 724 w 1193"/>
                  <a:gd name="T109" fmla="*/ 968 h 1601"/>
                  <a:gd name="T110" fmla="*/ 693 w 1193"/>
                  <a:gd name="T111" fmla="*/ 1048 h 1601"/>
                  <a:gd name="T112" fmla="*/ 766 w 1193"/>
                  <a:gd name="T113" fmla="*/ 1225 h 1601"/>
                  <a:gd name="T114" fmla="*/ 689 w 1193"/>
                  <a:gd name="T115" fmla="*/ 1436 h 1601"/>
                  <a:gd name="T116" fmla="*/ 672 w 1193"/>
                  <a:gd name="T117" fmla="*/ 1479 h 1601"/>
                  <a:gd name="T118" fmla="*/ 678 w 1193"/>
                  <a:gd name="T119" fmla="*/ 1566 h 1601"/>
                  <a:gd name="T120" fmla="*/ 790 w 1193"/>
                  <a:gd name="T121" fmla="*/ 1595 h 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93" h="1601">
                    <a:moveTo>
                      <a:pt x="792" y="1592"/>
                    </a:moveTo>
                    <a:cubicBezTo>
                      <a:pt x="792" y="1592"/>
                      <a:pt x="800" y="1596"/>
                      <a:pt x="800" y="1592"/>
                    </a:cubicBezTo>
                    <a:cubicBezTo>
                      <a:pt x="801" y="1588"/>
                      <a:pt x="800" y="1583"/>
                      <a:pt x="796" y="1582"/>
                    </a:cubicBezTo>
                    <a:cubicBezTo>
                      <a:pt x="792" y="1581"/>
                      <a:pt x="783" y="1579"/>
                      <a:pt x="772" y="1572"/>
                    </a:cubicBezTo>
                    <a:cubicBezTo>
                      <a:pt x="761" y="1564"/>
                      <a:pt x="741" y="1563"/>
                      <a:pt x="744" y="1555"/>
                    </a:cubicBezTo>
                    <a:cubicBezTo>
                      <a:pt x="746" y="1548"/>
                      <a:pt x="736" y="1539"/>
                      <a:pt x="738" y="1528"/>
                    </a:cubicBezTo>
                    <a:cubicBezTo>
                      <a:pt x="740" y="1517"/>
                      <a:pt x="739" y="1516"/>
                      <a:pt x="748" y="1515"/>
                    </a:cubicBezTo>
                    <a:cubicBezTo>
                      <a:pt x="756" y="1514"/>
                      <a:pt x="758" y="1504"/>
                      <a:pt x="762" y="1502"/>
                    </a:cubicBezTo>
                    <a:cubicBezTo>
                      <a:pt x="766" y="1499"/>
                      <a:pt x="784" y="1490"/>
                      <a:pt x="784" y="1487"/>
                    </a:cubicBezTo>
                    <a:cubicBezTo>
                      <a:pt x="784" y="1485"/>
                      <a:pt x="784" y="1480"/>
                      <a:pt x="780" y="1479"/>
                    </a:cubicBezTo>
                    <a:cubicBezTo>
                      <a:pt x="776" y="1479"/>
                      <a:pt x="768" y="1477"/>
                      <a:pt x="767" y="1474"/>
                    </a:cubicBezTo>
                    <a:cubicBezTo>
                      <a:pt x="766" y="1472"/>
                      <a:pt x="771" y="1462"/>
                      <a:pt x="773" y="1460"/>
                    </a:cubicBezTo>
                    <a:cubicBezTo>
                      <a:pt x="776" y="1458"/>
                      <a:pt x="793" y="1458"/>
                      <a:pt x="793" y="1458"/>
                    </a:cubicBezTo>
                    <a:cubicBezTo>
                      <a:pt x="793" y="1458"/>
                      <a:pt x="793" y="1439"/>
                      <a:pt x="796" y="1438"/>
                    </a:cubicBezTo>
                    <a:cubicBezTo>
                      <a:pt x="798" y="1437"/>
                      <a:pt x="810" y="1429"/>
                      <a:pt x="813" y="1428"/>
                    </a:cubicBezTo>
                    <a:cubicBezTo>
                      <a:pt x="816" y="1428"/>
                      <a:pt x="817" y="1420"/>
                      <a:pt x="811" y="1419"/>
                    </a:cubicBezTo>
                    <a:cubicBezTo>
                      <a:pt x="806" y="1418"/>
                      <a:pt x="797" y="1412"/>
                      <a:pt x="801" y="1408"/>
                    </a:cubicBezTo>
                    <a:cubicBezTo>
                      <a:pt x="806" y="1403"/>
                      <a:pt x="831" y="1407"/>
                      <a:pt x="834" y="1404"/>
                    </a:cubicBezTo>
                    <a:cubicBezTo>
                      <a:pt x="836" y="1401"/>
                      <a:pt x="841" y="1386"/>
                      <a:pt x="854" y="1383"/>
                    </a:cubicBezTo>
                    <a:cubicBezTo>
                      <a:pt x="867" y="1380"/>
                      <a:pt x="924" y="1354"/>
                      <a:pt x="905" y="1339"/>
                    </a:cubicBezTo>
                    <a:cubicBezTo>
                      <a:pt x="886" y="1323"/>
                      <a:pt x="905" y="1329"/>
                      <a:pt x="905" y="1329"/>
                    </a:cubicBezTo>
                    <a:cubicBezTo>
                      <a:pt x="905" y="1329"/>
                      <a:pt x="924" y="1340"/>
                      <a:pt x="935" y="1333"/>
                    </a:cubicBezTo>
                    <a:cubicBezTo>
                      <a:pt x="945" y="1327"/>
                      <a:pt x="989" y="1287"/>
                      <a:pt x="991" y="1278"/>
                    </a:cubicBezTo>
                    <a:cubicBezTo>
                      <a:pt x="993" y="1269"/>
                      <a:pt x="999" y="1268"/>
                      <a:pt x="1005" y="1267"/>
                    </a:cubicBezTo>
                    <a:cubicBezTo>
                      <a:pt x="1010" y="1267"/>
                      <a:pt x="1018" y="1264"/>
                      <a:pt x="1018" y="1258"/>
                    </a:cubicBezTo>
                    <a:cubicBezTo>
                      <a:pt x="1017" y="1252"/>
                      <a:pt x="1013" y="1238"/>
                      <a:pt x="1019" y="1233"/>
                    </a:cubicBezTo>
                    <a:cubicBezTo>
                      <a:pt x="1025" y="1229"/>
                      <a:pt x="1061" y="1206"/>
                      <a:pt x="1076" y="1206"/>
                    </a:cubicBezTo>
                    <a:cubicBezTo>
                      <a:pt x="1091" y="1206"/>
                      <a:pt x="1101" y="1204"/>
                      <a:pt x="1116" y="1178"/>
                    </a:cubicBezTo>
                    <a:cubicBezTo>
                      <a:pt x="1131" y="1152"/>
                      <a:pt x="1125" y="1153"/>
                      <a:pt x="1131" y="1151"/>
                    </a:cubicBezTo>
                    <a:cubicBezTo>
                      <a:pt x="1136" y="1148"/>
                      <a:pt x="1137" y="1107"/>
                      <a:pt x="1137" y="1107"/>
                    </a:cubicBezTo>
                    <a:cubicBezTo>
                      <a:pt x="1137" y="1107"/>
                      <a:pt x="1143" y="1103"/>
                      <a:pt x="1147" y="1103"/>
                    </a:cubicBezTo>
                    <a:cubicBezTo>
                      <a:pt x="1151" y="1103"/>
                      <a:pt x="1162" y="1087"/>
                      <a:pt x="1162" y="1087"/>
                    </a:cubicBezTo>
                    <a:cubicBezTo>
                      <a:pt x="1175" y="1079"/>
                      <a:pt x="1175" y="1079"/>
                      <a:pt x="1175" y="1079"/>
                    </a:cubicBezTo>
                    <a:cubicBezTo>
                      <a:pt x="1175" y="1079"/>
                      <a:pt x="1179" y="1071"/>
                      <a:pt x="1183" y="1069"/>
                    </a:cubicBezTo>
                    <a:cubicBezTo>
                      <a:pt x="1187" y="1066"/>
                      <a:pt x="1193" y="1037"/>
                      <a:pt x="1187" y="1032"/>
                    </a:cubicBezTo>
                    <a:cubicBezTo>
                      <a:pt x="1182" y="1028"/>
                      <a:pt x="1170" y="1030"/>
                      <a:pt x="1164" y="1026"/>
                    </a:cubicBezTo>
                    <a:cubicBezTo>
                      <a:pt x="1158" y="1021"/>
                      <a:pt x="1133" y="1007"/>
                      <a:pt x="1128" y="1007"/>
                    </a:cubicBezTo>
                    <a:cubicBezTo>
                      <a:pt x="1122" y="1008"/>
                      <a:pt x="1101" y="1009"/>
                      <a:pt x="1094" y="1005"/>
                    </a:cubicBezTo>
                    <a:cubicBezTo>
                      <a:pt x="1087" y="1002"/>
                      <a:pt x="1095" y="993"/>
                      <a:pt x="1086" y="993"/>
                    </a:cubicBezTo>
                    <a:cubicBezTo>
                      <a:pt x="1078" y="992"/>
                      <a:pt x="1061" y="988"/>
                      <a:pt x="1056" y="987"/>
                    </a:cubicBezTo>
                    <a:cubicBezTo>
                      <a:pt x="1050" y="986"/>
                      <a:pt x="1041" y="993"/>
                      <a:pt x="1040" y="994"/>
                    </a:cubicBezTo>
                    <a:cubicBezTo>
                      <a:pt x="1038" y="995"/>
                      <a:pt x="1053" y="987"/>
                      <a:pt x="1041" y="983"/>
                    </a:cubicBezTo>
                    <a:cubicBezTo>
                      <a:pt x="1029" y="979"/>
                      <a:pt x="1032" y="974"/>
                      <a:pt x="1034" y="973"/>
                    </a:cubicBezTo>
                    <a:cubicBezTo>
                      <a:pt x="1036" y="972"/>
                      <a:pt x="1044" y="964"/>
                      <a:pt x="1036" y="959"/>
                    </a:cubicBezTo>
                    <a:cubicBezTo>
                      <a:pt x="1028" y="955"/>
                      <a:pt x="1020" y="950"/>
                      <a:pt x="1022" y="945"/>
                    </a:cubicBezTo>
                    <a:cubicBezTo>
                      <a:pt x="1023" y="940"/>
                      <a:pt x="1008" y="929"/>
                      <a:pt x="1005" y="929"/>
                    </a:cubicBezTo>
                    <a:cubicBezTo>
                      <a:pt x="1002" y="928"/>
                      <a:pt x="993" y="925"/>
                      <a:pt x="984" y="926"/>
                    </a:cubicBezTo>
                    <a:cubicBezTo>
                      <a:pt x="974" y="926"/>
                      <a:pt x="959" y="923"/>
                      <a:pt x="959" y="919"/>
                    </a:cubicBezTo>
                    <a:cubicBezTo>
                      <a:pt x="960" y="915"/>
                      <a:pt x="951" y="906"/>
                      <a:pt x="947" y="905"/>
                    </a:cubicBezTo>
                    <a:cubicBezTo>
                      <a:pt x="942" y="903"/>
                      <a:pt x="938" y="903"/>
                      <a:pt x="933" y="897"/>
                    </a:cubicBezTo>
                    <a:cubicBezTo>
                      <a:pt x="929" y="891"/>
                      <a:pt x="929" y="888"/>
                      <a:pt x="923" y="887"/>
                    </a:cubicBezTo>
                    <a:cubicBezTo>
                      <a:pt x="916" y="887"/>
                      <a:pt x="913" y="885"/>
                      <a:pt x="912" y="881"/>
                    </a:cubicBezTo>
                    <a:cubicBezTo>
                      <a:pt x="912" y="876"/>
                      <a:pt x="905" y="873"/>
                      <a:pt x="896" y="879"/>
                    </a:cubicBezTo>
                    <a:cubicBezTo>
                      <a:pt x="888" y="884"/>
                      <a:pt x="881" y="886"/>
                      <a:pt x="878" y="882"/>
                    </a:cubicBezTo>
                    <a:cubicBezTo>
                      <a:pt x="874" y="879"/>
                      <a:pt x="874" y="878"/>
                      <a:pt x="862" y="878"/>
                    </a:cubicBezTo>
                    <a:cubicBezTo>
                      <a:pt x="850" y="878"/>
                      <a:pt x="844" y="878"/>
                      <a:pt x="847" y="871"/>
                    </a:cubicBezTo>
                    <a:cubicBezTo>
                      <a:pt x="851" y="864"/>
                      <a:pt x="840" y="861"/>
                      <a:pt x="832" y="866"/>
                    </a:cubicBezTo>
                    <a:cubicBezTo>
                      <a:pt x="825" y="872"/>
                      <a:pt x="822" y="877"/>
                      <a:pt x="818" y="876"/>
                    </a:cubicBezTo>
                    <a:cubicBezTo>
                      <a:pt x="813" y="876"/>
                      <a:pt x="829" y="871"/>
                      <a:pt x="825" y="865"/>
                    </a:cubicBezTo>
                    <a:cubicBezTo>
                      <a:pt x="822" y="859"/>
                      <a:pt x="822" y="860"/>
                      <a:pt x="810" y="866"/>
                    </a:cubicBezTo>
                    <a:cubicBezTo>
                      <a:pt x="798" y="872"/>
                      <a:pt x="793" y="875"/>
                      <a:pt x="783" y="875"/>
                    </a:cubicBezTo>
                    <a:cubicBezTo>
                      <a:pt x="773" y="875"/>
                      <a:pt x="777" y="879"/>
                      <a:pt x="771" y="887"/>
                    </a:cubicBezTo>
                    <a:cubicBezTo>
                      <a:pt x="766" y="895"/>
                      <a:pt x="759" y="910"/>
                      <a:pt x="754" y="905"/>
                    </a:cubicBezTo>
                    <a:cubicBezTo>
                      <a:pt x="748" y="900"/>
                      <a:pt x="744" y="886"/>
                      <a:pt x="735" y="889"/>
                    </a:cubicBezTo>
                    <a:cubicBezTo>
                      <a:pt x="727" y="893"/>
                      <a:pt x="725" y="902"/>
                      <a:pt x="719" y="898"/>
                    </a:cubicBezTo>
                    <a:cubicBezTo>
                      <a:pt x="713" y="893"/>
                      <a:pt x="705" y="890"/>
                      <a:pt x="704" y="886"/>
                    </a:cubicBezTo>
                    <a:cubicBezTo>
                      <a:pt x="704" y="882"/>
                      <a:pt x="700" y="879"/>
                      <a:pt x="700" y="879"/>
                    </a:cubicBezTo>
                    <a:cubicBezTo>
                      <a:pt x="700" y="879"/>
                      <a:pt x="695" y="878"/>
                      <a:pt x="701" y="857"/>
                    </a:cubicBezTo>
                    <a:cubicBezTo>
                      <a:pt x="707" y="835"/>
                      <a:pt x="709" y="829"/>
                      <a:pt x="686" y="829"/>
                    </a:cubicBezTo>
                    <a:cubicBezTo>
                      <a:pt x="664" y="830"/>
                      <a:pt x="654" y="834"/>
                      <a:pt x="656" y="827"/>
                    </a:cubicBezTo>
                    <a:cubicBezTo>
                      <a:pt x="657" y="820"/>
                      <a:pt x="663" y="822"/>
                      <a:pt x="664" y="814"/>
                    </a:cubicBezTo>
                    <a:cubicBezTo>
                      <a:pt x="665" y="807"/>
                      <a:pt x="672" y="794"/>
                      <a:pt x="675" y="790"/>
                    </a:cubicBezTo>
                    <a:cubicBezTo>
                      <a:pt x="678" y="785"/>
                      <a:pt x="686" y="774"/>
                      <a:pt x="679" y="774"/>
                    </a:cubicBezTo>
                    <a:cubicBezTo>
                      <a:pt x="673" y="775"/>
                      <a:pt x="654" y="771"/>
                      <a:pt x="646" y="778"/>
                    </a:cubicBezTo>
                    <a:cubicBezTo>
                      <a:pt x="638" y="786"/>
                      <a:pt x="629" y="802"/>
                      <a:pt x="623" y="803"/>
                    </a:cubicBezTo>
                    <a:cubicBezTo>
                      <a:pt x="616" y="805"/>
                      <a:pt x="594" y="809"/>
                      <a:pt x="590" y="803"/>
                    </a:cubicBezTo>
                    <a:cubicBezTo>
                      <a:pt x="587" y="797"/>
                      <a:pt x="572" y="796"/>
                      <a:pt x="573" y="776"/>
                    </a:cubicBezTo>
                    <a:cubicBezTo>
                      <a:pt x="574" y="757"/>
                      <a:pt x="573" y="747"/>
                      <a:pt x="580" y="742"/>
                    </a:cubicBezTo>
                    <a:cubicBezTo>
                      <a:pt x="586" y="737"/>
                      <a:pt x="585" y="738"/>
                      <a:pt x="586" y="729"/>
                    </a:cubicBezTo>
                    <a:cubicBezTo>
                      <a:pt x="587" y="719"/>
                      <a:pt x="594" y="706"/>
                      <a:pt x="604" y="703"/>
                    </a:cubicBezTo>
                    <a:cubicBezTo>
                      <a:pt x="613" y="701"/>
                      <a:pt x="623" y="689"/>
                      <a:pt x="629" y="689"/>
                    </a:cubicBezTo>
                    <a:cubicBezTo>
                      <a:pt x="635" y="688"/>
                      <a:pt x="659" y="704"/>
                      <a:pt x="664" y="699"/>
                    </a:cubicBezTo>
                    <a:cubicBezTo>
                      <a:pt x="669" y="695"/>
                      <a:pt x="671" y="684"/>
                      <a:pt x="685" y="686"/>
                    </a:cubicBezTo>
                    <a:cubicBezTo>
                      <a:pt x="699" y="689"/>
                      <a:pt x="724" y="685"/>
                      <a:pt x="729" y="692"/>
                    </a:cubicBezTo>
                    <a:cubicBezTo>
                      <a:pt x="734" y="699"/>
                      <a:pt x="744" y="718"/>
                      <a:pt x="743" y="726"/>
                    </a:cubicBezTo>
                    <a:cubicBezTo>
                      <a:pt x="741" y="735"/>
                      <a:pt x="744" y="741"/>
                      <a:pt x="750" y="739"/>
                    </a:cubicBezTo>
                    <a:cubicBezTo>
                      <a:pt x="755" y="737"/>
                      <a:pt x="759" y="727"/>
                      <a:pt x="758" y="722"/>
                    </a:cubicBezTo>
                    <a:cubicBezTo>
                      <a:pt x="757" y="717"/>
                      <a:pt x="757" y="697"/>
                      <a:pt x="757" y="689"/>
                    </a:cubicBezTo>
                    <a:cubicBezTo>
                      <a:pt x="756" y="680"/>
                      <a:pt x="748" y="674"/>
                      <a:pt x="761" y="666"/>
                    </a:cubicBezTo>
                    <a:cubicBezTo>
                      <a:pt x="775" y="658"/>
                      <a:pt x="818" y="633"/>
                      <a:pt x="818" y="623"/>
                    </a:cubicBezTo>
                    <a:cubicBezTo>
                      <a:pt x="818" y="613"/>
                      <a:pt x="814" y="603"/>
                      <a:pt x="817" y="600"/>
                    </a:cubicBezTo>
                    <a:cubicBezTo>
                      <a:pt x="820" y="596"/>
                      <a:pt x="820" y="607"/>
                      <a:pt x="825" y="604"/>
                    </a:cubicBezTo>
                    <a:cubicBezTo>
                      <a:pt x="831" y="601"/>
                      <a:pt x="837" y="582"/>
                      <a:pt x="842" y="579"/>
                    </a:cubicBezTo>
                    <a:cubicBezTo>
                      <a:pt x="847" y="576"/>
                      <a:pt x="851" y="567"/>
                      <a:pt x="853" y="563"/>
                    </a:cubicBezTo>
                    <a:cubicBezTo>
                      <a:pt x="855" y="558"/>
                      <a:pt x="863" y="556"/>
                      <a:pt x="867" y="558"/>
                    </a:cubicBezTo>
                    <a:cubicBezTo>
                      <a:pt x="872" y="560"/>
                      <a:pt x="880" y="558"/>
                      <a:pt x="882" y="554"/>
                    </a:cubicBezTo>
                    <a:cubicBezTo>
                      <a:pt x="884" y="550"/>
                      <a:pt x="881" y="542"/>
                      <a:pt x="882" y="538"/>
                    </a:cubicBezTo>
                    <a:cubicBezTo>
                      <a:pt x="883" y="535"/>
                      <a:pt x="898" y="527"/>
                      <a:pt x="904" y="521"/>
                    </a:cubicBezTo>
                    <a:cubicBezTo>
                      <a:pt x="911" y="515"/>
                      <a:pt x="918" y="514"/>
                      <a:pt x="921" y="515"/>
                    </a:cubicBezTo>
                    <a:cubicBezTo>
                      <a:pt x="924" y="517"/>
                      <a:pt x="931" y="506"/>
                      <a:pt x="930" y="514"/>
                    </a:cubicBezTo>
                    <a:cubicBezTo>
                      <a:pt x="929" y="522"/>
                      <a:pt x="931" y="535"/>
                      <a:pt x="937" y="528"/>
                    </a:cubicBezTo>
                    <a:cubicBezTo>
                      <a:pt x="944" y="520"/>
                      <a:pt x="966" y="513"/>
                      <a:pt x="970" y="513"/>
                    </a:cubicBezTo>
                    <a:cubicBezTo>
                      <a:pt x="973" y="513"/>
                      <a:pt x="979" y="507"/>
                      <a:pt x="981" y="504"/>
                    </a:cubicBezTo>
                    <a:cubicBezTo>
                      <a:pt x="983" y="500"/>
                      <a:pt x="991" y="501"/>
                      <a:pt x="995" y="500"/>
                    </a:cubicBezTo>
                    <a:cubicBezTo>
                      <a:pt x="1000" y="499"/>
                      <a:pt x="1000" y="495"/>
                      <a:pt x="995" y="489"/>
                    </a:cubicBezTo>
                    <a:cubicBezTo>
                      <a:pt x="990" y="484"/>
                      <a:pt x="1001" y="470"/>
                      <a:pt x="992" y="475"/>
                    </a:cubicBezTo>
                    <a:cubicBezTo>
                      <a:pt x="982" y="481"/>
                      <a:pt x="984" y="489"/>
                      <a:pt x="975" y="488"/>
                    </a:cubicBezTo>
                    <a:cubicBezTo>
                      <a:pt x="966" y="486"/>
                      <a:pt x="956" y="483"/>
                      <a:pt x="956" y="481"/>
                    </a:cubicBezTo>
                    <a:cubicBezTo>
                      <a:pt x="957" y="479"/>
                      <a:pt x="956" y="469"/>
                      <a:pt x="952" y="474"/>
                    </a:cubicBezTo>
                    <a:cubicBezTo>
                      <a:pt x="948" y="479"/>
                      <a:pt x="947" y="470"/>
                      <a:pt x="954" y="466"/>
                    </a:cubicBezTo>
                    <a:cubicBezTo>
                      <a:pt x="961" y="461"/>
                      <a:pt x="961" y="455"/>
                      <a:pt x="956" y="451"/>
                    </a:cubicBezTo>
                    <a:cubicBezTo>
                      <a:pt x="951" y="447"/>
                      <a:pt x="944" y="446"/>
                      <a:pt x="939" y="446"/>
                    </a:cubicBezTo>
                    <a:cubicBezTo>
                      <a:pt x="934" y="447"/>
                      <a:pt x="929" y="436"/>
                      <a:pt x="943" y="437"/>
                    </a:cubicBezTo>
                    <a:cubicBezTo>
                      <a:pt x="956" y="438"/>
                      <a:pt x="960" y="437"/>
                      <a:pt x="961" y="439"/>
                    </a:cubicBezTo>
                    <a:cubicBezTo>
                      <a:pt x="962" y="441"/>
                      <a:pt x="971" y="459"/>
                      <a:pt x="976" y="455"/>
                    </a:cubicBezTo>
                    <a:cubicBezTo>
                      <a:pt x="980" y="450"/>
                      <a:pt x="991" y="449"/>
                      <a:pt x="984" y="445"/>
                    </a:cubicBezTo>
                    <a:cubicBezTo>
                      <a:pt x="978" y="441"/>
                      <a:pt x="970" y="438"/>
                      <a:pt x="973" y="436"/>
                    </a:cubicBezTo>
                    <a:cubicBezTo>
                      <a:pt x="976" y="434"/>
                      <a:pt x="994" y="439"/>
                      <a:pt x="999" y="437"/>
                    </a:cubicBezTo>
                    <a:cubicBezTo>
                      <a:pt x="1003" y="434"/>
                      <a:pt x="1022" y="416"/>
                      <a:pt x="1025" y="417"/>
                    </a:cubicBezTo>
                    <a:cubicBezTo>
                      <a:pt x="1028" y="418"/>
                      <a:pt x="1029" y="429"/>
                      <a:pt x="1026" y="434"/>
                    </a:cubicBezTo>
                    <a:cubicBezTo>
                      <a:pt x="1023" y="440"/>
                      <a:pt x="1000" y="457"/>
                      <a:pt x="1002" y="461"/>
                    </a:cubicBezTo>
                    <a:cubicBezTo>
                      <a:pt x="1005" y="465"/>
                      <a:pt x="1006" y="473"/>
                      <a:pt x="1006" y="473"/>
                    </a:cubicBezTo>
                    <a:cubicBezTo>
                      <a:pt x="1006" y="473"/>
                      <a:pt x="1024" y="462"/>
                      <a:pt x="1037" y="473"/>
                    </a:cubicBezTo>
                    <a:cubicBezTo>
                      <a:pt x="1050" y="485"/>
                      <a:pt x="1061" y="490"/>
                      <a:pt x="1063" y="484"/>
                    </a:cubicBezTo>
                    <a:cubicBezTo>
                      <a:pt x="1066" y="477"/>
                      <a:pt x="1072" y="473"/>
                      <a:pt x="1068" y="462"/>
                    </a:cubicBezTo>
                    <a:cubicBezTo>
                      <a:pt x="1063" y="450"/>
                      <a:pt x="1058" y="444"/>
                      <a:pt x="1052" y="442"/>
                    </a:cubicBezTo>
                    <a:cubicBezTo>
                      <a:pt x="1046" y="440"/>
                      <a:pt x="1036" y="437"/>
                      <a:pt x="1038" y="431"/>
                    </a:cubicBezTo>
                    <a:cubicBezTo>
                      <a:pt x="1040" y="425"/>
                      <a:pt x="1041" y="427"/>
                      <a:pt x="1046" y="416"/>
                    </a:cubicBezTo>
                    <a:cubicBezTo>
                      <a:pt x="1050" y="405"/>
                      <a:pt x="1052" y="377"/>
                      <a:pt x="1047" y="377"/>
                    </a:cubicBezTo>
                    <a:cubicBezTo>
                      <a:pt x="1043" y="377"/>
                      <a:pt x="1037" y="380"/>
                      <a:pt x="1037" y="375"/>
                    </a:cubicBezTo>
                    <a:cubicBezTo>
                      <a:pt x="1037" y="370"/>
                      <a:pt x="1041" y="365"/>
                      <a:pt x="1033" y="364"/>
                    </a:cubicBezTo>
                    <a:cubicBezTo>
                      <a:pt x="1025" y="362"/>
                      <a:pt x="1021" y="359"/>
                      <a:pt x="1018" y="356"/>
                    </a:cubicBezTo>
                    <a:cubicBezTo>
                      <a:pt x="1014" y="353"/>
                      <a:pt x="1012" y="343"/>
                      <a:pt x="1006" y="340"/>
                    </a:cubicBezTo>
                    <a:cubicBezTo>
                      <a:pt x="1001" y="337"/>
                      <a:pt x="994" y="340"/>
                      <a:pt x="999" y="335"/>
                    </a:cubicBezTo>
                    <a:cubicBezTo>
                      <a:pt x="1004" y="330"/>
                      <a:pt x="1003" y="317"/>
                      <a:pt x="1000" y="310"/>
                    </a:cubicBezTo>
                    <a:cubicBezTo>
                      <a:pt x="997" y="302"/>
                      <a:pt x="990" y="293"/>
                      <a:pt x="989" y="282"/>
                    </a:cubicBezTo>
                    <a:cubicBezTo>
                      <a:pt x="988" y="272"/>
                      <a:pt x="988" y="264"/>
                      <a:pt x="984" y="266"/>
                    </a:cubicBezTo>
                    <a:cubicBezTo>
                      <a:pt x="979" y="269"/>
                      <a:pt x="975" y="275"/>
                      <a:pt x="971" y="284"/>
                    </a:cubicBezTo>
                    <a:cubicBezTo>
                      <a:pt x="967" y="292"/>
                      <a:pt x="962" y="297"/>
                      <a:pt x="959" y="297"/>
                    </a:cubicBezTo>
                    <a:cubicBezTo>
                      <a:pt x="957" y="298"/>
                      <a:pt x="957" y="307"/>
                      <a:pt x="951" y="301"/>
                    </a:cubicBezTo>
                    <a:cubicBezTo>
                      <a:pt x="946" y="296"/>
                      <a:pt x="940" y="290"/>
                      <a:pt x="938" y="288"/>
                    </a:cubicBezTo>
                    <a:cubicBezTo>
                      <a:pt x="936" y="285"/>
                      <a:pt x="931" y="281"/>
                      <a:pt x="937" y="270"/>
                    </a:cubicBezTo>
                    <a:cubicBezTo>
                      <a:pt x="943" y="259"/>
                      <a:pt x="943" y="251"/>
                      <a:pt x="940" y="250"/>
                    </a:cubicBezTo>
                    <a:cubicBezTo>
                      <a:pt x="937" y="248"/>
                      <a:pt x="930" y="259"/>
                      <a:pt x="924" y="246"/>
                    </a:cubicBezTo>
                    <a:cubicBezTo>
                      <a:pt x="919" y="233"/>
                      <a:pt x="920" y="229"/>
                      <a:pt x="912" y="227"/>
                    </a:cubicBezTo>
                    <a:cubicBezTo>
                      <a:pt x="903" y="224"/>
                      <a:pt x="904" y="227"/>
                      <a:pt x="893" y="224"/>
                    </a:cubicBezTo>
                    <a:cubicBezTo>
                      <a:pt x="881" y="221"/>
                      <a:pt x="883" y="213"/>
                      <a:pt x="874" y="219"/>
                    </a:cubicBezTo>
                    <a:cubicBezTo>
                      <a:pt x="865" y="224"/>
                      <a:pt x="857" y="220"/>
                      <a:pt x="861" y="232"/>
                    </a:cubicBezTo>
                    <a:cubicBezTo>
                      <a:pt x="866" y="244"/>
                      <a:pt x="866" y="250"/>
                      <a:pt x="862" y="250"/>
                    </a:cubicBezTo>
                    <a:cubicBezTo>
                      <a:pt x="857" y="251"/>
                      <a:pt x="853" y="256"/>
                      <a:pt x="856" y="261"/>
                    </a:cubicBezTo>
                    <a:cubicBezTo>
                      <a:pt x="859" y="266"/>
                      <a:pt x="871" y="263"/>
                      <a:pt x="861" y="275"/>
                    </a:cubicBezTo>
                    <a:cubicBezTo>
                      <a:pt x="851" y="286"/>
                      <a:pt x="847" y="298"/>
                      <a:pt x="852" y="301"/>
                    </a:cubicBezTo>
                    <a:cubicBezTo>
                      <a:pt x="857" y="305"/>
                      <a:pt x="864" y="312"/>
                      <a:pt x="861" y="320"/>
                    </a:cubicBezTo>
                    <a:cubicBezTo>
                      <a:pt x="858" y="328"/>
                      <a:pt x="859" y="346"/>
                      <a:pt x="844" y="355"/>
                    </a:cubicBezTo>
                    <a:cubicBezTo>
                      <a:pt x="829" y="365"/>
                      <a:pt x="828" y="371"/>
                      <a:pt x="828" y="374"/>
                    </a:cubicBezTo>
                    <a:cubicBezTo>
                      <a:pt x="827" y="377"/>
                      <a:pt x="825" y="390"/>
                      <a:pt x="829" y="396"/>
                    </a:cubicBezTo>
                    <a:cubicBezTo>
                      <a:pt x="833" y="402"/>
                      <a:pt x="835" y="405"/>
                      <a:pt x="831" y="407"/>
                    </a:cubicBezTo>
                    <a:cubicBezTo>
                      <a:pt x="828" y="409"/>
                      <a:pt x="822" y="421"/>
                      <a:pt x="817" y="418"/>
                    </a:cubicBezTo>
                    <a:cubicBezTo>
                      <a:pt x="813" y="415"/>
                      <a:pt x="809" y="413"/>
                      <a:pt x="805" y="409"/>
                    </a:cubicBezTo>
                    <a:cubicBezTo>
                      <a:pt x="802" y="405"/>
                      <a:pt x="795" y="397"/>
                      <a:pt x="801" y="397"/>
                    </a:cubicBezTo>
                    <a:cubicBezTo>
                      <a:pt x="806" y="398"/>
                      <a:pt x="815" y="394"/>
                      <a:pt x="810" y="390"/>
                    </a:cubicBezTo>
                    <a:cubicBezTo>
                      <a:pt x="806" y="387"/>
                      <a:pt x="803" y="386"/>
                      <a:pt x="804" y="378"/>
                    </a:cubicBezTo>
                    <a:cubicBezTo>
                      <a:pt x="805" y="371"/>
                      <a:pt x="800" y="354"/>
                      <a:pt x="796" y="354"/>
                    </a:cubicBezTo>
                    <a:cubicBezTo>
                      <a:pt x="792" y="354"/>
                      <a:pt x="781" y="354"/>
                      <a:pt x="781" y="347"/>
                    </a:cubicBezTo>
                    <a:cubicBezTo>
                      <a:pt x="780" y="340"/>
                      <a:pt x="756" y="333"/>
                      <a:pt x="749" y="329"/>
                    </a:cubicBezTo>
                    <a:cubicBezTo>
                      <a:pt x="743" y="324"/>
                      <a:pt x="740" y="318"/>
                      <a:pt x="728" y="319"/>
                    </a:cubicBezTo>
                    <a:cubicBezTo>
                      <a:pt x="715" y="320"/>
                      <a:pt x="715" y="325"/>
                      <a:pt x="716" y="311"/>
                    </a:cubicBezTo>
                    <a:cubicBezTo>
                      <a:pt x="716" y="296"/>
                      <a:pt x="723" y="296"/>
                      <a:pt x="714" y="292"/>
                    </a:cubicBezTo>
                    <a:cubicBezTo>
                      <a:pt x="704" y="288"/>
                      <a:pt x="696" y="290"/>
                      <a:pt x="703" y="278"/>
                    </a:cubicBezTo>
                    <a:cubicBezTo>
                      <a:pt x="711" y="266"/>
                      <a:pt x="700" y="262"/>
                      <a:pt x="714" y="253"/>
                    </a:cubicBezTo>
                    <a:cubicBezTo>
                      <a:pt x="728" y="243"/>
                      <a:pt x="740" y="217"/>
                      <a:pt x="741" y="216"/>
                    </a:cubicBezTo>
                    <a:cubicBezTo>
                      <a:pt x="743" y="214"/>
                      <a:pt x="751" y="215"/>
                      <a:pt x="755" y="207"/>
                    </a:cubicBezTo>
                    <a:cubicBezTo>
                      <a:pt x="758" y="199"/>
                      <a:pt x="753" y="194"/>
                      <a:pt x="766" y="193"/>
                    </a:cubicBezTo>
                    <a:cubicBezTo>
                      <a:pt x="779" y="193"/>
                      <a:pt x="781" y="195"/>
                      <a:pt x="787" y="183"/>
                    </a:cubicBezTo>
                    <a:cubicBezTo>
                      <a:pt x="794" y="172"/>
                      <a:pt x="803" y="167"/>
                      <a:pt x="792" y="163"/>
                    </a:cubicBezTo>
                    <a:cubicBezTo>
                      <a:pt x="782" y="160"/>
                      <a:pt x="773" y="156"/>
                      <a:pt x="777" y="156"/>
                    </a:cubicBezTo>
                    <a:cubicBezTo>
                      <a:pt x="782" y="156"/>
                      <a:pt x="797" y="158"/>
                      <a:pt x="800" y="156"/>
                    </a:cubicBezTo>
                    <a:cubicBezTo>
                      <a:pt x="802" y="155"/>
                      <a:pt x="819" y="149"/>
                      <a:pt x="814" y="144"/>
                    </a:cubicBezTo>
                    <a:cubicBezTo>
                      <a:pt x="808" y="139"/>
                      <a:pt x="804" y="138"/>
                      <a:pt x="809" y="137"/>
                    </a:cubicBezTo>
                    <a:cubicBezTo>
                      <a:pt x="813" y="136"/>
                      <a:pt x="818" y="142"/>
                      <a:pt x="822" y="141"/>
                    </a:cubicBezTo>
                    <a:cubicBezTo>
                      <a:pt x="826" y="140"/>
                      <a:pt x="825" y="129"/>
                      <a:pt x="829" y="130"/>
                    </a:cubicBezTo>
                    <a:cubicBezTo>
                      <a:pt x="834" y="131"/>
                      <a:pt x="838" y="137"/>
                      <a:pt x="844" y="132"/>
                    </a:cubicBezTo>
                    <a:cubicBezTo>
                      <a:pt x="850" y="128"/>
                      <a:pt x="863" y="131"/>
                      <a:pt x="861" y="121"/>
                    </a:cubicBezTo>
                    <a:cubicBezTo>
                      <a:pt x="859" y="112"/>
                      <a:pt x="848" y="113"/>
                      <a:pt x="854" y="107"/>
                    </a:cubicBezTo>
                    <a:cubicBezTo>
                      <a:pt x="861" y="101"/>
                      <a:pt x="862" y="98"/>
                      <a:pt x="858" y="94"/>
                    </a:cubicBezTo>
                    <a:cubicBezTo>
                      <a:pt x="854" y="90"/>
                      <a:pt x="858" y="86"/>
                      <a:pt x="852" y="84"/>
                    </a:cubicBezTo>
                    <a:cubicBezTo>
                      <a:pt x="847" y="81"/>
                      <a:pt x="831" y="84"/>
                      <a:pt x="830" y="88"/>
                    </a:cubicBezTo>
                    <a:cubicBezTo>
                      <a:pt x="829" y="92"/>
                      <a:pt x="822" y="98"/>
                      <a:pt x="816" y="107"/>
                    </a:cubicBezTo>
                    <a:cubicBezTo>
                      <a:pt x="810" y="116"/>
                      <a:pt x="809" y="119"/>
                      <a:pt x="805" y="118"/>
                    </a:cubicBezTo>
                    <a:cubicBezTo>
                      <a:pt x="801" y="117"/>
                      <a:pt x="799" y="126"/>
                      <a:pt x="801" y="116"/>
                    </a:cubicBezTo>
                    <a:cubicBezTo>
                      <a:pt x="803" y="105"/>
                      <a:pt x="805" y="106"/>
                      <a:pt x="804" y="102"/>
                    </a:cubicBezTo>
                    <a:cubicBezTo>
                      <a:pt x="802" y="99"/>
                      <a:pt x="797" y="93"/>
                      <a:pt x="793" y="92"/>
                    </a:cubicBezTo>
                    <a:cubicBezTo>
                      <a:pt x="790" y="91"/>
                      <a:pt x="787" y="90"/>
                      <a:pt x="783" y="96"/>
                    </a:cubicBezTo>
                    <a:cubicBezTo>
                      <a:pt x="780" y="102"/>
                      <a:pt x="780" y="85"/>
                      <a:pt x="776" y="82"/>
                    </a:cubicBezTo>
                    <a:cubicBezTo>
                      <a:pt x="773" y="80"/>
                      <a:pt x="781" y="78"/>
                      <a:pt x="773" y="70"/>
                    </a:cubicBezTo>
                    <a:cubicBezTo>
                      <a:pt x="765" y="62"/>
                      <a:pt x="769" y="51"/>
                      <a:pt x="763" y="49"/>
                    </a:cubicBezTo>
                    <a:cubicBezTo>
                      <a:pt x="757" y="47"/>
                      <a:pt x="756" y="47"/>
                      <a:pt x="758" y="41"/>
                    </a:cubicBezTo>
                    <a:cubicBezTo>
                      <a:pt x="760" y="34"/>
                      <a:pt x="748" y="27"/>
                      <a:pt x="763" y="30"/>
                    </a:cubicBezTo>
                    <a:cubicBezTo>
                      <a:pt x="778" y="33"/>
                      <a:pt x="778" y="35"/>
                      <a:pt x="784" y="28"/>
                    </a:cubicBezTo>
                    <a:cubicBezTo>
                      <a:pt x="791" y="22"/>
                      <a:pt x="806" y="16"/>
                      <a:pt x="799" y="11"/>
                    </a:cubicBezTo>
                    <a:cubicBezTo>
                      <a:pt x="791" y="5"/>
                      <a:pt x="780" y="3"/>
                      <a:pt x="776" y="1"/>
                    </a:cubicBezTo>
                    <a:cubicBezTo>
                      <a:pt x="773" y="0"/>
                      <a:pt x="755" y="4"/>
                      <a:pt x="755" y="4"/>
                    </a:cubicBezTo>
                    <a:cubicBezTo>
                      <a:pt x="755" y="4"/>
                      <a:pt x="746" y="26"/>
                      <a:pt x="745" y="27"/>
                    </a:cubicBezTo>
                    <a:cubicBezTo>
                      <a:pt x="744" y="29"/>
                      <a:pt x="752" y="31"/>
                      <a:pt x="745" y="43"/>
                    </a:cubicBezTo>
                    <a:cubicBezTo>
                      <a:pt x="739" y="55"/>
                      <a:pt x="733" y="51"/>
                      <a:pt x="732" y="62"/>
                    </a:cubicBezTo>
                    <a:cubicBezTo>
                      <a:pt x="730" y="72"/>
                      <a:pt x="731" y="83"/>
                      <a:pt x="731" y="83"/>
                    </a:cubicBezTo>
                    <a:cubicBezTo>
                      <a:pt x="731" y="83"/>
                      <a:pt x="744" y="90"/>
                      <a:pt x="743" y="90"/>
                    </a:cubicBezTo>
                    <a:cubicBezTo>
                      <a:pt x="741" y="90"/>
                      <a:pt x="751" y="100"/>
                      <a:pt x="747" y="102"/>
                    </a:cubicBezTo>
                    <a:cubicBezTo>
                      <a:pt x="743" y="104"/>
                      <a:pt x="750" y="109"/>
                      <a:pt x="739" y="109"/>
                    </a:cubicBezTo>
                    <a:cubicBezTo>
                      <a:pt x="728" y="109"/>
                      <a:pt x="718" y="105"/>
                      <a:pt x="721" y="104"/>
                    </a:cubicBezTo>
                    <a:cubicBezTo>
                      <a:pt x="724" y="103"/>
                      <a:pt x="735" y="100"/>
                      <a:pt x="732" y="96"/>
                    </a:cubicBezTo>
                    <a:cubicBezTo>
                      <a:pt x="729" y="92"/>
                      <a:pt x="718" y="81"/>
                      <a:pt x="713" y="85"/>
                    </a:cubicBezTo>
                    <a:cubicBezTo>
                      <a:pt x="709" y="89"/>
                      <a:pt x="692" y="95"/>
                      <a:pt x="695" y="96"/>
                    </a:cubicBezTo>
                    <a:cubicBezTo>
                      <a:pt x="698" y="98"/>
                      <a:pt x="713" y="102"/>
                      <a:pt x="708" y="105"/>
                    </a:cubicBezTo>
                    <a:cubicBezTo>
                      <a:pt x="702" y="108"/>
                      <a:pt x="698" y="117"/>
                      <a:pt x="691" y="116"/>
                    </a:cubicBezTo>
                    <a:cubicBezTo>
                      <a:pt x="684" y="116"/>
                      <a:pt x="666" y="115"/>
                      <a:pt x="659" y="113"/>
                    </a:cubicBezTo>
                    <a:cubicBezTo>
                      <a:pt x="652" y="112"/>
                      <a:pt x="644" y="106"/>
                      <a:pt x="653" y="102"/>
                    </a:cubicBezTo>
                    <a:cubicBezTo>
                      <a:pt x="662" y="99"/>
                      <a:pt x="622" y="99"/>
                      <a:pt x="617" y="105"/>
                    </a:cubicBezTo>
                    <a:cubicBezTo>
                      <a:pt x="612" y="111"/>
                      <a:pt x="612" y="114"/>
                      <a:pt x="604" y="113"/>
                    </a:cubicBezTo>
                    <a:cubicBezTo>
                      <a:pt x="595" y="113"/>
                      <a:pt x="554" y="113"/>
                      <a:pt x="554" y="113"/>
                    </a:cubicBezTo>
                    <a:cubicBezTo>
                      <a:pt x="554" y="113"/>
                      <a:pt x="568" y="106"/>
                      <a:pt x="556" y="99"/>
                    </a:cubicBezTo>
                    <a:cubicBezTo>
                      <a:pt x="543" y="93"/>
                      <a:pt x="534" y="95"/>
                      <a:pt x="532" y="95"/>
                    </a:cubicBezTo>
                    <a:cubicBezTo>
                      <a:pt x="530" y="95"/>
                      <a:pt x="527" y="95"/>
                      <a:pt x="520" y="91"/>
                    </a:cubicBezTo>
                    <a:cubicBezTo>
                      <a:pt x="513" y="88"/>
                      <a:pt x="506" y="85"/>
                      <a:pt x="504" y="84"/>
                    </a:cubicBezTo>
                    <a:cubicBezTo>
                      <a:pt x="502" y="82"/>
                      <a:pt x="490" y="81"/>
                      <a:pt x="487" y="83"/>
                    </a:cubicBezTo>
                    <a:cubicBezTo>
                      <a:pt x="484" y="84"/>
                      <a:pt x="484" y="90"/>
                      <a:pt x="482" y="90"/>
                    </a:cubicBezTo>
                    <a:cubicBezTo>
                      <a:pt x="479" y="91"/>
                      <a:pt x="476" y="91"/>
                      <a:pt x="476" y="83"/>
                    </a:cubicBezTo>
                    <a:cubicBezTo>
                      <a:pt x="476" y="75"/>
                      <a:pt x="469" y="80"/>
                      <a:pt x="469" y="80"/>
                    </a:cubicBezTo>
                    <a:cubicBezTo>
                      <a:pt x="465" y="88"/>
                      <a:pt x="465" y="88"/>
                      <a:pt x="465" y="88"/>
                    </a:cubicBezTo>
                    <a:cubicBezTo>
                      <a:pt x="465" y="88"/>
                      <a:pt x="461" y="88"/>
                      <a:pt x="459" y="84"/>
                    </a:cubicBezTo>
                    <a:cubicBezTo>
                      <a:pt x="458" y="81"/>
                      <a:pt x="458" y="78"/>
                      <a:pt x="455" y="76"/>
                    </a:cubicBezTo>
                    <a:cubicBezTo>
                      <a:pt x="452" y="74"/>
                      <a:pt x="457" y="73"/>
                      <a:pt x="449" y="73"/>
                    </a:cubicBezTo>
                    <a:cubicBezTo>
                      <a:pt x="442" y="74"/>
                      <a:pt x="442" y="82"/>
                      <a:pt x="438" y="81"/>
                    </a:cubicBezTo>
                    <a:cubicBezTo>
                      <a:pt x="433" y="81"/>
                      <a:pt x="440" y="69"/>
                      <a:pt x="423" y="77"/>
                    </a:cubicBezTo>
                    <a:cubicBezTo>
                      <a:pt x="405" y="86"/>
                      <a:pt x="382" y="89"/>
                      <a:pt x="371" y="95"/>
                    </a:cubicBezTo>
                    <a:cubicBezTo>
                      <a:pt x="360" y="100"/>
                      <a:pt x="357" y="95"/>
                      <a:pt x="334" y="85"/>
                    </a:cubicBezTo>
                    <a:cubicBezTo>
                      <a:pt x="310" y="75"/>
                      <a:pt x="284" y="83"/>
                      <a:pt x="238" y="71"/>
                    </a:cubicBezTo>
                    <a:cubicBezTo>
                      <a:pt x="192" y="60"/>
                      <a:pt x="185" y="67"/>
                      <a:pt x="170" y="71"/>
                    </a:cubicBezTo>
                    <a:cubicBezTo>
                      <a:pt x="155" y="75"/>
                      <a:pt x="142" y="71"/>
                      <a:pt x="131" y="82"/>
                    </a:cubicBezTo>
                    <a:cubicBezTo>
                      <a:pt x="120" y="93"/>
                      <a:pt x="122" y="98"/>
                      <a:pt x="108" y="100"/>
                    </a:cubicBezTo>
                    <a:cubicBezTo>
                      <a:pt x="94" y="101"/>
                      <a:pt x="83" y="105"/>
                      <a:pt x="85" y="108"/>
                    </a:cubicBezTo>
                    <a:cubicBezTo>
                      <a:pt x="87" y="111"/>
                      <a:pt x="98" y="113"/>
                      <a:pt x="101" y="115"/>
                    </a:cubicBezTo>
                    <a:cubicBezTo>
                      <a:pt x="104" y="117"/>
                      <a:pt x="103" y="129"/>
                      <a:pt x="111" y="132"/>
                    </a:cubicBezTo>
                    <a:cubicBezTo>
                      <a:pt x="120" y="135"/>
                      <a:pt x="135" y="133"/>
                      <a:pt x="131" y="138"/>
                    </a:cubicBezTo>
                    <a:cubicBezTo>
                      <a:pt x="128" y="142"/>
                      <a:pt x="118" y="156"/>
                      <a:pt x="114" y="152"/>
                    </a:cubicBezTo>
                    <a:cubicBezTo>
                      <a:pt x="109" y="148"/>
                      <a:pt x="104" y="142"/>
                      <a:pt x="98" y="142"/>
                    </a:cubicBezTo>
                    <a:cubicBezTo>
                      <a:pt x="92" y="142"/>
                      <a:pt x="79" y="146"/>
                      <a:pt x="74" y="149"/>
                    </a:cubicBezTo>
                    <a:cubicBezTo>
                      <a:pt x="69" y="152"/>
                      <a:pt x="60" y="153"/>
                      <a:pt x="61" y="159"/>
                    </a:cubicBezTo>
                    <a:cubicBezTo>
                      <a:pt x="62" y="165"/>
                      <a:pt x="69" y="162"/>
                      <a:pt x="68" y="167"/>
                    </a:cubicBezTo>
                    <a:cubicBezTo>
                      <a:pt x="67" y="173"/>
                      <a:pt x="58" y="168"/>
                      <a:pt x="58" y="175"/>
                    </a:cubicBezTo>
                    <a:cubicBezTo>
                      <a:pt x="59" y="182"/>
                      <a:pt x="78" y="187"/>
                      <a:pt x="87" y="184"/>
                    </a:cubicBezTo>
                    <a:cubicBezTo>
                      <a:pt x="96" y="181"/>
                      <a:pt x="102" y="171"/>
                      <a:pt x="107" y="178"/>
                    </a:cubicBezTo>
                    <a:cubicBezTo>
                      <a:pt x="112" y="185"/>
                      <a:pt x="115" y="201"/>
                      <a:pt x="104" y="204"/>
                    </a:cubicBezTo>
                    <a:cubicBezTo>
                      <a:pt x="93" y="207"/>
                      <a:pt x="64" y="214"/>
                      <a:pt x="61" y="221"/>
                    </a:cubicBezTo>
                    <a:cubicBezTo>
                      <a:pt x="59" y="229"/>
                      <a:pt x="50" y="242"/>
                      <a:pt x="46" y="243"/>
                    </a:cubicBezTo>
                    <a:cubicBezTo>
                      <a:pt x="42" y="243"/>
                      <a:pt x="42" y="254"/>
                      <a:pt x="46" y="258"/>
                    </a:cubicBezTo>
                    <a:cubicBezTo>
                      <a:pt x="49" y="262"/>
                      <a:pt x="45" y="261"/>
                      <a:pt x="47" y="269"/>
                    </a:cubicBezTo>
                    <a:cubicBezTo>
                      <a:pt x="49" y="277"/>
                      <a:pt x="52" y="286"/>
                      <a:pt x="59" y="280"/>
                    </a:cubicBezTo>
                    <a:cubicBezTo>
                      <a:pt x="66" y="275"/>
                      <a:pt x="75" y="280"/>
                      <a:pt x="70" y="287"/>
                    </a:cubicBezTo>
                    <a:cubicBezTo>
                      <a:pt x="65" y="295"/>
                      <a:pt x="55" y="299"/>
                      <a:pt x="70" y="299"/>
                    </a:cubicBezTo>
                    <a:cubicBezTo>
                      <a:pt x="85" y="299"/>
                      <a:pt x="83" y="292"/>
                      <a:pt x="95" y="296"/>
                    </a:cubicBezTo>
                    <a:cubicBezTo>
                      <a:pt x="107" y="301"/>
                      <a:pt x="110" y="295"/>
                      <a:pt x="107" y="304"/>
                    </a:cubicBezTo>
                    <a:cubicBezTo>
                      <a:pt x="103" y="314"/>
                      <a:pt x="93" y="327"/>
                      <a:pt x="78" y="334"/>
                    </a:cubicBezTo>
                    <a:cubicBezTo>
                      <a:pt x="63" y="341"/>
                      <a:pt x="60" y="340"/>
                      <a:pt x="48" y="347"/>
                    </a:cubicBezTo>
                    <a:cubicBezTo>
                      <a:pt x="36" y="354"/>
                      <a:pt x="0" y="373"/>
                      <a:pt x="11" y="372"/>
                    </a:cubicBezTo>
                    <a:cubicBezTo>
                      <a:pt x="23" y="372"/>
                      <a:pt x="43" y="358"/>
                      <a:pt x="48" y="356"/>
                    </a:cubicBezTo>
                    <a:cubicBezTo>
                      <a:pt x="54" y="354"/>
                      <a:pt x="56" y="362"/>
                      <a:pt x="65" y="356"/>
                    </a:cubicBezTo>
                    <a:cubicBezTo>
                      <a:pt x="73" y="350"/>
                      <a:pt x="107" y="325"/>
                      <a:pt x="118" y="318"/>
                    </a:cubicBezTo>
                    <a:cubicBezTo>
                      <a:pt x="129" y="311"/>
                      <a:pt x="145" y="307"/>
                      <a:pt x="146" y="297"/>
                    </a:cubicBezTo>
                    <a:cubicBezTo>
                      <a:pt x="147" y="287"/>
                      <a:pt x="147" y="278"/>
                      <a:pt x="155" y="276"/>
                    </a:cubicBezTo>
                    <a:cubicBezTo>
                      <a:pt x="164" y="273"/>
                      <a:pt x="166" y="266"/>
                      <a:pt x="175" y="260"/>
                    </a:cubicBezTo>
                    <a:cubicBezTo>
                      <a:pt x="184" y="253"/>
                      <a:pt x="193" y="244"/>
                      <a:pt x="197" y="246"/>
                    </a:cubicBezTo>
                    <a:cubicBezTo>
                      <a:pt x="201" y="248"/>
                      <a:pt x="193" y="252"/>
                      <a:pt x="186" y="257"/>
                    </a:cubicBezTo>
                    <a:cubicBezTo>
                      <a:pt x="178" y="261"/>
                      <a:pt x="171" y="267"/>
                      <a:pt x="170" y="276"/>
                    </a:cubicBezTo>
                    <a:cubicBezTo>
                      <a:pt x="169" y="286"/>
                      <a:pt x="156" y="296"/>
                      <a:pt x="167" y="291"/>
                    </a:cubicBezTo>
                    <a:cubicBezTo>
                      <a:pt x="177" y="286"/>
                      <a:pt x="184" y="279"/>
                      <a:pt x="191" y="275"/>
                    </a:cubicBezTo>
                    <a:cubicBezTo>
                      <a:pt x="199" y="271"/>
                      <a:pt x="204" y="277"/>
                      <a:pt x="207" y="268"/>
                    </a:cubicBezTo>
                    <a:cubicBezTo>
                      <a:pt x="210" y="259"/>
                      <a:pt x="206" y="251"/>
                      <a:pt x="214" y="256"/>
                    </a:cubicBezTo>
                    <a:cubicBezTo>
                      <a:pt x="221" y="260"/>
                      <a:pt x="231" y="269"/>
                      <a:pt x="240" y="273"/>
                    </a:cubicBezTo>
                    <a:cubicBezTo>
                      <a:pt x="249" y="277"/>
                      <a:pt x="249" y="268"/>
                      <a:pt x="271" y="278"/>
                    </a:cubicBezTo>
                    <a:cubicBezTo>
                      <a:pt x="294" y="288"/>
                      <a:pt x="293" y="282"/>
                      <a:pt x="296" y="299"/>
                    </a:cubicBezTo>
                    <a:cubicBezTo>
                      <a:pt x="298" y="315"/>
                      <a:pt x="307" y="300"/>
                      <a:pt x="313" y="303"/>
                    </a:cubicBezTo>
                    <a:cubicBezTo>
                      <a:pt x="320" y="306"/>
                      <a:pt x="327" y="306"/>
                      <a:pt x="328" y="319"/>
                    </a:cubicBezTo>
                    <a:cubicBezTo>
                      <a:pt x="330" y="333"/>
                      <a:pt x="332" y="338"/>
                      <a:pt x="330" y="347"/>
                    </a:cubicBezTo>
                    <a:cubicBezTo>
                      <a:pt x="328" y="356"/>
                      <a:pt x="341" y="353"/>
                      <a:pt x="342" y="363"/>
                    </a:cubicBezTo>
                    <a:cubicBezTo>
                      <a:pt x="342" y="372"/>
                      <a:pt x="341" y="384"/>
                      <a:pt x="342" y="387"/>
                    </a:cubicBezTo>
                    <a:cubicBezTo>
                      <a:pt x="343" y="389"/>
                      <a:pt x="358" y="391"/>
                      <a:pt x="354" y="398"/>
                    </a:cubicBezTo>
                    <a:cubicBezTo>
                      <a:pt x="351" y="405"/>
                      <a:pt x="352" y="412"/>
                      <a:pt x="355" y="419"/>
                    </a:cubicBezTo>
                    <a:cubicBezTo>
                      <a:pt x="359" y="425"/>
                      <a:pt x="363" y="427"/>
                      <a:pt x="372" y="436"/>
                    </a:cubicBezTo>
                    <a:cubicBezTo>
                      <a:pt x="381" y="445"/>
                      <a:pt x="399" y="461"/>
                      <a:pt x="393" y="463"/>
                    </a:cubicBezTo>
                    <a:cubicBezTo>
                      <a:pt x="388" y="466"/>
                      <a:pt x="382" y="461"/>
                      <a:pt x="376" y="468"/>
                    </a:cubicBezTo>
                    <a:cubicBezTo>
                      <a:pt x="370" y="475"/>
                      <a:pt x="374" y="477"/>
                      <a:pt x="369" y="496"/>
                    </a:cubicBezTo>
                    <a:cubicBezTo>
                      <a:pt x="364" y="514"/>
                      <a:pt x="365" y="515"/>
                      <a:pt x="360" y="529"/>
                    </a:cubicBezTo>
                    <a:cubicBezTo>
                      <a:pt x="354" y="544"/>
                      <a:pt x="351" y="548"/>
                      <a:pt x="349" y="560"/>
                    </a:cubicBezTo>
                    <a:cubicBezTo>
                      <a:pt x="347" y="572"/>
                      <a:pt x="342" y="580"/>
                      <a:pt x="351" y="591"/>
                    </a:cubicBezTo>
                    <a:cubicBezTo>
                      <a:pt x="360" y="602"/>
                      <a:pt x="346" y="603"/>
                      <a:pt x="358" y="619"/>
                    </a:cubicBezTo>
                    <a:cubicBezTo>
                      <a:pt x="370" y="635"/>
                      <a:pt x="376" y="631"/>
                      <a:pt x="382" y="641"/>
                    </a:cubicBezTo>
                    <a:cubicBezTo>
                      <a:pt x="389" y="651"/>
                      <a:pt x="407" y="648"/>
                      <a:pt x="402" y="661"/>
                    </a:cubicBezTo>
                    <a:cubicBezTo>
                      <a:pt x="397" y="674"/>
                      <a:pt x="399" y="681"/>
                      <a:pt x="408" y="691"/>
                    </a:cubicBezTo>
                    <a:cubicBezTo>
                      <a:pt x="418" y="701"/>
                      <a:pt x="419" y="704"/>
                      <a:pt x="415" y="708"/>
                    </a:cubicBezTo>
                    <a:cubicBezTo>
                      <a:pt x="411" y="712"/>
                      <a:pt x="405" y="716"/>
                      <a:pt x="409" y="718"/>
                    </a:cubicBezTo>
                    <a:cubicBezTo>
                      <a:pt x="412" y="720"/>
                      <a:pt x="417" y="719"/>
                      <a:pt x="422" y="727"/>
                    </a:cubicBezTo>
                    <a:cubicBezTo>
                      <a:pt x="427" y="736"/>
                      <a:pt x="427" y="743"/>
                      <a:pt x="430" y="746"/>
                    </a:cubicBezTo>
                    <a:cubicBezTo>
                      <a:pt x="433" y="749"/>
                      <a:pt x="441" y="755"/>
                      <a:pt x="440" y="758"/>
                    </a:cubicBezTo>
                    <a:cubicBezTo>
                      <a:pt x="440" y="762"/>
                      <a:pt x="451" y="766"/>
                      <a:pt x="451" y="761"/>
                    </a:cubicBezTo>
                    <a:cubicBezTo>
                      <a:pt x="451" y="756"/>
                      <a:pt x="458" y="762"/>
                      <a:pt x="451" y="746"/>
                    </a:cubicBezTo>
                    <a:cubicBezTo>
                      <a:pt x="443" y="730"/>
                      <a:pt x="431" y="717"/>
                      <a:pt x="427" y="707"/>
                    </a:cubicBezTo>
                    <a:cubicBezTo>
                      <a:pt x="424" y="697"/>
                      <a:pt x="419" y="683"/>
                      <a:pt x="421" y="679"/>
                    </a:cubicBezTo>
                    <a:cubicBezTo>
                      <a:pt x="422" y="675"/>
                      <a:pt x="424" y="664"/>
                      <a:pt x="431" y="670"/>
                    </a:cubicBezTo>
                    <a:cubicBezTo>
                      <a:pt x="438" y="676"/>
                      <a:pt x="432" y="687"/>
                      <a:pt x="439" y="700"/>
                    </a:cubicBezTo>
                    <a:cubicBezTo>
                      <a:pt x="446" y="713"/>
                      <a:pt x="471" y="741"/>
                      <a:pt x="475" y="746"/>
                    </a:cubicBezTo>
                    <a:cubicBezTo>
                      <a:pt x="478" y="751"/>
                      <a:pt x="492" y="771"/>
                      <a:pt x="488" y="781"/>
                    </a:cubicBezTo>
                    <a:cubicBezTo>
                      <a:pt x="483" y="791"/>
                      <a:pt x="481" y="792"/>
                      <a:pt x="488" y="796"/>
                    </a:cubicBezTo>
                    <a:cubicBezTo>
                      <a:pt x="495" y="800"/>
                      <a:pt x="554" y="831"/>
                      <a:pt x="562" y="831"/>
                    </a:cubicBezTo>
                    <a:cubicBezTo>
                      <a:pt x="570" y="832"/>
                      <a:pt x="586" y="824"/>
                      <a:pt x="592" y="828"/>
                    </a:cubicBezTo>
                    <a:cubicBezTo>
                      <a:pt x="599" y="831"/>
                      <a:pt x="611" y="848"/>
                      <a:pt x="618" y="848"/>
                    </a:cubicBezTo>
                    <a:cubicBezTo>
                      <a:pt x="624" y="848"/>
                      <a:pt x="636" y="845"/>
                      <a:pt x="635" y="852"/>
                    </a:cubicBezTo>
                    <a:cubicBezTo>
                      <a:pt x="633" y="859"/>
                      <a:pt x="627" y="869"/>
                      <a:pt x="634" y="865"/>
                    </a:cubicBezTo>
                    <a:cubicBezTo>
                      <a:pt x="641" y="861"/>
                      <a:pt x="645" y="853"/>
                      <a:pt x="651" y="857"/>
                    </a:cubicBezTo>
                    <a:cubicBezTo>
                      <a:pt x="657" y="861"/>
                      <a:pt x="667" y="871"/>
                      <a:pt x="668" y="879"/>
                    </a:cubicBezTo>
                    <a:cubicBezTo>
                      <a:pt x="670" y="887"/>
                      <a:pt x="676" y="892"/>
                      <a:pt x="681" y="889"/>
                    </a:cubicBezTo>
                    <a:cubicBezTo>
                      <a:pt x="686" y="886"/>
                      <a:pt x="694" y="893"/>
                      <a:pt x="695" y="898"/>
                    </a:cubicBezTo>
                    <a:cubicBezTo>
                      <a:pt x="697" y="903"/>
                      <a:pt x="700" y="907"/>
                      <a:pt x="705" y="906"/>
                    </a:cubicBezTo>
                    <a:cubicBezTo>
                      <a:pt x="710" y="904"/>
                      <a:pt x="714" y="906"/>
                      <a:pt x="714" y="910"/>
                    </a:cubicBezTo>
                    <a:cubicBezTo>
                      <a:pt x="714" y="913"/>
                      <a:pt x="717" y="918"/>
                      <a:pt x="721" y="913"/>
                    </a:cubicBezTo>
                    <a:cubicBezTo>
                      <a:pt x="726" y="908"/>
                      <a:pt x="725" y="903"/>
                      <a:pt x="727" y="903"/>
                    </a:cubicBezTo>
                    <a:cubicBezTo>
                      <a:pt x="729" y="903"/>
                      <a:pt x="737" y="899"/>
                      <a:pt x="738" y="905"/>
                    </a:cubicBezTo>
                    <a:cubicBezTo>
                      <a:pt x="739" y="911"/>
                      <a:pt x="748" y="921"/>
                      <a:pt x="745" y="931"/>
                    </a:cubicBezTo>
                    <a:cubicBezTo>
                      <a:pt x="741" y="940"/>
                      <a:pt x="746" y="954"/>
                      <a:pt x="735" y="955"/>
                    </a:cubicBezTo>
                    <a:cubicBezTo>
                      <a:pt x="723" y="956"/>
                      <a:pt x="720" y="963"/>
                      <a:pt x="724" y="968"/>
                    </a:cubicBezTo>
                    <a:cubicBezTo>
                      <a:pt x="728" y="972"/>
                      <a:pt x="721" y="969"/>
                      <a:pt x="714" y="974"/>
                    </a:cubicBezTo>
                    <a:cubicBezTo>
                      <a:pt x="708" y="979"/>
                      <a:pt x="696" y="975"/>
                      <a:pt x="699" y="985"/>
                    </a:cubicBezTo>
                    <a:cubicBezTo>
                      <a:pt x="703" y="995"/>
                      <a:pt x="698" y="1008"/>
                      <a:pt x="698" y="1008"/>
                    </a:cubicBezTo>
                    <a:cubicBezTo>
                      <a:pt x="698" y="1008"/>
                      <a:pt x="711" y="1014"/>
                      <a:pt x="703" y="1015"/>
                    </a:cubicBezTo>
                    <a:cubicBezTo>
                      <a:pt x="694" y="1016"/>
                      <a:pt x="695" y="1018"/>
                      <a:pt x="692" y="1027"/>
                    </a:cubicBezTo>
                    <a:cubicBezTo>
                      <a:pt x="690" y="1036"/>
                      <a:pt x="690" y="1048"/>
                      <a:pt x="693" y="1048"/>
                    </a:cubicBezTo>
                    <a:cubicBezTo>
                      <a:pt x="696" y="1047"/>
                      <a:pt x="713" y="1067"/>
                      <a:pt x="715" y="1079"/>
                    </a:cubicBezTo>
                    <a:cubicBezTo>
                      <a:pt x="717" y="1091"/>
                      <a:pt x="724" y="1107"/>
                      <a:pt x="726" y="1119"/>
                    </a:cubicBezTo>
                    <a:cubicBezTo>
                      <a:pt x="727" y="1131"/>
                      <a:pt x="743" y="1135"/>
                      <a:pt x="750" y="1138"/>
                    </a:cubicBezTo>
                    <a:cubicBezTo>
                      <a:pt x="756" y="1141"/>
                      <a:pt x="771" y="1146"/>
                      <a:pt x="772" y="1153"/>
                    </a:cubicBezTo>
                    <a:cubicBezTo>
                      <a:pt x="774" y="1159"/>
                      <a:pt x="781" y="1152"/>
                      <a:pt x="779" y="1169"/>
                    </a:cubicBezTo>
                    <a:cubicBezTo>
                      <a:pt x="778" y="1186"/>
                      <a:pt x="772" y="1213"/>
                      <a:pt x="766" y="1225"/>
                    </a:cubicBezTo>
                    <a:cubicBezTo>
                      <a:pt x="760" y="1238"/>
                      <a:pt x="760" y="1241"/>
                      <a:pt x="755" y="1260"/>
                    </a:cubicBezTo>
                    <a:cubicBezTo>
                      <a:pt x="750" y="1279"/>
                      <a:pt x="752" y="1284"/>
                      <a:pt x="749" y="1291"/>
                    </a:cubicBezTo>
                    <a:cubicBezTo>
                      <a:pt x="746" y="1298"/>
                      <a:pt x="739" y="1327"/>
                      <a:pt x="730" y="1338"/>
                    </a:cubicBezTo>
                    <a:cubicBezTo>
                      <a:pt x="720" y="1349"/>
                      <a:pt x="711" y="1350"/>
                      <a:pt x="710" y="1367"/>
                    </a:cubicBezTo>
                    <a:cubicBezTo>
                      <a:pt x="708" y="1384"/>
                      <a:pt x="701" y="1393"/>
                      <a:pt x="698" y="1404"/>
                    </a:cubicBezTo>
                    <a:cubicBezTo>
                      <a:pt x="695" y="1416"/>
                      <a:pt x="688" y="1431"/>
                      <a:pt x="689" y="1436"/>
                    </a:cubicBezTo>
                    <a:cubicBezTo>
                      <a:pt x="689" y="1442"/>
                      <a:pt x="697" y="1435"/>
                      <a:pt x="697" y="1435"/>
                    </a:cubicBezTo>
                    <a:cubicBezTo>
                      <a:pt x="697" y="1435"/>
                      <a:pt x="707" y="1415"/>
                      <a:pt x="710" y="1416"/>
                    </a:cubicBezTo>
                    <a:cubicBezTo>
                      <a:pt x="713" y="1416"/>
                      <a:pt x="712" y="1412"/>
                      <a:pt x="712" y="1423"/>
                    </a:cubicBezTo>
                    <a:cubicBezTo>
                      <a:pt x="712" y="1434"/>
                      <a:pt x="703" y="1447"/>
                      <a:pt x="697" y="1451"/>
                    </a:cubicBezTo>
                    <a:cubicBezTo>
                      <a:pt x="692" y="1456"/>
                      <a:pt x="692" y="1456"/>
                      <a:pt x="682" y="1463"/>
                    </a:cubicBezTo>
                    <a:cubicBezTo>
                      <a:pt x="672" y="1470"/>
                      <a:pt x="672" y="1476"/>
                      <a:pt x="672" y="1479"/>
                    </a:cubicBezTo>
                    <a:cubicBezTo>
                      <a:pt x="672" y="1481"/>
                      <a:pt x="680" y="1484"/>
                      <a:pt x="676" y="1486"/>
                    </a:cubicBezTo>
                    <a:cubicBezTo>
                      <a:pt x="672" y="1488"/>
                      <a:pt x="674" y="1490"/>
                      <a:pt x="670" y="1493"/>
                    </a:cubicBezTo>
                    <a:cubicBezTo>
                      <a:pt x="667" y="1495"/>
                      <a:pt x="660" y="1498"/>
                      <a:pt x="663" y="1502"/>
                    </a:cubicBezTo>
                    <a:cubicBezTo>
                      <a:pt x="666" y="1507"/>
                      <a:pt x="659" y="1517"/>
                      <a:pt x="660" y="1524"/>
                    </a:cubicBezTo>
                    <a:cubicBezTo>
                      <a:pt x="660" y="1530"/>
                      <a:pt x="666" y="1541"/>
                      <a:pt x="666" y="1541"/>
                    </a:cubicBezTo>
                    <a:cubicBezTo>
                      <a:pt x="666" y="1541"/>
                      <a:pt x="674" y="1563"/>
                      <a:pt x="678" y="1566"/>
                    </a:cubicBezTo>
                    <a:cubicBezTo>
                      <a:pt x="682" y="1570"/>
                      <a:pt x="691" y="1572"/>
                      <a:pt x="690" y="1576"/>
                    </a:cubicBezTo>
                    <a:cubicBezTo>
                      <a:pt x="689" y="1581"/>
                      <a:pt x="698" y="1578"/>
                      <a:pt x="707" y="1582"/>
                    </a:cubicBezTo>
                    <a:cubicBezTo>
                      <a:pt x="716" y="1586"/>
                      <a:pt x="710" y="1601"/>
                      <a:pt x="727" y="1597"/>
                    </a:cubicBezTo>
                    <a:cubicBezTo>
                      <a:pt x="744" y="1594"/>
                      <a:pt x="759" y="1595"/>
                      <a:pt x="759" y="1595"/>
                    </a:cubicBezTo>
                    <a:cubicBezTo>
                      <a:pt x="759" y="1595"/>
                      <a:pt x="761" y="1597"/>
                      <a:pt x="767" y="1598"/>
                    </a:cubicBezTo>
                    <a:cubicBezTo>
                      <a:pt x="773" y="1599"/>
                      <a:pt x="790" y="1595"/>
                      <a:pt x="790" y="1595"/>
                    </a:cubicBezTo>
                    <a:lnTo>
                      <a:pt x="792" y="15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11"/>
              <p:cNvSpPr/>
              <p:nvPr/>
            </p:nvSpPr>
            <p:spPr bwMode="auto">
              <a:xfrm>
                <a:off x="2484437" y="684213"/>
                <a:ext cx="1468438" cy="1327150"/>
              </a:xfrm>
              <a:custGeom>
                <a:avLst/>
                <a:gdLst>
                  <a:gd name="T0" fmla="*/ 62 w 550"/>
                  <a:gd name="T1" fmla="*/ 110 h 497"/>
                  <a:gd name="T2" fmla="*/ 81 w 550"/>
                  <a:gd name="T3" fmla="*/ 123 h 497"/>
                  <a:gd name="T4" fmla="*/ 27 w 550"/>
                  <a:gd name="T5" fmla="*/ 143 h 497"/>
                  <a:gd name="T6" fmla="*/ 11 w 550"/>
                  <a:gd name="T7" fmla="*/ 164 h 497"/>
                  <a:gd name="T8" fmla="*/ 32 w 550"/>
                  <a:gd name="T9" fmla="*/ 178 h 497"/>
                  <a:gd name="T10" fmla="*/ 55 w 550"/>
                  <a:gd name="T11" fmla="*/ 187 h 497"/>
                  <a:gd name="T12" fmla="*/ 119 w 550"/>
                  <a:gd name="T13" fmla="*/ 204 h 497"/>
                  <a:gd name="T14" fmla="*/ 147 w 550"/>
                  <a:gd name="T15" fmla="*/ 271 h 497"/>
                  <a:gd name="T16" fmla="*/ 164 w 550"/>
                  <a:gd name="T17" fmla="*/ 270 h 497"/>
                  <a:gd name="T18" fmla="*/ 173 w 550"/>
                  <a:gd name="T19" fmla="*/ 313 h 497"/>
                  <a:gd name="T20" fmla="*/ 153 w 550"/>
                  <a:gd name="T21" fmla="*/ 334 h 497"/>
                  <a:gd name="T22" fmla="*/ 150 w 550"/>
                  <a:gd name="T23" fmla="*/ 364 h 497"/>
                  <a:gd name="T24" fmla="*/ 157 w 550"/>
                  <a:gd name="T25" fmla="*/ 401 h 497"/>
                  <a:gd name="T26" fmla="*/ 177 w 550"/>
                  <a:gd name="T27" fmla="*/ 395 h 497"/>
                  <a:gd name="T28" fmla="*/ 160 w 550"/>
                  <a:gd name="T29" fmla="*/ 421 h 497"/>
                  <a:gd name="T30" fmla="*/ 179 w 550"/>
                  <a:gd name="T31" fmla="*/ 454 h 497"/>
                  <a:gd name="T32" fmla="*/ 206 w 550"/>
                  <a:gd name="T33" fmla="*/ 478 h 497"/>
                  <a:gd name="T34" fmla="*/ 227 w 550"/>
                  <a:gd name="T35" fmla="*/ 492 h 497"/>
                  <a:gd name="T36" fmla="*/ 250 w 550"/>
                  <a:gd name="T37" fmla="*/ 446 h 497"/>
                  <a:gd name="T38" fmla="*/ 267 w 550"/>
                  <a:gd name="T39" fmla="*/ 408 h 497"/>
                  <a:gd name="T40" fmla="*/ 296 w 550"/>
                  <a:gd name="T41" fmla="*/ 376 h 497"/>
                  <a:gd name="T42" fmla="*/ 345 w 550"/>
                  <a:gd name="T43" fmla="*/ 345 h 497"/>
                  <a:gd name="T44" fmla="*/ 443 w 550"/>
                  <a:gd name="T45" fmla="*/ 298 h 497"/>
                  <a:gd name="T46" fmla="*/ 401 w 550"/>
                  <a:gd name="T47" fmla="*/ 290 h 497"/>
                  <a:gd name="T48" fmla="*/ 427 w 550"/>
                  <a:gd name="T49" fmla="*/ 287 h 497"/>
                  <a:gd name="T50" fmla="*/ 451 w 550"/>
                  <a:gd name="T51" fmla="*/ 281 h 497"/>
                  <a:gd name="T52" fmla="*/ 411 w 550"/>
                  <a:gd name="T53" fmla="*/ 255 h 497"/>
                  <a:gd name="T54" fmla="*/ 431 w 550"/>
                  <a:gd name="T55" fmla="*/ 236 h 497"/>
                  <a:gd name="T56" fmla="*/ 453 w 550"/>
                  <a:gd name="T57" fmla="*/ 238 h 497"/>
                  <a:gd name="T58" fmla="*/ 453 w 550"/>
                  <a:gd name="T59" fmla="*/ 225 h 497"/>
                  <a:gd name="T60" fmla="*/ 478 w 550"/>
                  <a:gd name="T61" fmla="*/ 198 h 497"/>
                  <a:gd name="T62" fmla="*/ 462 w 550"/>
                  <a:gd name="T63" fmla="*/ 180 h 497"/>
                  <a:gd name="T64" fmla="*/ 484 w 550"/>
                  <a:gd name="T65" fmla="*/ 162 h 497"/>
                  <a:gd name="T66" fmla="*/ 460 w 550"/>
                  <a:gd name="T67" fmla="*/ 149 h 497"/>
                  <a:gd name="T68" fmla="*/ 476 w 550"/>
                  <a:gd name="T69" fmla="*/ 124 h 497"/>
                  <a:gd name="T70" fmla="*/ 498 w 550"/>
                  <a:gd name="T71" fmla="*/ 104 h 497"/>
                  <a:gd name="T72" fmla="*/ 543 w 550"/>
                  <a:gd name="T73" fmla="*/ 73 h 497"/>
                  <a:gd name="T74" fmla="*/ 486 w 550"/>
                  <a:gd name="T75" fmla="*/ 61 h 497"/>
                  <a:gd name="T76" fmla="*/ 442 w 550"/>
                  <a:gd name="T77" fmla="*/ 79 h 497"/>
                  <a:gd name="T78" fmla="*/ 439 w 550"/>
                  <a:gd name="T79" fmla="*/ 60 h 497"/>
                  <a:gd name="T80" fmla="*/ 416 w 550"/>
                  <a:gd name="T81" fmla="*/ 53 h 497"/>
                  <a:gd name="T82" fmla="*/ 458 w 550"/>
                  <a:gd name="T83" fmla="*/ 30 h 497"/>
                  <a:gd name="T84" fmla="*/ 414 w 550"/>
                  <a:gd name="T85" fmla="*/ 6 h 497"/>
                  <a:gd name="T86" fmla="*/ 321 w 550"/>
                  <a:gd name="T87" fmla="*/ 11 h 497"/>
                  <a:gd name="T88" fmla="*/ 288 w 550"/>
                  <a:gd name="T89" fmla="*/ 21 h 497"/>
                  <a:gd name="T90" fmla="*/ 245 w 550"/>
                  <a:gd name="T91" fmla="*/ 35 h 497"/>
                  <a:gd name="T92" fmla="*/ 221 w 550"/>
                  <a:gd name="T93" fmla="*/ 40 h 497"/>
                  <a:gd name="T94" fmla="*/ 192 w 550"/>
                  <a:gd name="T95" fmla="*/ 47 h 497"/>
                  <a:gd name="T96" fmla="*/ 153 w 550"/>
                  <a:gd name="T97" fmla="*/ 51 h 497"/>
                  <a:gd name="T98" fmla="*/ 141 w 550"/>
                  <a:gd name="T99" fmla="*/ 68 h 497"/>
                  <a:gd name="T100" fmla="*/ 89 w 550"/>
                  <a:gd name="T101" fmla="*/ 8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50" h="497">
                    <a:moveTo>
                      <a:pt x="67" y="99"/>
                    </a:moveTo>
                    <a:cubicBezTo>
                      <a:pt x="62" y="100"/>
                      <a:pt x="60" y="110"/>
                      <a:pt x="62" y="110"/>
                    </a:cubicBezTo>
                    <a:cubicBezTo>
                      <a:pt x="64" y="111"/>
                      <a:pt x="73" y="106"/>
                      <a:pt x="84" y="110"/>
                    </a:cubicBezTo>
                    <a:cubicBezTo>
                      <a:pt x="95" y="115"/>
                      <a:pt x="87" y="122"/>
                      <a:pt x="81" y="123"/>
                    </a:cubicBezTo>
                    <a:cubicBezTo>
                      <a:pt x="76" y="125"/>
                      <a:pt x="71" y="121"/>
                      <a:pt x="56" y="129"/>
                    </a:cubicBezTo>
                    <a:cubicBezTo>
                      <a:pt x="42" y="137"/>
                      <a:pt x="35" y="146"/>
                      <a:pt x="27" y="143"/>
                    </a:cubicBezTo>
                    <a:cubicBezTo>
                      <a:pt x="20" y="139"/>
                      <a:pt x="5" y="144"/>
                      <a:pt x="3" y="148"/>
                    </a:cubicBezTo>
                    <a:cubicBezTo>
                      <a:pt x="0" y="152"/>
                      <a:pt x="11" y="164"/>
                      <a:pt x="11" y="164"/>
                    </a:cubicBezTo>
                    <a:cubicBezTo>
                      <a:pt x="24" y="163"/>
                      <a:pt x="24" y="163"/>
                      <a:pt x="24" y="163"/>
                    </a:cubicBezTo>
                    <a:cubicBezTo>
                      <a:pt x="24" y="163"/>
                      <a:pt x="37" y="175"/>
                      <a:pt x="32" y="178"/>
                    </a:cubicBezTo>
                    <a:cubicBezTo>
                      <a:pt x="28" y="181"/>
                      <a:pt x="19" y="179"/>
                      <a:pt x="30" y="184"/>
                    </a:cubicBezTo>
                    <a:cubicBezTo>
                      <a:pt x="41" y="189"/>
                      <a:pt x="29" y="185"/>
                      <a:pt x="55" y="187"/>
                    </a:cubicBezTo>
                    <a:cubicBezTo>
                      <a:pt x="81" y="189"/>
                      <a:pt x="72" y="187"/>
                      <a:pt x="84" y="189"/>
                    </a:cubicBezTo>
                    <a:cubicBezTo>
                      <a:pt x="97" y="190"/>
                      <a:pt x="116" y="203"/>
                      <a:pt x="119" y="204"/>
                    </a:cubicBezTo>
                    <a:cubicBezTo>
                      <a:pt x="123" y="204"/>
                      <a:pt x="138" y="205"/>
                      <a:pt x="139" y="217"/>
                    </a:cubicBezTo>
                    <a:cubicBezTo>
                      <a:pt x="140" y="229"/>
                      <a:pt x="153" y="263"/>
                      <a:pt x="147" y="271"/>
                    </a:cubicBezTo>
                    <a:cubicBezTo>
                      <a:pt x="141" y="279"/>
                      <a:pt x="161" y="287"/>
                      <a:pt x="159" y="283"/>
                    </a:cubicBezTo>
                    <a:cubicBezTo>
                      <a:pt x="158" y="280"/>
                      <a:pt x="160" y="268"/>
                      <a:pt x="164" y="270"/>
                    </a:cubicBezTo>
                    <a:cubicBezTo>
                      <a:pt x="168" y="272"/>
                      <a:pt x="178" y="301"/>
                      <a:pt x="177" y="303"/>
                    </a:cubicBezTo>
                    <a:cubicBezTo>
                      <a:pt x="176" y="305"/>
                      <a:pt x="178" y="305"/>
                      <a:pt x="173" y="313"/>
                    </a:cubicBezTo>
                    <a:cubicBezTo>
                      <a:pt x="169" y="321"/>
                      <a:pt x="164" y="329"/>
                      <a:pt x="162" y="329"/>
                    </a:cubicBezTo>
                    <a:cubicBezTo>
                      <a:pt x="159" y="329"/>
                      <a:pt x="154" y="331"/>
                      <a:pt x="153" y="334"/>
                    </a:cubicBezTo>
                    <a:cubicBezTo>
                      <a:pt x="152" y="336"/>
                      <a:pt x="154" y="339"/>
                      <a:pt x="153" y="347"/>
                    </a:cubicBezTo>
                    <a:cubicBezTo>
                      <a:pt x="152" y="355"/>
                      <a:pt x="147" y="356"/>
                      <a:pt x="150" y="364"/>
                    </a:cubicBezTo>
                    <a:cubicBezTo>
                      <a:pt x="154" y="372"/>
                      <a:pt x="151" y="372"/>
                      <a:pt x="152" y="379"/>
                    </a:cubicBezTo>
                    <a:cubicBezTo>
                      <a:pt x="152" y="386"/>
                      <a:pt x="162" y="399"/>
                      <a:pt x="157" y="401"/>
                    </a:cubicBezTo>
                    <a:cubicBezTo>
                      <a:pt x="152" y="402"/>
                      <a:pt x="151" y="410"/>
                      <a:pt x="158" y="405"/>
                    </a:cubicBezTo>
                    <a:cubicBezTo>
                      <a:pt x="164" y="401"/>
                      <a:pt x="177" y="395"/>
                      <a:pt x="177" y="395"/>
                    </a:cubicBezTo>
                    <a:cubicBezTo>
                      <a:pt x="177" y="395"/>
                      <a:pt x="181" y="397"/>
                      <a:pt x="176" y="399"/>
                    </a:cubicBezTo>
                    <a:cubicBezTo>
                      <a:pt x="171" y="400"/>
                      <a:pt x="157" y="416"/>
                      <a:pt x="160" y="421"/>
                    </a:cubicBezTo>
                    <a:cubicBezTo>
                      <a:pt x="164" y="426"/>
                      <a:pt x="169" y="428"/>
                      <a:pt x="171" y="436"/>
                    </a:cubicBezTo>
                    <a:cubicBezTo>
                      <a:pt x="173" y="445"/>
                      <a:pt x="183" y="444"/>
                      <a:pt x="179" y="454"/>
                    </a:cubicBezTo>
                    <a:cubicBezTo>
                      <a:pt x="175" y="465"/>
                      <a:pt x="186" y="468"/>
                      <a:pt x="186" y="474"/>
                    </a:cubicBezTo>
                    <a:cubicBezTo>
                      <a:pt x="186" y="480"/>
                      <a:pt x="197" y="469"/>
                      <a:pt x="206" y="478"/>
                    </a:cubicBezTo>
                    <a:cubicBezTo>
                      <a:pt x="215" y="487"/>
                      <a:pt x="208" y="489"/>
                      <a:pt x="216" y="493"/>
                    </a:cubicBezTo>
                    <a:cubicBezTo>
                      <a:pt x="224" y="497"/>
                      <a:pt x="225" y="494"/>
                      <a:pt x="227" y="492"/>
                    </a:cubicBezTo>
                    <a:cubicBezTo>
                      <a:pt x="229" y="490"/>
                      <a:pt x="230" y="475"/>
                      <a:pt x="237" y="464"/>
                    </a:cubicBezTo>
                    <a:cubicBezTo>
                      <a:pt x="244" y="453"/>
                      <a:pt x="250" y="453"/>
                      <a:pt x="250" y="446"/>
                    </a:cubicBezTo>
                    <a:cubicBezTo>
                      <a:pt x="250" y="439"/>
                      <a:pt x="260" y="426"/>
                      <a:pt x="263" y="421"/>
                    </a:cubicBezTo>
                    <a:cubicBezTo>
                      <a:pt x="265" y="417"/>
                      <a:pt x="273" y="412"/>
                      <a:pt x="267" y="408"/>
                    </a:cubicBezTo>
                    <a:cubicBezTo>
                      <a:pt x="261" y="404"/>
                      <a:pt x="271" y="400"/>
                      <a:pt x="281" y="393"/>
                    </a:cubicBezTo>
                    <a:cubicBezTo>
                      <a:pt x="290" y="386"/>
                      <a:pt x="288" y="378"/>
                      <a:pt x="296" y="376"/>
                    </a:cubicBezTo>
                    <a:cubicBezTo>
                      <a:pt x="305" y="374"/>
                      <a:pt x="298" y="370"/>
                      <a:pt x="311" y="366"/>
                    </a:cubicBezTo>
                    <a:cubicBezTo>
                      <a:pt x="324" y="361"/>
                      <a:pt x="336" y="351"/>
                      <a:pt x="345" y="345"/>
                    </a:cubicBezTo>
                    <a:cubicBezTo>
                      <a:pt x="353" y="339"/>
                      <a:pt x="350" y="336"/>
                      <a:pt x="366" y="332"/>
                    </a:cubicBezTo>
                    <a:cubicBezTo>
                      <a:pt x="383" y="328"/>
                      <a:pt x="443" y="298"/>
                      <a:pt x="443" y="298"/>
                    </a:cubicBezTo>
                    <a:cubicBezTo>
                      <a:pt x="443" y="298"/>
                      <a:pt x="431" y="296"/>
                      <a:pt x="421" y="295"/>
                    </a:cubicBezTo>
                    <a:cubicBezTo>
                      <a:pt x="412" y="295"/>
                      <a:pt x="397" y="293"/>
                      <a:pt x="401" y="290"/>
                    </a:cubicBezTo>
                    <a:cubicBezTo>
                      <a:pt x="405" y="287"/>
                      <a:pt x="410" y="278"/>
                      <a:pt x="413" y="277"/>
                    </a:cubicBezTo>
                    <a:cubicBezTo>
                      <a:pt x="416" y="276"/>
                      <a:pt x="427" y="287"/>
                      <a:pt x="427" y="287"/>
                    </a:cubicBezTo>
                    <a:cubicBezTo>
                      <a:pt x="427" y="287"/>
                      <a:pt x="447" y="291"/>
                      <a:pt x="445" y="289"/>
                    </a:cubicBezTo>
                    <a:cubicBezTo>
                      <a:pt x="444" y="287"/>
                      <a:pt x="451" y="284"/>
                      <a:pt x="451" y="281"/>
                    </a:cubicBezTo>
                    <a:cubicBezTo>
                      <a:pt x="451" y="278"/>
                      <a:pt x="445" y="270"/>
                      <a:pt x="432" y="264"/>
                    </a:cubicBezTo>
                    <a:cubicBezTo>
                      <a:pt x="420" y="258"/>
                      <a:pt x="423" y="261"/>
                      <a:pt x="411" y="255"/>
                    </a:cubicBezTo>
                    <a:cubicBezTo>
                      <a:pt x="398" y="248"/>
                      <a:pt x="387" y="247"/>
                      <a:pt x="397" y="245"/>
                    </a:cubicBezTo>
                    <a:cubicBezTo>
                      <a:pt x="406" y="242"/>
                      <a:pt x="428" y="240"/>
                      <a:pt x="431" y="236"/>
                    </a:cubicBezTo>
                    <a:cubicBezTo>
                      <a:pt x="433" y="232"/>
                      <a:pt x="426" y="227"/>
                      <a:pt x="433" y="232"/>
                    </a:cubicBezTo>
                    <a:cubicBezTo>
                      <a:pt x="441" y="237"/>
                      <a:pt x="444" y="237"/>
                      <a:pt x="453" y="238"/>
                    </a:cubicBezTo>
                    <a:cubicBezTo>
                      <a:pt x="462" y="239"/>
                      <a:pt x="466" y="241"/>
                      <a:pt x="463" y="236"/>
                    </a:cubicBezTo>
                    <a:cubicBezTo>
                      <a:pt x="459" y="231"/>
                      <a:pt x="449" y="239"/>
                      <a:pt x="453" y="225"/>
                    </a:cubicBezTo>
                    <a:cubicBezTo>
                      <a:pt x="458" y="211"/>
                      <a:pt x="476" y="206"/>
                      <a:pt x="476" y="206"/>
                    </a:cubicBezTo>
                    <a:cubicBezTo>
                      <a:pt x="476" y="206"/>
                      <a:pt x="487" y="211"/>
                      <a:pt x="478" y="198"/>
                    </a:cubicBezTo>
                    <a:cubicBezTo>
                      <a:pt x="469" y="186"/>
                      <a:pt x="470" y="187"/>
                      <a:pt x="466" y="183"/>
                    </a:cubicBezTo>
                    <a:cubicBezTo>
                      <a:pt x="462" y="180"/>
                      <a:pt x="462" y="180"/>
                      <a:pt x="462" y="180"/>
                    </a:cubicBezTo>
                    <a:cubicBezTo>
                      <a:pt x="462" y="180"/>
                      <a:pt x="493" y="175"/>
                      <a:pt x="490" y="172"/>
                    </a:cubicBezTo>
                    <a:cubicBezTo>
                      <a:pt x="488" y="168"/>
                      <a:pt x="484" y="162"/>
                      <a:pt x="484" y="162"/>
                    </a:cubicBezTo>
                    <a:cubicBezTo>
                      <a:pt x="484" y="162"/>
                      <a:pt x="484" y="161"/>
                      <a:pt x="472" y="155"/>
                    </a:cubicBezTo>
                    <a:cubicBezTo>
                      <a:pt x="460" y="149"/>
                      <a:pt x="460" y="154"/>
                      <a:pt x="460" y="149"/>
                    </a:cubicBezTo>
                    <a:cubicBezTo>
                      <a:pt x="459" y="144"/>
                      <a:pt x="470" y="137"/>
                      <a:pt x="471" y="133"/>
                    </a:cubicBezTo>
                    <a:cubicBezTo>
                      <a:pt x="473" y="129"/>
                      <a:pt x="476" y="126"/>
                      <a:pt x="476" y="124"/>
                    </a:cubicBezTo>
                    <a:cubicBezTo>
                      <a:pt x="476" y="122"/>
                      <a:pt x="477" y="116"/>
                      <a:pt x="479" y="115"/>
                    </a:cubicBezTo>
                    <a:cubicBezTo>
                      <a:pt x="481" y="114"/>
                      <a:pt x="489" y="112"/>
                      <a:pt x="498" y="104"/>
                    </a:cubicBezTo>
                    <a:cubicBezTo>
                      <a:pt x="507" y="95"/>
                      <a:pt x="515" y="83"/>
                      <a:pt x="518" y="83"/>
                    </a:cubicBezTo>
                    <a:cubicBezTo>
                      <a:pt x="522" y="83"/>
                      <a:pt x="539" y="75"/>
                      <a:pt x="543" y="73"/>
                    </a:cubicBezTo>
                    <a:cubicBezTo>
                      <a:pt x="546" y="71"/>
                      <a:pt x="550" y="64"/>
                      <a:pt x="536" y="63"/>
                    </a:cubicBezTo>
                    <a:cubicBezTo>
                      <a:pt x="521" y="61"/>
                      <a:pt x="490" y="56"/>
                      <a:pt x="486" y="61"/>
                    </a:cubicBezTo>
                    <a:cubicBezTo>
                      <a:pt x="481" y="67"/>
                      <a:pt x="471" y="73"/>
                      <a:pt x="468" y="79"/>
                    </a:cubicBezTo>
                    <a:cubicBezTo>
                      <a:pt x="465" y="85"/>
                      <a:pt x="448" y="80"/>
                      <a:pt x="442" y="79"/>
                    </a:cubicBezTo>
                    <a:cubicBezTo>
                      <a:pt x="436" y="77"/>
                      <a:pt x="466" y="69"/>
                      <a:pt x="459" y="63"/>
                    </a:cubicBezTo>
                    <a:cubicBezTo>
                      <a:pt x="452" y="56"/>
                      <a:pt x="453" y="54"/>
                      <a:pt x="439" y="60"/>
                    </a:cubicBezTo>
                    <a:cubicBezTo>
                      <a:pt x="425" y="66"/>
                      <a:pt x="426" y="71"/>
                      <a:pt x="419" y="72"/>
                    </a:cubicBezTo>
                    <a:cubicBezTo>
                      <a:pt x="412" y="73"/>
                      <a:pt x="401" y="60"/>
                      <a:pt x="416" y="53"/>
                    </a:cubicBezTo>
                    <a:cubicBezTo>
                      <a:pt x="431" y="46"/>
                      <a:pt x="469" y="52"/>
                      <a:pt x="470" y="48"/>
                    </a:cubicBezTo>
                    <a:cubicBezTo>
                      <a:pt x="472" y="44"/>
                      <a:pt x="468" y="33"/>
                      <a:pt x="458" y="30"/>
                    </a:cubicBezTo>
                    <a:cubicBezTo>
                      <a:pt x="448" y="27"/>
                      <a:pt x="429" y="20"/>
                      <a:pt x="422" y="17"/>
                    </a:cubicBezTo>
                    <a:cubicBezTo>
                      <a:pt x="416" y="13"/>
                      <a:pt x="414" y="6"/>
                      <a:pt x="414" y="6"/>
                    </a:cubicBezTo>
                    <a:cubicBezTo>
                      <a:pt x="371" y="0"/>
                      <a:pt x="371" y="0"/>
                      <a:pt x="371" y="0"/>
                    </a:cubicBezTo>
                    <a:cubicBezTo>
                      <a:pt x="371" y="0"/>
                      <a:pt x="326" y="10"/>
                      <a:pt x="321" y="11"/>
                    </a:cubicBezTo>
                    <a:cubicBezTo>
                      <a:pt x="316" y="11"/>
                      <a:pt x="317" y="15"/>
                      <a:pt x="305" y="17"/>
                    </a:cubicBezTo>
                    <a:cubicBezTo>
                      <a:pt x="293" y="20"/>
                      <a:pt x="288" y="21"/>
                      <a:pt x="288" y="21"/>
                    </a:cubicBezTo>
                    <a:cubicBezTo>
                      <a:pt x="288" y="21"/>
                      <a:pt x="274" y="18"/>
                      <a:pt x="263" y="20"/>
                    </a:cubicBezTo>
                    <a:cubicBezTo>
                      <a:pt x="252" y="22"/>
                      <a:pt x="245" y="35"/>
                      <a:pt x="245" y="35"/>
                    </a:cubicBezTo>
                    <a:cubicBezTo>
                      <a:pt x="245" y="35"/>
                      <a:pt x="250" y="38"/>
                      <a:pt x="252" y="40"/>
                    </a:cubicBezTo>
                    <a:cubicBezTo>
                      <a:pt x="255" y="42"/>
                      <a:pt x="234" y="41"/>
                      <a:pt x="221" y="40"/>
                    </a:cubicBezTo>
                    <a:cubicBezTo>
                      <a:pt x="208" y="38"/>
                      <a:pt x="208" y="43"/>
                      <a:pt x="205" y="52"/>
                    </a:cubicBezTo>
                    <a:cubicBezTo>
                      <a:pt x="201" y="60"/>
                      <a:pt x="197" y="54"/>
                      <a:pt x="192" y="47"/>
                    </a:cubicBezTo>
                    <a:cubicBezTo>
                      <a:pt x="187" y="40"/>
                      <a:pt x="182" y="42"/>
                      <a:pt x="178" y="48"/>
                    </a:cubicBezTo>
                    <a:cubicBezTo>
                      <a:pt x="174" y="54"/>
                      <a:pt x="168" y="46"/>
                      <a:pt x="153" y="51"/>
                    </a:cubicBezTo>
                    <a:cubicBezTo>
                      <a:pt x="139" y="56"/>
                      <a:pt x="126" y="61"/>
                      <a:pt x="126" y="61"/>
                    </a:cubicBezTo>
                    <a:cubicBezTo>
                      <a:pt x="126" y="61"/>
                      <a:pt x="145" y="65"/>
                      <a:pt x="141" y="68"/>
                    </a:cubicBezTo>
                    <a:cubicBezTo>
                      <a:pt x="137" y="71"/>
                      <a:pt x="111" y="77"/>
                      <a:pt x="111" y="77"/>
                    </a:cubicBezTo>
                    <a:cubicBezTo>
                      <a:pt x="111" y="77"/>
                      <a:pt x="92" y="88"/>
                      <a:pt x="89" y="88"/>
                    </a:cubicBezTo>
                    <a:cubicBezTo>
                      <a:pt x="85" y="88"/>
                      <a:pt x="67" y="99"/>
                      <a:pt x="67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12"/>
              <p:cNvSpPr/>
              <p:nvPr/>
            </p:nvSpPr>
            <p:spPr bwMode="auto">
              <a:xfrm>
                <a:off x="1952625" y="735013"/>
                <a:ext cx="868363" cy="539750"/>
              </a:xfrm>
              <a:custGeom>
                <a:avLst/>
                <a:gdLst>
                  <a:gd name="T0" fmla="*/ 297 w 325"/>
                  <a:gd name="T1" fmla="*/ 44 h 202"/>
                  <a:gd name="T2" fmla="*/ 285 w 325"/>
                  <a:gd name="T3" fmla="*/ 53 h 202"/>
                  <a:gd name="T4" fmla="*/ 277 w 325"/>
                  <a:gd name="T5" fmla="*/ 64 h 202"/>
                  <a:gd name="T6" fmla="*/ 232 w 325"/>
                  <a:gd name="T7" fmla="*/ 88 h 202"/>
                  <a:gd name="T8" fmla="*/ 211 w 325"/>
                  <a:gd name="T9" fmla="*/ 104 h 202"/>
                  <a:gd name="T10" fmla="*/ 197 w 325"/>
                  <a:gd name="T11" fmla="*/ 106 h 202"/>
                  <a:gd name="T12" fmla="*/ 192 w 325"/>
                  <a:gd name="T13" fmla="*/ 124 h 202"/>
                  <a:gd name="T14" fmla="*/ 169 w 325"/>
                  <a:gd name="T15" fmla="*/ 138 h 202"/>
                  <a:gd name="T16" fmla="*/ 160 w 325"/>
                  <a:gd name="T17" fmla="*/ 148 h 202"/>
                  <a:gd name="T18" fmla="*/ 162 w 325"/>
                  <a:gd name="T19" fmla="*/ 164 h 202"/>
                  <a:gd name="T20" fmla="*/ 143 w 325"/>
                  <a:gd name="T21" fmla="*/ 169 h 202"/>
                  <a:gd name="T22" fmla="*/ 127 w 325"/>
                  <a:gd name="T23" fmla="*/ 168 h 202"/>
                  <a:gd name="T24" fmla="*/ 105 w 325"/>
                  <a:gd name="T25" fmla="*/ 168 h 202"/>
                  <a:gd name="T26" fmla="*/ 80 w 325"/>
                  <a:gd name="T27" fmla="*/ 168 h 202"/>
                  <a:gd name="T28" fmla="*/ 74 w 325"/>
                  <a:gd name="T29" fmla="*/ 168 h 202"/>
                  <a:gd name="T30" fmla="*/ 60 w 325"/>
                  <a:gd name="T31" fmla="*/ 170 h 202"/>
                  <a:gd name="T32" fmla="*/ 62 w 325"/>
                  <a:gd name="T33" fmla="*/ 177 h 202"/>
                  <a:gd name="T34" fmla="*/ 83 w 325"/>
                  <a:gd name="T35" fmla="*/ 177 h 202"/>
                  <a:gd name="T36" fmla="*/ 118 w 325"/>
                  <a:gd name="T37" fmla="*/ 182 h 202"/>
                  <a:gd name="T38" fmla="*/ 142 w 325"/>
                  <a:gd name="T39" fmla="*/ 182 h 202"/>
                  <a:gd name="T40" fmla="*/ 144 w 325"/>
                  <a:gd name="T41" fmla="*/ 195 h 202"/>
                  <a:gd name="T42" fmla="*/ 129 w 325"/>
                  <a:gd name="T43" fmla="*/ 201 h 202"/>
                  <a:gd name="T44" fmla="*/ 109 w 325"/>
                  <a:gd name="T45" fmla="*/ 200 h 202"/>
                  <a:gd name="T46" fmla="*/ 67 w 325"/>
                  <a:gd name="T47" fmla="*/ 199 h 202"/>
                  <a:gd name="T48" fmla="*/ 37 w 325"/>
                  <a:gd name="T49" fmla="*/ 193 h 202"/>
                  <a:gd name="T50" fmla="*/ 29 w 325"/>
                  <a:gd name="T51" fmla="*/ 181 h 202"/>
                  <a:gd name="T52" fmla="*/ 24 w 325"/>
                  <a:gd name="T53" fmla="*/ 170 h 202"/>
                  <a:gd name="T54" fmla="*/ 3 w 325"/>
                  <a:gd name="T55" fmla="*/ 160 h 202"/>
                  <a:gd name="T56" fmla="*/ 3 w 325"/>
                  <a:gd name="T57" fmla="*/ 153 h 202"/>
                  <a:gd name="T58" fmla="*/ 21 w 325"/>
                  <a:gd name="T59" fmla="*/ 152 h 202"/>
                  <a:gd name="T60" fmla="*/ 35 w 325"/>
                  <a:gd name="T61" fmla="*/ 158 h 202"/>
                  <a:gd name="T62" fmla="*/ 63 w 325"/>
                  <a:gd name="T63" fmla="*/ 156 h 202"/>
                  <a:gd name="T64" fmla="*/ 81 w 325"/>
                  <a:gd name="T65" fmla="*/ 151 h 202"/>
                  <a:gd name="T66" fmla="*/ 77 w 325"/>
                  <a:gd name="T67" fmla="*/ 137 h 202"/>
                  <a:gd name="T68" fmla="*/ 94 w 325"/>
                  <a:gd name="T69" fmla="*/ 137 h 202"/>
                  <a:gd name="T70" fmla="*/ 98 w 325"/>
                  <a:gd name="T71" fmla="*/ 137 h 202"/>
                  <a:gd name="T72" fmla="*/ 94 w 325"/>
                  <a:gd name="T73" fmla="*/ 131 h 202"/>
                  <a:gd name="T74" fmla="*/ 81 w 325"/>
                  <a:gd name="T75" fmla="*/ 127 h 202"/>
                  <a:gd name="T76" fmla="*/ 103 w 325"/>
                  <a:gd name="T77" fmla="*/ 109 h 202"/>
                  <a:gd name="T78" fmla="*/ 116 w 325"/>
                  <a:gd name="T79" fmla="*/ 100 h 202"/>
                  <a:gd name="T80" fmla="*/ 100 w 325"/>
                  <a:gd name="T81" fmla="*/ 87 h 202"/>
                  <a:gd name="T82" fmla="*/ 87 w 325"/>
                  <a:gd name="T83" fmla="*/ 79 h 202"/>
                  <a:gd name="T84" fmla="*/ 74 w 325"/>
                  <a:gd name="T85" fmla="*/ 59 h 202"/>
                  <a:gd name="T86" fmla="*/ 61 w 325"/>
                  <a:gd name="T87" fmla="*/ 52 h 202"/>
                  <a:gd name="T88" fmla="*/ 74 w 325"/>
                  <a:gd name="T89" fmla="*/ 41 h 202"/>
                  <a:gd name="T90" fmla="*/ 98 w 325"/>
                  <a:gd name="T91" fmla="*/ 33 h 202"/>
                  <a:gd name="T92" fmla="*/ 114 w 325"/>
                  <a:gd name="T93" fmla="*/ 37 h 202"/>
                  <a:gd name="T94" fmla="*/ 113 w 325"/>
                  <a:gd name="T95" fmla="*/ 25 h 202"/>
                  <a:gd name="T96" fmla="*/ 134 w 325"/>
                  <a:gd name="T97" fmla="*/ 31 h 202"/>
                  <a:gd name="T98" fmla="*/ 143 w 325"/>
                  <a:gd name="T99" fmla="*/ 22 h 202"/>
                  <a:gd name="T100" fmla="*/ 156 w 325"/>
                  <a:gd name="T101" fmla="*/ 11 h 202"/>
                  <a:gd name="T102" fmla="*/ 194 w 325"/>
                  <a:gd name="T103" fmla="*/ 8 h 202"/>
                  <a:gd name="T104" fmla="*/ 212 w 325"/>
                  <a:gd name="T105" fmla="*/ 3 h 202"/>
                  <a:gd name="T106" fmla="*/ 223 w 325"/>
                  <a:gd name="T107" fmla="*/ 15 h 202"/>
                  <a:gd name="T108" fmla="*/ 226 w 325"/>
                  <a:gd name="T109" fmla="*/ 4 h 202"/>
                  <a:gd name="T110" fmla="*/ 284 w 325"/>
                  <a:gd name="T111" fmla="*/ 12 h 202"/>
                  <a:gd name="T112" fmla="*/ 324 w 325"/>
                  <a:gd name="T113" fmla="*/ 22 h 202"/>
                  <a:gd name="T114" fmla="*/ 318 w 325"/>
                  <a:gd name="T115" fmla="*/ 38 h 202"/>
                  <a:gd name="T116" fmla="*/ 297 w 325"/>
                  <a:gd name="T117" fmla="*/ 44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" h="202">
                    <a:moveTo>
                      <a:pt x="297" y="44"/>
                    </a:moveTo>
                    <a:cubicBezTo>
                      <a:pt x="280" y="48"/>
                      <a:pt x="275" y="52"/>
                      <a:pt x="285" y="53"/>
                    </a:cubicBezTo>
                    <a:cubicBezTo>
                      <a:pt x="294" y="54"/>
                      <a:pt x="303" y="50"/>
                      <a:pt x="277" y="64"/>
                    </a:cubicBezTo>
                    <a:cubicBezTo>
                      <a:pt x="252" y="77"/>
                      <a:pt x="242" y="83"/>
                      <a:pt x="232" y="88"/>
                    </a:cubicBezTo>
                    <a:cubicBezTo>
                      <a:pt x="222" y="93"/>
                      <a:pt x="223" y="103"/>
                      <a:pt x="211" y="104"/>
                    </a:cubicBezTo>
                    <a:cubicBezTo>
                      <a:pt x="200" y="104"/>
                      <a:pt x="201" y="93"/>
                      <a:pt x="197" y="106"/>
                    </a:cubicBezTo>
                    <a:cubicBezTo>
                      <a:pt x="193" y="119"/>
                      <a:pt x="193" y="122"/>
                      <a:pt x="192" y="124"/>
                    </a:cubicBezTo>
                    <a:cubicBezTo>
                      <a:pt x="191" y="127"/>
                      <a:pt x="180" y="137"/>
                      <a:pt x="169" y="138"/>
                    </a:cubicBezTo>
                    <a:cubicBezTo>
                      <a:pt x="159" y="139"/>
                      <a:pt x="164" y="141"/>
                      <a:pt x="160" y="148"/>
                    </a:cubicBezTo>
                    <a:cubicBezTo>
                      <a:pt x="156" y="154"/>
                      <a:pt x="177" y="161"/>
                      <a:pt x="162" y="164"/>
                    </a:cubicBezTo>
                    <a:cubicBezTo>
                      <a:pt x="147" y="166"/>
                      <a:pt x="145" y="168"/>
                      <a:pt x="143" y="169"/>
                    </a:cubicBezTo>
                    <a:cubicBezTo>
                      <a:pt x="140" y="170"/>
                      <a:pt x="135" y="171"/>
                      <a:pt x="127" y="168"/>
                    </a:cubicBezTo>
                    <a:cubicBezTo>
                      <a:pt x="119" y="166"/>
                      <a:pt x="119" y="169"/>
                      <a:pt x="105" y="168"/>
                    </a:cubicBezTo>
                    <a:cubicBezTo>
                      <a:pt x="91" y="168"/>
                      <a:pt x="86" y="168"/>
                      <a:pt x="80" y="168"/>
                    </a:cubicBezTo>
                    <a:cubicBezTo>
                      <a:pt x="74" y="168"/>
                      <a:pt x="84" y="167"/>
                      <a:pt x="74" y="168"/>
                    </a:cubicBezTo>
                    <a:cubicBezTo>
                      <a:pt x="65" y="168"/>
                      <a:pt x="59" y="166"/>
                      <a:pt x="60" y="170"/>
                    </a:cubicBezTo>
                    <a:cubicBezTo>
                      <a:pt x="61" y="174"/>
                      <a:pt x="60" y="176"/>
                      <a:pt x="62" y="177"/>
                    </a:cubicBezTo>
                    <a:cubicBezTo>
                      <a:pt x="65" y="178"/>
                      <a:pt x="70" y="176"/>
                      <a:pt x="83" y="177"/>
                    </a:cubicBezTo>
                    <a:cubicBezTo>
                      <a:pt x="97" y="178"/>
                      <a:pt x="106" y="182"/>
                      <a:pt x="118" y="182"/>
                    </a:cubicBezTo>
                    <a:cubicBezTo>
                      <a:pt x="130" y="181"/>
                      <a:pt x="136" y="179"/>
                      <a:pt x="142" y="182"/>
                    </a:cubicBezTo>
                    <a:cubicBezTo>
                      <a:pt x="147" y="185"/>
                      <a:pt x="149" y="195"/>
                      <a:pt x="144" y="195"/>
                    </a:cubicBezTo>
                    <a:cubicBezTo>
                      <a:pt x="138" y="196"/>
                      <a:pt x="138" y="201"/>
                      <a:pt x="129" y="201"/>
                    </a:cubicBezTo>
                    <a:cubicBezTo>
                      <a:pt x="120" y="201"/>
                      <a:pt x="126" y="202"/>
                      <a:pt x="109" y="200"/>
                    </a:cubicBezTo>
                    <a:cubicBezTo>
                      <a:pt x="92" y="198"/>
                      <a:pt x="80" y="201"/>
                      <a:pt x="67" y="199"/>
                    </a:cubicBezTo>
                    <a:cubicBezTo>
                      <a:pt x="54" y="196"/>
                      <a:pt x="43" y="198"/>
                      <a:pt x="37" y="193"/>
                    </a:cubicBezTo>
                    <a:cubicBezTo>
                      <a:pt x="31" y="189"/>
                      <a:pt x="31" y="187"/>
                      <a:pt x="29" y="181"/>
                    </a:cubicBezTo>
                    <a:cubicBezTo>
                      <a:pt x="26" y="174"/>
                      <a:pt x="34" y="176"/>
                      <a:pt x="24" y="170"/>
                    </a:cubicBezTo>
                    <a:cubicBezTo>
                      <a:pt x="13" y="164"/>
                      <a:pt x="3" y="160"/>
                      <a:pt x="3" y="160"/>
                    </a:cubicBezTo>
                    <a:cubicBezTo>
                      <a:pt x="3" y="160"/>
                      <a:pt x="0" y="157"/>
                      <a:pt x="3" y="153"/>
                    </a:cubicBezTo>
                    <a:cubicBezTo>
                      <a:pt x="6" y="149"/>
                      <a:pt x="21" y="152"/>
                      <a:pt x="21" y="152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5" y="158"/>
                      <a:pt x="61" y="162"/>
                      <a:pt x="63" y="156"/>
                    </a:cubicBezTo>
                    <a:cubicBezTo>
                      <a:pt x="65" y="149"/>
                      <a:pt x="82" y="158"/>
                      <a:pt x="81" y="151"/>
                    </a:cubicBezTo>
                    <a:cubicBezTo>
                      <a:pt x="80" y="144"/>
                      <a:pt x="69" y="142"/>
                      <a:pt x="77" y="137"/>
                    </a:cubicBezTo>
                    <a:cubicBezTo>
                      <a:pt x="86" y="131"/>
                      <a:pt x="94" y="137"/>
                      <a:pt x="94" y="137"/>
                    </a:cubicBezTo>
                    <a:cubicBezTo>
                      <a:pt x="94" y="137"/>
                      <a:pt x="96" y="139"/>
                      <a:pt x="98" y="137"/>
                    </a:cubicBezTo>
                    <a:cubicBezTo>
                      <a:pt x="100" y="135"/>
                      <a:pt x="99" y="133"/>
                      <a:pt x="94" y="131"/>
                    </a:cubicBezTo>
                    <a:cubicBezTo>
                      <a:pt x="90" y="129"/>
                      <a:pt x="81" y="127"/>
                      <a:pt x="81" y="127"/>
                    </a:cubicBezTo>
                    <a:cubicBezTo>
                      <a:pt x="81" y="127"/>
                      <a:pt x="99" y="109"/>
                      <a:pt x="103" y="109"/>
                    </a:cubicBezTo>
                    <a:cubicBezTo>
                      <a:pt x="106" y="109"/>
                      <a:pt x="126" y="110"/>
                      <a:pt x="116" y="100"/>
                    </a:cubicBezTo>
                    <a:cubicBezTo>
                      <a:pt x="105" y="89"/>
                      <a:pt x="107" y="92"/>
                      <a:pt x="100" y="87"/>
                    </a:cubicBezTo>
                    <a:cubicBezTo>
                      <a:pt x="94" y="83"/>
                      <a:pt x="100" y="91"/>
                      <a:pt x="87" y="79"/>
                    </a:cubicBezTo>
                    <a:cubicBezTo>
                      <a:pt x="74" y="68"/>
                      <a:pt x="76" y="70"/>
                      <a:pt x="74" y="59"/>
                    </a:cubicBezTo>
                    <a:cubicBezTo>
                      <a:pt x="72" y="48"/>
                      <a:pt x="60" y="57"/>
                      <a:pt x="61" y="52"/>
                    </a:cubicBezTo>
                    <a:cubicBezTo>
                      <a:pt x="62" y="48"/>
                      <a:pt x="70" y="41"/>
                      <a:pt x="74" y="41"/>
                    </a:cubicBezTo>
                    <a:cubicBezTo>
                      <a:pt x="78" y="41"/>
                      <a:pt x="87" y="29"/>
                      <a:pt x="98" y="33"/>
                    </a:cubicBezTo>
                    <a:cubicBezTo>
                      <a:pt x="109" y="37"/>
                      <a:pt x="109" y="40"/>
                      <a:pt x="114" y="37"/>
                    </a:cubicBezTo>
                    <a:cubicBezTo>
                      <a:pt x="118" y="33"/>
                      <a:pt x="101" y="29"/>
                      <a:pt x="113" y="25"/>
                    </a:cubicBezTo>
                    <a:cubicBezTo>
                      <a:pt x="125" y="21"/>
                      <a:pt x="129" y="31"/>
                      <a:pt x="134" y="31"/>
                    </a:cubicBezTo>
                    <a:cubicBezTo>
                      <a:pt x="139" y="31"/>
                      <a:pt x="144" y="29"/>
                      <a:pt x="143" y="22"/>
                    </a:cubicBezTo>
                    <a:cubicBezTo>
                      <a:pt x="143" y="16"/>
                      <a:pt x="151" y="12"/>
                      <a:pt x="156" y="11"/>
                    </a:cubicBezTo>
                    <a:cubicBezTo>
                      <a:pt x="162" y="10"/>
                      <a:pt x="194" y="8"/>
                      <a:pt x="194" y="8"/>
                    </a:cubicBezTo>
                    <a:cubicBezTo>
                      <a:pt x="194" y="8"/>
                      <a:pt x="213" y="0"/>
                      <a:pt x="212" y="3"/>
                    </a:cubicBezTo>
                    <a:cubicBezTo>
                      <a:pt x="210" y="6"/>
                      <a:pt x="223" y="15"/>
                      <a:pt x="223" y="15"/>
                    </a:cubicBezTo>
                    <a:cubicBezTo>
                      <a:pt x="226" y="4"/>
                      <a:pt x="226" y="4"/>
                      <a:pt x="226" y="4"/>
                    </a:cubicBezTo>
                    <a:cubicBezTo>
                      <a:pt x="226" y="4"/>
                      <a:pt x="282" y="12"/>
                      <a:pt x="284" y="12"/>
                    </a:cubicBezTo>
                    <a:cubicBezTo>
                      <a:pt x="286" y="12"/>
                      <a:pt x="325" y="24"/>
                      <a:pt x="324" y="22"/>
                    </a:cubicBezTo>
                    <a:cubicBezTo>
                      <a:pt x="323" y="20"/>
                      <a:pt x="324" y="37"/>
                      <a:pt x="318" y="38"/>
                    </a:cubicBezTo>
                    <a:cubicBezTo>
                      <a:pt x="313" y="39"/>
                      <a:pt x="297" y="44"/>
                      <a:pt x="297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13"/>
              <p:cNvSpPr/>
              <p:nvPr/>
            </p:nvSpPr>
            <p:spPr bwMode="auto">
              <a:xfrm>
                <a:off x="1990725" y="884238"/>
                <a:ext cx="255588" cy="217488"/>
              </a:xfrm>
              <a:custGeom>
                <a:avLst/>
                <a:gdLst>
                  <a:gd name="T0" fmla="*/ 57 w 96"/>
                  <a:gd name="T1" fmla="*/ 73 h 81"/>
                  <a:gd name="T2" fmla="*/ 41 w 96"/>
                  <a:gd name="T3" fmla="*/ 75 h 81"/>
                  <a:gd name="T4" fmla="*/ 17 w 96"/>
                  <a:gd name="T5" fmla="*/ 66 h 81"/>
                  <a:gd name="T6" fmla="*/ 26 w 96"/>
                  <a:gd name="T7" fmla="*/ 52 h 81"/>
                  <a:gd name="T8" fmla="*/ 19 w 96"/>
                  <a:gd name="T9" fmla="*/ 50 h 81"/>
                  <a:gd name="T10" fmla="*/ 3 w 96"/>
                  <a:gd name="T11" fmla="*/ 29 h 81"/>
                  <a:gd name="T12" fmla="*/ 16 w 96"/>
                  <a:gd name="T13" fmla="*/ 17 h 81"/>
                  <a:gd name="T14" fmla="*/ 38 w 96"/>
                  <a:gd name="T15" fmla="*/ 0 h 81"/>
                  <a:gd name="T16" fmla="*/ 55 w 96"/>
                  <a:gd name="T17" fmla="*/ 8 h 81"/>
                  <a:gd name="T18" fmla="*/ 66 w 96"/>
                  <a:gd name="T19" fmla="*/ 23 h 81"/>
                  <a:gd name="T20" fmla="*/ 94 w 96"/>
                  <a:gd name="T21" fmla="*/ 41 h 81"/>
                  <a:gd name="T22" fmla="*/ 75 w 96"/>
                  <a:gd name="T23" fmla="*/ 56 h 81"/>
                  <a:gd name="T24" fmla="*/ 57 w 96"/>
                  <a:gd name="T25" fmla="*/ 7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6" h="81">
                    <a:moveTo>
                      <a:pt x="57" y="73"/>
                    </a:moveTo>
                    <a:cubicBezTo>
                      <a:pt x="48" y="81"/>
                      <a:pt x="48" y="79"/>
                      <a:pt x="41" y="75"/>
                    </a:cubicBezTo>
                    <a:cubicBezTo>
                      <a:pt x="34" y="72"/>
                      <a:pt x="18" y="68"/>
                      <a:pt x="17" y="66"/>
                    </a:cubicBezTo>
                    <a:cubicBezTo>
                      <a:pt x="17" y="64"/>
                      <a:pt x="24" y="52"/>
                      <a:pt x="26" y="52"/>
                    </a:cubicBezTo>
                    <a:cubicBezTo>
                      <a:pt x="28" y="52"/>
                      <a:pt x="24" y="51"/>
                      <a:pt x="19" y="50"/>
                    </a:cubicBezTo>
                    <a:cubicBezTo>
                      <a:pt x="14" y="50"/>
                      <a:pt x="0" y="35"/>
                      <a:pt x="3" y="29"/>
                    </a:cubicBezTo>
                    <a:cubicBezTo>
                      <a:pt x="7" y="23"/>
                      <a:pt x="10" y="20"/>
                      <a:pt x="16" y="17"/>
                    </a:cubicBezTo>
                    <a:cubicBezTo>
                      <a:pt x="21" y="15"/>
                      <a:pt x="35" y="1"/>
                      <a:pt x="38" y="0"/>
                    </a:cubicBezTo>
                    <a:cubicBezTo>
                      <a:pt x="41" y="0"/>
                      <a:pt x="53" y="0"/>
                      <a:pt x="55" y="8"/>
                    </a:cubicBezTo>
                    <a:cubicBezTo>
                      <a:pt x="57" y="16"/>
                      <a:pt x="55" y="15"/>
                      <a:pt x="66" y="23"/>
                    </a:cubicBezTo>
                    <a:cubicBezTo>
                      <a:pt x="76" y="31"/>
                      <a:pt x="96" y="37"/>
                      <a:pt x="94" y="41"/>
                    </a:cubicBezTo>
                    <a:cubicBezTo>
                      <a:pt x="93" y="46"/>
                      <a:pt x="81" y="50"/>
                      <a:pt x="75" y="56"/>
                    </a:cubicBezTo>
                    <a:cubicBezTo>
                      <a:pt x="68" y="61"/>
                      <a:pt x="57" y="73"/>
                      <a:pt x="57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14"/>
              <p:cNvSpPr/>
              <p:nvPr/>
            </p:nvSpPr>
            <p:spPr bwMode="auto">
              <a:xfrm>
                <a:off x="1920875" y="1042988"/>
                <a:ext cx="125413" cy="68263"/>
              </a:xfrm>
              <a:custGeom>
                <a:avLst/>
                <a:gdLst>
                  <a:gd name="T0" fmla="*/ 29 w 47"/>
                  <a:gd name="T1" fmla="*/ 22 h 26"/>
                  <a:gd name="T2" fmla="*/ 12 w 47"/>
                  <a:gd name="T3" fmla="*/ 22 h 26"/>
                  <a:gd name="T4" fmla="*/ 5 w 47"/>
                  <a:gd name="T5" fmla="*/ 3 h 26"/>
                  <a:gd name="T6" fmla="*/ 28 w 47"/>
                  <a:gd name="T7" fmla="*/ 8 h 26"/>
                  <a:gd name="T8" fmla="*/ 29 w 47"/>
                  <a:gd name="T9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6">
                    <a:moveTo>
                      <a:pt x="29" y="22"/>
                    </a:moveTo>
                    <a:cubicBezTo>
                      <a:pt x="25" y="22"/>
                      <a:pt x="16" y="26"/>
                      <a:pt x="12" y="22"/>
                    </a:cubicBezTo>
                    <a:cubicBezTo>
                      <a:pt x="8" y="17"/>
                      <a:pt x="0" y="5"/>
                      <a:pt x="5" y="3"/>
                    </a:cubicBezTo>
                    <a:cubicBezTo>
                      <a:pt x="9" y="1"/>
                      <a:pt x="8" y="0"/>
                      <a:pt x="28" y="8"/>
                    </a:cubicBezTo>
                    <a:cubicBezTo>
                      <a:pt x="47" y="16"/>
                      <a:pt x="29" y="22"/>
                      <a:pt x="29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15"/>
              <p:cNvSpPr/>
              <p:nvPr/>
            </p:nvSpPr>
            <p:spPr bwMode="auto">
              <a:xfrm>
                <a:off x="1741487" y="1012826"/>
                <a:ext cx="182563" cy="98425"/>
              </a:xfrm>
              <a:custGeom>
                <a:avLst/>
                <a:gdLst>
                  <a:gd name="T0" fmla="*/ 39 w 68"/>
                  <a:gd name="T1" fmla="*/ 34 h 37"/>
                  <a:gd name="T2" fmla="*/ 21 w 68"/>
                  <a:gd name="T3" fmla="*/ 25 h 37"/>
                  <a:gd name="T4" fmla="*/ 8 w 68"/>
                  <a:gd name="T5" fmla="*/ 25 h 37"/>
                  <a:gd name="T6" fmla="*/ 16 w 68"/>
                  <a:gd name="T7" fmla="*/ 18 h 37"/>
                  <a:gd name="T8" fmla="*/ 11 w 68"/>
                  <a:gd name="T9" fmla="*/ 10 h 37"/>
                  <a:gd name="T10" fmla="*/ 15 w 68"/>
                  <a:gd name="T11" fmla="*/ 0 h 37"/>
                  <a:gd name="T12" fmla="*/ 46 w 68"/>
                  <a:gd name="T13" fmla="*/ 14 h 37"/>
                  <a:gd name="T14" fmla="*/ 64 w 68"/>
                  <a:gd name="T15" fmla="*/ 30 h 37"/>
                  <a:gd name="T16" fmla="*/ 39 w 68"/>
                  <a:gd name="T17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37">
                    <a:moveTo>
                      <a:pt x="39" y="34"/>
                    </a:moveTo>
                    <a:cubicBezTo>
                      <a:pt x="30" y="33"/>
                      <a:pt x="27" y="29"/>
                      <a:pt x="21" y="25"/>
                    </a:cubicBezTo>
                    <a:cubicBezTo>
                      <a:pt x="15" y="22"/>
                      <a:pt x="17" y="37"/>
                      <a:pt x="8" y="25"/>
                    </a:cubicBezTo>
                    <a:cubicBezTo>
                      <a:pt x="0" y="12"/>
                      <a:pt x="13" y="19"/>
                      <a:pt x="16" y="18"/>
                    </a:cubicBezTo>
                    <a:cubicBezTo>
                      <a:pt x="20" y="16"/>
                      <a:pt x="13" y="12"/>
                      <a:pt x="11" y="10"/>
                    </a:cubicBezTo>
                    <a:cubicBezTo>
                      <a:pt x="9" y="9"/>
                      <a:pt x="11" y="0"/>
                      <a:pt x="15" y="0"/>
                    </a:cubicBezTo>
                    <a:cubicBezTo>
                      <a:pt x="19" y="0"/>
                      <a:pt x="36" y="5"/>
                      <a:pt x="46" y="14"/>
                    </a:cubicBezTo>
                    <a:cubicBezTo>
                      <a:pt x="56" y="22"/>
                      <a:pt x="68" y="29"/>
                      <a:pt x="64" y="30"/>
                    </a:cubicBezTo>
                    <a:cubicBezTo>
                      <a:pt x="60" y="31"/>
                      <a:pt x="39" y="34"/>
                      <a:pt x="3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16"/>
              <p:cNvSpPr/>
              <p:nvPr/>
            </p:nvSpPr>
            <p:spPr bwMode="auto">
              <a:xfrm>
                <a:off x="1373187" y="1311276"/>
                <a:ext cx="409575" cy="265113"/>
              </a:xfrm>
              <a:custGeom>
                <a:avLst/>
                <a:gdLst>
                  <a:gd name="T0" fmla="*/ 153 w 153"/>
                  <a:gd name="T1" fmla="*/ 68 h 99"/>
                  <a:gd name="T2" fmla="*/ 136 w 153"/>
                  <a:gd name="T3" fmla="*/ 54 h 99"/>
                  <a:gd name="T4" fmla="*/ 123 w 153"/>
                  <a:gd name="T5" fmla="*/ 43 h 99"/>
                  <a:gd name="T6" fmla="*/ 128 w 153"/>
                  <a:gd name="T7" fmla="*/ 23 h 99"/>
                  <a:gd name="T8" fmla="*/ 133 w 153"/>
                  <a:gd name="T9" fmla="*/ 0 h 99"/>
                  <a:gd name="T10" fmla="*/ 115 w 153"/>
                  <a:gd name="T11" fmla="*/ 0 h 99"/>
                  <a:gd name="T12" fmla="*/ 106 w 153"/>
                  <a:gd name="T13" fmla="*/ 9 h 99"/>
                  <a:gd name="T14" fmla="*/ 99 w 153"/>
                  <a:gd name="T15" fmla="*/ 20 h 99"/>
                  <a:gd name="T16" fmla="*/ 93 w 153"/>
                  <a:gd name="T17" fmla="*/ 35 h 99"/>
                  <a:gd name="T18" fmla="*/ 89 w 153"/>
                  <a:gd name="T19" fmla="*/ 22 h 99"/>
                  <a:gd name="T20" fmla="*/ 85 w 153"/>
                  <a:gd name="T21" fmla="*/ 18 h 99"/>
                  <a:gd name="T22" fmla="*/ 74 w 153"/>
                  <a:gd name="T23" fmla="*/ 21 h 99"/>
                  <a:gd name="T24" fmla="*/ 68 w 153"/>
                  <a:gd name="T25" fmla="*/ 18 h 99"/>
                  <a:gd name="T26" fmla="*/ 66 w 153"/>
                  <a:gd name="T27" fmla="*/ 16 h 99"/>
                  <a:gd name="T28" fmla="*/ 57 w 153"/>
                  <a:gd name="T29" fmla="*/ 15 h 99"/>
                  <a:gd name="T30" fmla="*/ 45 w 153"/>
                  <a:gd name="T31" fmla="*/ 19 h 99"/>
                  <a:gd name="T32" fmla="*/ 43 w 153"/>
                  <a:gd name="T33" fmla="*/ 6 h 99"/>
                  <a:gd name="T34" fmla="*/ 35 w 153"/>
                  <a:gd name="T35" fmla="*/ 12 h 99"/>
                  <a:gd name="T36" fmla="*/ 19 w 153"/>
                  <a:gd name="T37" fmla="*/ 19 h 99"/>
                  <a:gd name="T38" fmla="*/ 0 w 153"/>
                  <a:gd name="T39" fmla="*/ 37 h 99"/>
                  <a:gd name="T40" fmla="*/ 7 w 153"/>
                  <a:gd name="T41" fmla="*/ 45 h 99"/>
                  <a:gd name="T42" fmla="*/ 3 w 153"/>
                  <a:gd name="T43" fmla="*/ 56 h 99"/>
                  <a:gd name="T44" fmla="*/ 14 w 153"/>
                  <a:gd name="T45" fmla="*/ 60 h 99"/>
                  <a:gd name="T46" fmla="*/ 3 w 153"/>
                  <a:gd name="T47" fmla="*/ 72 h 99"/>
                  <a:gd name="T48" fmla="*/ 19 w 153"/>
                  <a:gd name="T49" fmla="*/ 83 h 99"/>
                  <a:gd name="T50" fmla="*/ 35 w 153"/>
                  <a:gd name="T51" fmla="*/ 86 h 99"/>
                  <a:gd name="T52" fmla="*/ 54 w 153"/>
                  <a:gd name="T53" fmla="*/ 93 h 99"/>
                  <a:gd name="T54" fmla="*/ 73 w 153"/>
                  <a:gd name="T55" fmla="*/ 84 h 99"/>
                  <a:gd name="T56" fmla="*/ 95 w 153"/>
                  <a:gd name="T57" fmla="*/ 84 h 99"/>
                  <a:gd name="T58" fmla="*/ 113 w 153"/>
                  <a:gd name="T59" fmla="*/ 83 h 99"/>
                  <a:gd name="T60" fmla="*/ 132 w 153"/>
                  <a:gd name="T61" fmla="*/ 88 h 99"/>
                  <a:gd name="T62" fmla="*/ 139 w 153"/>
                  <a:gd name="T63" fmla="*/ 80 h 99"/>
                  <a:gd name="T64" fmla="*/ 128 w 153"/>
                  <a:gd name="T65" fmla="*/ 75 h 99"/>
                  <a:gd name="T66" fmla="*/ 153 w 153"/>
                  <a:gd name="T67" fmla="*/ 6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99">
                    <a:moveTo>
                      <a:pt x="153" y="68"/>
                    </a:moveTo>
                    <a:cubicBezTo>
                      <a:pt x="145" y="64"/>
                      <a:pt x="149" y="60"/>
                      <a:pt x="136" y="54"/>
                    </a:cubicBezTo>
                    <a:cubicBezTo>
                      <a:pt x="123" y="49"/>
                      <a:pt x="123" y="56"/>
                      <a:pt x="123" y="43"/>
                    </a:cubicBezTo>
                    <a:cubicBezTo>
                      <a:pt x="123" y="30"/>
                      <a:pt x="127" y="29"/>
                      <a:pt x="128" y="23"/>
                    </a:cubicBezTo>
                    <a:cubicBezTo>
                      <a:pt x="130" y="18"/>
                      <a:pt x="133" y="0"/>
                      <a:pt x="133" y="0"/>
                    </a:cubicBezTo>
                    <a:cubicBezTo>
                      <a:pt x="133" y="0"/>
                      <a:pt x="125" y="1"/>
                      <a:pt x="115" y="0"/>
                    </a:cubicBezTo>
                    <a:cubicBezTo>
                      <a:pt x="104" y="0"/>
                      <a:pt x="106" y="8"/>
                      <a:pt x="106" y="9"/>
                    </a:cubicBezTo>
                    <a:cubicBezTo>
                      <a:pt x="107" y="10"/>
                      <a:pt x="99" y="20"/>
                      <a:pt x="99" y="20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89" y="30"/>
                      <a:pt x="89" y="22"/>
                      <a:pt x="89" y="22"/>
                    </a:cubicBezTo>
                    <a:cubicBezTo>
                      <a:pt x="89" y="22"/>
                      <a:pt x="87" y="19"/>
                      <a:pt x="85" y="18"/>
                    </a:cubicBezTo>
                    <a:cubicBezTo>
                      <a:pt x="83" y="18"/>
                      <a:pt x="74" y="21"/>
                      <a:pt x="74" y="21"/>
                    </a:cubicBezTo>
                    <a:cubicBezTo>
                      <a:pt x="74" y="21"/>
                      <a:pt x="70" y="21"/>
                      <a:pt x="68" y="18"/>
                    </a:cubicBezTo>
                    <a:cubicBezTo>
                      <a:pt x="66" y="16"/>
                      <a:pt x="70" y="18"/>
                      <a:pt x="66" y="16"/>
                    </a:cubicBezTo>
                    <a:cubicBezTo>
                      <a:pt x="61" y="14"/>
                      <a:pt x="62" y="11"/>
                      <a:pt x="57" y="15"/>
                    </a:cubicBezTo>
                    <a:cubicBezTo>
                      <a:pt x="52" y="19"/>
                      <a:pt x="49" y="26"/>
                      <a:pt x="45" y="19"/>
                    </a:cubicBezTo>
                    <a:cubicBezTo>
                      <a:pt x="41" y="12"/>
                      <a:pt x="46" y="6"/>
                      <a:pt x="43" y="6"/>
                    </a:cubicBezTo>
                    <a:cubicBezTo>
                      <a:pt x="40" y="7"/>
                      <a:pt x="44" y="10"/>
                      <a:pt x="35" y="12"/>
                    </a:cubicBezTo>
                    <a:cubicBezTo>
                      <a:pt x="25" y="14"/>
                      <a:pt x="24" y="14"/>
                      <a:pt x="19" y="19"/>
                    </a:cubicBezTo>
                    <a:cubicBezTo>
                      <a:pt x="14" y="23"/>
                      <a:pt x="0" y="35"/>
                      <a:pt x="0" y="37"/>
                    </a:cubicBezTo>
                    <a:cubicBezTo>
                      <a:pt x="0" y="39"/>
                      <a:pt x="9" y="43"/>
                      <a:pt x="7" y="45"/>
                    </a:cubicBezTo>
                    <a:cubicBezTo>
                      <a:pt x="5" y="48"/>
                      <a:pt x="3" y="56"/>
                      <a:pt x="3" y="56"/>
                    </a:cubicBezTo>
                    <a:cubicBezTo>
                      <a:pt x="3" y="56"/>
                      <a:pt x="12" y="60"/>
                      <a:pt x="14" y="60"/>
                    </a:cubicBezTo>
                    <a:cubicBezTo>
                      <a:pt x="16" y="61"/>
                      <a:pt x="1" y="72"/>
                      <a:pt x="3" y="72"/>
                    </a:cubicBezTo>
                    <a:cubicBezTo>
                      <a:pt x="6" y="73"/>
                      <a:pt x="19" y="83"/>
                      <a:pt x="19" y="83"/>
                    </a:cubicBezTo>
                    <a:cubicBezTo>
                      <a:pt x="19" y="83"/>
                      <a:pt x="29" y="82"/>
                      <a:pt x="35" y="86"/>
                    </a:cubicBezTo>
                    <a:cubicBezTo>
                      <a:pt x="40" y="90"/>
                      <a:pt x="46" y="99"/>
                      <a:pt x="54" y="93"/>
                    </a:cubicBezTo>
                    <a:cubicBezTo>
                      <a:pt x="63" y="88"/>
                      <a:pt x="62" y="87"/>
                      <a:pt x="73" y="84"/>
                    </a:cubicBezTo>
                    <a:cubicBezTo>
                      <a:pt x="84" y="81"/>
                      <a:pt x="90" y="87"/>
                      <a:pt x="95" y="84"/>
                    </a:cubicBezTo>
                    <a:cubicBezTo>
                      <a:pt x="101" y="81"/>
                      <a:pt x="113" y="83"/>
                      <a:pt x="113" y="83"/>
                    </a:cubicBezTo>
                    <a:cubicBezTo>
                      <a:pt x="113" y="83"/>
                      <a:pt x="114" y="91"/>
                      <a:pt x="132" y="88"/>
                    </a:cubicBezTo>
                    <a:cubicBezTo>
                      <a:pt x="150" y="85"/>
                      <a:pt x="145" y="80"/>
                      <a:pt x="139" y="80"/>
                    </a:cubicBezTo>
                    <a:cubicBezTo>
                      <a:pt x="133" y="80"/>
                      <a:pt x="125" y="75"/>
                      <a:pt x="128" y="75"/>
                    </a:cubicBezTo>
                    <a:cubicBezTo>
                      <a:pt x="131" y="75"/>
                      <a:pt x="153" y="68"/>
                      <a:pt x="153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117"/>
              <p:cNvSpPr/>
              <p:nvPr/>
            </p:nvSpPr>
            <p:spPr bwMode="auto">
              <a:xfrm>
                <a:off x="1201737" y="1260476"/>
                <a:ext cx="265113" cy="187325"/>
              </a:xfrm>
              <a:custGeom>
                <a:avLst/>
                <a:gdLst>
                  <a:gd name="T0" fmla="*/ 33 w 99"/>
                  <a:gd name="T1" fmla="*/ 65 h 70"/>
                  <a:gd name="T2" fmla="*/ 16 w 99"/>
                  <a:gd name="T3" fmla="*/ 62 h 70"/>
                  <a:gd name="T4" fmla="*/ 5 w 99"/>
                  <a:gd name="T5" fmla="*/ 52 h 70"/>
                  <a:gd name="T6" fmla="*/ 7 w 99"/>
                  <a:gd name="T7" fmla="*/ 40 h 70"/>
                  <a:gd name="T8" fmla="*/ 16 w 99"/>
                  <a:gd name="T9" fmla="*/ 33 h 70"/>
                  <a:gd name="T10" fmla="*/ 23 w 99"/>
                  <a:gd name="T11" fmla="*/ 16 h 70"/>
                  <a:gd name="T12" fmla="*/ 21 w 99"/>
                  <a:gd name="T13" fmla="*/ 6 h 70"/>
                  <a:gd name="T14" fmla="*/ 45 w 99"/>
                  <a:gd name="T15" fmla="*/ 3 h 70"/>
                  <a:gd name="T16" fmla="*/ 66 w 99"/>
                  <a:gd name="T17" fmla="*/ 6 h 70"/>
                  <a:gd name="T18" fmla="*/ 82 w 99"/>
                  <a:gd name="T19" fmla="*/ 6 h 70"/>
                  <a:gd name="T20" fmla="*/ 96 w 99"/>
                  <a:gd name="T21" fmla="*/ 15 h 70"/>
                  <a:gd name="T22" fmla="*/ 77 w 99"/>
                  <a:gd name="T23" fmla="*/ 35 h 70"/>
                  <a:gd name="T24" fmla="*/ 61 w 99"/>
                  <a:gd name="T25" fmla="*/ 43 h 70"/>
                  <a:gd name="T26" fmla="*/ 33 w 99"/>
                  <a:gd name="T27" fmla="*/ 6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70">
                    <a:moveTo>
                      <a:pt x="33" y="65"/>
                    </a:moveTo>
                    <a:cubicBezTo>
                      <a:pt x="28" y="70"/>
                      <a:pt x="20" y="65"/>
                      <a:pt x="16" y="62"/>
                    </a:cubicBezTo>
                    <a:cubicBezTo>
                      <a:pt x="12" y="58"/>
                      <a:pt x="11" y="54"/>
                      <a:pt x="5" y="52"/>
                    </a:cubicBezTo>
                    <a:cubicBezTo>
                      <a:pt x="0" y="49"/>
                      <a:pt x="4" y="42"/>
                      <a:pt x="7" y="40"/>
                    </a:cubicBezTo>
                    <a:cubicBezTo>
                      <a:pt x="10" y="39"/>
                      <a:pt x="16" y="33"/>
                      <a:pt x="16" y="33"/>
                    </a:cubicBezTo>
                    <a:cubicBezTo>
                      <a:pt x="16" y="33"/>
                      <a:pt x="25" y="18"/>
                      <a:pt x="23" y="16"/>
                    </a:cubicBezTo>
                    <a:cubicBezTo>
                      <a:pt x="20" y="14"/>
                      <a:pt x="19" y="9"/>
                      <a:pt x="21" y="6"/>
                    </a:cubicBezTo>
                    <a:cubicBezTo>
                      <a:pt x="23" y="4"/>
                      <a:pt x="41" y="0"/>
                      <a:pt x="45" y="3"/>
                    </a:cubicBezTo>
                    <a:cubicBezTo>
                      <a:pt x="49" y="6"/>
                      <a:pt x="64" y="10"/>
                      <a:pt x="66" y="6"/>
                    </a:cubicBezTo>
                    <a:cubicBezTo>
                      <a:pt x="68" y="2"/>
                      <a:pt x="77" y="4"/>
                      <a:pt x="82" y="6"/>
                    </a:cubicBezTo>
                    <a:cubicBezTo>
                      <a:pt x="86" y="8"/>
                      <a:pt x="99" y="13"/>
                      <a:pt x="96" y="15"/>
                    </a:cubicBezTo>
                    <a:cubicBezTo>
                      <a:pt x="93" y="18"/>
                      <a:pt x="87" y="32"/>
                      <a:pt x="77" y="35"/>
                    </a:cubicBezTo>
                    <a:cubicBezTo>
                      <a:pt x="68" y="37"/>
                      <a:pt x="65" y="39"/>
                      <a:pt x="61" y="43"/>
                    </a:cubicBezTo>
                    <a:cubicBezTo>
                      <a:pt x="58" y="47"/>
                      <a:pt x="33" y="65"/>
                      <a:pt x="3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118"/>
              <p:cNvSpPr/>
              <p:nvPr/>
            </p:nvSpPr>
            <p:spPr bwMode="auto">
              <a:xfrm>
                <a:off x="1314450" y="1114426"/>
                <a:ext cx="198438" cy="96838"/>
              </a:xfrm>
              <a:custGeom>
                <a:avLst/>
                <a:gdLst>
                  <a:gd name="T0" fmla="*/ 3 w 74"/>
                  <a:gd name="T1" fmla="*/ 30 h 36"/>
                  <a:gd name="T2" fmla="*/ 27 w 74"/>
                  <a:gd name="T3" fmla="*/ 31 h 36"/>
                  <a:gd name="T4" fmla="*/ 44 w 74"/>
                  <a:gd name="T5" fmla="*/ 23 h 36"/>
                  <a:gd name="T6" fmla="*/ 64 w 74"/>
                  <a:gd name="T7" fmla="*/ 20 h 36"/>
                  <a:gd name="T8" fmla="*/ 71 w 74"/>
                  <a:gd name="T9" fmla="*/ 4 h 36"/>
                  <a:gd name="T10" fmla="*/ 55 w 74"/>
                  <a:gd name="T11" fmla="*/ 5 h 36"/>
                  <a:gd name="T12" fmla="*/ 31 w 74"/>
                  <a:gd name="T13" fmla="*/ 7 h 36"/>
                  <a:gd name="T14" fmla="*/ 20 w 74"/>
                  <a:gd name="T15" fmla="*/ 16 h 36"/>
                  <a:gd name="T16" fmla="*/ 3 w 74"/>
                  <a:gd name="T17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36">
                    <a:moveTo>
                      <a:pt x="3" y="30"/>
                    </a:moveTo>
                    <a:cubicBezTo>
                      <a:pt x="0" y="36"/>
                      <a:pt x="21" y="34"/>
                      <a:pt x="27" y="31"/>
                    </a:cubicBezTo>
                    <a:cubicBezTo>
                      <a:pt x="32" y="28"/>
                      <a:pt x="30" y="22"/>
                      <a:pt x="44" y="23"/>
                    </a:cubicBezTo>
                    <a:cubicBezTo>
                      <a:pt x="57" y="24"/>
                      <a:pt x="62" y="22"/>
                      <a:pt x="64" y="20"/>
                    </a:cubicBezTo>
                    <a:cubicBezTo>
                      <a:pt x="66" y="18"/>
                      <a:pt x="74" y="8"/>
                      <a:pt x="71" y="4"/>
                    </a:cubicBezTo>
                    <a:cubicBezTo>
                      <a:pt x="69" y="0"/>
                      <a:pt x="58" y="5"/>
                      <a:pt x="55" y="5"/>
                    </a:cubicBezTo>
                    <a:cubicBezTo>
                      <a:pt x="51" y="5"/>
                      <a:pt x="34" y="7"/>
                      <a:pt x="31" y="7"/>
                    </a:cubicBezTo>
                    <a:cubicBezTo>
                      <a:pt x="29" y="8"/>
                      <a:pt x="22" y="14"/>
                      <a:pt x="20" y="16"/>
                    </a:cubicBezTo>
                    <a:cubicBezTo>
                      <a:pt x="18" y="18"/>
                      <a:pt x="5" y="22"/>
                      <a:pt x="3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119"/>
              <p:cNvSpPr/>
              <p:nvPr/>
            </p:nvSpPr>
            <p:spPr bwMode="auto">
              <a:xfrm>
                <a:off x="1520825" y="1079501"/>
                <a:ext cx="153988" cy="63500"/>
              </a:xfrm>
              <a:custGeom>
                <a:avLst/>
                <a:gdLst>
                  <a:gd name="T0" fmla="*/ 4 w 58"/>
                  <a:gd name="T1" fmla="*/ 3 h 24"/>
                  <a:gd name="T2" fmla="*/ 16 w 58"/>
                  <a:gd name="T3" fmla="*/ 6 h 24"/>
                  <a:gd name="T4" fmla="*/ 44 w 58"/>
                  <a:gd name="T5" fmla="*/ 6 h 24"/>
                  <a:gd name="T6" fmla="*/ 50 w 58"/>
                  <a:gd name="T7" fmla="*/ 14 h 24"/>
                  <a:gd name="T8" fmla="*/ 37 w 58"/>
                  <a:gd name="T9" fmla="*/ 22 h 24"/>
                  <a:gd name="T10" fmla="*/ 15 w 58"/>
                  <a:gd name="T11" fmla="*/ 16 h 24"/>
                  <a:gd name="T12" fmla="*/ 0 w 58"/>
                  <a:gd name="T13" fmla="*/ 12 h 24"/>
                  <a:gd name="T14" fmla="*/ 4 w 58"/>
                  <a:gd name="T1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4">
                    <a:moveTo>
                      <a:pt x="4" y="3"/>
                    </a:moveTo>
                    <a:cubicBezTo>
                      <a:pt x="8" y="0"/>
                      <a:pt x="11" y="2"/>
                      <a:pt x="16" y="6"/>
                    </a:cubicBezTo>
                    <a:cubicBezTo>
                      <a:pt x="21" y="11"/>
                      <a:pt x="38" y="3"/>
                      <a:pt x="44" y="6"/>
                    </a:cubicBezTo>
                    <a:cubicBezTo>
                      <a:pt x="49" y="10"/>
                      <a:pt x="58" y="8"/>
                      <a:pt x="50" y="14"/>
                    </a:cubicBezTo>
                    <a:cubicBezTo>
                      <a:pt x="41" y="21"/>
                      <a:pt x="44" y="24"/>
                      <a:pt x="37" y="22"/>
                    </a:cubicBezTo>
                    <a:cubicBezTo>
                      <a:pt x="29" y="19"/>
                      <a:pt x="23" y="19"/>
                      <a:pt x="15" y="16"/>
                    </a:cubicBezTo>
                    <a:cubicBezTo>
                      <a:pt x="7" y="12"/>
                      <a:pt x="0" y="12"/>
                      <a:pt x="0" y="12"/>
                    </a:cubicBez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120"/>
              <p:cNvSpPr/>
              <p:nvPr/>
            </p:nvSpPr>
            <p:spPr bwMode="auto">
              <a:xfrm>
                <a:off x="1584325" y="1036638"/>
                <a:ext cx="85725" cy="58738"/>
              </a:xfrm>
              <a:custGeom>
                <a:avLst/>
                <a:gdLst>
                  <a:gd name="T0" fmla="*/ 2 w 32"/>
                  <a:gd name="T1" fmla="*/ 18 h 22"/>
                  <a:gd name="T2" fmla="*/ 27 w 32"/>
                  <a:gd name="T3" fmla="*/ 16 h 22"/>
                  <a:gd name="T4" fmla="*/ 13 w 32"/>
                  <a:gd name="T5" fmla="*/ 3 h 22"/>
                  <a:gd name="T6" fmla="*/ 0 w 32"/>
                  <a:gd name="T7" fmla="*/ 9 h 22"/>
                  <a:gd name="T8" fmla="*/ 2 w 32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2" y="18"/>
                    </a:moveTo>
                    <a:cubicBezTo>
                      <a:pt x="7" y="17"/>
                      <a:pt x="22" y="22"/>
                      <a:pt x="27" y="16"/>
                    </a:cubicBezTo>
                    <a:cubicBezTo>
                      <a:pt x="32" y="9"/>
                      <a:pt x="19" y="0"/>
                      <a:pt x="13" y="3"/>
                    </a:cubicBezTo>
                    <a:cubicBezTo>
                      <a:pt x="8" y="5"/>
                      <a:pt x="0" y="9"/>
                      <a:pt x="0" y="9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121"/>
              <p:cNvSpPr/>
              <p:nvPr/>
            </p:nvSpPr>
            <p:spPr bwMode="auto">
              <a:xfrm>
                <a:off x="1428750" y="1157288"/>
                <a:ext cx="304800" cy="125413"/>
              </a:xfrm>
              <a:custGeom>
                <a:avLst/>
                <a:gdLst>
                  <a:gd name="T0" fmla="*/ 75 w 114"/>
                  <a:gd name="T1" fmla="*/ 17 h 47"/>
                  <a:gd name="T2" fmla="*/ 60 w 114"/>
                  <a:gd name="T3" fmla="*/ 17 h 47"/>
                  <a:gd name="T4" fmla="*/ 38 w 114"/>
                  <a:gd name="T5" fmla="*/ 8 h 47"/>
                  <a:gd name="T6" fmla="*/ 14 w 114"/>
                  <a:gd name="T7" fmla="*/ 12 h 47"/>
                  <a:gd name="T8" fmla="*/ 5 w 114"/>
                  <a:gd name="T9" fmla="*/ 24 h 47"/>
                  <a:gd name="T10" fmla="*/ 5 w 114"/>
                  <a:gd name="T11" fmla="*/ 28 h 47"/>
                  <a:gd name="T12" fmla="*/ 26 w 114"/>
                  <a:gd name="T13" fmla="*/ 27 h 47"/>
                  <a:gd name="T14" fmla="*/ 43 w 114"/>
                  <a:gd name="T15" fmla="*/ 33 h 47"/>
                  <a:gd name="T16" fmla="*/ 34 w 114"/>
                  <a:gd name="T17" fmla="*/ 37 h 47"/>
                  <a:gd name="T18" fmla="*/ 49 w 114"/>
                  <a:gd name="T19" fmla="*/ 42 h 47"/>
                  <a:gd name="T20" fmla="*/ 67 w 114"/>
                  <a:gd name="T21" fmla="*/ 35 h 47"/>
                  <a:gd name="T22" fmla="*/ 90 w 114"/>
                  <a:gd name="T23" fmla="*/ 35 h 47"/>
                  <a:gd name="T24" fmla="*/ 108 w 114"/>
                  <a:gd name="T25" fmla="*/ 27 h 47"/>
                  <a:gd name="T26" fmla="*/ 112 w 114"/>
                  <a:gd name="T27" fmla="*/ 19 h 47"/>
                  <a:gd name="T28" fmla="*/ 106 w 114"/>
                  <a:gd name="T29" fmla="*/ 14 h 47"/>
                  <a:gd name="T30" fmla="*/ 98 w 114"/>
                  <a:gd name="T31" fmla="*/ 14 h 47"/>
                  <a:gd name="T32" fmla="*/ 92 w 114"/>
                  <a:gd name="T33" fmla="*/ 7 h 47"/>
                  <a:gd name="T34" fmla="*/ 86 w 114"/>
                  <a:gd name="T35" fmla="*/ 0 h 47"/>
                  <a:gd name="T36" fmla="*/ 69 w 114"/>
                  <a:gd name="T37" fmla="*/ 4 h 47"/>
                  <a:gd name="T38" fmla="*/ 75 w 114"/>
                  <a:gd name="T3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4" h="47">
                    <a:moveTo>
                      <a:pt x="75" y="17"/>
                    </a:moveTo>
                    <a:cubicBezTo>
                      <a:pt x="69" y="18"/>
                      <a:pt x="65" y="26"/>
                      <a:pt x="60" y="17"/>
                    </a:cubicBezTo>
                    <a:cubicBezTo>
                      <a:pt x="55" y="8"/>
                      <a:pt x="42" y="6"/>
                      <a:pt x="38" y="8"/>
                    </a:cubicBezTo>
                    <a:cubicBezTo>
                      <a:pt x="33" y="10"/>
                      <a:pt x="13" y="8"/>
                      <a:pt x="14" y="12"/>
                    </a:cubicBezTo>
                    <a:cubicBezTo>
                      <a:pt x="14" y="17"/>
                      <a:pt x="9" y="24"/>
                      <a:pt x="5" y="24"/>
                    </a:cubicBezTo>
                    <a:cubicBezTo>
                      <a:pt x="0" y="25"/>
                      <a:pt x="3" y="27"/>
                      <a:pt x="5" y="28"/>
                    </a:cubicBezTo>
                    <a:cubicBezTo>
                      <a:pt x="8" y="29"/>
                      <a:pt x="11" y="24"/>
                      <a:pt x="26" y="27"/>
                    </a:cubicBezTo>
                    <a:cubicBezTo>
                      <a:pt x="41" y="31"/>
                      <a:pt x="45" y="31"/>
                      <a:pt x="43" y="33"/>
                    </a:cubicBezTo>
                    <a:cubicBezTo>
                      <a:pt x="41" y="36"/>
                      <a:pt x="31" y="35"/>
                      <a:pt x="34" y="37"/>
                    </a:cubicBezTo>
                    <a:cubicBezTo>
                      <a:pt x="37" y="39"/>
                      <a:pt x="41" y="47"/>
                      <a:pt x="49" y="42"/>
                    </a:cubicBezTo>
                    <a:cubicBezTo>
                      <a:pt x="58" y="37"/>
                      <a:pt x="59" y="35"/>
                      <a:pt x="67" y="35"/>
                    </a:cubicBezTo>
                    <a:cubicBezTo>
                      <a:pt x="75" y="35"/>
                      <a:pt x="73" y="40"/>
                      <a:pt x="90" y="35"/>
                    </a:cubicBezTo>
                    <a:cubicBezTo>
                      <a:pt x="107" y="31"/>
                      <a:pt x="108" y="27"/>
                      <a:pt x="108" y="27"/>
                    </a:cubicBezTo>
                    <a:cubicBezTo>
                      <a:pt x="108" y="27"/>
                      <a:pt x="114" y="22"/>
                      <a:pt x="112" y="19"/>
                    </a:cubicBezTo>
                    <a:cubicBezTo>
                      <a:pt x="110" y="16"/>
                      <a:pt x="108" y="14"/>
                      <a:pt x="106" y="14"/>
                    </a:cubicBezTo>
                    <a:cubicBezTo>
                      <a:pt x="104" y="14"/>
                      <a:pt x="103" y="17"/>
                      <a:pt x="98" y="14"/>
                    </a:cubicBezTo>
                    <a:cubicBezTo>
                      <a:pt x="93" y="10"/>
                      <a:pt x="95" y="14"/>
                      <a:pt x="92" y="7"/>
                    </a:cubicBezTo>
                    <a:cubicBezTo>
                      <a:pt x="89" y="0"/>
                      <a:pt x="91" y="0"/>
                      <a:pt x="86" y="0"/>
                    </a:cubicBezTo>
                    <a:cubicBezTo>
                      <a:pt x="80" y="0"/>
                      <a:pt x="62" y="2"/>
                      <a:pt x="69" y="4"/>
                    </a:cubicBezTo>
                    <a:cubicBezTo>
                      <a:pt x="76" y="7"/>
                      <a:pt x="75" y="17"/>
                      <a:pt x="7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122"/>
              <p:cNvSpPr/>
              <p:nvPr/>
            </p:nvSpPr>
            <p:spPr bwMode="auto">
              <a:xfrm>
                <a:off x="1779587" y="1282701"/>
                <a:ext cx="157163" cy="160338"/>
              </a:xfrm>
              <a:custGeom>
                <a:avLst/>
                <a:gdLst>
                  <a:gd name="T0" fmla="*/ 40 w 59"/>
                  <a:gd name="T1" fmla="*/ 20 h 60"/>
                  <a:gd name="T2" fmla="*/ 51 w 59"/>
                  <a:gd name="T3" fmla="*/ 9 h 60"/>
                  <a:gd name="T4" fmla="*/ 32 w 59"/>
                  <a:gd name="T5" fmla="*/ 4 h 60"/>
                  <a:gd name="T6" fmla="*/ 11 w 59"/>
                  <a:gd name="T7" fmla="*/ 10 h 60"/>
                  <a:gd name="T8" fmla="*/ 11 w 59"/>
                  <a:gd name="T9" fmla="*/ 21 h 60"/>
                  <a:gd name="T10" fmla="*/ 0 w 59"/>
                  <a:gd name="T11" fmla="*/ 26 h 60"/>
                  <a:gd name="T12" fmla="*/ 4 w 59"/>
                  <a:gd name="T13" fmla="*/ 40 h 60"/>
                  <a:gd name="T14" fmla="*/ 16 w 59"/>
                  <a:gd name="T15" fmla="*/ 50 h 60"/>
                  <a:gd name="T16" fmla="*/ 22 w 59"/>
                  <a:gd name="T17" fmla="*/ 59 h 60"/>
                  <a:gd name="T18" fmla="*/ 34 w 59"/>
                  <a:gd name="T19" fmla="*/ 52 h 60"/>
                  <a:gd name="T20" fmla="*/ 44 w 59"/>
                  <a:gd name="T21" fmla="*/ 49 h 60"/>
                  <a:gd name="T22" fmla="*/ 46 w 59"/>
                  <a:gd name="T23" fmla="*/ 42 h 60"/>
                  <a:gd name="T24" fmla="*/ 47 w 59"/>
                  <a:gd name="T25" fmla="*/ 31 h 60"/>
                  <a:gd name="T26" fmla="*/ 40 w 59"/>
                  <a:gd name="T27" fmla="*/ 2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60">
                    <a:moveTo>
                      <a:pt x="40" y="20"/>
                    </a:moveTo>
                    <a:cubicBezTo>
                      <a:pt x="32" y="19"/>
                      <a:pt x="59" y="9"/>
                      <a:pt x="51" y="9"/>
                    </a:cubicBezTo>
                    <a:cubicBezTo>
                      <a:pt x="43" y="9"/>
                      <a:pt x="37" y="0"/>
                      <a:pt x="32" y="4"/>
                    </a:cubicBezTo>
                    <a:cubicBezTo>
                      <a:pt x="27" y="8"/>
                      <a:pt x="11" y="10"/>
                      <a:pt x="11" y="1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36"/>
                      <a:pt x="4" y="40"/>
                    </a:cubicBezTo>
                    <a:cubicBezTo>
                      <a:pt x="9" y="43"/>
                      <a:pt x="20" y="46"/>
                      <a:pt x="16" y="50"/>
                    </a:cubicBezTo>
                    <a:cubicBezTo>
                      <a:pt x="12" y="53"/>
                      <a:pt x="25" y="59"/>
                      <a:pt x="22" y="59"/>
                    </a:cubicBezTo>
                    <a:cubicBezTo>
                      <a:pt x="19" y="60"/>
                      <a:pt x="26" y="55"/>
                      <a:pt x="34" y="52"/>
                    </a:cubicBezTo>
                    <a:cubicBezTo>
                      <a:pt x="41" y="50"/>
                      <a:pt x="45" y="48"/>
                      <a:pt x="44" y="49"/>
                    </a:cubicBezTo>
                    <a:cubicBezTo>
                      <a:pt x="44" y="50"/>
                      <a:pt x="45" y="45"/>
                      <a:pt x="46" y="42"/>
                    </a:cubicBezTo>
                    <a:cubicBezTo>
                      <a:pt x="47" y="38"/>
                      <a:pt x="47" y="31"/>
                      <a:pt x="47" y="31"/>
                    </a:cubicBezTo>
                    <a:cubicBezTo>
                      <a:pt x="47" y="31"/>
                      <a:pt x="50" y="21"/>
                      <a:pt x="4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123"/>
              <p:cNvSpPr/>
              <p:nvPr/>
            </p:nvSpPr>
            <p:spPr bwMode="auto">
              <a:xfrm>
                <a:off x="1755775" y="1152526"/>
                <a:ext cx="254000" cy="125413"/>
              </a:xfrm>
              <a:custGeom>
                <a:avLst/>
                <a:gdLst>
                  <a:gd name="T0" fmla="*/ 21 w 95"/>
                  <a:gd name="T1" fmla="*/ 14 h 47"/>
                  <a:gd name="T2" fmla="*/ 6 w 95"/>
                  <a:gd name="T3" fmla="*/ 4 h 47"/>
                  <a:gd name="T4" fmla="*/ 7 w 95"/>
                  <a:gd name="T5" fmla="*/ 16 h 47"/>
                  <a:gd name="T6" fmla="*/ 5 w 95"/>
                  <a:gd name="T7" fmla="*/ 27 h 47"/>
                  <a:gd name="T8" fmla="*/ 12 w 95"/>
                  <a:gd name="T9" fmla="*/ 34 h 47"/>
                  <a:gd name="T10" fmla="*/ 19 w 95"/>
                  <a:gd name="T11" fmla="*/ 44 h 47"/>
                  <a:gd name="T12" fmla="*/ 59 w 95"/>
                  <a:gd name="T13" fmla="*/ 42 h 47"/>
                  <a:gd name="T14" fmla="*/ 82 w 95"/>
                  <a:gd name="T15" fmla="*/ 40 h 47"/>
                  <a:gd name="T16" fmla="*/ 95 w 95"/>
                  <a:gd name="T17" fmla="*/ 35 h 47"/>
                  <a:gd name="T18" fmla="*/ 86 w 95"/>
                  <a:gd name="T19" fmla="*/ 18 h 47"/>
                  <a:gd name="T20" fmla="*/ 75 w 95"/>
                  <a:gd name="T21" fmla="*/ 23 h 47"/>
                  <a:gd name="T22" fmla="*/ 64 w 95"/>
                  <a:gd name="T23" fmla="*/ 12 h 47"/>
                  <a:gd name="T24" fmla="*/ 61 w 95"/>
                  <a:gd name="T25" fmla="*/ 2 h 47"/>
                  <a:gd name="T26" fmla="*/ 40 w 95"/>
                  <a:gd name="T27" fmla="*/ 2 h 47"/>
                  <a:gd name="T28" fmla="*/ 26 w 95"/>
                  <a:gd name="T29" fmla="*/ 3 h 47"/>
                  <a:gd name="T30" fmla="*/ 21 w 95"/>
                  <a:gd name="T31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47">
                    <a:moveTo>
                      <a:pt x="21" y="14"/>
                    </a:moveTo>
                    <a:cubicBezTo>
                      <a:pt x="15" y="8"/>
                      <a:pt x="10" y="3"/>
                      <a:pt x="6" y="4"/>
                    </a:cubicBezTo>
                    <a:cubicBezTo>
                      <a:pt x="3" y="4"/>
                      <a:pt x="9" y="12"/>
                      <a:pt x="7" y="16"/>
                    </a:cubicBezTo>
                    <a:cubicBezTo>
                      <a:pt x="6" y="19"/>
                      <a:pt x="10" y="26"/>
                      <a:pt x="5" y="27"/>
                    </a:cubicBezTo>
                    <a:cubicBezTo>
                      <a:pt x="0" y="29"/>
                      <a:pt x="5" y="27"/>
                      <a:pt x="12" y="34"/>
                    </a:cubicBezTo>
                    <a:cubicBezTo>
                      <a:pt x="18" y="41"/>
                      <a:pt x="5" y="47"/>
                      <a:pt x="19" y="44"/>
                    </a:cubicBezTo>
                    <a:cubicBezTo>
                      <a:pt x="32" y="41"/>
                      <a:pt x="46" y="43"/>
                      <a:pt x="59" y="42"/>
                    </a:cubicBezTo>
                    <a:cubicBezTo>
                      <a:pt x="71" y="41"/>
                      <a:pt x="82" y="40"/>
                      <a:pt x="82" y="40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5" y="35"/>
                      <a:pt x="89" y="20"/>
                      <a:pt x="86" y="18"/>
                    </a:cubicBezTo>
                    <a:cubicBezTo>
                      <a:pt x="83" y="16"/>
                      <a:pt x="75" y="23"/>
                      <a:pt x="75" y="23"/>
                    </a:cubicBezTo>
                    <a:cubicBezTo>
                      <a:pt x="75" y="23"/>
                      <a:pt x="64" y="14"/>
                      <a:pt x="64" y="12"/>
                    </a:cubicBezTo>
                    <a:cubicBezTo>
                      <a:pt x="64" y="9"/>
                      <a:pt x="65" y="4"/>
                      <a:pt x="61" y="2"/>
                    </a:cubicBezTo>
                    <a:cubicBezTo>
                      <a:pt x="57" y="1"/>
                      <a:pt x="47" y="2"/>
                      <a:pt x="40" y="2"/>
                    </a:cubicBezTo>
                    <a:cubicBezTo>
                      <a:pt x="34" y="2"/>
                      <a:pt x="26" y="0"/>
                      <a:pt x="26" y="3"/>
                    </a:cubicBezTo>
                    <a:cubicBezTo>
                      <a:pt x="26" y="6"/>
                      <a:pt x="21" y="14"/>
                      <a:pt x="2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124"/>
              <p:cNvSpPr/>
              <p:nvPr/>
            </p:nvSpPr>
            <p:spPr bwMode="auto">
              <a:xfrm>
                <a:off x="2038350" y="1298576"/>
                <a:ext cx="660400" cy="614363"/>
              </a:xfrm>
              <a:custGeom>
                <a:avLst/>
                <a:gdLst>
                  <a:gd name="T0" fmla="*/ 57 w 247"/>
                  <a:gd name="T1" fmla="*/ 3 h 230"/>
                  <a:gd name="T2" fmla="*/ 35 w 247"/>
                  <a:gd name="T3" fmla="*/ 6 h 230"/>
                  <a:gd name="T4" fmla="*/ 14 w 247"/>
                  <a:gd name="T5" fmla="*/ 26 h 230"/>
                  <a:gd name="T6" fmla="*/ 20 w 247"/>
                  <a:gd name="T7" fmla="*/ 56 h 230"/>
                  <a:gd name="T8" fmla="*/ 22 w 247"/>
                  <a:gd name="T9" fmla="*/ 76 h 230"/>
                  <a:gd name="T10" fmla="*/ 73 w 247"/>
                  <a:gd name="T11" fmla="*/ 71 h 230"/>
                  <a:gd name="T12" fmla="*/ 113 w 247"/>
                  <a:gd name="T13" fmla="*/ 69 h 230"/>
                  <a:gd name="T14" fmla="*/ 121 w 247"/>
                  <a:gd name="T15" fmla="*/ 94 h 230"/>
                  <a:gd name="T16" fmla="*/ 121 w 247"/>
                  <a:gd name="T17" fmla="*/ 107 h 230"/>
                  <a:gd name="T18" fmla="*/ 149 w 247"/>
                  <a:gd name="T19" fmla="*/ 107 h 230"/>
                  <a:gd name="T20" fmla="*/ 143 w 247"/>
                  <a:gd name="T21" fmla="*/ 121 h 230"/>
                  <a:gd name="T22" fmla="*/ 130 w 247"/>
                  <a:gd name="T23" fmla="*/ 147 h 230"/>
                  <a:gd name="T24" fmla="*/ 120 w 247"/>
                  <a:gd name="T25" fmla="*/ 156 h 230"/>
                  <a:gd name="T26" fmla="*/ 94 w 247"/>
                  <a:gd name="T27" fmla="*/ 150 h 230"/>
                  <a:gd name="T28" fmla="*/ 84 w 247"/>
                  <a:gd name="T29" fmla="*/ 176 h 230"/>
                  <a:gd name="T30" fmla="*/ 88 w 247"/>
                  <a:gd name="T31" fmla="*/ 187 h 230"/>
                  <a:gd name="T32" fmla="*/ 121 w 247"/>
                  <a:gd name="T33" fmla="*/ 173 h 230"/>
                  <a:gd name="T34" fmla="*/ 128 w 247"/>
                  <a:gd name="T35" fmla="*/ 188 h 230"/>
                  <a:gd name="T36" fmla="*/ 142 w 247"/>
                  <a:gd name="T37" fmla="*/ 201 h 230"/>
                  <a:gd name="T38" fmla="*/ 159 w 247"/>
                  <a:gd name="T39" fmla="*/ 226 h 230"/>
                  <a:gd name="T40" fmla="*/ 165 w 247"/>
                  <a:gd name="T41" fmla="*/ 227 h 230"/>
                  <a:gd name="T42" fmla="*/ 182 w 247"/>
                  <a:gd name="T43" fmla="*/ 227 h 230"/>
                  <a:gd name="T44" fmla="*/ 192 w 247"/>
                  <a:gd name="T45" fmla="*/ 227 h 230"/>
                  <a:gd name="T46" fmla="*/ 184 w 247"/>
                  <a:gd name="T47" fmla="*/ 212 h 230"/>
                  <a:gd name="T48" fmla="*/ 172 w 247"/>
                  <a:gd name="T49" fmla="*/ 187 h 230"/>
                  <a:gd name="T50" fmla="*/ 191 w 247"/>
                  <a:gd name="T51" fmla="*/ 207 h 230"/>
                  <a:gd name="T52" fmla="*/ 194 w 247"/>
                  <a:gd name="T53" fmla="*/ 209 h 230"/>
                  <a:gd name="T54" fmla="*/ 210 w 247"/>
                  <a:gd name="T55" fmla="*/ 194 h 230"/>
                  <a:gd name="T56" fmla="*/ 206 w 247"/>
                  <a:gd name="T57" fmla="*/ 181 h 230"/>
                  <a:gd name="T58" fmla="*/ 189 w 247"/>
                  <a:gd name="T59" fmla="*/ 151 h 230"/>
                  <a:gd name="T60" fmla="*/ 194 w 247"/>
                  <a:gd name="T61" fmla="*/ 132 h 230"/>
                  <a:gd name="T62" fmla="*/ 212 w 247"/>
                  <a:gd name="T63" fmla="*/ 137 h 230"/>
                  <a:gd name="T64" fmla="*/ 213 w 247"/>
                  <a:gd name="T65" fmla="*/ 154 h 230"/>
                  <a:gd name="T66" fmla="*/ 225 w 247"/>
                  <a:gd name="T67" fmla="*/ 158 h 230"/>
                  <a:gd name="T68" fmla="*/ 237 w 247"/>
                  <a:gd name="T69" fmla="*/ 148 h 230"/>
                  <a:gd name="T70" fmla="*/ 244 w 247"/>
                  <a:gd name="T71" fmla="*/ 136 h 230"/>
                  <a:gd name="T72" fmla="*/ 247 w 247"/>
                  <a:gd name="T73" fmla="*/ 125 h 230"/>
                  <a:gd name="T74" fmla="*/ 218 w 247"/>
                  <a:gd name="T75" fmla="*/ 117 h 230"/>
                  <a:gd name="T76" fmla="*/ 194 w 247"/>
                  <a:gd name="T77" fmla="*/ 111 h 230"/>
                  <a:gd name="T78" fmla="*/ 190 w 247"/>
                  <a:gd name="T79" fmla="*/ 98 h 230"/>
                  <a:gd name="T80" fmla="*/ 195 w 247"/>
                  <a:gd name="T81" fmla="*/ 88 h 230"/>
                  <a:gd name="T82" fmla="*/ 204 w 247"/>
                  <a:gd name="T83" fmla="*/ 82 h 230"/>
                  <a:gd name="T84" fmla="*/ 183 w 247"/>
                  <a:gd name="T85" fmla="*/ 59 h 230"/>
                  <a:gd name="T86" fmla="*/ 174 w 247"/>
                  <a:gd name="T87" fmla="*/ 60 h 230"/>
                  <a:gd name="T88" fmla="*/ 171 w 247"/>
                  <a:gd name="T89" fmla="*/ 45 h 230"/>
                  <a:gd name="T90" fmla="*/ 153 w 247"/>
                  <a:gd name="T91" fmla="*/ 49 h 230"/>
                  <a:gd name="T92" fmla="*/ 145 w 247"/>
                  <a:gd name="T93" fmla="*/ 36 h 230"/>
                  <a:gd name="T94" fmla="*/ 138 w 247"/>
                  <a:gd name="T95" fmla="*/ 28 h 230"/>
                  <a:gd name="T96" fmla="*/ 140 w 247"/>
                  <a:gd name="T97" fmla="*/ 17 h 230"/>
                  <a:gd name="T98" fmla="*/ 123 w 247"/>
                  <a:gd name="T99" fmla="*/ 9 h 230"/>
                  <a:gd name="T100" fmla="*/ 110 w 247"/>
                  <a:gd name="T101" fmla="*/ 3 h 230"/>
                  <a:gd name="T102" fmla="*/ 97 w 247"/>
                  <a:gd name="T103" fmla="*/ 4 h 230"/>
                  <a:gd name="T104" fmla="*/ 88 w 247"/>
                  <a:gd name="T105" fmla="*/ 14 h 230"/>
                  <a:gd name="T106" fmla="*/ 87 w 247"/>
                  <a:gd name="T107" fmla="*/ 35 h 230"/>
                  <a:gd name="T108" fmla="*/ 73 w 247"/>
                  <a:gd name="T109" fmla="*/ 24 h 230"/>
                  <a:gd name="T110" fmla="*/ 68 w 247"/>
                  <a:gd name="T111" fmla="*/ 8 h 230"/>
                  <a:gd name="T112" fmla="*/ 64 w 247"/>
                  <a:gd name="T113" fmla="*/ 7 h 230"/>
                  <a:gd name="T114" fmla="*/ 57 w 247"/>
                  <a:gd name="T115" fmla="*/ 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7" h="230">
                    <a:moveTo>
                      <a:pt x="57" y="3"/>
                    </a:moveTo>
                    <a:cubicBezTo>
                      <a:pt x="49" y="3"/>
                      <a:pt x="44" y="0"/>
                      <a:pt x="35" y="6"/>
                    </a:cubicBezTo>
                    <a:cubicBezTo>
                      <a:pt x="26" y="12"/>
                      <a:pt x="17" y="19"/>
                      <a:pt x="14" y="26"/>
                    </a:cubicBezTo>
                    <a:cubicBezTo>
                      <a:pt x="11" y="32"/>
                      <a:pt x="20" y="54"/>
                      <a:pt x="20" y="56"/>
                    </a:cubicBezTo>
                    <a:cubicBezTo>
                      <a:pt x="20" y="58"/>
                      <a:pt x="0" y="76"/>
                      <a:pt x="22" y="76"/>
                    </a:cubicBezTo>
                    <a:cubicBezTo>
                      <a:pt x="44" y="76"/>
                      <a:pt x="65" y="71"/>
                      <a:pt x="73" y="71"/>
                    </a:cubicBezTo>
                    <a:cubicBezTo>
                      <a:pt x="81" y="72"/>
                      <a:pt x="105" y="48"/>
                      <a:pt x="113" y="69"/>
                    </a:cubicBezTo>
                    <a:cubicBezTo>
                      <a:pt x="122" y="90"/>
                      <a:pt x="126" y="93"/>
                      <a:pt x="121" y="94"/>
                    </a:cubicBezTo>
                    <a:cubicBezTo>
                      <a:pt x="117" y="96"/>
                      <a:pt x="117" y="104"/>
                      <a:pt x="121" y="107"/>
                    </a:cubicBezTo>
                    <a:cubicBezTo>
                      <a:pt x="125" y="110"/>
                      <a:pt x="144" y="107"/>
                      <a:pt x="149" y="107"/>
                    </a:cubicBezTo>
                    <a:cubicBezTo>
                      <a:pt x="153" y="107"/>
                      <a:pt x="155" y="111"/>
                      <a:pt x="143" y="121"/>
                    </a:cubicBezTo>
                    <a:cubicBezTo>
                      <a:pt x="131" y="131"/>
                      <a:pt x="134" y="142"/>
                      <a:pt x="130" y="147"/>
                    </a:cubicBezTo>
                    <a:cubicBezTo>
                      <a:pt x="125" y="152"/>
                      <a:pt x="123" y="156"/>
                      <a:pt x="120" y="156"/>
                    </a:cubicBezTo>
                    <a:cubicBezTo>
                      <a:pt x="117" y="157"/>
                      <a:pt x="102" y="145"/>
                      <a:pt x="94" y="150"/>
                    </a:cubicBezTo>
                    <a:cubicBezTo>
                      <a:pt x="87" y="154"/>
                      <a:pt x="84" y="173"/>
                      <a:pt x="84" y="176"/>
                    </a:cubicBezTo>
                    <a:cubicBezTo>
                      <a:pt x="84" y="179"/>
                      <a:pt x="81" y="192"/>
                      <a:pt x="88" y="187"/>
                    </a:cubicBezTo>
                    <a:cubicBezTo>
                      <a:pt x="96" y="183"/>
                      <a:pt x="121" y="173"/>
                      <a:pt x="121" y="173"/>
                    </a:cubicBezTo>
                    <a:cubicBezTo>
                      <a:pt x="121" y="173"/>
                      <a:pt x="121" y="186"/>
                      <a:pt x="128" y="188"/>
                    </a:cubicBezTo>
                    <a:cubicBezTo>
                      <a:pt x="134" y="190"/>
                      <a:pt x="133" y="196"/>
                      <a:pt x="142" y="201"/>
                    </a:cubicBezTo>
                    <a:cubicBezTo>
                      <a:pt x="152" y="206"/>
                      <a:pt x="159" y="226"/>
                      <a:pt x="159" y="226"/>
                    </a:cubicBezTo>
                    <a:cubicBezTo>
                      <a:pt x="159" y="226"/>
                      <a:pt x="160" y="227"/>
                      <a:pt x="165" y="227"/>
                    </a:cubicBezTo>
                    <a:cubicBezTo>
                      <a:pt x="171" y="227"/>
                      <a:pt x="182" y="227"/>
                      <a:pt x="182" y="227"/>
                    </a:cubicBezTo>
                    <a:cubicBezTo>
                      <a:pt x="182" y="227"/>
                      <a:pt x="194" y="230"/>
                      <a:pt x="192" y="227"/>
                    </a:cubicBezTo>
                    <a:cubicBezTo>
                      <a:pt x="189" y="223"/>
                      <a:pt x="189" y="221"/>
                      <a:pt x="184" y="212"/>
                    </a:cubicBezTo>
                    <a:cubicBezTo>
                      <a:pt x="178" y="204"/>
                      <a:pt x="161" y="180"/>
                      <a:pt x="172" y="187"/>
                    </a:cubicBezTo>
                    <a:cubicBezTo>
                      <a:pt x="183" y="193"/>
                      <a:pt x="192" y="204"/>
                      <a:pt x="191" y="207"/>
                    </a:cubicBezTo>
                    <a:cubicBezTo>
                      <a:pt x="191" y="210"/>
                      <a:pt x="183" y="212"/>
                      <a:pt x="194" y="209"/>
                    </a:cubicBezTo>
                    <a:cubicBezTo>
                      <a:pt x="205" y="206"/>
                      <a:pt x="213" y="198"/>
                      <a:pt x="210" y="194"/>
                    </a:cubicBezTo>
                    <a:cubicBezTo>
                      <a:pt x="208" y="191"/>
                      <a:pt x="212" y="189"/>
                      <a:pt x="206" y="181"/>
                    </a:cubicBezTo>
                    <a:cubicBezTo>
                      <a:pt x="201" y="173"/>
                      <a:pt x="185" y="162"/>
                      <a:pt x="189" y="151"/>
                    </a:cubicBezTo>
                    <a:cubicBezTo>
                      <a:pt x="192" y="140"/>
                      <a:pt x="194" y="132"/>
                      <a:pt x="194" y="132"/>
                    </a:cubicBezTo>
                    <a:cubicBezTo>
                      <a:pt x="194" y="132"/>
                      <a:pt x="214" y="133"/>
                      <a:pt x="212" y="137"/>
                    </a:cubicBezTo>
                    <a:cubicBezTo>
                      <a:pt x="211" y="141"/>
                      <a:pt x="213" y="154"/>
                      <a:pt x="213" y="154"/>
                    </a:cubicBezTo>
                    <a:cubicBezTo>
                      <a:pt x="213" y="154"/>
                      <a:pt x="217" y="160"/>
                      <a:pt x="225" y="158"/>
                    </a:cubicBezTo>
                    <a:cubicBezTo>
                      <a:pt x="234" y="156"/>
                      <a:pt x="237" y="148"/>
                      <a:pt x="237" y="148"/>
                    </a:cubicBezTo>
                    <a:cubicBezTo>
                      <a:pt x="237" y="148"/>
                      <a:pt x="246" y="141"/>
                      <a:pt x="244" y="136"/>
                    </a:cubicBezTo>
                    <a:cubicBezTo>
                      <a:pt x="243" y="131"/>
                      <a:pt x="247" y="125"/>
                      <a:pt x="247" y="125"/>
                    </a:cubicBezTo>
                    <a:cubicBezTo>
                      <a:pt x="247" y="125"/>
                      <a:pt x="228" y="119"/>
                      <a:pt x="218" y="117"/>
                    </a:cubicBezTo>
                    <a:cubicBezTo>
                      <a:pt x="207" y="115"/>
                      <a:pt x="199" y="119"/>
                      <a:pt x="194" y="111"/>
                    </a:cubicBezTo>
                    <a:cubicBezTo>
                      <a:pt x="189" y="104"/>
                      <a:pt x="189" y="105"/>
                      <a:pt x="190" y="98"/>
                    </a:cubicBezTo>
                    <a:cubicBezTo>
                      <a:pt x="191" y="90"/>
                      <a:pt x="189" y="89"/>
                      <a:pt x="195" y="88"/>
                    </a:cubicBezTo>
                    <a:cubicBezTo>
                      <a:pt x="202" y="86"/>
                      <a:pt x="207" y="90"/>
                      <a:pt x="204" y="82"/>
                    </a:cubicBezTo>
                    <a:cubicBezTo>
                      <a:pt x="201" y="73"/>
                      <a:pt x="186" y="61"/>
                      <a:pt x="183" y="59"/>
                    </a:cubicBezTo>
                    <a:cubicBezTo>
                      <a:pt x="180" y="57"/>
                      <a:pt x="179" y="60"/>
                      <a:pt x="174" y="60"/>
                    </a:cubicBezTo>
                    <a:cubicBezTo>
                      <a:pt x="170" y="60"/>
                      <a:pt x="181" y="45"/>
                      <a:pt x="171" y="45"/>
                    </a:cubicBezTo>
                    <a:cubicBezTo>
                      <a:pt x="161" y="45"/>
                      <a:pt x="156" y="48"/>
                      <a:pt x="153" y="49"/>
                    </a:cubicBezTo>
                    <a:cubicBezTo>
                      <a:pt x="150" y="49"/>
                      <a:pt x="151" y="43"/>
                      <a:pt x="145" y="36"/>
                    </a:cubicBezTo>
                    <a:cubicBezTo>
                      <a:pt x="138" y="28"/>
                      <a:pt x="138" y="34"/>
                      <a:pt x="138" y="28"/>
                    </a:cubicBezTo>
                    <a:cubicBezTo>
                      <a:pt x="137" y="23"/>
                      <a:pt x="153" y="22"/>
                      <a:pt x="140" y="17"/>
                    </a:cubicBezTo>
                    <a:cubicBezTo>
                      <a:pt x="127" y="13"/>
                      <a:pt x="137" y="15"/>
                      <a:pt x="123" y="9"/>
                    </a:cubicBezTo>
                    <a:cubicBezTo>
                      <a:pt x="110" y="3"/>
                      <a:pt x="113" y="3"/>
                      <a:pt x="110" y="3"/>
                    </a:cubicBezTo>
                    <a:cubicBezTo>
                      <a:pt x="106" y="2"/>
                      <a:pt x="103" y="0"/>
                      <a:pt x="97" y="4"/>
                    </a:cubicBezTo>
                    <a:cubicBezTo>
                      <a:pt x="90" y="8"/>
                      <a:pt x="88" y="1"/>
                      <a:pt x="88" y="14"/>
                    </a:cubicBezTo>
                    <a:cubicBezTo>
                      <a:pt x="87" y="27"/>
                      <a:pt x="94" y="36"/>
                      <a:pt x="87" y="35"/>
                    </a:cubicBezTo>
                    <a:cubicBezTo>
                      <a:pt x="81" y="34"/>
                      <a:pt x="73" y="24"/>
                      <a:pt x="73" y="24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4" y="7"/>
                      <a:pt x="64" y="7"/>
                      <a:pt x="64" y="7"/>
                    </a:cubicBezTo>
                    <a:lnTo>
                      <a:pt x="5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125"/>
              <p:cNvSpPr/>
              <p:nvPr/>
            </p:nvSpPr>
            <p:spPr bwMode="auto">
              <a:xfrm>
                <a:off x="2046287" y="1689101"/>
                <a:ext cx="176213" cy="141288"/>
              </a:xfrm>
              <a:custGeom>
                <a:avLst/>
                <a:gdLst>
                  <a:gd name="T0" fmla="*/ 17 w 66"/>
                  <a:gd name="T1" fmla="*/ 53 h 53"/>
                  <a:gd name="T2" fmla="*/ 39 w 66"/>
                  <a:gd name="T3" fmla="*/ 37 h 53"/>
                  <a:gd name="T4" fmla="*/ 50 w 66"/>
                  <a:gd name="T5" fmla="*/ 45 h 53"/>
                  <a:gd name="T6" fmla="*/ 62 w 66"/>
                  <a:gd name="T7" fmla="*/ 37 h 53"/>
                  <a:gd name="T8" fmla="*/ 54 w 66"/>
                  <a:gd name="T9" fmla="*/ 25 h 53"/>
                  <a:gd name="T10" fmla="*/ 42 w 66"/>
                  <a:gd name="T11" fmla="*/ 10 h 53"/>
                  <a:gd name="T12" fmla="*/ 28 w 66"/>
                  <a:gd name="T13" fmla="*/ 2 h 53"/>
                  <a:gd name="T14" fmla="*/ 18 w 66"/>
                  <a:gd name="T15" fmla="*/ 12 h 53"/>
                  <a:gd name="T16" fmla="*/ 12 w 66"/>
                  <a:gd name="T17" fmla="*/ 29 h 53"/>
                  <a:gd name="T18" fmla="*/ 0 w 66"/>
                  <a:gd name="T19" fmla="*/ 41 h 53"/>
                  <a:gd name="T20" fmla="*/ 17 w 66"/>
                  <a:gd name="T2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53">
                    <a:moveTo>
                      <a:pt x="17" y="53"/>
                    </a:moveTo>
                    <a:cubicBezTo>
                      <a:pt x="24" y="45"/>
                      <a:pt x="34" y="40"/>
                      <a:pt x="39" y="37"/>
                    </a:cubicBezTo>
                    <a:cubicBezTo>
                      <a:pt x="44" y="35"/>
                      <a:pt x="37" y="48"/>
                      <a:pt x="50" y="45"/>
                    </a:cubicBezTo>
                    <a:cubicBezTo>
                      <a:pt x="63" y="42"/>
                      <a:pt x="66" y="41"/>
                      <a:pt x="62" y="37"/>
                    </a:cubicBezTo>
                    <a:cubicBezTo>
                      <a:pt x="58" y="33"/>
                      <a:pt x="61" y="38"/>
                      <a:pt x="54" y="25"/>
                    </a:cubicBezTo>
                    <a:cubicBezTo>
                      <a:pt x="46" y="13"/>
                      <a:pt x="52" y="14"/>
                      <a:pt x="42" y="10"/>
                    </a:cubicBezTo>
                    <a:cubicBezTo>
                      <a:pt x="32" y="6"/>
                      <a:pt x="31" y="4"/>
                      <a:pt x="28" y="2"/>
                    </a:cubicBezTo>
                    <a:cubicBezTo>
                      <a:pt x="25" y="0"/>
                      <a:pt x="18" y="10"/>
                      <a:pt x="18" y="12"/>
                    </a:cubicBezTo>
                    <a:cubicBezTo>
                      <a:pt x="18" y="14"/>
                      <a:pt x="21" y="27"/>
                      <a:pt x="12" y="29"/>
                    </a:cubicBezTo>
                    <a:cubicBezTo>
                      <a:pt x="2" y="32"/>
                      <a:pt x="0" y="41"/>
                      <a:pt x="0" y="41"/>
                    </a:cubicBezTo>
                    <a:lnTo>
                      <a:pt x="17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126"/>
              <p:cNvSpPr/>
              <p:nvPr/>
            </p:nvSpPr>
            <p:spPr bwMode="auto">
              <a:xfrm>
                <a:off x="2092325" y="1841501"/>
                <a:ext cx="76200" cy="39688"/>
              </a:xfrm>
              <a:custGeom>
                <a:avLst/>
                <a:gdLst>
                  <a:gd name="T0" fmla="*/ 25 w 29"/>
                  <a:gd name="T1" fmla="*/ 0 h 15"/>
                  <a:gd name="T2" fmla="*/ 8 w 29"/>
                  <a:gd name="T3" fmla="*/ 14 h 15"/>
                  <a:gd name="T4" fmla="*/ 23 w 29"/>
                  <a:gd name="T5" fmla="*/ 12 h 15"/>
                  <a:gd name="T6" fmla="*/ 29 w 29"/>
                  <a:gd name="T7" fmla="*/ 2 h 15"/>
                  <a:gd name="T8" fmla="*/ 25 w 2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">
                    <a:moveTo>
                      <a:pt x="25" y="0"/>
                    </a:moveTo>
                    <a:cubicBezTo>
                      <a:pt x="18" y="7"/>
                      <a:pt x="0" y="14"/>
                      <a:pt x="8" y="14"/>
                    </a:cubicBezTo>
                    <a:cubicBezTo>
                      <a:pt x="15" y="15"/>
                      <a:pt x="23" y="12"/>
                      <a:pt x="23" y="12"/>
                    </a:cubicBezTo>
                    <a:cubicBezTo>
                      <a:pt x="29" y="2"/>
                      <a:pt x="29" y="2"/>
                      <a:pt x="29" y="2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127"/>
              <p:cNvSpPr/>
              <p:nvPr/>
            </p:nvSpPr>
            <p:spPr bwMode="auto">
              <a:xfrm>
                <a:off x="2171700" y="1884363"/>
                <a:ext cx="61913" cy="52388"/>
              </a:xfrm>
              <a:custGeom>
                <a:avLst/>
                <a:gdLst>
                  <a:gd name="T0" fmla="*/ 13 w 23"/>
                  <a:gd name="T1" fmla="*/ 0 h 20"/>
                  <a:gd name="T2" fmla="*/ 9 w 23"/>
                  <a:gd name="T3" fmla="*/ 14 h 20"/>
                  <a:gd name="T4" fmla="*/ 21 w 23"/>
                  <a:gd name="T5" fmla="*/ 15 h 20"/>
                  <a:gd name="T6" fmla="*/ 20 w 23"/>
                  <a:gd name="T7" fmla="*/ 6 h 20"/>
                  <a:gd name="T8" fmla="*/ 13 w 23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13" y="0"/>
                    </a:moveTo>
                    <a:cubicBezTo>
                      <a:pt x="12" y="7"/>
                      <a:pt x="0" y="13"/>
                      <a:pt x="9" y="14"/>
                    </a:cubicBezTo>
                    <a:cubicBezTo>
                      <a:pt x="18" y="16"/>
                      <a:pt x="19" y="20"/>
                      <a:pt x="21" y="15"/>
                    </a:cubicBezTo>
                    <a:cubicBezTo>
                      <a:pt x="23" y="10"/>
                      <a:pt x="19" y="8"/>
                      <a:pt x="20" y="6"/>
                    </a:cubicBezTo>
                    <a:cubicBezTo>
                      <a:pt x="20" y="3"/>
                      <a:pt x="13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128"/>
              <p:cNvSpPr/>
              <p:nvPr/>
            </p:nvSpPr>
            <p:spPr bwMode="auto">
              <a:xfrm>
                <a:off x="2468562" y="1974851"/>
                <a:ext cx="26988" cy="34925"/>
              </a:xfrm>
              <a:custGeom>
                <a:avLst/>
                <a:gdLst>
                  <a:gd name="T0" fmla="*/ 3 w 10"/>
                  <a:gd name="T1" fmla="*/ 0 h 13"/>
                  <a:gd name="T2" fmla="*/ 9 w 10"/>
                  <a:gd name="T3" fmla="*/ 7 h 13"/>
                  <a:gd name="T4" fmla="*/ 3 w 10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3">
                    <a:moveTo>
                      <a:pt x="3" y="0"/>
                    </a:moveTo>
                    <a:cubicBezTo>
                      <a:pt x="0" y="9"/>
                      <a:pt x="10" y="13"/>
                      <a:pt x="9" y="7"/>
                    </a:cubicBezTo>
                    <a:cubicBezTo>
                      <a:pt x="8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129"/>
              <p:cNvSpPr/>
              <p:nvPr/>
            </p:nvSpPr>
            <p:spPr bwMode="auto">
              <a:xfrm>
                <a:off x="2547937" y="1916113"/>
                <a:ext cx="30163" cy="20638"/>
              </a:xfrm>
              <a:custGeom>
                <a:avLst/>
                <a:gdLst>
                  <a:gd name="T0" fmla="*/ 0 w 11"/>
                  <a:gd name="T1" fmla="*/ 0 h 8"/>
                  <a:gd name="T2" fmla="*/ 10 w 11"/>
                  <a:gd name="T3" fmla="*/ 1 h 8"/>
                  <a:gd name="T4" fmla="*/ 8 w 11"/>
                  <a:gd name="T5" fmla="*/ 8 h 8"/>
                  <a:gd name="T6" fmla="*/ 0 w 11"/>
                  <a:gd name="T7" fmla="*/ 6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1" y="8"/>
                      <a:pt x="8" y="8"/>
                    </a:cubicBezTo>
                    <a:cubicBezTo>
                      <a:pt x="5" y="7"/>
                      <a:pt x="0" y="6"/>
                      <a:pt x="0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130"/>
              <p:cNvSpPr/>
              <p:nvPr/>
            </p:nvSpPr>
            <p:spPr bwMode="auto">
              <a:xfrm>
                <a:off x="2136775" y="2170113"/>
                <a:ext cx="42863" cy="39688"/>
              </a:xfrm>
              <a:custGeom>
                <a:avLst/>
                <a:gdLst>
                  <a:gd name="T0" fmla="*/ 14 w 16"/>
                  <a:gd name="T1" fmla="*/ 0 h 15"/>
                  <a:gd name="T2" fmla="*/ 0 w 16"/>
                  <a:gd name="T3" fmla="*/ 11 h 15"/>
                  <a:gd name="T4" fmla="*/ 11 w 16"/>
                  <a:gd name="T5" fmla="*/ 11 h 15"/>
                  <a:gd name="T6" fmla="*/ 14 w 16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5">
                    <a:moveTo>
                      <a:pt x="1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8" y="15"/>
                      <a:pt x="11" y="11"/>
                    </a:cubicBezTo>
                    <a:cubicBezTo>
                      <a:pt x="14" y="6"/>
                      <a:pt x="16" y="1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131"/>
              <p:cNvSpPr/>
              <p:nvPr/>
            </p:nvSpPr>
            <p:spPr bwMode="auto">
              <a:xfrm>
                <a:off x="765175" y="2152651"/>
                <a:ext cx="58738" cy="104775"/>
              </a:xfrm>
              <a:custGeom>
                <a:avLst/>
                <a:gdLst>
                  <a:gd name="T0" fmla="*/ 6 w 22"/>
                  <a:gd name="T1" fmla="*/ 0 h 39"/>
                  <a:gd name="T2" fmla="*/ 5 w 22"/>
                  <a:gd name="T3" fmla="*/ 10 h 39"/>
                  <a:gd name="T4" fmla="*/ 7 w 22"/>
                  <a:gd name="T5" fmla="*/ 27 h 39"/>
                  <a:gd name="T6" fmla="*/ 19 w 22"/>
                  <a:gd name="T7" fmla="*/ 37 h 39"/>
                  <a:gd name="T8" fmla="*/ 18 w 22"/>
                  <a:gd name="T9" fmla="*/ 27 h 39"/>
                  <a:gd name="T10" fmla="*/ 12 w 22"/>
                  <a:gd name="T11" fmla="*/ 15 h 39"/>
                  <a:gd name="T12" fmla="*/ 10 w 22"/>
                  <a:gd name="T13" fmla="*/ 5 h 39"/>
                  <a:gd name="T14" fmla="*/ 6 w 22"/>
                  <a:gd name="T1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39">
                    <a:moveTo>
                      <a:pt x="6" y="0"/>
                    </a:moveTo>
                    <a:cubicBezTo>
                      <a:pt x="0" y="4"/>
                      <a:pt x="5" y="10"/>
                      <a:pt x="5" y="10"/>
                    </a:cubicBezTo>
                    <a:cubicBezTo>
                      <a:pt x="5" y="10"/>
                      <a:pt x="9" y="21"/>
                      <a:pt x="7" y="27"/>
                    </a:cubicBezTo>
                    <a:cubicBezTo>
                      <a:pt x="6" y="34"/>
                      <a:pt x="15" y="39"/>
                      <a:pt x="19" y="37"/>
                    </a:cubicBezTo>
                    <a:cubicBezTo>
                      <a:pt x="22" y="35"/>
                      <a:pt x="20" y="29"/>
                      <a:pt x="18" y="27"/>
                    </a:cubicBezTo>
                    <a:cubicBezTo>
                      <a:pt x="15" y="25"/>
                      <a:pt x="14" y="21"/>
                      <a:pt x="12" y="15"/>
                    </a:cubicBezTo>
                    <a:cubicBezTo>
                      <a:pt x="10" y="8"/>
                      <a:pt x="11" y="8"/>
                      <a:pt x="10" y="5"/>
                    </a:cubicBezTo>
                    <a:cubicBezTo>
                      <a:pt x="9" y="2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132"/>
              <p:cNvSpPr/>
              <p:nvPr/>
            </p:nvSpPr>
            <p:spPr bwMode="auto">
              <a:xfrm>
                <a:off x="769937" y="2281238"/>
                <a:ext cx="47625" cy="46038"/>
              </a:xfrm>
              <a:custGeom>
                <a:avLst/>
                <a:gdLst>
                  <a:gd name="T0" fmla="*/ 11 w 18"/>
                  <a:gd name="T1" fmla="*/ 0 h 17"/>
                  <a:gd name="T2" fmla="*/ 3 w 18"/>
                  <a:gd name="T3" fmla="*/ 6 h 17"/>
                  <a:gd name="T4" fmla="*/ 11 w 18"/>
                  <a:gd name="T5" fmla="*/ 14 h 17"/>
                  <a:gd name="T6" fmla="*/ 8 w 18"/>
                  <a:gd name="T7" fmla="*/ 15 h 17"/>
                  <a:gd name="T8" fmla="*/ 18 w 18"/>
                  <a:gd name="T9" fmla="*/ 7 h 17"/>
                  <a:gd name="T10" fmla="*/ 11 w 18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7">
                    <a:moveTo>
                      <a:pt x="11" y="0"/>
                    </a:moveTo>
                    <a:cubicBezTo>
                      <a:pt x="6" y="0"/>
                      <a:pt x="0" y="2"/>
                      <a:pt x="3" y="6"/>
                    </a:cubicBezTo>
                    <a:cubicBezTo>
                      <a:pt x="7" y="10"/>
                      <a:pt x="13" y="12"/>
                      <a:pt x="11" y="14"/>
                    </a:cubicBezTo>
                    <a:cubicBezTo>
                      <a:pt x="8" y="15"/>
                      <a:pt x="3" y="17"/>
                      <a:pt x="8" y="15"/>
                    </a:cubicBezTo>
                    <a:cubicBezTo>
                      <a:pt x="14" y="14"/>
                      <a:pt x="18" y="7"/>
                      <a:pt x="18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133"/>
              <p:cNvSpPr/>
              <p:nvPr/>
            </p:nvSpPr>
            <p:spPr bwMode="auto">
              <a:xfrm>
                <a:off x="790575" y="2332038"/>
                <a:ext cx="23813" cy="15875"/>
              </a:xfrm>
              <a:custGeom>
                <a:avLst/>
                <a:gdLst>
                  <a:gd name="T0" fmla="*/ 0 w 9"/>
                  <a:gd name="T1" fmla="*/ 1 h 6"/>
                  <a:gd name="T2" fmla="*/ 7 w 9"/>
                  <a:gd name="T3" fmla="*/ 0 h 6"/>
                  <a:gd name="T4" fmla="*/ 0 w 9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1"/>
                    </a:moveTo>
                    <a:cubicBezTo>
                      <a:pt x="9" y="6"/>
                      <a:pt x="7" y="0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134"/>
              <p:cNvSpPr/>
              <p:nvPr/>
            </p:nvSpPr>
            <p:spPr bwMode="auto">
              <a:xfrm>
                <a:off x="798512" y="2338388"/>
                <a:ext cx="25400" cy="20638"/>
              </a:xfrm>
              <a:custGeom>
                <a:avLst/>
                <a:gdLst>
                  <a:gd name="T0" fmla="*/ 4 w 9"/>
                  <a:gd name="T1" fmla="*/ 8 h 8"/>
                  <a:gd name="T2" fmla="*/ 9 w 9"/>
                  <a:gd name="T3" fmla="*/ 6 h 8"/>
                  <a:gd name="T4" fmla="*/ 2 w 9"/>
                  <a:gd name="T5" fmla="*/ 4 h 8"/>
                  <a:gd name="T6" fmla="*/ 4 w 9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8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4" y="0"/>
                      <a:pt x="2" y="4"/>
                    </a:cubicBezTo>
                    <a:cubicBezTo>
                      <a:pt x="0" y="7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135"/>
              <p:cNvSpPr/>
              <p:nvPr/>
            </p:nvSpPr>
            <p:spPr bwMode="auto">
              <a:xfrm>
                <a:off x="-177801" y="2295526"/>
                <a:ext cx="103188" cy="39688"/>
              </a:xfrm>
              <a:custGeom>
                <a:avLst/>
                <a:gdLst>
                  <a:gd name="T0" fmla="*/ 39 w 39"/>
                  <a:gd name="T1" fmla="*/ 0 h 15"/>
                  <a:gd name="T2" fmla="*/ 31 w 39"/>
                  <a:gd name="T3" fmla="*/ 8 h 15"/>
                  <a:gd name="T4" fmla="*/ 15 w 39"/>
                  <a:gd name="T5" fmla="*/ 8 h 15"/>
                  <a:gd name="T6" fmla="*/ 6 w 39"/>
                  <a:gd name="T7" fmla="*/ 14 h 15"/>
                  <a:gd name="T8" fmla="*/ 3 w 39"/>
                  <a:gd name="T9" fmla="*/ 6 h 15"/>
                  <a:gd name="T10" fmla="*/ 17 w 39"/>
                  <a:gd name="T11" fmla="*/ 4 h 15"/>
                  <a:gd name="T12" fmla="*/ 30 w 39"/>
                  <a:gd name="T13" fmla="*/ 3 h 15"/>
                  <a:gd name="T14" fmla="*/ 39 w 39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15">
                    <a:moveTo>
                      <a:pt x="39" y="0"/>
                    </a:moveTo>
                    <a:cubicBezTo>
                      <a:pt x="39" y="0"/>
                      <a:pt x="35" y="9"/>
                      <a:pt x="31" y="8"/>
                    </a:cubicBezTo>
                    <a:cubicBezTo>
                      <a:pt x="27" y="7"/>
                      <a:pt x="21" y="5"/>
                      <a:pt x="15" y="8"/>
                    </a:cubicBezTo>
                    <a:cubicBezTo>
                      <a:pt x="8" y="11"/>
                      <a:pt x="9" y="12"/>
                      <a:pt x="6" y="14"/>
                    </a:cubicBezTo>
                    <a:cubicBezTo>
                      <a:pt x="2" y="15"/>
                      <a:pt x="0" y="7"/>
                      <a:pt x="3" y="6"/>
                    </a:cubicBezTo>
                    <a:cubicBezTo>
                      <a:pt x="6" y="5"/>
                      <a:pt x="8" y="7"/>
                      <a:pt x="17" y="4"/>
                    </a:cubicBezTo>
                    <a:cubicBezTo>
                      <a:pt x="26" y="1"/>
                      <a:pt x="30" y="3"/>
                      <a:pt x="30" y="3"/>
                    </a:cubicBez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136"/>
              <p:cNvSpPr/>
              <p:nvPr/>
            </p:nvSpPr>
            <p:spPr bwMode="auto">
              <a:xfrm>
                <a:off x="-23813" y="1982788"/>
                <a:ext cx="85725" cy="44450"/>
              </a:xfrm>
              <a:custGeom>
                <a:avLst/>
                <a:gdLst>
                  <a:gd name="T0" fmla="*/ 21 w 32"/>
                  <a:gd name="T1" fmla="*/ 15 h 17"/>
                  <a:gd name="T2" fmla="*/ 29 w 32"/>
                  <a:gd name="T3" fmla="*/ 4 h 17"/>
                  <a:gd name="T4" fmla="*/ 15 w 32"/>
                  <a:gd name="T5" fmla="*/ 2 h 17"/>
                  <a:gd name="T6" fmla="*/ 13 w 32"/>
                  <a:gd name="T7" fmla="*/ 14 h 17"/>
                  <a:gd name="T8" fmla="*/ 8 w 32"/>
                  <a:gd name="T9" fmla="*/ 15 h 17"/>
                  <a:gd name="T10" fmla="*/ 21 w 32"/>
                  <a:gd name="T11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7">
                    <a:moveTo>
                      <a:pt x="21" y="15"/>
                    </a:moveTo>
                    <a:cubicBezTo>
                      <a:pt x="23" y="14"/>
                      <a:pt x="32" y="6"/>
                      <a:pt x="29" y="4"/>
                    </a:cubicBezTo>
                    <a:cubicBezTo>
                      <a:pt x="26" y="2"/>
                      <a:pt x="16" y="0"/>
                      <a:pt x="15" y="2"/>
                    </a:cubicBezTo>
                    <a:cubicBezTo>
                      <a:pt x="14" y="4"/>
                      <a:pt x="18" y="14"/>
                      <a:pt x="13" y="14"/>
                    </a:cubicBezTo>
                    <a:cubicBezTo>
                      <a:pt x="8" y="15"/>
                      <a:pt x="0" y="13"/>
                      <a:pt x="8" y="15"/>
                    </a:cubicBezTo>
                    <a:cubicBezTo>
                      <a:pt x="17" y="17"/>
                      <a:pt x="21" y="15"/>
                      <a:pt x="2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137"/>
              <p:cNvSpPr/>
              <p:nvPr/>
            </p:nvSpPr>
            <p:spPr bwMode="auto">
              <a:xfrm>
                <a:off x="-71438" y="1581151"/>
                <a:ext cx="160338" cy="182563"/>
              </a:xfrm>
              <a:custGeom>
                <a:avLst/>
                <a:gdLst>
                  <a:gd name="T0" fmla="*/ 7 w 60"/>
                  <a:gd name="T1" fmla="*/ 57 h 68"/>
                  <a:gd name="T2" fmla="*/ 11 w 60"/>
                  <a:gd name="T3" fmla="*/ 68 h 68"/>
                  <a:gd name="T4" fmla="*/ 20 w 60"/>
                  <a:gd name="T5" fmla="*/ 58 h 68"/>
                  <a:gd name="T6" fmla="*/ 25 w 60"/>
                  <a:gd name="T7" fmla="*/ 48 h 68"/>
                  <a:gd name="T8" fmla="*/ 52 w 60"/>
                  <a:gd name="T9" fmla="*/ 38 h 68"/>
                  <a:gd name="T10" fmla="*/ 57 w 60"/>
                  <a:gd name="T11" fmla="*/ 31 h 68"/>
                  <a:gd name="T12" fmla="*/ 58 w 60"/>
                  <a:gd name="T13" fmla="*/ 19 h 68"/>
                  <a:gd name="T14" fmla="*/ 50 w 60"/>
                  <a:gd name="T15" fmla="*/ 16 h 68"/>
                  <a:gd name="T16" fmla="*/ 37 w 60"/>
                  <a:gd name="T17" fmla="*/ 7 h 68"/>
                  <a:gd name="T18" fmla="*/ 19 w 60"/>
                  <a:gd name="T19" fmla="*/ 14 h 68"/>
                  <a:gd name="T20" fmla="*/ 24 w 60"/>
                  <a:gd name="T21" fmla="*/ 0 h 68"/>
                  <a:gd name="T22" fmla="*/ 21 w 60"/>
                  <a:gd name="T23" fmla="*/ 1 h 68"/>
                  <a:gd name="T24" fmla="*/ 0 w 60"/>
                  <a:gd name="T25" fmla="*/ 57 h 68"/>
                  <a:gd name="T26" fmla="*/ 7 w 60"/>
                  <a:gd name="T27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68">
                    <a:moveTo>
                      <a:pt x="7" y="57"/>
                    </a:moveTo>
                    <a:cubicBezTo>
                      <a:pt x="7" y="57"/>
                      <a:pt x="8" y="68"/>
                      <a:pt x="11" y="68"/>
                    </a:cubicBezTo>
                    <a:cubicBezTo>
                      <a:pt x="14" y="68"/>
                      <a:pt x="20" y="58"/>
                      <a:pt x="20" y="58"/>
                    </a:cubicBezTo>
                    <a:cubicBezTo>
                      <a:pt x="20" y="58"/>
                      <a:pt x="17" y="54"/>
                      <a:pt x="25" y="48"/>
                    </a:cubicBezTo>
                    <a:cubicBezTo>
                      <a:pt x="33" y="43"/>
                      <a:pt x="52" y="38"/>
                      <a:pt x="52" y="38"/>
                    </a:cubicBezTo>
                    <a:cubicBezTo>
                      <a:pt x="52" y="38"/>
                      <a:pt x="55" y="35"/>
                      <a:pt x="57" y="31"/>
                    </a:cubicBezTo>
                    <a:cubicBezTo>
                      <a:pt x="58" y="27"/>
                      <a:pt x="60" y="20"/>
                      <a:pt x="58" y="19"/>
                    </a:cubicBezTo>
                    <a:cubicBezTo>
                      <a:pt x="56" y="19"/>
                      <a:pt x="50" y="16"/>
                      <a:pt x="50" y="16"/>
                    </a:cubicBezTo>
                    <a:cubicBezTo>
                      <a:pt x="50" y="16"/>
                      <a:pt x="48" y="6"/>
                      <a:pt x="37" y="7"/>
                    </a:cubicBezTo>
                    <a:cubicBezTo>
                      <a:pt x="25" y="9"/>
                      <a:pt x="19" y="14"/>
                      <a:pt x="19" y="1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138"/>
              <p:cNvSpPr/>
              <p:nvPr/>
            </p:nvSpPr>
            <p:spPr bwMode="auto">
              <a:xfrm>
                <a:off x="3533775" y="1589088"/>
                <a:ext cx="390525" cy="276225"/>
              </a:xfrm>
              <a:custGeom>
                <a:avLst/>
                <a:gdLst>
                  <a:gd name="T0" fmla="*/ 39 w 146"/>
                  <a:gd name="T1" fmla="*/ 87 h 103"/>
                  <a:gd name="T2" fmla="*/ 21 w 146"/>
                  <a:gd name="T3" fmla="*/ 84 h 103"/>
                  <a:gd name="T4" fmla="*/ 31 w 146"/>
                  <a:gd name="T5" fmla="*/ 76 h 103"/>
                  <a:gd name="T6" fmla="*/ 29 w 146"/>
                  <a:gd name="T7" fmla="*/ 71 h 103"/>
                  <a:gd name="T8" fmla="*/ 22 w 146"/>
                  <a:gd name="T9" fmla="*/ 62 h 103"/>
                  <a:gd name="T10" fmla="*/ 13 w 146"/>
                  <a:gd name="T11" fmla="*/ 62 h 103"/>
                  <a:gd name="T12" fmla="*/ 9 w 146"/>
                  <a:gd name="T13" fmla="*/ 53 h 103"/>
                  <a:gd name="T14" fmla="*/ 23 w 146"/>
                  <a:gd name="T15" fmla="*/ 50 h 103"/>
                  <a:gd name="T16" fmla="*/ 32 w 146"/>
                  <a:gd name="T17" fmla="*/ 44 h 103"/>
                  <a:gd name="T18" fmla="*/ 25 w 146"/>
                  <a:gd name="T19" fmla="*/ 38 h 103"/>
                  <a:gd name="T20" fmla="*/ 2 w 146"/>
                  <a:gd name="T21" fmla="*/ 34 h 103"/>
                  <a:gd name="T22" fmla="*/ 9 w 146"/>
                  <a:gd name="T23" fmla="*/ 27 h 103"/>
                  <a:gd name="T24" fmla="*/ 15 w 146"/>
                  <a:gd name="T25" fmla="*/ 15 h 103"/>
                  <a:gd name="T26" fmla="*/ 35 w 146"/>
                  <a:gd name="T27" fmla="*/ 5 h 103"/>
                  <a:gd name="T28" fmla="*/ 40 w 146"/>
                  <a:gd name="T29" fmla="*/ 10 h 103"/>
                  <a:gd name="T30" fmla="*/ 46 w 146"/>
                  <a:gd name="T31" fmla="*/ 29 h 103"/>
                  <a:gd name="T32" fmla="*/ 59 w 146"/>
                  <a:gd name="T33" fmla="*/ 29 h 103"/>
                  <a:gd name="T34" fmla="*/ 67 w 146"/>
                  <a:gd name="T35" fmla="*/ 18 h 103"/>
                  <a:gd name="T36" fmla="*/ 95 w 146"/>
                  <a:gd name="T37" fmla="*/ 20 h 103"/>
                  <a:gd name="T38" fmla="*/ 104 w 146"/>
                  <a:gd name="T39" fmla="*/ 13 h 103"/>
                  <a:gd name="T40" fmla="*/ 103 w 146"/>
                  <a:gd name="T41" fmla="*/ 7 h 103"/>
                  <a:gd name="T42" fmla="*/ 123 w 146"/>
                  <a:gd name="T43" fmla="*/ 5 h 103"/>
                  <a:gd name="T44" fmla="*/ 127 w 146"/>
                  <a:gd name="T45" fmla="*/ 6 h 103"/>
                  <a:gd name="T46" fmla="*/ 136 w 146"/>
                  <a:gd name="T47" fmla="*/ 20 h 103"/>
                  <a:gd name="T48" fmla="*/ 131 w 146"/>
                  <a:gd name="T49" fmla="*/ 29 h 103"/>
                  <a:gd name="T50" fmla="*/ 143 w 146"/>
                  <a:gd name="T51" fmla="*/ 36 h 103"/>
                  <a:gd name="T52" fmla="*/ 142 w 146"/>
                  <a:gd name="T53" fmla="*/ 54 h 103"/>
                  <a:gd name="T54" fmla="*/ 130 w 146"/>
                  <a:gd name="T55" fmla="*/ 65 h 103"/>
                  <a:gd name="T56" fmla="*/ 116 w 146"/>
                  <a:gd name="T57" fmla="*/ 77 h 103"/>
                  <a:gd name="T58" fmla="*/ 109 w 146"/>
                  <a:gd name="T59" fmla="*/ 85 h 103"/>
                  <a:gd name="T60" fmla="*/ 92 w 146"/>
                  <a:gd name="T61" fmla="*/ 92 h 103"/>
                  <a:gd name="T62" fmla="*/ 86 w 146"/>
                  <a:gd name="T63" fmla="*/ 95 h 103"/>
                  <a:gd name="T64" fmla="*/ 69 w 146"/>
                  <a:gd name="T65" fmla="*/ 97 h 103"/>
                  <a:gd name="T66" fmla="*/ 43 w 146"/>
                  <a:gd name="T67" fmla="*/ 92 h 103"/>
                  <a:gd name="T68" fmla="*/ 39 w 146"/>
                  <a:gd name="T69" fmla="*/ 8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" h="103">
                    <a:moveTo>
                      <a:pt x="39" y="87"/>
                    </a:moveTo>
                    <a:cubicBezTo>
                      <a:pt x="24" y="89"/>
                      <a:pt x="23" y="86"/>
                      <a:pt x="21" y="84"/>
                    </a:cubicBezTo>
                    <a:cubicBezTo>
                      <a:pt x="19" y="82"/>
                      <a:pt x="31" y="76"/>
                      <a:pt x="31" y="76"/>
                    </a:cubicBezTo>
                    <a:cubicBezTo>
                      <a:pt x="31" y="76"/>
                      <a:pt x="36" y="79"/>
                      <a:pt x="29" y="71"/>
                    </a:cubicBezTo>
                    <a:cubicBezTo>
                      <a:pt x="22" y="62"/>
                      <a:pt x="26" y="63"/>
                      <a:pt x="22" y="62"/>
                    </a:cubicBezTo>
                    <a:cubicBezTo>
                      <a:pt x="18" y="62"/>
                      <a:pt x="18" y="63"/>
                      <a:pt x="13" y="62"/>
                    </a:cubicBezTo>
                    <a:cubicBezTo>
                      <a:pt x="7" y="60"/>
                      <a:pt x="6" y="54"/>
                      <a:pt x="9" y="53"/>
                    </a:cubicBezTo>
                    <a:cubicBezTo>
                      <a:pt x="11" y="52"/>
                      <a:pt x="23" y="50"/>
                      <a:pt x="23" y="50"/>
                    </a:cubicBezTo>
                    <a:cubicBezTo>
                      <a:pt x="23" y="50"/>
                      <a:pt x="34" y="47"/>
                      <a:pt x="32" y="44"/>
                    </a:cubicBezTo>
                    <a:cubicBezTo>
                      <a:pt x="29" y="40"/>
                      <a:pt x="29" y="38"/>
                      <a:pt x="25" y="38"/>
                    </a:cubicBezTo>
                    <a:cubicBezTo>
                      <a:pt x="21" y="38"/>
                      <a:pt x="0" y="36"/>
                      <a:pt x="2" y="34"/>
                    </a:cubicBezTo>
                    <a:cubicBezTo>
                      <a:pt x="3" y="32"/>
                      <a:pt x="8" y="30"/>
                      <a:pt x="9" y="27"/>
                    </a:cubicBezTo>
                    <a:cubicBezTo>
                      <a:pt x="10" y="24"/>
                      <a:pt x="15" y="18"/>
                      <a:pt x="15" y="15"/>
                    </a:cubicBezTo>
                    <a:cubicBezTo>
                      <a:pt x="16" y="11"/>
                      <a:pt x="35" y="5"/>
                      <a:pt x="35" y="5"/>
                    </a:cubicBezTo>
                    <a:cubicBezTo>
                      <a:pt x="35" y="5"/>
                      <a:pt x="31" y="5"/>
                      <a:pt x="40" y="10"/>
                    </a:cubicBezTo>
                    <a:cubicBezTo>
                      <a:pt x="49" y="15"/>
                      <a:pt x="39" y="27"/>
                      <a:pt x="46" y="29"/>
                    </a:cubicBezTo>
                    <a:cubicBezTo>
                      <a:pt x="54" y="32"/>
                      <a:pt x="61" y="31"/>
                      <a:pt x="59" y="29"/>
                    </a:cubicBezTo>
                    <a:cubicBezTo>
                      <a:pt x="58" y="27"/>
                      <a:pt x="51" y="15"/>
                      <a:pt x="67" y="18"/>
                    </a:cubicBezTo>
                    <a:cubicBezTo>
                      <a:pt x="84" y="20"/>
                      <a:pt x="93" y="19"/>
                      <a:pt x="95" y="20"/>
                    </a:cubicBezTo>
                    <a:cubicBezTo>
                      <a:pt x="97" y="20"/>
                      <a:pt x="104" y="13"/>
                      <a:pt x="104" y="13"/>
                    </a:cubicBezTo>
                    <a:cubicBezTo>
                      <a:pt x="104" y="13"/>
                      <a:pt x="98" y="12"/>
                      <a:pt x="103" y="7"/>
                    </a:cubicBezTo>
                    <a:cubicBezTo>
                      <a:pt x="109" y="3"/>
                      <a:pt x="123" y="5"/>
                      <a:pt x="123" y="5"/>
                    </a:cubicBezTo>
                    <a:cubicBezTo>
                      <a:pt x="123" y="5"/>
                      <a:pt x="125" y="0"/>
                      <a:pt x="127" y="6"/>
                    </a:cubicBezTo>
                    <a:cubicBezTo>
                      <a:pt x="129" y="12"/>
                      <a:pt x="140" y="18"/>
                      <a:pt x="136" y="20"/>
                    </a:cubicBezTo>
                    <a:cubicBezTo>
                      <a:pt x="132" y="23"/>
                      <a:pt x="124" y="23"/>
                      <a:pt x="131" y="29"/>
                    </a:cubicBezTo>
                    <a:cubicBezTo>
                      <a:pt x="139" y="34"/>
                      <a:pt x="146" y="33"/>
                      <a:pt x="143" y="36"/>
                    </a:cubicBezTo>
                    <a:cubicBezTo>
                      <a:pt x="140" y="40"/>
                      <a:pt x="145" y="51"/>
                      <a:pt x="142" y="54"/>
                    </a:cubicBezTo>
                    <a:cubicBezTo>
                      <a:pt x="138" y="58"/>
                      <a:pt x="143" y="62"/>
                      <a:pt x="130" y="65"/>
                    </a:cubicBezTo>
                    <a:cubicBezTo>
                      <a:pt x="118" y="68"/>
                      <a:pt x="120" y="75"/>
                      <a:pt x="116" y="77"/>
                    </a:cubicBezTo>
                    <a:cubicBezTo>
                      <a:pt x="112" y="80"/>
                      <a:pt x="113" y="84"/>
                      <a:pt x="109" y="85"/>
                    </a:cubicBezTo>
                    <a:cubicBezTo>
                      <a:pt x="104" y="86"/>
                      <a:pt x="92" y="92"/>
                      <a:pt x="92" y="92"/>
                    </a:cubicBezTo>
                    <a:cubicBezTo>
                      <a:pt x="92" y="92"/>
                      <a:pt x="96" y="94"/>
                      <a:pt x="86" y="95"/>
                    </a:cubicBezTo>
                    <a:cubicBezTo>
                      <a:pt x="76" y="97"/>
                      <a:pt x="88" y="103"/>
                      <a:pt x="69" y="97"/>
                    </a:cubicBezTo>
                    <a:cubicBezTo>
                      <a:pt x="50" y="92"/>
                      <a:pt x="43" y="92"/>
                      <a:pt x="43" y="92"/>
                    </a:cubicBezTo>
                    <a:lnTo>
                      <a:pt x="39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139"/>
              <p:cNvSpPr/>
              <p:nvPr/>
            </p:nvSpPr>
            <p:spPr bwMode="auto">
              <a:xfrm>
                <a:off x="4773612" y="2895601"/>
                <a:ext cx="1917700" cy="1933575"/>
              </a:xfrm>
              <a:custGeom>
                <a:avLst/>
                <a:gdLst>
                  <a:gd name="T0" fmla="*/ 384 w 718"/>
                  <a:gd name="T1" fmla="*/ 710 h 724"/>
                  <a:gd name="T2" fmla="*/ 364 w 718"/>
                  <a:gd name="T3" fmla="*/ 658 h 724"/>
                  <a:gd name="T4" fmla="*/ 318 w 718"/>
                  <a:gd name="T5" fmla="*/ 562 h 724"/>
                  <a:gd name="T6" fmla="*/ 331 w 718"/>
                  <a:gd name="T7" fmla="*/ 480 h 724"/>
                  <a:gd name="T8" fmla="*/ 288 w 718"/>
                  <a:gd name="T9" fmla="*/ 389 h 724"/>
                  <a:gd name="T10" fmla="*/ 267 w 718"/>
                  <a:gd name="T11" fmla="*/ 334 h 724"/>
                  <a:gd name="T12" fmla="*/ 233 w 718"/>
                  <a:gd name="T13" fmla="*/ 318 h 724"/>
                  <a:gd name="T14" fmla="*/ 167 w 718"/>
                  <a:gd name="T15" fmla="*/ 328 h 724"/>
                  <a:gd name="T16" fmla="*/ 93 w 718"/>
                  <a:gd name="T17" fmla="*/ 333 h 724"/>
                  <a:gd name="T18" fmla="*/ 43 w 718"/>
                  <a:gd name="T19" fmla="*/ 291 h 724"/>
                  <a:gd name="T20" fmla="*/ 10 w 718"/>
                  <a:gd name="T21" fmla="*/ 241 h 724"/>
                  <a:gd name="T22" fmla="*/ 21 w 718"/>
                  <a:gd name="T23" fmla="*/ 199 h 724"/>
                  <a:gd name="T24" fmla="*/ 19 w 718"/>
                  <a:gd name="T25" fmla="*/ 172 h 724"/>
                  <a:gd name="T26" fmla="*/ 52 w 718"/>
                  <a:gd name="T27" fmla="*/ 114 h 724"/>
                  <a:gd name="T28" fmla="*/ 95 w 718"/>
                  <a:gd name="T29" fmla="*/ 71 h 724"/>
                  <a:gd name="T30" fmla="*/ 132 w 718"/>
                  <a:gd name="T31" fmla="*/ 22 h 724"/>
                  <a:gd name="T32" fmla="*/ 207 w 718"/>
                  <a:gd name="T33" fmla="*/ 10 h 724"/>
                  <a:gd name="T34" fmla="*/ 302 w 718"/>
                  <a:gd name="T35" fmla="*/ 3 h 724"/>
                  <a:gd name="T36" fmla="*/ 304 w 718"/>
                  <a:gd name="T37" fmla="*/ 46 h 724"/>
                  <a:gd name="T38" fmla="*/ 347 w 718"/>
                  <a:gd name="T39" fmla="*/ 57 h 724"/>
                  <a:gd name="T40" fmla="*/ 396 w 718"/>
                  <a:gd name="T41" fmla="*/ 68 h 724"/>
                  <a:gd name="T42" fmla="*/ 443 w 718"/>
                  <a:gd name="T43" fmla="*/ 57 h 724"/>
                  <a:gd name="T44" fmla="*/ 509 w 718"/>
                  <a:gd name="T45" fmla="*/ 63 h 724"/>
                  <a:gd name="T46" fmla="*/ 540 w 718"/>
                  <a:gd name="T47" fmla="*/ 120 h 724"/>
                  <a:gd name="T48" fmla="*/ 577 w 718"/>
                  <a:gd name="T49" fmla="*/ 199 h 724"/>
                  <a:gd name="T50" fmla="*/ 646 w 718"/>
                  <a:gd name="T51" fmla="*/ 260 h 724"/>
                  <a:gd name="T52" fmla="*/ 716 w 718"/>
                  <a:gd name="T53" fmla="*/ 292 h 724"/>
                  <a:gd name="T54" fmla="*/ 659 w 718"/>
                  <a:gd name="T55" fmla="*/ 351 h 724"/>
                  <a:gd name="T56" fmla="*/ 606 w 718"/>
                  <a:gd name="T57" fmla="*/ 413 h 724"/>
                  <a:gd name="T58" fmla="*/ 605 w 718"/>
                  <a:gd name="T59" fmla="*/ 454 h 724"/>
                  <a:gd name="T60" fmla="*/ 625 w 718"/>
                  <a:gd name="T61" fmla="*/ 501 h 724"/>
                  <a:gd name="T62" fmla="*/ 596 w 718"/>
                  <a:gd name="T63" fmla="*/ 539 h 724"/>
                  <a:gd name="T64" fmla="*/ 566 w 718"/>
                  <a:gd name="T65" fmla="*/ 583 h 724"/>
                  <a:gd name="T66" fmla="*/ 568 w 718"/>
                  <a:gd name="T67" fmla="*/ 608 h 724"/>
                  <a:gd name="T68" fmla="*/ 530 w 718"/>
                  <a:gd name="T69" fmla="*/ 639 h 724"/>
                  <a:gd name="T70" fmla="*/ 519 w 718"/>
                  <a:gd name="T71" fmla="*/ 680 h 724"/>
                  <a:gd name="T72" fmla="*/ 470 w 718"/>
                  <a:gd name="T73" fmla="*/ 713 h 724"/>
                  <a:gd name="T74" fmla="*/ 401 w 718"/>
                  <a:gd name="T75" fmla="*/ 724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8" h="724">
                    <a:moveTo>
                      <a:pt x="401" y="724"/>
                    </a:moveTo>
                    <a:cubicBezTo>
                      <a:pt x="396" y="721"/>
                      <a:pt x="388" y="712"/>
                      <a:pt x="384" y="710"/>
                    </a:cubicBezTo>
                    <a:cubicBezTo>
                      <a:pt x="380" y="708"/>
                      <a:pt x="378" y="689"/>
                      <a:pt x="378" y="683"/>
                    </a:cubicBezTo>
                    <a:cubicBezTo>
                      <a:pt x="378" y="677"/>
                      <a:pt x="371" y="664"/>
                      <a:pt x="364" y="658"/>
                    </a:cubicBezTo>
                    <a:cubicBezTo>
                      <a:pt x="358" y="651"/>
                      <a:pt x="351" y="635"/>
                      <a:pt x="346" y="618"/>
                    </a:cubicBezTo>
                    <a:cubicBezTo>
                      <a:pt x="340" y="602"/>
                      <a:pt x="329" y="571"/>
                      <a:pt x="318" y="562"/>
                    </a:cubicBezTo>
                    <a:cubicBezTo>
                      <a:pt x="307" y="554"/>
                      <a:pt x="312" y="536"/>
                      <a:pt x="312" y="520"/>
                    </a:cubicBezTo>
                    <a:cubicBezTo>
                      <a:pt x="312" y="503"/>
                      <a:pt x="339" y="494"/>
                      <a:pt x="331" y="480"/>
                    </a:cubicBezTo>
                    <a:cubicBezTo>
                      <a:pt x="323" y="467"/>
                      <a:pt x="330" y="444"/>
                      <a:pt x="321" y="435"/>
                    </a:cubicBezTo>
                    <a:cubicBezTo>
                      <a:pt x="312" y="426"/>
                      <a:pt x="289" y="399"/>
                      <a:pt x="288" y="389"/>
                    </a:cubicBezTo>
                    <a:cubicBezTo>
                      <a:pt x="286" y="380"/>
                      <a:pt x="274" y="357"/>
                      <a:pt x="280" y="348"/>
                    </a:cubicBezTo>
                    <a:cubicBezTo>
                      <a:pt x="286" y="339"/>
                      <a:pt x="270" y="334"/>
                      <a:pt x="267" y="334"/>
                    </a:cubicBezTo>
                    <a:cubicBezTo>
                      <a:pt x="265" y="334"/>
                      <a:pt x="251" y="332"/>
                      <a:pt x="248" y="332"/>
                    </a:cubicBezTo>
                    <a:cubicBezTo>
                      <a:pt x="246" y="332"/>
                      <a:pt x="245" y="321"/>
                      <a:pt x="233" y="318"/>
                    </a:cubicBezTo>
                    <a:cubicBezTo>
                      <a:pt x="221" y="316"/>
                      <a:pt x="205" y="313"/>
                      <a:pt x="194" y="318"/>
                    </a:cubicBezTo>
                    <a:cubicBezTo>
                      <a:pt x="182" y="322"/>
                      <a:pt x="189" y="328"/>
                      <a:pt x="167" y="328"/>
                    </a:cubicBezTo>
                    <a:cubicBezTo>
                      <a:pt x="146" y="328"/>
                      <a:pt x="126" y="322"/>
                      <a:pt x="115" y="330"/>
                    </a:cubicBezTo>
                    <a:cubicBezTo>
                      <a:pt x="105" y="337"/>
                      <a:pt x="103" y="342"/>
                      <a:pt x="93" y="333"/>
                    </a:cubicBezTo>
                    <a:cubicBezTo>
                      <a:pt x="84" y="324"/>
                      <a:pt x="72" y="319"/>
                      <a:pt x="57" y="309"/>
                    </a:cubicBezTo>
                    <a:cubicBezTo>
                      <a:pt x="43" y="299"/>
                      <a:pt x="46" y="301"/>
                      <a:pt x="43" y="291"/>
                    </a:cubicBezTo>
                    <a:cubicBezTo>
                      <a:pt x="41" y="282"/>
                      <a:pt x="57" y="288"/>
                      <a:pt x="28" y="269"/>
                    </a:cubicBezTo>
                    <a:cubicBezTo>
                      <a:pt x="0" y="250"/>
                      <a:pt x="6" y="248"/>
                      <a:pt x="10" y="241"/>
                    </a:cubicBezTo>
                    <a:cubicBezTo>
                      <a:pt x="14" y="233"/>
                      <a:pt x="11" y="221"/>
                      <a:pt x="19" y="214"/>
                    </a:cubicBezTo>
                    <a:cubicBezTo>
                      <a:pt x="27" y="208"/>
                      <a:pt x="29" y="200"/>
                      <a:pt x="21" y="199"/>
                    </a:cubicBezTo>
                    <a:cubicBezTo>
                      <a:pt x="14" y="197"/>
                      <a:pt x="17" y="183"/>
                      <a:pt x="20" y="181"/>
                    </a:cubicBezTo>
                    <a:cubicBezTo>
                      <a:pt x="22" y="180"/>
                      <a:pt x="27" y="179"/>
                      <a:pt x="19" y="172"/>
                    </a:cubicBezTo>
                    <a:cubicBezTo>
                      <a:pt x="12" y="166"/>
                      <a:pt x="13" y="158"/>
                      <a:pt x="21" y="152"/>
                    </a:cubicBezTo>
                    <a:cubicBezTo>
                      <a:pt x="29" y="146"/>
                      <a:pt x="48" y="121"/>
                      <a:pt x="52" y="114"/>
                    </a:cubicBezTo>
                    <a:cubicBezTo>
                      <a:pt x="55" y="108"/>
                      <a:pt x="68" y="102"/>
                      <a:pt x="75" y="97"/>
                    </a:cubicBezTo>
                    <a:cubicBezTo>
                      <a:pt x="82" y="92"/>
                      <a:pt x="94" y="87"/>
                      <a:pt x="95" y="71"/>
                    </a:cubicBezTo>
                    <a:cubicBezTo>
                      <a:pt x="95" y="56"/>
                      <a:pt x="100" y="51"/>
                      <a:pt x="107" y="44"/>
                    </a:cubicBezTo>
                    <a:cubicBezTo>
                      <a:pt x="115" y="38"/>
                      <a:pt x="133" y="34"/>
                      <a:pt x="132" y="22"/>
                    </a:cubicBezTo>
                    <a:cubicBezTo>
                      <a:pt x="131" y="10"/>
                      <a:pt x="144" y="20"/>
                      <a:pt x="161" y="20"/>
                    </a:cubicBezTo>
                    <a:cubicBezTo>
                      <a:pt x="178" y="20"/>
                      <a:pt x="197" y="17"/>
                      <a:pt x="207" y="10"/>
                    </a:cubicBezTo>
                    <a:cubicBezTo>
                      <a:pt x="217" y="4"/>
                      <a:pt x="256" y="5"/>
                      <a:pt x="265" y="3"/>
                    </a:cubicBezTo>
                    <a:cubicBezTo>
                      <a:pt x="273" y="1"/>
                      <a:pt x="304" y="0"/>
                      <a:pt x="302" y="3"/>
                    </a:cubicBezTo>
                    <a:cubicBezTo>
                      <a:pt x="301" y="6"/>
                      <a:pt x="302" y="6"/>
                      <a:pt x="302" y="18"/>
                    </a:cubicBezTo>
                    <a:cubicBezTo>
                      <a:pt x="302" y="30"/>
                      <a:pt x="297" y="45"/>
                      <a:pt x="304" y="46"/>
                    </a:cubicBezTo>
                    <a:cubicBezTo>
                      <a:pt x="310" y="47"/>
                      <a:pt x="311" y="42"/>
                      <a:pt x="328" y="47"/>
                    </a:cubicBezTo>
                    <a:cubicBezTo>
                      <a:pt x="346" y="52"/>
                      <a:pt x="338" y="52"/>
                      <a:pt x="347" y="57"/>
                    </a:cubicBezTo>
                    <a:cubicBezTo>
                      <a:pt x="355" y="62"/>
                      <a:pt x="368" y="72"/>
                      <a:pt x="374" y="71"/>
                    </a:cubicBezTo>
                    <a:cubicBezTo>
                      <a:pt x="380" y="70"/>
                      <a:pt x="397" y="76"/>
                      <a:pt x="396" y="68"/>
                    </a:cubicBezTo>
                    <a:cubicBezTo>
                      <a:pt x="396" y="60"/>
                      <a:pt x="395" y="51"/>
                      <a:pt x="405" y="50"/>
                    </a:cubicBezTo>
                    <a:cubicBezTo>
                      <a:pt x="415" y="49"/>
                      <a:pt x="425" y="47"/>
                      <a:pt x="443" y="57"/>
                    </a:cubicBezTo>
                    <a:cubicBezTo>
                      <a:pt x="462" y="67"/>
                      <a:pt x="478" y="71"/>
                      <a:pt x="487" y="70"/>
                    </a:cubicBezTo>
                    <a:cubicBezTo>
                      <a:pt x="496" y="69"/>
                      <a:pt x="502" y="65"/>
                      <a:pt x="509" y="63"/>
                    </a:cubicBezTo>
                    <a:cubicBezTo>
                      <a:pt x="517" y="61"/>
                      <a:pt x="507" y="65"/>
                      <a:pt x="524" y="87"/>
                    </a:cubicBezTo>
                    <a:cubicBezTo>
                      <a:pt x="541" y="108"/>
                      <a:pt x="528" y="100"/>
                      <a:pt x="540" y="120"/>
                    </a:cubicBezTo>
                    <a:cubicBezTo>
                      <a:pt x="552" y="140"/>
                      <a:pt x="560" y="150"/>
                      <a:pt x="563" y="163"/>
                    </a:cubicBezTo>
                    <a:cubicBezTo>
                      <a:pt x="566" y="175"/>
                      <a:pt x="563" y="188"/>
                      <a:pt x="577" y="199"/>
                    </a:cubicBezTo>
                    <a:cubicBezTo>
                      <a:pt x="592" y="210"/>
                      <a:pt x="597" y="226"/>
                      <a:pt x="615" y="235"/>
                    </a:cubicBezTo>
                    <a:cubicBezTo>
                      <a:pt x="633" y="244"/>
                      <a:pt x="603" y="255"/>
                      <a:pt x="646" y="260"/>
                    </a:cubicBezTo>
                    <a:cubicBezTo>
                      <a:pt x="689" y="266"/>
                      <a:pt x="718" y="259"/>
                      <a:pt x="718" y="259"/>
                    </a:cubicBezTo>
                    <a:cubicBezTo>
                      <a:pt x="716" y="292"/>
                      <a:pt x="716" y="292"/>
                      <a:pt x="716" y="292"/>
                    </a:cubicBezTo>
                    <a:cubicBezTo>
                      <a:pt x="716" y="292"/>
                      <a:pt x="704" y="312"/>
                      <a:pt x="694" y="322"/>
                    </a:cubicBezTo>
                    <a:cubicBezTo>
                      <a:pt x="684" y="332"/>
                      <a:pt x="673" y="341"/>
                      <a:pt x="659" y="351"/>
                    </a:cubicBezTo>
                    <a:cubicBezTo>
                      <a:pt x="645" y="361"/>
                      <a:pt x="634" y="372"/>
                      <a:pt x="628" y="385"/>
                    </a:cubicBezTo>
                    <a:cubicBezTo>
                      <a:pt x="622" y="398"/>
                      <a:pt x="608" y="406"/>
                      <a:pt x="606" y="413"/>
                    </a:cubicBezTo>
                    <a:cubicBezTo>
                      <a:pt x="604" y="420"/>
                      <a:pt x="596" y="422"/>
                      <a:pt x="596" y="430"/>
                    </a:cubicBezTo>
                    <a:cubicBezTo>
                      <a:pt x="597" y="438"/>
                      <a:pt x="601" y="451"/>
                      <a:pt x="605" y="454"/>
                    </a:cubicBezTo>
                    <a:cubicBezTo>
                      <a:pt x="610" y="457"/>
                      <a:pt x="628" y="474"/>
                      <a:pt x="622" y="474"/>
                    </a:cubicBezTo>
                    <a:cubicBezTo>
                      <a:pt x="617" y="474"/>
                      <a:pt x="625" y="501"/>
                      <a:pt x="625" y="501"/>
                    </a:cubicBezTo>
                    <a:cubicBezTo>
                      <a:pt x="625" y="501"/>
                      <a:pt x="633" y="525"/>
                      <a:pt x="625" y="527"/>
                    </a:cubicBezTo>
                    <a:cubicBezTo>
                      <a:pt x="617" y="529"/>
                      <a:pt x="607" y="537"/>
                      <a:pt x="596" y="539"/>
                    </a:cubicBezTo>
                    <a:cubicBezTo>
                      <a:pt x="585" y="541"/>
                      <a:pt x="565" y="555"/>
                      <a:pt x="565" y="561"/>
                    </a:cubicBezTo>
                    <a:cubicBezTo>
                      <a:pt x="565" y="568"/>
                      <a:pt x="566" y="583"/>
                      <a:pt x="566" y="583"/>
                    </a:cubicBezTo>
                    <a:cubicBezTo>
                      <a:pt x="566" y="583"/>
                      <a:pt x="569" y="580"/>
                      <a:pt x="569" y="587"/>
                    </a:cubicBezTo>
                    <a:cubicBezTo>
                      <a:pt x="569" y="593"/>
                      <a:pt x="571" y="602"/>
                      <a:pt x="568" y="608"/>
                    </a:cubicBezTo>
                    <a:cubicBezTo>
                      <a:pt x="565" y="614"/>
                      <a:pt x="558" y="621"/>
                      <a:pt x="550" y="623"/>
                    </a:cubicBezTo>
                    <a:cubicBezTo>
                      <a:pt x="543" y="625"/>
                      <a:pt x="528" y="635"/>
                      <a:pt x="530" y="639"/>
                    </a:cubicBezTo>
                    <a:cubicBezTo>
                      <a:pt x="533" y="643"/>
                      <a:pt x="551" y="644"/>
                      <a:pt x="541" y="650"/>
                    </a:cubicBezTo>
                    <a:cubicBezTo>
                      <a:pt x="531" y="656"/>
                      <a:pt x="523" y="671"/>
                      <a:pt x="519" y="680"/>
                    </a:cubicBezTo>
                    <a:cubicBezTo>
                      <a:pt x="514" y="689"/>
                      <a:pt x="517" y="686"/>
                      <a:pt x="500" y="698"/>
                    </a:cubicBezTo>
                    <a:cubicBezTo>
                      <a:pt x="483" y="710"/>
                      <a:pt x="497" y="711"/>
                      <a:pt x="470" y="713"/>
                    </a:cubicBezTo>
                    <a:cubicBezTo>
                      <a:pt x="442" y="716"/>
                      <a:pt x="423" y="720"/>
                      <a:pt x="419" y="721"/>
                    </a:cubicBezTo>
                    <a:cubicBezTo>
                      <a:pt x="415" y="723"/>
                      <a:pt x="401" y="724"/>
                      <a:pt x="401" y="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140"/>
              <p:cNvSpPr/>
              <p:nvPr/>
            </p:nvSpPr>
            <p:spPr bwMode="auto">
              <a:xfrm>
                <a:off x="6515100" y="4186238"/>
                <a:ext cx="212725" cy="382588"/>
              </a:xfrm>
              <a:custGeom>
                <a:avLst/>
                <a:gdLst>
                  <a:gd name="T0" fmla="*/ 63 w 80"/>
                  <a:gd name="T1" fmla="*/ 2 h 143"/>
                  <a:gd name="T2" fmla="*/ 62 w 80"/>
                  <a:gd name="T3" fmla="*/ 13 h 143"/>
                  <a:gd name="T4" fmla="*/ 52 w 80"/>
                  <a:gd name="T5" fmla="*/ 22 h 143"/>
                  <a:gd name="T6" fmla="*/ 35 w 80"/>
                  <a:gd name="T7" fmla="*/ 38 h 143"/>
                  <a:gd name="T8" fmla="*/ 13 w 80"/>
                  <a:gd name="T9" fmla="*/ 55 h 143"/>
                  <a:gd name="T10" fmla="*/ 9 w 80"/>
                  <a:gd name="T11" fmla="*/ 75 h 143"/>
                  <a:gd name="T12" fmla="*/ 9 w 80"/>
                  <a:gd name="T13" fmla="*/ 97 h 143"/>
                  <a:gd name="T14" fmla="*/ 12 w 80"/>
                  <a:gd name="T15" fmla="*/ 119 h 143"/>
                  <a:gd name="T16" fmla="*/ 25 w 80"/>
                  <a:gd name="T17" fmla="*/ 143 h 143"/>
                  <a:gd name="T18" fmla="*/ 56 w 80"/>
                  <a:gd name="T19" fmla="*/ 118 h 143"/>
                  <a:gd name="T20" fmla="*/ 64 w 80"/>
                  <a:gd name="T21" fmla="*/ 63 h 143"/>
                  <a:gd name="T22" fmla="*/ 78 w 80"/>
                  <a:gd name="T23" fmla="*/ 35 h 143"/>
                  <a:gd name="T24" fmla="*/ 63 w 80"/>
                  <a:gd name="T25" fmla="*/ 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3">
                    <a:moveTo>
                      <a:pt x="63" y="2"/>
                    </a:moveTo>
                    <a:cubicBezTo>
                      <a:pt x="64" y="0"/>
                      <a:pt x="64" y="11"/>
                      <a:pt x="62" y="13"/>
                    </a:cubicBezTo>
                    <a:cubicBezTo>
                      <a:pt x="59" y="16"/>
                      <a:pt x="58" y="17"/>
                      <a:pt x="52" y="22"/>
                    </a:cubicBezTo>
                    <a:cubicBezTo>
                      <a:pt x="46" y="27"/>
                      <a:pt x="49" y="34"/>
                      <a:pt x="35" y="38"/>
                    </a:cubicBezTo>
                    <a:cubicBezTo>
                      <a:pt x="21" y="42"/>
                      <a:pt x="17" y="47"/>
                      <a:pt x="13" y="55"/>
                    </a:cubicBezTo>
                    <a:cubicBezTo>
                      <a:pt x="10" y="63"/>
                      <a:pt x="9" y="65"/>
                      <a:pt x="9" y="75"/>
                    </a:cubicBezTo>
                    <a:cubicBezTo>
                      <a:pt x="10" y="84"/>
                      <a:pt x="18" y="85"/>
                      <a:pt x="9" y="97"/>
                    </a:cubicBezTo>
                    <a:cubicBezTo>
                      <a:pt x="0" y="109"/>
                      <a:pt x="11" y="114"/>
                      <a:pt x="12" y="119"/>
                    </a:cubicBezTo>
                    <a:cubicBezTo>
                      <a:pt x="13" y="125"/>
                      <a:pt x="13" y="142"/>
                      <a:pt x="25" y="143"/>
                    </a:cubicBezTo>
                    <a:cubicBezTo>
                      <a:pt x="37" y="143"/>
                      <a:pt x="56" y="131"/>
                      <a:pt x="56" y="118"/>
                    </a:cubicBezTo>
                    <a:cubicBezTo>
                      <a:pt x="56" y="105"/>
                      <a:pt x="60" y="74"/>
                      <a:pt x="64" y="63"/>
                    </a:cubicBezTo>
                    <a:cubicBezTo>
                      <a:pt x="69" y="52"/>
                      <a:pt x="80" y="49"/>
                      <a:pt x="78" y="35"/>
                    </a:cubicBezTo>
                    <a:cubicBezTo>
                      <a:pt x="76" y="21"/>
                      <a:pt x="63" y="4"/>
                      <a:pt x="6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141"/>
              <p:cNvSpPr/>
              <p:nvPr/>
            </p:nvSpPr>
            <p:spPr bwMode="auto">
              <a:xfrm>
                <a:off x="5048250" y="1098551"/>
                <a:ext cx="4883150" cy="2771775"/>
              </a:xfrm>
              <a:custGeom>
                <a:avLst/>
                <a:gdLst>
                  <a:gd name="T0" fmla="*/ 430 w 1828"/>
                  <a:gd name="T1" fmla="*/ 679 h 1038"/>
                  <a:gd name="T2" fmla="*/ 320 w 1828"/>
                  <a:gd name="T3" fmla="*/ 638 h 1038"/>
                  <a:gd name="T4" fmla="*/ 221 w 1828"/>
                  <a:gd name="T5" fmla="*/ 574 h 1038"/>
                  <a:gd name="T6" fmla="*/ 240 w 1828"/>
                  <a:gd name="T7" fmla="*/ 677 h 1038"/>
                  <a:gd name="T8" fmla="*/ 169 w 1828"/>
                  <a:gd name="T9" fmla="*/ 589 h 1038"/>
                  <a:gd name="T10" fmla="*/ 44 w 1828"/>
                  <a:gd name="T11" fmla="*/ 683 h 1038"/>
                  <a:gd name="T12" fmla="*/ 74 w 1828"/>
                  <a:gd name="T13" fmla="*/ 548 h 1038"/>
                  <a:gd name="T14" fmla="*/ 108 w 1828"/>
                  <a:gd name="T15" fmla="*/ 497 h 1038"/>
                  <a:gd name="T16" fmla="*/ 181 w 1828"/>
                  <a:gd name="T17" fmla="*/ 386 h 1038"/>
                  <a:gd name="T18" fmla="*/ 197 w 1828"/>
                  <a:gd name="T19" fmla="*/ 437 h 1038"/>
                  <a:gd name="T20" fmla="*/ 319 w 1828"/>
                  <a:gd name="T21" fmla="*/ 385 h 1038"/>
                  <a:gd name="T22" fmla="*/ 365 w 1828"/>
                  <a:gd name="T23" fmla="*/ 342 h 1038"/>
                  <a:gd name="T24" fmla="*/ 298 w 1828"/>
                  <a:gd name="T25" fmla="*/ 288 h 1038"/>
                  <a:gd name="T26" fmla="*/ 269 w 1828"/>
                  <a:gd name="T27" fmla="*/ 321 h 1038"/>
                  <a:gd name="T28" fmla="*/ 191 w 1828"/>
                  <a:gd name="T29" fmla="*/ 357 h 1038"/>
                  <a:gd name="T30" fmla="*/ 147 w 1828"/>
                  <a:gd name="T31" fmla="*/ 330 h 1038"/>
                  <a:gd name="T32" fmla="*/ 240 w 1828"/>
                  <a:gd name="T33" fmla="*/ 182 h 1038"/>
                  <a:gd name="T34" fmla="*/ 300 w 1828"/>
                  <a:gd name="T35" fmla="*/ 137 h 1038"/>
                  <a:gd name="T36" fmla="*/ 466 w 1828"/>
                  <a:gd name="T37" fmla="*/ 199 h 1038"/>
                  <a:gd name="T38" fmla="*/ 414 w 1828"/>
                  <a:gd name="T39" fmla="*/ 229 h 1038"/>
                  <a:gd name="T40" fmla="*/ 462 w 1828"/>
                  <a:gd name="T41" fmla="*/ 229 h 1038"/>
                  <a:gd name="T42" fmla="*/ 517 w 1828"/>
                  <a:gd name="T43" fmla="*/ 193 h 1038"/>
                  <a:gd name="T44" fmla="*/ 622 w 1828"/>
                  <a:gd name="T45" fmla="*/ 165 h 1038"/>
                  <a:gd name="T46" fmla="*/ 714 w 1828"/>
                  <a:gd name="T47" fmla="*/ 163 h 1038"/>
                  <a:gd name="T48" fmla="*/ 736 w 1828"/>
                  <a:gd name="T49" fmla="*/ 94 h 1038"/>
                  <a:gd name="T50" fmla="*/ 755 w 1828"/>
                  <a:gd name="T51" fmla="*/ 184 h 1038"/>
                  <a:gd name="T52" fmla="*/ 763 w 1828"/>
                  <a:gd name="T53" fmla="*/ 137 h 1038"/>
                  <a:gd name="T54" fmla="*/ 781 w 1828"/>
                  <a:gd name="T55" fmla="*/ 123 h 1038"/>
                  <a:gd name="T56" fmla="*/ 830 w 1828"/>
                  <a:gd name="T57" fmla="*/ 105 h 1038"/>
                  <a:gd name="T58" fmla="*/ 935 w 1828"/>
                  <a:gd name="T59" fmla="*/ 30 h 1038"/>
                  <a:gd name="T60" fmla="*/ 1062 w 1828"/>
                  <a:gd name="T61" fmla="*/ 20 h 1038"/>
                  <a:gd name="T62" fmla="*/ 1098 w 1828"/>
                  <a:gd name="T63" fmla="*/ 77 h 1038"/>
                  <a:gd name="T64" fmla="*/ 1243 w 1828"/>
                  <a:gd name="T65" fmla="*/ 88 h 1038"/>
                  <a:gd name="T66" fmla="*/ 1344 w 1828"/>
                  <a:gd name="T67" fmla="*/ 115 h 1038"/>
                  <a:gd name="T68" fmla="*/ 1466 w 1828"/>
                  <a:gd name="T69" fmla="*/ 128 h 1038"/>
                  <a:gd name="T70" fmla="*/ 1636 w 1828"/>
                  <a:gd name="T71" fmla="*/ 158 h 1038"/>
                  <a:gd name="T72" fmla="*/ 1812 w 1828"/>
                  <a:gd name="T73" fmla="*/ 229 h 1038"/>
                  <a:gd name="T74" fmla="*/ 1741 w 1828"/>
                  <a:gd name="T75" fmla="*/ 215 h 1038"/>
                  <a:gd name="T76" fmla="*/ 1753 w 1828"/>
                  <a:gd name="T77" fmla="*/ 285 h 1038"/>
                  <a:gd name="T78" fmla="*/ 1622 w 1828"/>
                  <a:gd name="T79" fmla="*/ 344 h 1038"/>
                  <a:gd name="T80" fmla="*/ 1628 w 1828"/>
                  <a:gd name="T81" fmla="*/ 427 h 1038"/>
                  <a:gd name="T82" fmla="*/ 1566 w 1828"/>
                  <a:gd name="T83" fmla="*/ 392 h 1038"/>
                  <a:gd name="T84" fmla="*/ 1604 w 1828"/>
                  <a:gd name="T85" fmla="*/ 303 h 1038"/>
                  <a:gd name="T86" fmla="*/ 1546 w 1828"/>
                  <a:gd name="T87" fmla="*/ 344 h 1038"/>
                  <a:gd name="T88" fmla="*/ 1424 w 1828"/>
                  <a:gd name="T89" fmla="*/ 367 h 1038"/>
                  <a:gd name="T90" fmla="*/ 1448 w 1828"/>
                  <a:gd name="T91" fmla="*/ 480 h 1038"/>
                  <a:gd name="T92" fmla="*/ 1371 w 1828"/>
                  <a:gd name="T93" fmla="*/ 624 h 1038"/>
                  <a:gd name="T94" fmla="*/ 1334 w 1828"/>
                  <a:gd name="T95" fmla="*/ 660 h 1038"/>
                  <a:gd name="T96" fmla="*/ 1300 w 1828"/>
                  <a:gd name="T97" fmla="*/ 661 h 1038"/>
                  <a:gd name="T98" fmla="*/ 1280 w 1828"/>
                  <a:gd name="T99" fmla="*/ 830 h 1038"/>
                  <a:gd name="T100" fmla="*/ 1192 w 1828"/>
                  <a:gd name="T101" fmla="*/ 965 h 1038"/>
                  <a:gd name="T102" fmla="*/ 1177 w 1828"/>
                  <a:gd name="T103" fmla="*/ 1027 h 1038"/>
                  <a:gd name="T104" fmla="*/ 1044 w 1828"/>
                  <a:gd name="T105" fmla="*/ 849 h 1038"/>
                  <a:gd name="T106" fmla="*/ 902 w 1828"/>
                  <a:gd name="T107" fmla="*/ 969 h 1038"/>
                  <a:gd name="T108" fmla="*/ 782 w 1828"/>
                  <a:gd name="T109" fmla="*/ 820 h 1038"/>
                  <a:gd name="T110" fmla="*/ 608 w 1828"/>
                  <a:gd name="T111" fmla="*/ 774 h 1038"/>
                  <a:gd name="T112" fmla="*/ 661 w 1828"/>
                  <a:gd name="T113" fmla="*/ 797 h 1038"/>
                  <a:gd name="T114" fmla="*/ 633 w 1828"/>
                  <a:gd name="T115" fmla="*/ 887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8" h="1038">
                    <a:moveTo>
                      <a:pt x="541" y="926"/>
                    </a:moveTo>
                    <a:cubicBezTo>
                      <a:pt x="521" y="908"/>
                      <a:pt x="526" y="906"/>
                      <a:pt x="517" y="886"/>
                    </a:cubicBezTo>
                    <a:cubicBezTo>
                      <a:pt x="509" y="866"/>
                      <a:pt x="505" y="870"/>
                      <a:pt x="499" y="853"/>
                    </a:cubicBezTo>
                    <a:cubicBezTo>
                      <a:pt x="493" y="837"/>
                      <a:pt x="481" y="821"/>
                      <a:pt x="472" y="810"/>
                    </a:cubicBezTo>
                    <a:cubicBezTo>
                      <a:pt x="462" y="799"/>
                      <a:pt x="452" y="786"/>
                      <a:pt x="452" y="786"/>
                    </a:cubicBezTo>
                    <a:cubicBezTo>
                      <a:pt x="433" y="766"/>
                      <a:pt x="433" y="766"/>
                      <a:pt x="433" y="766"/>
                    </a:cubicBezTo>
                    <a:cubicBezTo>
                      <a:pt x="433" y="766"/>
                      <a:pt x="423" y="765"/>
                      <a:pt x="423" y="755"/>
                    </a:cubicBezTo>
                    <a:cubicBezTo>
                      <a:pt x="423" y="745"/>
                      <a:pt x="426" y="730"/>
                      <a:pt x="426" y="730"/>
                    </a:cubicBezTo>
                    <a:cubicBezTo>
                      <a:pt x="426" y="730"/>
                      <a:pt x="440" y="714"/>
                      <a:pt x="446" y="708"/>
                    </a:cubicBezTo>
                    <a:cubicBezTo>
                      <a:pt x="452" y="702"/>
                      <a:pt x="456" y="693"/>
                      <a:pt x="451" y="688"/>
                    </a:cubicBezTo>
                    <a:cubicBezTo>
                      <a:pt x="446" y="683"/>
                      <a:pt x="442" y="679"/>
                      <a:pt x="442" y="679"/>
                    </a:cubicBezTo>
                    <a:cubicBezTo>
                      <a:pt x="442" y="679"/>
                      <a:pt x="435" y="679"/>
                      <a:pt x="430" y="679"/>
                    </a:cubicBezTo>
                    <a:cubicBezTo>
                      <a:pt x="425" y="679"/>
                      <a:pt x="404" y="680"/>
                      <a:pt x="404" y="680"/>
                    </a:cubicBezTo>
                    <a:cubicBezTo>
                      <a:pt x="404" y="680"/>
                      <a:pt x="395" y="672"/>
                      <a:pt x="392" y="672"/>
                    </a:cubicBezTo>
                    <a:cubicBezTo>
                      <a:pt x="388" y="672"/>
                      <a:pt x="387" y="677"/>
                      <a:pt x="382" y="677"/>
                    </a:cubicBezTo>
                    <a:cubicBezTo>
                      <a:pt x="377" y="677"/>
                      <a:pt x="378" y="676"/>
                      <a:pt x="372" y="676"/>
                    </a:cubicBezTo>
                    <a:cubicBezTo>
                      <a:pt x="366" y="676"/>
                      <a:pt x="366" y="678"/>
                      <a:pt x="362" y="675"/>
                    </a:cubicBezTo>
                    <a:cubicBezTo>
                      <a:pt x="359" y="672"/>
                      <a:pt x="349" y="662"/>
                      <a:pt x="349" y="662"/>
                    </a:cubicBezTo>
                    <a:cubicBezTo>
                      <a:pt x="350" y="651"/>
                      <a:pt x="350" y="651"/>
                      <a:pt x="350" y="651"/>
                    </a:cubicBezTo>
                    <a:cubicBezTo>
                      <a:pt x="350" y="651"/>
                      <a:pt x="348" y="644"/>
                      <a:pt x="351" y="641"/>
                    </a:cubicBezTo>
                    <a:cubicBezTo>
                      <a:pt x="353" y="638"/>
                      <a:pt x="354" y="634"/>
                      <a:pt x="354" y="634"/>
                    </a:cubicBezTo>
                    <a:cubicBezTo>
                      <a:pt x="350" y="629"/>
                      <a:pt x="349" y="625"/>
                      <a:pt x="344" y="628"/>
                    </a:cubicBezTo>
                    <a:cubicBezTo>
                      <a:pt x="339" y="631"/>
                      <a:pt x="339" y="632"/>
                      <a:pt x="334" y="632"/>
                    </a:cubicBezTo>
                    <a:cubicBezTo>
                      <a:pt x="330" y="632"/>
                      <a:pt x="316" y="632"/>
                      <a:pt x="320" y="638"/>
                    </a:cubicBezTo>
                    <a:cubicBezTo>
                      <a:pt x="324" y="644"/>
                      <a:pt x="329" y="651"/>
                      <a:pt x="329" y="651"/>
                    </a:cubicBezTo>
                    <a:cubicBezTo>
                      <a:pt x="329" y="651"/>
                      <a:pt x="341" y="658"/>
                      <a:pt x="332" y="665"/>
                    </a:cubicBezTo>
                    <a:cubicBezTo>
                      <a:pt x="323" y="671"/>
                      <a:pt x="326" y="669"/>
                      <a:pt x="323" y="675"/>
                    </a:cubicBezTo>
                    <a:cubicBezTo>
                      <a:pt x="321" y="682"/>
                      <a:pt x="311" y="677"/>
                      <a:pt x="307" y="675"/>
                    </a:cubicBezTo>
                    <a:cubicBezTo>
                      <a:pt x="304" y="674"/>
                      <a:pt x="302" y="665"/>
                      <a:pt x="301" y="661"/>
                    </a:cubicBezTo>
                    <a:cubicBezTo>
                      <a:pt x="300" y="658"/>
                      <a:pt x="295" y="661"/>
                      <a:pt x="289" y="657"/>
                    </a:cubicBezTo>
                    <a:cubicBezTo>
                      <a:pt x="283" y="652"/>
                      <a:pt x="278" y="646"/>
                      <a:pt x="284" y="643"/>
                    </a:cubicBezTo>
                    <a:cubicBezTo>
                      <a:pt x="291" y="641"/>
                      <a:pt x="296" y="637"/>
                      <a:pt x="285" y="629"/>
                    </a:cubicBezTo>
                    <a:cubicBezTo>
                      <a:pt x="274" y="621"/>
                      <a:pt x="277" y="613"/>
                      <a:pt x="278" y="610"/>
                    </a:cubicBezTo>
                    <a:cubicBezTo>
                      <a:pt x="280" y="606"/>
                      <a:pt x="283" y="610"/>
                      <a:pt x="266" y="603"/>
                    </a:cubicBezTo>
                    <a:cubicBezTo>
                      <a:pt x="250" y="596"/>
                      <a:pt x="255" y="596"/>
                      <a:pt x="248" y="589"/>
                    </a:cubicBezTo>
                    <a:cubicBezTo>
                      <a:pt x="240" y="581"/>
                      <a:pt x="225" y="574"/>
                      <a:pt x="221" y="574"/>
                    </a:cubicBezTo>
                    <a:cubicBezTo>
                      <a:pt x="217" y="574"/>
                      <a:pt x="214" y="577"/>
                      <a:pt x="218" y="585"/>
                    </a:cubicBezTo>
                    <a:cubicBezTo>
                      <a:pt x="221" y="592"/>
                      <a:pt x="217" y="592"/>
                      <a:pt x="236" y="606"/>
                    </a:cubicBezTo>
                    <a:cubicBezTo>
                      <a:pt x="255" y="619"/>
                      <a:pt x="256" y="612"/>
                      <a:pt x="257" y="616"/>
                    </a:cubicBezTo>
                    <a:cubicBezTo>
                      <a:pt x="259" y="619"/>
                      <a:pt x="268" y="622"/>
                      <a:pt x="273" y="628"/>
                    </a:cubicBezTo>
                    <a:cubicBezTo>
                      <a:pt x="277" y="635"/>
                      <a:pt x="277" y="639"/>
                      <a:pt x="277" y="639"/>
                    </a:cubicBezTo>
                    <a:cubicBezTo>
                      <a:pt x="277" y="639"/>
                      <a:pt x="268" y="639"/>
                      <a:pt x="266" y="639"/>
                    </a:cubicBezTo>
                    <a:cubicBezTo>
                      <a:pt x="264" y="638"/>
                      <a:pt x="262" y="643"/>
                      <a:pt x="262" y="643"/>
                    </a:cubicBezTo>
                    <a:cubicBezTo>
                      <a:pt x="262" y="643"/>
                      <a:pt x="267" y="649"/>
                      <a:pt x="263" y="651"/>
                    </a:cubicBezTo>
                    <a:cubicBezTo>
                      <a:pt x="258" y="653"/>
                      <a:pt x="257" y="660"/>
                      <a:pt x="252" y="660"/>
                    </a:cubicBezTo>
                    <a:cubicBezTo>
                      <a:pt x="247" y="660"/>
                      <a:pt x="253" y="664"/>
                      <a:pt x="247" y="667"/>
                    </a:cubicBezTo>
                    <a:cubicBezTo>
                      <a:pt x="240" y="670"/>
                      <a:pt x="245" y="671"/>
                      <a:pt x="243" y="673"/>
                    </a:cubicBezTo>
                    <a:cubicBezTo>
                      <a:pt x="242" y="675"/>
                      <a:pt x="242" y="678"/>
                      <a:pt x="240" y="677"/>
                    </a:cubicBezTo>
                    <a:cubicBezTo>
                      <a:pt x="238" y="677"/>
                      <a:pt x="237" y="679"/>
                      <a:pt x="225" y="671"/>
                    </a:cubicBezTo>
                    <a:cubicBezTo>
                      <a:pt x="213" y="662"/>
                      <a:pt x="213" y="662"/>
                      <a:pt x="213" y="662"/>
                    </a:cubicBezTo>
                    <a:cubicBezTo>
                      <a:pt x="213" y="662"/>
                      <a:pt x="207" y="654"/>
                      <a:pt x="219" y="657"/>
                    </a:cubicBezTo>
                    <a:cubicBezTo>
                      <a:pt x="231" y="661"/>
                      <a:pt x="236" y="663"/>
                      <a:pt x="240" y="660"/>
                    </a:cubicBezTo>
                    <a:cubicBezTo>
                      <a:pt x="244" y="657"/>
                      <a:pt x="244" y="657"/>
                      <a:pt x="244" y="653"/>
                    </a:cubicBezTo>
                    <a:cubicBezTo>
                      <a:pt x="244" y="650"/>
                      <a:pt x="246" y="650"/>
                      <a:pt x="243" y="646"/>
                    </a:cubicBezTo>
                    <a:cubicBezTo>
                      <a:pt x="240" y="641"/>
                      <a:pt x="251" y="636"/>
                      <a:pt x="241" y="632"/>
                    </a:cubicBezTo>
                    <a:cubicBezTo>
                      <a:pt x="232" y="628"/>
                      <a:pt x="228" y="627"/>
                      <a:pt x="223" y="622"/>
                    </a:cubicBezTo>
                    <a:cubicBezTo>
                      <a:pt x="218" y="617"/>
                      <a:pt x="223" y="621"/>
                      <a:pt x="211" y="611"/>
                    </a:cubicBezTo>
                    <a:cubicBezTo>
                      <a:pt x="198" y="601"/>
                      <a:pt x="198" y="602"/>
                      <a:pt x="195" y="598"/>
                    </a:cubicBezTo>
                    <a:cubicBezTo>
                      <a:pt x="192" y="594"/>
                      <a:pt x="188" y="581"/>
                      <a:pt x="186" y="581"/>
                    </a:cubicBezTo>
                    <a:cubicBezTo>
                      <a:pt x="185" y="581"/>
                      <a:pt x="178" y="585"/>
                      <a:pt x="169" y="589"/>
                    </a:cubicBezTo>
                    <a:cubicBezTo>
                      <a:pt x="160" y="593"/>
                      <a:pt x="165" y="600"/>
                      <a:pt x="158" y="599"/>
                    </a:cubicBezTo>
                    <a:cubicBezTo>
                      <a:pt x="150" y="597"/>
                      <a:pt x="153" y="598"/>
                      <a:pt x="145" y="597"/>
                    </a:cubicBezTo>
                    <a:cubicBezTo>
                      <a:pt x="138" y="596"/>
                      <a:pt x="131" y="596"/>
                      <a:pt x="130" y="597"/>
                    </a:cubicBezTo>
                    <a:cubicBezTo>
                      <a:pt x="128" y="598"/>
                      <a:pt x="128" y="606"/>
                      <a:pt x="128" y="606"/>
                    </a:cubicBezTo>
                    <a:cubicBezTo>
                      <a:pt x="128" y="606"/>
                      <a:pt x="128" y="606"/>
                      <a:pt x="123" y="613"/>
                    </a:cubicBezTo>
                    <a:cubicBezTo>
                      <a:pt x="117" y="619"/>
                      <a:pt x="112" y="617"/>
                      <a:pt x="108" y="622"/>
                    </a:cubicBezTo>
                    <a:cubicBezTo>
                      <a:pt x="103" y="628"/>
                      <a:pt x="96" y="630"/>
                      <a:pt x="96" y="637"/>
                    </a:cubicBezTo>
                    <a:cubicBezTo>
                      <a:pt x="96" y="644"/>
                      <a:pt x="98" y="641"/>
                      <a:pt x="90" y="655"/>
                    </a:cubicBezTo>
                    <a:cubicBezTo>
                      <a:pt x="82" y="670"/>
                      <a:pt x="85" y="675"/>
                      <a:pt x="79" y="675"/>
                    </a:cubicBezTo>
                    <a:cubicBezTo>
                      <a:pt x="73" y="676"/>
                      <a:pt x="68" y="677"/>
                      <a:pt x="65" y="678"/>
                    </a:cubicBezTo>
                    <a:cubicBezTo>
                      <a:pt x="61" y="679"/>
                      <a:pt x="52" y="680"/>
                      <a:pt x="52" y="680"/>
                    </a:cubicBezTo>
                    <a:cubicBezTo>
                      <a:pt x="52" y="680"/>
                      <a:pt x="47" y="687"/>
                      <a:pt x="44" y="683"/>
                    </a:cubicBezTo>
                    <a:cubicBezTo>
                      <a:pt x="41" y="679"/>
                      <a:pt x="42" y="671"/>
                      <a:pt x="40" y="675"/>
                    </a:cubicBezTo>
                    <a:cubicBezTo>
                      <a:pt x="37" y="678"/>
                      <a:pt x="41" y="695"/>
                      <a:pt x="39" y="695"/>
                    </a:cubicBezTo>
                    <a:cubicBezTo>
                      <a:pt x="37" y="695"/>
                      <a:pt x="33" y="695"/>
                      <a:pt x="31" y="694"/>
                    </a:cubicBezTo>
                    <a:cubicBezTo>
                      <a:pt x="30" y="694"/>
                      <a:pt x="30" y="679"/>
                      <a:pt x="27" y="680"/>
                    </a:cubicBezTo>
                    <a:cubicBezTo>
                      <a:pt x="25" y="681"/>
                      <a:pt x="24" y="680"/>
                      <a:pt x="14" y="676"/>
                    </a:cubicBezTo>
                    <a:cubicBezTo>
                      <a:pt x="5" y="672"/>
                      <a:pt x="5" y="671"/>
                      <a:pt x="3" y="670"/>
                    </a:cubicBezTo>
                    <a:cubicBezTo>
                      <a:pt x="0" y="669"/>
                      <a:pt x="10" y="638"/>
                      <a:pt x="7" y="618"/>
                    </a:cubicBezTo>
                    <a:cubicBezTo>
                      <a:pt x="4" y="599"/>
                      <a:pt x="5" y="601"/>
                      <a:pt x="10" y="595"/>
                    </a:cubicBezTo>
                    <a:cubicBezTo>
                      <a:pt x="14" y="588"/>
                      <a:pt x="18" y="589"/>
                      <a:pt x="46" y="593"/>
                    </a:cubicBezTo>
                    <a:cubicBezTo>
                      <a:pt x="73" y="598"/>
                      <a:pt x="82" y="590"/>
                      <a:pt x="81" y="585"/>
                    </a:cubicBezTo>
                    <a:cubicBezTo>
                      <a:pt x="80" y="581"/>
                      <a:pt x="83" y="555"/>
                      <a:pt x="83" y="555"/>
                    </a:cubicBezTo>
                    <a:cubicBezTo>
                      <a:pt x="83" y="555"/>
                      <a:pt x="75" y="551"/>
                      <a:pt x="74" y="548"/>
                    </a:cubicBezTo>
                    <a:cubicBezTo>
                      <a:pt x="73" y="545"/>
                      <a:pt x="74" y="541"/>
                      <a:pt x="70" y="541"/>
                    </a:cubicBezTo>
                    <a:cubicBezTo>
                      <a:pt x="67" y="541"/>
                      <a:pt x="57" y="538"/>
                      <a:pt x="55" y="535"/>
                    </a:cubicBezTo>
                    <a:cubicBezTo>
                      <a:pt x="54" y="533"/>
                      <a:pt x="51" y="524"/>
                      <a:pt x="51" y="524"/>
                    </a:cubicBezTo>
                    <a:cubicBezTo>
                      <a:pt x="51" y="524"/>
                      <a:pt x="56" y="524"/>
                      <a:pt x="56" y="523"/>
                    </a:cubicBezTo>
                    <a:cubicBezTo>
                      <a:pt x="57" y="521"/>
                      <a:pt x="58" y="523"/>
                      <a:pt x="65" y="522"/>
                    </a:cubicBezTo>
                    <a:cubicBezTo>
                      <a:pt x="71" y="520"/>
                      <a:pt x="80" y="521"/>
                      <a:pt x="80" y="521"/>
                    </a:cubicBezTo>
                    <a:cubicBezTo>
                      <a:pt x="76" y="513"/>
                      <a:pt x="76" y="513"/>
                      <a:pt x="76" y="513"/>
                    </a:cubicBezTo>
                    <a:cubicBezTo>
                      <a:pt x="76" y="513"/>
                      <a:pt x="74" y="505"/>
                      <a:pt x="81" y="507"/>
                    </a:cubicBezTo>
                    <a:cubicBezTo>
                      <a:pt x="88" y="508"/>
                      <a:pt x="97" y="514"/>
                      <a:pt x="98" y="513"/>
                    </a:cubicBezTo>
                    <a:cubicBezTo>
                      <a:pt x="98" y="512"/>
                      <a:pt x="98" y="505"/>
                      <a:pt x="99" y="504"/>
                    </a:cubicBezTo>
                    <a:cubicBezTo>
                      <a:pt x="100" y="502"/>
                      <a:pt x="103" y="498"/>
                      <a:pt x="103" y="498"/>
                    </a:cubicBezTo>
                    <a:cubicBezTo>
                      <a:pt x="103" y="498"/>
                      <a:pt x="104" y="496"/>
                      <a:pt x="108" y="497"/>
                    </a:cubicBezTo>
                    <a:cubicBezTo>
                      <a:pt x="113" y="498"/>
                      <a:pt x="114" y="489"/>
                      <a:pt x="114" y="489"/>
                    </a:cubicBezTo>
                    <a:cubicBezTo>
                      <a:pt x="114" y="489"/>
                      <a:pt x="121" y="482"/>
                      <a:pt x="125" y="483"/>
                    </a:cubicBezTo>
                    <a:cubicBezTo>
                      <a:pt x="129" y="484"/>
                      <a:pt x="137" y="480"/>
                      <a:pt x="136" y="476"/>
                    </a:cubicBezTo>
                    <a:cubicBezTo>
                      <a:pt x="135" y="472"/>
                      <a:pt x="145" y="458"/>
                      <a:pt x="145" y="458"/>
                    </a:cubicBezTo>
                    <a:cubicBezTo>
                      <a:pt x="145" y="458"/>
                      <a:pt x="145" y="453"/>
                      <a:pt x="148" y="452"/>
                    </a:cubicBezTo>
                    <a:cubicBezTo>
                      <a:pt x="151" y="452"/>
                      <a:pt x="158" y="454"/>
                      <a:pt x="159" y="451"/>
                    </a:cubicBezTo>
                    <a:cubicBezTo>
                      <a:pt x="161" y="449"/>
                      <a:pt x="163" y="440"/>
                      <a:pt x="163" y="443"/>
                    </a:cubicBezTo>
                    <a:cubicBezTo>
                      <a:pt x="164" y="446"/>
                      <a:pt x="176" y="443"/>
                      <a:pt x="176" y="443"/>
                    </a:cubicBezTo>
                    <a:cubicBezTo>
                      <a:pt x="176" y="443"/>
                      <a:pt x="176" y="433"/>
                      <a:pt x="176" y="432"/>
                    </a:cubicBezTo>
                    <a:cubicBezTo>
                      <a:pt x="176" y="430"/>
                      <a:pt x="176" y="409"/>
                      <a:pt x="174" y="407"/>
                    </a:cubicBezTo>
                    <a:cubicBezTo>
                      <a:pt x="172" y="405"/>
                      <a:pt x="169" y="400"/>
                      <a:pt x="171" y="398"/>
                    </a:cubicBezTo>
                    <a:cubicBezTo>
                      <a:pt x="174" y="396"/>
                      <a:pt x="180" y="389"/>
                      <a:pt x="181" y="386"/>
                    </a:cubicBezTo>
                    <a:cubicBezTo>
                      <a:pt x="181" y="384"/>
                      <a:pt x="180" y="384"/>
                      <a:pt x="183" y="382"/>
                    </a:cubicBezTo>
                    <a:cubicBezTo>
                      <a:pt x="186" y="380"/>
                      <a:pt x="201" y="382"/>
                      <a:pt x="199" y="383"/>
                    </a:cubicBezTo>
                    <a:cubicBezTo>
                      <a:pt x="197" y="385"/>
                      <a:pt x="195" y="382"/>
                      <a:pt x="195" y="388"/>
                    </a:cubicBezTo>
                    <a:cubicBezTo>
                      <a:pt x="195" y="394"/>
                      <a:pt x="198" y="394"/>
                      <a:pt x="199" y="397"/>
                    </a:cubicBezTo>
                    <a:cubicBezTo>
                      <a:pt x="200" y="399"/>
                      <a:pt x="208" y="405"/>
                      <a:pt x="207" y="407"/>
                    </a:cubicBezTo>
                    <a:cubicBezTo>
                      <a:pt x="206" y="408"/>
                      <a:pt x="206" y="411"/>
                      <a:pt x="208" y="413"/>
                    </a:cubicBezTo>
                    <a:cubicBezTo>
                      <a:pt x="210" y="415"/>
                      <a:pt x="217" y="419"/>
                      <a:pt x="216" y="421"/>
                    </a:cubicBezTo>
                    <a:cubicBezTo>
                      <a:pt x="215" y="422"/>
                      <a:pt x="214" y="422"/>
                      <a:pt x="210" y="423"/>
                    </a:cubicBezTo>
                    <a:cubicBezTo>
                      <a:pt x="206" y="423"/>
                      <a:pt x="202" y="421"/>
                      <a:pt x="197" y="421"/>
                    </a:cubicBezTo>
                    <a:cubicBezTo>
                      <a:pt x="192" y="422"/>
                      <a:pt x="190" y="427"/>
                      <a:pt x="190" y="427"/>
                    </a:cubicBezTo>
                    <a:cubicBezTo>
                      <a:pt x="194" y="435"/>
                      <a:pt x="194" y="435"/>
                      <a:pt x="194" y="435"/>
                    </a:cubicBezTo>
                    <a:cubicBezTo>
                      <a:pt x="194" y="435"/>
                      <a:pt x="192" y="434"/>
                      <a:pt x="197" y="437"/>
                    </a:cubicBezTo>
                    <a:cubicBezTo>
                      <a:pt x="202" y="439"/>
                      <a:pt x="195" y="438"/>
                      <a:pt x="205" y="437"/>
                    </a:cubicBezTo>
                    <a:cubicBezTo>
                      <a:pt x="215" y="437"/>
                      <a:pt x="216" y="429"/>
                      <a:pt x="220" y="431"/>
                    </a:cubicBezTo>
                    <a:cubicBezTo>
                      <a:pt x="224" y="433"/>
                      <a:pt x="223" y="437"/>
                      <a:pt x="223" y="437"/>
                    </a:cubicBezTo>
                    <a:cubicBezTo>
                      <a:pt x="223" y="437"/>
                      <a:pt x="244" y="438"/>
                      <a:pt x="248" y="436"/>
                    </a:cubicBezTo>
                    <a:cubicBezTo>
                      <a:pt x="252" y="434"/>
                      <a:pt x="252" y="429"/>
                      <a:pt x="259" y="428"/>
                    </a:cubicBezTo>
                    <a:cubicBezTo>
                      <a:pt x="266" y="428"/>
                      <a:pt x="273" y="423"/>
                      <a:pt x="276" y="429"/>
                    </a:cubicBezTo>
                    <a:cubicBezTo>
                      <a:pt x="279" y="434"/>
                      <a:pt x="277" y="434"/>
                      <a:pt x="282" y="433"/>
                    </a:cubicBezTo>
                    <a:cubicBezTo>
                      <a:pt x="287" y="433"/>
                      <a:pt x="294" y="415"/>
                      <a:pt x="295" y="412"/>
                    </a:cubicBezTo>
                    <a:cubicBezTo>
                      <a:pt x="295" y="410"/>
                      <a:pt x="285" y="414"/>
                      <a:pt x="293" y="403"/>
                    </a:cubicBezTo>
                    <a:cubicBezTo>
                      <a:pt x="300" y="393"/>
                      <a:pt x="302" y="387"/>
                      <a:pt x="304" y="386"/>
                    </a:cubicBezTo>
                    <a:cubicBezTo>
                      <a:pt x="305" y="384"/>
                      <a:pt x="288" y="371"/>
                      <a:pt x="299" y="375"/>
                    </a:cubicBezTo>
                    <a:cubicBezTo>
                      <a:pt x="310" y="379"/>
                      <a:pt x="316" y="385"/>
                      <a:pt x="319" y="385"/>
                    </a:cubicBezTo>
                    <a:cubicBezTo>
                      <a:pt x="322" y="386"/>
                      <a:pt x="333" y="390"/>
                      <a:pt x="331" y="388"/>
                    </a:cubicBezTo>
                    <a:cubicBezTo>
                      <a:pt x="329" y="386"/>
                      <a:pt x="321" y="382"/>
                      <a:pt x="323" y="379"/>
                    </a:cubicBezTo>
                    <a:cubicBezTo>
                      <a:pt x="325" y="376"/>
                      <a:pt x="330" y="376"/>
                      <a:pt x="323" y="373"/>
                    </a:cubicBezTo>
                    <a:cubicBezTo>
                      <a:pt x="316" y="370"/>
                      <a:pt x="315" y="367"/>
                      <a:pt x="311" y="370"/>
                    </a:cubicBezTo>
                    <a:cubicBezTo>
                      <a:pt x="308" y="373"/>
                      <a:pt x="308" y="372"/>
                      <a:pt x="306" y="368"/>
                    </a:cubicBezTo>
                    <a:cubicBezTo>
                      <a:pt x="305" y="364"/>
                      <a:pt x="306" y="364"/>
                      <a:pt x="307" y="361"/>
                    </a:cubicBezTo>
                    <a:cubicBezTo>
                      <a:pt x="308" y="358"/>
                      <a:pt x="313" y="357"/>
                      <a:pt x="316" y="357"/>
                    </a:cubicBezTo>
                    <a:cubicBezTo>
                      <a:pt x="319" y="356"/>
                      <a:pt x="321" y="355"/>
                      <a:pt x="319" y="353"/>
                    </a:cubicBezTo>
                    <a:cubicBezTo>
                      <a:pt x="317" y="350"/>
                      <a:pt x="311" y="350"/>
                      <a:pt x="316" y="346"/>
                    </a:cubicBezTo>
                    <a:cubicBezTo>
                      <a:pt x="321" y="343"/>
                      <a:pt x="319" y="342"/>
                      <a:pt x="327" y="343"/>
                    </a:cubicBezTo>
                    <a:cubicBezTo>
                      <a:pt x="335" y="344"/>
                      <a:pt x="333" y="346"/>
                      <a:pt x="343" y="345"/>
                    </a:cubicBezTo>
                    <a:cubicBezTo>
                      <a:pt x="352" y="343"/>
                      <a:pt x="364" y="343"/>
                      <a:pt x="365" y="342"/>
                    </a:cubicBezTo>
                    <a:cubicBezTo>
                      <a:pt x="366" y="341"/>
                      <a:pt x="366" y="333"/>
                      <a:pt x="366" y="333"/>
                    </a:cubicBezTo>
                    <a:cubicBezTo>
                      <a:pt x="369" y="333"/>
                      <a:pt x="369" y="333"/>
                      <a:pt x="369" y="333"/>
                    </a:cubicBezTo>
                    <a:cubicBezTo>
                      <a:pt x="369" y="333"/>
                      <a:pt x="360" y="330"/>
                      <a:pt x="356" y="330"/>
                    </a:cubicBezTo>
                    <a:cubicBezTo>
                      <a:pt x="352" y="329"/>
                      <a:pt x="353" y="325"/>
                      <a:pt x="342" y="329"/>
                    </a:cubicBezTo>
                    <a:cubicBezTo>
                      <a:pt x="331" y="334"/>
                      <a:pt x="324" y="339"/>
                      <a:pt x="321" y="339"/>
                    </a:cubicBezTo>
                    <a:cubicBezTo>
                      <a:pt x="318" y="339"/>
                      <a:pt x="306" y="337"/>
                      <a:pt x="306" y="337"/>
                    </a:cubicBezTo>
                    <a:cubicBezTo>
                      <a:pt x="301" y="329"/>
                      <a:pt x="301" y="329"/>
                      <a:pt x="301" y="329"/>
                    </a:cubicBezTo>
                    <a:cubicBezTo>
                      <a:pt x="301" y="329"/>
                      <a:pt x="298" y="325"/>
                      <a:pt x="297" y="322"/>
                    </a:cubicBezTo>
                    <a:cubicBezTo>
                      <a:pt x="296" y="320"/>
                      <a:pt x="296" y="318"/>
                      <a:pt x="295" y="313"/>
                    </a:cubicBezTo>
                    <a:cubicBezTo>
                      <a:pt x="294" y="309"/>
                      <a:pt x="294" y="303"/>
                      <a:pt x="294" y="303"/>
                    </a:cubicBezTo>
                    <a:cubicBezTo>
                      <a:pt x="294" y="303"/>
                      <a:pt x="293" y="299"/>
                      <a:pt x="293" y="296"/>
                    </a:cubicBezTo>
                    <a:cubicBezTo>
                      <a:pt x="293" y="293"/>
                      <a:pt x="297" y="290"/>
                      <a:pt x="298" y="288"/>
                    </a:cubicBezTo>
                    <a:cubicBezTo>
                      <a:pt x="298" y="286"/>
                      <a:pt x="304" y="268"/>
                      <a:pt x="308" y="264"/>
                    </a:cubicBezTo>
                    <a:cubicBezTo>
                      <a:pt x="311" y="259"/>
                      <a:pt x="328" y="246"/>
                      <a:pt x="328" y="242"/>
                    </a:cubicBezTo>
                    <a:cubicBezTo>
                      <a:pt x="329" y="239"/>
                      <a:pt x="334" y="222"/>
                      <a:pt x="334" y="222"/>
                    </a:cubicBezTo>
                    <a:cubicBezTo>
                      <a:pt x="334" y="222"/>
                      <a:pt x="328" y="217"/>
                      <a:pt x="324" y="215"/>
                    </a:cubicBezTo>
                    <a:cubicBezTo>
                      <a:pt x="320" y="212"/>
                      <a:pt x="324" y="217"/>
                      <a:pt x="315" y="219"/>
                    </a:cubicBezTo>
                    <a:cubicBezTo>
                      <a:pt x="307" y="222"/>
                      <a:pt x="302" y="224"/>
                      <a:pt x="299" y="229"/>
                    </a:cubicBezTo>
                    <a:cubicBezTo>
                      <a:pt x="296" y="235"/>
                      <a:pt x="296" y="245"/>
                      <a:pt x="293" y="249"/>
                    </a:cubicBezTo>
                    <a:cubicBezTo>
                      <a:pt x="290" y="252"/>
                      <a:pt x="291" y="258"/>
                      <a:pt x="287" y="262"/>
                    </a:cubicBezTo>
                    <a:cubicBezTo>
                      <a:pt x="282" y="267"/>
                      <a:pt x="282" y="268"/>
                      <a:pt x="276" y="274"/>
                    </a:cubicBezTo>
                    <a:cubicBezTo>
                      <a:pt x="270" y="280"/>
                      <a:pt x="265" y="291"/>
                      <a:pt x="264" y="292"/>
                    </a:cubicBezTo>
                    <a:cubicBezTo>
                      <a:pt x="264" y="294"/>
                      <a:pt x="263" y="298"/>
                      <a:pt x="263" y="306"/>
                    </a:cubicBezTo>
                    <a:cubicBezTo>
                      <a:pt x="264" y="313"/>
                      <a:pt x="265" y="316"/>
                      <a:pt x="269" y="321"/>
                    </a:cubicBezTo>
                    <a:cubicBezTo>
                      <a:pt x="272" y="325"/>
                      <a:pt x="281" y="338"/>
                      <a:pt x="273" y="347"/>
                    </a:cubicBezTo>
                    <a:cubicBezTo>
                      <a:pt x="266" y="357"/>
                      <a:pt x="258" y="350"/>
                      <a:pt x="258" y="365"/>
                    </a:cubicBezTo>
                    <a:cubicBezTo>
                      <a:pt x="259" y="381"/>
                      <a:pt x="256" y="390"/>
                      <a:pt x="254" y="394"/>
                    </a:cubicBezTo>
                    <a:cubicBezTo>
                      <a:pt x="251" y="397"/>
                      <a:pt x="237" y="408"/>
                      <a:pt x="237" y="409"/>
                    </a:cubicBezTo>
                    <a:cubicBezTo>
                      <a:pt x="237" y="410"/>
                      <a:pt x="239" y="414"/>
                      <a:pt x="232" y="414"/>
                    </a:cubicBezTo>
                    <a:cubicBezTo>
                      <a:pt x="226" y="414"/>
                      <a:pt x="224" y="414"/>
                      <a:pt x="222" y="414"/>
                    </a:cubicBezTo>
                    <a:cubicBezTo>
                      <a:pt x="221" y="413"/>
                      <a:pt x="218" y="409"/>
                      <a:pt x="217" y="404"/>
                    </a:cubicBezTo>
                    <a:cubicBezTo>
                      <a:pt x="216" y="399"/>
                      <a:pt x="215" y="397"/>
                      <a:pt x="213" y="391"/>
                    </a:cubicBezTo>
                    <a:cubicBezTo>
                      <a:pt x="211" y="386"/>
                      <a:pt x="211" y="383"/>
                      <a:pt x="209" y="378"/>
                    </a:cubicBezTo>
                    <a:cubicBezTo>
                      <a:pt x="207" y="373"/>
                      <a:pt x="209" y="365"/>
                      <a:pt x="206" y="363"/>
                    </a:cubicBezTo>
                    <a:cubicBezTo>
                      <a:pt x="204" y="361"/>
                      <a:pt x="201" y="350"/>
                      <a:pt x="201" y="350"/>
                    </a:cubicBezTo>
                    <a:cubicBezTo>
                      <a:pt x="201" y="350"/>
                      <a:pt x="195" y="355"/>
                      <a:pt x="191" y="357"/>
                    </a:cubicBezTo>
                    <a:cubicBezTo>
                      <a:pt x="188" y="358"/>
                      <a:pt x="190" y="361"/>
                      <a:pt x="187" y="362"/>
                    </a:cubicBezTo>
                    <a:cubicBezTo>
                      <a:pt x="183" y="362"/>
                      <a:pt x="183" y="363"/>
                      <a:pt x="179" y="368"/>
                    </a:cubicBezTo>
                    <a:cubicBezTo>
                      <a:pt x="175" y="372"/>
                      <a:pt x="172" y="373"/>
                      <a:pt x="169" y="374"/>
                    </a:cubicBezTo>
                    <a:cubicBezTo>
                      <a:pt x="167" y="374"/>
                      <a:pt x="166" y="378"/>
                      <a:pt x="162" y="375"/>
                    </a:cubicBezTo>
                    <a:cubicBezTo>
                      <a:pt x="159" y="372"/>
                      <a:pt x="159" y="371"/>
                      <a:pt x="157" y="369"/>
                    </a:cubicBezTo>
                    <a:cubicBezTo>
                      <a:pt x="156" y="367"/>
                      <a:pt x="149" y="363"/>
                      <a:pt x="149" y="363"/>
                    </a:cubicBezTo>
                    <a:cubicBezTo>
                      <a:pt x="149" y="363"/>
                      <a:pt x="148" y="366"/>
                      <a:pt x="149" y="359"/>
                    </a:cubicBezTo>
                    <a:cubicBezTo>
                      <a:pt x="149" y="353"/>
                      <a:pt x="150" y="350"/>
                      <a:pt x="151" y="346"/>
                    </a:cubicBezTo>
                    <a:cubicBezTo>
                      <a:pt x="153" y="343"/>
                      <a:pt x="153" y="343"/>
                      <a:pt x="153" y="343"/>
                    </a:cubicBezTo>
                    <a:cubicBezTo>
                      <a:pt x="153" y="343"/>
                      <a:pt x="152" y="343"/>
                      <a:pt x="153" y="339"/>
                    </a:cubicBezTo>
                    <a:cubicBezTo>
                      <a:pt x="155" y="335"/>
                      <a:pt x="151" y="334"/>
                      <a:pt x="149" y="332"/>
                    </a:cubicBezTo>
                    <a:cubicBezTo>
                      <a:pt x="147" y="330"/>
                      <a:pt x="146" y="335"/>
                      <a:pt x="147" y="330"/>
                    </a:cubicBezTo>
                    <a:cubicBezTo>
                      <a:pt x="148" y="326"/>
                      <a:pt x="147" y="299"/>
                      <a:pt x="147" y="299"/>
                    </a:cubicBezTo>
                    <a:cubicBezTo>
                      <a:pt x="147" y="299"/>
                      <a:pt x="154" y="296"/>
                      <a:pt x="153" y="294"/>
                    </a:cubicBezTo>
                    <a:cubicBezTo>
                      <a:pt x="153" y="292"/>
                      <a:pt x="160" y="286"/>
                      <a:pt x="160" y="286"/>
                    </a:cubicBezTo>
                    <a:cubicBezTo>
                      <a:pt x="160" y="286"/>
                      <a:pt x="166" y="285"/>
                      <a:pt x="168" y="281"/>
                    </a:cubicBezTo>
                    <a:cubicBezTo>
                      <a:pt x="171" y="277"/>
                      <a:pt x="173" y="271"/>
                      <a:pt x="179" y="268"/>
                    </a:cubicBezTo>
                    <a:cubicBezTo>
                      <a:pt x="184" y="265"/>
                      <a:pt x="186" y="263"/>
                      <a:pt x="187" y="261"/>
                    </a:cubicBezTo>
                    <a:cubicBezTo>
                      <a:pt x="188" y="260"/>
                      <a:pt x="185" y="266"/>
                      <a:pt x="189" y="257"/>
                    </a:cubicBezTo>
                    <a:cubicBezTo>
                      <a:pt x="193" y="249"/>
                      <a:pt x="208" y="239"/>
                      <a:pt x="211" y="232"/>
                    </a:cubicBezTo>
                    <a:cubicBezTo>
                      <a:pt x="215" y="225"/>
                      <a:pt x="219" y="213"/>
                      <a:pt x="219" y="213"/>
                    </a:cubicBezTo>
                    <a:cubicBezTo>
                      <a:pt x="219" y="213"/>
                      <a:pt x="215" y="208"/>
                      <a:pt x="220" y="202"/>
                    </a:cubicBezTo>
                    <a:cubicBezTo>
                      <a:pt x="224" y="196"/>
                      <a:pt x="230" y="194"/>
                      <a:pt x="233" y="191"/>
                    </a:cubicBezTo>
                    <a:cubicBezTo>
                      <a:pt x="237" y="188"/>
                      <a:pt x="241" y="183"/>
                      <a:pt x="240" y="182"/>
                    </a:cubicBezTo>
                    <a:cubicBezTo>
                      <a:pt x="238" y="182"/>
                      <a:pt x="242" y="183"/>
                      <a:pt x="242" y="181"/>
                    </a:cubicBezTo>
                    <a:cubicBezTo>
                      <a:pt x="243" y="178"/>
                      <a:pt x="246" y="174"/>
                      <a:pt x="246" y="174"/>
                    </a:cubicBezTo>
                    <a:cubicBezTo>
                      <a:pt x="239" y="173"/>
                      <a:pt x="241" y="174"/>
                      <a:pt x="237" y="176"/>
                    </a:cubicBezTo>
                    <a:cubicBezTo>
                      <a:pt x="233" y="177"/>
                      <a:pt x="235" y="175"/>
                      <a:pt x="233" y="173"/>
                    </a:cubicBezTo>
                    <a:cubicBezTo>
                      <a:pt x="231" y="171"/>
                      <a:pt x="231" y="171"/>
                      <a:pt x="232" y="170"/>
                    </a:cubicBezTo>
                    <a:cubicBezTo>
                      <a:pt x="233" y="168"/>
                      <a:pt x="236" y="166"/>
                      <a:pt x="236" y="166"/>
                    </a:cubicBezTo>
                    <a:cubicBezTo>
                      <a:pt x="236" y="166"/>
                      <a:pt x="238" y="170"/>
                      <a:pt x="243" y="165"/>
                    </a:cubicBezTo>
                    <a:cubicBezTo>
                      <a:pt x="249" y="160"/>
                      <a:pt x="258" y="155"/>
                      <a:pt x="258" y="155"/>
                    </a:cubicBezTo>
                    <a:cubicBezTo>
                      <a:pt x="272" y="144"/>
                      <a:pt x="272" y="144"/>
                      <a:pt x="272" y="144"/>
                    </a:cubicBezTo>
                    <a:cubicBezTo>
                      <a:pt x="272" y="144"/>
                      <a:pt x="284" y="140"/>
                      <a:pt x="286" y="140"/>
                    </a:cubicBezTo>
                    <a:cubicBezTo>
                      <a:pt x="288" y="141"/>
                      <a:pt x="290" y="141"/>
                      <a:pt x="291" y="141"/>
                    </a:cubicBezTo>
                    <a:cubicBezTo>
                      <a:pt x="292" y="141"/>
                      <a:pt x="296" y="141"/>
                      <a:pt x="300" y="137"/>
                    </a:cubicBezTo>
                    <a:cubicBezTo>
                      <a:pt x="303" y="134"/>
                      <a:pt x="301" y="131"/>
                      <a:pt x="306" y="130"/>
                    </a:cubicBezTo>
                    <a:cubicBezTo>
                      <a:pt x="311" y="129"/>
                      <a:pt x="315" y="130"/>
                      <a:pt x="318" y="127"/>
                    </a:cubicBezTo>
                    <a:cubicBezTo>
                      <a:pt x="321" y="123"/>
                      <a:pt x="356" y="127"/>
                      <a:pt x="356" y="127"/>
                    </a:cubicBezTo>
                    <a:cubicBezTo>
                      <a:pt x="356" y="127"/>
                      <a:pt x="371" y="131"/>
                      <a:pt x="373" y="134"/>
                    </a:cubicBezTo>
                    <a:cubicBezTo>
                      <a:pt x="375" y="137"/>
                      <a:pt x="382" y="139"/>
                      <a:pt x="379" y="143"/>
                    </a:cubicBezTo>
                    <a:cubicBezTo>
                      <a:pt x="375" y="146"/>
                      <a:pt x="379" y="151"/>
                      <a:pt x="381" y="152"/>
                    </a:cubicBezTo>
                    <a:cubicBezTo>
                      <a:pt x="383" y="153"/>
                      <a:pt x="383" y="144"/>
                      <a:pt x="387" y="145"/>
                    </a:cubicBezTo>
                    <a:cubicBezTo>
                      <a:pt x="390" y="146"/>
                      <a:pt x="392" y="151"/>
                      <a:pt x="395" y="152"/>
                    </a:cubicBezTo>
                    <a:cubicBezTo>
                      <a:pt x="398" y="153"/>
                      <a:pt x="412" y="154"/>
                      <a:pt x="414" y="155"/>
                    </a:cubicBezTo>
                    <a:cubicBezTo>
                      <a:pt x="416" y="157"/>
                      <a:pt x="419" y="159"/>
                      <a:pt x="425" y="162"/>
                    </a:cubicBezTo>
                    <a:cubicBezTo>
                      <a:pt x="430" y="165"/>
                      <a:pt x="468" y="180"/>
                      <a:pt x="469" y="182"/>
                    </a:cubicBezTo>
                    <a:cubicBezTo>
                      <a:pt x="470" y="184"/>
                      <a:pt x="466" y="199"/>
                      <a:pt x="466" y="199"/>
                    </a:cubicBezTo>
                    <a:cubicBezTo>
                      <a:pt x="466" y="199"/>
                      <a:pt x="467" y="204"/>
                      <a:pt x="462" y="205"/>
                    </a:cubicBezTo>
                    <a:cubicBezTo>
                      <a:pt x="457" y="205"/>
                      <a:pt x="462" y="204"/>
                      <a:pt x="454" y="205"/>
                    </a:cubicBezTo>
                    <a:cubicBezTo>
                      <a:pt x="446" y="206"/>
                      <a:pt x="447" y="210"/>
                      <a:pt x="441" y="208"/>
                    </a:cubicBezTo>
                    <a:cubicBezTo>
                      <a:pt x="436" y="206"/>
                      <a:pt x="437" y="206"/>
                      <a:pt x="433" y="203"/>
                    </a:cubicBezTo>
                    <a:cubicBezTo>
                      <a:pt x="429" y="201"/>
                      <a:pt x="425" y="197"/>
                      <a:pt x="421" y="199"/>
                    </a:cubicBezTo>
                    <a:cubicBezTo>
                      <a:pt x="417" y="202"/>
                      <a:pt x="419" y="206"/>
                      <a:pt x="412" y="202"/>
                    </a:cubicBezTo>
                    <a:cubicBezTo>
                      <a:pt x="405" y="197"/>
                      <a:pt x="401" y="196"/>
                      <a:pt x="401" y="196"/>
                    </a:cubicBezTo>
                    <a:cubicBezTo>
                      <a:pt x="401" y="196"/>
                      <a:pt x="398" y="198"/>
                      <a:pt x="398" y="199"/>
                    </a:cubicBezTo>
                    <a:cubicBezTo>
                      <a:pt x="399" y="201"/>
                      <a:pt x="401" y="198"/>
                      <a:pt x="406" y="204"/>
                    </a:cubicBezTo>
                    <a:cubicBezTo>
                      <a:pt x="410" y="209"/>
                      <a:pt x="417" y="213"/>
                      <a:pt x="416" y="216"/>
                    </a:cubicBezTo>
                    <a:cubicBezTo>
                      <a:pt x="416" y="219"/>
                      <a:pt x="419" y="220"/>
                      <a:pt x="416" y="223"/>
                    </a:cubicBezTo>
                    <a:cubicBezTo>
                      <a:pt x="414" y="225"/>
                      <a:pt x="414" y="229"/>
                      <a:pt x="414" y="229"/>
                    </a:cubicBezTo>
                    <a:cubicBezTo>
                      <a:pt x="414" y="229"/>
                      <a:pt x="418" y="234"/>
                      <a:pt x="417" y="236"/>
                    </a:cubicBezTo>
                    <a:cubicBezTo>
                      <a:pt x="416" y="238"/>
                      <a:pt x="416" y="243"/>
                      <a:pt x="416" y="245"/>
                    </a:cubicBezTo>
                    <a:cubicBezTo>
                      <a:pt x="416" y="246"/>
                      <a:pt x="419" y="251"/>
                      <a:pt x="419" y="251"/>
                    </a:cubicBezTo>
                    <a:cubicBezTo>
                      <a:pt x="419" y="251"/>
                      <a:pt x="423" y="248"/>
                      <a:pt x="428" y="253"/>
                    </a:cubicBezTo>
                    <a:cubicBezTo>
                      <a:pt x="433" y="257"/>
                      <a:pt x="440" y="257"/>
                      <a:pt x="440" y="257"/>
                    </a:cubicBezTo>
                    <a:cubicBezTo>
                      <a:pt x="440" y="251"/>
                      <a:pt x="440" y="251"/>
                      <a:pt x="440" y="251"/>
                    </a:cubicBezTo>
                    <a:cubicBezTo>
                      <a:pt x="440" y="251"/>
                      <a:pt x="438" y="250"/>
                      <a:pt x="436" y="246"/>
                    </a:cubicBezTo>
                    <a:cubicBezTo>
                      <a:pt x="433" y="243"/>
                      <a:pt x="430" y="238"/>
                      <a:pt x="430" y="237"/>
                    </a:cubicBezTo>
                    <a:cubicBezTo>
                      <a:pt x="429" y="235"/>
                      <a:pt x="429" y="230"/>
                      <a:pt x="430" y="230"/>
                    </a:cubicBezTo>
                    <a:cubicBezTo>
                      <a:pt x="432" y="230"/>
                      <a:pt x="435" y="231"/>
                      <a:pt x="441" y="234"/>
                    </a:cubicBezTo>
                    <a:cubicBezTo>
                      <a:pt x="447" y="236"/>
                      <a:pt x="459" y="245"/>
                      <a:pt x="462" y="240"/>
                    </a:cubicBezTo>
                    <a:cubicBezTo>
                      <a:pt x="465" y="235"/>
                      <a:pt x="464" y="234"/>
                      <a:pt x="462" y="229"/>
                    </a:cubicBezTo>
                    <a:cubicBezTo>
                      <a:pt x="460" y="224"/>
                      <a:pt x="457" y="227"/>
                      <a:pt x="459" y="221"/>
                    </a:cubicBezTo>
                    <a:cubicBezTo>
                      <a:pt x="462" y="215"/>
                      <a:pt x="456" y="220"/>
                      <a:pt x="468" y="210"/>
                    </a:cubicBezTo>
                    <a:cubicBezTo>
                      <a:pt x="480" y="200"/>
                      <a:pt x="490" y="203"/>
                      <a:pt x="492" y="203"/>
                    </a:cubicBezTo>
                    <a:cubicBezTo>
                      <a:pt x="494" y="203"/>
                      <a:pt x="502" y="198"/>
                      <a:pt x="501" y="196"/>
                    </a:cubicBezTo>
                    <a:cubicBezTo>
                      <a:pt x="500" y="195"/>
                      <a:pt x="502" y="192"/>
                      <a:pt x="500" y="187"/>
                    </a:cubicBezTo>
                    <a:cubicBezTo>
                      <a:pt x="497" y="182"/>
                      <a:pt x="492" y="172"/>
                      <a:pt x="492" y="172"/>
                    </a:cubicBezTo>
                    <a:cubicBezTo>
                      <a:pt x="492" y="172"/>
                      <a:pt x="487" y="163"/>
                      <a:pt x="490" y="163"/>
                    </a:cubicBezTo>
                    <a:cubicBezTo>
                      <a:pt x="493" y="164"/>
                      <a:pt x="496" y="166"/>
                      <a:pt x="505" y="170"/>
                    </a:cubicBezTo>
                    <a:cubicBezTo>
                      <a:pt x="515" y="174"/>
                      <a:pt x="519" y="175"/>
                      <a:pt x="521" y="176"/>
                    </a:cubicBezTo>
                    <a:cubicBezTo>
                      <a:pt x="523" y="177"/>
                      <a:pt x="525" y="181"/>
                      <a:pt x="521" y="181"/>
                    </a:cubicBezTo>
                    <a:cubicBezTo>
                      <a:pt x="516" y="181"/>
                      <a:pt x="513" y="184"/>
                      <a:pt x="512" y="186"/>
                    </a:cubicBezTo>
                    <a:cubicBezTo>
                      <a:pt x="511" y="188"/>
                      <a:pt x="517" y="193"/>
                      <a:pt x="517" y="193"/>
                    </a:cubicBezTo>
                    <a:cubicBezTo>
                      <a:pt x="517" y="193"/>
                      <a:pt x="526" y="193"/>
                      <a:pt x="528" y="193"/>
                    </a:cubicBezTo>
                    <a:cubicBezTo>
                      <a:pt x="530" y="193"/>
                      <a:pt x="530" y="186"/>
                      <a:pt x="530" y="182"/>
                    </a:cubicBezTo>
                    <a:cubicBezTo>
                      <a:pt x="530" y="179"/>
                      <a:pt x="544" y="181"/>
                      <a:pt x="546" y="180"/>
                    </a:cubicBezTo>
                    <a:cubicBezTo>
                      <a:pt x="548" y="178"/>
                      <a:pt x="553" y="172"/>
                      <a:pt x="556" y="170"/>
                    </a:cubicBezTo>
                    <a:cubicBezTo>
                      <a:pt x="560" y="168"/>
                      <a:pt x="573" y="164"/>
                      <a:pt x="571" y="166"/>
                    </a:cubicBezTo>
                    <a:cubicBezTo>
                      <a:pt x="570" y="168"/>
                      <a:pt x="573" y="174"/>
                      <a:pt x="573" y="172"/>
                    </a:cubicBezTo>
                    <a:cubicBezTo>
                      <a:pt x="573" y="170"/>
                      <a:pt x="577" y="162"/>
                      <a:pt x="579" y="162"/>
                    </a:cubicBezTo>
                    <a:cubicBezTo>
                      <a:pt x="581" y="162"/>
                      <a:pt x="587" y="164"/>
                      <a:pt x="587" y="164"/>
                    </a:cubicBezTo>
                    <a:cubicBezTo>
                      <a:pt x="587" y="164"/>
                      <a:pt x="584" y="172"/>
                      <a:pt x="588" y="172"/>
                    </a:cubicBezTo>
                    <a:cubicBezTo>
                      <a:pt x="593" y="173"/>
                      <a:pt x="599" y="177"/>
                      <a:pt x="600" y="173"/>
                    </a:cubicBezTo>
                    <a:cubicBezTo>
                      <a:pt x="602" y="170"/>
                      <a:pt x="599" y="171"/>
                      <a:pt x="609" y="168"/>
                    </a:cubicBezTo>
                    <a:cubicBezTo>
                      <a:pt x="620" y="166"/>
                      <a:pt x="615" y="166"/>
                      <a:pt x="622" y="165"/>
                    </a:cubicBezTo>
                    <a:cubicBezTo>
                      <a:pt x="629" y="165"/>
                      <a:pt x="633" y="170"/>
                      <a:pt x="636" y="170"/>
                    </a:cubicBezTo>
                    <a:cubicBezTo>
                      <a:pt x="640" y="170"/>
                      <a:pt x="642" y="162"/>
                      <a:pt x="642" y="162"/>
                    </a:cubicBezTo>
                    <a:cubicBezTo>
                      <a:pt x="643" y="156"/>
                      <a:pt x="643" y="156"/>
                      <a:pt x="643" y="156"/>
                    </a:cubicBezTo>
                    <a:cubicBezTo>
                      <a:pt x="639" y="154"/>
                      <a:pt x="639" y="154"/>
                      <a:pt x="639" y="154"/>
                    </a:cubicBezTo>
                    <a:cubicBezTo>
                      <a:pt x="639" y="154"/>
                      <a:pt x="643" y="154"/>
                      <a:pt x="641" y="152"/>
                    </a:cubicBezTo>
                    <a:cubicBezTo>
                      <a:pt x="640" y="151"/>
                      <a:pt x="645" y="150"/>
                      <a:pt x="648" y="150"/>
                    </a:cubicBezTo>
                    <a:cubicBezTo>
                      <a:pt x="651" y="149"/>
                      <a:pt x="660" y="152"/>
                      <a:pt x="664" y="153"/>
                    </a:cubicBezTo>
                    <a:cubicBezTo>
                      <a:pt x="669" y="155"/>
                      <a:pt x="686" y="154"/>
                      <a:pt x="697" y="162"/>
                    </a:cubicBezTo>
                    <a:cubicBezTo>
                      <a:pt x="707" y="170"/>
                      <a:pt x="709" y="171"/>
                      <a:pt x="711" y="171"/>
                    </a:cubicBezTo>
                    <a:cubicBezTo>
                      <a:pt x="713" y="172"/>
                      <a:pt x="721" y="169"/>
                      <a:pt x="721" y="169"/>
                    </a:cubicBezTo>
                    <a:cubicBezTo>
                      <a:pt x="721" y="169"/>
                      <a:pt x="724" y="168"/>
                      <a:pt x="721" y="166"/>
                    </a:cubicBezTo>
                    <a:cubicBezTo>
                      <a:pt x="717" y="163"/>
                      <a:pt x="714" y="164"/>
                      <a:pt x="714" y="163"/>
                    </a:cubicBezTo>
                    <a:cubicBezTo>
                      <a:pt x="714" y="161"/>
                      <a:pt x="711" y="153"/>
                      <a:pt x="710" y="153"/>
                    </a:cubicBezTo>
                    <a:cubicBezTo>
                      <a:pt x="709" y="153"/>
                      <a:pt x="707" y="152"/>
                      <a:pt x="706" y="153"/>
                    </a:cubicBezTo>
                    <a:cubicBezTo>
                      <a:pt x="705" y="154"/>
                      <a:pt x="699" y="149"/>
                      <a:pt x="699" y="148"/>
                    </a:cubicBezTo>
                    <a:cubicBezTo>
                      <a:pt x="699" y="146"/>
                      <a:pt x="699" y="141"/>
                      <a:pt x="701" y="141"/>
                    </a:cubicBezTo>
                    <a:cubicBezTo>
                      <a:pt x="702" y="140"/>
                      <a:pt x="692" y="140"/>
                      <a:pt x="698" y="134"/>
                    </a:cubicBezTo>
                    <a:cubicBezTo>
                      <a:pt x="703" y="127"/>
                      <a:pt x="713" y="119"/>
                      <a:pt x="713" y="118"/>
                    </a:cubicBezTo>
                    <a:cubicBezTo>
                      <a:pt x="712" y="116"/>
                      <a:pt x="714" y="92"/>
                      <a:pt x="714" y="92"/>
                    </a:cubicBezTo>
                    <a:cubicBezTo>
                      <a:pt x="714" y="92"/>
                      <a:pt x="720" y="95"/>
                      <a:pt x="722" y="93"/>
                    </a:cubicBezTo>
                    <a:cubicBezTo>
                      <a:pt x="724" y="90"/>
                      <a:pt x="726" y="84"/>
                      <a:pt x="726" y="84"/>
                    </a:cubicBezTo>
                    <a:cubicBezTo>
                      <a:pt x="733" y="83"/>
                      <a:pt x="733" y="83"/>
                      <a:pt x="733" y="83"/>
                    </a:cubicBezTo>
                    <a:cubicBezTo>
                      <a:pt x="733" y="83"/>
                      <a:pt x="736" y="88"/>
                      <a:pt x="736" y="89"/>
                    </a:cubicBezTo>
                    <a:cubicBezTo>
                      <a:pt x="735" y="90"/>
                      <a:pt x="732" y="94"/>
                      <a:pt x="736" y="94"/>
                    </a:cubicBezTo>
                    <a:cubicBezTo>
                      <a:pt x="739" y="94"/>
                      <a:pt x="748" y="100"/>
                      <a:pt x="748" y="100"/>
                    </a:cubicBezTo>
                    <a:cubicBezTo>
                      <a:pt x="748" y="100"/>
                      <a:pt x="751" y="112"/>
                      <a:pt x="749" y="112"/>
                    </a:cubicBezTo>
                    <a:cubicBezTo>
                      <a:pt x="747" y="112"/>
                      <a:pt x="748" y="118"/>
                      <a:pt x="748" y="118"/>
                    </a:cubicBezTo>
                    <a:cubicBezTo>
                      <a:pt x="748" y="118"/>
                      <a:pt x="746" y="114"/>
                      <a:pt x="745" y="119"/>
                    </a:cubicBezTo>
                    <a:cubicBezTo>
                      <a:pt x="743" y="124"/>
                      <a:pt x="748" y="127"/>
                      <a:pt x="748" y="127"/>
                    </a:cubicBezTo>
                    <a:cubicBezTo>
                      <a:pt x="748" y="127"/>
                      <a:pt x="753" y="125"/>
                      <a:pt x="751" y="130"/>
                    </a:cubicBezTo>
                    <a:cubicBezTo>
                      <a:pt x="750" y="135"/>
                      <a:pt x="750" y="133"/>
                      <a:pt x="751" y="137"/>
                    </a:cubicBezTo>
                    <a:cubicBezTo>
                      <a:pt x="751" y="142"/>
                      <a:pt x="755" y="148"/>
                      <a:pt x="755" y="150"/>
                    </a:cubicBezTo>
                    <a:cubicBezTo>
                      <a:pt x="755" y="152"/>
                      <a:pt x="755" y="164"/>
                      <a:pt x="755" y="164"/>
                    </a:cubicBezTo>
                    <a:cubicBezTo>
                      <a:pt x="755" y="164"/>
                      <a:pt x="758" y="170"/>
                      <a:pt x="760" y="172"/>
                    </a:cubicBezTo>
                    <a:cubicBezTo>
                      <a:pt x="762" y="174"/>
                      <a:pt x="767" y="169"/>
                      <a:pt x="762" y="174"/>
                    </a:cubicBezTo>
                    <a:cubicBezTo>
                      <a:pt x="756" y="179"/>
                      <a:pt x="759" y="179"/>
                      <a:pt x="755" y="184"/>
                    </a:cubicBezTo>
                    <a:cubicBezTo>
                      <a:pt x="751" y="189"/>
                      <a:pt x="748" y="190"/>
                      <a:pt x="746" y="192"/>
                    </a:cubicBezTo>
                    <a:cubicBezTo>
                      <a:pt x="744" y="194"/>
                      <a:pt x="738" y="196"/>
                      <a:pt x="738" y="196"/>
                    </a:cubicBezTo>
                    <a:cubicBezTo>
                      <a:pt x="738" y="196"/>
                      <a:pt x="752" y="200"/>
                      <a:pt x="754" y="200"/>
                    </a:cubicBezTo>
                    <a:cubicBezTo>
                      <a:pt x="756" y="200"/>
                      <a:pt x="772" y="198"/>
                      <a:pt x="772" y="194"/>
                    </a:cubicBezTo>
                    <a:cubicBezTo>
                      <a:pt x="772" y="190"/>
                      <a:pt x="781" y="180"/>
                      <a:pt x="776" y="177"/>
                    </a:cubicBezTo>
                    <a:cubicBezTo>
                      <a:pt x="772" y="174"/>
                      <a:pt x="771" y="175"/>
                      <a:pt x="770" y="172"/>
                    </a:cubicBezTo>
                    <a:cubicBezTo>
                      <a:pt x="770" y="169"/>
                      <a:pt x="768" y="168"/>
                      <a:pt x="770" y="166"/>
                    </a:cubicBezTo>
                    <a:cubicBezTo>
                      <a:pt x="771" y="164"/>
                      <a:pt x="774" y="160"/>
                      <a:pt x="770" y="161"/>
                    </a:cubicBezTo>
                    <a:cubicBezTo>
                      <a:pt x="766" y="161"/>
                      <a:pt x="766" y="162"/>
                      <a:pt x="764" y="159"/>
                    </a:cubicBezTo>
                    <a:cubicBezTo>
                      <a:pt x="762" y="156"/>
                      <a:pt x="763" y="160"/>
                      <a:pt x="760" y="152"/>
                    </a:cubicBezTo>
                    <a:cubicBezTo>
                      <a:pt x="757" y="144"/>
                      <a:pt x="762" y="140"/>
                      <a:pt x="762" y="140"/>
                    </a:cubicBezTo>
                    <a:cubicBezTo>
                      <a:pt x="762" y="140"/>
                      <a:pt x="766" y="144"/>
                      <a:pt x="763" y="137"/>
                    </a:cubicBezTo>
                    <a:cubicBezTo>
                      <a:pt x="760" y="130"/>
                      <a:pt x="756" y="128"/>
                      <a:pt x="756" y="126"/>
                    </a:cubicBezTo>
                    <a:cubicBezTo>
                      <a:pt x="755" y="123"/>
                      <a:pt x="757" y="121"/>
                      <a:pt x="756" y="117"/>
                    </a:cubicBezTo>
                    <a:cubicBezTo>
                      <a:pt x="756" y="113"/>
                      <a:pt x="768" y="111"/>
                      <a:pt x="768" y="111"/>
                    </a:cubicBezTo>
                    <a:cubicBezTo>
                      <a:pt x="768" y="111"/>
                      <a:pt x="769" y="105"/>
                      <a:pt x="767" y="102"/>
                    </a:cubicBezTo>
                    <a:cubicBezTo>
                      <a:pt x="764" y="100"/>
                      <a:pt x="760" y="95"/>
                      <a:pt x="760" y="95"/>
                    </a:cubicBezTo>
                    <a:cubicBezTo>
                      <a:pt x="760" y="95"/>
                      <a:pt x="761" y="92"/>
                      <a:pt x="761" y="91"/>
                    </a:cubicBezTo>
                    <a:cubicBezTo>
                      <a:pt x="762" y="89"/>
                      <a:pt x="767" y="92"/>
                      <a:pt x="769" y="94"/>
                    </a:cubicBezTo>
                    <a:cubicBezTo>
                      <a:pt x="770" y="96"/>
                      <a:pt x="776" y="100"/>
                      <a:pt x="776" y="100"/>
                    </a:cubicBezTo>
                    <a:cubicBezTo>
                      <a:pt x="776" y="100"/>
                      <a:pt x="774" y="103"/>
                      <a:pt x="775" y="106"/>
                    </a:cubicBezTo>
                    <a:cubicBezTo>
                      <a:pt x="776" y="109"/>
                      <a:pt x="777" y="116"/>
                      <a:pt x="777" y="116"/>
                    </a:cubicBezTo>
                    <a:cubicBezTo>
                      <a:pt x="777" y="116"/>
                      <a:pt x="779" y="121"/>
                      <a:pt x="780" y="122"/>
                    </a:cubicBezTo>
                    <a:cubicBezTo>
                      <a:pt x="781" y="123"/>
                      <a:pt x="778" y="124"/>
                      <a:pt x="781" y="123"/>
                    </a:cubicBezTo>
                    <a:cubicBezTo>
                      <a:pt x="784" y="123"/>
                      <a:pt x="797" y="126"/>
                      <a:pt x="797" y="126"/>
                    </a:cubicBezTo>
                    <a:cubicBezTo>
                      <a:pt x="797" y="126"/>
                      <a:pt x="798" y="117"/>
                      <a:pt x="796" y="117"/>
                    </a:cubicBezTo>
                    <a:cubicBezTo>
                      <a:pt x="793" y="118"/>
                      <a:pt x="791" y="119"/>
                      <a:pt x="789" y="118"/>
                    </a:cubicBezTo>
                    <a:cubicBezTo>
                      <a:pt x="786" y="116"/>
                      <a:pt x="785" y="112"/>
                      <a:pt x="785" y="112"/>
                    </a:cubicBezTo>
                    <a:cubicBezTo>
                      <a:pt x="785" y="112"/>
                      <a:pt x="785" y="109"/>
                      <a:pt x="786" y="107"/>
                    </a:cubicBezTo>
                    <a:cubicBezTo>
                      <a:pt x="787" y="105"/>
                      <a:pt x="794" y="101"/>
                      <a:pt x="794" y="101"/>
                    </a:cubicBezTo>
                    <a:cubicBezTo>
                      <a:pt x="794" y="101"/>
                      <a:pt x="800" y="102"/>
                      <a:pt x="804" y="102"/>
                    </a:cubicBezTo>
                    <a:cubicBezTo>
                      <a:pt x="808" y="102"/>
                      <a:pt x="824" y="113"/>
                      <a:pt x="824" y="113"/>
                    </a:cubicBezTo>
                    <a:cubicBezTo>
                      <a:pt x="827" y="116"/>
                      <a:pt x="827" y="116"/>
                      <a:pt x="827" y="116"/>
                    </a:cubicBezTo>
                    <a:cubicBezTo>
                      <a:pt x="827" y="116"/>
                      <a:pt x="828" y="109"/>
                      <a:pt x="831" y="111"/>
                    </a:cubicBezTo>
                    <a:cubicBezTo>
                      <a:pt x="833" y="112"/>
                      <a:pt x="833" y="112"/>
                      <a:pt x="833" y="112"/>
                    </a:cubicBezTo>
                    <a:cubicBezTo>
                      <a:pt x="833" y="112"/>
                      <a:pt x="834" y="107"/>
                      <a:pt x="830" y="105"/>
                    </a:cubicBezTo>
                    <a:cubicBezTo>
                      <a:pt x="825" y="104"/>
                      <a:pt x="819" y="97"/>
                      <a:pt x="819" y="97"/>
                    </a:cubicBezTo>
                    <a:cubicBezTo>
                      <a:pt x="819" y="97"/>
                      <a:pt x="814" y="89"/>
                      <a:pt x="815" y="85"/>
                    </a:cubicBezTo>
                    <a:cubicBezTo>
                      <a:pt x="816" y="81"/>
                      <a:pt x="815" y="79"/>
                      <a:pt x="817" y="79"/>
                    </a:cubicBezTo>
                    <a:cubicBezTo>
                      <a:pt x="819" y="79"/>
                      <a:pt x="831" y="78"/>
                      <a:pt x="835" y="76"/>
                    </a:cubicBezTo>
                    <a:cubicBezTo>
                      <a:pt x="839" y="75"/>
                      <a:pt x="844" y="77"/>
                      <a:pt x="850" y="75"/>
                    </a:cubicBezTo>
                    <a:cubicBezTo>
                      <a:pt x="856" y="73"/>
                      <a:pt x="857" y="72"/>
                      <a:pt x="862" y="73"/>
                    </a:cubicBezTo>
                    <a:cubicBezTo>
                      <a:pt x="868" y="75"/>
                      <a:pt x="864" y="70"/>
                      <a:pt x="863" y="67"/>
                    </a:cubicBezTo>
                    <a:cubicBezTo>
                      <a:pt x="862" y="65"/>
                      <a:pt x="861" y="54"/>
                      <a:pt x="861" y="57"/>
                    </a:cubicBezTo>
                    <a:cubicBezTo>
                      <a:pt x="861" y="59"/>
                      <a:pt x="861" y="46"/>
                      <a:pt x="873" y="44"/>
                    </a:cubicBezTo>
                    <a:cubicBezTo>
                      <a:pt x="884" y="43"/>
                      <a:pt x="894" y="41"/>
                      <a:pt x="907" y="39"/>
                    </a:cubicBezTo>
                    <a:cubicBezTo>
                      <a:pt x="921" y="36"/>
                      <a:pt x="923" y="31"/>
                      <a:pt x="923" y="31"/>
                    </a:cubicBezTo>
                    <a:cubicBezTo>
                      <a:pt x="923" y="31"/>
                      <a:pt x="933" y="30"/>
                      <a:pt x="935" y="30"/>
                    </a:cubicBezTo>
                    <a:cubicBezTo>
                      <a:pt x="936" y="30"/>
                      <a:pt x="939" y="28"/>
                      <a:pt x="943" y="29"/>
                    </a:cubicBezTo>
                    <a:cubicBezTo>
                      <a:pt x="948" y="30"/>
                      <a:pt x="950" y="32"/>
                      <a:pt x="953" y="32"/>
                    </a:cubicBezTo>
                    <a:cubicBezTo>
                      <a:pt x="956" y="32"/>
                      <a:pt x="973" y="29"/>
                      <a:pt x="973" y="29"/>
                    </a:cubicBezTo>
                    <a:cubicBezTo>
                      <a:pt x="973" y="29"/>
                      <a:pt x="973" y="26"/>
                      <a:pt x="975" y="24"/>
                    </a:cubicBezTo>
                    <a:cubicBezTo>
                      <a:pt x="976" y="22"/>
                      <a:pt x="978" y="18"/>
                      <a:pt x="980" y="18"/>
                    </a:cubicBezTo>
                    <a:cubicBezTo>
                      <a:pt x="983" y="19"/>
                      <a:pt x="986" y="20"/>
                      <a:pt x="986" y="18"/>
                    </a:cubicBezTo>
                    <a:cubicBezTo>
                      <a:pt x="987" y="15"/>
                      <a:pt x="997" y="0"/>
                      <a:pt x="1004" y="3"/>
                    </a:cubicBezTo>
                    <a:cubicBezTo>
                      <a:pt x="1011" y="5"/>
                      <a:pt x="1027" y="5"/>
                      <a:pt x="1027" y="6"/>
                    </a:cubicBezTo>
                    <a:cubicBezTo>
                      <a:pt x="1027" y="8"/>
                      <a:pt x="1030" y="12"/>
                      <a:pt x="1030" y="12"/>
                    </a:cubicBezTo>
                    <a:cubicBezTo>
                      <a:pt x="1030" y="12"/>
                      <a:pt x="1029" y="15"/>
                      <a:pt x="1034" y="16"/>
                    </a:cubicBezTo>
                    <a:cubicBezTo>
                      <a:pt x="1040" y="18"/>
                      <a:pt x="1043" y="20"/>
                      <a:pt x="1043" y="20"/>
                    </a:cubicBezTo>
                    <a:cubicBezTo>
                      <a:pt x="1043" y="20"/>
                      <a:pt x="1059" y="20"/>
                      <a:pt x="1062" y="20"/>
                    </a:cubicBezTo>
                    <a:cubicBezTo>
                      <a:pt x="1066" y="19"/>
                      <a:pt x="1094" y="25"/>
                      <a:pt x="1094" y="26"/>
                    </a:cubicBezTo>
                    <a:cubicBezTo>
                      <a:pt x="1094" y="28"/>
                      <a:pt x="1103" y="42"/>
                      <a:pt x="1098" y="44"/>
                    </a:cubicBezTo>
                    <a:cubicBezTo>
                      <a:pt x="1093" y="47"/>
                      <a:pt x="1099" y="47"/>
                      <a:pt x="1087" y="57"/>
                    </a:cubicBezTo>
                    <a:cubicBezTo>
                      <a:pt x="1075" y="66"/>
                      <a:pt x="1067" y="70"/>
                      <a:pt x="1060" y="73"/>
                    </a:cubicBezTo>
                    <a:cubicBezTo>
                      <a:pt x="1053" y="76"/>
                      <a:pt x="1050" y="85"/>
                      <a:pt x="1046" y="86"/>
                    </a:cubicBezTo>
                    <a:cubicBezTo>
                      <a:pt x="1041" y="87"/>
                      <a:pt x="1040" y="90"/>
                      <a:pt x="1040" y="90"/>
                    </a:cubicBezTo>
                    <a:cubicBezTo>
                      <a:pt x="1040" y="90"/>
                      <a:pt x="1046" y="89"/>
                      <a:pt x="1049" y="88"/>
                    </a:cubicBezTo>
                    <a:cubicBezTo>
                      <a:pt x="1051" y="87"/>
                      <a:pt x="1075" y="83"/>
                      <a:pt x="1075" y="83"/>
                    </a:cubicBezTo>
                    <a:cubicBezTo>
                      <a:pt x="1075" y="83"/>
                      <a:pt x="1063" y="78"/>
                      <a:pt x="1071" y="74"/>
                    </a:cubicBezTo>
                    <a:cubicBezTo>
                      <a:pt x="1079" y="70"/>
                      <a:pt x="1081" y="71"/>
                      <a:pt x="1081" y="71"/>
                    </a:cubicBezTo>
                    <a:cubicBezTo>
                      <a:pt x="1081" y="71"/>
                      <a:pt x="1086" y="71"/>
                      <a:pt x="1088" y="72"/>
                    </a:cubicBezTo>
                    <a:cubicBezTo>
                      <a:pt x="1091" y="72"/>
                      <a:pt x="1094" y="74"/>
                      <a:pt x="1098" y="77"/>
                    </a:cubicBezTo>
                    <a:cubicBezTo>
                      <a:pt x="1103" y="80"/>
                      <a:pt x="1101" y="80"/>
                      <a:pt x="1104" y="77"/>
                    </a:cubicBezTo>
                    <a:cubicBezTo>
                      <a:pt x="1108" y="73"/>
                      <a:pt x="1111" y="71"/>
                      <a:pt x="1115" y="72"/>
                    </a:cubicBezTo>
                    <a:cubicBezTo>
                      <a:pt x="1120" y="73"/>
                      <a:pt x="1144" y="76"/>
                      <a:pt x="1151" y="77"/>
                    </a:cubicBezTo>
                    <a:cubicBezTo>
                      <a:pt x="1157" y="77"/>
                      <a:pt x="1145" y="82"/>
                      <a:pt x="1154" y="87"/>
                    </a:cubicBezTo>
                    <a:cubicBezTo>
                      <a:pt x="1163" y="91"/>
                      <a:pt x="1173" y="96"/>
                      <a:pt x="1175" y="96"/>
                    </a:cubicBezTo>
                    <a:cubicBezTo>
                      <a:pt x="1177" y="95"/>
                      <a:pt x="1191" y="91"/>
                      <a:pt x="1191" y="91"/>
                    </a:cubicBezTo>
                    <a:cubicBezTo>
                      <a:pt x="1191" y="91"/>
                      <a:pt x="1191" y="91"/>
                      <a:pt x="1194" y="85"/>
                    </a:cubicBezTo>
                    <a:cubicBezTo>
                      <a:pt x="1196" y="79"/>
                      <a:pt x="1195" y="80"/>
                      <a:pt x="1195" y="77"/>
                    </a:cubicBezTo>
                    <a:cubicBezTo>
                      <a:pt x="1196" y="75"/>
                      <a:pt x="1198" y="73"/>
                      <a:pt x="1200" y="71"/>
                    </a:cubicBezTo>
                    <a:cubicBezTo>
                      <a:pt x="1203" y="69"/>
                      <a:pt x="1203" y="67"/>
                      <a:pt x="1210" y="71"/>
                    </a:cubicBezTo>
                    <a:cubicBezTo>
                      <a:pt x="1217" y="76"/>
                      <a:pt x="1218" y="78"/>
                      <a:pt x="1218" y="78"/>
                    </a:cubicBezTo>
                    <a:cubicBezTo>
                      <a:pt x="1218" y="78"/>
                      <a:pt x="1230" y="77"/>
                      <a:pt x="1243" y="88"/>
                    </a:cubicBezTo>
                    <a:cubicBezTo>
                      <a:pt x="1256" y="98"/>
                      <a:pt x="1253" y="101"/>
                      <a:pt x="1254" y="103"/>
                    </a:cubicBezTo>
                    <a:cubicBezTo>
                      <a:pt x="1254" y="106"/>
                      <a:pt x="1253" y="112"/>
                      <a:pt x="1254" y="114"/>
                    </a:cubicBezTo>
                    <a:cubicBezTo>
                      <a:pt x="1254" y="116"/>
                      <a:pt x="1254" y="112"/>
                      <a:pt x="1261" y="119"/>
                    </a:cubicBezTo>
                    <a:cubicBezTo>
                      <a:pt x="1268" y="127"/>
                      <a:pt x="1282" y="127"/>
                      <a:pt x="1281" y="127"/>
                    </a:cubicBezTo>
                    <a:cubicBezTo>
                      <a:pt x="1279" y="127"/>
                      <a:pt x="1282" y="121"/>
                      <a:pt x="1280" y="118"/>
                    </a:cubicBezTo>
                    <a:cubicBezTo>
                      <a:pt x="1278" y="115"/>
                      <a:pt x="1281" y="116"/>
                      <a:pt x="1284" y="113"/>
                    </a:cubicBezTo>
                    <a:cubicBezTo>
                      <a:pt x="1286" y="111"/>
                      <a:pt x="1291" y="112"/>
                      <a:pt x="1291" y="112"/>
                    </a:cubicBezTo>
                    <a:cubicBezTo>
                      <a:pt x="1291" y="112"/>
                      <a:pt x="1293" y="113"/>
                      <a:pt x="1299" y="115"/>
                    </a:cubicBezTo>
                    <a:cubicBezTo>
                      <a:pt x="1304" y="116"/>
                      <a:pt x="1296" y="116"/>
                      <a:pt x="1310" y="116"/>
                    </a:cubicBezTo>
                    <a:cubicBezTo>
                      <a:pt x="1324" y="116"/>
                      <a:pt x="1324" y="112"/>
                      <a:pt x="1329" y="112"/>
                    </a:cubicBezTo>
                    <a:cubicBezTo>
                      <a:pt x="1333" y="112"/>
                      <a:pt x="1337" y="111"/>
                      <a:pt x="1338" y="112"/>
                    </a:cubicBezTo>
                    <a:cubicBezTo>
                      <a:pt x="1339" y="114"/>
                      <a:pt x="1339" y="115"/>
                      <a:pt x="1344" y="115"/>
                    </a:cubicBezTo>
                    <a:cubicBezTo>
                      <a:pt x="1349" y="116"/>
                      <a:pt x="1350" y="118"/>
                      <a:pt x="1348" y="113"/>
                    </a:cubicBezTo>
                    <a:cubicBezTo>
                      <a:pt x="1345" y="108"/>
                      <a:pt x="1342" y="104"/>
                      <a:pt x="1342" y="104"/>
                    </a:cubicBezTo>
                    <a:cubicBezTo>
                      <a:pt x="1338" y="102"/>
                      <a:pt x="1338" y="102"/>
                      <a:pt x="1338" y="102"/>
                    </a:cubicBezTo>
                    <a:cubicBezTo>
                      <a:pt x="1338" y="102"/>
                      <a:pt x="1336" y="101"/>
                      <a:pt x="1342" y="97"/>
                    </a:cubicBezTo>
                    <a:cubicBezTo>
                      <a:pt x="1348" y="93"/>
                      <a:pt x="1347" y="99"/>
                      <a:pt x="1352" y="98"/>
                    </a:cubicBezTo>
                    <a:cubicBezTo>
                      <a:pt x="1357" y="98"/>
                      <a:pt x="1369" y="96"/>
                      <a:pt x="1369" y="96"/>
                    </a:cubicBezTo>
                    <a:cubicBezTo>
                      <a:pt x="1369" y="96"/>
                      <a:pt x="1381" y="98"/>
                      <a:pt x="1391" y="102"/>
                    </a:cubicBezTo>
                    <a:cubicBezTo>
                      <a:pt x="1402" y="106"/>
                      <a:pt x="1422" y="108"/>
                      <a:pt x="1422" y="106"/>
                    </a:cubicBezTo>
                    <a:cubicBezTo>
                      <a:pt x="1422" y="105"/>
                      <a:pt x="1427" y="106"/>
                      <a:pt x="1430" y="106"/>
                    </a:cubicBezTo>
                    <a:cubicBezTo>
                      <a:pt x="1434" y="106"/>
                      <a:pt x="1444" y="116"/>
                      <a:pt x="1444" y="116"/>
                    </a:cubicBezTo>
                    <a:cubicBezTo>
                      <a:pt x="1444" y="116"/>
                      <a:pt x="1452" y="123"/>
                      <a:pt x="1456" y="125"/>
                    </a:cubicBezTo>
                    <a:cubicBezTo>
                      <a:pt x="1460" y="127"/>
                      <a:pt x="1461" y="128"/>
                      <a:pt x="1466" y="128"/>
                    </a:cubicBezTo>
                    <a:cubicBezTo>
                      <a:pt x="1471" y="128"/>
                      <a:pt x="1484" y="134"/>
                      <a:pt x="1484" y="133"/>
                    </a:cubicBezTo>
                    <a:cubicBezTo>
                      <a:pt x="1485" y="131"/>
                      <a:pt x="1501" y="132"/>
                      <a:pt x="1501" y="129"/>
                    </a:cubicBezTo>
                    <a:cubicBezTo>
                      <a:pt x="1500" y="125"/>
                      <a:pt x="1510" y="130"/>
                      <a:pt x="1523" y="132"/>
                    </a:cubicBezTo>
                    <a:cubicBezTo>
                      <a:pt x="1536" y="134"/>
                      <a:pt x="1538" y="137"/>
                      <a:pt x="1538" y="139"/>
                    </a:cubicBezTo>
                    <a:cubicBezTo>
                      <a:pt x="1539" y="140"/>
                      <a:pt x="1542" y="147"/>
                      <a:pt x="1542" y="147"/>
                    </a:cubicBezTo>
                    <a:cubicBezTo>
                      <a:pt x="1542" y="147"/>
                      <a:pt x="1554" y="152"/>
                      <a:pt x="1559" y="152"/>
                    </a:cubicBezTo>
                    <a:cubicBezTo>
                      <a:pt x="1564" y="151"/>
                      <a:pt x="1575" y="152"/>
                      <a:pt x="1575" y="152"/>
                    </a:cubicBezTo>
                    <a:cubicBezTo>
                      <a:pt x="1575" y="152"/>
                      <a:pt x="1606" y="149"/>
                      <a:pt x="1613" y="149"/>
                    </a:cubicBezTo>
                    <a:cubicBezTo>
                      <a:pt x="1619" y="148"/>
                      <a:pt x="1619" y="137"/>
                      <a:pt x="1620" y="142"/>
                    </a:cubicBezTo>
                    <a:cubicBezTo>
                      <a:pt x="1622" y="147"/>
                      <a:pt x="1620" y="154"/>
                      <a:pt x="1620" y="154"/>
                    </a:cubicBezTo>
                    <a:cubicBezTo>
                      <a:pt x="1620" y="154"/>
                      <a:pt x="1625" y="161"/>
                      <a:pt x="1629" y="160"/>
                    </a:cubicBezTo>
                    <a:cubicBezTo>
                      <a:pt x="1632" y="159"/>
                      <a:pt x="1636" y="158"/>
                      <a:pt x="1636" y="158"/>
                    </a:cubicBezTo>
                    <a:cubicBezTo>
                      <a:pt x="1636" y="158"/>
                      <a:pt x="1638" y="157"/>
                      <a:pt x="1632" y="153"/>
                    </a:cubicBezTo>
                    <a:cubicBezTo>
                      <a:pt x="1627" y="149"/>
                      <a:pt x="1629" y="143"/>
                      <a:pt x="1631" y="141"/>
                    </a:cubicBezTo>
                    <a:cubicBezTo>
                      <a:pt x="1633" y="140"/>
                      <a:pt x="1678" y="142"/>
                      <a:pt x="1694" y="149"/>
                    </a:cubicBezTo>
                    <a:cubicBezTo>
                      <a:pt x="1710" y="155"/>
                      <a:pt x="1761" y="176"/>
                      <a:pt x="1767" y="182"/>
                    </a:cubicBezTo>
                    <a:cubicBezTo>
                      <a:pt x="1773" y="188"/>
                      <a:pt x="1777" y="192"/>
                      <a:pt x="1778" y="194"/>
                    </a:cubicBezTo>
                    <a:cubicBezTo>
                      <a:pt x="1780" y="195"/>
                      <a:pt x="1784" y="188"/>
                      <a:pt x="1784" y="188"/>
                    </a:cubicBezTo>
                    <a:cubicBezTo>
                      <a:pt x="1784" y="188"/>
                      <a:pt x="1794" y="189"/>
                      <a:pt x="1798" y="190"/>
                    </a:cubicBezTo>
                    <a:cubicBezTo>
                      <a:pt x="1801" y="190"/>
                      <a:pt x="1801" y="186"/>
                      <a:pt x="1811" y="193"/>
                    </a:cubicBezTo>
                    <a:cubicBezTo>
                      <a:pt x="1821" y="199"/>
                      <a:pt x="1822" y="206"/>
                      <a:pt x="1822" y="206"/>
                    </a:cubicBezTo>
                    <a:cubicBezTo>
                      <a:pt x="1822" y="206"/>
                      <a:pt x="1828" y="213"/>
                      <a:pt x="1821" y="214"/>
                    </a:cubicBezTo>
                    <a:cubicBezTo>
                      <a:pt x="1813" y="216"/>
                      <a:pt x="1810" y="224"/>
                      <a:pt x="1810" y="224"/>
                    </a:cubicBezTo>
                    <a:cubicBezTo>
                      <a:pt x="1810" y="224"/>
                      <a:pt x="1812" y="227"/>
                      <a:pt x="1812" y="229"/>
                    </a:cubicBezTo>
                    <a:cubicBezTo>
                      <a:pt x="1812" y="231"/>
                      <a:pt x="1810" y="234"/>
                      <a:pt x="1811" y="237"/>
                    </a:cubicBezTo>
                    <a:cubicBezTo>
                      <a:pt x="1812" y="240"/>
                      <a:pt x="1817" y="244"/>
                      <a:pt x="1815" y="246"/>
                    </a:cubicBezTo>
                    <a:cubicBezTo>
                      <a:pt x="1813" y="247"/>
                      <a:pt x="1815" y="247"/>
                      <a:pt x="1810" y="247"/>
                    </a:cubicBezTo>
                    <a:cubicBezTo>
                      <a:pt x="1806" y="246"/>
                      <a:pt x="1798" y="244"/>
                      <a:pt x="1797" y="242"/>
                    </a:cubicBezTo>
                    <a:cubicBezTo>
                      <a:pt x="1795" y="241"/>
                      <a:pt x="1795" y="239"/>
                      <a:pt x="1792" y="239"/>
                    </a:cubicBezTo>
                    <a:cubicBezTo>
                      <a:pt x="1789" y="239"/>
                      <a:pt x="1778" y="234"/>
                      <a:pt x="1778" y="234"/>
                    </a:cubicBezTo>
                    <a:cubicBezTo>
                      <a:pt x="1774" y="229"/>
                      <a:pt x="1774" y="229"/>
                      <a:pt x="1774" y="229"/>
                    </a:cubicBezTo>
                    <a:cubicBezTo>
                      <a:pt x="1770" y="223"/>
                      <a:pt x="1770" y="223"/>
                      <a:pt x="1770" y="223"/>
                    </a:cubicBezTo>
                    <a:cubicBezTo>
                      <a:pt x="1770" y="223"/>
                      <a:pt x="1752" y="222"/>
                      <a:pt x="1751" y="220"/>
                    </a:cubicBezTo>
                    <a:cubicBezTo>
                      <a:pt x="1751" y="219"/>
                      <a:pt x="1746" y="203"/>
                      <a:pt x="1745" y="203"/>
                    </a:cubicBezTo>
                    <a:cubicBezTo>
                      <a:pt x="1744" y="203"/>
                      <a:pt x="1738" y="199"/>
                      <a:pt x="1740" y="205"/>
                    </a:cubicBezTo>
                    <a:cubicBezTo>
                      <a:pt x="1741" y="210"/>
                      <a:pt x="1741" y="215"/>
                      <a:pt x="1741" y="215"/>
                    </a:cubicBezTo>
                    <a:cubicBezTo>
                      <a:pt x="1741" y="215"/>
                      <a:pt x="1751" y="223"/>
                      <a:pt x="1749" y="223"/>
                    </a:cubicBezTo>
                    <a:cubicBezTo>
                      <a:pt x="1746" y="223"/>
                      <a:pt x="1747" y="230"/>
                      <a:pt x="1745" y="230"/>
                    </a:cubicBezTo>
                    <a:cubicBezTo>
                      <a:pt x="1744" y="230"/>
                      <a:pt x="1738" y="238"/>
                      <a:pt x="1736" y="237"/>
                    </a:cubicBezTo>
                    <a:cubicBezTo>
                      <a:pt x="1734" y="236"/>
                      <a:pt x="1729" y="238"/>
                      <a:pt x="1728" y="238"/>
                    </a:cubicBezTo>
                    <a:cubicBezTo>
                      <a:pt x="1726" y="238"/>
                      <a:pt x="1726" y="237"/>
                      <a:pt x="1724" y="236"/>
                    </a:cubicBezTo>
                    <a:cubicBezTo>
                      <a:pt x="1722" y="236"/>
                      <a:pt x="1717" y="235"/>
                      <a:pt x="1717" y="237"/>
                    </a:cubicBezTo>
                    <a:cubicBezTo>
                      <a:pt x="1716" y="239"/>
                      <a:pt x="1719" y="245"/>
                      <a:pt x="1722" y="244"/>
                    </a:cubicBezTo>
                    <a:cubicBezTo>
                      <a:pt x="1725" y="243"/>
                      <a:pt x="1734" y="244"/>
                      <a:pt x="1734" y="244"/>
                    </a:cubicBezTo>
                    <a:cubicBezTo>
                      <a:pt x="1734" y="244"/>
                      <a:pt x="1746" y="262"/>
                      <a:pt x="1745" y="264"/>
                    </a:cubicBezTo>
                    <a:cubicBezTo>
                      <a:pt x="1745" y="266"/>
                      <a:pt x="1758" y="275"/>
                      <a:pt x="1756" y="276"/>
                    </a:cubicBezTo>
                    <a:cubicBezTo>
                      <a:pt x="1753" y="277"/>
                      <a:pt x="1754" y="280"/>
                      <a:pt x="1752" y="281"/>
                    </a:cubicBezTo>
                    <a:cubicBezTo>
                      <a:pt x="1751" y="281"/>
                      <a:pt x="1753" y="284"/>
                      <a:pt x="1753" y="285"/>
                    </a:cubicBezTo>
                    <a:cubicBezTo>
                      <a:pt x="1753" y="287"/>
                      <a:pt x="1742" y="284"/>
                      <a:pt x="1732" y="286"/>
                    </a:cubicBezTo>
                    <a:cubicBezTo>
                      <a:pt x="1722" y="288"/>
                      <a:pt x="1709" y="293"/>
                      <a:pt x="1705" y="300"/>
                    </a:cubicBezTo>
                    <a:cubicBezTo>
                      <a:pt x="1701" y="307"/>
                      <a:pt x="1696" y="325"/>
                      <a:pt x="1692" y="326"/>
                    </a:cubicBezTo>
                    <a:cubicBezTo>
                      <a:pt x="1689" y="328"/>
                      <a:pt x="1684" y="336"/>
                      <a:pt x="1684" y="336"/>
                    </a:cubicBezTo>
                    <a:cubicBezTo>
                      <a:pt x="1684" y="336"/>
                      <a:pt x="1675" y="329"/>
                      <a:pt x="1674" y="325"/>
                    </a:cubicBezTo>
                    <a:cubicBezTo>
                      <a:pt x="1673" y="321"/>
                      <a:pt x="1652" y="325"/>
                      <a:pt x="1651" y="325"/>
                    </a:cubicBezTo>
                    <a:cubicBezTo>
                      <a:pt x="1650" y="326"/>
                      <a:pt x="1653" y="330"/>
                      <a:pt x="1651" y="333"/>
                    </a:cubicBezTo>
                    <a:cubicBezTo>
                      <a:pt x="1650" y="336"/>
                      <a:pt x="1655" y="344"/>
                      <a:pt x="1650" y="340"/>
                    </a:cubicBezTo>
                    <a:cubicBezTo>
                      <a:pt x="1644" y="337"/>
                      <a:pt x="1642" y="330"/>
                      <a:pt x="1642" y="330"/>
                    </a:cubicBezTo>
                    <a:cubicBezTo>
                      <a:pt x="1642" y="330"/>
                      <a:pt x="1640" y="334"/>
                      <a:pt x="1638" y="335"/>
                    </a:cubicBezTo>
                    <a:cubicBezTo>
                      <a:pt x="1636" y="335"/>
                      <a:pt x="1629" y="341"/>
                      <a:pt x="1626" y="343"/>
                    </a:cubicBezTo>
                    <a:cubicBezTo>
                      <a:pt x="1622" y="344"/>
                      <a:pt x="1621" y="340"/>
                      <a:pt x="1622" y="344"/>
                    </a:cubicBezTo>
                    <a:cubicBezTo>
                      <a:pt x="1624" y="348"/>
                      <a:pt x="1623" y="356"/>
                      <a:pt x="1622" y="358"/>
                    </a:cubicBezTo>
                    <a:cubicBezTo>
                      <a:pt x="1620" y="361"/>
                      <a:pt x="1622" y="365"/>
                      <a:pt x="1623" y="368"/>
                    </a:cubicBezTo>
                    <a:cubicBezTo>
                      <a:pt x="1624" y="370"/>
                      <a:pt x="1637" y="376"/>
                      <a:pt x="1635" y="376"/>
                    </a:cubicBezTo>
                    <a:cubicBezTo>
                      <a:pt x="1634" y="376"/>
                      <a:pt x="1636" y="386"/>
                      <a:pt x="1636" y="387"/>
                    </a:cubicBezTo>
                    <a:cubicBezTo>
                      <a:pt x="1636" y="389"/>
                      <a:pt x="1642" y="393"/>
                      <a:pt x="1640" y="395"/>
                    </a:cubicBezTo>
                    <a:cubicBezTo>
                      <a:pt x="1638" y="397"/>
                      <a:pt x="1642" y="405"/>
                      <a:pt x="1639" y="404"/>
                    </a:cubicBezTo>
                    <a:cubicBezTo>
                      <a:pt x="1636" y="403"/>
                      <a:pt x="1632" y="401"/>
                      <a:pt x="1632" y="401"/>
                    </a:cubicBezTo>
                    <a:cubicBezTo>
                      <a:pt x="1632" y="401"/>
                      <a:pt x="1640" y="405"/>
                      <a:pt x="1634" y="406"/>
                    </a:cubicBezTo>
                    <a:cubicBezTo>
                      <a:pt x="1628" y="407"/>
                      <a:pt x="1628" y="412"/>
                      <a:pt x="1628" y="412"/>
                    </a:cubicBezTo>
                    <a:cubicBezTo>
                      <a:pt x="1628" y="412"/>
                      <a:pt x="1631" y="413"/>
                      <a:pt x="1631" y="416"/>
                    </a:cubicBezTo>
                    <a:cubicBezTo>
                      <a:pt x="1631" y="419"/>
                      <a:pt x="1639" y="424"/>
                      <a:pt x="1636" y="424"/>
                    </a:cubicBezTo>
                    <a:cubicBezTo>
                      <a:pt x="1634" y="424"/>
                      <a:pt x="1631" y="427"/>
                      <a:pt x="1628" y="427"/>
                    </a:cubicBezTo>
                    <a:cubicBezTo>
                      <a:pt x="1626" y="428"/>
                      <a:pt x="1623" y="436"/>
                      <a:pt x="1623" y="438"/>
                    </a:cubicBezTo>
                    <a:cubicBezTo>
                      <a:pt x="1624" y="440"/>
                      <a:pt x="1622" y="450"/>
                      <a:pt x="1623" y="451"/>
                    </a:cubicBezTo>
                    <a:cubicBezTo>
                      <a:pt x="1624" y="453"/>
                      <a:pt x="1612" y="453"/>
                      <a:pt x="1612" y="453"/>
                    </a:cubicBezTo>
                    <a:cubicBezTo>
                      <a:pt x="1612" y="453"/>
                      <a:pt x="1618" y="462"/>
                      <a:pt x="1616" y="462"/>
                    </a:cubicBezTo>
                    <a:cubicBezTo>
                      <a:pt x="1614" y="463"/>
                      <a:pt x="1613" y="463"/>
                      <a:pt x="1611" y="468"/>
                    </a:cubicBezTo>
                    <a:cubicBezTo>
                      <a:pt x="1609" y="473"/>
                      <a:pt x="1606" y="479"/>
                      <a:pt x="1604" y="480"/>
                    </a:cubicBezTo>
                    <a:cubicBezTo>
                      <a:pt x="1601" y="481"/>
                      <a:pt x="1600" y="484"/>
                      <a:pt x="1600" y="485"/>
                    </a:cubicBezTo>
                    <a:cubicBezTo>
                      <a:pt x="1600" y="487"/>
                      <a:pt x="1591" y="461"/>
                      <a:pt x="1589" y="459"/>
                    </a:cubicBezTo>
                    <a:cubicBezTo>
                      <a:pt x="1587" y="457"/>
                      <a:pt x="1584" y="447"/>
                      <a:pt x="1584" y="447"/>
                    </a:cubicBezTo>
                    <a:cubicBezTo>
                      <a:pt x="1581" y="441"/>
                      <a:pt x="1581" y="441"/>
                      <a:pt x="1581" y="441"/>
                    </a:cubicBezTo>
                    <a:cubicBezTo>
                      <a:pt x="1581" y="441"/>
                      <a:pt x="1579" y="442"/>
                      <a:pt x="1577" y="438"/>
                    </a:cubicBezTo>
                    <a:cubicBezTo>
                      <a:pt x="1574" y="433"/>
                      <a:pt x="1566" y="392"/>
                      <a:pt x="1566" y="392"/>
                    </a:cubicBezTo>
                    <a:cubicBezTo>
                      <a:pt x="1566" y="392"/>
                      <a:pt x="1572" y="390"/>
                      <a:pt x="1571" y="388"/>
                    </a:cubicBezTo>
                    <a:cubicBezTo>
                      <a:pt x="1570" y="386"/>
                      <a:pt x="1568" y="372"/>
                      <a:pt x="1568" y="372"/>
                    </a:cubicBezTo>
                    <a:cubicBezTo>
                      <a:pt x="1568" y="372"/>
                      <a:pt x="1585" y="367"/>
                      <a:pt x="1586" y="360"/>
                    </a:cubicBezTo>
                    <a:cubicBezTo>
                      <a:pt x="1586" y="353"/>
                      <a:pt x="1594" y="345"/>
                      <a:pt x="1599" y="335"/>
                    </a:cubicBezTo>
                    <a:cubicBezTo>
                      <a:pt x="1603" y="325"/>
                      <a:pt x="1607" y="318"/>
                      <a:pt x="1607" y="318"/>
                    </a:cubicBezTo>
                    <a:cubicBezTo>
                      <a:pt x="1607" y="318"/>
                      <a:pt x="1616" y="316"/>
                      <a:pt x="1619" y="316"/>
                    </a:cubicBezTo>
                    <a:cubicBezTo>
                      <a:pt x="1621" y="315"/>
                      <a:pt x="1621" y="316"/>
                      <a:pt x="1620" y="311"/>
                    </a:cubicBezTo>
                    <a:cubicBezTo>
                      <a:pt x="1619" y="307"/>
                      <a:pt x="1615" y="313"/>
                      <a:pt x="1616" y="299"/>
                    </a:cubicBezTo>
                    <a:cubicBezTo>
                      <a:pt x="1618" y="285"/>
                      <a:pt x="1619" y="282"/>
                      <a:pt x="1619" y="282"/>
                    </a:cubicBezTo>
                    <a:cubicBezTo>
                      <a:pt x="1619" y="282"/>
                      <a:pt x="1614" y="280"/>
                      <a:pt x="1612" y="282"/>
                    </a:cubicBezTo>
                    <a:cubicBezTo>
                      <a:pt x="1610" y="283"/>
                      <a:pt x="1605" y="290"/>
                      <a:pt x="1606" y="292"/>
                    </a:cubicBezTo>
                    <a:cubicBezTo>
                      <a:pt x="1607" y="295"/>
                      <a:pt x="1611" y="304"/>
                      <a:pt x="1604" y="303"/>
                    </a:cubicBezTo>
                    <a:cubicBezTo>
                      <a:pt x="1597" y="302"/>
                      <a:pt x="1589" y="309"/>
                      <a:pt x="1590" y="311"/>
                    </a:cubicBezTo>
                    <a:cubicBezTo>
                      <a:pt x="1590" y="313"/>
                      <a:pt x="1593" y="318"/>
                      <a:pt x="1593" y="318"/>
                    </a:cubicBezTo>
                    <a:cubicBezTo>
                      <a:pt x="1589" y="319"/>
                      <a:pt x="1589" y="319"/>
                      <a:pt x="1589" y="319"/>
                    </a:cubicBezTo>
                    <a:cubicBezTo>
                      <a:pt x="1589" y="319"/>
                      <a:pt x="1586" y="315"/>
                      <a:pt x="1585" y="312"/>
                    </a:cubicBezTo>
                    <a:cubicBezTo>
                      <a:pt x="1583" y="309"/>
                      <a:pt x="1585" y="308"/>
                      <a:pt x="1582" y="304"/>
                    </a:cubicBezTo>
                    <a:cubicBezTo>
                      <a:pt x="1580" y="300"/>
                      <a:pt x="1580" y="299"/>
                      <a:pt x="1578" y="298"/>
                    </a:cubicBezTo>
                    <a:cubicBezTo>
                      <a:pt x="1576" y="298"/>
                      <a:pt x="1583" y="294"/>
                      <a:pt x="1574" y="297"/>
                    </a:cubicBezTo>
                    <a:cubicBezTo>
                      <a:pt x="1565" y="301"/>
                      <a:pt x="1571" y="304"/>
                      <a:pt x="1561" y="305"/>
                    </a:cubicBezTo>
                    <a:cubicBezTo>
                      <a:pt x="1552" y="306"/>
                      <a:pt x="1552" y="314"/>
                      <a:pt x="1551" y="317"/>
                    </a:cubicBezTo>
                    <a:cubicBezTo>
                      <a:pt x="1551" y="319"/>
                      <a:pt x="1551" y="313"/>
                      <a:pt x="1546" y="322"/>
                    </a:cubicBezTo>
                    <a:cubicBezTo>
                      <a:pt x="1541" y="331"/>
                      <a:pt x="1544" y="328"/>
                      <a:pt x="1540" y="333"/>
                    </a:cubicBezTo>
                    <a:cubicBezTo>
                      <a:pt x="1537" y="339"/>
                      <a:pt x="1547" y="343"/>
                      <a:pt x="1546" y="344"/>
                    </a:cubicBezTo>
                    <a:cubicBezTo>
                      <a:pt x="1545" y="346"/>
                      <a:pt x="1542" y="350"/>
                      <a:pt x="1542" y="350"/>
                    </a:cubicBezTo>
                    <a:cubicBezTo>
                      <a:pt x="1542" y="350"/>
                      <a:pt x="1541" y="350"/>
                      <a:pt x="1534" y="350"/>
                    </a:cubicBezTo>
                    <a:cubicBezTo>
                      <a:pt x="1528" y="350"/>
                      <a:pt x="1517" y="354"/>
                      <a:pt x="1515" y="353"/>
                    </a:cubicBezTo>
                    <a:cubicBezTo>
                      <a:pt x="1513" y="352"/>
                      <a:pt x="1516" y="343"/>
                      <a:pt x="1516" y="343"/>
                    </a:cubicBezTo>
                    <a:cubicBezTo>
                      <a:pt x="1516" y="343"/>
                      <a:pt x="1499" y="341"/>
                      <a:pt x="1496" y="342"/>
                    </a:cubicBezTo>
                    <a:cubicBezTo>
                      <a:pt x="1494" y="342"/>
                      <a:pt x="1495" y="343"/>
                      <a:pt x="1493" y="345"/>
                    </a:cubicBezTo>
                    <a:cubicBezTo>
                      <a:pt x="1491" y="347"/>
                      <a:pt x="1498" y="350"/>
                      <a:pt x="1489" y="349"/>
                    </a:cubicBezTo>
                    <a:cubicBezTo>
                      <a:pt x="1480" y="348"/>
                      <a:pt x="1474" y="346"/>
                      <a:pt x="1469" y="347"/>
                    </a:cubicBezTo>
                    <a:cubicBezTo>
                      <a:pt x="1464" y="348"/>
                      <a:pt x="1460" y="352"/>
                      <a:pt x="1460" y="352"/>
                    </a:cubicBezTo>
                    <a:cubicBezTo>
                      <a:pt x="1457" y="346"/>
                      <a:pt x="1457" y="346"/>
                      <a:pt x="1457" y="346"/>
                    </a:cubicBezTo>
                    <a:cubicBezTo>
                      <a:pt x="1428" y="350"/>
                      <a:pt x="1428" y="350"/>
                      <a:pt x="1428" y="350"/>
                    </a:cubicBezTo>
                    <a:cubicBezTo>
                      <a:pt x="1428" y="350"/>
                      <a:pt x="1431" y="357"/>
                      <a:pt x="1424" y="367"/>
                    </a:cubicBezTo>
                    <a:cubicBezTo>
                      <a:pt x="1417" y="378"/>
                      <a:pt x="1403" y="408"/>
                      <a:pt x="1396" y="408"/>
                    </a:cubicBezTo>
                    <a:cubicBezTo>
                      <a:pt x="1390" y="408"/>
                      <a:pt x="1373" y="419"/>
                      <a:pt x="1378" y="422"/>
                    </a:cubicBezTo>
                    <a:cubicBezTo>
                      <a:pt x="1383" y="426"/>
                      <a:pt x="1386" y="428"/>
                      <a:pt x="1388" y="429"/>
                    </a:cubicBezTo>
                    <a:cubicBezTo>
                      <a:pt x="1391" y="429"/>
                      <a:pt x="1400" y="427"/>
                      <a:pt x="1401" y="430"/>
                    </a:cubicBezTo>
                    <a:cubicBezTo>
                      <a:pt x="1402" y="433"/>
                      <a:pt x="1409" y="443"/>
                      <a:pt x="1409" y="443"/>
                    </a:cubicBezTo>
                    <a:cubicBezTo>
                      <a:pt x="1409" y="443"/>
                      <a:pt x="1406" y="447"/>
                      <a:pt x="1415" y="444"/>
                    </a:cubicBezTo>
                    <a:cubicBezTo>
                      <a:pt x="1424" y="440"/>
                      <a:pt x="1416" y="434"/>
                      <a:pt x="1416" y="434"/>
                    </a:cubicBezTo>
                    <a:cubicBezTo>
                      <a:pt x="1416" y="434"/>
                      <a:pt x="1431" y="434"/>
                      <a:pt x="1431" y="437"/>
                    </a:cubicBezTo>
                    <a:cubicBezTo>
                      <a:pt x="1432" y="439"/>
                      <a:pt x="1441" y="450"/>
                      <a:pt x="1439" y="450"/>
                    </a:cubicBezTo>
                    <a:cubicBezTo>
                      <a:pt x="1437" y="450"/>
                      <a:pt x="1445" y="447"/>
                      <a:pt x="1446" y="454"/>
                    </a:cubicBezTo>
                    <a:cubicBezTo>
                      <a:pt x="1447" y="460"/>
                      <a:pt x="1447" y="465"/>
                      <a:pt x="1449" y="469"/>
                    </a:cubicBezTo>
                    <a:cubicBezTo>
                      <a:pt x="1450" y="472"/>
                      <a:pt x="1448" y="480"/>
                      <a:pt x="1448" y="480"/>
                    </a:cubicBezTo>
                    <a:cubicBezTo>
                      <a:pt x="1448" y="480"/>
                      <a:pt x="1453" y="489"/>
                      <a:pt x="1452" y="491"/>
                    </a:cubicBezTo>
                    <a:cubicBezTo>
                      <a:pt x="1451" y="493"/>
                      <a:pt x="1456" y="476"/>
                      <a:pt x="1453" y="501"/>
                    </a:cubicBezTo>
                    <a:cubicBezTo>
                      <a:pt x="1450" y="526"/>
                      <a:pt x="1454" y="532"/>
                      <a:pt x="1452" y="535"/>
                    </a:cubicBezTo>
                    <a:cubicBezTo>
                      <a:pt x="1451" y="539"/>
                      <a:pt x="1452" y="538"/>
                      <a:pt x="1448" y="541"/>
                    </a:cubicBezTo>
                    <a:cubicBezTo>
                      <a:pt x="1445" y="544"/>
                      <a:pt x="1445" y="546"/>
                      <a:pt x="1442" y="551"/>
                    </a:cubicBezTo>
                    <a:cubicBezTo>
                      <a:pt x="1439" y="556"/>
                      <a:pt x="1443" y="564"/>
                      <a:pt x="1441" y="566"/>
                    </a:cubicBezTo>
                    <a:cubicBezTo>
                      <a:pt x="1439" y="568"/>
                      <a:pt x="1438" y="573"/>
                      <a:pt x="1433" y="577"/>
                    </a:cubicBezTo>
                    <a:cubicBezTo>
                      <a:pt x="1428" y="580"/>
                      <a:pt x="1412" y="595"/>
                      <a:pt x="1406" y="596"/>
                    </a:cubicBezTo>
                    <a:cubicBezTo>
                      <a:pt x="1400" y="597"/>
                      <a:pt x="1385" y="593"/>
                      <a:pt x="1385" y="593"/>
                    </a:cubicBezTo>
                    <a:cubicBezTo>
                      <a:pt x="1385" y="593"/>
                      <a:pt x="1382" y="602"/>
                      <a:pt x="1379" y="604"/>
                    </a:cubicBezTo>
                    <a:cubicBezTo>
                      <a:pt x="1377" y="606"/>
                      <a:pt x="1372" y="612"/>
                      <a:pt x="1372" y="615"/>
                    </a:cubicBezTo>
                    <a:cubicBezTo>
                      <a:pt x="1372" y="618"/>
                      <a:pt x="1368" y="617"/>
                      <a:pt x="1371" y="624"/>
                    </a:cubicBezTo>
                    <a:cubicBezTo>
                      <a:pt x="1373" y="632"/>
                      <a:pt x="1366" y="637"/>
                      <a:pt x="1366" y="637"/>
                    </a:cubicBezTo>
                    <a:cubicBezTo>
                      <a:pt x="1366" y="637"/>
                      <a:pt x="1363" y="642"/>
                      <a:pt x="1363" y="644"/>
                    </a:cubicBezTo>
                    <a:cubicBezTo>
                      <a:pt x="1364" y="646"/>
                      <a:pt x="1372" y="651"/>
                      <a:pt x="1372" y="654"/>
                    </a:cubicBezTo>
                    <a:cubicBezTo>
                      <a:pt x="1372" y="657"/>
                      <a:pt x="1385" y="670"/>
                      <a:pt x="1384" y="670"/>
                    </a:cubicBezTo>
                    <a:cubicBezTo>
                      <a:pt x="1382" y="670"/>
                      <a:pt x="1386" y="680"/>
                      <a:pt x="1383" y="687"/>
                    </a:cubicBezTo>
                    <a:cubicBezTo>
                      <a:pt x="1379" y="694"/>
                      <a:pt x="1372" y="698"/>
                      <a:pt x="1372" y="698"/>
                    </a:cubicBezTo>
                    <a:cubicBezTo>
                      <a:pt x="1372" y="698"/>
                      <a:pt x="1363" y="706"/>
                      <a:pt x="1360" y="702"/>
                    </a:cubicBezTo>
                    <a:cubicBezTo>
                      <a:pt x="1356" y="698"/>
                      <a:pt x="1352" y="692"/>
                      <a:pt x="1352" y="692"/>
                    </a:cubicBezTo>
                    <a:cubicBezTo>
                      <a:pt x="1352" y="692"/>
                      <a:pt x="1351" y="686"/>
                      <a:pt x="1350" y="677"/>
                    </a:cubicBezTo>
                    <a:cubicBezTo>
                      <a:pt x="1349" y="668"/>
                      <a:pt x="1346" y="666"/>
                      <a:pt x="1348" y="663"/>
                    </a:cubicBezTo>
                    <a:cubicBezTo>
                      <a:pt x="1349" y="660"/>
                      <a:pt x="1347" y="663"/>
                      <a:pt x="1340" y="661"/>
                    </a:cubicBezTo>
                    <a:cubicBezTo>
                      <a:pt x="1334" y="660"/>
                      <a:pt x="1335" y="664"/>
                      <a:pt x="1334" y="660"/>
                    </a:cubicBezTo>
                    <a:cubicBezTo>
                      <a:pt x="1333" y="656"/>
                      <a:pt x="1334" y="650"/>
                      <a:pt x="1333" y="648"/>
                    </a:cubicBezTo>
                    <a:cubicBezTo>
                      <a:pt x="1332" y="645"/>
                      <a:pt x="1332" y="642"/>
                      <a:pt x="1327" y="640"/>
                    </a:cubicBezTo>
                    <a:cubicBezTo>
                      <a:pt x="1322" y="638"/>
                      <a:pt x="1313" y="644"/>
                      <a:pt x="1313" y="644"/>
                    </a:cubicBezTo>
                    <a:cubicBezTo>
                      <a:pt x="1313" y="644"/>
                      <a:pt x="1311" y="647"/>
                      <a:pt x="1307" y="646"/>
                    </a:cubicBezTo>
                    <a:cubicBezTo>
                      <a:pt x="1303" y="644"/>
                      <a:pt x="1291" y="642"/>
                      <a:pt x="1292" y="638"/>
                    </a:cubicBezTo>
                    <a:cubicBezTo>
                      <a:pt x="1293" y="633"/>
                      <a:pt x="1295" y="628"/>
                      <a:pt x="1293" y="628"/>
                    </a:cubicBezTo>
                    <a:cubicBezTo>
                      <a:pt x="1290" y="628"/>
                      <a:pt x="1280" y="633"/>
                      <a:pt x="1276" y="635"/>
                    </a:cubicBezTo>
                    <a:cubicBezTo>
                      <a:pt x="1273" y="638"/>
                      <a:pt x="1274" y="645"/>
                      <a:pt x="1272" y="646"/>
                    </a:cubicBezTo>
                    <a:cubicBezTo>
                      <a:pt x="1271" y="647"/>
                      <a:pt x="1264" y="647"/>
                      <a:pt x="1266" y="652"/>
                    </a:cubicBezTo>
                    <a:cubicBezTo>
                      <a:pt x="1268" y="657"/>
                      <a:pt x="1272" y="664"/>
                      <a:pt x="1275" y="664"/>
                    </a:cubicBezTo>
                    <a:cubicBezTo>
                      <a:pt x="1277" y="665"/>
                      <a:pt x="1283" y="661"/>
                      <a:pt x="1286" y="661"/>
                    </a:cubicBezTo>
                    <a:cubicBezTo>
                      <a:pt x="1289" y="661"/>
                      <a:pt x="1293" y="657"/>
                      <a:pt x="1300" y="661"/>
                    </a:cubicBezTo>
                    <a:cubicBezTo>
                      <a:pt x="1308" y="665"/>
                      <a:pt x="1313" y="667"/>
                      <a:pt x="1315" y="667"/>
                    </a:cubicBezTo>
                    <a:cubicBezTo>
                      <a:pt x="1317" y="668"/>
                      <a:pt x="1328" y="671"/>
                      <a:pt x="1324" y="672"/>
                    </a:cubicBezTo>
                    <a:cubicBezTo>
                      <a:pt x="1319" y="673"/>
                      <a:pt x="1310" y="675"/>
                      <a:pt x="1303" y="677"/>
                    </a:cubicBezTo>
                    <a:cubicBezTo>
                      <a:pt x="1297" y="679"/>
                      <a:pt x="1298" y="679"/>
                      <a:pt x="1296" y="682"/>
                    </a:cubicBezTo>
                    <a:cubicBezTo>
                      <a:pt x="1294" y="685"/>
                      <a:pt x="1290" y="690"/>
                      <a:pt x="1291" y="691"/>
                    </a:cubicBezTo>
                    <a:cubicBezTo>
                      <a:pt x="1292" y="693"/>
                      <a:pt x="1298" y="700"/>
                      <a:pt x="1298" y="700"/>
                    </a:cubicBezTo>
                    <a:cubicBezTo>
                      <a:pt x="1298" y="700"/>
                      <a:pt x="1321" y="723"/>
                      <a:pt x="1319" y="729"/>
                    </a:cubicBezTo>
                    <a:cubicBezTo>
                      <a:pt x="1318" y="735"/>
                      <a:pt x="1319" y="740"/>
                      <a:pt x="1317" y="743"/>
                    </a:cubicBezTo>
                    <a:cubicBezTo>
                      <a:pt x="1316" y="746"/>
                      <a:pt x="1317" y="745"/>
                      <a:pt x="1320" y="750"/>
                    </a:cubicBezTo>
                    <a:cubicBezTo>
                      <a:pt x="1323" y="755"/>
                      <a:pt x="1311" y="784"/>
                      <a:pt x="1311" y="784"/>
                    </a:cubicBezTo>
                    <a:cubicBezTo>
                      <a:pt x="1311" y="784"/>
                      <a:pt x="1295" y="815"/>
                      <a:pt x="1293" y="816"/>
                    </a:cubicBezTo>
                    <a:cubicBezTo>
                      <a:pt x="1291" y="818"/>
                      <a:pt x="1289" y="828"/>
                      <a:pt x="1280" y="830"/>
                    </a:cubicBezTo>
                    <a:cubicBezTo>
                      <a:pt x="1271" y="831"/>
                      <a:pt x="1267" y="832"/>
                      <a:pt x="1262" y="832"/>
                    </a:cubicBezTo>
                    <a:cubicBezTo>
                      <a:pt x="1256" y="833"/>
                      <a:pt x="1244" y="838"/>
                      <a:pt x="1234" y="841"/>
                    </a:cubicBezTo>
                    <a:cubicBezTo>
                      <a:pt x="1224" y="845"/>
                      <a:pt x="1219" y="843"/>
                      <a:pt x="1218" y="844"/>
                    </a:cubicBezTo>
                    <a:cubicBezTo>
                      <a:pt x="1216" y="846"/>
                      <a:pt x="1224" y="852"/>
                      <a:pt x="1216" y="846"/>
                    </a:cubicBezTo>
                    <a:cubicBezTo>
                      <a:pt x="1209" y="840"/>
                      <a:pt x="1217" y="837"/>
                      <a:pt x="1208" y="838"/>
                    </a:cubicBezTo>
                    <a:cubicBezTo>
                      <a:pt x="1199" y="840"/>
                      <a:pt x="1187" y="843"/>
                      <a:pt x="1186" y="848"/>
                    </a:cubicBezTo>
                    <a:cubicBezTo>
                      <a:pt x="1184" y="853"/>
                      <a:pt x="1180" y="861"/>
                      <a:pt x="1183" y="863"/>
                    </a:cubicBezTo>
                    <a:cubicBezTo>
                      <a:pt x="1186" y="866"/>
                      <a:pt x="1176" y="856"/>
                      <a:pt x="1199" y="880"/>
                    </a:cubicBezTo>
                    <a:cubicBezTo>
                      <a:pt x="1222" y="904"/>
                      <a:pt x="1232" y="914"/>
                      <a:pt x="1228" y="923"/>
                    </a:cubicBezTo>
                    <a:cubicBezTo>
                      <a:pt x="1223" y="931"/>
                      <a:pt x="1226" y="940"/>
                      <a:pt x="1216" y="946"/>
                    </a:cubicBezTo>
                    <a:cubicBezTo>
                      <a:pt x="1207" y="952"/>
                      <a:pt x="1211" y="949"/>
                      <a:pt x="1203" y="956"/>
                    </a:cubicBezTo>
                    <a:cubicBezTo>
                      <a:pt x="1195" y="963"/>
                      <a:pt x="1197" y="970"/>
                      <a:pt x="1192" y="965"/>
                    </a:cubicBezTo>
                    <a:cubicBezTo>
                      <a:pt x="1187" y="960"/>
                      <a:pt x="1186" y="960"/>
                      <a:pt x="1174" y="946"/>
                    </a:cubicBezTo>
                    <a:cubicBezTo>
                      <a:pt x="1162" y="933"/>
                      <a:pt x="1171" y="937"/>
                      <a:pt x="1158" y="931"/>
                    </a:cubicBezTo>
                    <a:cubicBezTo>
                      <a:pt x="1145" y="926"/>
                      <a:pt x="1140" y="922"/>
                      <a:pt x="1137" y="921"/>
                    </a:cubicBezTo>
                    <a:cubicBezTo>
                      <a:pt x="1134" y="920"/>
                      <a:pt x="1137" y="922"/>
                      <a:pt x="1134" y="929"/>
                    </a:cubicBezTo>
                    <a:cubicBezTo>
                      <a:pt x="1131" y="935"/>
                      <a:pt x="1126" y="945"/>
                      <a:pt x="1129" y="950"/>
                    </a:cubicBezTo>
                    <a:cubicBezTo>
                      <a:pt x="1132" y="956"/>
                      <a:pt x="1135" y="962"/>
                      <a:pt x="1137" y="965"/>
                    </a:cubicBezTo>
                    <a:cubicBezTo>
                      <a:pt x="1138" y="968"/>
                      <a:pt x="1150" y="979"/>
                      <a:pt x="1154" y="981"/>
                    </a:cubicBezTo>
                    <a:cubicBezTo>
                      <a:pt x="1158" y="984"/>
                      <a:pt x="1189" y="999"/>
                      <a:pt x="1185" y="1007"/>
                    </a:cubicBezTo>
                    <a:cubicBezTo>
                      <a:pt x="1180" y="1015"/>
                      <a:pt x="1193" y="1027"/>
                      <a:pt x="1193" y="1027"/>
                    </a:cubicBezTo>
                    <a:cubicBezTo>
                      <a:pt x="1193" y="1027"/>
                      <a:pt x="1204" y="1034"/>
                      <a:pt x="1201" y="1035"/>
                    </a:cubicBezTo>
                    <a:cubicBezTo>
                      <a:pt x="1197" y="1036"/>
                      <a:pt x="1197" y="1038"/>
                      <a:pt x="1194" y="1038"/>
                    </a:cubicBezTo>
                    <a:cubicBezTo>
                      <a:pt x="1191" y="1038"/>
                      <a:pt x="1181" y="1029"/>
                      <a:pt x="1177" y="1027"/>
                    </a:cubicBezTo>
                    <a:cubicBezTo>
                      <a:pt x="1172" y="1025"/>
                      <a:pt x="1149" y="1007"/>
                      <a:pt x="1149" y="1007"/>
                    </a:cubicBezTo>
                    <a:cubicBezTo>
                      <a:pt x="1149" y="1007"/>
                      <a:pt x="1150" y="999"/>
                      <a:pt x="1146" y="995"/>
                    </a:cubicBezTo>
                    <a:cubicBezTo>
                      <a:pt x="1142" y="991"/>
                      <a:pt x="1140" y="990"/>
                      <a:pt x="1132" y="982"/>
                    </a:cubicBezTo>
                    <a:cubicBezTo>
                      <a:pt x="1124" y="975"/>
                      <a:pt x="1116" y="972"/>
                      <a:pt x="1116" y="961"/>
                    </a:cubicBezTo>
                    <a:cubicBezTo>
                      <a:pt x="1116" y="951"/>
                      <a:pt x="1116" y="935"/>
                      <a:pt x="1113" y="929"/>
                    </a:cubicBezTo>
                    <a:cubicBezTo>
                      <a:pt x="1111" y="923"/>
                      <a:pt x="1104" y="907"/>
                      <a:pt x="1104" y="905"/>
                    </a:cubicBezTo>
                    <a:cubicBezTo>
                      <a:pt x="1105" y="902"/>
                      <a:pt x="1102" y="888"/>
                      <a:pt x="1098" y="888"/>
                    </a:cubicBezTo>
                    <a:cubicBezTo>
                      <a:pt x="1094" y="887"/>
                      <a:pt x="1089" y="885"/>
                      <a:pt x="1086" y="889"/>
                    </a:cubicBezTo>
                    <a:cubicBezTo>
                      <a:pt x="1083" y="893"/>
                      <a:pt x="1076" y="897"/>
                      <a:pt x="1073" y="895"/>
                    </a:cubicBezTo>
                    <a:cubicBezTo>
                      <a:pt x="1069" y="893"/>
                      <a:pt x="1063" y="891"/>
                      <a:pt x="1063" y="891"/>
                    </a:cubicBezTo>
                    <a:cubicBezTo>
                      <a:pt x="1063" y="891"/>
                      <a:pt x="1058" y="870"/>
                      <a:pt x="1056" y="869"/>
                    </a:cubicBezTo>
                    <a:cubicBezTo>
                      <a:pt x="1054" y="868"/>
                      <a:pt x="1051" y="854"/>
                      <a:pt x="1044" y="849"/>
                    </a:cubicBezTo>
                    <a:cubicBezTo>
                      <a:pt x="1037" y="844"/>
                      <a:pt x="1029" y="838"/>
                      <a:pt x="1025" y="833"/>
                    </a:cubicBezTo>
                    <a:cubicBezTo>
                      <a:pt x="1020" y="828"/>
                      <a:pt x="1025" y="827"/>
                      <a:pt x="1020" y="828"/>
                    </a:cubicBezTo>
                    <a:cubicBezTo>
                      <a:pt x="1015" y="829"/>
                      <a:pt x="1016" y="830"/>
                      <a:pt x="1009" y="831"/>
                    </a:cubicBezTo>
                    <a:cubicBezTo>
                      <a:pt x="1001" y="833"/>
                      <a:pt x="993" y="836"/>
                      <a:pt x="991" y="836"/>
                    </a:cubicBezTo>
                    <a:cubicBezTo>
                      <a:pt x="989" y="836"/>
                      <a:pt x="980" y="837"/>
                      <a:pt x="980" y="840"/>
                    </a:cubicBezTo>
                    <a:cubicBezTo>
                      <a:pt x="979" y="842"/>
                      <a:pt x="980" y="849"/>
                      <a:pt x="982" y="851"/>
                    </a:cubicBezTo>
                    <a:cubicBezTo>
                      <a:pt x="983" y="853"/>
                      <a:pt x="994" y="851"/>
                      <a:pt x="976" y="858"/>
                    </a:cubicBezTo>
                    <a:cubicBezTo>
                      <a:pt x="958" y="864"/>
                      <a:pt x="953" y="872"/>
                      <a:pt x="952" y="874"/>
                    </a:cubicBezTo>
                    <a:cubicBezTo>
                      <a:pt x="951" y="877"/>
                      <a:pt x="963" y="878"/>
                      <a:pt x="950" y="883"/>
                    </a:cubicBezTo>
                    <a:cubicBezTo>
                      <a:pt x="937" y="887"/>
                      <a:pt x="926" y="890"/>
                      <a:pt x="920" y="899"/>
                    </a:cubicBezTo>
                    <a:cubicBezTo>
                      <a:pt x="919" y="901"/>
                      <a:pt x="925" y="941"/>
                      <a:pt x="920" y="950"/>
                    </a:cubicBezTo>
                    <a:cubicBezTo>
                      <a:pt x="914" y="959"/>
                      <a:pt x="902" y="969"/>
                      <a:pt x="902" y="969"/>
                    </a:cubicBezTo>
                    <a:cubicBezTo>
                      <a:pt x="902" y="969"/>
                      <a:pt x="905" y="978"/>
                      <a:pt x="886" y="964"/>
                    </a:cubicBezTo>
                    <a:cubicBezTo>
                      <a:pt x="868" y="951"/>
                      <a:pt x="884" y="963"/>
                      <a:pt x="884" y="963"/>
                    </a:cubicBezTo>
                    <a:cubicBezTo>
                      <a:pt x="884" y="963"/>
                      <a:pt x="876" y="937"/>
                      <a:pt x="869" y="930"/>
                    </a:cubicBezTo>
                    <a:cubicBezTo>
                      <a:pt x="863" y="923"/>
                      <a:pt x="851" y="908"/>
                      <a:pt x="848" y="897"/>
                    </a:cubicBezTo>
                    <a:cubicBezTo>
                      <a:pt x="844" y="886"/>
                      <a:pt x="840" y="879"/>
                      <a:pt x="838" y="872"/>
                    </a:cubicBezTo>
                    <a:cubicBezTo>
                      <a:pt x="837" y="866"/>
                      <a:pt x="835" y="849"/>
                      <a:pt x="836" y="848"/>
                    </a:cubicBezTo>
                    <a:cubicBezTo>
                      <a:pt x="836" y="846"/>
                      <a:pt x="832" y="834"/>
                      <a:pt x="832" y="834"/>
                    </a:cubicBezTo>
                    <a:cubicBezTo>
                      <a:pt x="832" y="834"/>
                      <a:pt x="827" y="832"/>
                      <a:pt x="827" y="834"/>
                    </a:cubicBezTo>
                    <a:cubicBezTo>
                      <a:pt x="826" y="836"/>
                      <a:pt x="826" y="840"/>
                      <a:pt x="826" y="844"/>
                    </a:cubicBezTo>
                    <a:cubicBezTo>
                      <a:pt x="825" y="847"/>
                      <a:pt x="811" y="848"/>
                      <a:pt x="811" y="848"/>
                    </a:cubicBezTo>
                    <a:cubicBezTo>
                      <a:pt x="806" y="845"/>
                      <a:pt x="806" y="845"/>
                      <a:pt x="806" y="845"/>
                    </a:cubicBezTo>
                    <a:cubicBezTo>
                      <a:pt x="806" y="845"/>
                      <a:pt x="785" y="823"/>
                      <a:pt x="782" y="820"/>
                    </a:cubicBezTo>
                    <a:cubicBezTo>
                      <a:pt x="779" y="816"/>
                      <a:pt x="775" y="811"/>
                      <a:pt x="770" y="808"/>
                    </a:cubicBezTo>
                    <a:cubicBezTo>
                      <a:pt x="765" y="805"/>
                      <a:pt x="769" y="802"/>
                      <a:pt x="759" y="802"/>
                    </a:cubicBezTo>
                    <a:cubicBezTo>
                      <a:pt x="750" y="802"/>
                      <a:pt x="751" y="802"/>
                      <a:pt x="735" y="801"/>
                    </a:cubicBezTo>
                    <a:cubicBezTo>
                      <a:pt x="719" y="799"/>
                      <a:pt x="715" y="804"/>
                      <a:pt x="708" y="803"/>
                    </a:cubicBezTo>
                    <a:cubicBezTo>
                      <a:pt x="701" y="801"/>
                      <a:pt x="699" y="803"/>
                      <a:pt x="684" y="800"/>
                    </a:cubicBezTo>
                    <a:cubicBezTo>
                      <a:pt x="668" y="797"/>
                      <a:pt x="668" y="797"/>
                      <a:pt x="668" y="797"/>
                    </a:cubicBezTo>
                    <a:cubicBezTo>
                      <a:pt x="668" y="797"/>
                      <a:pt x="666" y="793"/>
                      <a:pt x="663" y="789"/>
                    </a:cubicBezTo>
                    <a:cubicBezTo>
                      <a:pt x="661" y="785"/>
                      <a:pt x="661" y="785"/>
                      <a:pt x="661" y="785"/>
                    </a:cubicBezTo>
                    <a:cubicBezTo>
                      <a:pt x="657" y="788"/>
                      <a:pt x="657" y="788"/>
                      <a:pt x="657" y="788"/>
                    </a:cubicBezTo>
                    <a:cubicBezTo>
                      <a:pt x="657" y="788"/>
                      <a:pt x="654" y="789"/>
                      <a:pt x="652" y="789"/>
                    </a:cubicBezTo>
                    <a:cubicBezTo>
                      <a:pt x="650" y="788"/>
                      <a:pt x="629" y="783"/>
                      <a:pt x="625" y="782"/>
                    </a:cubicBezTo>
                    <a:cubicBezTo>
                      <a:pt x="622" y="781"/>
                      <a:pt x="622" y="784"/>
                      <a:pt x="608" y="774"/>
                    </a:cubicBezTo>
                    <a:cubicBezTo>
                      <a:pt x="594" y="763"/>
                      <a:pt x="599" y="759"/>
                      <a:pt x="599" y="759"/>
                    </a:cubicBezTo>
                    <a:cubicBezTo>
                      <a:pt x="599" y="759"/>
                      <a:pt x="596" y="756"/>
                      <a:pt x="592" y="754"/>
                    </a:cubicBezTo>
                    <a:cubicBezTo>
                      <a:pt x="589" y="752"/>
                      <a:pt x="584" y="749"/>
                      <a:pt x="582" y="749"/>
                    </a:cubicBezTo>
                    <a:cubicBezTo>
                      <a:pt x="581" y="750"/>
                      <a:pt x="572" y="754"/>
                      <a:pt x="574" y="758"/>
                    </a:cubicBezTo>
                    <a:cubicBezTo>
                      <a:pt x="576" y="762"/>
                      <a:pt x="589" y="775"/>
                      <a:pt x="590" y="775"/>
                    </a:cubicBezTo>
                    <a:cubicBezTo>
                      <a:pt x="591" y="775"/>
                      <a:pt x="608" y="794"/>
                      <a:pt x="608" y="794"/>
                    </a:cubicBezTo>
                    <a:cubicBezTo>
                      <a:pt x="615" y="803"/>
                      <a:pt x="615" y="803"/>
                      <a:pt x="615" y="803"/>
                    </a:cubicBezTo>
                    <a:cubicBezTo>
                      <a:pt x="615" y="803"/>
                      <a:pt x="609" y="808"/>
                      <a:pt x="615" y="807"/>
                    </a:cubicBezTo>
                    <a:cubicBezTo>
                      <a:pt x="621" y="806"/>
                      <a:pt x="616" y="805"/>
                      <a:pt x="625" y="806"/>
                    </a:cubicBezTo>
                    <a:cubicBezTo>
                      <a:pt x="634" y="807"/>
                      <a:pt x="639" y="809"/>
                      <a:pt x="642" y="806"/>
                    </a:cubicBezTo>
                    <a:cubicBezTo>
                      <a:pt x="645" y="804"/>
                      <a:pt x="640" y="801"/>
                      <a:pt x="647" y="798"/>
                    </a:cubicBezTo>
                    <a:cubicBezTo>
                      <a:pt x="654" y="795"/>
                      <a:pt x="660" y="796"/>
                      <a:pt x="661" y="797"/>
                    </a:cubicBezTo>
                    <a:cubicBezTo>
                      <a:pt x="662" y="799"/>
                      <a:pt x="666" y="803"/>
                      <a:pt x="667" y="805"/>
                    </a:cubicBezTo>
                    <a:cubicBezTo>
                      <a:pt x="667" y="807"/>
                      <a:pt x="669" y="812"/>
                      <a:pt x="672" y="812"/>
                    </a:cubicBezTo>
                    <a:cubicBezTo>
                      <a:pt x="674" y="813"/>
                      <a:pt x="680" y="812"/>
                      <a:pt x="681" y="816"/>
                    </a:cubicBezTo>
                    <a:cubicBezTo>
                      <a:pt x="682" y="819"/>
                      <a:pt x="689" y="825"/>
                      <a:pt x="689" y="825"/>
                    </a:cubicBezTo>
                    <a:cubicBezTo>
                      <a:pt x="689" y="825"/>
                      <a:pt x="691" y="826"/>
                      <a:pt x="695" y="827"/>
                    </a:cubicBezTo>
                    <a:cubicBezTo>
                      <a:pt x="699" y="829"/>
                      <a:pt x="710" y="835"/>
                      <a:pt x="710" y="835"/>
                    </a:cubicBezTo>
                    <a:cubicBezTo>
                      <a:pt x="707" y="837"/>
                      <a:pt x="702" y="846"/>
                      <a:pt x="698" y="846"/>
                    </a:cubicBezTo>
                    <a:cubicBezTo>
                      <a:pt x="695" y="846"/>
                      <a:pt x="696" y="845"/>
                      <a:pt x="688" y="850"/>
                    </a:cubicBezTo>
                    <a:cubicBezTo>
                      <a:pt x="680" y="854"/>
                      <a:pt x="684" y="864"/>
                      <a:pt x="680" y="865"/>
                    </a:cubicBezTo>
                    <a:cubicBezTo>
                      <a:pt x="676" y="866"/>
                      <a:pt x="670" y="874"/>
                      <a:pt x="667" y="876"/>
                    </a:cubicBezTo>
                    <a:cubicBezTo>
                      <a:pt x="664" y="877"/>
                      <a:pt x="644" y="885"/>
                      <a:pt x="642" y="884"/>
                    </a:cubicBezTo>
                    <a:cubicBezTo>
                      <a:pt x="640" y="884"/>
                      <a:pt x="635" y="887"/>
                      <a:pt x="633" y="887"/>
                    </a:cubicBezTo>
                    <a:cubicBezTo>
                      <a:pt x="632" y="887"/>
                      <a:pt x="633" y="892"/>
                      <a:pt x="632" y="893"/>
                    </a:cubicBezTo>
                    <a:cubicBezTo>
                      <a:pt x="630" y="894"/>
                      <a:pt x="638" y="899"/>
                      <a:pt x="626" y="901"/>
                    </a:cubicBezTo>
                    <a:cubicBezTo>
                      <a:pt x="615" y="902"/>
                      <a:pt x="607" y="906"/>
                      <a:pt x="605" y="906"/>
                    </a:cubicBezTo>
                    <a:cubicBezTo>
                      <a:pt x="602" y="907"/>
                      <a:pt x="597" y="918"/>
                      <a:pt x="588" y="917"/>
                    </a:cubicBezTo>
                    <a:cubicBezTo>
                      <a:pt x="579" y="916"/>
                      <a:pt x="583" y="916"/>
                      <a:pt x="575" y="917"/>
                    </a:cubicBezTo>
                    <a:cubicBezTo>
                      <a:pt x="567" y="917"/>
                      <a:pt x="566" y="920"/>
                      <a:pt x="558" y="921"/>
                    </a:cubicBezTo>
                    <a:cubicBezTo>
                      <a:pt x="550" y="922"/>
                      <a:pt x="545" y="923"/>
                      <a:pt x="545" y="923"/>
                    </a:cubicBezTo>
                    <a:lnTo>
                      <a:pt x="541" y="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142"/>
              <p:cNvSpPr/>
              <p:nvPr/>
            </p:nvSpPr>
            <p:spPr bwMode="auto">
              <a:xfrm>
                <a:off x="5564188" y="941388"/>
                <a:ext cx="414338" cy="223838"/>
              </a:xfrm>
              <a:custGeom>
                <a:avLst/>
                <a:gdLst>
                  <a:gd name="T0" fmla="*/ 83 w 155"/>
                  <a:gd name="T1" fmla="*/ 44 h 84"/>
                  <a:gd name="T2" fmla="*/ 72 w 155"/>
                  <a:gd name="T3" fmla="*/ 57 h 84"/>
                  <a:gd name="T4" fmla="*/ 60 w 155"/>
                  <a:gd name="T5" fmla="*/ 78 h 84"/>
                  <a:gd name="T6" fmla="*/ 52 w 155"/>
                  <a:gd name="T7" fmla="*/ 81 h 84"/>
                  <a:gd name="T8" fmla="*/ 39 w 155"/>
                  <a:gd name="T9" fmla="*/ 69 h 84"/>
                  <a:gd name="T10" fmla="*/ 30 w 155"/>
                  <a:gd name="T11" fmla="*/ 61 h 84"/>
                  <a:gd name="T12" fmla="*/ 30 w 155"/>
                  <a:gd name="T13" fmla="*/ 54 h 84"/>
                  <a:gd name="T14" fmla="*/ 36 w 155"/>
                  <a:gd name="T15" fmla="*/ 52 h 84"/>
                  <a:gd name="T16" fmla="*/ 20 w 155"/>
                  <a:gd name="T17" fmla="*/ 49 h 84"/>
                  <a:gd name="T18" fmla="*/ 21 w 155"/>
                  <a:gd name="T19" fmla="*/ 54 h 84"/>
                  <a:gd name="T20" fmla="*/ 12 w 155"/>
                  <a:gd name="T21" fmla="*/ 50 h 84"/>
                  <a:gd name="T22" fmla="*/ 2 w 155"/>
                  <a:gd name="T23" fmla="*/ 37 h 84"/>
                  <a:gd name="T24" fmla="*/ 16 w 155"/>
                  <a:gd name="T25" fmla="*/ 38 h 84"/>
                  <a:gd name="T26" fmla="*/ 6 w 155"/>
                  <a:gd name="T27" fmla="*/ 27 h 84"/>
                  <a:gd name="T28" fmla="*/ 9 w 155"/>
                  <a:gd name="T29" fmla="*/ 20 h 84"/>
                  <a:gd name="T30" fmla="*/ 20 w 155"/>
                  <a:gd name="T31" fmla="*/ 18 h 84"/>
                  <a:gd name="T32" fmla="*/ 35 w 155"/>
                  <a:gd name="T33" fmla="*/ 18 h 84"/>
                  <a:gd name="T34" fmla="*/ 42 w 155"/>
                  <a:gd name="T35" fmla="*/ 19 h 84"/>
                  <a:gd name="T36" fmla="*/ 50 w 155"/>
                  <a:gd name="T37" fmla="*/ 14 h 84"/>
                  <a:gd name="T38" fmla="*/ 48 w 155"/>
                  <a:gd name="T39" fmla="*/ 10 h 84"/>
                  <a:gd name="T40" fmla="*/ 60 w 155"/>
                  <a:gd name="T41" fmla="*/ 15 h 84"/>
                  <a:gd name="T42" fmla="*/ 82 w 155"/>
                  <a:gd name="T43" fmla="*/ 24 h 84"/>
                  <a:gd name="T44" fmla="*/ 76 w 155"/>
                  <a:gd name="T45" fmla="*/ 27 h 84"/>
                  <a:gd name="T46" fmla="*/ 84 w 155"/>
                  <a:gd name="T47" fmla="*/ 31 h 84"/>
                  <a:gd name="T48" fmla="*/ 85 w 155"/>
                  <a:gd name="T49" fmla="*/ 21 h 84"/>
                  <a:gd name="T50" fmla="*/ 75 w 155"/>
                  <a:gd name="T51" fmla="*/ 14 h 84"/>
                  <a:gd name="T52" fmla="*/ 67 w 155"/>
                  <a:gd name="T53" fmla="*/ 7 h 84"/>
                  <a:gd name="T54" fmla="*/ 76 w 155"/>
                  <a:gd name="T55" fmla="*/ 2 h 84"/>
                  <a:gd name="T56" fmla="*/ 95 w 155"/>
                  <a:gd name="T57" fmla="*/ 4 h 84"/>
                  <a:gd name="T58" fmla="*/ 110 w 155"/>
                  <a:gd name="T59" fmla="*/ 8 h 84"/>
                  <a:gd name="T60" fmla="*/ 116 w 155"/>
                  <a:gd name="T61" fmla="*/ 4 h 84"/>
                  <a:gd name="T62" fmla="*/ 139 w 155"/>
                  <a:gd name="T63" fmla="*/ 8 h 84"/>
                  <a:gd name="T64" fmla="*/ 148 w 155"/>
                  <a:gd name="T65" fmla="*/ 11 h 84"/>
                  <a:gd name="T66" fmla="*/ 151 w 155"/>
                  <a:gd name="T67" fmla="*/ 19 h 84"/>
                  <a:gd name="T68" fmla="*/ 140 w 155"/>
                  <a:gd name="T69" fmla="*/ 26 h 84"/>
                  <a:gd name="T70" fmla="*/ 116 w 155"/>
                  <a:gd name="T71" fmla="*/ 29 h 84"/>
                  <a:gd name="T72" fmla="*/ 99 w 155"/>
                  <a:gd name="T73" fmla="*/ 31 h 84"/>
                  <a:gd name="T74" fmla="*/ 103 w 155"/>
                  <a:gd name="T75" fmla="*/ 42 h 84"/>
                  <a:gd name="T76" fmla="*/ 108 w 155"/>
                  <a:gd name="T77" fmla="*/ 43 h 84"/>
                  <a:gd name="T78" fmla="*/ 128 w 155"/>
                  <a:gd name="T79" fmla="*/ 60 h 84"/>
                  <a:gd name="T80" fmla="*/ 122 w 155"/>
                  <a:gd name="T81" fmla="*/ 62 h 84"/>
                  <a:gd name="T82" fmla="*/ 117 w 155"/>
                  <a:gd name="T83" fmla="*/ 67 h 84"/>
                  <a:gd name="T84" fmla="*/ 101 w 155"/>
                  <a:gd name="T85" fmla="*/ 71 h 84"/>
                  <a:gd name="T86" fmla="*/ 93 w 155"/>
                  <a:gd name="T87" fmla="*/ 68 h 84"/>
                  <a:gd name="T88" fmla="*/ 97 w 155"/>
                  <a:gd name="T89" fmla="*/ 55 h 84"/>
                  <a:gd name="T90" fmla="*/ 88 w 155"/>
                  <a:gd name="T91" fmla="*/ 48 h 84"/>
                  <a:gd name="T92" fmla="*/ 83 w 155"/>
                  <a:gd name="T93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5" h="84">
                    <a:moveTo>
                      <a:pt x="83" y="44"/>
                    </a:moveTo>
                    <a:cubicBezTo>
                      <a:pt x="79" y="52"/>
                      <a:pt x="78" y="55"/>
                      <a:pt x="72" y="57"/>
                    </a:cubicBezTo>
                    <a:cubicBezTo>
                      <a:pt x="66" y="59"/>
                      <a:pt x="60" y="78"/>
                      <a:pt x="60" y="78"/>
                    </a:cubicBezTo>
                    <a:cubicBezTo>
                      <a:pt x="60" y="78"/>
                      <a:pt x="55" y="84"/>
                      <a:pt x="52" y="81"/>
                    </a:cubicBezTo>
                    <a:cubicBezTo>
                      <a:pt x="49" y="78"/>
                      <a:pt x="43" y="74"/>
                      <a:pt x="39" y="69"/>
                    </a:cubicBezTo>
                    <a:cubicBezTo>
                      <a:pt x="35" y="64"/>
                      <a:pt x="32" y="63"/>
                      <a:pt x="30" y="61"/>
                    </a:cubicBezTo>
                    <a:cubicBezTo>
                      <a:pt x="29" y="59"/>
                      <a:pt x="24" y="54"/>
                      <a:pt x="30" y="54"/>
                    </a:cubicBezTo>
                    <a:cubicBezTo>
                      <a:pt x="35" y="54"/>
                      <a:pt x="40" y="55"/>
                      <a:pt x="36" y="52"/>
                    </a:cubicBezTo>
                    <a:cubicBezTo>
                      <a:pt x="32" y="48"/>
                      <a:pt x="21" y="46"/>
                      <a:pt x="20" y="49"/>
                    </a:cubicBezTo>
                    <a:cubicBezTo>
                      <a:pt x="20" y="52"/>
                      <a:pt x="24" y="53"/>
                      <a:pt x="21" y="54"/>
                    </a:cubicBezTo>
                    <a:cubicBezTo>
                      <a:pt x="17" y="54"/>
                      <a:pt x="18" y="55"/>
                      <a:pt x="12" y="50"/>
                    </a:cubicBezTo>
                    <a:cubicBezTo>
                      <a:pt x="6" y="45"/>
                      <a:pt x="0" y="38"/>
                      <a:pt x="2" y="37"/>
                    </a:cubicBezTo>
                    <a:cubicBezTo>
                      <a:pt x="4" y="35"/>
                      <a:pt x="22" y="45"/>
                      <a:pt x="16" y="38"/>
                    </a:cubicBezTo>
                    <a:cubicBezTo>
                      <a:pt x="10" y="30"/>
                      <a:pt x="6" y="27"/>
                      <a:pt x="6" y="27"/>
                    </a:cubicBezTo>
                    <a:cubicBezTo>
                      <a:pt x="6" y="27"/>
                      <a:pt x="6" y="25"/>
                      <a:pt x="9" y="20"/>
                    </a:cubicBezTo>
                    <a:cubicBezTo>
                      <a:pt x="12" y="15"/>
                      <a:pt x="20" y="18"/>
                      <a:pt x="20" y="18"/>
                    </a:cubicBezTo>
                    <a:cubicBezTo>
                      <a:pt x="20" y="18"/>
                      <a:pt x="33" y="17"/>
                      <a:pt x="35" y="18"/>
                    </a:cubicBezTo>
                    <a:cubicBezTo>
                      <a:pt x="37" y="18"/>
                      <a:pt x="36" y="21"/>
                      <a:pt x="42" y="19"/>
                    </a:cubicBezTo>
                    <a:cubicBezTo>
                      <a:pt x="47" y="17"/>
                      <a:pt x="52" y="18"/>
                      <a:pt x="50" y="14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54" y="16"/>
                      <a:pt x="60" y="15"/>
                    </a:cubicBezTo>
                    <a:cubicBezTo>
                      <a:pt x="66" y="14"/>
                      <a:pt x="85" y="21"/>
                      <a:pt x="82" y="24"/>
                    </a:cubicBezTo>
                    <a:cubicBezTo>
                      <a:pt x="78" y="27"/>
                      <a:pt x="74" y="26"/>
                      <a:pt x="76" y="27"/>
                    </a:cubicBezTo>
                    <a:cubicBezTo>
                      <a:pt x="77" y="28"/>
                      <a:pt x="79" y="29"/>
                      <a:pt x="84" y="31"/>
                    </a:cubicBezTo>
                    <a:cubicBezTo>
                      <a:pt x="89" y="32"/>
                      <a:pt x="91" y="27"/>
                      <a:pt x="85" y="21"/>
                    </a:cubicBezTo>
                    <a:cubicBezTo>
                      <a:pt x="80" y="16"/>
                      <a:pt x="75" y="14"/>
                      <a:pt x="75" y="14"/>
                    </a:cubicBezTo>
                    <a:cubicBezTo>
                      <a:pt x="75" y="14"/>
                      <a:pt x="68" y="9"/>
                      <a:pt x="67" y="7"/>
                    </a:cubicBezTo>
                    <a:cubicBezTo>
                      <a:pt x="67" y="5"/>
                      <a:pt x="73" y="3"/>
                      <a:pt x="76" y="2"/>
                    </a:cubicBezTo>
                    <a:cubicBezTo>
                      <a:pt x="79" y="0"/>
                      <a:pt x="91" y="6"/>
                      <a:pt x="95" y="4"/>
                    </a:cubicBezTo>
                    <a:cubicBezTo>
                      <a:pt x="100" y="2"/>
                      <a:pt x="110" y="9"/>
                      <a:pt x="110" y="8"/>
                    </a:cubicBezTo>
                    <a:cubicBezTo>
                      <a:pt x="109" y="6"/>
                      <a:pt x="102" y="4"/>
                      <a:pt x="116" y="4"/>
                    </a:cubicBezTo>
                    <a:cubicBezTo>
                      <a:pt x="130" y="3"/>
                      <a:pt x="135" y="7"/>
                      <a:pt x="139" y="8"/>
                    </a:cubicBezTo>
                    <a:cubicBezTo>
                      <a:pt x="142" y="9"/>
                      <a:pt x="146" y="12"/>
                      <a:pt x="148" y="11"/>
                    </a:cubicBezTo>
                    <a:cubicBezTo>
                      <a:pt x="149" y="11"/>
                      <a:pt x="155" y="18"/>
                      <a:pt x="151" y="19"/>
                    </a:cubicBezTo>
                    <a:cubicBezTo>
                      <a:pt x="148" y="19"/>
                      <a:pt x="147" y="28"/>
                      <a:pt x="140" y="26"/>
                    </a:cubicBezTo>
                    <a:cubicBezTo>
                      <a:pt x="133" y="24"/>
                      <a:pt x="136" y="31"/>
                      <a:pt x="116" y="29"/>
                    </a:cubicBezTo>
                    <a:cubicBezTo>
                      <a:pt x="97" y="27"/>
                      <a:pt x="98" y="26"/>
                      <a:pt x="99" y="31"/>
                    </a:cubicBezTo>
                    <a:cubicBezTo>
                      <a:pt x="100" y="35"/>
                      <a:pt x="103" y="42"/>
                      <a:pt x="103" y="42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29" y="60"/>
                      <a:pt x="128" y="60"/>
                    </a:cubicBezTo>
                    <a:cubicBezTo>
                      <a:pt x="127" y="60"/>
                      <a:pt x="126" y="61"/>
                      <a:pt x="122" y="62"/>
                    </a:cubicBezTo>
                    <a:cubicBezTo>
                      <a:pt x="119" y="62"/>
                      <a:pt x="117" y="63"/>
                      <a:pt x="117" y="67"/>
                    </a:cubicBezTo>
                    <a:cubicBezTo>
                      <a:pt x="118" y="71"/>
                      <a:pt x="106" y="74"/>
                      <a:pt x="101" y="71"/>
                    </a:cubicBezTo>
                    <a:cubicBezTo>
                      <a:pt x="96" y="68"/>
                      <a:pt x="95" y="70"/>
                      <a:pt x="93" y="68"/>
                    </a:cubicBezTo>
                    <a:cubicBezTo>
                      <a:pt x="90" y="66"/>
                      <a:pt x="100" y="57"/>
                      <a:pt x="97" y="55"/>
                    </a:cubicBezTo>
                    <a:cubicBezTo>
                      <a:pt x="93" y="52"/>
                      <a:pt x="90" y="49"/>
                      <a:pt x="88" y="48"/>
                    </a:cubicBezTo>
                    <a:cubicBezTo>
                      <a:pt x="87" y="47"/>
                      <a:pt x="83" y="44"/>
                      <a:pt x="8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143"/>
              <p:cNvSpPr/>
              <p:nvPr/>
            </p:nvSpPr>
            <p:spPr bwMode="auto">
              <a:xfrm>
                <a:off x="6503988" y="1135063"/>
                <a:ext cx="427038" cy="342900"/>
              </a:xfrm>
              <a:custGeom>
                <a:avLst/>
                <a:gdLst>
                  <a:gd name="T0" fmla="*/ 66 w 160"/>
                  <a:gd name="T1" fmla="*/ 120 h 128"/>
                  <a:gd name="T2" fmla="*/ 59 w 160"/>
                  <a:gd name="T3" fmla="*/ 124 h 128"/>
                  <a:gd name="T4" fmla="*/ 33 w 160"/>
                  <a:gd name="T5" fmla="*/ 116 h 128"/>
                  <a:gd name="T6" fmla="*/ 16 w 160"/>
                  <a:gd name="T7" fmla="*/ 111 h 128"/>
                  <a:gd name="T8" fmla="*/ 12 w 160"/>
                  <a:gd name="T9" fmla="*/ 103 h 128"/>
                  <a:gd name="T10" fmla="*/ 24 w 160"/>
                  <a:gd name="T11" fmla="*/ 89 h 128"/>
                  <a:gd name="T12" fmla="*/ 26 w 160"/>
                  <a:gd name="T13" fmla="*/ 74 h 128"/>
                  <a:gd name="T14" fmla="*/ 31 w 160"/>
                  <a:gd name="T15" fmla="*/ 73 h 128"/>
                  <a:gd name="T16" fmla="*/ 38 w 160"/>
                  <a:gd name="T17" fmla="*/ 68 h 128"/>
                  <a:gd name="T18" fmla="*/ 32 w 160"/>
                  <a:gd name="T19" fmla="*/ 65 h 128"/>
                  <a:gd name="T20" fmla="*/ 30 w 160"/>
                  <a:gd name="T21" fmla="*/ 59 h 128"/>
                  <a:gd name="T22" fmla="*/ 47 w 160"/>
                  <a:gd name="T23" fmla="*/ 53 h 128"/>
                  <a:gd name="T24" fmla="*/ 46 w 160"/>
                  <a:gd name="T25" fmla="*/ 42 h 128"/>
                  <a:gd name="T26" fmla="*/ 46 w 160"/>
                  <a:gd name="T27" fmla="*/ 33 h 128"/>
                  <a:gd name="T28" fmla="*/ 64 w 160"/>
                  <a:gd name="T29" fmla="*/ 31 h 128"/>
                  <a:gd name="T30" fmla="*/ 87 w 160"/>
                  <a:gd name="T31" fmla="*/ 14 h 128"/>
                  <a:gd name="T32" fmla="*/ 111 w 160"/>
                  <a:gd name="T33" fmla="*/ 14 h 128"/>
                  <a:gd name="T34" fmla="*/ 126 w 160"/>
                  <a:gd name="T35" fmla="*/ 10 h 128"/>
                  <a:gd name="T36" fmla="*/ 136 w 160"/>
                  <a:gd name="T37" fmla="*/ 4 h 128"/>
                  <a:gd name="T38" fmla="*/ 159 w 160"/>
                  <a:gd name="T39" fmla="*/ 3 h 128"/>
                  <a:gd name="T40" fmla="*/ 158 w 160"/>
                  <a:gd name="T41" fmla="*/ 12 h 128"/>
                  <a:gd name="T42" fmla="*/ 152 w 160"/>
                  <a:gd name="T43" fmla="*/ 15 h 128"/>
                  <a:gd name="T44" fmla="*/ 126 w 160"/>
                  <a:gd name="T45" fmla="*/ 23 h 128"/>
                  <a:gd name="T46" fmla="*/ 111 w 160"/>
                  <a:gd name="T47" fmla="*/ 29 h 128"/>
                  <a:gd name="T48" fmla="*/ 94 w 160"/>
                  <a:gd name="T49" fmla="*/ 41 h 128"/>
                  <a:gd name="T50" fmla="*/ 69 w 160"/>
                  <a:gd name="T51" fmla="*/ 49 h 128"/>
                  <a:gd name="T52" fmla="*/ 64 w 160"/>
                  <a:gd name="T53" fmla="*/ 63 h 128"/>
                  <a:gd name="T54" fmla="*/ 57 w 160"/>
                  <a:gd name="T55" fmla="*/ 71 h 128"/>
                  <a:gd name="T56" fmla="*/ 54 w 160"/>
                  <a:gd name="T57" fmla="*/ 77 h 128"/>
                  <a:gd name="T58" fmla="*/ 49 w 160"/>
                  <a:gd name="T59" fmla="*/ 91 h 128"/>
                  <a:gd name="T60" fmla="*/ 49 w 160"/>
                  <a:gd name="T61" fmla="*/ 105 h 128"/>
                  <a:gd name="T62" fmla="*/ 66 w 160"/>
                  <a:gd name="T63" fmla="*/ 116 h 128"/>
                  <a:gd name="T64" fmla="*/ 66 w 160"/>
                  <a:gd name="T65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0" h="128">
                    <a:moveTo>
                      <a:pt x="66" y="120"/>
                    </a:moveTo>
                    <a:cubicBezTo>
                      <a:pt x="64" y="122"/>
                      <a:pt x="72" y="128"/>
                      <a:pt x="59" y="124"/>
                    </a:cubicBezTo>
                    <a:cubicBezTo>
                      <a:pt x="46" y="120"/>
                      <a:pt x="37" y="123"/>
                      <a:pt x="33" y="116"/>
                    </a:cubicBezTo>
                    <a:cubicBezTo>
                      <a:pt x="30" y="109"/>
                      <a:pt x="20" y="115"/>
                      <a:pt x="16" y="111"/>
                    </a:cubicBezTo>
                    <a:cubicBezTo>
                      <a:pt x="12" y="106"/>
                      <a:pt x="0" y="116"/>
                      <a:pt x="12" y="103"/>
                    </a:cubicBezTo>
                    <a:cubicBezTo>
                      <a:pt x="24" y="89"/>
                      <a:pt x="23" y="98"/>
                      <a:pt x="24" y="89"/>
                    </a:cubicBezTo>
                    <a:cubicBezTo>
                      <a:pt x="25" y="81"/>
                      <a:pt x="26" y="74"/>
                      <a:pt x="26" y="74"/>
                    </a:cubicBezTo>
                    <a:cubicBezTo>
                      <a:pt x="26" y="74"/>
                      <a:pt x="27" y="71"/>
                      <a:pt x="31" y="73"/>
                    </a:cubicBezTo>
                    <a:cubicBezTo>
                      <a:pt x="35" y="74"/>
                      <a:pt x="39" y="69"/>
                      <a:pt x="38" y="68"/>
                    </a:cubicBezTo>
                    <a:cubicBezTo>
                      <a:pt x="36" y="68"/>
                      <a:pt x="35" y="68"/>
                      <a:pt x="32" y="65"/>
                    </a:cubicBezTo>
                    <a:cubicBezTo>
                      <a:pt x="30" y="62"/>
                      <a:pt x="25" y="60"/>
                      <a:pt x="30" y="59"/>
                    </a:cubicBezTo>
                    <a:cubicBezTo>
                      <a:pt x="34" y="58"/>
                      <a:pt x="48" y="56"/>
                      <a:pt x="47" y="53"/>
                    </a:cubicBezTo>
                    <a:cubicBezTo>
                      <a:pt x="47" y="50"/>
                      <a:pt x="46" y="42"/>
                      <a:pt x="46" y="42"/>
                    </a:cubicBezTo>
                    <a:cubicBezTo>
                      <a:pt x="46" y="42"/>
                      <a:pt x="44" y="33"/>
                      <a:pt x="46" y="33"/>
                    </a:cubicBezTo>
                    <a:cubicBezTo>
                      <a:pt x="48" y="32"/>
                      <a:pt x="61" y="33"/>
                      <a:pt x="64" y="31"/>
                    </a:cubicBezTo>
                    <a:cubicBezTo>
                      <a:pt x="66" y="29"/>
                      <a:pt x="83" y="16"/>
                      <a:pt x="87" y="14"/>
                    </a:cubicBezTo>
                    <a:cubicBezTo>
                      <a:pt x="90" y="12"/>
                      <a:pt x="109" y="14"/>
                      <a:pt x="111" y="14"/>
                    </a:cubicBezTo>
                    <a:cubicBezTo>
                      <a:pt x="113" y="14"/>
                      <a:pt x="123" y="13"/>
                      <a:pt x="126" y="10"/>
                    </a:cubicBezTo>
                    <a:cubicBezTo>
                      <a:pt x="130" y="8"/>
                      <a:pt x="131" y="7"/>
                      <a:pt x="136" y="4"/>
                    </a:cubicBezTo>
                    <a:cubicBezTo>
                      <a:pt x="140" y="0"/>
                      <a:pt x="159" y="1"/>
                      <a:pt x="159" y="3"/>
                    </a:cubicBezTo>
                    <a:cubicBezTo>
                      <a:pt x="160" y="6"/>
                      <a:pt x="158" y="12"/>
                      <a:pt x="158" y="12"/>
                    </a:cubicBezTo>
                    <a:cubicBezTo>
                      <a:pt x="158" y="12"/>
                      <a:pt x="157" y="11"/>
                      <a:pt x="152" y="15"/>
                    </a:cubicBezTo>
                    <a:cubicBezTo>
                      <a:pt x="148" y="20"/>
                      <a:pt x="131" y="22"/>
                      <a:pt x="126" y="23"/>
                    </a:cubicBezTo>
                    <a:cubicBezTo>
                      <a:pt x="121" y="24"/>
                      <a:pt x="122" y="26"/>
                      <a:pt x="111" y="29"/>
                    </a:cubicBezTo>
                    <a:cubicBezTo>
                      <a:pt x="101" y="32"/>
                      <a:pt x="108" y="39"/>
                      <a:pt x="94" y="41"/>
                    </a:cubicBezTo>
                    <a:cubicBezTo>
                      <a:pt x="81" y="44"/>
                      <a:pt x="73" y="44"/>
                      <a:pt x="69" y="49"/>
                    </a:cubicBezTo>
                    <a:cubicBezTo>
                      <a:pt x="66" y="55"/>
                      <a:pt x="66" y="61"/>
                      <a:pt x="64" y="63"/>
                    </a:cubicBezTo>
                    <a:cubicBezTo>
                      <a:pt x="62" y="65"/>
                      <a:pt x="57" y="69"/>
                      <a:pt x="57" y="71"/>
                    </a:cubicBezTo>
                    <a:cubicBezTo>
                      <a:pt x="58" y="73"/>
                      <a:pt x="54" y="77"/>
                      <a:pt x="54" y="77"/>
                    </a:cubicBezTo>
                    <a:cubicBezTo>
                      <a:pt x="54" y="77"/>
                      <a:pt x="52" y="89"/>
                      <a:pt x="49" y="91"/>
                    </a:cubicBezTo>
                    <a:cubicBezTo>
                      <a:pt x="47" y="92"/>
                      <a:pt x="44" y="98"/>
                      <a:pt x="49" y="105"/>
                    </a:cubicBezTo>
                    <a:cubicBezTo>
                      <a:pt x="54" y="111"/>
                      <a:pt x="66" y="116"/>
                      <a:pt x="66" y="116"/>
                    </a:cubicBezTo>
                    <a:lnTo>
                      <a:pt x="66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144"/>
              <p:cNvSpPr/>
              <p:nvPr/>
            </p:nvSpPr>
            <p:spPr bwMode="auto">
              <a:xfrm>
                <a:off x="6338888" y="900113"/>
                <a:ext cx="180975" cy="84138"/>
              </a:xfrm>
              <a:custGeom>
                <a:avLst/>
                <a:gdLst>
                  <a:gd name="T0" fmla="*/ 60 w 68"/>
                  <a:gd name="T1" fmla="*/ 29 h 31"/>
                  <a:gd name="T2" fmla="*/ 41 w 68"/>
                  <a:gd name="T3" fmla="*/ 26 h 31"/>
                  <a:gd name="T4" fmla="*/ 22 w 68"/>
                  <a:gd name="T5" fmla="*/ 21 h 31"/>
                  <a:gd name="T6" fmla="*/ 3 w 68"/>
                  <a:gd name="T7" fmla="*/ 15 h 31"/>
                  <a:gd name="T8" fmla="*/ 4 w 68"/>
                  <a:gd name="T9" fmla="*/ 9 h 31"/>
                  <a:gd name="T10" fmla="*/ 11 w 68"/>
                  <a:gd name="T11" fmla="*/ 8 h 31"/>
                  <a:gd name="T12" fmla="*/ 17 w 68"/>
                  <a:gd name="T13" fmla="*/ 9 h 31"/>
                  <a:gd name="T14" fmla="*/ 37 w 68"/>
                  <a:gd name="T15" fmla="*/ 5 h 31"/>
                  <a:gd name="T16" fmla="*/ 41 w 68"/>
                  <a:gd name="T17" fmla="*/ 8 h 31"/>
                  <a:gd name="T18" fmla="*/ 48 w 68"/>
                  <a:gd name="T19" fmla="*/ 4 h 31"/>
                  <a:gd name="T20" fmla="*/ 64 w 68"/>
                  <a:gd name="T21" fmla="*/ 13 h 31"/>
                  <a:gd name="T22" fmla="*/ 61 w 68"/>
                  <a:gd name="T23" fmla="*/ 24 h 31"/>
                  <a:gd name="T24" fmla="*/ 60 w 6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60" y="29"/>
                    </a:moveTo>
                    <a:cubicBezTo>
                      <a:pt x="50" y="27"/>
                      <a:pt x="51" y="31"/>
                      <a:pt x="41" y="26"/>
                    </a:cubicBezTo>
                    <a:cubicBezTo>
                      <a:pt x="31" y="20"/>
                      <a:pt x="33" y="20"/>
                      <a:pt x="22" y="21"/>
                    </a:cubicBezTo>
                    <a:cubicBezTo>
                      <a:pt x="10" y="22"/>
                      <a:pt x="6" y="19"/>
                      <a:pt x="3" y="15"/>
                    </a:cubicBezTo>
                    <a:cubicBezTo>
                      <a:pt x="0" y="10"/>
                      <a:pt x="0" y="10"/>
                      <a:pt x="4" y="9"/>
                    </a:cubicBezTo>
                    <a:cubicBezTo>
                      <a:pt x="7" y="8"/>
                      <a:pt x="6" y="7"/>
                      <a:pt x="11" y="8"/>
                    </a:cubicBezTo>
                    <a:cubicBezTo>
                      <a:pt x="17" y="9"/>
                      <a:pt x="4" y="18"/>
                      <a:pt x="17" y="9"/>
                    </a:cubicBezTo>
                    <a:cubicBezTo>
                      <a:pt x="30" y="0"/>
                      <a:pt x="37" y="5"/>
                      <a:pt x="37" y="5"/>
                    </a:cubicBezTo>
                    <a:cubicBezTo>
                      <a:pt x="37" y="5"/>
                      <a:pt x="36" y="11"/>
                      <a:pt x="41" y="8"/>
                    </a:cubicBezTo>
                    <a:cubicBezTo>
                      <a:pt x="47" y="6"/>
                      <a:pt x="48" y="4"/>
                      <a:pt x="48" y="4"/>
                    </a:cubicBezTo>
                    <a:cubicBezTo>
                      <a:pt x="48" y="4"/>
                      <a:pt x="68" y="10"/>
                      <a:pt x="64" y="13"/>
                    </a:cubicBezTo>
                    <a:cubicBezTo>
                      <a:pt x="59" y="17"/>
                      <a:pt x="61" y="24"/>
                      <a:pt x="61" y="24"/>
                    </a:cubicBezTo>
                    <a:lnTo>
                      <a:pt x="6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145"/>
              <p:cNvSpPr/>
              <p:nvPr/>
            </p:nvSpPr>
            <p:spPr bwMode="auto">
              <a:xfrm>
                <a:off x="6527800" y="933451"/>
                <a:ext cx="77788" cy="31750"/>
              </a:xfrm>
              <a:custGeom>
                <a:avLst/>
                <a:gdLst>
                  <a:gd name="T0" fmla="*/ 21 w 29"/>
                  <a:gd name="T1" fmla="*/ 10 h 12"/>
                  <a:gd name="T2" fmla="*/ 9 w 29"/>
                  <a:gd name="T3" fmla="*/ 12 h 12"/>
                  <a:gd name="T4" fmla="*/ 1 w 29"/>
                  <a:gd name="T5" fmla="*/ 9 h 12"/>
                  <a:gd name="T6" fmla="*/ 5 w 29"/>
                  <a:gd name="T7" fmla="*/ 6 h 12"/>
                  <a:gd name="T8" fmla="*/ 12 w 29"/>
                  <a:gd name="T9" fmla="*/ 5 h 12"/>
                  <a:gd name="T10" fmla="*/ 13 w 29"/>
                  <a:gd name="T11" fmla="*/ 0 h 12"/>
                  <a:gd name="T12" fmla="*/ 24 w 29"/>
                  <a:gd name="T13" fmla="*/ 2 h 12"/>
                  <a:gd name="T14" fmla="*/ 27 w 29"/>
                  <a:gd name="T15" fmla="*/ 7 h 12"/>
                  <a:gd name="T16" fmla="*/ 21 w 29"/>
                  <a:gd name="T1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2">
                    <a:moveTo>
                      <a:pt x="21" y="10"/>
                    </a:move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0" y="12"/>
                      <a:pt x="1" y="9"/>
                    </a:cubicBezTo>
                    <a:cubicBezTo>
                      <a:pt x="2" y="7"/>
                      <a:pt x="2" y="9"/>
                      <a:pt x="5" y="6"/>
                    </a:cubicBezTo>
                    <a:cubicBezTo>
                      <a:pt x="8" y="4"/>
                      <a:pt x="9" y="5"/>
                      <a:pt x="12" y="5"/>
                    </a:cubicBezTo>
                    <a:cubicBezTo>
                      <a:pt x="14" y="5"/>
                      <a:pt x="13" y="0"/>
                      <a:pt x="13" y="0"/>
                    </a:cubicBezTo>
                    <a:cubicBezTo>
                      <a:pt x="13" y="0"/>
                      <a:pt x="22" y="1"/>
                      <a:pt x="24" y="2"/>
                    </a:cubicBezTo>
                    <a:cubicBezTo>
                      <a:pt x="26" y="3"/>
                      <a:pt x="29" y="7"/>
                      <a:pt x="27" y="7"/>
                    </a:cubicBezTo>
                    <a:cubicBezTo>
                      <a:pt x="25" y="7"/>
                      <a:pt x="21" y="10"/>
                      <a:pt x="2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146"/>
              <p:cNvSpPr/>
              <p:nvPr/>
            </p:nvSpPr>
            <p:spPr bwMode="auto">
              <a:xfrm>
                <a:off x="6559550" y="860426"/>
                <a:ext cx="120650" cy="69850"/>
              </a:xfrm>
              <a:custGeom>
                <a:avLst/>
                <a:gdLst>
                  <a:gd name="T0" fmla="*/ 31 w 45"/>
                  <a:gd name="T1" fmla="*/ 24 h 26"/>
                  <a:gd name="T2" fmla="*/ 19 w 45"/>
                  <a:gd name="T3" fmla="*/ 25 h 26"/>
                  <a:gd name="T4" fmla="*/ 14 w 45"/>
                  <a:gd name="T5" fmla="*/ 22 h 26"/>
                  <a:gd name="T6" fmla="*/ 5 w 45"/>
                  <a:gd name="T7" fmla="*/ 22 h 26"/>
                  <a:gd name="T8" fmla="*/ 2 w 45"/>
                  <a:gd name="T9" fmla="*/ 20 h 26"/>
                  <a:gd name="T10" fmla="*/ 12 w 45"/>
                  <a:gd name="T11" fmla="*/ 16 h 26"/>
                  <a:gd name="T12" fmla="*/ 16 w 45"/>
                  <a:gd name="T13" fmla="*/ 11 h 26"/>
                  <a:gd name="T14" fmla="*/ 19 w 45"/>
                  <a:gd name="T15" fmla="*/ 6 h 26"/>
                  <a:gd name="T16" fmla="*/ 22 w 45"/>
                  <a:gd name="T17" fmla="*/ 4 h 26"/>
                  <a:gd name="T18" fmla="*/ 28 w 45"/>
                  <a:gd name="T19" fmla="*/ 1 h 26"/>
                  <a:gd name="T20" fmla="*/ 35 w 45"/>
                  <a:gd name="T21" fmla="*/ 4 h 26"/>
                  <a:gd name="T22" fmla="*/ 34 w 45"/>
                  <a:gd name="T23" fmla="*/ 12 h 26"/>
                  <a:gd name="T24" fmla="*/ 34 w 45"/>
                  <a:gd name="T25" fmla="*/ 16 h 26"/>
                  <a:gd name="T26" fmla="*/ 41 w 45"/>
                  <a:gd name="T27" fmla="*/ 21 h 26"/>
                  <a:gd name="T28" fmla="*/ 34 w 45"/>
                  <a:gd name="T29" fmla="*/ 22 h 26"/>
                  <a:gd name="T30" fmla="*/ 31 w 45"/>
                  <a:gd name="T31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26">
                    <a:moveTo>
                      <a:pt x="31" y="24"/>
                    </a:moveTo>
                    <a:cubicBezTo>
                      <a:pt x="29" y="24"/>
                      <a:pt x="22" y="26"/>
                      <a:pt x="19" y="25"/>
                    </a:cubicBezTo>
                    <a:cubicBezTo>
                      <a:pt x="17" y="24"/>
                      <a:pt x="17" y="22"/>
                      <a:pt x="14" y="22"/>
                    </a:cubicBezTo>
                    <a:cubicBezTo>
                      <a:pt x="10" y="21"/>
                      <a:pt x="5" y="22"/>
                      <a:pt x="5" y="22"/>
                    </a:cubicBezTo>
                    <a:cubicBezTo>
                      <a:pt x="5" y="22"/>
                      <a:pt x="0" y="25"/>
                      <a:pt x="2" y="20"/>
                    </a:cubicBezTo>
                    <a:cubicBezTo>
                      <a:pt x="5" y="15"/>
                      <a:pt x="11" y="17"/>
                      <a:pt x="12" y="16"/>
                    </a:cubicBezTo>
                    <a:cubicBezTo>
                      <a:pt x="12" y="14"/>
                      <a:pt x="13" y="13"/>
                      <a:pt x="16" y="11"/>
                    </a:cubicBezTo>
                    <a:cubicBezTo>
                      <a:pt x="19" y="8"/>
                      <a:pt x="15" y="9"/>
                      <a:pt x="19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5" y="0"/>
                      <a:pt x="28" y="1"/>
                    </a:cubicBezTo>
                    <a:cubicBezTo>
                      <a:pt x="32" y="2"/>
                      <a:pt x="35" y="4"/>
                      <a:pt x="35" y="4"/>
                    </a:cubicBezTo>
                    <a:cubicBezTo>
                      <a:pt x="35" y="4"/>
                      <a:pt x="36" y="12"/>
                      <a:pt x="34" y="12"/>
                    </a:cubicBezTo>
                    <a:cubicBezTo>
                      <a:pt x="32" y="12"/>
                      <a:pt x="34" y="16"/>
                      <a:pt x="34" y="16"/>
                    </a:cubicBezTo>
                    <a:cubicBezTo>
                      <a:pt x="34" y="16"/>
                      <a:pt x="45" y="20"/>
                      <a:pt x="41" y="21"/>
                    </a:cubicBezTo>
                    <a:cubicBezTo>
                      <a:pt x="37" y="22"/>
                      <a:pt x="34" y="22"/>
                      <a:pt x="34" y="22"/>
                    </a:cubicBezTo>
                    <a:lnTo>
                      <a:pt x="3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147"/>
              <p:cNvSpPr/>
              <p:nvPr/>
            </p:nvSpPr>
            <p:spPr bwMode="auto">
              <a:xfrm>
                <a:off x="6613525" y="938213"/>
                <a:ext cx="74613" cy="28575"/>
              </a:xfrm>
              <a:custGeom>
                <a:avLst/>
                <a:gdLst>
                  <a:gd name="T0" fmla="*/ 1 w 28"/>
                  <a:gd name="T1" fmla="*/ 10 h 11"/>
                  <a:gd name="T2" fmla="*/ 9 w 28"/>
                  <a:gd name="T3" fmla="*/ 9 h 11"/>
                  <a:gd name="T4" fmla="*/ 16 w 28"/>
                  <a:gd name="T5" fmla="*/ 7 h 11"/>
                  <a:gd name="T6" fmla="*/ 25 w 28"/>
                  <a:gd name="T7" fmla="*/ 3 h 11"/>
                  <a:gd name="T8" fmla="*/ 17 w 28"/>
                  <a:gd name="T9" fmla="*/ 2 h 11"/>
                  <a:gd name="T10" fmla="*/ 5 w 28"/>
                  <a:gd name="T11" fmla="*/ 1 h 11"/>
                  <a:gd name="T12" fmla="*/ 0 w 28"/>
                  <a:gd name="T13" fmla="*/ 7 h 11"/>
                  <a:gd name="T14" fmla="*/ 1 w 28"/>
                  <a:gd name="T15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1">
                    <a:moveTo>
                      <a:pt x="1" y="10"/>
                    </a:moveTo>
                    <a:cubicBezTo>
                      <a:pt x="4" y="11"/>
                      <a:pt x="6" y="11"/>
                      <a:pt x="9" y="9"/>
                    </a:cubicBezTo>
                    <a:cubicBezTo>
                      <a:pt x="12" y="7"/>
                      <a:pt x="12" y="6"/>
                      <a:pt x="16" y="7"/>
                    </a:cubicBezTo>
                    <a:cubicBezTo>
                      <a:pt x="19" y="8"/>
                      <a:pt x="28" y="3"/>
                      <a:pt x="25" y="3"/>
                    </a:cubicBezTo>
                    <a:cubicBezTo>
                      <a:pt x="23" y="3"/>
                      <a:pt x="19" y="3"/>
                      <a:pt x="17" y="2"/>
                    </a:cubicBezTo>
                    <a:cubicBezTo>
                      <a:pt x="15" y="0"/>
                      <a:pt x="9" y="1"/>
                      <a:pt x="5" y="1"/>
                    </a:cubicBezTo>
                    <a:cubicBezTo>
                      <a:pt x="1" y="2"/>
                      <a:pt x="0" y="7"/>
                      <a:pt x="0" y="7"/>
                    </a:cubicBezTo>
                    <a:lnTo>
                      <a:pt x="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148"/>
              <p:cNvSpPr/>
              <p:nvPr/>
            </p:nvSpPr>
            <p:spPr bwMode="auto">
              <a:xfrm>
                <a:off x="6684963" y="900113"/>
                <a:ext cx="69850" cy="66675"/>
              </a:xfrm>
              <a:custGeom>
                <a:avLst/>
                <a:gdLst>
                  <a:gd name="T0" fmla="*/ 9 w 26"/>
                  <a:gd name="T1" fmla="*/ 18 h 25"/>
                  <a:gd name="T2" fmla="*/ 13 w 26"/>
                  <a:gd name="T3" fmla="*/ 21 h 25"/>
                  <a:gd name="T4" fmla="*/ 21 w 26"/>
                  <a:gd name="T5" fmla="*/ 16 h 25"/>
                  <a:gd name="T6" fmla="*/ 26 w 26"/>
                  <a:gd name="T7" fmla="*/ 10 h 25"/>
                  <a:gd name="T8" fmla="*/ 20 w 26"/>
                  <a:gd name="T9" fmla="*/ 4 h 25"/>
                  <a:gd name="T10" fmla="*/ 15 w 26"/>
                  <a:gd name="T11" fmla="*/ 1 h 25"/>
                  <a:gd name="T12" fmla="*/ 8 w 26"/>
                  <a:gd name="T13" fmla="*/ 10 h 25"/>
                  <a:gd name="T14" fmla="*/ 2 w 26"/>
                  <a:gd name="T15" fmla="*/ 11 h 25"/>
                  <a:gd name="T16" fmla="*/ 9 w 26"/>
                  <a:gd name="T17" fmla="*/ 17 h 25"/>
                  <a:gd name="T18" fmla="*/ 9 w 26"/>
                  <a:gd name="T19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">
                    <a:moveTo>
                      <a:pt x="9" y="18"/>
                    </a:moveTo>
                    <a:cubicBezTo>
                      <a:pt x="9" y="18"/>
                      <a:pt x="7" y="25"/>
                      <a:pt x="13" y="21"/>
                    </a:cubicBezTo>
                    <a:cubicBezTo>
                      <a:pt x="19" y="17"/>
                      <a:pt x="19" y="16"/>
                      <a:pt x="21" y="16"/>
                    </a:cubicBezTo>
                    <a:cubicBezTo>
                      <a:pt x="23" y="15"/>
                      <a:pt x="26" y="10"/>
                      <a:pt x="26" y="10"/>
                    </a:cubicBezTo>
                    <a:cubicBezTo>
                      <a:pt x="26" y="10"/>
                      <a:pt x="22" y="6"/>
                      <a:pt x="20" y="4"/>
                    </a:cubicBezTo>
                    <a:cubicBezTo>
                      <a:pt x="17" y="2"/>
                      <a:pt x="20" y="0"/>
                      <a:pt x="15" y="1"/>
                    </a:cubicBezTo>
                    <a:cubicBezTo>
                      <a:pt x="9" y="1"/>
                      <a:pt x="8" y="10"/>
                      <a:pt x="8" y="10"/>
                    </a:cubicBezTo>
                    <a:cubicBezTo>
                      <a:pt x="8" y="10"/>
                      <a:pt x="0" y="7"/>
                      <a:pt x="2" y="11"/>
                    </a:cubicBezTo>
                    <a:cubicBezTo>
                      <a:pt x="4" y="15"/>
                      <a:pt x="9" y="17"/>
                      <a:pt x="9" y="17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149"/>
              <p:cNvSpPr/>
              <p:nvPr/>
            </p:nvSpPr>
            <p:spPr bwMode="auto">
              <a:xfrm>
                <a:off x="6645275" y="965201"/>
                <a:ext cx="57150" cy="19050"/>
              </a:xfrm>
              <a:custGeom>
                <a:avLst/>
                <a:gdLst>
                  <a:gd name="T0" fmla="*/ 9 w 21"/>
                  <a:gd name="T1" fmla="*/ 0 h 7"/>
                  <a:gd name="T2" fmla="*/ 4 w 21"/>
                  <a:gd name="T3" fmla="*/ 5 h 7"/>
                  <a:gd name="T4" fmla="*/ 15 w 21"/>
                  <a:gd name="T5" fmla="*/ 7 h 7"/>
                  <a:gd name="T6" fmla="*/ 20 w 21"/>
                  <a:gd name="T7" fmla="*/ 5 h 7"/>
                  <a:gd name="T8" fmla="*/ 15 w 21"/>
                  <a:gd name="T9" fmla="*/ 0 h 7"/>
                  <a:gd name="T10" fmla="*/ 9 w 21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9" y="0"/>
                    </a:moveTo>
                    <a:cubicBezTo>
                      <a:pt x="7" y="0"/>
                      <a:pt x="0" y="3"/>
                      <a:pt x="4" y="5"/>
                    </a:cubicBezTo>
                    <a:cubicBezTo>
                      <a:pt x="8" y="7"/>
                      <a:pt x="14" y="7"/>
                      <a:pt x="15" y="7"/>
                    </a:cubicBezTo>
                    <a:cubicBezTo>
                      <a:pt x="17" y="7"/>
                      <a:pt x="20" y="7"/>
                      <a:pt x="20" y="5"/>
                    </a:cubicBezTo>
                    <a:cubicBezTo>
                      <a:pt x="21" y="3"/>
                      <a:pt x="15" y="0"/>
                      <a:pt x="15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150"/>
              <p:cNvSpPr/>
              <p:nvPr/>
            </p:nvSpPr>
            <p:spPr bwMode="auto">
              <a:xfrm>
                <a:off x="6645275" y="839788"/>
                <a:ext cx="34925" cy="23813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4 h 9"/>
                  <a:gd name="T4" fmla="*/ 8 w 13"/>
                  <a:gd name="T5" fmla="*/ 0 h 9"/>
                  <a:gd name="T6" fmla="*/ 12 w 13"/>
                  <a:gd name="T7" fmla="*/ 2 h 9"/>
                  <a:gd name="T8" fmla="*/ 9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cubicBezTo>
                      <a:pt x="9" y="9"/>
                      <a:pt x="0" y="6"/>
                      <a:pt x="0" y="4"/>
                    </a:cubicBezTo>
                    <a:cubicBezTo>
                      <a:pt x="1" y="3"/>
                      <a:pt x="6" y="0"/>
                      <a:pt x="8" y="0"/>
                    </a:cubicBezTo>
                    <a:cubicBezTo>
                      <a:pt x="9" y="1"/>
                      <a:pt x="13" y="0"/>
                      <a:pt x="12" y="2"/>
                    </a:cubicBezTo>
                    <a:cubicBezTo>
                      <a:pt x="12" y="4"/>
                      <a:pt x="9" y="9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151"/>
              <p:cNvSpPr/>
              <p:nvPr/>
            </p:nvSpPr>
            <p:spPr bwMode="auto">
              <a:xfrm>
                <a:off x="6746875" y="868363"/>
                <a:ext cx="77788" cy="61913"/>
              </a:xfrm>
              <a:custGeom>
                <a:avLst/>
                <a:gdLst>
                  <a:gd name="T0" fmla="*/ 16 w 29"/>
                  <a:gd name="T1" fmla="*/ 22 h 23"/>
                  <a:gd name="T2" fmla="*/ 19 w 29"/>
                  <a:gd name="T3" fmla="*/ 19 h 23"/>
                  <a:gd name="T4" fmla="*/ 29 w 29"/>
                  <a:gd name="T5" fmla="*/ 12 h 23"/>
                  <a:gd name="T6" fmla="*/ 26 w 29"/>
                  <a:gd name="T7" fmla="*/ 7 h 23"/>
                  <a:gd name="T8" fmla="*/ 17 w 29"/>
                  <a:gd name="T9" fmla="*/ 1 h 23"/>
                  <a:gd name="T10" fmla="*/ 11 w 29"/>
                  <a:gd name="T11" fmla="*/ 11 h 23"/>
                  <a:gd name="T12" fmla="*/ 3 w 29"/>
                  <a:gd name="T13" fmla="*/ 13 h 23"/>
                  <a:gd name="T14" fmla="*/ 5 w 29"/>
                  <a:gd name="T15" fmla="*/ 18 h 23"/>
                  <a:gd name="T16" fmla="*/ 10 w 29"/>
                  <a:gd name="T17" fmla="*/ 23 h 23"/>
                  <a:gd name="T18" fmla="*/ 16 w 29"/>
                  <a:gd name="T1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3">
                    <a:moveTo>
                      <a:pt x="16" y="22"/>
                    </a:moveTo>
                    <a:cubicBezTo>
                      <a:pt x="15" y="22"/>
                      <a:pt x="15" y="21"/>
                      <a:pt x="19" y="19"/>
                    </a:cubicBezTo>
                    <a:cubicBezTo>
                      <a:pt x="22" y="18"/>
                      <a:pt x="29" y="14"/>
                      <a:pt x="29" y="12"/>
                    </a:cubicBezTo>
                    <a:cubicBezTo>
                      <a:pt x="29" y="11"/>
                      <a:pt x="28" y="10"/>
                      <a:pt x="26" y="7"/>
                    </a:cubicBezTo>
                    <a:cubicBezTo>
                      <a:pt x="23" y="5"/>
                      <a:pt x="19" y="0"/>
                      <a:pt x="17" y="1"/>
                    </a:cubicBezTo>
                    <a:cubicBezTo>
                      <a:pt x="14" y="3"/>
                      <a:pt x="13" y="10"/>
                      <a:pt x="11" y="11"/>
                    </a:cubicBezTo>
                    <a:cubicBezTo>
                      <a:pt x="10" y="12"/>
                      <a:pt x="6" y="13"/>
                      <a:pt x="3" y="13"/>
                    </a:cubicBezTo>
                    <a:cubicBezTo>
                      <a:pt x="0" y="13"/>
                      <a:pt x="3" y="18"/>
                      <a:pt x="5" y="18"/>
                    </a:cubicBezTo>
                    <a:cubicBezTo>
                      <a:pt x="8" y="19"/>
                      <a:pt x="8" y="23"/>
                      <a:pt x="10" y="23"/>
                    </a:cubicBezTo>
                    <a:cubicBezTo>
                      <a:pt x="12" y="22"/>
                      <a:pt x="16" y="22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152"/>
              <p:cNvSpPr/>
              <p:nvPr/>
            </p:nvSpPr>
            <p:spPr bwMode="auto">
              <a:xfrm>
                <a:off x="7412038" y="890588"/>
                <a:ext cx="246063" cy="168275"/>
              </a:xfrm>
              <a:custGeom>
                <a:avLst/>
                <a:gdLst>
                  <a:gd name="T0" fmla="*/ 23 w 92"/>
                  <a:gd name="T1" fmla="*/ 42 h 63"/>
                  <a:gd name="T2" fmla="*/ 22 w 92"/>
                  <a:gd name="T3" fmla="*/ 49 h 63"/>
                  <a:gd name="T4" fmla="*/ 8 w 92"/>
                  <a:gd name="T5" fmla="*/ 40 h 63"/>
                  <a:gd name="T6" fmla="*/ 2 w 92"/>
                  <a:gd name="T7" fmla="*/ 45 h 63"/>
                  <a:gd name="T8" fmla="*/ 3 w 92"/>
                  <a:gd name="T9" fmla="*/ 35 h 63"/>
                  <a:gd name="T10" fmla="*/ 7 w 92"/>
                  <a:gd name="T11" fmla="*/ 31 h 63"/>
                  <a:gd name="T12" fmla="*/ 8 w 92"/>
                  <a:gd name="T13" fmla="*/ 21 h 63"/>
                  <a:gd name="T14" fmla="*/ 13 w 92"/>
                  <a:gd name="T15" fmla="*/ 17 h 63"/>
                  <a:gd name="T16" fmla="*/ 29 w 92"/>
                  <a:gd name="T17" fmla="*/ 8 h 63"/>
                  <a:gd name="T18" fmla="*/ 34 w 92"/>
                  <a:gd name="T19" fmla="*/ 2 h 63"/>
                  <a:gd name="T20" fmla="*/ 44 w 92"/>
                  <a:gd name="T21" fmla="*/ 6 h 63"/>
                  <a:gd name="T22" fmla="*/ 51 w 92"/>
                  <a:gd name="T23" fmla="*/ 16 h 63"/>
                  <a:gd name="T24" fmla="*/ 61 w 92"/>
                  <a:gd name="T25" fmla="*/ 27 h 63"/>
                  <a:gd name="T26" fmla="*/ 70 w 92"/>
                  <a:gd name="T27" fmla="*/ 36 h 63"/>
                  <a:gd name="T28" fmla="*/ 90 w 92"/>
                  <a:gd name="T29" fmla="*/ 42 h 63"/>
                  <a:gd name="T30" fmla="*/ 85 w 92"/>
                  <a:gd name="T31" fmla="*/ 47 h 63"/>
                  <a:gd name="T32" fmla="*/ 86 w 92"/>
                  <a:gd name="T33" fmla="*/ 51 h 63"/>
                  <a:gd name="T34" fmla="*/ 87 w 92"/>
                  <a:gd name="T35" fmla="*/ 58 h 63"/>
                  <a:gd name="T36" fmla="*/ 72 w 92"/>
                  <a:gd name="T37" fmla="*/ 58 h 63"/>
                  <a:gd name="T38" fmla="*/ 66 w 92"/>
                  <a:gd name="T39" fmla="*/ 62 h 63"/>
                  <a:gd name="T40" fmla="*/ 55 w 92"/>
                  <a:gd name="T41" fmla="*/ 57 h 63"/>
                  <a:gd name="T42" fmla="*/ 44 w 92"/>
                  <a:gd name="T43" fmla="*/ 52 h 63"/>
                  <a:gd name="T44" fmla="*/ 36 w 92"/>
                  <a:gd name="T45" fmla="*/ 51 h 63"/>
                  <a:gd name="T46" fmla="*/ 28 w 92"/>
                  <a:gd name="T47" fmla="*/ 41 h 63"/>
                  <a:gd name="T48" fmla="*/ 23 w 92"/>
                  <a:gd name="T49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63">
                    <a:moveTo>
                      <a:pt x="23" y="42"/>
                    </a:moveTo>
                    <a:cubicBezTo>
                      <a:pt x="21" y="46"/>
                      <a:pt x="33" y="56"/>
                      <a:pt x="22" y="49"/>
                    </a:cubicBezTo>
                    <a:cubicBezTo>
                      <a:pt x="10" y="42"/>
                      <a:pt x="8" y="40"/>
                      <a:pt x="8" y="4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0" y="37"/>
                      <a:pt x="3" y="35"/>
                    </a:cubicBezTo>
                    <a:cubicBezTo>
                      <a:pt x="7" y="33"/>
                      <a:pt x="8" y="37"/>
                      <a:pt x="7" y="31"/>
                    </a:cubicBezTo>
                    <a:cubicBezTo>
                      <a:pt x="6" y="24"/>
                      <a:pt x="6" y="23"/>
                      <a:pt x="8" y="21"/>
                    </a:cubicBezTo>
                    <a:cubicBezTo>
                      <a:pt x="10" y="18"/>
                      <a:pt x="9" y="20"/>
                      <a:pt x="13" y="17"/>
                    </a:cubicBezTo>
                    <a:cubicBezTo>
                      <a:pt x="16" y="14"/>
                      <a:pt x="27" y="12"/>
                      <a:pt x="29" y="8"/>
                    </a:cubicBezTo>
                    <a:cubicBezTo>
                      <a:pt x="31" y="5"/>
                      <a:pt x="33" y="3"/>
                      <a:pt x="34" y="2"/>
                    </a:cubicBezTo>
                    <a:cubicBezTo>
                      <a:pt x="36" y="0"/>
                      <a:pt x="40" y="5"/>
                      <a:pt x="44" y="6"/>
                    </a:cubicBezTo>
                    <a:cubicBezTo>
                      <a:pt x="49" y="7"/>
                      <a:pt x="51" y="16"/>
                      <a:pt x="51" y="16"/>
                    </a:cubicBezTo>
                    <a:cubicBezTo>
                      <a:pt x="51" y="16"/>
                      <a:pt x="58" y="24"/>
                      <a:pt x="61" y="27"/>
                    </a:cubicBezTo>
                    <a:cubicBezTo>
                      <a:pt x="65" y="30"/>
                      <a:pt x="64" y="38"/>
                      <a:pt x="70" y="36"/>
                    </a:cubicBezTo>
                    <a:cubicBezTo>
                      <a:pt x="77" y="35"/>
                      <a:pt x="92" y="42"/>
                      <a:pt x="90" y="42"/>
                    </a:cubicBezTo>
                    <a:cubicBezTo>
                      <a:pt x="88" y="43"/>
                      <a:pt x="85" y="47"/>
                      <a:pt x="85" y="47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91" y="58"/>
                      <a:pt x="87" y="58"/>
                    </a:cubicBezTo>
                    <a:cubicBezTo>
                      <a:pt x="83" y="57"/>
                      <a:pt x="78" y="58"/>
                      <a:pt x="72" y="58"/>
                    </a:cubicBezTo>
                    <a:cubicBezTo>
                      <a:pt x="66" y="58"/>
                      <a:pt x="68" y="63"/>
                      <a:pt x="66" y="62"/>
                    </a:cubicBezTo>
                    <a:cubicBezTo>
                      <a:pt x="63" y="61"/>
                      <a:pt x="61" y="60"/>
                      <a:pt x="55" y="57"/>
                    </a:cubicBezTo>
                    <a:cubicBezTo>
                      <a:pt x="49" y="53"/>
                      <a:pt x="52" y="53"/>
                      <a:pt x="44" y="52"/>
                    </a:cubicBezTo>
                    <a:cubicBezTo>
                      <a:pt x="36" y="51"/>
                      <a:pt x="41" y="60"/>
                      <a:pt x="36" y="51"/>
                    </a:cubicBezTo>
                    <a:cubicBezTo>
                      <a:pt x="31" y="43"/>
                      <a:pt x="28" y="41"/>
                      <a:pt x="28" y="41"/>
                    </a:cubicBezTo>
                    <a:lnTo>
                      <a:pt x="23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153"/>
              <p:cNvSpPr/>
              <p:nvPr/>
            </p:nvSpPr>
            <p:spPr bwMode="auto">
              <a:xfrm>
                <a:off x="7631113" y="1004888"/>
                <a:ext cx="157163" cy="90488"/>
              </a:xfrm>
              <a:custGeom>
                <a:avLst/>
                <a:gdLst>
                  <a:gd name="T0" fmla="*/ 5 w 59"/>
                  <a:gd name="T1" fmla="*/ 32 h 34"/>
                  <a:gd name="T2" fmla="*/ 19 w 59"/>
                  <a:gd name="T3" fmla="*/ 28 h 34"/>
                  <a:gd name="T4" fmla="*/ 35 w 59"/>
                  <a:gd name="T5" fmla="*/ 30 h 34"/>
                  <a:gd name="T6" fmla="*/ 48 w 59"/>
                  <a:gd name="T7" fmla="*/ 29 h 34"/>
                  <a:gd name="T8" fmla="*/ 49 w 59"/>
                  <a:gd name="T9" fmla="*/ 25 h 34"/>
                  <a:gd name="T10" fmla="*/ 55 w 59"/>
                  <a:gd name="T11" fmla="*/ 22 h 34"/>
                  <a:gd name="T12" fmla="*/ 39 w 59"/>
                  <a:gd name="T13" fmla="*/ 9 h 34"/>
                  <a:gd name="T14" fmla="*/ 25 w 59"/>
                  <a:gd name="T15" fmla="*/ 1 h 34"/>
                  <a:gd name="T16" fmla="*/ 13 w 59"/>
                  <a:gd name="T17" fmla="*/ 6 h 34"/>
                  <a:gd name="T18" fmla="*/ 10 w 59"/>
                  <a:gd name="T19" fmla="*/ 13 h 34"/>
                  <a:gd name="T20" fmla="*/ 2 w 59"/>
                  <a:gd name="T21" fmla="*/ 24 h 34"/>
                  <a:gd name="T22" fmla="*/ 2 w 59"/>
                  <a:gd name="T23" fmla="*/ 32 h 34"/>
                  <a:gd name="T24" fmla="*/ 5 w 59"/>
                  <a:gd name="T25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34">
                    <a:moveTo>
                      <a:pt x="5" y="32"/>
                    </a:moveTo>
                    <a:cubicBezTo>
                      <a:pt x="11" y="30"/>
                      <a:pt x="14" y="28"/>
                      <a:pt x="19" y="28"/>
                    </a:cubicBezTo>
                    <a:cubicBezTo>
                      <a:pt x="25" y="28"/>
                      <a:pt x="31" y="29"/>
                      <a:pt x="35" y="30"/>
                    </a:cubicBezTo>
                    <a:cubicBezTo>
                      <a:pt x="38" y="31"/>
                      <a:pt x="47" y="31"/>
                      <a:pt x="48" y="29"/>
                    </a:cubicBezTo>
                    <a:cubicBezTo>
                      <a:pt x="48" y="27"/>
                      <a:pt x="49" y="25"/>
                      <a:pt x="49" y="25"/>
                    </a:cubicBezTo>
                    <a:cubicBezTo>
                      <a:pt x="49" y="25"/>
                      <a:pt x="59" y="26"/>
                      <a:pt x="55" y="22"/>
                    </a:cubicBezTo>
                    <a:cubicBezTo>
                      <a:pt x="51" y="18"/>
                      <a:pt x="39" y="9"/>
                      <a:pt x="39" y="9"/>
                    </a:cubicBezTo>
                    <a:cubicBezTo>
                      <a:pt x="39" y="9"/>
                      <a:pt x="28" y="2"/>
                      <a:pt x="25" y="1"/>
                    </a:cubicBezTo>
                    <a:cubicBezTo>
                      <a:pt x="22" y="0"/>
                      <a:pt x="17" y="4"/>
                      <a:pt x="13" y="6"/>
                    </a:cubicBezTo>
                    <a:cubicBezTo>
                      <a:pt x="10" y="7"/>
                      <a:pt x="10" y="10"/>
                      <a:pt x="10" y="13"/>
                    </a:cubicBezTo>
                    <a:cubicBezTo>
                      <a:pt x="10" y="15"/>
                      <a:pt x="5" y="24"/>
                      <a:pt x="2" y="24"/>
                    </a:cubicBezTo>
                    <a:cubicBezTo>
                      <a:pt x="0" y="24"/>
                      <a:pt x="1" y="30"/>
                      <a:pt x="2" y="32"/>
                    </a:cubicBezTo>
                    <a:cubicBezTo>
                      <a:pt x="3" y="34"/>
                      <a:pt x="5" y="32"/>
                      <a:pt x="5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154"/>
              <p:cNvSpPr/>
              <p:nvPr/>
            </p:nvSpPr>
            <p:spPr bwMode="auto">
              <a:xfrm>
                <a:off x="7227888" y="1185863"/>
                <a:ext cx="39688" cy="42863"/>
              </a:xfrm>
              <a:custGeom>
                <a:avLst/>
                <a:gdLst>
                  <a:gd name="T0" fmla="*/ 8 w 15"/>
                  <a:gd name="T1" fmla="*/ 0 h 16"/>
                  <a:gd name="T2" fmla="*/ 1 w 15"/>
                  <a:gd name="T3" fmla="*/ 3 h 16"/>
                  <a:gd name="T4" fmla="*/ 2 w 15"/>
                  <a:gd name="T5" fmla="*/ 8 h 16"/>
                  <a:gd name="T6" fmla="*/ 0 w 15"/>
                  <a:gd name="T7" fmla="*/ 14 h 16"/>
                  <a:gd name="T8" fmla="*/ 3 w 15"/>
                  <a:gd name="T9" fmla="*/ 15 h 16"/>
                  <a:gd name="T10" fmla="*/ 7 w 15"/>
                  <a:gd name="T11" fmla="*/ 11 h 16"/>
                  <a:gd name="T12" fmla="*/ 8 w 15"/>
                  <a:gd name="T13" fmla="*/ 4 h 16"/>
                  <a:gd name="T14" fmla="*/ 15 w 15"/>
                  <a:gd name="T15" fmla="*/ 4 h 16"/>
                  <a:gd name="T16" fmla="*/ 8 w 1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6">
                    <a:moveTo>
                      <a:pt x="8" y="0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4" y="8"/>
                      <a:pt x="2" y="8"/>
                    </a:cubicBezTo>
                    <a:cubicBezTo>
                      <a:pt x="1" y="8"/>
                      <a:pt x="0" y="14"/>
                      <a:pt x="0" y="14"/>
                    </a:cubicBezTo>
                    <a:cubicBezTo>
                      <a:pt x="0" y="14"/>
                      <a:pt x="0" y="16"/>
                      <a:pt x="3" y="15"/>
                    </a:cubicBezTo>
                    <a:cubicBezTo>
                      <a:pt x="7" y="14"/>
                      <a:pt x="7" y="11"/>
                      <a:pt x="7" y="11"/>
                    </a:cubicBezTo>
                    <a:cubicBezTo>
                      <a:pt x="7" y="11"/>
                      <a:pt x="5" y="4"/>
                      <a:pt x="8" y="4"/>
                    </a:cubicBezTo>
                    <a:cubicBezTo>
                      <a:pt x="10" y="4"/>
                      <a:pt x="15" y="4"/>
                      <a:pt x="15" y="4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155"/>
              <p:cNvSpPr/>
              <p:nvPr/>
            </p:nvSpPr>
            <p:spPr bwMode="auto">
              <a:xfrm>
                <a:off x="7391400" y="1114426"/>
                <a:ext cx="33338" cy="28575"/>
              </a:xfrm>
              <a:custGeom>
                <a:avLst/>
                <a:gdLst>
                  <a:gd name="T0" fmla="*/ 0 w 13"/>
                  <a:gd name="T1" fmla="*/ 11 h 11"/>
                  <a:gd name="T2" fmla="*/ 8 w 13"/>
                  <a:gd name="T3" fmla="*/ 7 h 11"/>
                  <a:gd name="T4" fmla="*/ 10 w 13"/>
                  <a:gd name="T5" fmla="*/ 0 h 11"/>
                  <a:gd name="T6" fmla="*/ 4 w 13"/>
                  <a:gd name="T7" fmla="*/ 3 h 11"/>
                  <a:gd name="T8" fmla="*/ 4 w 13"/>
                  <a:gd name="T9" fmla="*/ 9 h 11"/>
                  <a:gd name="T10" fmla="*/ 0 w 13"/>
                  <a:gd name="T1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0" y="11"/>
                    </a:moveTo>
                    <a:cubicBezTo>
                      <a:pt x="0" y="11"/>
                      <a:pt x="4" y="11"/>
                      <a:pt x="8" y="7"/>
                    </a:cubicBezTo>
                    <a:cubicBezTo>
                      <a:pt x="11" y="3"/>
                      <a:pt x="13" y="0"/>
                      <a:pt x="10" y="0"/>
                    </a:cubicBezTo>
                    <a:cubicBezTo>
                      <a:pt x="8" y="0"/>
                      <a:pt x="4" y="3"/>
                      <a:pt x="4" y="3"/>
                    </a:cubicBezTo>
                    <a:cubicBezTo>
                      <a:pt x="4" y="9"/>
                      <a:pt x="4" y="9"/>
                      <a:pt x="4" y="9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156"/>
              <p:cNvSpPr/>
              <p:nvPr/>
            </p:nvSpPr>
            <p:spPr bwMode="auto">
              <a:xfrm>
                <a:off x="7131050" y="914401"/>
                <a:ext cx="30163" cy="19050"/>
              </a:xfrm>
              <a:custGeom>
                <a:avLst/>
                <a:gdLst>
                  <a:gd name="T0" fmla="*/ 0 w 11"/>
                  <a:gd name="T1" fmla="*/ 6 h 7"/>
                  <a:gd name="T2" fmla="*/ 11 w 11"/>
                  <a:gd name="T3" fmla="*/ 7 h 7"/>
                  <a:gd name="T4" fmla="*/ 9 w 11"/>
                  <a:gd name="T5" fmla="*/ 0 h 7"/>
                  <a:gd name="T6" fmla="*/ 0 w 11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0" y="6"/>
                    </a:moveTo>
                    <a:cubicBezTo>
                      <a:pt x="5" y="6"/>
                      <a:pt x="11" y="7"/>
                      <a:pt x="11" y="7"/>
                    </a:cubicBezTo>
                    <a:cubicBezTo>
                      <a:pt x="11" y="7"/>
                      <a:pt x="10" y="0"/>
                      <a:pt x="9" y="0"/>
                    </a:cubicBezTo>
                    <a:cubicBezTo>
                      <a:pt x="7" y="0"/>
                      <a:pt x="0" y="6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Freeform 157"/>
              <p:cNvSpPr/>
              <p:nvPr/>
            </p:nvSpPr>
            <p:spPr bwMode="auto">
              <a:xfrm>
                <a:off x="8523288" y="1162051"/>
                <a:ext cx="211138" cy="101600"/>
              </a:xfrm>
              <a:custGeom>
                <a:avLst/>
                <a:gdLst>
                  <a:gd name="T0" fmla="*/ 7 w 79"/>
                  <a:gd name="T1" fmla="*/ 9 h 38"/>
                  <a:gd name="T2" fmla="*/ 5 w 79"/>
                  <a:gd name="T3" fmla="*/ 23 h 38"/>
                  <a:gd name="T4" fmla="*/ 16 w 79"/>
                  <a:gd name="T5" fmla="*/ 30 h 38"/>
                  <a:gd name="T6" fmla="*/ 24 w 79"/>
                  <a:gd name="T7" fmla="*/ 37 h 38"/>
                  <a:gd name="T8" fmla="*/ 30 w 79"/>
                  <a:gd name="T9" fmla="*/ 31 h 38"/>
                  <a:gd name="T10" fmla="*/ 30 w 79"/>
                  <a:gd name="T11" fmla="*/ 29 h 38"/>
                  <a:gd name="T12" fmla="*/ 42 w 79"/>
                  <a:gd name="T13" fmla="*/ 31 h 38"/>
                  <a:gd name="T14" fmla="*/ 49 w 79"/>
                  <a:gd name="T15" fmla="*/ 32 h 38"/>
                  <a:gd name="T16" fmla="*/ 52 w 79"/>
                  <a:gd name="T17" fmla="*/ 28 h 38"/>
                  <a:gd name="T18" fmla="*/ 59 w 79"/>
                  <a:gd name="T19" fmla="*/ 29 h 38"/>
                  <a:gd name="T20" fmla="*/ 76 w 79"/>
                  <a:gd name="T21" fmla="*/ 22 h 38"/>
                  <a:gd name="T22" fmla="*/ 76 w 79"/>
                  <a:gd name="T23" fmla="*/ 15 h 38"/>
                  <a:gd name="T24" fmla="*/ 70 w 79"/>
                  <a:gd name="T25" fmla="*/ 13 h 38"/>
                  <a:gd name="T26" fmla="*/ 61 w 79"/>
                  <a:gd name="T27" fmla="*/ 9 h 38"/>
                  <a:gd name="T28" fmla="*/ 39 w 79"/>
                  <a:gd name="T29" fmla="*/ 9 h 38"/>
                  <a:gd name="T30" fmla="*/ 35 w 79"/>
                  <a:gd name="T31" fmla="*/ 11 h 38"/>
                  <a:gd name="T32" fmla="*/ 28 w 79"/>
                  <a:gd name="T33" fmla="*/ 9 h 38"/>
                  <a:gd name="T34" fmla="*/ 20 w 79"/>
                  <a:gd name="T35" fmla="*/ 1 h 38"/>
                  <a:gd name="T36" fmla="*/ 9 w 79"/>
                  <a:gd name="T37" fmla="*/ 6 h 38"/>
                  <a:gd name="T38" fmla="*/ 7 w 79"/>
                  <a:gd name="T3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38">
                    <a:moveTo>
                      <a:pt x="7" y="9"/>
                    </a:moveTo>
                    <a:cubicBezTo>
                      <a:pt x="4" y="3"/>
                      <a:pt x="0" y="19"/>
                      <a:pt x="5" y="23"/>
                    </a:cubicBezTo>
                    <a:cubicBezTo>
                      <a:pt x="9" y="26"/>
                      <a:pt x="16" y="30"/>
                      <a:pt x="16" y="30"/>
                    </a:cubicBezTo>
                    <a:cubicBezTo>
                      <a:pt x="16" y="30"/>
                      <a:pt x="23" y="36"/>
                      <a:pt x="24" y="37"/>
                    </a:cubicBezTo>
                    <a:cubicBezTo>
                      <a:pt x="25" y="38"/>
                      <a:pt x="30" y="31"/>
                      <a:pt x="30" y="31"/>
                    </a:cubicBezTo>
                    <a:cubicBezTo>
                      <a:pt x="30" y="31"/>
                      <a:pt x="21" y="29"/>
                      <a:pt x="30" y="29"/>
                    </a:cubicBezTo>
                    <a:cubicBezTo>
                      <a:pt x="38" y="29"/>
                      <a:pt x="42" y="31"/>
                      <a:pt x="42" y="31"/>
                    </a:cubicBezTo>
                    <a:cubicBezTo>
                      <a:pt x="42" y="31"/>
                      <a:pt x="48" y="34"/>
                      <a:pt x="49" y="32"/>
                    </a:cubicBezTo>
                    <a:cubicBezTo>
                      <a:pt x="50" y="31"/>
                      <a:pt x="48" y="28"/>
                      <a:pt x="52" y="28"/>
                    </a:cubicBezTo>
                    <a:cubicBezTo>
                      <a:pt x="55" y="28"/>
                      <a:pt x="54" y="27"/>
                      <a:pt x="59" y="29"/>
                    </a:cubicBezTo>
                    <a:cubicBezTo>
                      <a:pt x="64" y="31"/>
                      <a:pt x="76" y="22"/>
                      <a:pt x="76" y="22"/>
                    </a:cubicBezTo>
                    <a:cubicBezTo>
                      <a:pt x="76" y="22"/>
                      <a:pt x="79" y="16"/>
                      <a:pt x="76" y="15"/>
                    </a:cubicBezTo>
                    <a:cubicBezTo>
                      <a:pt x="72" y="13"/>
                      <a:pt x="72" y="14"/>
                      <a:pt x="70" y="13"/>
                    </a:cubicBezTo>
                    <a:cubicBezTo>
                      <a:pt x="68" y="13"/>
                      <a:pt x="72" y="14"/>
                      <a:pt x="61" y="9"/>
                    </a:cubicBezTo>
                    <a:cubicBezTo>
                      <a:pt x="49" y="5"/>
                      <a:pt x="42" y="9"/>
                      <a:pt x="39" y="9"/>
                    </a:cubicBezTo>
                    <a:cubicBezTo>
                      <a:pt x="35" y="9"/>
                      <a:pt x="39" y="11"/>
                      <a:pt x="35" y="11"/>
                    </a:cubicBezTo>
                    <a:cubicBezTo>
                      <a:pt x="32" y="11"/>
                      <a:pt x="36" y="18"/>
                      <a:pt x="28" y="9"/>
                    </a:cubicBezTo>
                    <a:cubicBezTo>
                      <a:pt x="20" y="1"/>
                      <a:pt x="25" y="0"/>
                      <a:pt x="20" y="1"/>
                    </a:cubicBezTo>
                    <a:cubicBezTo>
                      <a:pt x="16" y="2"/>
                      <a:pt x="9" y="6"/>
                      <a:pt x="9" y="6"/>
                    </a:cubicBezTo>
                    <a:cubicBezTo>
                      <a:pt x="9" y="6"/>
                      <a:pt x="8" y="11"/>
                      <a:pt x="7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3" name="Freeform 158"/>
              <p:cNvSpPr/>
              <p:nvPr/>
            </p:nvSpPr>
            <p:spPr bwMode="auto">
              <a:xfrm>
                <a:off x="8618538" y="1263651"/>
                <a:ext cx="101600" cy="65088"/>
              </a:xfrm>
              <a:custGeom>
                <a:avLst/>
                <a:gdLst>
                  <a:gd name="T0" fmla="*/ 15 w 38"/>
                  <a:gd name="T1" fmla="*/ 23 h 24"/>
                  <a:gd name="T2" fmla="*/ 38 w 38"/>
                  <a:gd name="T3" fmla="*/ 24 h 24"/>
                  <a:gd name="T4" fmla="*/ 34 w 38"/>
                  <a:gd name="T5" fmla="*/ 17 h 24"/>
                  <a:gd name="T6" fmla="*/ 25 w 38"/>
                  <a:gd name="T7" fmla="*/ 12 h 24"/>
                  <a:gd name="T8" fmla="*/ 18 w 38"/>
                  <a:gd name="T9" fmla="*/ 6 h 24"/>
                  <a:gd name="T10" fmla="*/ 15 w 38"/>
                  <a:gd name="T11" fmla="*/ 5 h 24"/>
                  <a:gd name="T12" fmla="*/ 8 w 38"/>
                  <a:gd name="T13" fmla="*/ 0 h 24"/>
                  <a:gd name="T14" fmla="*/ 4 w 38"/>
                  <a:gd name="T15" fmla="*/ 3 h 24"/>
                  <a:gd name="T16" fmla="*/ 5 w 38"/>
                  <a:gd name="T17" fmla="*/ 10 h 24"/>
                  <a:gd name="T18" fmla="*/ 11 w 38"/>
                  <a:gd name="T19" fmla="*/ 14 h 24"/>
                  <a:gd name="T20" fmla="*/ 7 w 38"/>
                  <a:gd name="T21" fmla="*/ 19 h 24"/>
                  <a:gd name="T22" fmla="*/ 15 w 38"/>
                  <a:gd name="T2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24">
                    <a:moveTo>
                      <a:pt x="15" y="23"/>
                    </a:moveTo>
                    <a:cubicBezTo>
                      <a:pt x="38" y="24"/>
                      <a:pt x="38" y="24"/>
                      <a:pt x="38" y="24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1" y="7"/>
                      <a:pt x="18" y="6"/>
                    </a:cubicBezTo>
                    <a:cubicBezTo>
                      <a:pt x="15" y="5"/>
                      <a:pt x="18" y="7"/>
                      <a:pt x="15" y="5"/>
                    </a:cubicBezTo>
                    <a:cubicBezTo>
                      <a:pt x="12" y="3"/>
                      <a:pt x="11" y="0"/>
                      <a:pt x="8" y="0"/>
                    </a:cubicBezTo>
                    <a:cubicBezTo>
                      <a:pt x="6" y="0"/>
                      <a:pt x="8" y="0"/>
                      <a:pt x="4" y="3"/>
                    </a:cubicBezTo>
                    <a:cubicBezTo>
                      <a:pt x="0" y="7"/>
                      <a:pt x="5" y="10"/>
                      <a:pt x="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6" y="17"/>
                      <a:pt x="7" y="19"/>
                    </a:cubicBezTo>
                    <a:cubicBezTo>
                      <a:pt x="8" y="21"/>
                      <a:pt x="15" y="23"/>
                      <a:pt x="1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159"/>
              <p:cNvSpPr/>
              <p:nvPr/>
            </p:nvSpPr>
            <p:spPr bwMode="auto">
              <a:xfrm>
                <a:off x="8488363" y="1252538"/>
                <a:ext cx="46038" cy="41275"/>
              </a:xfrm>
              <a:custGeom>
                <a:avLst/>
                <a:gdLst>
                  <a:gd name="T0" fmla="*/ 17 w 17"/>
                  <a:gd name="T1" fmla="*/ 15 h 15"/>
                  <a:gd name="T2" fmla="*/ 4 w 17"/>
                  <a:gd name="T3" fmla="*/ 6 h 15"/>
                  <a:gd name="T4" fmla="*/ 5 w 17"/>
                  <a:gd name="T5" fmla="*/ 3 h 15"/>
                  <a:gd name="T6" fmla="*/ 17 w 17"/>
                  <a:gd name="T7" fmla="*/ 10 h 15"/>
                  <a:gd name="T8" fmla="*/ 17 w 1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17" y="15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0" y="0"/>
                      <a:pt x="5" y="3"/>
                    </a:cubicBezTo>
                    <a:cubicBezTo>
                      <a:pt x="10" y="6"/>
                      <a:pt x="17" y="10"/>
                      <a:pt x="17" y="10"/>
                    </a:cubicBezTo>
                    <a:lnTo>
                      <a:pt x="1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160"/>
              <p:cNvSpPr/>
              <p:nvPr/>
            </p:nvSpPr>
            <p:spPr bwMode="auto">
              <a:xfrm>
                <a:off x="8755063" y="1185863"/>
                <a:ext cx="109538" cy="66675"/>
              </a:xfrm>
              <a:custGeom>
                <a:avLst/>
                <a:gdLst>
                  <a:gd name="T0" fmla="*/ 2 w 41"/>
                  <a:gd name="T1" fmla="*/ 3 h 25"/>
                  <a:gd name="T2" fmla="*/ 8 w 41"/>
                  <a:gd name="T3" fmla="*/ 14 h 25"/>
                  <a:gd name="T4" fmla="*/ 13 w 41"/>
                  <a:gd name="T5" fmla="*/ 16 h 25"/>
                  <a:gd name="T6" fmla="*/ 22 w 41"/>
                  <a:gd name="T7" fmla="*/ 22 h 25"/>
                  <a:gd name="T8" fmla="*/ 27 w 41"/>
                  <a:gd name="T9" fmla="*/ 24 h 25"/>
                  <a:gd name="T10" fmla="*/ 33 w 41"/>
                  <a:gd name="T11" fmla="*/ 23 h 25"/>
                  <a:gd name="T12" fmla="*/ 38 w 41"/>
                  <a:gd name="T13" fmla="*/ 20 h 25"/>
                  <a:gd name="T14" fmla="*/ 40 w 41"/>
                  <a:gd name="T15" fmla="*/ 16 h 25"/>
                  <a:gd name="T16" fmla="*/ 37 w 41"/>
                  <a:gd name="T17" fmla="*/ 14 h 25"/>
                  <a:gd name="T18" fmla="*/ 25 w 41"/>
                  <a:gd name="T19" fmla="*/ 11 h 25"/>
                  <a:gd name="T20" fmla="*/ 13 w 41"/>
                  <a:gd name="T21" fmla="*/ 5 h 25"/>
                  <a:gd name="T22" fmla="*/ 9 w 41"/>
                  <a:gd name="T23" fmla="*/ 3 h 25"/>
                  <a:gd name="T24" fmla="*/ 2 w 41"/>
                  <a:gd name="T2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25">
                    <a:moveTo>
                      <a:pt x="2" y="3"/>
                    </a:moveTo>
                    <a:cubicBezTo>
                      <a:pt x="3" y="5"/>
                      <a:pt x="8" y="14"/>
                      <a:pt x="8" y="14"/>
                    </a:cubicBezTo>
                    <a:cubicBezTo>
                      <a:pt x="8" y="14"/>
                      <a:pt x="11" y="14"/>
                      <a:pt x="13" y="16"/>
                    </a:cubicBezTo>
                    <a:cubicBezTo>
                      <a:pt x="15" y="17"/>
                      <a:pt x="22" y="22"/>
                      <a:pt x="22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5"/>
                      <a:pt x="33" y="23"/>
                    </a:cubicBezTo>
                    <a:cubicBezTo>
                      <a:pt x="38" y="22"/>
                      <a:pt x="36" y="22"/>
                      <a:pt x="38" y="20"/>
                    </a:cubicBezTo>
                    <a:cubicBezTo>
                      <a:pt x="40" y="18"/>
                      <a:pt x="41" y="18"/>
                      <a:pt x="40" y="16"/>
                    </a:cubicBezTo>
                    <a:cubicBezTo>
                      <a:pt x="39" y="14"/>
                      <a:pt x="40" y="14"/>
                      <a:pt x="37" y="14"/>
                    </a:cubicBezTo>
                    <a:cubicBezTo>
                      <a:pt x="33" y="13"/>
                      <a:pt x="31" y="13"/>
                      <a:pt x="25" y="11"/>
                    </a:cubicBezTo>
                    <a:cubicBezTo>
                      <a:pt x="18" y="10"/>
                      <a:pt x="15" y="6"/>
                      <a:pt x="13" y="5"/>
                    </a:cubicBezTo>
                    <a:cubicBezTo>
                      <a:pt x="11" y="3"/>
                      <a:pt x="17" y="5"/>
                      <a:pt x="9" y="3"/>
                    </a:cubicBezTo>
                    <a:cubicBezTo>
                      <a:pt x="0" y="0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Freeform 161"/>
              <p:cNvSpPr/>
              <p:nvPr/>
            </p:nvSpPr>
            <p:spPr bwMode="auto">
              <a:xfrm>
                <a:off x="9567863" y="1404938"/>
                <a:ext cx="111125" cy="46038"/>
              </a:xfrm>
              <a:custGeom>
                <a:avLst/>
                <a:gdLst>
                  <a:gd name="T0" fmla="*/ 7 w 42"/>
                  <a:gd name="T1" fmla="*/ 4 h 17"/>
                  <a:gd name="T2" fmla="*/ 3 w 42"/>
                  <a:gd name="T3" fmla="*/ 8 h 17"/>
                  <a:gd name="T4" fmla="*/ 13 w 42"/>
                  <a:gd name="T5" fmla="*/ 12 h 17"/>
                  <a:gd name="T6" fmla="*/ 24 w 42"/>
                  <a:gd name="T7" fmla="*/ 16 h 17"/>
                  <a:gd name="T8" fmla="*/ 33 w 42"/>
                  <a:gd name="T9" fmla="*/ 12 h 17"/>
                  <a:gd name="T10" fmla="*/ 41 w 42"/>
                  <a:gd name="T11" fmla="*/ 13 h 17"/>
                  <a:gd name="T12" fmla="*/ 39 w 42"/>
                  <a:gd name="T13" fmla="*/ 7 h 17"/>
                  <a:gd name="T14" fmla="*/ 30 w 42"/>
                  <a:gd name="T15" fmla="*/ 2 h 17"/>
                  <a:gd name="T16" fmla="*/ 25 w 42"/>
                  <a:gd name="T17" fmla="*/ 2 h 17"/>
                  <a:gd name="T18" fmla="*/ 9 w 42"/>
                  <a:gd name="T19" fmla="*/ 0 h 17"/>
                  <a:gd name="T20" fmla="*/ 7 w 42"/>
                  <a:gd name="T21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17">
                    <a:moveTo>
                      <a:pt x="7" y="4"/>
                    </a:moveTo>
                    <a:cubicBezTo>
                      <a:pt x="5" y="4"/>
                      <a:pt x="0" y="7"/>
                      <a:pt x="3" y="8"/>
                    </a:cubicBezTo>
                    <a:cubicBezTo>
                      <a:pt x="7" y="9"/>
                      <a:pt x="7" y="10"/>
                      <a:pt x="13" y="12"/>
                    </a:cubicBezTo>
                    <a:cubicBezTo>
                      <a:pt x="20" y="14"/>
                      <a:pt x="22" y="17"/>
                      <a:pt x="24" y="16"/>
                    </a:cubicBezTo>
                    <a:cubicBezTo>
                      <a:pt x="26" y="16"/>
                      <a:pt x="28" y="12"/>
                      <a:pt x="33" y="12"/>
                    </a:cubicBezTo>
                    <a:cubicBezTo>
                      <a:pt x="37" y="12"/>
                      <a:pt x="40" y="15"/>
                      <a:pt x="41" y="13"/>
                    </a:cubicBezTo>
                    <a:cubicBezTo>
                      <a:pt x="42" y="12"/>
                      <a:pt x="42" y="8"/>
                      <a:pt x="39" y="7"/>
                    </a:cubicBezTo>
                    <a:cubicBezTo>
                      <a:pt x="36" y="5"/>
                      <a:pt x="32" y="2"/>
                      <a:pt x="30" y="2"/>
                    </a:cubicBezTo>
                    <a:cubicBezTo>
                      <a:pt x="28" y="2"/>
                      <a:pt x="28" y="2"/>
                      <a:pt x="25" y="2"/>
                    </a:cubicBezTo>
                    <a:cubicBezTo>
                      <a:pt x="22" y="2"/>
                      <a:pt x="9" y="0"/>
                      <a:pt x="9" y="0"/>
                    </a:cubicBezTo>
                    <a:lnTo>
                      <a:pt x="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" name="Freeform 162"/>
              <p:cNvSpPr/>
              <p:nvPr/>
            </p:nvSpPr>
            <p:spPr bwMode="auto">
              <a:xfrm>
                <a:off x="10475913" y="1951038"/>
                <a:ext cx="60325" cy="114300"/>
              </a:xfrm>
              <a:custGeom>
                <a:avLst/>
                <a:gdLst>
                  <a:gd name="T0" fmla="*/ 6 w 23"/>
                  <a:gd name="T1" fmla="*/ 0 h 43"/>
                  <a:gd name="T2" fmla="*/ 4 w 23"/>
                  <a:gd name="T3" fmla="*/ 8 h 43"/>
                  <a:gd name="T4" fmla="*/ 4 w 23"/>
                  <a:gd name="T5" fmla="*/ 13 h 43"/>
                  <a:gd name="T6" fmla="*/ 6 w 23"/>
                  <a:gd name="T7" fmla="*/ 24 h 43"/>
                  <a:gd name="T8" fmla="*/ 6 w 23"/>
                  <a:gd name="T9" fmla="*/ 28 h 43"/>
                  <a:gd name="T10" fmla="*/ 5 w 23"/>
                  <a:gd name="T11" fmla="*/ 37 h 43"/>
                  <a:gd name="T12" fmla="*/ 13 w 23"/>
                  <a:gd name="T13" fmla="*/ 38 h 43"/>
                  <a:gd name="T14" fmla="*/ 15 w 23"/>
                  <a:gd name="T15" fmla="*/ 33 h 43"/>
                  <a:gd name="T16" fmla="*/ 22 w 23"/>
                  <a:gd name="T17" fmla="*/ 29 h 43"/>
                  <a:gd name="T18" fmla="*/ 20 w 23"/>
                  <a:gd name="T19" fmla="*/ 23 h 43"/>
                  <a:gd name="T20" fmla="*/ 14 w 23"/>
                  <a:gd name="T21" fmla="*/ 5 h 43"/>
                  <a:gd name="T22" fmla="*/ 6 w 23"/>
                  <a:gd name="T2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43">
                    <a:moveTo>
                      <a:pt x="6" y="0"/>
                    </a:moveTo>
                    <a:cubicBezTo>
                      <a:pt x="6" y="2"/>
                      <a:pt x="4" y="8"/>
                      <a:pt x="4" y="8"/>
                    </a:cubicBezTo>
                    <a:cubicBezTo>
                      <a:pt x="4" y="8"/>
                      <a:pt x="5" y="10"/>
                      <a:pt x="4" y="13"/>
                    </a:cubicBezTo>
                    <a:cubicBezTo>
                      <a:pt x="4" y="15"/>
                      <a:pt x="8" y="24"/>
                      <a:pt x="6" y="24"/>
                    </a:cubicBezTo>
                    <a:cubicBezTo>
                      <a:pt x="5" y="24"/>
                      <a:pt x="10" y="24"/>
                      <a:pt x="6" y="28"/>
                    </a:cubicBezTo>
                    <a:cubicBezTo>
                      <a:pt x="3" y="31"/>
                      <a:pt x="0" y="35"/>
                      <a:pt x="5" y="37"/>
                    </a:cubicBezTo>
                    <a:cubicBezTo>
                      <a:pt x="9" y="38"/>
                      <a:pt x="13" y="43"/>
                      <a:pt x="13" y="38"/>
                    </a:cubicBezTo>
                    <a:cubicBezTo>
                      <a:pt x="13" y="34"/>
                      <a:pt x="14" y="36"/>
                      <a:pt x="15" y="33"/>
                    </a:cubicBezTo>
                    <a:cubicBezTo>
                      <a:pt x="17" y="29"/>
                      <a:pt x="22" y="31"/>
                      <a:pt x="22" y="29"/>
                    </a:cubicBezTo>
                    <a:cubicBezTo>
                      <a:pt x="22" y="27"/>
                      <a:pt x="23" y="27"/>
                      <a:pt x="20" y="23"/>
                    </a:cubicBezTo>
                    <a:cubicBezTo>
                      <a:pt x="17" y="19"/>
                      <a:pt x="14" y="5"/>
                      <a:pt x="14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163"/>
              <p:cNvSpPr/>
              <p:nvPr/>
            </p:nvSpPr>
            <p:spPr bwMode="auto">
              <a:xfrm>
                <a:off x="10464800" y="2085976"/>
                <a:ext cx="42863" cy="33338"/>
              </a:xfrm>
              <a:custGeom>
                <a:avLst/>
                <a:gdLst>
                  <a:gd name="T0" fmla="*/ 11 w 16"/>
                  <a:gd name="T1" fmla="*/ 0 h 12"/>
                  <a:gd name="T2" fmla="*/ 2 w 16"/>
                  <a:gd name="T3" fmla="*/ 4 h 12"/>
                  <a:gd name="T4" fmla="*/ 13 w 16"/>
                  <a:gd name="T5" fmla="*/ 9 h 12"/>
                  <a:gd name="T6" fmla="*/ 16 w 16"/>
                  <a:gd name="T7" fmla="*/ 6 h 12"/>
                  <a:gd name="T8" fmla="*/ 11 w 1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8" y="0"/>
                      <a:pt x="0" y="3"/>
                      <a:pt x="2" y="4"/>
                    </a:cubicBezTo>
                    <a:cubicBezTo>
                      <a:pt x="3" y="6"/>
                      <a:pt x="12" y="12"/>
                      <a:pt x="13" y="9"/>
                    </a:cubicBezTo>
                    <a:cubicBezTo>
                      <a:pt x="14" y="7"/>
                      <a:pt x="16" y="9"/>
                      <a:pt x="16" y="6"/>
                    </a:cubicBezTo>
                    <a:cubicBezTo>
                      <a:pt x="16" y="3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164"/>
              <p:cNvSpPr/>
              <p:nvPr/>
            </p:nvSpPr>
            <p:spPr bwMode="auto">
              <a:xfrm>
                <a:off x="10445750" y="2124076"/>
                <a:ext cx="74613" cy="58738"/>
              </a:xfrm>
              <a:custGeom>
                <a:avLst/>
                <a:gdLst>
                  <a:gd name="T0" fmla="*/ 3 w 28"/>
                  <a:gd name="T1" fmla="*/ 2 h 22"/>
                  <a:gd name="T2" fmla="*/ 27 w 28"/>
                  <a:gd name="T3" fmla="*/ 1 h 22"/>
                  <a:gd name="T4" fmla="*/ 22 w 28"/>
                  <a:gd name="T5" fmla="*/ 8 h 22"/>
                  <a:gd name="T6" fmla="*/ 12 w 28"/>
                  <a:gd name="T7" fmla="*/ 9 h 22"/>
                  <a:gd name="T8" fmla="*/ 10 w 28"/>
                  <a:gd name="T9" fmla="*/ 20 h 22"/>
                  <a:gd name="T10" fmla="*/ 1 w 28"/>
                  <a:gd name="T11" fmla="*/ 10 h 22"/>
                  <a:gd name="T12" fmla="*/ 3 w 28"/>
                  <a:gd name="T13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2">
                    <a:moveTo>
                      <a:pt x="3" y="2"/>
                    </a:moveTo>
                    <a:cubicBezTo>
                      <a:pt x="3" y="2"/>
                      <a:pt x="28" y="0"/>
                      <a:pt x="27" y="1"/>
                    </a:cubicBezTo>
                    <a:cubicBezTo>
                      <a:pt x="25" y="1"/>
                      <a:pt x="27" y="8"/>
                      <a:pt x="22" y="8"/>
                    </a:cubicBezTo>
                    <a:cubicBezTo>
                      <a:pt x="16" y="9"/>
                      <a:pt x="14" y="5"/>
                      <a:pt x="12" y="9"/>
                    </a:cubicBezTo>
                    <a:cubicBezTo>
                      <a:pt x="10" y="13"/>
                      <a:pt x="13" y="22"/>
                      <a:pt x="10" y="20"/>
                    </a:cubicBezTo>
                    <a:cubicBezTo>
                      <a:pt x="6" y="18"/>
                      <a:pt x="1" y="12"/>
                      <a:pt x="1" y="10"/>
                    </a:cubicBezTo>
                    <a:cubicBezTo>
                      <a:pt x="0" y="8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Freeform 165"/>
              <p:cNvSpPr/>
              <p:nvPr/>
            </p:nvSpPr>
            <p:spPr bwMode="auto">
              <a:xfrm>
                <a:off x="10085388" y="1993901"/>
                <a:ext cx="46038" cy="39688"/>
              </a:xfrm>
              <a:custGeom>
                <a:avLst/>
                <a:gdLst>
                  <a:gd name="T0" fmla="*/ 17 w 17"/>
                  <a:gd name="T1" fmla="*/ 15 h 15"/>
                  <a:gd name="T2" fmla="*/ 13 w 17"/>
                  <a:gd name="T3" fmla="*/ 1 h 15"/>
                  <a:gd name="T4" fmla="*/ 1 w 17"/>
                  <a:gd name="T5" fmla="*/ 2 h 15"/>
                  <a:gd name="T6" fmla="*/ 10 w 17"/>
                  <a:gd name="T7" fmla="*/ 12 h 15"/>
                  <a:gd name="T8" fmla="*/ 17 w 1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17" y="15"/>
                    </a:moveTo>
                    <a:cubicBezTo>
                      <a:pt x="16" y="11"/>
                      <a:pt x="15" y="1"/>
                      <a:pt x="13" y="1"/>
                    </a:cubicBezTo>
                    <a:cubicBezTo>
                      <a:pt x="11" y="0"/>
                      <a:pt x="2" y="1"/>
                      <a:pt x="1" y="2"/>
                    </a:cubicBezTo>
                    <a:cubicBezTo>
                      <a:pt x="0" y="4"/>
                      <a:pt x="10" y="12"/>
                      <a:pt x="10" y="12"/>
                    </a:cubicBezTo>
                    <a:lnTo>
                      <a:pt x="1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Freeform 166"/>
              <p:cNvSpPr/>
              <p:nvPr/>
            </p:nvSpPr>
            <p:spPr bwMode="auto">
              <a:xfrm>
                <a:off x="9880600" y="1806576"/>
                <a:ext cx="114300" cy="44450"/>
              </a:xfrm>
              <a:custGeom>
                <a:avLst/>
                <a:gdLst>
                  <a:gd name="T0" fmla="*/ 32 w 43"/>
                  <a:gd name="T1" fmla="*/ 17 h 17"/>
                  <a:gd name="T2" fmla="*/ 16 w 43"/>
                  <a:gd name="T3" fmla="*/ 13 h 17"/>
                  <a:gd name="T4" fmla="*/ 8 w 43"/>
                  <a:gd name="T5" fmla="*/ 9 h 17"/>
                  <a:gd name="T6" fmla="*/ 19 w 43"/>
                  <a:gd name="T7" fmla="*/ 1 h 17"/>
                  <a:gd name="T8" fmla="*/ 29 w 43"/>
                  <a:gd name="T9" fmla="*/ 3 h 17"/>
                  <a:gd name="T10" fmla="*/ 41 w 43"/>
                  <a:gd name="T11" fmla="*/ 10 h 17"/>
                  <a:gd name="T12" fmla="*/ 40 w 43"/>
                  <a:gd name="T13" fmla="*/ 14 h 17"/>
                  <a:gd name="T14" fmla="*/ 32 w 43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7">
                    <a:moveTo>
                      <a:pt x="32" y="17"/>
                    </a:moveTo>
                    <a:cubicBezTo>
                      <a:pt x="26" y="14"/>
                      <a:pt x="19" y="14"/>
                      <a:pt x="16" y="13"/>
                    </a:cubicBezTo>
                    <a:cubicBezTo>
                      <a:pt x="13" y="12"/>
                      <a:pt x="17" y="17"/>
                      <a:pt x="8" y="9"/>
                    </a:cubicBezTo>
                    <a:cubicBezTo>
                      <a:pt x="0" y="1"/>
                      <a:pt x="12" y="1"/>
                      <a:pt x="19" y="1"/>
                    </a:cubicBezTo>
                    <a:cubicBezTo>
                      <a:pt x="26" y="0"/>
                      <a:pt x="20" y="0"/>
                      <a:pt x="29" y="3"/>
                    </a:cubicBezTo>
                    <a:cubicBezTo>
                      <a:pt x="37" y="6"/>
                      <a:pt x="41" y="10"/>
                      <a:pt x="41" y="10"/>
                    </a:cubicBezTo>
                    <a:cubicBezTo>
                      <a:pt x="41" y="10"/>
                      <a:pt x="43" y="14"/>
                      <a:pt x="40" y="14"/>
                    </a:cubicBezTo>
                    <a:cubicBezTo>
                      <a:pt x="36" y="15"/>
                      <a:pt x="32" y="17"/>
                      <a:pt x="32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167"/>
              <p:cNvSpPr/>
              <p:nvPr/>
            </p:nvSpPr>
            <p:spPr bwMode="auto">
              <a:xfrm>
                <a:off x="10158413" y="2297113"/>
                <a:ext cx="58738" cy="46038"/>
              </a:xfrm>
              <a:custGeom>
                <a:avLst/>
                <a:gdLst>
                  <a:gd name="T0" fmla="*/ 18 w 22"/>
                  <a:gd name="T1" fmla="*/ 0 h 17"/>
                  <a:gd name="T2" fmla="*/ 10 w 22"/>
                  <a:gd name="T3" fmla="*/ 7 h 17"/>
                  <a:gd name="T4" fmla="*/ 1 w 22"/>
                  <a:gd name="T5" fmla="*/ 10 h 17"/>
                  <a:gd name="T6" fmla="*/ 7 w 22"/>
                  <a:gd name="T7" fmla="*/ 17 h 17"/>
                  <a:gd name="T8" fmla="*/ 7 w 22"/>
                  <a:gd name="T9" fmla="*/ 13 h 17"/>
                  <a:gd name="T10" fmla="*/ 17 w 22"/>
                  <a:gd name="T11" fmla="*/ 11 h 17"/>
                  <a:gd name="T12" fmla="*/ 21 w 22"/>
                  <a:gd name="T13" fmla="*/ 6 h 17"/>
                  <a:gd name="T14" fmla="*/ 21 w 22"/>
                  <a:gd name="T15" fmla="*/ 2 h 17"/>
                  <a:gd name="T16" fmla="*/ 18 w 22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7">
                    <a:moveTo>
                      <a:pt x="18" y="0"/>
                    </a:moveTo>
                    <a:cubicBezTo>
                      <a:pt x="16" y="3"/>
                      <a:pt x="13" y="9"/>
                      <a:pt x="10" y="7"/>
                    </a:cubicBezTo>
                    <a:cubicBezTo>
                      <a:pt x="8" y="6"/>
                      <a:pt x="0" y="9"/>
                      <a:pt x="1" y="10"/>
                    </a:cubicBezTo>
                    <a:cubicBezTo>
                      <a:pt x="2" y="11"/>
                      <a:pt x="7" y="17"/>
                      <a:pt x="7" y="17"/>
                    </a:cubicBezTo>
                    <a:cubicBezTo>
                      <a:pt x="7" y="17"/>
                      <a:pt x="5" y="16"/>
                      <a:pt x="7" y="13"/>
                    </a:cubicBezTo>
                    <a:cubicBezTo>
                      <a:pt x="9" y="9"/>
                      <a:pt x="14" y="12"/>
                      <a:pt x="17" y="11"/>
                    </a:cubicBezTo>
                    <a:cubicBezTo>
                      <a:pt x="20" y="9"/>
                      <a:pt x="21" y="7"/>
                      <a:pt x="21" y="6"/>
                    </a:cubicBezTo>
                    <a:cubicBezTo>
                      <a:pt x="22" y="4"/>
                      <a:pt x="22" y="4"/>
                      <a:pt x="21" y="2"/>
                    </a:cubicBezTo>
                    <a:cubicBezTo>
                      <a:pt x="21" y="1"/>
                      <a:pt x="1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168"/>
              <p:cNvSpPr/>
              <p:nvPr/>
            </p:nvSpPr>
            <p:spPr bwMode="auto">
              <a:xfrm>
                <a:off x="9999663" y="2343151"/>
                <a:ext cx="65088" cy="39688"/>
              </a:xfrm>
              <a:custGeom>
                <a:avLst/>
                <a:gdLst>
                  <a:gd name="T0" fmla="*/ 16 w 24"/>
                  <a:gd name="T1" fmla="*/ 12 h 15"/>
                  <a:gd name="T2" fmla="*/ 9 w 24"/>
                  <a:gd name="T3" fmla="*/ 15 h 15"/>
                  <a:gd name="T4" fmla="*/ 1 w 24"/>
                  <a:gd name="T5" fmla="*/ 10 h 15"/>
                  <a:gd name="T6" fmla="*/ 8 w 24"/>
                  <a:gd name="T7" fmla="*/ 5 h 15"/>
                  <a:gd name="T8" fmla="*/ 14 w 24"/>
                  <a:gd name="T9" fmla="*/ 5 h 15"/>
                  <a:gd name="T10" fmla="*/ 16 w 24"/>
                  <a:gd name="T1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5">
                    <a:moveTo>
                      <a:pt x="16" y="12"/>
                    </a:moveTo>
                    <a:cubicBezTo>
                      <a:pt x="11" y="12"/>
                      <a:pt x="11" y="15"/>
                      <a:pt x="9" y="15"/>
                    </a:cubicBezTo>
                    <a:cubicBezTo>
                      <a:pt x="6" y="15"/>
                      <a:pt x="0" y="10"/>
                      <a:pt x="1" y="10"/>
                    </a:cubicBezTo>
                    <a:cubicBezTo>
                      <a:pt x="3" y="9"/>
                      <a:pt x="6" y="5"/>
                      <a:pt x="8" y="5"/>
                    </a:cubicBezTo>
                    <a:cubicBezTo>
                      <a:pt x="9" y="4"/>
                      <a:pt x="5" y="0"/>
                      <a:pt x="14" y="5"/>
                    </a:cubicBezTo>
                    <a:cubicBezTo>
                      <a:pt x="24" y="10"/>
                      <a:pt x="16" y="12"/>
                      <a:pt x="1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169"/>
              <p:cNvSpPr/>
              <p:nvPr/>
            </p:nvSpPr>
            <p:spPr bwMode="auto">
              <a:xfrm>
                <a:off x="9931400" y="2378076"/>
                <a:ext cx="55563" cy="20638"/>
              </a:xfrm>
              <a:custGeom>
                <a:avLst/>
                <a:gdLst>
                  <a:gd name="T0" fmla="*/ 21 w 21"/>
                  <a:gd name="T1" fmla="*/ 6 h 8"/>
                  <a:gd name="T2" fmla="*/ 8 w 21"/>
                  <a:gd name="T3" fmla="*/ 6 h 8"/>
                  <a:gd name="T4" fmla="*/ 3 w 21"/>
                  <a:gd name="T5" fmla="*/ 1 h 8"/>
                  <a:gd name="T6" fmla="*/ 12 w 21"/>
                  <a:gd name="T7" fmla="*/ 1 h 8"/>
                  <a:gd name="T8" fmla="*/ 20 w 21"/>
                  <a:gd name="T9" fmla="*/ 2 h 8"/>
                  <a:gd name="T10" fmla="*/ 21 w 21"/>
                  <a:gd name="T1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21" y="6"/>
                    </a:moveTo>
                    <a:cubicBezTo>
                      <a:pt x="16" y="8"/>
                      <a:pt x="8" y="6"/>
                      <a:pt x="8" y="6"/>
                    </a:cubicBezTo>
                    <a:cubicBezTo>
                      <a:pt x="8" y="6"/>
                      <a:pt x="0" y="2"/>
                      <a:pt x="3" y="1"/>
                    </a:cubicBezTo>
                    <a:cubicBezTo>
                      <a:pt x="6" y="0"/>
                      <a:pt x="9" y="1"/>
                      <a:pt x="12" y="1"/>
                    </a:cubicBezTo>
                    <a:cubicBezTo>
                      <a:pt x="15" y="2"/>
                      <a:pt x="20" y="2"/>
                      <a:pt x="20" y="2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Freeform 170"/>
              <p:cNvSpPr/>
              <p:nvPr/>
            </p:nvSpPr>
            <p:spPr bwMode="auto">
              <a:xfrm>
                <a:off x="9847263" y="2379663"/>
                <a:ext cx="46038" cy="26988"/>
              </a:xfrm>
              <a:custGeom>
                <a:avLst/>
                <a:gdLst>
                  <a:gd name="T0" fmla="*/ 10 w 17"/>
                  <a:gd name="T1" fmla="*/ 10 h 10"/>
                  <a:gd name="T2" fmla="*/ 3 w 17"/>
                  <a:gd name="T3" fmla="*/ 1 h 10"/>
                  <a:gd name="T4" fmla="*/ 15 w 17"/>
                  <a:gd name="T5" fmla="*/ 5 h 10"/>
                  <a:gd name="T6" fmla="*/ 10 w 17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">
                    <a:moveTo>
                      <a:pt x="10" y="10"/>
                    </a:moveTo>
                    <a:cubicBezTo>
                      <a:pt x="8" y="8"/>
                      <a:pt x="0" y="0"/>
                      <a:pt x="3" y="1"/>
                    </a:cubicBezTo>
                    <a:cubicBezTo>
                      <a:pt x="6" y="2"/>
                      <a:pt x="17" y="4"/>
                      <a:pt x="15" y="5"/>
                    </a:cubicBezTo>
                    <a:cubicBezTo>
                      <a:pt x="13" y="6"/>
                      <a:pt x="10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Freeform 171"/>
              <p:cNvSpPr/>
              <p:nvPr/>
            </p:nvSpPr>
            <p:spPr bwMode="auto">
              <a:xfrm>
                <a:off x="9485313" y="2174876"/>
                <a:ext cx="63500" cy="61913"/>
              </a:xfrm>
              <a:custGeom>
                <a:avLst/>
                <a:gdLst>
                  <a:gd name="T0" fmla="*/ 20 w 24"/>
                  <a:gd name="T1" fmla="*/ 23 h 23"/>
                  <a:gd name="T2" fmla="*/ 5 w 24"/>
                  <a:gd name="T3" fmla="*/ 16 h 23"/>
                  <a:gd name="T4" fmla="*/ 5 w 24"/>
                  <a:gd name="T5" fmla="*/ 5 h 23"/>
                  <a:gd name="T6" fmla="*/ 14 w 24"/>
                  <a:gd name="T7" fmla="*/ 17 h 23"/>
                  <a:gd name="T8" fmla="*/ 24 w 24"/>
                  <a:gd name="T9" fmla="*/ 23 h 23"/>
                  <a:gd name="T10" fmla="*/ 20 w 24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3">
                    <a:moveTo>
                      <a:pt x="20" y="23"/>
                    </a:moveTo>
                    <a:cubicBezTo>
                      <a:pt x="17" y="22"/>
                      <a:pt x="7" y="19"/>
                      <a:pt x="5" y="16"/>
                    </a:cubicBezTo>
                    <a:cubicBezTo>
                      <a:pt x="4" y="12"/>
                      <a:pt x="0" y="0"/>
                      <a:pt x="5" y="5"/>
                    </a:cubicBezTo>
                    <a:cubicBezTo>
                      <a:pt x="9" y="11"/>
                      <a:pt x="10" y="16"/>
                      <a:pt x="14" y="17"/>
                    </a:cubicBezTo>
                    <a:cubicBezTo>
                      <a:pt x="18" y="19"/>
                      <a:pt x="24" y="23"/>
                      <a:pt x="24" y="23"/>
                    </a:cubicBezTo>
                    <a:lnTo>
                      <a:pt x="2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Freeform 172"/>
              <p:cNvSpPr/>
              <p:nvPr/>
            </p:nvSpPr>
            <p:spPr bwMode="auto">
              <a:xfrm>
                <a:off x="9544050" y="2206626"/>
                <a:ext cx="50800" cy="39688"/>
              </a:xfrm>
              <a:custGeom>
                <a:avLst/>
                <a:gdLst>
                  <a:gd name="T0" fmla="*/ 12 w 19"/>
                  <a:gd name="T1" fmla="*/ 15 h 15"/>
                  <a:gd name="T2" fmla="*/ 15 w 19"/>
                  <a:gd name="T3" fmla="*/ 10 h 15"/>
                  <a:gd name="T4" fmla="*/ 7 w 19"/>
                  <a:gd name="T5" fmla="*/ 6 h 15"/>
                  <a:gd name="T6" fmla="*/ 2 w 19"/>
                  <a:gd name="T7" fmla="*/ 2 h 15"/>
                  <a:gd name="T8" fmla="*/ 7 w 19"/>
                  <a:gd name="T9" fmla="*/ 11 h 15"/>
                  <a:gd name="T10" fmla="*/ 12 w 1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5">
                    <a:moveTo>
                      <a:pt x="12" y="15"/>
                    </a:moveTo>
                    <a:cubicBezTo>
                      <a:pt x="16" y="13"/>
                      <a:pt x="19" y="11"/>
                      <a:pt x="15" y="10"/>
                    </a:cubicBezTo>
                    <a:cubicBezTo>
                      <a:pt x="11" y="9"/>
                      <a:pt x="13" y="9"/>
                      <a:pt x="7" y="6"/>
                    </a:cubicBezTo>
                    <a:cubicBezTo>
                      <a:pt x="2" y="2"/>
                      <a:pt x="4" y="0"/>
                      <a:pt x="2" y="2"/>
                    </a:cubicBezTo>
                    <a:cubicBezTo>
                      <a:pt x="0" y="4"/>
                      <a:pt x="7" y="11"/>
                      <a:pt x="7" y="11"/>
                    </a:cubicBezTo>
                    <a:lnTo>
                      <a:pt x="1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Freeform 173"/>
              <p:cNvSpPr/>
              <p:nvPr/>
            </p:nvSpPr>
            <p:spPr bwMode="auto">
              <a:xfrm>
                <a:off x="8923338" y="2244726"/>
                <a:ext cx="147638" cy="330200"/>
              </a:xfrm>
              <a:custGeom>
                <a:avLst/>
                <a:gdLst>
                  <a:gd name="T0" fmla="*/ 28 w 55"/>
                  <a:gd name="T1" fmla="*/ 123 h 124"/>
                  <a:gd name="T2" fmla="*/ 23 w 55"/>
                  <a:gd name="T3" fmla="*/ 109 h 124"/>
                  <a:gd name="T4" fmla="*/ 17 w 55"/>
                  <a:gd name="T5" fmla="*/ 80 h 124"/>
                  <a:gd name="T6" fmla="*/ 13 w 55"/>
                  <a:gd name="T7" fmla="*/ 65 h 124"/>
                  <a:gd name="T8" fmla="*/ 7 w 55"/>
                  <a:gd name="T9" fmla="*/ 47 h 124"/>
                  <a:gd name="T10" fmla="*/ 2 w 55"/>
                  <a:gd name="T11" fmla="*/ 18 h 124"/>
                  <a:gd name="T12" fmla="*/ 1 w 55"/>
                  <a:gd name="T13" fmla="*/ 0 h 124"/>
                  <a:gd name="T14" fmla="*/ 12 w 55"/>
                  <a:gd name="T15" fmla="*/ 9 h 124"/>
                  <a:gd name="T16" fmla="*/ 21 w 55"/>
                  <a:gd name="T17" fmla="*/ 41 h 124"/>
                  <a:gd name="T18" fmla="*/ 26 w 55"/>
                  <a:gd name="T19" fmla="*/ 55 h 124"/>
                  <a:gd name="T20" fmla="*/ 31 w 55"/>
                  <a:gd name="T21" fmla="*/ 58 h 124"/>
                  <a:gd name="T22" fmla="*/ 35 w 55"/>
                  <a:gd name="T23" fmla="*/ 67 h 124"/>
                  <a:gd name="T24" fmla="*/ 33 w 55"/>
                  <a:gd name="T25" fmla="*/ 71 h 124"/>
                  <a:gd name="T26" fmla="*/ 45 w 55"/>
                  <a:gd name="T27" fmla="*/ 79 h 124"/>
                  <a:gd name="T28" fmla="*/ 50 w 55"/>
                  <a:gd name="T29" fmla="*/ 88 h 124"/>
                  <a:gd name="T30" fmla="*/ 39 w 55"/>
                  <a:gd name="T31" fmla="*/ 86 h 124"/>
                  <a:gd name="T32" fmla="*/ 32 w 55"/>
                  <a:gd name="T33" fmla="*/ 80 h 124"/>
                  <a:gd name="T34" fmla="*/ 29 w 55"/>
                  <a:gd name="T35" fmla="*/ 81 h 124"/>
                  <a:gd name="T36" fmla="*/ 29 w 55"/>
                  <a:gd name="T37" fmla="*/ 90 h 124"/>
                  <a:gd name="T38" fmla="*/ 30 w 55"/>
                  <a:gd name="T39" fmla="*/ 104 h 124"/>
                  <a:gd name="T40" fmla="*/ 35 w 55"/>
                  <a:gd name="T41" fmla="*/ 113 h 124"/>
                  <a:gd name="T42" fmla="*/ 40 w 55"/>
                  <a:gd name="T43" fmla="*/ 118 h 124"/>
                  <a:gd name="T44" fmla="*/ 43 w 55"/>
                  <a:gd name="T45" fmla="*/ 123 h 124"/>
                  <a:gd name="T46" fmla="*/ 33 w 55"/>
                  <a:gd name="T47" fmla="*/ 122 h 124"/>
                  <a:gd name="T48" fmla="*/ 28 w 55"/>
                  <a:gd name="T49" fmla="*/ 12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124">
                    <a:moveTo>
                      <a:pt x="28" y="123"/>
                    </a:moveTo>
                    <a:cubicBezTo>
                      <a:pt x="29" y="121"/>
                      <a:pt x="27" y="121"/>
                      <a:pt x="23" y="109"/>
                    </a:cubicBezTo>
                    <a:cubicBezTo>
                      <a:pt x="18" y="97"/>
                      <a:pt x="17" y="86"/>
                      <a:pt x="17" y="80"/>
                    </a:cubicBezTo>
                    <a:cubicBezTo>
                      <a:pt x="17" y="73"/>
                      <a:pt x="16" y="73"/>
                      <a:pt x="13" y="65"/>
                    </a:cubicBezTo>
                    <a:cubicBezTo>
                      <a:pt x="10" y="57"/>
                      <a:pt x="6" y="51"/>
                      <a:pt x="7" y="47"/>
                    </a:cubicBezTo>
                    <a:cubicBezTo>
                      <a:pt x="7" y="43"/>
                      <a:pt x="3" y="22"/>
                      <a:pt x="2" y="18"/>
                    </a:cubicBezTo>
                    <a:cubicBezTo>
                      <a:pt x="1" y="14"/>
                      <a:pt x="0" y="0"/>
                      <a:pt x="1" y="0"/>
                    </a:cubicBezTo>
                    <a:cubicBezTo>
                      <a:pt x="3" y="0"/>
                      <a:pt x="10" y="5"/>
                      <a:pt x="12" y="9"/>
                    </a:cubicBezTo>
                    <a:cubicBezTo>
                      <a:pt x="14" y="12"/>
                      <a:pt x="18" y="36"/>
                      <a:pt x="21" y="41"/>
                    </a:cubicBezTo>
                    <a:cubicBezTo>
                      <a:pt x="24" y="47"/>
                      <a:pt x="21" y="53"/>
                      <a:pt x="26" y="55"/>
                    </a:cubicBezTo>
                    <a:cubicBezTo>
                      <a:pt x="31" y="58"/>
                      <a:pt x="31" y="50"/>
                      <a:pt x="31" y="58"/>
                    </a:cubicBezTo>
                    <a:cubicBezTo>
                      <a:pt x="31" y="66"/>
                      <a:pt x="38" y="67"/>
                      <a:pt x="35" y="67"/>
                    </a:cubicBezTo>
                    <a:cubicBezTo>
                      <a:pt x="32" y="67"/>
                      <a:pt x="33" y="71"/>
                      <a:pt x="33" y="71"/>
                    </a:cubicBezTo>
                    <a:cubicBezTo>
                      <a:pt x="33" y="71"/>
                      <a:pt x="43" y="77"/>
                      <a:pt x="45" y="79"/>
                    </a:cubicBezTo>
                    <a:cubicBezTo>
                      <a:pt x="47" y="81"/>
                      <a:pt x="55" y="89"/>
                      <a:pt x="50" y="88"/>
                    </a:cubicBezTo>
                    <a:cubicBezTo>
                      <a:pt x="44" y="87"/>
                      <a:pt x="42" y="91"/>
                      <a:pt x="39" y="86"/>
                    </a:cubicBezTo>
                    <a:cubicBezTo>
                      <a:pt x="35" y="82"/>
                      <a:pt x="35" y="82"/>
                      <a:pt x="32" y="80"/>
                    </a:cubicBezTo>
                    <a:cubicBezTo>
                      <a:pt x="30" y="78"/>
                      <a:pt x="28" y="77"/>
                      <a:pt x="29" y="81"/>
                    </a:cubicBezTo>
                    <a:cubicBezTo>
                      <a:pt x="30" y="84"/>
                      <a:pt x="29" y="84"/>
                      <a:pt x="29" y="90"/>
                    </a:cubicBezTo>
                    <a:cubicBezTo>
                      <a:pt x="30" y="96"/>
                      <a:pt x="31" y="101"/>
                      <a:pt x="30" y="104"/>
                    </a:cubicBezTo>
                    <a:cubicBezTo>
                      <a:pt x="29" y="106"/>
                      <a:pt x="33" y="112"/>
                      <a:pt x="35" y="113"/>
                    </a:cubicBezTo>
                    <a:cubicBezTo>
                      <a:pt x="37" y="114"/>
                      <a:pt x="40" y="116"/>
                      <a:pt x="40" y="118"/>
                    </a:cubicBezTo>
                    <a:cubicBezTo>
                      <a:pt x="41" y="119"/>
                      <a:pt x="48" y="123"/>
                      <a:pt x="43" y="123"/>
                    </a:cubicBezTo>
                    <a:cubicBezTo>
                      <a:pt x="38" y="124"/>
                      <a:pt x="33" y="122"/>
                      <a:pt x="33" y="122"/>
                    </a:cubicBezTo>
                    <a:lnTo>
                      <a:pt x="28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174"/>
              <p:cNvSpPr/>
              <p:nvPr/>
            </p:nvSpPr>
            <p:spPr bwMode="auto">
              <a:xfrm>
                <a:off x="8963025" y="2543176"/>
                <a:ext cx="276225" cy="198438"/>
              </a:xfrm>
              <a:custGeom>
                <a:avLst/>
                <a:gdLst>
                  <a:gd name="T0" fmla="*/ 39 w 103"/>
                  <a:gd name="T1" fmla="*/ 39 h 74"/>
                  <a:gd name="T2" fmla="*/ 23 w 103"/>
                  <a:gd name="T3" fmla="*/ 30 h 74"/>
                  <a:gd name="T4" fmla="*/ 14 w 103"/>
                  <a:gd name="T5" fmla="*/ 22 h 74"/>
                  <a:gd name="T6" fmla="*/ 7 w 103"/>
                  <a:gd name="T7" fmla="*/ 25 h 74"/>
                  <a:gd name="T8" fmla="*/ 13 w 103"/>
                  <a:gd name="T9" fmla="*/ 35 h 74"/>
                  <a:gd name="T10" fmla="*/ 13 w 103"/>
                  <a:gd name="T11" fmla="*/ 40 h 74"/>
                  <a:gd name="T12" fmla="*/ 10 w 103"/>
                  <a:gd name="T13" fmla="*/ 48 h 74"/>
                  <a:gd name="T14" fmla="*/ 6 w 103"/>
                  <a:gd name="T15" fmla="*/ 51 h 74"/>
                  <a:gd name="T16" fmla="*/ 3 w 103"/>
                  <a:gd name="T17" fmla="*/ 55 h 74"/>
                  <a:gd name="T18" fmla="*/ 8 w 103"/>
                  <a:gd name="T19" fmla="*/ 65 h 74"/>
                  <a:gd name="T20" fmla="*/ 3 w 103"/>
                  <a:gd name="T21" fmla="*/ 70 h 74"/>
                  <a:gd name="T22" fmla="*/ 10 w 103"/>
                  <a:gd name="T23" fmla="*/ 72 h 74"/>
                  <a:gd name="T24" fmla="*/ 16 w 103"/>
                  <a:gd name="T25" fmla="*/ 66 h 74"/>
                  <a:gd name="T26" fmla="*/ 20 w 103"/>
                  <a:gd name="T27" fmla="*/ 59 h 74"/>
                  <a:gd name="T28" fmla="*/ 28 w 103"/>
                  <a:gd name="T29" fmla="*/ 60 h 74"/>
                  <a:gd name="T30" fmla="*/ 32 w 103"/>
                  <a:gd name="T31" fmla="*/ 62 h 74"/>
                  <a:gd name="T32" fmla="*/ 39 w 103"/>
                  <a:gd name="T33" fmla="*/ 65 h 74"/>
                  <a:gd name="T34" fmla="*/ 40 w 103"/>
                  <a:gd name="T35" fmla="*/ 60 h 74"/>
                  <a:gd name="T36" fmla="*/ 48 w 103"/>
                  <a:gd name="T37" fmla="*/ 54 h 74"/>
                  <a:gd name="T38" fmla="*/ 56 w 103"/>
                  <a:gd name="T39" fmla="*/ 53 h 74"/>
                  <a:gd name="T40" fmla="*/ 56 w 103"/>
                  <a:gd name="T41" fmla="*/ 44 h 74"/>
                  <a:gd name="T42" fmla="*/ 53 w 103"/>
                  <a:gd name="T43" fmla="*/ 39 h 74"/>
                  <a:gd name="T44" fmla="*/ 74 w 103"/>
                  <a:gd name="T45" fmla="*/ 32 h 74"/>
                  <a:gd name="T46" fmla="*/ 85 w 103"/>
                  <a:gd name="T47" fmla="*/ 28 h 74"/>
                  <a:gd name="T48" fmla="*/ 90 w 103"/>
                  <a:gd name="T49" fmla="*/ 15 h 74"/>
                  <a:gd name="T50" fmla="*/ 102 w 103"/>
                  <a:gd name="T51" fmla="*/ 8 h 74"/>
                  <a:gd name="T52" fmla="*/ 96 w 103"/>
                  <a:gd name="T53" fmla="*/ 5 h 74"/>
                  <a:gd name="T54" fmla="*/ 81 w 103"/>
                  <a:gd name="T55" fmla="*/ 18 h 74"/>
                  <a:gd name="T56" fmla="*/ 67 w 103"/>
                  <a:gd name="T57" fmla="*/ 27 h 74"/>
                  <a:gd name="T58" fmla="*/ 58 w 103"/>
                  <a:gd name="T59" fmla="*/ 34 h 74"/>
                  <a:gd name="T60" fmla="*/ 41 w 103"/>
                  <a:gd name="T61" fmla="*/ 36 h 74"/>
                  <a:gd name="T62" fmla="*/ 39 w 103"/>
                  <a:gd name="T63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" h="74">
                    <a:moveTo>
                      <a:pt x="39" y="39"/>
                    </a:moveTo>
                    <a:cubicBezTo>
                      <a:pt x="28" y="33"/>
                      <a:pt x="29" y="37"/>
                      <a:pt x="23" y="30"/>
                    </a:cubicBezTo>
                    <a:cubicBezTo>
                      <a:pt x="17" y="24"/>
                      <a:pt x="14" y="22"/>
                      <a:pt x="14" y="2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5" y="38"/>
                      <a:pt x="13" y="40"/>
                    </a:cubicBezTo>
                    <a:cubicBezTo>
                      <a:pt x="12" y="41"/>
                      <a:pt x="12" y="48"/>
                      <a:pt x="10" y="48"/>
                    </a:cubicBezTo>
                    <a:cubicBezTo>
                      <a:pt x="9" y="49"/>
                      <a:pt x="9" y="52"/>
                      <a:pt x="6" y="51"/>
                    </a:cubicBezTo>
                    <a:cubicBezTo>
                      <a:pt x="3" y="51"/>
                      <a:pt x="4" y="52"/>
                      <a:pt x="3" y="55"/>
                    </a:cubicBezTo>
                    <a:cubicBezTo>
                      <a:pt x="2" y="57"/>
                      <a:pt x="11" y="64"/>
                      <a:pt x="8" y="65"/>
                    </a:cubicBezTo>
                    <a:cubicBezTo>
                      <a:pt x="4" y="66"/>
                      <a:pt x="0" y="69"/>
                      <a:pt x="3" y="70"/>
                    </a:cubicBezTo>
                    <a:cubicBezTo>
                      <a:pt x="6" y="71"/>
                      <a:pt x="8" y="74"/>
                      <a:pt x="10" y="72"/>
                    </a:cubicBezTo>
                    <a:cubicBezTo>
                      <a:pt x="13" y="71"/>
                      <a:pt x="18" y="69"/>
                      <a:pt x="16" y="66"/>
                    </a:cubicBezTo>
                    <a:cubicBezTo>
                      <a:pt x="14" y="64"/>
                      <a:pt x="18" y="59"/>
                      <a:pt x="20" y="59"/>
                    </a:cubicBezTo>
                    <a:cubicBezTo>
                      <a:pt x="23" y="59"/>
                      <a:pt x="25" y="59"/>
                      <a:pt x="28" y="60"/>
                    </a:cubicBezTo>
                    <a:cubicBezTo>
                      <a:pt x="31" y="60"/>
                      <a:pt x="30" y="62"/>
                      <a:pt x="32" y="62"/>
                    </a:cubicBezTo>
                    <a:cubicBezTo>
                      <a:pt x="34" y="63"/>
                      <a:pt x="35" y="66"/>
                      <a:pt x="39" y="65"/>
                    </a:cubicBezTo>
                    <a:cubicBezTo>
                      <a:pt x="43" y="64"/>
                      <a:pt x="37" y="62"/>
                      <a:pt x="40" y="60"/>
                    </a:cubicBezTo>
                    <a:cubicBezTo>
                      <a:pt x="43" y="58"/>
                      <a:pt x="46" y="55"/>
                      <a:pt x="48" y="54"/>
                    </a:cubicBezTo>
                    <a:cubicBezTo>
                      <a:pt x="51" y="53"/>
                      <a:pt x="56" y="53"/>
                      <a:pt x="56" y="53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44"/>
                      <a:pt x="53" y="41"/>
                      <a:pt x="53" y="39"/>
                    </a:cubicBezTo>
                    <a:cubicBezTo>
                      <a:pt x="54" y="36"/>
                      <a:pt x="72" y="33"/>
                      <a:pt x="74" y="32"/>
                    </a:cubicBezTo>
                    <a:cubicBezTo>
                      <a:pt x="75" y="31"/>
                      <a:pt x="82" y="32"/>
                      <a:pt x="85" y="28"/>
                    </a:cubicBezTo>
                    <a:cubicBezTo>
                      <a:pt x="87" y="24"/>
                      <a:pt x="88" y="17"/>
                      <a:pt x="90" y="15"/>
                    </a:cubicBezTo>
                    <a:cubicBezTo>
                      <a:pt x="93" y="14"/>
                      <a:pt x="102" y="10"/>
                      <a:pt x="102" y="8"/>
                    </a:cubicBezTo>
                    <a:cubicBezTo>
                      <a:pt x="101" y="7"/>
                      <a:pt x="103" y="0"/>
                      <a:pt x="96" y="5"/>
                    </a:cubicBezTo>
                    <a:cubicBezTo>
                      <a:pt x="90" y="10"/>
                      <a:pt x="90" y="13"/>
                      <a:pt x="81" y="18"/>
                    </a:cubicBezTo>
                    <a:cubicBezTo>
                      <a:pt x="72" y="22"/>
                      <a:pt x="69" y="25"/>
                      <a:pt x="67" y="27"/>
                    </a:cubicBezTo>
                    <a:cubicBezTo>
                      <a:pt x="65" y="29"/>
                      <a:pt x="68" y="34"/>
                      <a:pt x="58" y="34"/>
                    </a:cubicBezTo>
                    <a:cubicBezTo>
                      <a:pt x="47" y="34"/>
                      <a:pt x="41" y="36"/>
                      <a:pt x="41" y="36"/>
                    </a:cubicBezTo>
                    <a:lnTo>
                      <a:pt x="39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175"/>
              <p:cNvSpPr/>
              <p:nvPr/>
            </p:nvSpPr>
            <p:spPr bwMode="auto">
              <a:xfrm>
                <a:off x="8755063" y="2735263"/>
                <a:ext cx="320675" cy="360363"/>
              </a:xfrm>
              <a:custGeom>
                <a:avLst/>
                <a:gdLst>
                  <a:gd name="T0" fmla="*/ 98 w 120"/>
                  <a:gd name="T1" fmla="*/ 0 h 135"/>
                  <a:gd name="T2" fmla="*/ 91 w 120"/>
                  <a:gd name="T3" fmla="*/ 6 h 135"/>
                  <a:gd name="T4" fmla="*/ 85 w 120"/>
                  <a:gd name="T5" fmla="*/ 12 h 135"/>
                  <a:gd name="T6" fmla="*/ 89 w 120"/>
                  <a:gd name="T7" fmla="*/ 29 h 135"/>
                  <a:gd name="T8" fmla="*/ 92 w 120"/>
                  <a:gd name="T9" fmla="*/ 41 h 135"/>
                  <a:gd name="T10" fmla="*/ 86 w 120"/>
                  <a:gd name="T11" fmla="*/ 45 h 135"/>
                  <a:gd name="T12" fmla="*/ 81 w 120"/>
                  <a:gd name="T13" fmla="*/ 51 h 135"/>
                  <a:gd name="T14" fmla="*/ 78 w 120"/>
                  <a:gd name="T15" fmla="*/ 55 h 135"/>
                  <a:gd name="T16" fmla="*/ 70 w 120"/>
                  <a:gd name="T17" fmla="*/ 48 h 135"/>
                  <a:gd name="T18" fmla="*/ 65 w 120"/>
                  <a:gd name="T19" fmla="*/ 55 h 135"/>
                  <a:gd name="T20" fmla="*/ 63 w 120"/>
                  <a:gd name="T21" fmla="*/ 60 h 135"/>
                  <a:gd name="T22" fmla="*/ 60 w 120"/>
                  <a:gd name="T23" fmla="*/ 66 h 135"/>
                  <a:gd name="T24" fmla="*/ 51 w 120"/>
                  <a:gd name="T25" fmla="*/ 72 h 135"/>
                  <a:gd name="T26" fmla="*/ 49 w 120"/>
                  <a:gd name="T27" fmla="*/ 77 h 135"/>
                  <a:gd name="T28" fmla="*/ 28 w 120"/>
                  <a:gd name="T29" fmla="*/ 79 h 135"/>
                  <a:gd name="T30" fmla="*/ 21 w 120"/>
                  <a:gd name="T31" fmla="*/ 84 h 135"/>
                  <a:gd name="T32" fmla="*/ 18 w 120"/>
                  <a:gd name="T33" fmla="*/ 90 h 135"/>
                  <a:gd name="T34" fmla="*/ 14 w 120"/>
                  <a:gd name="T35" fmla="*/ 99 h 135"/>
                  <a:gd name="T36" fmla="*/ 2 w 120"/>
                  <a:gd name="T37" fmla="*/ 101 h 135"/>
                  <a:gd name="T38" fmla="*/ 6 w 120"/>
                  <a:gd name="T39" fmla="*/ 109 h 135"/>
                  <a:gd name="T40" fmla="*/ 17 w 120"/>
                  <a:gd name="T41" fmla="*/ 115 h 135"/>
                  <a:gd name="T42" fmla="*/ 21 w 120"/>
                  <a:gd name="T43" fmla="*/ 129 h 135"/>
                  <a:gd name="T44" fmla="*/ 21 w 120"/>
                  <a:gd name="T45" fmla="*/ 130 h 135"/>
                  <a:gd name="T46" fmla="*/ 30 w 120"/>
                  <a:gd name="T47" fmla="*/ 120 h 135"/>
                  <a:gd name="T48" fmla="*/ 36 w 120"/>
                  <a:gd name="T49" fmla="*/ 100 h 135"/>
                  <a:gd name="T50" fmla="*/ 46 w 120"/>
                  <a:gd name="T51" fmla="*/ 103 h 135"/>
                  <a:gd name="T52" fmla="*/ 55 w 120"/>
                  <a:gd name="T53" fmla="*/ 93 h 135"/>
                  <a:gd name="T54" fmla="*/ 58 w 120"/>
                  <a:gd name="T55" fmla="*/ 93 h 135"/>
                  <a:gd name="T56" fmla="*/ 65 w 120"/>
                  <a:gd name="T57" fmla="*/ 98 h 135"/>
                  <a:gd name="T58" fmla="*/ 78 w 120"/>
                  <a:gd name="T59" fmla="*/ 90 h 135"/>
                  <a:gd name="T60" fmla="*/ 77 w 120"/>
                  <a:gd name="T61" fmla="*/ 81 h 135"/>
                  <a:gd name="T62" fmla="*/ 84 w 120"/>
                  <a:gd name="T63" fmla="*/ 78 h 135"/>
                  <a:gd name="T64" fmla="*/ 91 w 120"/>
                  <a:gd name="T65" fmla="*/ 84 h 135"/>
                  <a:gd name="T66" fmla="*/ 112 w 120"/>
                  <a:gd name="T67" fmla="*/ 80 h 135"/>
                  <a:gd name="T68" fmla="*/ 108 w 120"/>
                  <a:gd name="T69" fmla="*/ 67 h 135"/>
                  <a:gd name="T70" fmla="*/ 111 w 120"/>
                  <a:gd name="T71" fmla="*/ 61 h 135"/>
                  <a:gd name="T72" fmla="*/ 108 w 120"/>
                  <a:gd name="T73" fmla="*/ 42 h 135"/>
                  <a:gd name="T74" fmla="*/ 117 w 120"/>
                  <a:gd name="T75" fmla="*/ 33 h 135"/>
                  <a:gd name="T76" fmla="*/ 117 w 120"/>
                  <a:gd name="T77" fmla="*/ 27 h 135"/>
                  <a:gd name="T78" fmla="*/ 109 w 120"/>
                  <a:gd name="T79" fmla="*/ 11 h 135"/>
                  <a:gd name="T80" fmla="*/ 101 w 120"/>
                  <a:gd name="T81" fmla="*/ 4 h 135"/>
                  <a:gd name="T82" fmla="*/ 98 w 120"/>
                  <a:gd name="T8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135">
                    <a:moveTo>
                      <a:pt x="98" y="0"/>
                    </a:moveTo>
                    <a:cubicBezTo>
                      <a:pt x="97" y="1"/>
                      <a:pt x="93" y="4"/>
                      <a:pt x="91" y="6"/>
                    </a:cubicBezTo>
                    <a:cubicBezTo>
                      <a:pt x="88" y="8"/>
                      <a:pt x="85" y="8"/>
                      <a:pt x="85" y="12"/>
                    </a:cubicBezTo>
                    <a:cubicBezTo>
                      <a:pt x="85" y="17"/>
                      <a:pt x="90" y="22"/>
                      <a:pt x="89" y="29"/>
                    </a:cubicBezTo>
                    <a:cubicBezTo>
                      <a:pt x="87" y="35"/>
                      <a:pt x="97" y="40"/>
                      <a:pt x="92" y="41"/>
                    </a:cubicBezTo>
                    <a:cubicBezTo>
                      <a:pt x="87" y="43"/>
                      <a:pt x="88" y="44"/>
                      <a:pt x="86" y="45"/>
                    </a:cubicBezTo>
                    <a:cubicBezTo>
                      <a:pt x="83" y="47"/>
                      <a:pt x="81" y="51"/>
                      <a:pt x="81" y="51"/>
                    </a:cubicBezTo>
                    <a:cubicBezTo>
                      <a:pt x="81" y="51"/>
                      <a:pt x="84" y="60"/>
                      <a:pt x="78" y="55"/>
                    </a:cubicBezTo>
                    <a:cubicBezTo>
                      <a:pt x="71" y="50"/>
                      <a:pt x="71" y="48"/>
                      <a:pt x="70" y="48"/>
                    </a:cubicBezTo>
                    <a:cubicBezTo>
                      <a:pt x="68" y="48"/>
                      <a:pt x="67" y="54"/>
                      <a:pt x="65" y="55"/>
                    </a:cubicBezTo>
                    <a:cubicBezTo>
                      <a:pt x="63" y="56"/>
                      <a:pt x="64" y="58"/>
                      <a:pt x="63" y="60"/>
                    </a:cubicBezTo>
                    <a:cubicBezTo>
                      <a:pt x="62" y="61"/>
                      <a:pt x="68" y="62"/>
                      <a:pt x="60" y="66"/>
                    </a:cubicBezTo>
                    <a:cubicBezTo>
                      <a:pt x="51" y="69"/>
                      <a:pt x="50" y="70"/>
                      <a:pt x="51" y="72"/>
                    </a:cubicBezTo>
                    <a:cubicBezTo>
                      <a:pt x="51" y="73"/>
                      <a:pt x="64" y="76"/>
                      <a:pt x="49" y="77"/>
                    </a:cubicBezTo>
                    <a:cubicBezTo>
                      <a:pt x="34" y="78"/>
                      <a:pt x="33" y="78"/>
                      <a:pt x="28" y="79"/>
                    </a:cubicBezTo>
                    <a:cubicBezTo>
                      <a:pt x="23" y="79"/>
                      <a:pt x="23" y="81"/>
                      <a:pt x="21" y="84"/>
                    </a:cubicBezTo>
                    <a:cubicBezTo>
                      <a:pt x="18" y="86"/>
                      <a:pt x="20" y="88"/>
                      <a:pt x="18" y="90"/>
                    </a:cubicBezTo>
                    <a:cubicBezTo>
                      <a:pt x="16" y="91"/>
                      <a:pt x="20" y="100"/>
                      <a:pt x="14" y="99"/>
                    </a:cubicBezTo>
                    <a:cubicBezTo>
                      <a:pt x="8" y="98"/>
                      <a:pt x="3" y="99"/>
                      <a:pt x="2" y="101"/>
                    </a:cubicBezTo>
                    <a:cubicBezTo>
                      <a:pt x="1" y="102"/>
                      <a:pt x="0" y="106"/>
                      <a:pt x="6" y="109"/>
                    </a:cubicBezTo>
                    <a:cubicBezTo>
                      <a:pt x="12" y="112"/>
                      <a:pt x="19" y="112"/>
                      <a:pt x="17" y="115"/>
                    </a:cubicBezTo>
                    <a:cubicBezTo>
                      <a:pt x="15" y="118"/>
                      <a:pt x="20" y="128"/>
                      <a:pt x="21" y="129"/>
                    </a:cubicBezTo>
                    <a:cubicBezTo>
                      <a:pt x="21" y="130"/>
                      <a:pt x="18" y="133"/>
                      <a:pt x="21" y="130"/>
                    </a:cubicBezTo>
                    <a:cubicBezTo>
                      <a:pt x="25" y="127"/>
                      <a:pt x="26" y="135"/>
                      <a:pt x="30" y="120"/>
                    </a:cubicBezTo>
                    <a:cubicBezTo>
                      <a:pt x="33" y="105"/>
                      <a:pt x="26" y="98"/>
                      <a:pt x="36" y="100"/>
                    </a:cubicBezTo>
                    <a:cubicBezTo>
                      <a:pt x="46" y="103"/>
                      <a:pt x="44" y="105"/>
                      <a:pt x="46" y="103"/>
                    </a:cubicBezTo>
                    <a:cubicBezTo>
                      <a:pt x="48" y="100"/>
                      <a:pt x="54" y="97"/>
                      <a:pt x="55" y="93"/>
                    </a:cubicBezTo>
                    <a:cubicBezTo>
                      <a:pt x="55" y="90"/>
                      <a:pt x="56" y="90"/>
                      <a:pt x="58" y="93"/>
                    </a:cubicBezTo>
                    <a:cubicBezTo>
                      <a:pt x="61" y="95"/>
                      <a:pt x="59" y="98"/>
                      <a:pt x="65" y="98"/>
                    </a:cubicBezTo>
                    <a:cubicBezTo>
                      <a:pt x="70" y="98"/>
                      <a:pt x="78" y="94"/>
                      <a:pt x="78" y="90"/>
                    </a:cubicBezTo>
                    <a:cubicBezTo>
                      <a:pt x="77" y="87"/>
                      <a:pt x="79" y="82"/>
                      <a:pt x="77" y="81"/>
                    </a:cubicBezTo>
                    <a:cubicBezTo>
                      <a:pt x="76" y="80"/>
                      <a:pt x="80" y="76"/>
                      <a:pt x="84" y="78"/>
                    </a:cubicBezTo>
                    <a:cubicBezTo>
                      <a:pt x="89" y="80"/>
                      <a:pt x="86" y="83"/>
                      <a:pt x="91" y="84"/>
                    </a:cubicBezTo>
                    <a:cubicBezTo>
                      <a:pt x="96" y="84"/>
                      <a:pt x="114" y="84"/>
                      <a:pt x="112" y="80"/>
                    </a:cubicBezTo>
                    <a:cubicBezTo>
                      <a:pt x="109" y="76"/>
                      <a:pt x="110" y="69"/>
                      <a:pt x="108" y="67"/>
                    </a:cubicBezTo>
                    <a:cubicBezTo>
                      <a:pt x="106" y="64"/>
                      <a:pt x="111" y="69"/>
                      <a:pt x="111" y="61"/>
                    </a:cubicBezTo>
                    <a:cubicBezTo>
                      <a:pt x="111" y="53"/>
                      <a:pt x="109" y="53"/>
                      <a:pt x="108" y="42"/>
                    </a:cubicBezTo>
                    <a:cubicBezTo>
                      <a:pt x="108" y="31"/>
                      <a:pt x="117" y="35"/>
                      <a:pt x="117" y="33"/>
                    </a:cubicBezTo>
                    <a:cubicBezTo>
                      <a:pt x="117" y="30"/>
                      <a:pt x="120" y="34"/>
                      <a:pt x="117" y="27"/>
                    </a:cubicBezTo>
                    <a:cubicBezTo>
                      <a:pt x="114" y="20"/>
                      <a:pt x="111" y="12"/>
                      <a:pt x="109" y="11"/>
                    </a:cubicBezTo>
                    <a:cubicBezTo>
                      <a:pt x="107" y="9"/>
                      <a:pt x="101" y="4"/>
                      <a:pt x="101" y="4"/>
                    </a:cubicBezTo>
                    <a:lnTo>
                      <a:pt x="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176"/>
              <p:cNvSpPr/>
              <p:nvPr/>
            </p:nvSpPr>
            <p:spPr bwMode="auto">
              <a:xfrm>
                <a:off x="8555038" y="3227388"/>
                <a:ext cx="61913" cy="95250"/>
              </a:xfrm>
              <a:custGeom>
                <a:avLst/>
                <a:gdLst>
                  <a:gd name="T0" fmla="*/ 15 w 23"/>
                  <a:gd name="T1" fmla="*/ 0 h 36"/>
                  <a:gd name="T2" fmla="*/ 5 w 23"/>
                  <a:gd name="T3" fmla="*/ 11 h 36"/>
                  <a:gd name="T4" fmla="*/ 13 w 23"/>
                  <a:gd name="T5" fmla="*/ 34 h 36"/>
                  <a:gd name="T6" fmla="*/ 16 w 23"/>
                  <a:gd name="T7" fmla="*/ 29 h 36"/>
                  <a:gd name="T8" fmla="*/ 20 w 23"/>
                  <a:gd name="T9" fmla="*/ 24 h 36"/>
                  <a:gd name="T10" fmla="*/ 21 w 23"/>
                  <a:gd name="T11" fmla="*/ 17 h 36"/>
                  <a:gd name="T12" fmla="*/ 20 w 23"/>
                  <a:gd name="T13" fmla="*/ 10 h 36"/>
                  <a:gd name="T14" fmla="*/ 15 w 23"/>
                  <a:gd name="T1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36">
                    <a:moveTo>
                      <a:pt x="15" y="0"/>
                    </a:moveTo>
                    <a:cubicBezTo>
                      <a:pt x="8" y="4"/>
                      <a:pt x="0" y="4"/>
                      <a:pt x="5" y="11"/>
                    </a:cubicBezTo>
                    <a:cubicBezTo>
                      <a:pt x="11" y="17"/>
                      <a:pt x="15" y="36"/>
                      <a:pt x="13" y="34"/>
                    </a:cubicBezTo>
                    <a:cubicBezTo>
                      <a:pt x="12" y="32"/>
                      <a:pt x="13" y="33"/>
                      <a:pt x="16" y="29"/>
                    </a:cubicBezTo>
                    <a:cubicBezTo>
                      <a:pt x="19" y="26"/>
                      <a:pt x="22" y="26"/>
                      <a:pt x="20" y="24"/>
                    </a:cubicBezTo>
                    <a:cubicBezTo>
                      <a:pt x="18" y="22"/>
                      <a:pt x="19" y="19"/>
                      <a:pt x="21" y="17"/>
                    </a:cubicBezTo>
                    <a:cubicBezTo>
                      <a:pt x="23" y="15"/>
                      <a:pt x="22" y="15"/>
                      <a:pt x="20" y="10"/>
                    </a:cubicBezTo>
                    <a:cubicBezTo>
                      <a:pt x="19" y="5"/>
                      <a:pt x="1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2" name="Freeform 177"/>
              <p:cNvSpPr/>
              <p:nvPr/>
            </p:nvSpPr>
            <p:spPr bwMode="auto">
              <a:xfrm>
                <a:off x="8667750" y="3227388"/>
                <a:ext cx="50800" cy="42863"/>
              </a:xfrm>
              <a:custGeom>
                <a:avLst/>
                <a:gdLst>
                  <a:gd name="T0" fmla="*/ 1 w 19"/>
                  <a:gd name="T1" fmla="*/ 12 h 16"/>
                  <a:gd name="T2" fmla="*/ 17 w 19"/>
                  <a:gd name="T3" fmla="*/ 11 h 16"/>
                  <a:gd name="T4" fmla="*/ 14 w 19"/>
                  <a:gd name="T5" fmla="*/ 3 h 16"/>
                  <a:gd name="T6" fmla="*/ 4 w 19"/>
                  <a:gd name="T7" fmla="*/ 10 h 16"/>
                  <a:gd name="T8" fmla="*/ 1 w 1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1" y="12"/>
                    </a:moveTo>
                    <a:cubicBezTo>
                      <a:pt x="0" y="13"/>
                      <a:pt x="19" y="16"/>
                      <a:pt x="17" y="11"/>
                    </a:cubicBezTo>
                    <a:cubicBezTo>
                      <a:pt x="14" y="7"/>
                      <a:pt x="19" y="6"/>
                      <a:pt x="14" y="3"/>
                    </a:cubicBezTo>
                    <a:cubicBezTo>
                      <a:pt x="10" y="0"/>
                      <a:pt x="4" y="10"/>
                      <a:pt x="4" y="10"/>
                    </a:cubicBezTo>
                    <a:lnTo>
                      <a:pt x="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Freeform 178"/>
              <p:cNvSpPr/>
              <p:nvPr/>
            </p:nvSpPr>
            <p:spPr bwMode="auto">
              <a:xfrm>
                <a:off x="8758238" y="3179763"/>
                <a:ext cx="23813" cy="23813"/>
              </a:xfrm>
              <a:custGeom>
                <a:avLst/>
                <a:gdLst>
                  <a:gd name="T0" fmla="*/ 3 w 9"/>
                  <a:gd name="T1" fmla="*/ 9 h 9"/>
                  <a:gd name="T2" fmla="*/ 9 w 9"/>
                  <a:gd name="T3" fmla="*/ 5 h 9"/>
                  <a:gd name="T4" fmla="*/ 3 w 9"/>
                  <a:gd name="T5" fmla="*/ 1 h 9"/>
                  <a:gd name="T6" fmla="*/ 3 w 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cubicBezTo>
                      <a:pt x="4" y="9"/>
                      <a:pt x="9" y="8"/>
                      <a:pt x="9" y="5"/>
                    </a:cubicBezTo>
                    <a:cubicBezTo>
                      <a:pt x="9" y="3"/>
                      <a:pt x="5" y="0"/>
                      <a:pt x="3" y="1"/>
                    </a:cubicBezTo>
                    <a:cubicBezTo>
                      <a:pt x="0" y="2"/>
                      <a:pt x="3" y="9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" name="Freeform 179"/>
              <p:cNvSpPr/>
              <p:nvPr/>
            </p:nvSpPr>
            <p:spPr bwMode="auto">
              <a:xfrm>
                <a:off x="8763000" y="3136901"/>
                <a:ext cx="49213" cy="34925"/>
              </a:xfrm>
              <a:custGeom>
                <a:avLst/>
                <a:gdLst>
                  <a:gd name="T0" fmla="*/ 16 w 18"/>
                  <a:gd name="T1" fmla="*/ 13 h 13"/>
                  <a:gd name="T2" fmla="*/ 4 w 18"/>
                  <a:gd name="T3" fmla="*/ 9 h 13"/>
                  <a:gd name="T4" fmla="*/ 6 w 18"/>
                  <a:gd name="T5" fmla="*/ 2 h 13"/>
                  <a:gd name="T6" fmla="*/ 16 w 18"/>
                  <a:gd name="T7" fmla="*/ 5 h 13"/>
                  <a:gd name="T8" fmla="*/ 16 w 1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3">
                    <a:moveTo>
                      <a:pt x="16" y="13"/>
                    </a:moveTo>
                    <a:cubicBezTo>
                      <a:pt x="13" y="12"/>
                      <a:pt x="9" y="13"/>
                      <a:pt x="4" y="9"/>
                    </a:cubicBezTo>
                    <a:cubicBezTo>
                      <a:pt x="0" y="5"/>
                      <a:pt x="5" y="3"/>
                      <a:pt x="6" y="2"/>
                    </a:cubicBezTo>
                    <a:cubicBezTo>
                      <a:pt x="6" y="0"/>
                      <a:pt x="18" y="4"/>
                      <a:pt x="16" y="5"/>
                    </a:cubicBezTo>
                    <a:cubicBezTo>
                      <a:pt x="15" y="6"/>
                      <a:pt x="16" y="13"/>
                      <a:pt x="1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Freeform 180"/>
              <p:cNvSpPr/>
              <p:nvPr/>
            </p:nvSpPr>
            <p:spPr bwMode="auto">
              <a:xfrm>
                <a:off x="8605838" y="3408363"/>
                <a:ext cx="136525" cy="168275"/>
              </a:xfrm>
              <a:custGeom>
                <a:avLst/>
                <a:gdLst>
                  <a:gd name="T0" fmla="*/ 19 w 51"/>
                  <a:gd name="T1" fmla="*/ 38 h 63"/>
                  <a:gd name="T2" fmla="*/ 19 w 51"/>
                  <a:gd name="T3" fmla="*/ 29 h 63"/>
                  <a:gd name="T4" fmla="*/ 28 w 51"/>
                  <a:gd name="T5" fmla="*/ 22 h 63"/>
                  <a:gd name="T6" fmla="*/ 20 w 51"/>
                  <a:gd name="T7" fmla="*/ 5 h 63"/>
                  <a:gd name="T8" fmla="*/ 12 w 51"/>
                  <a:gd name="T9" fmla="*/ 2 h 63"/>
                  <a:gd name="T10" fmla="*/ 3 w 51"/>
                  <a:gd name="T11" fmla="*/ 14 h 63"/>
                  <a:gd name="T12" fmla="*/ 2 w 51"/>
                  <a:gd name="T13" fmla="*/ 21 h 63"/>
                  <a:gd name="T14" fmla="*/ 1 w 51"/>
                  <a:gd name="T15" fmla="*/ 25 h 63"/>
                  <a:gd name="T16" fmla="*/ 9 w 51"/>
                  <a:gd name="T17" fmla="*/ 34 h 63"/>
                  <a:gd name="T18" fmla="*/ 7 w 51"/>
                  <a:gd name="T19" fmla="*/ 41 h 63"/>
                  <a:gd name="T20" fmla="*/ 14 w 51"/>
                  <a:gd name="T21" fmla="*/ 47 h 63"/>
                  <a:gd name="T22" fmla="*/ 12 w 51"/>
                  <a:gd name="T23" fmla="*/ 53 h 63"/>
                  <a:gd name="T24" fmla="*/ 12 w 51"/>
                  <a:gd name="T25" fmla="*/ 55 h 63"/>
                  <a:gd name="T26" fmla="*/ 24 w 51"/>
                  <a:gd name="T27" fmla="*/ 62 h 63"/>
                  <a:gd name="T28" fmla="*/ 19 w 51"/>
                  <a:gd name="T29" fmla="*/ 54 h 63"/>
                  <a:gd name="T30" fmla="*/ 27 w 51"/>
                  <a:gd name="T31" fmla="*/ 50 h 63"/>
                  <a:gd name="T32" fmla="*/ 47 w 51"/>
                  <a:gd name="T33" fmla="*/ 63 h 63"/>
                  <a:gd name="T34" fmla="*/ 49 w 51"/>
                  <a:gd name="T35" fmla="*/ 59 h 63"/>
                  <a:gd name="T36" fmla="*/ 48 w 51"/>
                  <a:gd name="T37" fmla="*/ 50 h 63"/>
                  <a:gd name="T38" fmla="*/ 44 w 51"/>
                  <a:gd name="T39" fmla="*/ 48 h 63"/>
                  <a:gd name="T40" fmla="*/ 34 w 51"/>
                  <a:gd name="T41" fmla="*/ 45 h 63"/>
                  <a:gd name="T42" fmla="*/ 27 w 51"/>
                  <a:gd name="T43" fmla="*/ 44 h 63"/>
                  <a:gd name="T44" fmla="*/ 19 w 51"/>
                  <a:gd name="T45" fmla="*/ 3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63">
                    <a:moveTo>
                      <a:pt x="19" y="38"/>
                    </a:moveTo>
                    <a:cubicBezTo>
                      <a:pt x="17" y="35"/>
                      <a:pt x="15" y="32"/>
                      <a:pt x="19" y="29"/>
                    </a:cubicBezTo>
                    <a:cubicBezTo>
                      <a:pt x="24" y="26"/>
                      <a:pt x="30" y="27"/>
                      <a:pt x="28" y="22"/>
                    </a:cubicBezTo>
                    <a:cubicBezTo>
                      <a:pt x="26" y="19"/>
                      <a:pt x="20" y="7"/>
                      <a:pt x="20" y="5"/>
                    </a:cubicBezTo>
                    <a:cubicBezTo>
                      <a:pt x="20" y="4"/>
                      <a:pt x="13" y="0"/>
                      <a:pt x="12" y="2"/>
                    </a:cubicBezTo>
                    <a:cubicBezTo>
                      <a:pt x="10" y="4"/>
                      <a:pt x="3" y="14"/>
                      <a:pt x="3" y="1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4"/>
                      <a:pt x="1" y="25"/>
                    </a:cubicBezTo>
                    <a:cubicBezTo>
                      <a:pt x="0" y="27"/>
                      <a:pt x="6" y="33"/>
                      <a:pt x="9" y="34"/>
                    </a:cubicBezTo>
                    <a:cubicBezTo>
                      <a:pt x="12" y="36"/>
                      <a:pt x="6" y="38"/>
                      <a:pt x="7" y="41"/>
                    </a:cubicBezTo>
                    <a:cubicBezTo>
                      <a:pt x="8" y="43"/>
                      <a:pt x="14" y="47"/>
                      <a:pt x="14" y="47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5" y="53"/>
                      <a:pt x="12" y="55"/>
                    </a:cubicBezTo>
                    <a:cubicBezTo>
                      <a:pt x="19" y="58"/>
                      <a:pt x="24" y="63"/>
                      <a:pt x="24" y="62"/>
                    </a:cubicBezTo>
                    <a:cubicBezTo>
                      <a:pt x="23" y="61"/>
                      <a:pt x="19" y="54"/>
                      <a:pt x="19" y="54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0"/>
                      <a:pt x="49" y="59"/>
                    </a:cubicBezTo>
                    <a:cubicBezTo>
                      <a:pt x="51" y="57"/>
                      <a:pt x="48" y="50"/>
                      <a:pt x="48" y="50"/>
                    </a:cubicBezTo>
                    <a:cubicBezTo>
                      <a:pt x="48" y="50"/>
                      <a:pt x="51" y="49"/>
                      <a:pt x="44" y="48"/>
                    </a:cubicBezTo>
                    <a:cubicBezTo>
                      <a:pt x="37" y="46"/>
                      <a:pt x="37" y="45"/>
                      <a:pt x="34" y="45"/>
                    </a:cubicBezTo>
                    <a:cubicBezTo>
                      <a:pt x="32" y="45"/>
                      <a:pt x="31" y="47"/>
                      <a:pt x="27" y="44"/>
                    </a:cubicBezTo>
                    <a:cubicBezTo>
                      <a:pt x="24" y="42"/>
                      <a:pt x="19" y="38"/>
                      <a:pt x="1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" name="Freeform 181"/>
              <p:cNvSpPr/>
              <p:nvPr/>
            </p:nvSpPr>
            <p:spPr bwMode="auto">
              <a:xfrm>
                <a:off x="8680450" y="3641726"/>
                <a:ext cx="168275" cy="111125"/>
              </a:xfrm>
              <a:custGeom>
                <a:avLst/>
                <a:gdLst>
                  <a:gd name="T0" fmla="*/ 44 w 63"/>
                  <a:gd name="T1" fmla="*/ 0 h 42"/>
                  <a:gd name="T2" fmla="*/ 31 w 63"/>
                  <a:gd name="T3" fmla="*/ 13 h 42"/>
                  <a:gd name="T4" fmla="*/ 23 w 63"/>
                  <a:gd name="T5" fmla="*/ 11 h 42"/>
                  <a:gd name="T6" fmla="*/ 14 w 63"/>
                  <a:gd name="T7" fmla="*/ 14 h 42"/>
                  <a:gd name="T8" fmla="*/ 13 w 63"/>
                  <a:gd name="T9" fmla="*/ 20 h 42"/>
                  <a:gd name="T10" fmla="*/ 6 w 63"/>
                  <a:gd name="T11" fmla="*/ 29 h 42"/>
                  <a:gd name="T12" fmla="*/ 26 w 63"/>
                  <a:gd name="T13" fmla="*/ 26 h 42"/>
                  <a:gd name="T14" fmla="*/ 35 w 63"/>
                  <a:gd name="T15" fmla="*/ 29 h 42"/>
                  <a:gd name="T16" fmla="*/ 43 w 63"/>
                  <a:gd name="T17" fmla="*/ 39 h 42"/>
                  <a:gd name="T18" fmla="*/ 53 w 63"/>
                  <a:gd name="T19" fmla="*/ 40 h 42"/>
                  <a:gd name="T20" fmla="*/ 52 w 63"/>
                  <a:gd name="T21" fmla="*/ 30 h 42"/>
                  <a:gd name="T22" fmla="*/ 61 w 63"/>
                  <a:gd name="T23" fmla="*/ 25 h 42"/>
                  <a:gd name="T24" fmla="*/ 62 w 63"/>
                  <a:gd name="T25" fmla="*/ 15 h 42"/>
                  <a:gd name="T26" fmla="*/ 54 w 63"/>
                  <a:gd name="T27" fmla="*/ 7 h 42"/>
                  <a:gd name="T28" fmla="*/ 44 w 63"/>
                  <a:gd name="T2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42">
                    <a:moveTo>
                      <a:pt x="44" y="0"/>
                    </a:moveTo>
                    <a:cubicBezTo>
                      <a:pt x="38" y="5"/>
                      <a:pt x="38" y="15"/>
                      <a:pt x="31" y="13"/>
                    </a:cubicBezTo>
                    <a:cubicBezTo>
                      <a:pt x="23" y="11"/>
                      <a:pt x="33" y="14"/>
                      <a:pt x="23" y="11"/>
                    </a:cubicBezTo>
                    <a:cubicBezTo>
                      <a:pt x="14" y="8"/>
                      <a:pt x="16" y="11"/>
                      <a:pt x="14" y="14"/>
                    </a:cubicBezTo>
                    <a:cubicBezTo>
                      <a:pt x="12" y="16"/>
                      <a:pt x="13" y="20"/>
                      <a:pt x="13" y="20"/>
                    </a:cubicBezTo>
                    <a:cubicBezTo>
                      <a:pt x="13" y="20"/>
                      <a:pt x="0" y="29"/>
                      <a:pt x="6" y="29"/>
                    </a:cubicBezTo>
                    <a:cubicBezTo>
                      <a:pt x="12" y="28"/>
                      <a:pt x="18" y="27"/>
                      <a:pt x="26" y="26"/>
                    </a:cubicBezTo>
                    <a:cubicBezTo>
                      <a:pt x="35" y="24"/>
                      <a:pt x="38" y="27"/>
                      <a:pt x="35" y="29"/>
                    </a:cubicBezTo>
                    <a:cubicBezTo>
                      <a:pt x="33" y="30"/>
                      <a:pt x="38" y="37"/>
                      <a:pt x="43" y="39"/>
                    </a:cubicBezTo>
                    <a:cubicBezTo>
                      <a:pt x="47" y="40"/>
                      <a:pt x="54" y="42"/>
                      <a:pt x="53" y="40"/>
                    </a:cubicBezTo>
                    <a:cubicBezTo>
                      <a:pt x="53" y="37"/>
                      <a:pt x="52" y="35"/>
                      <a:pt x="52" y="30"/>
                    </a:cubicBezTo>
                    <a:cubicBezTo>
                      <a:pt x="51" y="26"/>
                      <a:pt x="61" y="25"/>
                      <a:pt x="61" y="25"/>
                    </a:cubicBezTo>
                    <a:cubicBezTo>
                      <a:pt x="61" y="25"/>
                      <a:pt x="63" y="16"/>
                      <a:pt x="62" y="15"/>
                    </a:cubicBezTo>
                    <a:cubicBezTo>
                      <a:pt x="60" y="14"/>
                      <a:pt x="56" y="9"/>
                      <a:pt x="54" y="7"/>
                    </a:cubicBezTo>
                    <a:cubicBezTo>
                      <a:pt x="52" y="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Freeform 183"/>
              <p:cNvSpPr/>
              <p:nvPr/>
            </p:nvSpPr>
            <p:spPr bwMode="auto">
              <a:xfrm>
                <a:off x="9009063" y="3881438"/>
                <a:ext cx="644525" cy="273050"/>
              </a:xfrm>
              <a:custGeom>
                <a:avLst/>
                <a:gdLst>
                  <a:gd name="T0" fmla="*/ 35 w 241"/>
                  <a:gd name="T1" fmla="*/ 39 h 102"/>
                  <a:gd name="T2" fmla="*/ 70 w 241"/>
                  <a:gd name="T3" fmla="*/ 45 h 102"/>
                  <a:gd name="T4" fmla="*/ 93 w 241"/>
                  <a:gd name="T5" fmla="*/ 59 h 102"/>
                  <a:gd name="T6" fmla="*/ 95 w 241"/>
                  <a:gd name="T7" fmla="*/ 68 h 102"/>
                  <a:gd name="T8" fmla="*/ 87 w 241"/>
                  <a:gd name="T9" fmla="*/ 78 h 102"/>
                  <a:gd name="T10" fmla="*/ 99 w 241"/>
                  <a:gd name="T11" fmla="*/ 81 h 102"/>
                  <a:gd name="T12" fmla="*/ 117 w 241"/>
                  <a:gd name="T13" fmla="*/ 79 h 102"/>
                  <a:gd name="T14" fmla="*/ 133 w 241"/>
                  <a:gd name="T15" fmla="*/ 87 h 102"/>
                  <a:gd name="T16" fmla="*/ 139 w 241"/>
                  <a:gd name="T17" fmla="*/ 89 h 102"/>
                  <a:gd name="T18" fmla="*/ 150 w 241"/>
                  <a:gd name="T19" fmla="*/ 86 h 102"/>
                  <a:gd name="T20" fmla="*/ 162 w 241"/>
                  <a:gd name="T21" fmla="*/ 77 h 102"/>
                  <a:gd name="T22" fmla="*/ 184 w 241"/>
                  <a:gd name="T23" fmla="*/ 80 h 102"/>
                  <a:gd name="T24" fmla="*/ 194 w 241"/>
                  <a:gd name="T25" fmla="*/ 91 h 102"/>
                  <a:gd name="T26" fmla="*/ 219 w 241"/>
                  <a:gd name="T27" fmla="*/ 102 h 102"/>
                  <a:gd name="T28" fmla="*/ 236 w 241"/>
                  <a:gd name="T29" fmla="*/ 102 h 102"/>
                  <a:gd name="T30" fmla="*/ 238 w 241"/>
                  <a:gd name="T31" fmla="*/ 94 h 102"/>
                  <a:gd name="T32" fmla="*/ 230 w 241"/>
                  <a:gd name="T33" fmla="*/ 91 h 102"/>
                  <a:gd name="T34" fmla="*/ 206 w 241"/>
                  <a:gd name="T35" fmla="*/ 81 h 102"/>
                  <a:gd name="T36" fmla="*/ 194 w 241"/>
                  <a:gd name="T37" fmla="*/ 70 h 102"/>
                  <a:gd name="T38" fmla="*/ 192 w 241"/>
                  <a:gd name="T39" fmla="*/ 62 h 102"/>
                  <a:gd name="T40" fmla="*/ 190 w 241"/>
                  <a:gd name="T41" fmla="*/ 60 h 102"/>
                  <a:gd name="T42" fmla="*/ 170 w 241"/>
                  <a:gd name="T43" fmla="*/ 44 h 102"/>
                  <a:gd name="T44" fmla="*/ 153 w 241"/>
                  <a:gd name="T45" fmla="*/ 37 h 102"/>
                  <a:gd name="T46" fmla="*/ 119 w 241"/>
                  <a:gd name="T47" fmla="*/ 25 h 102"/>
                  <a:gd name="T48" fmla="*/ 95 w 241"/>
                  <a:gd name="T49" fmla="*/ 19 h 102"/>
                  <a:gd name="T50" fmla="*/ 67 w 241"/>
                  <a:gd name="T51" fmla="*/ 14 h 102"/>
                  <a:gd name="T52" fmla="*/ 61 w 241"/>
                  <a:gd name="T53" fmla="*/ 23 h 102"/>
                  <a:gd name="T54" fmla="*/ 52 w 241"/>
                  <a:gd name="T55" fmla="*/ 33 h 102"/>
                  <a:gd name="T56" fmla="*/ 41 w 241"/>
                  <a:gd name="T57" fmla="*/ 28 h 102"/>
                  <a:gd name="T58" fmla="*/ 39 w 241"/>
                  <a:gd name="T59" fmla="*/ 19 h 102"/>
                  <a:gd name="T60" fmla="*/ 28 w 241"/>
                  <a:gd name="T61" fmla="*/ 10 h 102"/>
                  <a:gd name="T62" fmla="*/ 2 w 241"/>
                  <a:gd name="T63" fmla="*/ 6 h 102"/>
                  <a:gd name="T64" fmla="*/ 8 w 241"/>
                  <a:gd name="T65" fmla="*/ 15 h 102"/>
                  <a:gd name="T66" fmla="*/ 23 w 241"/>
                  <a:gd name="T67" fmla="*/ 23 h 102"/>
                  <a:gd name="T68" fmla="*/ 28 w 241"/>
                  <a:gd name="T69" fmla="*/ 26 h 102"/>
                  <a:gd name="T70" fmla="*/ 21 w 241"/>
                  <a:gd name="T71" fmla="*/ 30 h 102"/>
                  <a:gd name="T72" fmla="*/ 35 w 241"/>
                  <a:gd name="T73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1" h="102">
                    <a:moveTo>
                      <a:pt x="35" y="39"/>
                    </a:moveTo>
                    <a:cubicBezTo>
                      <a:pt x="37" y="39"/>
                      <a:pt x="51" y="36"/>
                      <a:pt x="70" y="45"/>
                    </a:cubicBezTo>
                    <a:cubicBezTo>
                      <a:pt x="88" y="54"/>
                      <a:pt x="94" y="57"/>
                      <a:pt x="93" y="59"/>
                    </a:cubicBezTo>
                    <a:cubicBezTo>
                      <a:pt x="93" y="61"/>
                      <a:pt x="99" y="68"/>
                      <a:pt x="95" y="68"/>
                    </a:cubicBezTo>
                    <a:cubicBezTo>
                      <a:pt x="91" y="68"/>
                      <a:pt x="80" y="75"/>
                      <a:pt x="87" y="78"/>
                    </a:cubicBezTo>
                    <a:cubicBezTo>
                      <a:pt x="93" y="81"/>
                      <a:pt x="91" y="84"/>
                      <a:pt x="99" y="81"/>
                    </a:cubicBezTo>
                    <a:cubicBezTo>
                      <a:pt x="106" y="78"/>
                      <a:pt x="102" y="75"/>
                      <a:pt x="117" y="79"/>
                    </a:cubicBezTo>
                    <a:cubicBezTo>
                      <a:pt x="131" y="84"/>
                      <a:pt x="133" y="87"/>
                      <a:pt x="133" y="87"/>
                    </a:cubicBezTo>
                    <a:cubicBezTo>
                      <a:pt x="133" y="87"/>
                      <a:pt x="128" y="91"/>
                      <a:pt x="139" y="89"/>
                    </a:cubicBezTo>
                    <a:cubicBezTo>
                      <a:pt x="149" y="88"/>
                      <a:pt x="148" y="88"/>
                      <a:pt x="150" y="86"/>
                    </a:cubicBezTo>
                    <a:cubicBezTo>
                      <a:pt x="153" y="84"/>
                      <a:pt x="162" y="80"/>
                      <a:pt x="162" y="77"/>
                    </a:cubicBezTo>
                    <a:cubicBezTo>
                      <a:pt x="162" y="75"/>
                      <a:pt x="182" y="78"/>
                      <a:pt x="184" y="80"/>
                    </a:cubicBezTo>
                    <a:cubicBezTo>
                      <a:pt x="187" y="82"/>
                      <a:pt x="191" y="90"/>
                      <a:pt x="194" y="91"/>
                    </a:cubicBezTo>
                    <a:cubicBezTo>
                      <a:pt x="196" y="91"/>
                      <a:pt x="212" y="102"/>
                      <a:pt x="219" y="102"/>
                    </a:cubicBezTo>
                    <a:cubicBezTo>
                      <a:pt x="226" y="102"/>
                      <a:pt x="236" y="102"/>
                      <a:pt x="236" y="102"/>
                    </a:cubicBezTo>
                    <a:cubicBezTo>
                      <a:pt x="236" y="102"/>
                      <a:pt x="241" y="96"/>
                      <a:pt x="238" y="94"/>
                    </a:cubicBezTo>
                    <a:cubicBezTo>
                      <a:pt x="236" y="92"/>
                      <a:pt x="236" y="93"/>
                      <a:pt x="230" y="91"/>
                    </a:cubicBezTo>
                    <a:cubicBezTo>
                      <a:pt x="223" y="89"/>
                      <a:pt x="214" y="86"/>
                      <a:pt x="206" y="81"/>
                    </a:cubicBezTo>
                    <a:cubicBezTo>
                      <a:pt x="198" y="76"/>
                      <a:pt x="194" y="73"/>
                      <a:pt x="194" y="70"/>
                    </a:cubicBezTo>
                    <a:cubicBezTo>
                      <a:pt x="193" y="67"/>
                      <a:pt x="192" y="62"/>
                      <a:pt x="192" y="62"/>
                    </a:cubicBezTo>
                    <a:cubicBezTo>
                      <a:pt x="192" y="62"/>
                      <a:pt x="205" y="71"/>
                      <a:pt x="190" y="60"/>
                    </a:cubicBezTo>
                    <a:cubicBezTo>
                      <a:pt x="176" y="49"/>
                      <a:pt x="174" y="44"/>
                      <a:pt x="170" y="44"/>
                    </a:cubicBezTo>
                    <a:cubicBezTo>
                      <a:pt x="166" y="44"/>
                      <a:pt x="165" y="43"/>
                      <a:pt x="153" y="37"/>
                    </a:cubicBezTo>
                    <a:cubicBezTo>
                      <a:pt x="142" y="32"/>
                      <a:pt x="127" y="27"/>
                      <a:pt x="119" y="25"/>
                    </a:cubicBezTo>
                    <a:cubicBezTo>
                      <a:pt x="111" y="23"/>
                      <a:pt x="107" y="21"/>
                      <a:pt x="95" y="19"/>
                    </a:cubicBezTo>
                    <a:cubicBezTo>
                      <a:pt x="84" y="16"/>
                      <a:pt x="70" y="12"/>
                      <a:pt x="67" y="14"/>
                    </a:cubicBezTo>
                    <a:cubicBezTo>
                      <a:pt x="64" y="15"/>
                      <a:pt x="63" y="20"/>
                      <a:pt x="61" y="23"/>
                    </a:cubicBezTo>
                    <a:cubicBezTo>
                      <a:pt x="60" y="25"/>
                      <a:pt x="60" y="37"/>
                      <a:pt x="52" y="33"/>
                    </a:cubicBezTo>
                    <a:cubicBezTo>
                      <a:pt x="44" y="28"/>
                      <a:pt x="44" y="32"/>
                      <a:pt x="41" y="28"/>
                    </a:cubicBezTo>
                    <a:cubicBezTo>
                      <a:pt x="39" y="23"/>
                      <a:pt x="42" y="26"/>
                      <a:pt x="39" y="19"/>
                    </a:cubicBezTo>
                    <a:cubicBezTo>
                      <a:pt x="36" y="12"/>
                      <a:pt x="34" y="10"/>
                      <a:pt x="28" y="10"/>
                    </a:cubicBezTo>
                    <a:cubicBezTo>
                      <a:pt x="22" y="10"/>
                      <a:pt x="0" y="0"/>
                      <a:pt x="2" y="6"/>
                    </a:cubicBezTo>
                    <a:cubicBezTo>
                      <a:pt x="4" y="12"/>
                      <a:pt x="8" y="15"/>
                      <a:pt x="8" y="15"/>
                    </a:cubicBezTo>
                    <a:cubicBezTo>
                      <a:pt x="8" y="15"/>
                      <a:pt x="25" y="23"/>
                      <a:pt x="23" y="23"/>
                    </a:cubicBezTo>
                    <a:cubicBezTo>
                      <a:pt x="22" y="23"/>
                      <a:pt x="29" y="22"/>
                      <a:pt x="28" y="26"/>
                    </a:cubicBezTo>
                    <a:cubicBezTo>
                      <a:pt x="27" y="31"/>
                      <a:pt x="20" y="28"/>
                      <a:pt x="21" y="30"/>
                    </a:cubicBezTo>
                    <a:cubicBezTo>
                      <a:pt x="22" y="31"/>
                      <a:pt x="21" y="40"/>
                      <a:pt x="35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" name="Freeform 184"/>
              <p:cNvSpPr/>
              <p:nvPr/>
            </p:nvSpPr>
            <p:spPr bwMode="auto">
              <a:xfrm>
                <a:off x="9115425" y="4006851"/>
                <a:ext cx="53975" cy="46038"/>
              </a:xfrm>
              <a:custGeom>
                <a:avLst/>
                <a:gdLst>
                  <a:gd name="T0" fmla="*/ 8 w 20"/>
                  <a:gd name="T1" fmla="*/ 0 h 17"/>
                  <a:gd name="T2" fmla="*/ 2 w 20"/>
                  <a:gd name="T3" fmla="*/ 8 h 17"/>
                  <a:gd name="T4" fmla="*/ 5 w 20"/>
                  <a:gd name="T5" fmla="*/ 17 h 17"/>
                  <a:gd name="T6" fmla="*/ 15 w 20"/>
                  <a:gd name="T7" fmla="*/ 15 h 17"/>
                  <a:gd name="T8" fmla="*/ 18 w 20"/>
                  <a:gd name="T9" fmla="*/ 11 h 17"/>
                  <a:gd name="T10" fmla="*/ 8 w 20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7">
                    <a:moveTo>
                      <a:pt x="8" y="0"/>
                    </a:moveTo>
                    <a:cubicBezTo>
                      <a:pt x="6" y="0"/>
                      <a:pt x="0" y="6"/>
                      <a:pt x="2" y="8"/>
                    </a:cubicBezTo>
                    <a:cubicBezTo>
                      <a:pt x="4" y="9"/>
                      <a:pt x="5" y="17"/>
                      <a:pt x="5" y="17"/>
                    </a:cubicBezTo>
                    <a:cubicBezTo>
                      <a:pt x="5" y="17"/>
                      <a:pt x="10" y="17"/>
                      <a:pt x="15" y="15"/>
                    </a:cubicBezTo>
                    <a:cubicBezTo>
                      <a:pt x="20" y="14"/>
                      <a:pt x="20" y="13"/>
                      <a:pt x="18" y="11"/>
                    </a:cubicBezTo>
                    <a:cubicBezTo>
                      <a:pt x="16" y="9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Freeform 185"/>
              <p:cNvSpPr/>
              <p:nvPr/>
            </p:nvSpPr>
            <p:spPr bwMode="auto">
              <a:xfrm>
                <a:off x="8836025" y="4089401"/>
                <a:ext cx="117475" cy="65088"/>
              </a:xfrm>
              <a:custGeom>
                <a:avLst/>
                <a:gdLst>
                  <a:gd name="T0" fmla="*/ 10 w 44"/>
                  <a:gd name="T1" fmla="*/ 21 h 24"/>
                  <a:gd name="T2" fmla="*/ 33 w 44"/>
                  <a:gd name="T3" fmla="*/ 7 h 24"/>
                  <a:gd name="T4" fmla="*/ 37 w 44"/>
                  <a:gd name="T5" fmla="*/ 1 h 24"/>
                  <a:gd name="T6" fmla="*/ 16 w 44"/>
                  <a:gd name="T7" fmla="*/ 1 h 24"/>
                  <a:gd name="T8" fmla="*/ 5 w 44"/>
                  <a:gd name="T9" fmla="*/ 10 h 24"/>
                  <a:gd name="T10" fmla="*/ 1 w 44"/>
                  <a:gd name="T11" fmla="*/ 13 h 24"/>
                  <a:gd name="T12" fmla="*/ 10 w 44"/>
                  <a:gd name="T13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24">
                    <a:moveTo>
                      <a:pt x="10" y="21"/>
                    </a:moveTo>
                    <a:cubicBezTo>
                      <a:pt x="16" y="18"/>
                      <a:pt x="30" y="9"/>
                      <a:pt x="33" y="7"/>
                    </a:cubicBezTo>
                    <a:cubicBezTo>
                      <a:pt x="37" y="5"/>
                      <a:pt x="44" y="1"/>
                      <a:pt x="37" y="1"/>
                    </a:cubicBezTo>
                    <a:cubicBezTo>
                      <a:pt x="31" y="1"/>
                      <a:pt x="20" y="0"/>
                      <a:pt x="16" y="1"/>
                    </a:cubicBezTo>
                    <a:cubicBezTo>
                      <a:pt x="12" y="2"/>
                      <a:pt x="6" y="8"/>
                      <a:pt x="5" y="10"/>
                    </a:cubicBezTo>
                    <a:cubicBezTo>
                      <a:pt x="4" y="12"/>
                      <a:pt x="3" y="13"/>
                      <a:pt x="1" y="13"/>
                    </a:cubicBezTo>
                    <a:cubicBezTo>
                      <a:pt x="0" y="13"/>
                      <a:pt x="4" y="24"/>
                      <a:pt x="1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" name="Freeform 186"/>
              <p:cNvSpPr/>
              <p:nvPr/>
            </p:nvSpPr>
            <p:spPr bwMode="auto">
              <a:xfrm>
                <a:off x="8704263" y="4113213"/>
                <a:ext cx="80963" cy="33338"/>
              </a:xfrm>
              <a:custGeom>
                <a:avLst/>
                <a:gdLst>
                  <a:gd name="T0" fmla="*/ 20 w 30"/>
                  <a:gd name="T1" fmla="*/ 11 h 12"/>
                  <a:gd name="T2" fmla="*/ 0 w 30"/>
                  <a:gd name="T3" fmla="*/ 4 h 12"/>
                  <a:gd name="T4" fmla="*/ 9 w 30"/>
                  <a:gd name="T5" fmla="*/ 1 h 12"/>
                  <a:gd name="T6" fmla="*/ 20 w 30"/>
                  <a:gd name="T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2">
                    <a:moveTo>
                      <a:pt x="20" y="11"/>
                    </a:moveTo>
                    <a:cubicBezTo>
                      <a:pt x="13" y="12"/>
                      <a:pt x="0" y="4"/>
                      <a:pt x="0" y="4"/>
                    </a:cubicBezTo>
                    <a:cubicBezTo>
                      <a:pt x="0" y="4"/>
                      <a:pt x="6" y="0"/>
                      <a:pt x="9" y="1"/>
                    </a:cubicBezTo>
                    <a:cubicBezTo>
                      <a:pt x="12" y="3"/>
                      <a:pt x="30" y="10"/>
                      <a:pt x="2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" name="Freeform 187"/>
              <p:cNvSpPr/>
              <p:nvPr/>
            </p:nvSpPr>
            <p:spPr bwMode="auto">
              <a:xfrm>
                <a:off x="8293100" y="4029076"/>
                <a:ext cx="536575" cy="82550"/>
              </a:xfrm>
              <a:custGeom>
                <a:avLst/>
                <a:gdLst>
                  <a:gd name="T0" fmla="*/ 18 w 201"/>
                  <a:gd name="T1" fmla="*/ 1 h 31"/>
                  <a:gd name="T2" fmla="*/ 5 w 201"/>
                  <a:gd name="T3" fmla="*/ 13 h 31"/>
                  <a:gd name="T4" fmla="*/ 27 w 201"/>
                  <a:gd name="T5" fmla="*/ 20 h 31"/>
                  <a:gd name="T6" fmla="*/ 55 w 201"/>
                  <a:gd name="T7" fmla="*/ 23 h 31"/>
                  <a:gd name="T8" fmla="*/ 80 w 201"/>
                  <a:gd name="T9" fmla="*/ 25 h 31"/>
                  <a:gd name="T10" fmla="*/ 92 w 201"/>
                  <a:gd name="T11" fmla="*/ 28 h 31"/>
                  <a:gd name="T12" fmla="*/ 117 w 201"/>
                  <a:gd name="T13" fmla="*/ 28 h 31"/>
                  <a:gd name="T14" fmla="*/ 130 w 201"/>
                  <a:gd name="T15" fmla="*/ 30 h 31"/>
                  <a:gd name="T16" fmla="*/ 143 w 201"/>
                  <a:gd name="T17" fmla="*/ 29 h 31"/>
                  <a:gd name="T18" fmla="*/ 177 w 201"/>
                  <a:gd name="T19" fmla="*/ 28 h 31"/>
                  <a:gd name="T20" fmla="*/ 189 w 201"/>
                  <a:gd name="T21" fmla="*/ 29 h 31"/>
                  <a:gd name="T22" fmla="*/ 200 w 201"/>
                  <a:gd name="T23" fmla="*/ 25 h 31"/>
                  <a:gd name="T24" fmla="*/ 172 w 201"/>
                  <a:gd name="T25" fmla="*/ 27 h 31"/>
                  <a:gd name="T26" fmla="*/ 153 w 201"/>
                  <a:gd name="T27" fmla="*/ 24 h 31"/>
                  <a:gd name="T28" fmla="*/ 130 w 201"/>
                  <a:gd name="T29" fmla="*/ 24 h 31"/>
                  <a:gd name="T30" fmla="*/ 122 w 201"/>
                  <a:gd name="T31" fmla="*/ 24 h 31"/>
                  <a:gd name="T32" fmla="*/ 98 w 201"/>
                  <a:gd name="T33" fmla="*/ 17 h 31"/>
                  <a:gd name="T34" fmla="*/ 91 w 201"/>
                  <a:gd name="T35" fmla="*/ 11 h 31"/>
                  <a:gd name="T36" fmla="*/ 77 w 201"/>
                  <a:gd name="T37" fmla="*/ 12 h 31"/>
                  <a:gd name="T38" fmla="*/ 67 w 201"/>
                  <a:gd name="T39" fmla="*/ 10 h 31"/>
                  <a:gd name="T40" fmla="*/ 43 w 201"/>
                  <a:gd name="T41" fmla="*/ 7 h 31"/>
                  <a:gd name="T42" fmla="*/ 27 w 201"/>
                  <a:gd name="T43" fmla="*/ 3 h 31"/>
                  <a:gd name="T44" fmla="*/ 18 w 201"/>
                  <a:gd name="T4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1" h="31">
                    <a:moveTo>
                      <a:pt x="18" y="1"/>
                    </a:moveTo>
                    <a:cubicBezTo>
                      <a:pt x="9" y="5"/>
                      <a:pt x="0" y="11"/>
                      <a:pt x="5" y="13"/>
                    </a:cubicBezTo>
                    <a:cubicBezTo>
                      <a:pt x="9" y="15"/>
                      <a:pt x="17" y="21"/>
                      <a:pt x="27" y="20"/>
                    </a:cubicBezTo>
                    <a:cubicBezTo>
                      <a:pt x="38" y="20"/>
                      <a:pt x="40" y="23"/>
                      <a:pt x="55" y="23"/>
                    </a:cubicBezTo>
                    <a:cubicBezTo>
                      <a:pt x="70" y="22"/>
                      <a:pt x="77" y="25"/>
                      <a:pt x="80" y="25"/>
                    </a:cubicBezTo>
                    <a:cubicBezTo>
                      <a:pt x="83" y="25"/>
                      <a:pt x="82" y="28"/>
                      <a:pt x="92" y="28"/>
                    </a:cubicBezTo>
                    <a:cubicBezTo>
                      <a:pt x="101" y="29"/>
                      <a:pt x="112" y="28"/>
                      <a:pt x="117" y="28"/>
                    </a:cubicBezTo>
                    <a:cubicBezTo>
                      <a:pt x="122" y="28"/>
                      <a:pt x="123" y="29"/>
                      <a:pt x="130" y="30"/>
                    </a:cubicBezTo>
                    <a:cubicBezTo>
                      <a:pt x="137" y="31"/>
                      <a:pt x="126" y="29"/>
                      <a:pt x="143" y="29"/>
                    </a:cubicBezTo>
                    <a:cubicBezTo>
                      <a:pt x="159" y="30"/>
                      <a:pt x="170" y="27"/>
                      <a:pt x="177" y="28"/>
                    </a:cubicBezTo>
                    <a:cubicBezTo>
                      <a:pt x="184" y="28"/>
                      <a:pt x="186" y="29"/>
                      <a:pt x="189" y="29"/>
                    </a:cubicBezTo>
                    <a:cubicBezTo>
                      <a:pt x="191" y="29"/>
                      <a:pt x="201" y="27"/>
                      <a:pt x="200" y="25"/>
                    </a:cubicBezTo>
                    <a:cubicBezTo>
                      <a:pt x="198" y="22"/>
                      <a:pt x="177" y="29"/>
                      <a:pt x="172" y="27"/>
                    </a:cubicBezTo>
                    <a:cubicBezTo>
                      <a:pt x="168" y="25"/>
                      <a:pt x="156" y="24"/>
                      <a:pt x="153" y="24"/>
                    </a:cubicBezTo>
                    <a:cubicBezTo>
                      <a:pt x="150" y="25"/>
                      <a:pt x="136" y="24"/>
                      <a:pt x="130" y="24"/>
                    </a:cubicBezTo>
                    <a:cubicBezTo>
                      <a:pt x="124" y="24"/>
                      <a:pt x="137" y="27"/>
                      <a:pt x="122" y="24"/>
                    </a:cubicBezTo>
                    <a:cubicBezTo>
                      <a:pt x="107" y="21"/>
                      <a:pt x="98" y="17"/>
                      <a:pt x="98" y="17"/>
                    </a:cubicBezTo>
                    <a:cubicBezTo>
                      <a:pt x="98" y="17"/>
                      <a:pt x="102" y="11"/>
                      <a:pt x="91" y="11"/>
                    </a:cubicBezTo>
                    <a:cubicBezTo>
                      <a:pt x="79" y="12"/>
                      <a:pt x="77" y="12"/>
                      <a:pt x="77" y="12"/>
                    </a:cubicBezTo>
                    <a:cubicBezTo>
                      <a:pt x="77" y="12"/>
                      <a:pt x="84" y="12"/>
                      <a:pt x="67" y="10"/>
                    </a:cubicBezTo>
                    <a:cubicBezTo>
                      <a:pt x="51" y="7"/>
                      <a:pt x="49" y="7"/>
                      <a:pt x="43" y="7"/>
                    </a:cubicBezTo>
                    <a:cubicBezTo>
                      <a:pt x="38" y="7"/>
                      <a:pt x="31" y="6"/>
                      <a:pt x="27" y="3"/>
                    </a:cubicBezTo>
                    <a:cubicBezTo>
                      <a:pt x="22" y="0"/>
                      <a:pt x="18" y="1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" name="Freeform 188"/>
              <p:cNvSpPr/>
              <p:nvPr/>
            </p:nvSpPr>
            <p:spPr bwMode="auto">
              <a:xfrm>
                <a:off x="7967663" y="3748088"/>
                <a:ext cx="365125" cy="290513"/>
              </a:xfrm>
              <a:custGeom>
                <a:avLst/>
                <a:gdLst>
                  <a:gd name="T0" fmla="*/ 122 w 137"/>
                  <a:gd name="T1" fmla="*/ 103 h 109"/>
                  <a:gd name="T2" fmla="*/ 101 w 137"/>
                  <a:gd name="T3" fmla="*/ 94 h 109"/>
                  <a:gd name="T4" fmla="*/ 79 w 137"/>
                  <a:gd name="T5" fmla="*/ 81 h 109"/>
                  <a:gd name="T6" fmla="*/ 51 w 137"/>
                  <a:gd name="T7" fmla="*/ 47 h 109"/>
                  <a:gd name="T8" fmla="*/ 27 w 137"/>
                  <a:gd name="T9" fmla="*/ 30 h 109"/>
                  <a:gd name="T10" fmla="*/ 0 w 137"/>
                  <a:gd name="T11" fmla="*/ 4 h 109"/>
                  <a:gd name="T12" fmla="*/ 23 w 137"/>
                  <a:gd name="T13" fmla="*/ 1 h 109"/>
                  <a:gd name="T14" fmla="*/ 52 w 137"/>
                  <a:gd name="T15" fmla="*/ 24 h 109"/>
                  <a:gd name="T16" fmla="*/ 117 w 137"/>
                  <a:gd name="T17" fmla="*/ 66 h 109"/>
                  <a:gd name="T18" fmla="*/ 123 w 137"/>
                  <a:gd name="T19" fmla="*/ 87 h 109"/>
                  <a:gd name="T20" fmla="*/ 122 w 137"/>
                  <a:gd name="T21" fmla="*/ 10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09">
                    <a:moveTo>
                      <a:pt x="122" y="103"/>
                    </a:moveTo>
                    <a:cubicBezTo>
                      <a:pt x="121" y="103"/>
                      <a:pt x="112" y="100"/>
                      <a:pt x="101" y="94"/>
                    </a:cubicBezTo>
                    <a:cubicBezTo>
                      <a:pt x="90" y="87"/>
                      <a:pt x="87" y="89"/>
                      <a:pt x="79" y="81"/>
                    </a:cubicBezTo>
                    <a:cubicBezTo>
                      <a:pt x="70" y="73"/>
                      <a:pt x="59" y="55"/>
                      <a:pt x="51" y="47"/>
                    </a:cubicBezTo>
                    <a:cubicBezTo>
                      <a:pt x="43" y="40"/>
                      <a:pt x="47" y="44"/>
                      <a:pt x="27" y="30"/>
                    </a:cubicBezTo>
                    <a:cubicBezTo>
                      <a:pt x="7" y="16"/>
                      <a:pt x="0" y="4"/>
                      <a:pt x="0" y="4"/>
                    </a:cubicBezTo>
                    <a:cubicBezTo>
                      <a:pt x="0" y="4"/>
                      <a:pt x="19" y="0"/>
                      <a:pt x="23" y="1"/>
                    </a:cubicBezTo>
                    <a:cubicBezTo>
                      <a:pt x="27" y="3"/>
                      <a:pt x="31" y="11"/>
                      <a:pt x="52" y="24"/>
                    </a:cubicBezTo>
                    <a:cubicBezTo>
                      <a:pt x="72" y="37"/>
                      <a:pt x="112" y="58"/>
                      <a:pt x="117" y="66"/>
                    </a:cubicBezTo>
                    <a:cubicBezTo>
                      <a:pt x="122" y="74"/>
                      <a:pt x="119" y="82"/>
                      <a:pt x="123" y="87"/>
                    </a:cubicBezTo>
                    <a:cubicBezTo>
                      <a:pt x="127" y="92"/>
                      <a:pt x="137" y="109"/>
                      <a:pt x="122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" name="Freeform 189"/>
              <p:cNvSpPr/>
              <p:nvPr/>
            </p:nvSpPr>
            <p:spPr bwMode="auto">
              <a:xfrm>
                <a:off x="7500938" y="3651251"/>
                <a:ext cx="111125" cy="92075"/>
              </a:xfrm>
              <a:custGeom>
                <a:avLst/>
                <a:gdLst>
                  <a:gd name="T0" fmla="*/ 11 w 42"/>
                  <a:gd name="T1" fmla="*/ 0 h 34"/>
                  <a:gd name="T2" fmla="*/ 6 w 42"/>
                  <a:gd name="T3" fmla="*/ 15 h 34"/>
                  <a:gd name="T4" fmla="*/ 14 w 42"/>
                  <a:gd name="T5" fmla="*/ 31 h 34"/>
                  <a:gd name="T6" fmla="*/ 23 w 42"/>
                  <a:gd name="T7" fmla="*/ 32 h 34"/>
                  <a:gd name="T8" fmla="*/ 35 w 42"/>
                  <a:gd name="T9" fmla="*/ 25 h 34"/>
                  <a:gd name="T10" fmla="*/ 42 w 42"/>
                  <a:gd name="T11" fmla="*/ 23 h 34"/>
                  <a:gd name="T12" fmla="*/ 17 w 42"/>
                  <a:gd name="T13" fmla="*/ 6 h 34"/>
                  <a:gd name="T14" fmla="*/ 11 w 42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4">
                    <a:moveTo>
                      <a:pt x="11" y="0"/>
                    </a:moveTo>
                    <a:cubicBezTo>
                      <a:pt x="2" y="3"/>
                      <a:pt x="0" y="4"/>
                      <a:pt x="6" y="15"/>
                    </a:cubicBezTo>
                    <a:cubicBezTo>
                      <a:pt x="12" y="26"/>
                      <a:pt x="10" y="30"/>
                      <a:pt x="14" y="31"/>
                    </a:cubicBezTo>
                    <a:cubicBezTo>
                      <a:pt x="19" y="31"/>
                      <a:pt x="20" y="34"/>
                      <a:pt x="23" y="32"/>
                    </a:cubicBezTo>
                    <a:cubicBezTo>
                      <a:pt x="27" y="31"/>
                      <a:pt x="32" y="27"/>
                      <a:pt x="35" y="25"/>
                    </a:cubicBezTo>
                    <a:cubicBezTo>
                      <a:pt x="38" y="23"/>
                      <a:pt x="42" y="23"/>
                      <a:pt x="42" y="23"/>
                    </a:cubicBezTo>
                    <a:cubicBezTo>
                      <a:pt x="42" y="23"/>
                      <a:pt x="20" y="9"/>
                      <a:pt x="17" y="6"/>
                    </a:cubicBezTo>
                    <a:cubicBezTo>
                      <a:pt x="14" y="4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" name="Freeform 190"/>
              <p:cNvSpPr/>
              <p:nvPr/>
            </p:nvSpPr>
            <p:spPr bwMode="auto">
              <a:xfrm>
                <a:off x="10390188" y="4995863"/>
                <a:ext cx="203200" cy="200025"/>
              </a:xfrm>
              <a:custGeom>
                <a:avLst/>
                <a:gdLst>
                  <a:gd name="T0" fmla="*/ 14 w 76"/>
                  <a:gd name="T1" fmla="*/ 69 h 75"/>
                  <a:gd name="T2" fmla="*/ 37 w 76"/>
                  <a:gd name="T3" fmla="*/ 74 h 75"/>
                  <a:gd name="T4" fmla="*/ 57 w 76"/>
                  <a:gd name="T5" fmla="*/ 62 h 75"/>
                  <a:gd name="T6" fmla="*/ 57 w 76"/>
                  <a:gd name="T7" fmla="*/ 48 h 75"/>
                  <a:gd name="T8" fmla="*/ 71 w 76"/>
                  <a:gd name="T9" fmla="*/ 33 h 75"/>
                  <a:gd name="T10" fmla="*/ 72 w 76"/>
                  <a:gd name="T11" fmla="*/ 20 h 75"/>
                  <a:gd name="T12" fmla="*/ 69 w 76"/>
                  <a:gd name="T13" fmla="*/ 9 h 75"/>
                  <a:gd name="T14" fmla="*/ 51 w 76"/>
                  <a:gd name="T15" fmla="*/ 0 h 75"/>
                  <a:gd name="T16" fmla="*/ 50 w 76"/>
                  <a:gd name="T17" fmla="*/ 10 h 75"/>
                  <a:gd name="T18" fmla="*/ 47 w 76"/>
                  <a:gd name="T19" fmla="*/ 30 h 75"/>
                  <a:gd name="T20" fmla="*/ 27 w 76"/>
                  <a:gd name="T21" fmla="*/ 38 h 75"/>
                  <a:gd name="T22" fmla="*/ 20 w 76"/>
                  <a:gd name="T23" fmla="*/ 48 h 75"/>
                  <a:gd name="T24" fmla="*/ 1 w 76"/>
                  <a:gd name="T25" fmla="*/ 65 h 75"/>
                  <a:gd name="T26" fmla="*/ 14 w 76"/>
                  <a:gd name="T27" fmla="*/ 6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5">
                    <a:moveTo>
                      <a:pt x="14" y="69"/>
                    </a:moveTo>
                    <a:cubicBezTo>
                      <a:pt x="22" y="70"/>
                      <a:pt x="29" y="75"/>
                      <a:pt x="37" y="74"/>
                    </a:cubicBezTo>
                    <a:cubicBezTo>
                      <a:pt x="46" y="74"/>
                      <a:pt x="61" y="64"/>
                      <a:pt x="57" y="62"/>
                    </a:cubicBezTo>
                    <a:cubicBezTo>
                      <a:pt x="54" y="60"/>
                      <a:pt x="52" y="58"/>
                      <a:pt x="57" y="48"/>
                    </a:cubicBezTo>
                    <a:cubicBezTo>
                      <a:pt x="61" y="38"/>
                      <a:pt x="72" y="38"/>
                      <a:pt x="71" y="33"/>
                    </a:cubicBezTo>
                    <a:cubicBezTo>
                      <a:pt x="70" y="28"/>
                      <a:pt x="72" y="24"/>
                      <a:pt x="72" y="20"/>
                    </a:cubicBezTo>
                    <a:cubicBezTo>
                      <a:pt x="71" y="15"/>
                      <a:pt x="76" y="13"/>
                      <a:pt x="69" y="9"/>
                    </a:cubicBezTo>
                    <a:cubicBezTo>
                      <a:pt x="63" y="5"/>
                      <a:pt x="51" y="0"/>
                      <a:pt x="51" y="0"/>
                    </a:cubicBezTo>
                    <a:cubicBezTo>
                      <a:pt x="51" y="0"/>
                      <a:pt x="48" y="0"/>
                      <a:pt x="50" y="10"/>
                    </a:cubicBezTo>
                    <a:cubicBezTo>
                      <a:pt x="52" y="20"/>
                      <a:pt x="59" y="29"/>
                      <a:pt x="47" y="30"/>
                    </a:cubicBezTo>
                    <a:cubicBezTo>
                      <a:pt x="35" y="30"/>
                      <a:pt x="34" y="35"/>
                      <a:pt x="27" y="38"/>
                    </a:cubicBezTo>
                    <a:cubicBezTo>
                      <a:pt x="20" y="40"/>
                      <a:pt x="31" y="45"/>
                      <a:pt x="20" y="48"/>
                    </a:cubicBezTo>
                    <a:cubicBezTo>
                      <a:pt x="8" y="51"/>
                      <a:pt x="0" y="61"/>
                      <a:pt x="1" y="65"/>
                    </a:cubicBezTo>
                    <a:cubicBezTo>
                      <a:pt x="2" y="68"/>
                      <a:pt x="14" y="69"/>
                      <a:pt x="1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Freeform 191"/>
              <p:cNvSpPr/>
              <p:nvPr/>
            </p:nvSpPr>
            <p:spPr bwMode="auto">
              <a:xfrm>
                <a:off x="10475913" y="4795838"/>
                <a:ext cx="228600" cy="223838"/>
              </a:xfrm>
              <a:custGeom>
                <a:avLst/>
                <a:gdLst>
                  <a:gd name="T0" fmla="*/ 57 w 86"/>
                  <a:gd name="T1" fmla="*/ 80 h 84"/>
                  <a:gd name="T2" fmla="*/ 51 w 86"/>
                  <a:gd name="T3" fmla="*/ 68 h 84"/>
                  <a:gd name="T4" fmla="*/ 40 w 86"/>
                  <a:gd name="T5" fmla="*/ 61 h 84"/>
                  <a:gd name="T6" fmla="*/ 32 w 86"/>
                  <a:gd name="T7" fmla="*/ 53 h 84"/>
                  <a:gd name="T8" fmla="*/ 45 w 86"/>
                  <a:gd name="T9" fmla="*/ 51 h 84"/>
                  <a:gd name="T10" fmla="*/ 34 w 86"/>
                  <a:gd name="T11" fmla="*/ 34 h 84"/>
                  <a:gd name="T12" fmla="*/ 0 w 86"/>
                  <a:gd name="T13" fmla="*/ 0 h 84"/>
                  <a:gd name="T14" fmla="*/ 32 w 86"/>
                  <a:gd name="T15" fmla="*/ 17 h 84"/>
                  <a:gd name="T16" fmla="*/ 57 w 86"/>
                  <a:gd name="T17" fmla="*/ 35 h 84"/>
                  <a:gd name="T18" fmla="*/ 70 w 86"/>
                  <a:gd name="T19" fmla="*/ 43 h 84"/>
                  <a:gd name="T20" fmla="*/ 79 w 86"/>
                  <a:gd name="T21" fmla="*/ 34 h 84"/>
                  <a:gd name="T22" fmla="*/ 80 w 86"/>
                  <a:gd name="T23" fmla="*/ 43 h 84"/>
                  <a:gd name="T24" fmla="*/ 80 w 86"/>
                  <a:gd name="T25" fmla="*/ 57 h 84"/>
                  <a:gd name="T26" fmla="*/ 69 w 86"/>
                  <a:gd name="T27" fmla="*/ 59 h 84"/>
                  <a:gd name="T28" fmla="*/ 69 w 86"/>
                  <a:gd name="T29" fmla="*/ 66 h 84"/>
                  <a:gd name="T30" fmla="*/ 57 w 86"/>
                  <a:gd name="T31" fmla="*/ 8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" h="84">
                    <a:moveTo>
                      <a:pt x="57" y="80"/>
                    </a:moveTo>
                    <a:cubicBezTo>
                      <a:pt x="53" y="79"/>
                      <a:pt x="52" y="71"/>
                      <a:pt x="51" y="68"/>
                    </a:cubicBezTo>
                    <a:cubicBezTo>
                      <a:pt x="50" y="64"/>
                      <a:pt x="40" y="61"/>
                      <a:pt x="40" y="61"/>
                    </a:cubicBezTo>
                    <a:cubicBezTo>
                      <a:pt x="40" y="61"/>
                      <a:pt x="32" y="55"/>
                      <a:pt x="32" y="53"/>
                    </a:cubicBezTo>
                    <a:cubicBezTo>
                      <a:pt x="33" y="51"/>
                      <a:pt x="47" y="53"/>
                      <a:pt x="45" y="51"/>
                    </a:cubicBezTo>
                    <a:cubicBezTo>
                      <a:pt x="43" y="48"/>
                      <a:pt x="44" y="41"/>
                      <a:pt x="34" y="34"/>
                    </a:cubicBezTo>
                    <a:cubicBezTo>
                      <a:pt x="25" y="28"/>
                      <a:pt x="0" y="0"/>
                      <a:pt x="0" y="0"/>
                    </a:cubicBezTo>
                    <a:cubicBezTo>
                      <a:pt x="0" y="0"/>
                      <a:pt x="15" y="10"/>
                      <a:pt x="32" y="17"/>
                    </a:cubicBezTo>
                    <a:cubicBezTo>
                      <a:pt x="50" y="24"/>
                      <a:pt x="56" y="32"/>
                      <a:pt x="57" y="35"/>
                    </a:cubicBezTo>
                    <a:cubicBezTo>
                      <a:pt x="58" y="39"/>
                      <a:pt x="71" y="47"/>
                      <a:pt x="70" y="43"/>
                    </a:cubicBezTo>
                    <a:cubicBezTo>
                      <a:pt x="70" y="39"/>
                      <a:pt x="77" y="31"/>
                      <a:pt x="79" y="34"/>
                    </a:cubicBezTo>
                    <a:cubicBezTo>
                      <a:pt x="80" y="36"/>
                      <a:pt x="84" y="41"/>
                      <a:pt x="80" y="43"/>
                    </a:cubicBezTo>
                    <a:cubicBezTo>
                      <a:pt x="76" y="45"/>
                      <a:pt x="86" y="56"/>
                      <a:pt x="80" y="57"/>
                    </a:cubicBezTo>
                    <a:cubicBezTo>
                      <a:pt x="75" y="57"/>
                      <a:pt x="69" y="59"/>
                      <a:pt x="69" y="59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2" y="84"/>
                      <a:pt x="5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6" name="Freeform 192"/>
              <p:cNvSpPr/>
              <p:nvPr/>
            </p:nvSpPr>
            <p:spPr bwMode="auto">
              <a:xfrm>
                <a:off x="8632825" y="4151313"/>
                <a:ext cx="1241425" cy="809625"/>
              </a:xfrm>
              <a:custGeom>
                <a:avLst/>
                <a:gdLst>
                  <a:gd name="T0" fmla="*/ 254 w 465"/>
                  <a:gd name="T1" fmla="*/ 230 h 303"/>
                  <a:gd name="T2" fmla="*/ 211 w 465"/>
                  <a:gd name="T3" fmla="*/ 217 h 303"/>
                  <a:gd name="T4" fmla="*/ 146 w 465"/>
                  <a:gd name="T5" fmla="*/ 232 h 303"/>
                  <a:gd name="T6" fmla="*/ 126 w 465"/>
                  <a:gd name="T7" fmla="*/ 244 h 303"/>
                  <a:gd name="T8" fmla="*/ 106 w 465"/>
                  <a:gd name="T9" fmla="*/ 244 h 303"/>
                  <a:gd name="T10" fmla="*/ 88 w 465"/>
                  <a:gd name="T11" fmla="*/ 251 h 303"/>
                  <a:gd name="T12" fmla="*/ 77 w 465"/>
                  <a:gd name="T13" fmla="*/ 256 h 303"/>
                  <a:gd name="T14" fmla="*/ 45 w 465"/>
                  <a:gd name="T15" fmla="*/ 248 h 303"/>
                  <a:gd name="T16" fmla="*/ 38 w 465"/>
                  <a:gd name="T17" fmla="*/ 232 h 303"/>
                  <a:gd name="T18" fmla="*/ 27 w 465"/>
                  <a:gd name="T19" fmla="*/ 201 h 303"/>
                  <a:gd name="T20" fmla="*/ 14 w 465"/>
                  <a:gd name="T21" fmla="*/ 180 h 303"/>
                  <a:gd name="T22" fmla="*/ 0 w 465"/>
                  <a:gd name="T23" fmla="*/ 155 h 303"/>
                  <a:gd name="T24" fmla="*/ 5 w 465"/>
                  <a:gd name="T25" fmla="*/ 145 h 303"/>
                  <a:gd name="T26" fmla="*/ 11 w 465"/>
                  <a:gd name="T27" fmla="*/ 108 h 303"/>
                  <a:gd name="T28" fmla="*/ 80 w 465"/>
                  <a:gd name="T29" fmla="*/ 65 h 303"/>
                  <a:gd name="T30" fmla="*/ 96 w 465"/>
                  <a:gd name="T31" fmla="*/ 59 h 303"/>
                  <a:gd name="T32" fmla="*/ 104 w 465"/>
                  <a:gd name="T33" fmla="*/ 38 h 303"/>
                  <a:gd name="T34" fmla="*/ 145 w 465"/>
                  <a:gd name="T35" fmla="*/ 41 h 303"/>
                  <a:gd name="T36" fmla="*/ 152 w 465"/>
                  <a:gd name="T37" fmla="*/ 30 h 303"/>
                  <a:gd name="T38" fmla="*/ 166 w 465"/>
                  <a:gd name="T39" fmla="*/ 16 h 303"/>
                  <a:gd name="T40" fmla="*/ 171 w 465"/>
                  <a:gd name="T41" fmla="*/ 6 h 303"/>
                  <a:gd name="T42" fmla="*/ 200 w 465"/>
                  <a:gd name="T43" fmla="*/ 11 h 303"/>
                  <a:gd name="T44" fmla="*/ 230 w 465"/>
                  <a:gd name="T45" fmla="*/ 16 h 303"/>
                  <a:gd name="T46" fmla="*/ 234 w 465"/>
                  <a:gd name="T47" fmla="*/ 47 h 303"/>
                  <a:gd name="T48" fmla="*/ 266 w 465"/>
                  <a:gd name="T49" fmla="*/ 64 h 303"/>
                  <a:gd name="T50" fmla="*/ 290 w 465"/>
                  <a:gd name="T51" fmla="*/ 59 h 303"/>
                  <a:gd name="T52" fmla="*/ 282 w 465"/>
                  <a:gd name="T53" fmla="*/ 12 h 303"/>
                  <a:gd name="T54" fmla="*/ 288 w 465"/>
                  <a:gd name="T55" fmla="*/ 1 h 303"/>
                  <a:gd name="T56" fmla="*/ 310 w 465"/>
                  <a:gd name="T57" fmla="*/ 29 h 303"/>
                  <a:gd name="T58" fmla="*/ 337 w 465"/>
                  <a:gd name="T59" fmla="*/ 51 h 303"/>
                  <a:gd name="T60" fmla="*/ 348 w 465"/>
                  <a:gd name="T61" fmla="*/ 75 h 303"/>
                  <a:gd name="T62" fmla="*/ 372 w 465"/>
                  <a:gd name="T63" fmla="*/ 91 h 303"/>
                  <a:gd name="T64" fmla="*/ 406 w 465"/>
                  <a:gd name="T65" fmla="*/ 118 h 303"/>
                  <a:gd name="T66" fmla="*/ 430 w 465"/>
                  <a:gd name="T67" fmla="*/ 133 h 303"/>
                  <a:gd name="T68" fmla="*/ 456 w 465"/>
                  <a:gd name="T69" fmla="*/ 189 h 303"/>
                  <a:gd name="T70" fmla="*/ 456 w 465"/>
                  <a:gd name="T71" fmla="*/ 228 h 303"/>
                  <a:gd name="T72" fmla="*/ 444 w 465"/>
                  <a:gd name="T73" fmla="*/ 265 h 303"/>
                  <a:gd name="T74" fmla="*/ 420 w 465"/>
                  <a:gd name="T75" fmla="*/ 281 h 303"/>
                  <a:gd name="T76" fmla="*/ 410 w 465"/>
                  <a:gd name="T77" fmla="*/ 296 h 303"/>
                  <a:gd name="T78" fmla="*/ 391 w 465"/>
                  <a:gd name="T79" fmla="*/ 283 h 303"/>
                  <a:gd name="T80" fmla="*/ 373 w 465"/>
                  <a:gd name="T81" fmla="*/ 298 h 303"/>
                  <a:gd name="T82" fmla="*/ 341 w 465"/>
                  <a:gd name="T83" fmla="*/ 286 h 303"/>
                  <a:gd name="T84" fmla="*/ 324 w 465"/>
                  <a:gd name="T85" fmla="*/ 259 h 303"/>
                  <a:gd name="T86" fmla="*/ 296 w 465"/>
                  <a:gd name="T87" fmla="*/ 259 h 303"/>
                  <a:gd name="T88" fmla="*/ 269 w 465"/>
                  <a:gd name="T89" fmla="*/ 25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5" h="303">
                    <a:moveTo>
                      <a:pt x="269" y="251"/>
                    </a:moveTo>
                    <a:cubicBezTo>
                      <a:pt x="259" y="244"/>
                      <a:pt x="264" y="238"/>
                      <a:pt x="254" y="230"/>
                    </a:cubicBezTo>
                    <a:cubicBezTo>
                      <a:pt x="244" y="223"/>
                      <a:pt x="263" y="223"/>
                      <a:pt x="237" y="220"/>
                    </a:cubicBezTo>
                    <a:cubicBezTo>
                      <a:pt x="211" y="217"/>
                      <a:pt x="211" y="214"/>
                      <a:pt x="211" y="217"/>
                    </a:cubicBezTo>
                    <a:cubicBezTo>
                      <a:pt x="211" y="219"/>
                      <a:pt x="171" y="224"/>
                      <a:pt x="168" y="225"/>
                    </a:cubicBezTo>
                    <a:cubicBezTo>
                      <a:pt x="164" y="226"/>
                      <a:pt x="157" y="228"/>
                      <a:pt x="146" y="232"/>
                    </a:cubicBezTo>
                    <a:cubicBezTo>
                      <a:pt x="135" y="235"/>
                      <a:pt x="139" y="239"/>
                      <a:pt x="136" y="241"/>
                    </a:cubicBezTo>
                    <a:cubicBezTo>
                      <a:pt x="132" y="243"/>
                      <a:pt x="130" y="246"/>
                      <a:pt x="126" y="244"/>
                    </a:cubicBezTo>
                    <a:cubicBezTo>
                      <a:pt x="122" y="242"/>
                      <a:pt x="119" y="240"/>
                      <a:pt x="116" y="240"/>
                    </a:cubicBezTo>
                    <a:cubicBezTo>
                      <a:pt x="113" y="240"/>
                      <a:pt x="112" y="244"/>
                      <a:pt x="106" y="244"/>
                    </a:cubicBezTo>
                    <a:cubicBezTo>
                      <a:pt x="99" y="244"/>
                      <a:pt x="98" y="243"/>
                      <a:pt x="94" y="245"/>
                    </a:cubicBezTo>
                    <a:cubicBezTo>
                      <a:pt x="90" y="247"/>
                      <a:pt x="90" y="250"/>
                      <a:pt x="88" y="251"/>
                    </a:cubicBezTo>
                    <a:cubicBezTo>
                      <a:pt x="85" y="251"/>
                      <a:pt x="87" y="253"/>
                      <a:pt x="84" y="254"/>
                    </a:cubicBezTo>
                    <a:cubicBezTo>
                      <a:pt x="80" y="255"/>
                      <a:pt x="89" y="257"/>
                      <a:pt x="77" y="256"/>
                    </a:cubicBezTo>
                    <a:cubicBezTo>
                      <a:pt x="64" y="255"/>
                      <a:pt x="72" y="257"/>
                      <a:pt x="60" y="254"/>
                    </a:cubicBezTo>
                    <a:cubicBezTo>
                      <a:pt x="47" y="251"/>
                      <a:pt x="49" y="251"/>
                      <a:pt x="45" y="248"/>
                    </a:cubicBezTo>
                    <a:cubicBezTo>
                      <a:pt x="42" y="245"/>
                      <a:pt x="40" y="251"/>
                      <a:pt x="35" y="242"/>
                    </a:cubicBezTo>
                    <a:cubicBezTo>
                      <a:pt x="29" y="232"/>
                      <a:pt x="39" y="234"/>
                      <a:pt x="38" y="232"/>
                    </a:cubicBezTo>
                    <a:cubicBezTo>
                      <a:pt x="38" y="230"/>
                      <a:pt x="34" y="215"/>
                      <a:pt x="34" y="215"/>
                    </a:cubicBezTo>
                    <a:cubicBezTo>
                      <a:pt x="34" y="215"/>
                      <a:pt x="32" y="204"/>
                      <a:pt x="27" y="201"/>
                    </a:cubicBezTo>
                    <a:cubicBezTo>
                      <a:pt x="21" y="197"/>
                      <a:pt x="23" y="198"/>
                      <a:pt x="22" y="192"/>
                    </a:cubicBezTo>
                    <a:cubicBezTo>
                      <a:pt x="22" y="186"/>
                      <a:pt x="23" y="187"/>
                      <a:pt x="14" y="180"/>
                    </a:cubicBezTo>
                    <a:cubicBezTo>
                      <a:pt x="6" y="174"/>
                      <a:pt x="6" y="173"/>
                      <a:pt x="3" y="168"/>
                    </a:cubicBezTo>
                    <a:cubicBezTo>
                      <a:pt x="0" y="163"/>
                      <a:pt x="0" y="157"/>
                      <a:pt x="0" y="155"/>
                    </a:cubicBezTo>
                    <a:cubicBezTo>
                      <a:pt x="1" y="152"/>
                      <a:pt x="0" y="156"/>
                      <a:pt x="5" y="153"/>
                    </a:cubicBezTo>
                    <a:cubicBezTo>
                      <a:pt x="10" y="151"/>
                      <a:pt x="10" y="147"/>
                      <a:pt x="5" y="145"/>
                    </a:cubicBezTo>
                    <a:cubicBezTo>
                      <a:pt x="0" y="142"/>
                      <a:pt x="0" y="138"/>
                      <a:pt x="2" y="129"/>
                    </a:cubicBezTo>
                    <a:cubicBezTo>
                      <a:pt x="4" y="120"/>
                      <a:pt x="1" y="116"/>
                      <a:pt x="11" y="108"/>
                    </a:cubicBezTo>
                    <a:cubicBezTo>
                      <a:pt x="21" y="100"/>
                      <a:pt x="23" y="96"/>
                      <a:pt x="49" y="93"/>
                    </a:cubicBezTo>
                    <a:cubicBezTo>
                      <a:pt x="75" y="89"/>
                      <a:pt x="80" y="81"/>
                      <a:pt x="80" y="65"/>
                    </a:cubicBezTo>
                    <a:cubicBezTo>
                      <a:pt x="81" y="49"/>
                      <a:pt x="85" y="55"/>
                      <a:pt x="85" y="55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101" y="60"/>
                      <a:pt x="100" y="53"/>
                    </a:cubicBezTo>
                    <a:cubicBezTo>
                      <a:pt x="100" y="47"/>
                      <a:pt x="99" y="38"/>
                      <a:pt x="104" y="38"/>
                    </a:cubicBezTo>
                    <a:cubicBezTo>
                      <a:pt x="110" y="38"/>
                      <a:pt x="130" y="27"/>
                      <a:pt x="133" y="28"/>
                    </a:cubicBezTo>
                    <a:cubicBezTo>
                      <a:pt x="136" y="30"/>
                      <a:pt x="137" y="34"/>
                      <a:pt x="145" y="41"/>
                    </a:cubicBezTo>
                    <a:cubicBezTo>
                      <a:pt x="153" y="47"/>
                      <a:pt x="150" y="37"/>
                      <a:pt x="153" y="39"/>
                    </a:cubicBezTo>
                    <a:cubicBezTo>
                      <a:pt x="155" y="41"/>
                      <a:pt x="151" y="33"/>
                      <a:pt x="152" y="30"/>
                    </a:cubicBezTo>
                    <a:cubicBezTo>
                      <a:pt x="152" y="28"/>
                      <a:pt x="157" y="21"/>
                      <a:pt x="157" y="21"/>
                    </a:cubicBezTo>
                    <a:cubicBezTo>
                      <a:pt x="166" y="16"/>
                      <a:pt x="166" y="16"/>
                      <a:pt x="166" y="16"/>
                    </a:cubicBezTo>
                    <a:cubicBezTo>
                      <a:pt x="178" y="13"/>
                      <a:pt x="178" y="13"/>
                      <a:pt x="178" y="13"/>
                    </a:cubicBezTo>
                    <a:cubicBezTo>
                      <a:pt x="178" y="13"/>
                      <a:pt x="169" y="9"/>
                      <a:pt x="171" y="6"/>
                    </a:cubicBezTo>
                    <a:cubicBezTo>
                      <a:pt x="173" y="4"/>
                      <a:pt x="174" y="5"/>
                      <a:pt x="181" y="5"/>
                    </a:cubicBezTo>
                    <a:cubicBezTo>
                      <a:pt x="188" y="5"/>
                      <a:pt x="197" y="11"/>
                      <a:pt x="200" y="11"/>
                    </a:cubicBezTo>
                    <a:cubicBezTo>
                      <a:pt x="203" y="11"/>
                      <a:pt x="223" y="13"/>
                      <a:pt x="223" y="13"/>
                    </a:cubicBezTo>
                    <a:cubicBezTo>
                      <a:pt x="230" y="16"/>
                      <a:pt x="230" y="16"/>
                      <a:pt x="230" y="16"/>
                    </a:cubicBezTo>
                    <a:cubicBezTo>
                      <a:pt x="230" y="16"/>
                      <a:pt x="230" y="36"/>
                      <a:pt x="227" y="36"/>
                    </a:cubicBezTo>
                    <a:cubicBezTo>
                      <a:pt x="225" y="36"/>
                      <a:pt x="223" y="44"/>
                      <a:pt x="234" y="47"/>
                    </a:cubicBezTo>
                    <a:cubicBezTo>
                      <a:pt x="244" y="51"/>
                      <a:pt x="249" y="54"/>
                      <a:pt x="249" y="54"/>
                    </a:cubicBezTo>
                    <a:cubicBezTo>
                      <a:pt x="266" y="64"/>
                      <a:pt x="266" y="64"/>
                      <a:pt x="266" y="64"/>
                    </a:cubicBezTo>
                    <a:cubicBezTo>
                      <a:pt x="266" y="64"/>
                      <a:pt x="291" y="72"/>
                      <a:pt x="284" y="68"/>
                    </a:cubicBezTo>
                    <a:cubicBezTo>
                      <a:pt x="277" y="65"/>
                      <a:pt x="293" y="73"/>
                      <a:pt x="290" y="59"/>
                    </a:cubicBezTo>
                    <a:cubicBezTo>
                      <a:pt x="286" y="45"/>
                      <a:pt x="288" y="37"/>
                      <a:pt x="285" y="31"/>
                    </a:cubicBezTo>
                    <a:cubicBezTo>
                      <a:pt x="283" y="26"/>
                      <a:pt x="281" y="15"/>
                      <a:pt x="282" y="12"/>
                    </a:cubicBezTo>
                    <a:cubicBezTo>
                      <a:pt x="284" y="10"/>
                      <a:pt x="284" y="8"/>
                      <a:pt x="286" y="4"/>
                    </a:cubicBezTo>
                    <a:cubicBezTo>
                      <a:pt x="288" y="1"/>
                      <a:pt x="281" y="0"/>
                      <a:pt x="288" y="1"/>
                    </a:cubicBezTo>
                    <a:cubicBezTo>
                      <a:pt x="294" y="1"/>
                      <a:pt x="298" y="6"/>
                      <a:pt x="298" y="6"/>
                    </a:cubicBezTo>
                    <a:cubicBezTo>
                      <a:pt x="298" y="6"/>
                      <a:pt x="304" y="26"/>
                      <a:pt x="310" y="29"/>
                    </a:cubicBezTo>
                    <a:cubicBezTo>
                      <a:pt x="315" y="32"/>
                      <a:pt x="325" y="35"/>
                      <a:pt x="325" y="35"/>
                    </a:cubicBezTo>
                    <a:cubicBezTo>
                      <a:pt x="325" y="35"/>
                      <a:pt x="336" y="47"/>
                      <a:pt x="337" y="51"/>
                    </a:cubicBezTo>
                    <a:cubicBezTo>
                      <a:pt x="338" y="56"/>
                      <a:pt x="353" y="60"/>
                      <a:pt x="348" y="64"/>
                    </a:cubicBezTo>
                    <a:cubicBezTo>
                      <a:pt x="344" y="69"/>
                      <a:pt x="345" y="74"/>
                      <a:pt x="348" y="75"/>
                    </a:cubicBezTo>
                    <a:cubicBezTo>
                      <a:pt x="352" y="76"/>
                      <a:pt x="361" y="83"/>
                      <a:pt x="361" y="83"/>
                    </a:cubicBezTo>
                    <a:cubicBezTo>
                      <a:pt x="361" y="83"/>
                      <a:pt x="365" y="88"/>
                      <a:pt x="372" y="91"/>
                    </a:cubicBezTo>
                    <a:cubicBezTo>
                      <a:pt x="378" y="93"/>
                      <a:pt x="382" y="101"/>
                      <a:pt x="382" y="101"/>
                    </a:cubicBezTo>
                    <a:cubicBezTo>
                      <a:pt x="406" y="118"/>
                      <a:pt x="406" y="118"/>
                      <a:pt x="406" y="118"/>
                    </a:cubicBezTo>
                    <a:cubicBezTo>
                      <a:pt x="406" y="118"/>
                      <a:pt x="392" y="117"/>
                      <a:pt x="400" y="120"/>
                    </a:cubicBezTo>
                    <a:cubicBezTo>
                      <a:pt x="408" y="124"/>
                      <a:pt x="429" y="131"/>
                      <a:pt x="430" y="133"/>
                    </a:cubicBezTo>
                    <a:cubicBezTo>
                      <a:pt x="430" y="135"/>
                      <a:pt x="446" y="143"/>
                      <a:pt x="448" y="153"/>
                    </a:cubicBezTo>
                    <a:cubicBezTo>
                      <a:pt x="450" y="163"/>
                      <a:pt x="458" y="180"/>
                      <a:pt x="456" y="189"/>
                    </a:cubicBezTo>
                    <a:cubicBezTo>
                      <a:pt x="454" y="197"/>
                      <a:pt x="458" y="210"/>
                      <a:pt x="460" y="214"/>
                    </a:cubicBezTo>
                    <a:cubicBezTo>
                      <a:pt x="462" y="218"/>
                      <a:pt x="465" y="224"/>
                      <a:pt x="456" y="228"/>
                    </a:cubicBezTo>
                    <a:cubicBezTo>
                      <a:pt x="447" y="233"/>
                      <a:pt x="449" y="242"/>
                      <a:pt x="445" y="247"/>
                    </a:cubicBezTo>
                    <a:cubicBezTo>
                      <a:pt x="441" y="252"/>
                      <a:pt x="447" y="264"/>
                      <a:pt x="444" y="265"/>
                    </a:cubicBezTo>
                    <a:cubicBezTo>
                      <a:pt x="440" y="265"/>
                      <a:pt x="451" y="277"/>
                      <a:pt x="443" y="279"/>
                    </a:cubicBezTo>
                    <a:cubicBezTo>
                      <a:pt x="435" y="280"/>
                      <a:pt x="420" y="281"/>
                      <a:pt x="420" y="281"/>
                    </a:cubicBezTo>
                    <a:cubicBezTo>
                      <a:pt x="420" y="281"/>
                      <a:pt x="419" y="286"/>
                      <a:pt x="417" y="290"/>
                    </a:cubicBezTo>
                    <a:cubicBezTo>
                      <a:pt x="415" y="294"/>
                      <a:pt x="420" y="297"/>
                      <a:pt x="410" y="296"/>
                    </a:cubicBezTo>
                    <a:cubicBezTo>
                      <a:pt x="401" y="296"/>
                      <a:pt x="396" y="303"/>
                      <a:pt x="395" y="292"/>
                    </a:cubicBezTo>
                    <a:cubicBezTo>
                      <a:pt x="394" y="282"/>
                      <a:pt x="396" y="280"/>
                      <a:pt x="391" y="283"/>
                    </a:cubicBezTo>
                    <a:cubicBezTo>
                      <a:pt x="386" y="286"/>
                      <a:pt x="377" y="288"/>
                      <a:pt x="376" y="291"/>
                    </a:cubicBezTo>
                    <a:cubicBezTo>
                      <a:pt x="375" y="294"/>
                      <a:pt x="378" y="298"/>
                      <a:pt x="373" y="298"/>
                    </a:cubicBezTo>
                    <a:cubicBezTo>
                      <a:pt x="369" y="299"/>
                      <a:pt x="358" y="296"/>
                      <a:pt x="350" y="291"/>
                    </a:cubicBezTo>
                    <a:cubicBezTo>
                      <a:pt x="341" y="286"/>
                      <a:pt x="353" y="294"/>
                      <a:pt x="341" y="286"/>
                    </a:cubicBezTo>
                    <a:cubicBezTo>
                      <a:pt x="329" y="279"/>
                      <a:pt x="322" y="269"/>
                      <a:pt x="322" y="267"/>
                    </a:cubicBezTo>
                    <a:cubicBezTo>
                      <a:pt x="323" y="264"/>
                      <a:pt x="332" y="266"/>
                      <a:pt x="324" y="259"/>
                    </a:cubicBezTo>
                    <a:cubicBezTo>
                      <a:pt x="316" y="251"/>
                      <a:pt x="311" y="263"/>
                      <a:pt x="306" y="261"/>
                    </a:cubicBezTo>
                    <a:cubicBezTo>
                      <a:pt x="301" y="259"/>
                      <a:pt x="303" y="264"/>
                      <a:pt x="296" y="259"/>
                    </a:cubicBezTo>
                    <a:cubicBezTo>
                      <a:pt x="290" y="255"/>
                      <a:pt x="286" y="251"/>
                      <a:pt x="286" y="251"/>
                    </a:cubicBezTo>
                    <a:lnTo>
                      <a:pt x="269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7" name="Freeform 193"/>
              <p:cNvSpPr/>
              <p:nvPr/>
            </p:nvSpPr>
            <p:spPr bwMode="auto">
              <a:xfrm>
                <a:off x="9653588" y="4995863"/>
                <a:ext cx="165100" cy="103188"/>
              </a:xfrm>
              <a:custGeom>
                <a:avLst/>
                <a:gdLst>
                  <a:gd name="T0" fmla="*/ 37 w 62"/>
                  <a:gd name="T1" fmla="*/ 11 h 39"/>
                  <a:gd name="T2" fmla="*/ 9 w 62"/>
                  <a:gd name="T3" fmla="*/ 3 h 39"/>
                  <a:gd name="T4" fmla="*/ 13 w 62"/>
                  <a:gd name="T5" fmla="*/ 17 h 39"/>
                  <a:gd name="T6" fmla="*/ 25 w 62"/>
                  <a:gd name="T7" fmla="*/ 27 h 39"/>
                  <a:gd name="T8" fmla="*/ 36 w 62"/>
                  <a:gd name="T9" fmla="*/ 38 h 39"/>
                  <a:gd name="T10" fmla="*/ 55 w 62"/>
                  <a:gd name="T11" fmla="*/ 31 h 39"/>
                  <a:gd name="T12" fmla="*/ 57 w 62"/>
                  <a:gd name="T13" fmla="*/ 11 h 39"/>
                  <a:gd name="T14" fmla="*/ 49 w 62"/>
                  <a:gd name="T15" fmla="*/ 2 h 39"/>
                  <a:gd name="T16" fmla="*/ 37 w 62"/>
                  <a:gd name="T17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39">
                    <a:moveTo>
                      <a:pt x="37" y="11"/>
                    </a:moveTo>
                    <a:cubicBezTo>
                      <a:pt x="19" y="8"/>
                      <a:pt x="19" y="3"/>
                      <a:pt x="9" y="3"/>
                    </a:cubicBezTo>
                    <a:cubicBezTo>
                      <a:pt x="0" y="3"/>
                      <a:pt x="7" y="14"/>
                      <a:pt x="13" y="17"/>
                    </a:cubicBezTo>
                    <a:cubicBezTo>
                      <a:pt x="20" y="20"/>
                      <a:pt x="20" y="21"/>
                      <a:pt x="25" y="27"/>
                    </a:cubicBezTo>
                    <a:cubicBezTo>
                      <a:pt x="30" y="33"/>
                      <a:pt x="25" y="38"/>
                      <a:pt x="36" y="38"/>
                    </a:cubicBezTo>
                    <a:cubicBezTo>
                      <a:pt x="48" y="39"/>
                      <a:pt x="54" y="34"/>
                      <a:pt x="55" y="31"/>
                    </a:cubicBezTo>
                    <a:cubicBezTo>
                      <a:pt x="56" y="28"/>
                      <a:pt x="62" y="18"/>
                      <a:pt x="57" y="11"/>
                    </a:cubicBezTo>
                    <a:cubicBezTo>
                      <a:pt x="51" y="5"/>
                      <a:pt x="54" y="0"/>
                      <a:pt x="49" y="2"/>
                    </a:cubicBezTo>
                    <a:cubicBezTo>
                      <a:pt x="44" y="4"/>
                      <a:pt x="37" y="11"/>
                      <a:pt x="3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" name="组合 127"/>
            <p:cNvGrpSpPr/>
            <p:nvPr/>
          </p:nvGrpSpPr>
          <p:grpSpPr bwMode="auto">
            <a:xfrm>
              <a:off x="1209675" y="339725"/>
              <a:ext cx="7107238" cy="1830388"/>
              <a:chOff x="1144517" y="747324"/>
              <a:chExt cx="7991230" cy="2058455"/>
            </a:xfrm>
          </p:grpSpPr>
          <p:sp>
            <p:nvSpPr>
              <p:cNvPr id="5" name="Freeform 198"/>
              <p:cNvSpPr/>
              <p:nvPr/>
            </p:nvSpPr>
            <p:spPr bwMode="auto">
              <a:xfrm>
                <a:off x="1424275" y="1024813"/>
                <a:ext cx="7711472" cy="1670601"/>
              </a:xfrm>
              <a:custGeom>
                <a:avLst/>
                <a:gdLst>
                  <a:gd name="T0" fmla="*/ 0 w 5447"/>
                  <a:gd name="T1" fmla="*/ 424 h 1555"/>
                  <a:gd name="T2" fmla="*/ 2629 w 5447"/>
                  <a:gd name="T3" fmla="*/ 1147 h 1555"/>
                  <a:gd name="T4" fmla="*/ 3855 w 5447"/>
                  <a:gd name="T5" fmla="*/ 0 h 1555"/>
                  <a:gd name="T6" fmla="*/ 5447 w 5447"/>
                  <a:gd name="T7" fmla="*/ 1555 h 1555"/>
                  <a:gd name="connsiteX0" fmla="*/ 0 w 10000"/>
                  <a:gd name="connsiteY0" fmla="*/ 2727 h 10278"/>
                  <a:gd name="connsiteX1" fmla="*/ 4827 w 10000"/>
                  <a:gd name="connsiteY1" fmla="*/ 7376 h 10278"/>
                  <a:gd name="connsiteX2" fmla="*/ 7077 w 10000"/>
                  <a:gd name="connsiteY2" fmla="*/ 0 h 10278"/>
                  <a:gd name="connsiteX3" fmla="*/ 9732 w 10000"/>
                  <a:gd name="connsiteY3" fmla="*/ 10184 h 10278"/>
                  <a:gd name="connsiteX4" fmla="*/ 10000 w 10000"/>
                  <a:gd name="connsiteY4" fmla="*/ 10000 h 10278"/>
                  <a:gd name="connsiteX0-1" fmla="*/ 0 w 11527"/>
                  <a:gd name="connsiteY0-2" fmla="*/ 2727 h 10203"/>
                  <a:gd name="connsiteX1-3" fmla="*/ 4827 w 11527"/>
                  <a:gd name="connsiteY1-4" fmla="*/ 7376 h 10203"/>
                  <a:gd name="connsiteX2-5" fmla="*/ 7077 w 11527"/>
                  <a:gd name="connsiteY2-6" fmla="*/ 0 h 10203"/>
                  <a:gd name="connsiteX3-7" fmla="*/ 9732 w 11527"/>
                  <a:gd name="connsiteY3-8" fmla="*/ 10184 h 10203"/>
                  <a:gd name="connsiteX4-9" fmla="*/ 11527 w 11527"/>
                  <a:gd name="connsiteY4-10" fmla="*/ 5473 h 10203"/>
                  <a:gd name="connsiteX0-11" fmla="*/ 0 w 11527"/>
                  <a:gd name="connsiteY0-12" fmla="*/ 2727 h 9910"/>
                  <a:gd name="connsiteX1-13" fmla="*/ 4827 w 11527"/>
                  <a:gd name="connsiteY1-14" fmla="*/ 7376 h 9910"/>
                  <a:gd name="connsiteX2-15" fmla="*/ 7077 w 11527"/>
                  <a:gd name="connsiteY2-16" fmla="*/ 0 h 9910"/>
                  <a:gd name="connsiteX3-17" fmla="*/ 10001 w 11527"/>
                  <a:gd name="connsiteY3-18" fmla="*/ 9890 h 9910"/>
                  <a:gd name="connsiteX4-19" fmla="*/ 11527 w 11527"/>
                  <a:gd name="connsiteY4-20" fmla="*/ 5473 h 9910"/>
                  <a:gd name="connsiteX0-21" fmla="*/ 0 w 10000"/>
                  <a:gd name="connsiteY0-22" fmla="*/ 2752 h 10059"/>
                  <a:gd name="connsiteX1-23" fmla="*/ 4188 w 10000"/>
                  <a:gd name="connsiteY1-24" fmla="*/ 7443 h 10059"/>
                  <a:gd name="connsiteX2-25" fmla="*/ 6139 w 10000"/>
                  <a:gd name="connsiteY2-26" fmla="*/ 0 h 10059"/>
                  <a:gd name="connsiteX3-27" fmla="*/ 8691 w 10000"/>
                  <a:gd name="connsiteY3-28" fmla="*/ 10039 h 10059"/>
                  <a:gd name="connsiteX4-29" fmla="*/ 10000 w 10000"/>
                  <a:gd name="connsiteY4-30" fmla="*/ 5523 h 10059"/>
                  <a:gd name="connsiteX0-31" fmla="*/ 0 w 10000"/>
                  <a:gd name="connsiteY0-32" fmla="*/ 2752 h 10063"/>
                  <a:gd name="connsiteX1-33" fmla="*/ 4188 w 10000"/>
                  <a:gd name="connsiteY1-34" fmla="*/ 7443 h 10063"/>
                  <a:gd name="connsiteX2-35" fmla="*/ 6139 w 10000"/>
                  <a:gd name="connsiteY2-36" fmla="*/ 0 h 10063"/>
                  <a:gd name="connsiteX3-37" fmla="*/ 8691 w 10000"/>
                  <a:gd name="connsiteY3-38" fmla="*/ 10039 h 10063"/>
                  <a:gd name="connsiteX4-39" fmla="*/ 10000 w 10000"/>
                  <a:gd name="connsiteY4-40" fmla="*/ 5523 h 10063"/>
                  <a:gd name="connsiteX0-41" fmla="*/ 0 w 10000"/>
                  <a:gd name="connsiteY0-42" fmla="*/ 2752 h 10063"/>
                  <a:gd name="connsiteX1-43" fmla="*/ 4188 w 10000"/>
                  <a:gd name="connsiteY1-44" fmla="*/ 7443 h 10063"/>
                  <a:gd name="connsiteX2-45" fmla="*/ 6139 w 10000"/>
                  <a:gd name="connsiteY2-46" fmla="*/ 0 h 10063"/>
                  <a:gd name="connsiteX3-47" fmla="*/ 8691 w 10000"/>
                  <a:gd name="connsiteY3-48" fmla="*/ 10039 h 10063"/>
                  <a:gd name="connsiteX4-49" fmla="*/ 10000 w 10000"/>
                  <a:gd name="connsiteY4-50" fmla="*/ 5523 h 10063"/>
                  <a:gd name="connsiteX0-51" fmla="*/ 0 w 10000"/>
                  <a:gd name="connsiteY0-52" fmla="*/ 2752 h 10063"/>
                  <a:gd name="connsiteX1-53" fmla="*/ 4188 w 10000"/>
                  <a:gd name="connsiteY1-54" fmla="*/ 7443 h 10063"/>
                  <a:gd name="connsiteX2-55" fmla="*/ 6139 w 10000"/>
                  <a:gd name="connsiteY2-56" fmla="*/ 0 h 10063"/>
                  <a:gd name="connsiteX3-57" fmla="*/ 8691 w 10000"/>
                  <a:gd name="connsiteY3-58" fmla="*/ 10039 h 10063"/>
                  <a:gd name="connsiteX4-59" fmla="*/ 10000 w 10000"/>
                  <a:gd name="connsiteY4-60" fmla="*/ 5523 h 10063"/>
                  <a:gd name="connsiteX0-61" fmla="*/ 0 w 10000"/>
                  <a:gd name="connsiteY0-62" fmla="*/ 2752 h 10039"/>
                  <a:gd name="connsiteX1-63" fmla="*/ 4188 w 10000"/>
                  <a:gd name="connsiteY1-64" fmla="*/ 7443 h 10039"/>
                  <a:gd name="connsiteX2-65" fmla="*/ 6139 w 10000"/>
                  <a:gd name="connsiteY2-66" fmla="*/ 0 h 10039"/>
                  <a:gd name="connsiteX3-67" fmla="*/ 8691 w 10000"/>
                  <a:gd name="connsiteY3-68" fmla="*/ 10039 h 10039"/>
                  <a:gd name="connsiteX4-69" fmla="*/ 10000 w 10000"/>
                  <a:gd name="connsiteY4-70" fmla="*/ 5523 h 10039"/>
                  <a:gd name="connsiteX0-71" fmla="*/ 0 w 10074"/>
                  <a:gd name="connsiteY0-72" fmla="*/ 2752 h 10039"/>
                  <a:gd name="connsiteX1-73" fmla="*/ 4188 w 10074"/>
                  <a:gd name="connsiteY1-74" fmla="*/ 7443 h 10039"/>
                  <a:gd name="connsiteX2-75" fmla="*/ 6139 w 10074"/>
                  <a:gd name="connsiteY2-76" fmla="*/ 0 h 10039"/>
                  <a:gd name="connsiteX3-77" fmla="*/ 8691 w 10074"/>
                  <a:gd name="connsiteY3-78" fmla="*/ 10039 h 10039"/>
                  <a:gd name="connsiteX4-79" fmla="*/ 10074 w 10074"/>
                  <a:gd name="connsiteY4-80" fmla="*/ 5220 h 10039"/>
                  <a:gd name="connsiteX0-81" fmla="*/ 0 w 10074"/>
                  <a:gd name="connsiteY0-82" fmla="*/ 2752 h 10039"/>
                  <a:gd name="connsiteX1-83" fmla="*/ 4188 w 10074"/>
                  <a:gd name="connsiteY1-84" fmla="*/ 7443 h 10039"/>
                  <a:gd name="connsiteX2-85" fmla="*/ 6139 w 10074"/>
                  <a:gd name="connsiteY2-86" fmla="*/ 0 h 10039"/>
                  <a:gd name="connsiteX3-87" fmla="*/ 8691 w 10074"/>
                  <a:gd name="connsiteY3-88" fmla="*/ 10039 h 10039"/>
                  <a:gd name="connsiteX4-89" fmla="*/ 10074 w 10074"/>
                  <a:gd name="connsiteY4-90" fmla="*/ 5220 h 10039"/>
                  <a:gd name="connsiteX0-91" fmla="*/ 0 w 10901"/>
                  <a:gd name="connsiteY0-92" fmla="*/ 2752 h 10039"/>
                  <a:gd name="connsiteX1-93" fmla="*/ 4188 w 10901"/>
                  <a:gd name="connsiteY1-94" fmla="*/ 7443 h 10039"/>
                  <a:gd name="connsiteX2-95" fmla="*/ 6139 w 10901"/>
                  <a:gd name="connsiteY2-96" fmla="*/ 0 h 10039"/>
                  <a:gd name="connsiteX3-97" fmla="*/ 8691 w 10901"/>
                  <a:gd name="connsiteY3-98" fmla="*/ 10039 h 10039"/>
                  <a:gd name="connsiteX4-99" fmla="*/ 10901 w 10901"/>
                  <a:gd name="connsiteY4-100" fmla="*/ 4871 h 10039"/>
                  <a:gd name="connsiteX0-101" fmla="*/ 0 w 10712"/>
                  <a:gd name="connsiteY0-102" fmla="*/ 2752 h 10039"/>
                  <a:gd name="connsiteX1-103" fmla="*/ 4188 w 10712"/>
                  <a:gd name="connsiteY1-104" fmla="*/ 7443 h 10039"/>
                  <a:gd name="connsiteX2-105" fmla="*/ 6139 w 10712"/>
                  <a:gd name="connsiteY2-106" fmla="*/ 0 h 10039"/>
                  <a:gd name="connsiteX3-107" fmla="*/ 8691 w 10712"/>
                  <a:gd name="connsiteY3-108" fmla="*/ 10039 h 10039"/>
                  <a:gd name="connsiteX4-109" fmla="*/ 10712 w 10712"/>
                  <a:gd name="connsiteY4-110" fmla="*/ 5242 h 100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712" h="10039">
                    <a:moveTo>
                      <a:pt x="0" y="2752"/>
                    </a:moveTo>
                    <a:lnTo>
                      <a:pt x="4188" y="7443"/>
                    </a:lnTo>
                    <a:lnTo>
                      <a:pt x="6139" y="0"/>
                    </a:lnTo>
                    <a:cubicBezTo>
                      <a:pt x="6898" y="2971"/>
                      <a:pt x="7415" y="5019"/>
                      <a:pt x="8691" y="10039"/>
                    </a:cubicBezTo>
                    <a:cubicBezTo>
                      <a:pt x="8827" y="9724"/>
                      <a:pt x="10563" y="5757"/>
                      <a:pt x="10712" y="5242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>
                <a:glow rad="88900">
                  <a:schemeClr val="bg1">
                    <a:alpha val="1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3936982" y="1764992"/>
                <a:ext cx="947050" cy="972203"/>
                <a:chOff x="3920315" y="1818530"/>
                <a:chExt cx="947050" cy="891986"/>
              </a:xfrm>
              <a:effectLst>
                <a:glow rad="88900">
                  <a:schemeClr val="bg1">
                    <a:alpha val="10000"/>
                  </a:schemeClr>
                </a:glow>
              </a:effectLst>
            </p:grpSpPr>
            <p:sp>
              <p:nvSpPr>
                <p:cNvPr id="20" name="Oval 199"/>
                <p:cNvSpPr>
                  <a:spLocks noChangeArrowheads="1"/>
                </p:cNvSpPr>
                <p:nvPr/>
              </p:nvSpPr>
              <p:spPr bwMode="auto">
                <a:xfrm>
                  <a:off x="3920315" y="1818530"/>
                  <a:ext cx="947050" cy="891986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Oval 200"/>
                <p:cNvSpPr>
                  <a:spLocks noChangeArrowheads="1"/>
                </p:cNvSpPr>
                <p:nvPr/>
              </p:nvSpPr>
              <p:spPr bwMode="auto">
                <a:xfrm>
                  <a:off x="4154211" y="2038827"/>
                  <a:ext cx="476965" cy="449233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Oval 201"/>
                <p:cNvSpPr>
                  <a:spLocks noChangeArrowheads="1"/>
                </p:cNvSpPr>
                <p:nvPr/>
              </p:nvSpPr>
              <p:spPr bwMode="auto">
                <a:xfrm>
                  <a:off x="4226443" y="2106860"/>
                  <a:ext cx="332499" cy="313167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" name="Oval 202"/>
                <p:cNvSpPr>
                  <a:spLocks noChangeArrowheads="1"/>
                </p:cNvSpPr>
                <p:nvPr/>
              </p:nvSpPr>
              <p:spPr bwMode="auto">
                <a:xfrm>
                  <a:off x="4326193" y="2200810"/>
                  <a:ext cx="135293" cy="127427"/>
                </a:xfrm>
                <a:prstGeom prst="ellipse">
                  <a:avLst/>
                </a:prstGeom>
                <a:solidFill>
                  <a:srgbClr val="E2EBEE"/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" name="Oval 203"/>
                <p:cNvSpPr>
                  <a:spLocks noChangeArrowheads="1"/>
                </p:cNvSpPr>
                <p:nvPr/>
              </p:nvSpPr>
              <p:spPr bwMode="auto">
                <a:xfrm>
                  <a:off x="4347978" y="2222407"/>
                  <a:ext cx="90578" cy="85311"/>
                </a:xfrm>
                <a:prstGeom prst="ellipse">
                  <a:avLst/>
                </a:prstGeom>
                <a:solidFill>
                  <a:schemeClr val="accent2">
                    <a:alpha val="58000"/>
                  </a:schemeClr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541536" y="747324"/>
                <a:ext cx="604232" cy="600290"/>
                <a:chOff x="5541536" y="741883"/>
                <a:chExt cx="604232" cy="568020"/>
              </a:xfrm>
              <a:effectLst>
                <a:glow rad="88900">
                  <a:schemeClr val="bg1">
                    <a:alpha val="10000"/>
                  </a:schemeClr>
                </a:glow>
              </a:effectLst>
            </p:grpSpPr>
            <p:sp>
              <p:nvSpPr>
                <p:cNvPr id="16" name="Oval 204"/>
                <p:cNvSpPr>
                  <a:spLocks noChangeArrowheads="1"/>
                </p:cNvSpPr>
                <p:nvPr/>
              </p:nvSpPr>
              <p:spPr bwMode="auto">
                <a:xfrm>
                  <a:off x="5708933" y="899546"/>
                  <a:ext cx="268293" cy="252693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7" name="Oval 205"/>
                <p:cNvSpPr>
                  <a:spLocks noChangeArrowheads="1"/>
                </p:cNvSpPr>
                <p:nvPr/>
              </p:nvSpPr>
              <p:spPr bwMode="auto">
                <a:xfrm>
                  <a:off x="5541536" y="741883"/>
                  <a:ext cx="604232" cy="568020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" name="Oval 206"/>
                <p:cNvSpPr>
                  <a:spLocks noChangeArrowheads="1"/>
                </p:cNvSpPr>
                <p:nvPr/>
              </p:nvSpPr>
              <p:spPr bwMode="auto">
                <a:xfrm>
                  <a:off x="5770846" y="956780"/>
                  <a:ext cx="145612" cy="136066"/>
                </a:xfrm>
                <a:prstGeom prst="ellipse">
                  <a:avLst/>
                </a:prstGeom>
                <a:solidFill>
                  <a:srgbClr val="E2EBEE"/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Oval 207"/>
                <p:cNvSpPr>
                  <a:spLocks noChangeArrowheads="1"/>
                </p:cNvSpPr>
                <p:nvPr/>
              </p:nvSpPr>
              <p:spPr bwMode="auto">
                <a:xfrm>
                  <a:off x="5798364" y="981618"/>
                  <a:ext cx="91724" cy="86391"/>
                </a:xfrm>
                <a:prstGeom prst="ellipse">
                  <a:avLst/>
                </a:prstGeom>
                <a:solidFill>
                  <a:schemeClr val="accent2">
                    <a:alpha val="58000"/>
                  </a:schemeClr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8" name="组合 131"/>
              <p:cNvGrpSpPr/>
              <p:nvPr/>
            </p:nvGrpSpPr>
            <p:grpSpPr bwMode="auto">
              <a:xfrm>
                <a:off x="1144517" y="1212851"/>
                <a:ext cx="545758" cy="544948"/>
                <a:chOff x="1144517" y="1228912"/>
                <a:chExt cx="545758" cy="516186"/>
              </a:xfrm>
            </p:grpSpPr>
            <p:sp>
              <p:nvSpPr>
                <p:cNvPr id="13" name="Oval 208"/>
                <p:cNvSpPr>
                  <a:spLocks noChangeArrowheads="1"/>
                </p:cNvSpPr>
                <p:nvPr/>
              </p:nvSpPr>
              <p:spPr bwMode="auto">
                <a:xfrm>
                  <a:off x="1366948" y="1440569"/>
                  <a:ext cx="98603" cy="92870"/>
                </a:xfrm>
                <a:prstGeom prst="ellipse">
                  <a:avLst/>
                </a:prstGeom>
                <a:solidFill>
                  <a:srgbClr val="E2EBEE"/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" name="Oval 209"/>
                <p:cNvSpPr>
                  <a:spLocks noChangeArrowheads="1"/>
                </p:cNvSpPr>
                <p:nvPr/>
              </p:nvSpPr>
              <p:spPr bwMode="auto">
                <a:xfrm>
                  <a:off x="1144517" y="1228912"/>
                  <a:ext cx="545758" cy="516186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Oval 210"/>
                <p:cNvSpPr>
                  <a:spLocks noChangeArrowheads="1"/>
                </p:cNvSpPr>
                <p:nvPr/>
              </p:nvSpPr>
              <p:spPr bwMode="auto">
                <a:xfrm>
                  <a:off x="1386439" y="1457848"/>
                  <a:ext cx="61914" cy="59393"/>
                </a:xfrm>
                <a:prstGeom prst="ellipse">
                  <a:avLst/>
                </a:prstGeom>
                <a:solidFill>
                  <a:schemeClr val="accent2">
                    <a:alpha val="58000"/>
                  </a:schemeClr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7526478" y="2499742"/>
                <a:ext cx="296957" cy="306037"/>
                <a:chOff x="7519335" y="2552853"/>
                <a:chExt cx="296957" cy="279690"/>
              </a:xfrm>
              <a:effectLst>
                <a:glow rad="88900">
                  <a:schemeClr val="bg1">
                    <a:alpha val="10000"/>
                  </a:schemeClr>
                </a:glow>
              </a:effectLst>
            </p:grpSpPr>
            <p:sp>
              <p:nvSpPr>
                <p:cNvPr id="10" name="Oval 211"/>
                <p:cNvSpPr>
                  <a:spLocks noChangeArrowheads="1"/>
                </p:cNvSpPr>
                <p:nvPr/>
              </p:nvSpPr>
              <p:spPr bwMode="auto">
                <a:xfrm>
                  <a:off x="7619085" y="2646803"/>
                  <a:ext cx="97457" cy="91790"/>
                </a:xfrm>
                <a:prstGeom prst="ellipse">
                  <a:avLst/>
                </a:prstGeom>
                <a:solidFill>
                  <a:srgbClr val="E2EBEE"/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" name="Oval 212"/>
                <p:cNvSpPr>
                  <a:spLocks noChangeArrowheads="1"/>
                </p:cNvSpPr>
                <p:nvPr/>
              </p:nvSpPr>
              <p:spPr bwMode="auto">
                <a:xfrm>
                  <a:off x="7519335" y="2552853"/>
                  <a:ext cx="296957" cy="279690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" name="Oval 213"/>
                <p:cNvSpPr>
                  <a:spLocks noChangeArrowheads="1"/>
                </p:cNvSpPr>
                <p:nvPr/>
              </p:nvSpPr>
              <p:spPr bwMode="auto">
                <a:xfrm>
                  <a:off x="7636283" y="2664081"/>
                  <a:ext cx="61914" cy="59393"/>
                </a:xfrm>
                <a:prstGeom prst="ellipse">
                  <a:avLst/>
                </a:prstGeom>
                <a:solidFill>
                  <a:schemeClr val="accent2">
                    <a:alpha val="58000"/>
                  </a:schemeClr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10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40104-B117-4022-A957-4950393FE22C}" type="datetimeFigureOut">
              <a:rPr lang="zh-CN" altLang="en-US"/>
            </a:fld>
            <a:endParaRPr lang="zh-CN" altLang="en-US"/>
          </a:p>
        </p:txBody>
      </p:sp>
      <p:sp>
        <p:nvSpPr>
          <p:cNvPr id="10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D89AAA-62AA-473D-953C-C0AC1F81D2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FFBA3-A570-427E-8870-B0EB33D58E8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801A4-571A-434E-AE41-81D2A7EB09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181F8-C582-4F4A-94CF-4FF09268353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5353-A27F-4158-80B1-55835FBC53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52046-D5F8-4EAE-AB8A-05DC3D6DE2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3313D1-EF25-42C8-9198-B7F27CDED4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2371725"/>
            <a:ext cx="9144000" cy="2746375"/>
            <a:chOff x="-564" y="2372488"/>
            <a:chExt cx="9144001" cy="2745821"/>
          </a:xfrm>
        </p:grpSpPr>
        <p:sp>
          <p:nvSpPr>
            <p:cNvPr id="4" name="矩形 3"/>
            <p:cNvSpPr/>
            <p:nvPr/>
          </p:nvSpPr>
          <p:spPr>
            <a:xfrm>
              <a:off x="-564" y="3683498"/>
              <a:ext cx="9144001" cy="1434811"/>
            </a:xfrm>
            <a:prstGeom prst="rect">
              <a:avLst/>
            </a:prstGeom>
            <a:solidFill>
              <a:srgbClr val="FBB833"/>
            </a:solidFill>
            <a:ln>
              <a:noFill/>
            </a:ln>
            <a:effectLst>
              <a:outerShdw blurRad="381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6" name="Freeform 6"/>
            <p:cNvSpPr/>
            <p:nvPr/>
          </p:nvSpPr>
          <p:spPr bwMode="auto">
            <a:xfrm>
              <a:off x="-564" y="2372488"/>
              <a:ext cx="9124951" cy="1293552"/>
            </a:xfrm>
            <a:custGeom>
              <a:avLst/>
              <a:gdLst>
                <a:gd name="T0" fmla="*/ 45 w 1711"/>
                <a:gd name="T1" fmla="*/ 155 h 267"/>
                <a:gd name="T2" fmla="*/ 62 w 1711"/>
                <a:gd name="T3" fmla="*/ 187 h 267"/>
                <a:gd name="T4" fmla="*/ 82 w 1711"/>
                <a:gd name="T5" fmla="*/ 185 h 267"/>
                <a:gd name="T6" fmla="*/ 109 w 1711"/>
                <a:gd name="T7" fmla="*/ 212 h 267"/>
                <a:gd name="T8" fmla="*/ 117 w 1711"/>
                <a:gd name="T9" fmla="*/ 206 h 267"/>
                <a:gd name="T10" fmla="*/ 121 w 1711"/>
                <a:gd name="T11" fmla="*/ 192 h 267"/>
                <a:gd name="T12" fmla="*/ 231 w 1711"/>
                <a:gd name="T13" fmla="*/ 212 h 267"/>
                <a:gd name="T14" fmla="*/ 266 w 1711"/>
                <a:gd name="T15" fmla="*/ 251 h 267"/>
                <a:gd name="T16" fmla="*/ 343 w 1711"/>
                <a:gd name="T17" fmla="*/ 251 h 267"/>
                <a:gd name="T18" fmla="*/ 376 w 1711"/>
                <a:gd name="T19" fmla="*/ 147 h 267"/>
                <a:gd name="T20" fmla="*/ 423 w 1711"/>
                <a:gd name="T21" fmla="*/ 252 h 267"/>
                <a:gd name="T22" fmla="*/ 447 w 1711"/>
                <a:gd name="T23" fmla="*/ 73 h 267"/>
                <a:gd name="T24" fmla="*/ 452 w 1711"/>
                <a:gd name="T25" fmla="*/ 0 h 267"/>
                <a:gd name="T26" fmla="*/ 464 w 1711"/>
                <a:gd name="T27" fmla="*/ 59 h 267"/>
                <a:gd name="T28" fmla="*/ 477 w 1711"/>
                <a:gd name="T29" fmla="*/ 252 h 267"/>
                <a:gd name="T30" fmla="*/ 527 w 1711"/>
                <a:gd name="T31" fmla="*/ 252 h 267"/>
                <a:gd name="T32" fmla="*/ 581 w 1711"/>
                <a:gd name="T33" fmla="*/ 169 h 267"/>
                <a:gd name="T34" fmla="*/ 616 w 1711"/>
                <a:gd name="T35" fmla="*/ 147 h 267"/>
                <a:gd name="T36" fmla="*/ 621 w 1711"/>
                <a:gd name="T37" fmla="*/ 140 h 267"/>
                <a:gd name="T38" fmla="*/ 629 w 1711"/>
                <a:gd name="T39" fmla="*/ 135 h 267"/>
                <a:gd name="T40" fmla="*/ 638 w 1711"/>
                <a:gd name="T41" fmla="*/ 126 h 267"/>
                <a:gd name="T42" fmla="*/ 685 w 1711"/>
                <a:gd name="T43" fmla="*/ 90 h 267"/>
                <a:gd name="T44" fmla="*/ 703 w 1711"/>
                <a:gd name="T45" fmla="*/ 132 h 267"/>
                <a:gd name="T46" fmla="*/ 744 w 1711"/>
                <a:gd name="T47" fmla="*/ 140 h 267"/>
                <a:gd name="T48" fmla="*/ 757 w 1711"/>
                <a:gd name="T49" fmla="*/ 259 h 267"/>
                <a:gd name="T50" fmla="*/ 764 w 1711"/>
                <a:gd name="T51" fmla="*/ 174 h 267"/>
                <a:gd name="T52" fmla="*/ 769 w 1711"/>
                <a:gd name="T53" fmla="*/ 182 h 267"/>
                <a:gd name="T54" fmla="*/ 774 w 1711"/>
                <a:gd name="T55" fmla="*/ 157 h 267"/>
                <a:gd name="T56" fmla="*/ 822 w 1711"/>
                <a:gd name="T57" fmla="*/ 200 h 267"/>
                <a:gd name="T58" fmla="*/ 839 w 1711"/>
                <a:gd name="T59" fmla="*/ 187 h 267"/>
                <a:gd name="T60" fmla="*/ 868 w 1711"/>
                <a:gd name="T61" fmla="*/ 212 h 267"/>
                <a:gd name="T62" fmla="*/ 874 w 1711"/>
                <a:gd name="T63" fmla="*/ 204 h 267"/>
                <a:gd name="T64" fmla="*/ 881 w 1711"/>
                <a:gd name="T65" fmla="*/ 199 h 267"/>
                <a:gd name="T66" fmla="*/ 889 w 1711"/>
                <a:gd name="T67" fmla="*/ 214 h 267"/>
                <a:gd name="T68" fmla="*/ 1001 w 1711"/>
                <a:gd name="T69" fmla="*/ 261 h 267"/>
                <a:gd name="T70" fmla="*/ 1034 w 1711"/>
                <a:gd name="T71" fmla="*/ 261 h 267"/>
                <a:gd name="T72" fmla="*/ 1103 w 1711"/>
                <a:gd name="T73" fmla="*/ 253 h 267"/>
                <a:gd name="T74" fmla="*/ 1108 w 1711"/>
                <a:gd name="T75" fmla="*/ 217 h 267"/>
                <a:gd name="T76" fmla="*/ 1168 w 1711"/>
                <a:gd name="T77" fmla="*/ 216 h 267"/>
                <a:gd name="T78" fmla="*/ 1191 w 1711"/>
                <a:gd name="T79" fmla="*/ 107 h 267"/>
                <a:gd name="T80" fmla="*/ 1279 w 1711"/>
                <a:gd name="T81" fmla="*/ 134 h 267"/>
                <a:gd name="T82" fmla="*/ 1335 w 1711"/>
                <a:gd name="T83" fmla="*/ 254 h 267"/>
                <a:gd name="T84" fmla="*/ 1371 w 1711"/>
                <a:gd name="T85" fmla="*/ 254 h 267"/>
                <a:gd name="T86" fmla="*/ 1378 w 1711"/>
                <a:gd name="T87" fmla="*/ 144 h 267"/>
                <a:gd name="T88" fmla="*/ 1389 w 1711"/>
                <a:gd name="T89" fmla="*/ 139 h 267"/>
                <a:gd name="T90" fmla="*/ 1399 w 1711"/>
                <a:gd name="T91" fmla="*/ 130 h 267"/>
                <a:gd name="T92" fmla="*/ 1408 w 1711"/>
                <a:gd name="T93" fmla="*/ 266 h 267"/>
                <a:gd name="T94" fmla="*/ 1454 w 1711"/>
                <a:gd name="T95" fmla="*/ 266 h 267"/>
                <a:gd name="T96" fmla="*/ 1491 w 1711"/>
                <a:gd name="T97" fmla="*/ 133 h 267"/>
                <a:gd name="T98" fmla="*/ 1506 w 1711"/>
                <a:gd name="T99" fmla="*/ 253 h 267"/>
                <a:gd name="T100" fmla="*/ 1537 w 1711"/>
                <a:gd name="T101" fmla="*/ 256 h 267"/>
                <a:gd name="T102" fmla="*/ 1574 w 1711"/>
                <a:gd name="T103" fmla="*/ 160 h 267"/>
                <a:gd name="T104" fmla="*/ 1591 w 1711"/>
                <a:gd name="T105" fmla="*/ 240 h 267"/>
                <a:gd name="T106" fmla="*/ 1653 w 1711"/>
                <a:gd name="T107" fmla="*/ 239 h 267"/>
                <a:gd name="T108" fmla="*/ 1663 w 1711"/>
                <a:gd name="T109" fmla="*/ 219 h 267"/>
                <a:gd name="connsiteX0" fmla="*/ 0 w 10000"/>
                <a:gd name="connsiteY0" fmla="*/ 10000 h 10000"/>
                <a:gd name="connsiteX1" fmla="*/ 0 w 10000"/>
                <a:gd name="connsiteY1" fmla="*/ 9438 h 10000"/>
                <a:gd name="connsiteX2" fmla="*/ 76 w 10000"/>
                <a:gd name="connsiteY2" fmla="*/ 9438 h 10000"/>
                <a:gd name="connsiteX3" fmla="*/ 76 w 10000"/>
                <a:gd name="connsiteY3" fmla="*/ 5805 h 10000"/>
                <a:gd name="connsiteX4" fmla="*/ 263 w 10000"/>
                <a:gd name="connsiteY4" fmla="*/ 5805 h 10000"/>
                <a:gd name="connsiteX5" fmla="*/ 263 w 10000"/>
                <a:gd name="connsiteY5" fmla="*/ 9401 h 10000"/>
                <a:gd name="connsiteX6" fmla="*/ 321 w 10000"/>
                <a:gd name="connsiteY6" fmla="*/ 9401 h 10000"/>
                <a:gd name="connsiteX7" fmla="*/ 321 w 10000"/>
                <a:gd name="connsiteY7" fmla="*/ 7378 h 10000"/>
                <a:gd name="connsiteX8" fmla="*/ 362 w 10000"/>
                <a:gd name="connsiteY8" fmla="*/ 7378 h 10000"/>
                <a:gd name="connsiteX9" fmla="*/ 362 w 10000"/>
                <a:gd name="connsiteY9" fmla="*/ 7004 h 10000"/>
                <a:gd name="connsiteX10" fmla="*/ 374 w 10000"/>
                <a:gd name="connsiteY10" fmla="*/ 7004 h 10000"/>
                <a:gd name="connsiteX11" fmla="*/ 374 w 10000"/>
                <a:gd name="connsiteY11" fmla="*/ 7378 h 10000"/>
                <a:gd name="connsiteX12" fmla="*/ 468 w 10000"/>
                <a:gd name="connsiteY12" fmla="*/ 7378 h 10000"/>
                <a:gd name="connsiteX13" fmla="*/ 468 w 10000"/>
                <a:gd name="connsiteY13" fmla="*/ 6929 h 10000"/>
                <a:gd name="connsiteX14" fmla="*/ 479 w 10000"/>
                <a:gd name="connsiteY14" fmla="*/ 6929 h 10000"/>
                <a:gd name="connsiteX15" fmla="*/ 479 w 10000"/>
                <a:gd name="connsiteY15" fmla="*/ 7378 h 10000"/>
                <a:gd name="connsiteX16" fmla="*/ 508 w 10000"/>
                <a:gd name="connsiteY16" fmla="*/ 7378 h 10000"/>
                <a:gd name="connsiteX17" fmla="*/ 508 w 10000"/>
                <a:gd name="connsiteY17" fmla="*/ 9401 h 10000"/>
                <a:gd name="connsiteX18" fmla="*/ 637 w 10000"/>
                <a:gd name="connsiteY18" fmla="*/ 9401 h 10000"/>
                <a:gd name="connsiteX19" fmla="*/ 637 w 10000"/>
                <a:gd name="connsiteY19" fmla="*/ 7940 h 10000"/>
                <a:gd name="connsiteX20" fmla="*/ 655 w 10000"/>
                <a:gd name="connsiteY20" fmla="*/ 7940 h 10000"/>
                <a:gd name="connsiteX21" fmla="*/ 655 w 10000"/>
                <a:gd name="connsiteY21" fmla="*/ 7865 h 10000"/>
                <a:gd name="connsiteX22" fmla="*/ 672 w 10000"/>
                <a:gd name="connsiteY22" fmla="*/ 7865 h 10000"/>
                <a:gd name="connsiteX23" fmla="*/ 672 w 10000"/>
                <a:gd name="connsiteY23" fmla="*/ 7715 h 10000"/>
                <a:gd name="connsiteX24" fmla="*/ 684 w 10000"/>
                <a:gd name="connsiteY24" fmla="*/ 7715 h 10000"/>
                <a:gd name="connsiteX25" fmla="*/ 684 w 10000"/>
                <a:gd name="connsiteY25" fmla="*/ 7566 h 10000"/>
                <a:gd name="connsiteX26" fmla="*/ 695 w 10000"/>
                <a:gd name="connsiteY26" fmla="*/ 7566 h 10000"/>
                <a:gd name="connsiteX27" fmla="*/ 695 w 10000"/>
                <a:gd name="connsiteY27" fmla="*/ 7491 h 10000"/>
                <a:gd name="connsiteX28" fmla="*/ 707 w 10000"/>
                <a:gd name="connsiteY28" fmla="*/ 7491 h 10000"/>
                <a:gd name="connsiteX29" fmla="*/ 707 w 10000"/>
                <a:gd name="connsiteY29" fmla="*/ 7191 h 10000"/>
                <a:gd name="connsiteX30" fmla="*/ 731 w 10000"/>
                <a:gd name="connsiteY30" fmla="*/ 7191 h 10000"/>
                <a:gd name="connsiteX31" fmla="*/ 731 w 10000"/>
                <a:gd name="connsiteY31" fmla="*/ 9438 h 10000"/>
                <a:gd name="connsiteX32" fmla="*/ 742 w 10000"/>
                <a:gd name="connsiteY32" fmla="*/ 9438 h 10000"/>
                <a:gd name="connsiteX33" fmla="*/ 742 w 10000"/>
                <a:gd name="connsiteY33" fmla="*/ 7940 h 10000"/>
                <a:gd name="connsiteX34" fmla="*/ 1350 w 10000"/>
                <a:gd name="connsiteY34" fmla="*/ 7940 h 10000"/>
                <a:gd name="connsiteX35" fmla="*/ 1350 w 10000"/>
                <a:gd name="connsiteY35" fmla="*/ 9401 h 10000"/>
                <a:gd name="connsiteX36" fmla="*/ 1409 w 10000"/>
                <a:gd name="connsiteY36" fmla="*/ 9401 h 10000"/>
                <a:gd name="connsiteX37" fmla="*/ 1409 w 10000"/>
                <a:gd name="connsiteY37" fmla="*/ 5693 h 10000"/>
                <a:gd name="connsiteX38" fmla="*/ 1555 w 10000"/>
                <a:gd name="connsiteY38" fmla="*/ 5693 h 10000"/>
                <a:gd name="connsiteX39" fmla="*/ 1555 w 10000"/>
                <a:gd name="connsiteY39" fmla="*/ 9401 h 10000"/>
                <a:gd name="connsiteX40" fmla="*/ 1607 w 10000"/>
                <a:gd name="connsiteY40" fmla="*/ 9401 h 10000"/>
                <a:gd name="connsiteX41" fmla="*/ 1607 w 10000"/>
                <a:gd name="connsiteY41" fmla="*/ 6929 h 10000"/>
                <a:gd name="connsiteX42" fmla="*/ 1981 w 10000"/>
                <a:gd name="connsiteY42" fmla="*/ 6929 h 10000"/>
                <a:gd name="connsiteX43" fmla="*/ 1981 w 10000"/>
                <a:gd name="connsiteY43" fmla="*/ 9401 h 10000"/>
                <a:gd name="connsiteX44" fmla="*/ 2005 w 10000"/>
                <a:gd name="connsiteY44" fmla="*/ 9401 h 10000"/>
                <a:gd name="connsiteX45" fmla="*/ 2005 w 10000"/>
                <a:gd name="connsiteY45" fmla="*/ 8427 h 10000"/>
                <a:gd name="connsiteX46" fmla="*/ 2028 w 10000"/>
                <a:gd name="connsiteY46" fmla="*/ 8427 h 10000"/>
                <a:gd name="connsiteX47" fmla="*/ 2028 w 10000"/>
                <a:gd name="connsiteY47" fmla="*/ 8015 h 10000"/>
                <a:gd name="connsiteX48" fmla="*/ 2198 w 10000"/>
                <a:gd name="connsiteY48" fmla="*/ 8015 h 10000"/>
                <a:gd name="connsiteX49" fmla="*/ 2198 w 10000"/>
                <a:gd name="connsiteY49" fmla="*/ 5506 h 10000"/>
                <a:gd name="connsiteX50" fmla="*/ 2379 w 10000"/>
                <a:gd name="connsiteY50" fmla="*/ 5506 h 10000"/>
                <a:gd name="connsiteX51" fmla="*/ 2379 w 10000"/>
                <a:gd name="connsiteY51" fmla="*/ 8015 h 10000"/>
                <a:gd name="connsiteX52" fmla="*/ 2390 w 10000"/>
                <a:gd name="connsiteY52" fmla="*/ 8390 h 10000"/>
                <a:gd name="connsiteX53" fmla="*/ 2472 w 10000"/>
                <a:gd name="connsiteY53" fmla="*/ 8390 h 10000"/>
                <a:gd name="connsiteX54" fmla="*/ 2472 w 10000"/>
                <a:gd name="connsiteY54" fmla="*/ 9438 h 10000"/>
                <a:gd name="connsiteX55" fmla="*/ 2519 w 10000"/>
                <a:gd name="connsiteY55" fmla="*/ 9438 h 10000"/>
                <a:gd name="connsiteX56" fmla="*/ 2519 w 10000"/>
                <a:gd name="connsiteY56" fmla="*/ 3970 h 10000"/>
                <a:gd name="connsiteX57" fmla="*/ 2554 w 10000"/>
                <a:gd name="connsiteY57" fmla="*/ 3970 h 10000"/>
                <a:gd name="connsiteX58" fmla="*/ 2554 w 10000"/>
                <a:gd name="connsiteY58" fmla="*/ 2734 h 10000"/>
                <a:gd name="connsiteX59" fmla="*/ 2613 w 10000"/>
                <a:gd name="connsiteY59" fmla="*/ 2734 h 10000"/>
                <a:gd name="connsiteX60" fmla="*/ 2613 w 10000"/>
                <a:gd name="connsiteY60" fmla="*/ 2210 h 10000"/>
                <a:gd name="connsiteX61" fmla="*/ 2624 w 10000"/>
                <a:gd name="connsiteY61" fmla="*/ 2210 h 10000"/>
                <a:gd name="connsiteX62" fmla="*/ 2624 w 10000"/>
                <a:gd name="connsiteY62" fmla="*/ 1610 h 10000"/>
                <a:gd name="connsiteX63" fmla="*/ 2642 w 10000"/>
                <a:gd name="connsiteY63" fmla="*/ 1610 h 10000"/>
                <a:gd name="connsiteX64" fmla="*/ 2642 w 10000"/>
                <a:gd name="connsiteY64" fmla="*/ 0 h 10000"/>
                <a:gd name="connsiteX65" fmla="*/ 2648 w 10000"/>
                <a:gd name="connsiteY65" fmla="*/ 0 h 10000"/>
                <a:gd name="connsiteX66" fmla="*/ 2648 w 10000"/>
                <a:gd name="connsiteY66" fmla="*/ 1610 h 10000"/>
                <a:gd name="connsiteX67" fmla="*/ 2683 w 10000"/>
                <a:gd name="connsiteY67" fmla="*/ 1610 h 10000"/>
                <a:gd name="connsiteX68" fmla="*/ 2683 w 10000"/>
                <a:gd name="connsiteY68" fmla="*/ 2210 h 10000"/>
                <a:gd name="connsiteX69" fmla="*/ 2712 w 10000"/>
                <a:gd name="connsiteY69" fmla="*/ 2210 h 10000"/>
                <a:gd name="connsiteX70" fmla="*/ 2712 w 10000"/>
                <a:gd name="connsiteY70" fmla="*/ 2734 h 10000"/>
                <a:gd name="connsiteX71" fmla="*/ 2759 w 10000"/>
                <a:gd name="connsiteY71" fmla="*/ 2734 h 10000"/>
                <a:gd name="connsiteX72" fmla="*/ 2759 w 10000"/>
                <a:gd name="connsiteY72" fmla="*/ 3970 h 10000"/>
                <a:gd name="connsiteX73" fmla="*/ 2788 w 10000"/>
                <a:gd name="connsiteY73" fmla="*/ 3970 h 10000"/>
                <a:gd name="connsiteX74" fmla="*/ 2788 w 10000"/>
                <a:gd name="connsiteY74" fmla="*/ 9438 h 10000"/>
                <a:gd name="connsiteX75" fmla="*/ 2817 w 10000"/>
                <a:gd name="connsiteY75" fmla="*/ 9438 h 10000"/>
                <a:gd name="connsiteX76" fmla="*/ 2817 w 10000"/>
                <a:gd name="connsiteY76" fmla="*/ 5056 h 10000"/>
                <a:gd name="connsiteX77" fmla="*/ 3045 w 10000"/>
                <a:gd name="connsiteY77" fmla="*/ 5056 h 10000"/>
                <a:gd name="connsiteX78" fmla="*/ 3045 w 10000"/>
                <a:gd name="connsiteY78" fmla="*/ 9438 h 10000"/>
                <a:gd name="connsiteX79" fmla="*/ 3080 w 10000"/>
                <a:gd name="connsiteY79" fmla="*/ 9438 h 10000"/>
                <a:gd name="connsiteX80" fmla="*/ 3080 w 10000"/>
                <a:gd name="connsiteY80" fmla="*/ 8390 h 10000"/>
                <a:gd name="connsiteX81" fmla="*/ 3378 w 10000"/>
                <a:gd name="connsiteY81" fmla="*/ 8390 h 10000"/>
                <a:gd name="connsiteX82" fmla="*/ 3378 w 10000"/>
                <a:gd name="connsiteY82" fmla="*/ 9401 h 10000"/>
                <a:gd name="connsiteX83" fmla="*/ 3396 w 10000"/>
                <a:gd name="connsiteY83" fmla="*/ 9401 h 10000"/>
                <a:gd name="connsiteX84" fmla="*/ 3396 w 10000"/>
                <a:gd name="connsiteY84" fmla="*/ 6330 h 10000"/>
                <a:gd name="connsiteX85" fmla="*/ 3513 w 10000"/>
                <a:gd name="connsiteY85" fmla="*/ 6330 h 10000"/>
                <a:gd name="connsiteX86" fmla="*/ 3513 w 10000"/>
                <a:gd name="connsiteY86" fmla="*/ 9401 h 10000"/>
                <a:gd name="connsiteX87" fmla="*/ 3583 w 10000"/>
                <a:gd name="connsiteY87" fmla="*/ 9401 h 10000"/>
                <a:gd name="connsiteX88" fmla="*/ 3583 w 10000"/>
                <a:gd name="connsiteY88" fmla="*/ 5506 h 10000"/>
                <a:gd name="connsiteX89" fmla="*/ 3600 w 10000"/>
                <a:gd name="connsiteY89" fmla="*/ 5506 h 10000"/>
                <a:gd name="connsiteX90" fmla="*/ 3600 w 10000"/>
                <a:gd name="connsiteY90" fmla="*/ 5431 h 10000"/>
                <a:gd name="connsiteX91" fmla="*/ 3612 w 10000"/>
                <a:gd name="connsiteY91" fmla="*/ 5431 h 10000"/>
                <a:gd name="connsiteX92" fmla="*/ 3612 w 10000"/>
                <a:gd name="connsiteY92" fmla="*/ 5318 h 10000"/>
                <a:gd name="connsiteX93" fmla="*/ 3629 w 10000"/>
                <a:gd name="connsiteY93" fmla="*/ 5318 h 10000"/>
                <a:gd name="connsiteX94" fmla="*/ 3629 w 10000"/>
                <a:gd name="connsiteY94" fmla="*/ 5243 h 10000"/>
                <a:gd name="connsiteX95" fmla="*/ 3641 w 10000"/>
                <a:gd name="connsiteY95" fmla="*/ 5243 h 10000"/>
                <a:gd name="connsiteX96" fmla="*/ 3641 w 10000"/>
                <a:gd name="connsiteY96" fmla="*/ 5131 h 10000"/>
                <a:gd name="connsiteX97" fmla="*/ 3665 w 10000"/>
                <a:gd name="connsiteY97" fmla="*/ 5131 h 10000"/>
                <a:gd name="connsiteX98" fmla="*/ 3665 w 10000"/>
                <a:gd name="connsiteY98" fmla="*/ 5056 h 10000"/>
                <a:gd name="connsiteX99" fmla="*/ 3676 w 10000"/>
                <a:gd name="connsiteY99" fmla="*/ 5056 h 10000"/>
                <a:gd name="connsiteX100" fmla="*/ 3682 w 10000"/>
                <a:gd name="connsiteY100" fmla="*/ 4944 h 10000"/>
                <a:gd name="connsiteX101" fmla="*/ 3700 w 10000"/>
                <a:gd name="connsiteY101" fmla="*/ 4869 h 10000"/>
                <a:gd name="connsiteX102" fmla="*/ 3705 w 10000"/>
                <a:gd name="connsiteY102" fmla="*/ 4794 h 10000"/>
                <a:gd name="connsiteX103" fmla="*/ 3700 w 10000"/>
                <a:gd name="connsiteY103" fmla="*/ 4719 h 10000"/>
                <a:gd name="connsiteX104" fmla="*/ 3729 w 10000"/>
                <a:gd name="connsiteY104" fmla="*/ 4719 h 10000"/>
                <a:gd name="connsiteX105" fmla="*/ 3746 w 10000"/>
                <a:gd name="connsiteY105" fmla="*/ 4719 h 10000"/>
                <a:gd name="connsiteX106" fmla="*/ 3746 w 10000"/>
                <a:gd name="connsiteY106" fmla="*/ 9401 h 10000"/>
                <a:gd name="connsiteX107" fmla="*/ 3787 w 10000"/>
                <a:gd name="connsiteY107" fmla="*/ 9401 h 10000"/>
                <a:gd name="connsiteX108" fmla="*/ 3787 w 10000"/>
                <a:gd name="connsiteY108" fmla="*/ 3371 h 10000"/>
                <a:gd name="connsiteX109" fmla="*/ 4004 w 10000"/>
                <a:gd name="connsiteY109" fmla="*/ 3371 h 10000"/>
                <a:gd name="connsiteX110" fmla="*/ 4004 w 10000"/>
                <a:gd name="connsiteY110" fmla="*/ 9401 h 10000"/>
                <a:gd name="connsiteX111" fmla="*/ 4079 w 10000"/>
                <a:gd name="connsiteY111" fmla="*/ 9401 h 10000"/>
                <a:gd name="connsiteX112" fmla="*/ 4079 w 10000"/>
                <a:gd name="connsiteY112" fmla="*/ 6180 h 10000"/>
                <a:gd name="connsiteX113" fmla="*/ 4109 w 10000"/>
                <a:gd name="connsiteY113" fmla="*/ 6180 h 10000"/>
                <a:gd name="connsiteX114" fmla="*/ 4109 w 10000"/>
                <a:gd name="connsiteY114" fmla="*/ 4944 h 10000"/>
                <a:gd name="connsiteX115" fmla="*/ 4278 w 10000"/>
                <a:gd name="connsiteY115" fmla="*/ 4944 h 10000"/>
                <a:gd name="connsiteX116" fmla="*/ 4278 w 10000"/>
                <a:gd name="connsiteY116" fmla="*/ 6142 h 10000"/>
                <a:gd name="connsiteX117" fmla="*/ 4307 w 10000"/>
                <a:gd name="connsiteY117" fmla="*/ 6142 h 10000"/>
                <a:gd name="connsiteX118" fmla="*/ 4307 w 10000"/>
                <a:gd name="connsiteY118" fmla="*/ 5243 h 10000"/>
                <a:gd name="connsiteX119" fmla="*/ 4348 w 10000"/>
                <a:gd name="connsiteY119" fmla="*/ 5243 h 10000"/>
                <a:gd name="connsiteX120" fmla="*/ 4348 w 10000"/>
                <a:gd name="connsiteY120" fmla="*/ 6180 h 10000"/>
                <a:gd name="connsiteX121" fmla="*/ 4366 w 10000"/>
                <a:gd name="connsiteY121" fmla="*/ 6180 h 10000"/>
                <a:gd name="connsiteX122" fmla="*/ 4366 w 10000"/>
                <a:gd name="connsiteY122" fmla="*/ 9438 h 10000"/>
                <a:gd name="connsiteX123" fmla="*/ 4424 w 10000"/>
                <a:gd name="connsiteY123" fmla="*/ 9438 h 10000"/>
                <a:gd name="connsiteX124" fmla="*/ 4424 w 10000"/>
                <a:gd name="connsiteY124" fmla="*/ 9700 h 10000"/>
                <a:gd name="connsiteX125" fmla="*/ 4442 w 10000"/>
                <a:gd name="connsiteY125" fmla="*/ 9700 h 10000"/>
                <a:gd name="connsiteX126" fmla="*/ 4442 w 10000"/>
                <a:gd name="connsiteY126" fmla="*/ 6442 h 10000"/>
                <a:gd name="connsiteX127" fmla="*/ 4454 w 10000"/>
                <a:gd name="connsiteY127" fmla="*/ 6442 h 10000"/>
                <a:gd name="connsiteX128" fmla="*/ 4454 w 10000"/>
                <a:gd name="connsiteY128" fmla="*/ 6517 h 10000"/>
                <a:gd name="connsiteX129" fmla="*/ 4465 w 10000"/>
                <a:gd name="connsiteY129" fmla="*/ 6517 h 10000"/>
                <a:gd name="connsiteX130" fmla="*/ 4465 w 10000"/>
                <a:gd name="connsiteY130" fmla="*/ 6629 h 10000"/>
                <a:gd name="connsiteX131" fmla="*/ 4483 w 10000"/>
                <a:gd name="connsiteY131" fmla="*/ 6629 h 10000"/>
                <a:gd name="connsiteX132" fmla="*/ 4483 w 10000"/>
                <a:gd name="connsiteY132" fmla="*/ 6742 h 10000"/>
                <a:gd name="connsiteX133" fmla="*/ 4494 w 10000"/>
                <a:gd name="connsiteY133" fmla="*/ 6742 h 10000"/>
                <a:gd name="connsiteX134" fmla="*/ 4494 w 10000"/>
                <a:gd name="connsiteY134" fmla="*/ 6816 h 10000"/>
                <a:gd name="connsiteX135" fmla="*/ 4512 w 10000"/>
                <a:gd name="connsiteY135" fmla="*/ 6816 h 10000"/>
                <a:gd name="connsiteX136" fmla="*/ 4512 w 10000"/>
                <a:gd name="connsiteY136" fmla="*/ 6929 h 10000"/>
                <a:gd name="connsiteX137" fmla="*/ 4524 w 10000"/>
                <a:gd name="connsiteY137" fmla="*/ 6929 h 10000"/>
                <a:gd name="connsiteX138" fmla="*/ 4524 w 10000"/>
                <a:gd name="connsiteY138" fmla="*/ 7004 h 10000"/>
                <a:gd name="connsiteX139" fmla="*/ 4524 w 10000"/>
                <a:gd name="connsiteY139" fmla="*/ 5880 h 10000"/>
                <a:gd name="connsiteX140" fmla="*/ 4699 w 10000"/>
                <a:gd name="connsiteY140" fmla="*/ 5880 h 10000"/>
                <a:gd name="connsiteX141" fmla="*/ 4699 w 10000"/>
                <a:gd name="connsiteY141" fmla="*/ 7566 h 10000"/>
                <a:gd name="connsiteX142" fmla="*/ 4763 w 10000"/>
                <a:gd name="connsiteY142" fmla="*/ 7566 h 10000"/>
                <a:gd name="connsiteX143" fmla="*/ 4763 w 10000"/>
                <a:gd name="connsiteY143" fmla="*/ 7491 h 10000"/>
                <a:gd name="connsiteX144" fmla="*/ 4804 w 10000"/>
                <a:gd name="connsiteY144" fmla="*/ 7491 h 10000"/>
                <a:gd name="connsiteX145" fmla="*/ 4804 w 10000"/>
                <a:gd name="connsiteY145" fmla="*/ 7004 h 10000"/>
                <a:gd name="connsiteX146" fmla="*/ 4816 w 10000"/>
                <a:gd name="connsiteY146" fmla="*/ 7004 h 10000"/>
                <a:gd name="connsiteX147" fmla="*/ 4816 w 10000"/>
                <a:gd name="connsiteY147" fmla="*/ 7453 h 10000"/>
                <a:gd name="connsiteX148" fmla="*/ 4904 w 10000"/>
                <a:gd name="connsiteY148" fmla="*/ 7453 h 10000"/>
                <a:gd name="connsiteX149" fmla="*/ 4904 w 10000"/>
                <a:gd name="connsiteY149" fmla="*/ 7004 h 10000"/>
                <a:gd name="connsiteX150" fmla="*/ 4915 w 10000"/>
                <a:gd name="connsiteY150" fmla="*/ 7004 h 10000"/>
                <a:gd name="connsiteX151" fmla="*/ 4915 w 10000"/>
                <a:gd name="connsiteY151" fmla="*/ 7453 h 10000"/>
                <a:gd name="connsiteX152" fmla="*/ 4950 w 10000"/>
                <a:gd name="connsiteY152" fmla="*/ 7453 h 10000"/>
                <a:gd name="connsiteX153" fmla="*/ 4950 w 10000"/>
                <a:gd name="connsiteY153" fmla="*/ 7940 h 10000"/>
                <a:gd name="connsiteX154" fmla="*/ 5073 w 10000"/>
                <a:gd name="connsiteY154" fmla="*/ 7940 h 10000"/>
                <a:gd name="connsiteX155" fmla="*/ 5073 w 10000"/>
                <a:gd name="connsiteY155" fmla="*/ 7828 h 10000"/>
                <a:gd name="connsiteX156" fmla="*/ 5091 w 10000"/>
                <a:gd name="connsiteY156" fmla="*/ 7828 h 10000"/>
                <a:gd name="connsiteX157" fmla="*/ 5091 w 10000"/>
                <a:gd name="connsiteY157" fmla="*/ 7753 h 10000"/>
                <a:gd name="connsiteX158" fmla="*/ 5108 w 10000"/>
                <a:gd name="connsiteY158" fmla="*/ 7753 h 10000"/>
                <a:gd name="connsiteX159" fmla="*/ 5108 w 10000"/>
                <a:gd name="connsiteY159" fmla="*/ 7640 h 10000"/>
                <a:gd name="connsiteX160" fmla="*/ 5126 w 10000"/>
                <a:gd name="connsiteY160" fmla="*/ 7640 h 10000"/>
                <a:gd name="connsiteX161" fmla="*/ 5126 w 10000"/>
                <a:gd name="connsiteY161" fmla="*/ 7566 h 10000"/>
                <a:gd name="connsiteX162" fmla="*/ 5137 w 10000"/>
                <a:gd name="connsiteY162" fmla="*/ 7566 h 10000"/>
                <a:gd name="connsiteX163" fmla="*/ 5137 w 10000"/>
                <a:gd name="connsiteY163" fmla="*/ 7453 h 10000"/>
                <a:gd name="connsiteX164" fmla="*/ 5149 w 10000"/>
                <a:gd name="connsiteY164" fmla="*/ 7453 h 10000"/>
                <a:gd name="connsiteX165" fmla="*/ 5149 w 10000"/>
                <a:gd name="connsiteY165" fmla="*/ 7378 h 10000"/>
                <a:gd name="connsiteX166" fmla="*/ 5167 w 10000"/>
                <a:gd name="connsiteY166" fmla="*/ 7378 h 10000"/>
                <a:gd name="connsiteX167" fmla="*/ 5167 w 10000"/>
                <a:gd name="connsiteY167" fmla="*/ 8839 h 10000"/>
                <a:gd name="connsiteX168" fmla="*/ 5196 w 10000"/>
                <a:gd name="connsiteY168" fmla="*/ 8839 h 10000"/>
                <a:gd name="connsiteX169" fmla="*/ 5196 w 10000"/>
                <a:gd name="connsiteY169" fmla="*/ 8015 h 10000"/>
                <a:gd name="connsiteX170" fmla="*/ 5786 w 10000"/>
                <a:gd name="connsiteY170" fmla="*/ 8015 h 10000"/>
                <a:gd name="connsiteX171" fmla="*/ 5786 w 10000"/>
                <a:gd name="connsiteY171" fmla="*/ 9513 h 10000"/>
                <a:gd name="connsiteX172" fmla="*/ 5827 w 10000"/>
                <a:gd name="connsiteY172" fmla="*/ 9513 h 10000"/>
                <a:gd name="connsiteX173" fmla="*/ 5827 w 10000"/>
                <a:gd name="connsiteY173" fmla="*/ 9775 h 10000"/>
                <a:gd name="connsiteX174" fmla="*/ 5850 w 10000"/>
                <a:gd name="connsiteY174" fmla="*/ 9775 h 10000"/>
                <a:gd name="connsiteX175" fmla="*/ 5850 w 10000"/>
                <a:gd name="connsiteY175" fmla="*/ 5805 h 10000"/>
                <a:gd name="connsiteX176" fmla="*/ 5991 w 10000"/>
                <a:gd name="connsiteY176" fmla="*/ 5805 h 10000"/>
                <a:gd name="connsiteX177" fmla="*/ 5991 w 10000"/>
                <a:gd name="connsiteY177" fmla="*/ 9513 h 10000"/>
                <a:gd name="connsiteX178" fmla="*/ 6043 w 10000"/>
                <a:gd name="connsiteY178" fmla="*/ 9513 h 10000"/>
                <a:gd name="connsiteX179" fmla="*/ 6043 w 10000"/>
                <a:gd name="connsiteY179" fmla="*/ 9775 h 10000"/>
                <a:gd name="connsiteX180" fmla="*/ 6067 w 10000"/>
                <a:gd name="connsiteY180" fmla="*/ 9775 h 10000"/>
                <a:gd name="connsiteX181" fmla="*/ 6067 w 10000"/>
                <a:gd name="connsiteY181" fmla="*/ 7041 h 10000"/>
                <a:gd name="connsiteX182" fmla="*/ 6423 w 10000"/>
                <a:gd name="connsiteY182" fmla="*/ 7041 h 10000"/>
                <a:gd name="connsiteX183" fmla="*/ 6423 w 10000"/>
                <a:gd name="connsiteY183" fmla="*/ 9476 h 10000"/>
                <a:gd name="connsiteX184" fmla="*/ 6447 w 10000"/>
                <a:gd name="connsiteY184" fmla="*/ 9476 h 10000"/>
                <a:gd name="connsiteX185" fmla="*/ 6447 w 10000"/>
                <a:gd name="connsiteY185" fmla="*/ 9963 h 10000"/>
                <a:gd name="connsiteX186" fmla="*/ 6458 w 10000"/>
                <a:gd name="connsiteY186" fmla="*/ 9963 h 10000"/>
                <a:gd name="connsiteX187" fmla="*/ 6458 w 10000"/>
                <a:gd name="connsiteY187" fmla="*/ 8502 h 10000"/>
                <a:gd name="connsiteX188" fmla="*/ 6476 w 10000"/>
                <a:gd name="connsiteY188" fmla="*/ 8502 h 10000"/>
                <a:gd name="connsiteX189" fmla="*/ 6476 w 10000"/>
                <a:gd name="connsiteY189" fmla="*/ 8127 h 10000"/>
                <a:gd name="connsiteX190" fmla="*/ 6639 w 10000"/>
                <a:gd name="connsiteY190" fmla="*/ 8127 h 10000"/>
                <a:gd name="connsiteX191" fmla="*/ 6639 w 10000"/>
                <a:gd name="connsiteY191" fmla="*/ 5618 h 10000"/>
                <a:gd name="connsiteX192" fmla="*/ 6815 w 10000"/>
                <a:gd name="connsiteY192" fmla="*/ 5618 h 10000"/>
                <a:gd name="connsiteX193" fmla="*/ 6815 w 10000"/>
                <a:gd name="connsiteY193" fmla="*/ 8090 h 10000"/>
                <a:gd name="connsiteX194" fmla="*/ 6826 w 10000"/>
                <a:gd name="connsiteY194" fmla="*/ 8090 h 10000"/>
                <a:gd name="connsiteX195" fmla="*/ 6826 w 10000"/>
                <a:gd name="connsiteY195" fmla="*/ 8464 h 10000"/>
                <a:gd name="connsiteX196" fmla="*/ 6937 w 10000"/>
                <a:gd name="connsiteY196" fmla="*/ 8464 h 10000"/>
                <a:gd name="connsiteX197" fmla="*/ 6937 w 10000"/>
                <a:gd name="connsiteY197" fmla="*/ 9551 h 10000"/>
                <a:gd name="connsiteX198" fmla="*/ 6961 w 10000"/>
                <a:gd name="connsiteY198" fmla="*/ 9551 h 10000"/>
                <a:gd name="connsiteX199" fmla="*/ 6961 w 10000"/>
                <a:gd name="connsiteY199" fmla="*/ 4007 h 10000"/>
                <a:gd name="connsiteX200" fmla="*/ 7224 w 10000"/>
                <a:gd name="connsiteY200" fmla="*/ 486 h 10000"/>
                <a:gd name="connsiteX201" fmla="*/ 7224 w 10000"/>
                <a:gd name="connsiteY201" fmla="*/ 9513 h 10000"/>
                <a:gd name="connsiteX202" fmla="*/ 7265 w 10000"/>
                <a:gd name="connsiteY202" fmla="*/ 9513 h 10000"/>
                <a:gd name="connsiteX203" fmla="*/ 7265 w 10000"/>
                <a:gd name="connsiteY203" fmla="*/ 5019 h 10000"/>
                <a:gd name="connsiteX204" fmla="*/ 7475 w 10000"/>
                <a:gd name="connsiteY204" fmla="*/ 5019 h 10000"/>
                <a:gd name="connsiteX205" fmla="*/ 7475 w 10000"/>
                <a:gd name="connsiteY205" fmla="*/ 9513 h 10000"/>
                <a:gd name="connsiteX206" fmla="*/ 7516 w 10000"/>
                <a:gd name="connsiteY206" fmla="*/ 9513 h 10000"/>
                <a:gd name="connsiteX207" fmla="*/ 7516 w 10000"/>
                <a:gd name="connsiteY207" fmla="*/ 8464 h 10000"/>
                <a:gd name="connsiteX208" fmla="*/ 7802 w 10000"/>
                <a:gd name="connsiteY208" fmla="*/ 8464 h 10000"/>
                <a:gd name="connsiteX209" fmla="*/ 7802 w 10000"/>
                <a:gd name="connsiteY209" fmla="*/ 9513 h 10000"/>
                <a:gd name="connsiteX210" fmla="*/ 7843 w 10000"/>
                <a:gd name="connsiteY210" fmla="*/ 9513 h 10000"/>
                <a:gd name="connsiteX211" fmla="*/ 7843 w 10000"/>
                <a:gd name="connsiteY211" fmla="*/ 6330 h 10000"/>
                <a:gd name="connsiteX212" fmla="*/ 7972 w 10000"/>
                <a:gd name="connsiteY212" fmla="*/ 6330 h 10000"/>
                <a:gd name="connsiteX213" fmla="*/ 7972 w 10000"/>
                <a:gd name="connsiteY213" fmla="*/ 9513 h 10000"/>
                <a:gd name="connsiteX214" fmla="*/ 8013 w 10000"/>
                <a:gd name="connsiteY214" fmla="*/ 9513 h 10000"/>
                <a:gd name="connsiteX215" fmla="*/ 8013 w 10000"/>
                <a:gd name="connsiteY215" fmla="*/ 5655 h 10000"/>
                <a:gd name="connsiteX216" fmla="*/ 8036 w 10000"/>
                <a:gd name="connsiteY216" fmla="*/ 5618 h 10000"/>
                <a:gd name="connsiteX217" fmla="*/ 8036 w 10000"/>
                <a:gd name="connsiteY217" fmla="*/ 5506 h 10000"/>
                <a:gd name="connsiteX218" fmla="*/ 8054 w 10000"/>
                <a:gd name="connsiteY218" fmla="*/ 5506 h 10000"/>
                <a:gd name="connsiteX219" fmla="*/ 8054 w 10000"/>
                <a:gd name="connsiteY219" fmla="*/ 5393 h 10000"/>
                <a:gd name="connsiteX220" fmla="*/ 8077 w 10000"/>
                <a:gd name="connsiteY220" fmla="*/ 5393 h 10000"/>
                <a:gd name="connsiteX221" fmla="*/ 8077 w 10000"/>
                <a:gd name="connsiteY221" fmla="*/ 5318 h 10000"/>
                <a:gd name="connsiteX222" fmla="*/ 8101 w 10000"/>
                <a:gd name="connsiteY222" fmla="*/ 5318 h 10000"/>
                <a:gd name="connsiteX223" fmla="*/ 8101 w 10000"/>
                <a:gd name="connsiteY223" fmla="*/ 5206 h 10000"/>
                <a:gd name="connsiteX224" fmla="*/ 8118 w 10000"/>
                <a:gd name="connsiteY224" fmla="*/ 5206 h 10000"/>
                <a:gd name="connsiteX225" fmla="*/ 8124 w 10000"/>
                <a:gd name="connsiteY225" fmla="*/ 5056 h 10000"/>
                <a:gd name="connsiteX226" fmla="*/ 8141 w 10000"/>
                <a:gd name="connsiteY226" fmla="*/ 5056 h 10000"/>
                <a:gd name="connsiteX227" fmla="*/ 8141 w 10000"/>
                <a:gd name="connsiteY227" fmla="*/ 4944 h 10000"/>
                <a:gd name="connsiteX228" fmla="*/ 8165 w 10000"/>
                <a:gd name="connsiteY228" fmla="*/ 4944 h 10000"/>
                <a:gd name="connsiteX229" fmla="*/ 8177 w 10000"/>
                <a:gd name="connsiteY229" fmla="*/ 4869 h 10000"/>
                <a:gd name="connsiteX230" fmla="*/ 8200 w 10000"/>
                <a:gd name="connsiteY230" fmla="*/ 4831 h 10000"/>
                <a:gd name="connsiteX231" fmla="*/ 8200 w 10000"/>
                <a:gd name="connsiteY231" fmla="*/ 9513 h 10000"/>
                <a:gd name="connsiteX232" fmla="*/ 8212 w 10000"/>
                <a:gd name="connsiteY232" fmla="*/ 9513 h 10000"/>
                <a:gd name="connsiteX233" fmla="*/ 8212 w 10000"/>
                <a:gd name="connsiteY233" fmla="*/ 9963 h 10000"/>
                <a:gd name="connsiteX234" fmla="*/ 8229 w 10000"/>
                <a:gd name="connsiteY234" fmla="*/ 9963 h 10000"/>
                <a:gd name="connsiteX235" fmla="*/ 8229 w 10000"/>
                <a:gd name="connsiteY235" fmla="*/ 3408 h 10000"/>
                <a:gd name="connsiteX236" fmla="*/ 8457 w 10000"/>
                <a:gd name="connsiteY236" fmla="*/ 3408 h 10000"/>
                <a:gd name="connsiteX237" fmla="*/ 8457 w 10000"/>
                <a:gd name="connsiteY237" fmla="*/ 9513 h 10000"/>
                <a:gd name="connsiteX238" fmla="*/ 8498 w 10000"/>
                <a:gd name="connsiteY238" fmla="*/ 9513 h 10000"/>
                <a:gd name="connsiteX239" fmla="*/ 8498 w 10000"/>
                <a:gd name="connsiteY239" fmla="*/ 9963 h 10000"/>
                <a:gd name="connsiteX240" fmla="*/ 8515 w 10000"/>
                <a:gd name="connsiteY240" fmla="*/ 10000 h 10000"/>
                <a:gd name="connsiteX241" fmla="*/ 8515 w 10000"/>
                <a:gd name="connsiteY241" fmla="*/ 6255 h 10000"/>
                <a:gd name="connsiteX242" fmla="*/ 8539 w 10000"/>
                <a:gd name="connsiteY242" fmla="*/ 6255 h 10000"/>
                <a:gd name="connsiteX243" fmla="*/ 8539 w 10000"/>
                <a:gd name="connsiteY243" fmla="*/ 4981 h 10000"/>
                <a:gd name="connsiteX244" fmla="*/ 8714 w 10000"/>
                <a:gd name="connsiteY244" fmla="*/ 4981 h 10000"/>
                <a:gd name="connsiteX245" fmla="*/ 8714 w 10000"/>
                <a:gd name="connsiteY245" fmla="*/ 6292 h 10000"/>
                <a:gd name="connsiteX246" fmla="*/ 8761 w 10000"/>
                <a:gd name="connsiteY246" fmla="*/ 6292 h 10000"/>
                <a:gd name="connsiteX247" fmla="*/ 8761 w 10000"/>
                <a:gd name="connsiteY247" fmla="*/ 5356 h 10000"/>
                <a:gd name="connsiteX248" fmla="*/ 8802 w 10000"/>
                <a:gd name="connsiteY248" fmla="*/ 5356 h 10000"/>
                <a:gd name="connsiteX249" fmla="*/ 8802 w 10000"/>
                <a:gd name="connsiteY249" fmla="*/ 9476 h 10000"/>
                <a:gd name="connsiteX250" fmla="*/ 8843 w 10000"/>
                <a:gd name="connsiteY250" fmla="*/ 9476 h 10000"/>
                <a:gd name="connsiteX251" fmla="*/ 8901 w 10000"/>
                <a:gd name="connsiteY251" fmla="*/ 9850 h 10000"/>
                <a:gd name="connsiteX252" fmla="*/ 8901 w 10000"/>
                <a:gd name="connsiteY252" fmla="*/ 6629 h 10000"/>
                <a:gd name="connsiteX253" fmla="*/ 8983 w 10000"/>
                <a:gd name="connsiteY253" fmla="*/ 7566 h 10000"/>
                <a:gd name="connsiteX254" fmla="*/ 8983 w 10000"/>
                <a:gd name="connsiteY254" fmla="*/ 9588 h 10000"/>
                <a:gd name="connsiteX255" fmla="*/ 9071 w 10000"/>
                <a:gd name="connsiteY255" fmla="*/ 9588 h 10000"/>
                <a:gd name="connsiteX256" fmla="*/ 9071 w 10000"/>
                <a:gd name="connsiteY256" fmla="*/ 7566 h 10000"/>
                <a:gd name="connsiteX257" fmla="*/ 9182 w 10000"/>
                <a:gd name="connsiteY257" fmla="*/ 7566 h 10000"/>
                <a:gd name="connsiteX258" fmla="*/ 9182 w 10000"/>
                <a:gd name="connsiteY258" fmla="*/ 5993 h 10000"/>
                <a:gd name="connsiteX259" fmla="*/ 9199 w 10000"/>
                <a:gd name="connsiteY259" fmla="*/ 5993 h 10000"/>
                <a:gd name="connsiteX260" fmla="*/ 9199 w 10000"/>
                <a:gd name="connsiteY260" fmla="*/ 5281 h 10000"/>
                <a:gd name="connsiteX261" fmla="*/ 9281 w 10000"/>
                <a:gd name="connsiteY261" fmla="*/ 5281 h 10000"/>
                <a:gd name="connsiteX262" fmla="*/ 9281 w 10000"/>
                <a:gd name="connsiteY262" fmla="*/ 5918 h 10000"/>
                <a:gd name="connsiteX263" fmla="*/ 9299 w 10000"/>
                <a:gd name="connsiteY263" fmla="*/ 6067 h 10000"/>
                <a:gd name="connsiteX264" fmla="*/ 9299 w 10000"/>
                <a:gd name="connsiteY264" fmla="*/ 8989 h 10000"/>
                <a:gd name="connsiteX265" fmla="*/ 9357 w 10000"/>
                <a:gd name="connsiteY265" fmla="*/ 8989 h 10000"/>
                <a:gd name="connsiteX266" fmla="*/ 9357 w 10000"/>
                <a:gd name="connsiteY266" fmla="*/ 8015 h 10000"/>
                <a:gd name="connsiteX267" fmla="*/ 9532 w 10000"/>
                <a:gd name="connsiteY267" fmla="*/ 8015 h 10000"/>
                <a:gd name="connsiteX268" fmla="*/ 9532 w 10000"/>
                <a:gd name="connsiteY268" fmla="*/ 8951 h 10000"/>
                <a:gd name="connsiteX269" fmla="*/ 9661 w 10000"/>
                <a:gd name="connsiteY269" fmla="*/ 8951 h 10000"/>
                <a:gd name="connsiteX270" fmla="*/ 9661 w 10000"/>
                <a:gd name="connsiteY270" fmla="*/ 9476 h 10000"/>
                <a:gd name="connsiteX271" fmla="*/ 9708 w 10000"/>
                <a:gd name="connsiteY271" fmla="*/ 9476 h 10000"/>
                <a:gd name="connsiteX272" fmla="*/ 9708 w 10000"/>
                <a:gd name="connsiteY272" fmla="*/ 9738 h 10000"/>
                <a:gd name="connsiteX273" fmla="*/ 9719 w 10000"/>
                <a:gd name="connsiteY273" fmla="*/ 9738 h 10000"/>
                <a:gd name="connsiteX274" fmla="*/ 9719 w 10000"/>
                <a:gd name="connsiteY274" fmla="*/ 8202 h 10000"/>
                <a:gd name="connsiteX275" fmla="*/ 9825 w 10000"/>
                <a:gd name="connsiteY275" fmla="*/ 8202 h 10000"/>
                <a:gd name="connsiteX276" fmla="*/ 9825 w 10000"/>
                <a:gd name="connsiteY276" fmla="*/ 9813 h 10000"/>
                <a:gd name="connsiteX277" fmla="*/ 10000 w 10000"/>
                <a:gd name="connsiteY277" fmla="*/ 9813 h 10000"/>
                <a:gd name="connsiteX0-1" fmla="*/ 0 w 10000"/>
                <a:gd name="connsiteY0-2" fmla="*/ 10000 h 10000"/>
                <a:gd name="connsiteX1-3" fmla="*/ 0 w 10000"/>
                <a:gd name="connsiteY1-4" fmla="*/ 9438 h 10000"/>
                <a:gd name="connsiteX2-5" fmla="*/ 76 w 10000"/>
                <a:gd name="connsiteY2-6" fmla="*/ 9438 h 10000"/>
                <a:gd name="connsiteX3-7" fmla="*/ 76 w 10000"/>
                <a:gd name="connsiteY3-8" fmla="*/ 5805 h 10000"/>
                <a:gd name="connsiteX4-9" fmla="*/ 263 w 10000"/>
                <a:gd name="connsiteY4-10" fmla="*/ 5805 h 10000"/>
                <a:gd name="connsiteX5-11" fmla="*/ 263 w 10000"/>
                <a:gd name="connsiteY5-12" fmla="*/ 9401 h 10000"/>
                <a:gd name="connsiteX6-13" fmla="*/ 321 w 10000"/>
                <a:gd name="connsiteY6-14" fmla="*/ 9401 h 10000"/>
                <a:gd name="connsiteX7-15" fmla="*/ 321 w 10000"/>
                <a:gd name="connsiteY7-16" fmla="*/ 7378 h 10000"/>
                <a:gd name="connsiteX8-17" fmla="*/ 362 w 10000"/>
                <a:gd name="connsiteY8-18" fmla="*/ 7378 h 10000"/>
                <a:gd name="connsiteX9-19" fmla="*/ 362 w 10000"/>
                <a:gd name="connsiteY9-20" fmla="*/ 7004 h 10000"/>
                <a:gd name="connsiteX10-21" fmla="*/ 374 w 10000"/>
                <a:gd name="connsiteY10-22" fmla="*/ 7004 h 10000"/>
                <a:gd name="connsiteX11-23" fmla="*/ 374 w 10000"/>
                <a:gd name="connsiteY11-24" fmla="*/ 7378 h 10000"/>
                <a:gd name="connsiteX12-25" fmla="*/ 468 w 10000"/>
                <a:gd name="connsiteY12-26" fmla="*/ 7378 h 10000"/>
                <a:gd name="connsiteX13-27" fmla="*/ 468 w 10000"/>
                <a:gd name="connsiteY13-28" fmla="*/ 6929 h 10000"/>
                <a:gd name="connsiteX14-29" fmla="*/ 479 w 10000"/>
                <a:gd name="connsiteY14-30" fmla="*/ 6929 h 10000"/>
                <a:gd name="connsiteX15-31" fmla="*/ 479 w 10000"/>
                <a:gd name="connsiteY15-32" fmla="*/ 7378 h 10000"/>
                <a:gd name="connsiteX16-33" fmla="*/ 508 w 10000"/>
                <a:gd name="connsiteY16-34" fmla="*/ 7378 h 10000"/>
                <a:gd name="connsiteX17-35" fmla="*/ 508 w 10000"/>
                <a:gd name="connsiteY17-36" fmla="*/ 9401 h 10000"/>
                <a:gd name="connsiteX18-37" fmla="*/ 637 w 10000"/>
                <a:gd name="connsiteY18-38" fmla="*/ 9401 h 10000"/>
                <a:gd name="connsiteX19-39" fmla="*/ 637 w 10000"/>
                <a:gd name="connsiteY19-40" fmla="*/ 7940 h 10000"/>
                <a:gd name="connsiteX20-41" fmla="*/ 655 w 10000"/>
                <a:gd name="connsiteY20-42" fmla="*/ 7940 h 10000"/>
                <a:gd name="connsiteX21-43" fmla="*/ 655 w 10000"/>
                <a:gd name="connsiteY21-44" fmla="*/ 7865 h 10000"/>
                <a:gd name="connsiteX22-45" fmla="*/ 672 w 10000"/>
                <a:gd name="connsiteY22-46" fmla="*/ 7865 h 10000"/>
                <a:gd name="connsiteX23-47" fmla="*/ 672 w 10000"/>
                <a:gd name="connsiteY23-48" fmla="*/ 7715 h 10000"/>
                <a:gd name="connsiteX24-49" fmla="*/ 684 w 10000"/>
                <a:gd name="connsiteY24-50" fmla="*/ 7715 h 10000"/>
                <a:gd name="connsiteX25-51" fmla="*/ 684 w 10000"/>
                <a:gd name="connsiteY25-52" fmla="*/ 7566 h 10000"/>
                <a:gd name="connsiteX26-53" fmla="*/ 695 w 10000"/>
                <a:gd name="connsiteY26-54" fmla="*/ 7566 h 10000"/>
                <a:gd name="connsiteX27-55" fmla="*/ 695 w 10000"/>
                <a:gd name="connsiteY27-56" fmla="*/ 7491 h 10000"/>
                <a:gd name="connsiteX28-57" fmla="*/ 707 w 10000"/>
                <a:gd name="connsiteY28-58" fmla="*/ 7491 h 10000"/>
                <a:gd name="connsiteX29-59" fmla="*/ 707 w 10000"/>
                <a:gd name="connsiteY29-60" fmla="*/ 7191 h 10000"/>
                <a:gd name="connsiteX30-61" fmla="*/ 731 w 10000"/>
                <a:gd name="connsiteY30-62" fmla="*/ 7191 h 10000"/>
                <a:gd name="connsiteX31-63" fmla="*/ 731 w 10000"/>
                <a:gd name="connsiteY31-64" fmla="*/ 9438 h 10000"/>
                <a:gd name="connsiteX32-65" fmla="*/ 742 w 10000"/>
                <a:gd name="connsiteY32-66" fmla="*/ 9438 h 10000"/>
                <a:gd name="connsiteX33-67" fmla="*/ 742 w 10000"/>
                <a:gd name="connsiteY33-68" fmla="*/ 7940 h 10000"/>
                <a:gd name="connsiteX34-69" fmla="*/ 1350 w 10000"/>
                <a:gd name="connsiteY34-70" fmla="*/ 7940 h 10000"/>
                <a:gd name="connsiteX35-71" fmla="*/ 1350 w 10000"/>
                <a:gd name="connsiteY35-72" fmla="*/ 9401 h 10000"/>
                <a:gd name="connsiteX36-73" fmla="*/ 1409 w 10000"/>
                <a:gd name="connsiteY36-74" fmla="*/ 9401 h 10000"/>
                <a:gd name="connsiteX37-75" fmla="*/ 1409 w 10000"/>
                <a:gd name="connsiteY37-76" fmla="*/ 5693 h 10000"/>
                <a:gd name="connsiteX38-77" fmla="*/ 1555 w 10000"/>
                <a:gd name="connsiteY38-78" fmla="*/ 5693 h 10000"/>
                <a:gd name="connsiteX39-79" fmla="*/ 1555 w 10000"/>
                <a:gd name="connsiteY39-80" fmla="*/ 9401 h 10000"/>
                <a:gd name="connsiteX40-81" fmla="*/ 1607 w 10000"/>
                <a:gd name="connsiteY40-82" fmla="*/ 9401 h 10000"/>
                <a:gd name="connsiteX41-83" fmla="*/ 1607 w 10000"/>
                <a:gd name="connsiteY41-84" fmla="*/ 6929 h 10000"/>
                <a:gd name="connsiteX42-85" fmla="*/ 1981 w 10000"/>
                <a:gd name="connsiteY42-86" fmla="*/ 6929 h 10000"/>
                <a:gd name="connsiteX43-87" fmla="*/ 1981 w 10000"/>
                <a:gd name="connsiteY43-88" fmla="*/ 9401 h 10000"/>
                <a:gd name="connsiteX44-89" fmla="*/ 2005 w 10000"/>
                <a:gd name="connsiteY44-90" fmla="*/ 9401 h 10000"/>
                <a:gd name="connsiteX45-91" fmla="*/ 2005 w 10000"/>
                <a:gd name="connsiteY45-92" fmla="*/ 8427 h 10000"/>
                <a:gd name="connsiteX46-93" fmla="*/ 2028 w 10000"/>
                <a:gd name="connsiteY46-94" fmla="*/ 8427 h 10000"/>
                <a:gd name="connsiteX47-95" fmla="*/ 2028 w 10000"/>
                <a:gd name="connsiteY47-96" fmla="*/ 8015 h 10000"/>
                <a:gd name="connsiteX48-97" fmla="*/ 2198 w 10000"/>
                <a:gd name="connsiteY48-98" fmla="*/ 8015 h 10000"/>
                <a:gd name="connsiteX49-99" fmla="*/ 2198 w 10000"/>
                <a:gd name="connsiteY49-100" fmla="*/ 5506 h 10000"/>
                <a:gd name="connsiteX50-101" fmla="*/ 2379 w 10000"/>
                <a:gd name="connsiteY50-102" fmla="*/ 5506 h 10000"/>
                <a:gd name="connsiteX51-103" fmla="*/ 2379 w 10000"/>
                <a:gd name="connsiteY51-104" fmla="*/ 8015 h 10000"/>
                <a:gd name="connsiteX52-105" fmla="*/ 2390 w 10000"/>
                <a:gd name="connsiteY52-106" fmla="*/ 8390 h 10000"/>
                <a:gd name="connsiteX53-107" fmla="*/ 2472 w 10000"/>
                <a:gd name="connsiteY53-108" fmla="*/ 8390 h 10000"/>
                <a:gd name="connsiteX54-109" fmla="*/ 2472 w 10000"/>
                <a:gd name="connsiteY54-110" fmla="*/ 9438 h 10000"/>
                <a:gd name="connsiteX55-111" fmla="*/ 2519 w 10000"/>
                <a:gd name="connsiteY55-112" fmla="*/ 9438 h 10000"/>
                <a:gd name="connsiteX56-113" fmla="*/ 2519 w 10000"/>
                <a:gd name="connsiteY56-114" fmla="*/ 3970 h 10000"/>
                <a:gd name="connsiteX57-115" fmla="*/ 2554 w 10000"/>
                <a:gd name="connsiteY57-116" fmla="*/ 3970 h 10000"/>
                <a:gd name="connsiteX58-117" fmla="*/ 2554 w 10000"/>
                <a:gd name="connsiteY58-118" fmla="*/ 2734 h 10000"/>
                <a:gd name="connsiteX59-119" fmla="*/ 2613 w 10000"/>
                <a:gd name="connsiteY59-120" fmla="*/ 2734 h 10000"/>
                <a:gd name="connsiteX60-121" fmla="*/ 2613 w 10000"/>
                <a:gd name="connsiteY60-122" fmla="*/ 2210 h 10000"/>
                <a:gd name="connsiteX61-123" fmla="*/ 2624 w 10000"/>
                <a:gd name="connsiteY61-124" fmla="*/ 2210 h 10000"/>
                <a:gd name="connsiteX62-125" fmla="*/ 2624 w 10000"/>
                <a:gd name="connsiteY62-126" fmla="*/ 1610 h 10000"/>
                <a:gd name="connsiteX63-127" fmla="*/ 2642 w 10000"/>
                <a:gd name="connsiteY63-128" fmla="*/ 1610 h 10000"/>
                <a:gd name="connsiteX64-129" fmla="*/ 2642 w 10000"/>
                <a:gd name="connsiteY64-130" fmla="*/ 0 h 10000"/>
                <a:gd name="connsiteX65-131" fmla="*/ 2648 w 10000"/>
                <a:gd name="connsiteY65-132" fmla="*/ 0 h 10000"/>
                <a:gd name="connsiteX66-133" fmla="*/ 2648 w 10000"/>
                <a:gd name="connsiteY66-134" fmla="*/ 1610 h 10000"/>
                <a:gd name="connsiteX67-135" fmla="*/ 2683 w 10000"/>
                <a:gd name="connsiteY67-136" fmla="*/ 1610 h 10000"/>
                <a:gd name="connsiteX68-137" fmla="*/ 2683 w 10000"/>
                <a:gd name="connsiteY68-138" fmla="*/ 2210 h 10000"/>
                <a:gd name="connsiteX69-139" fmla="*/ 2712 w 10000"/>
                <a:gd name="connsiteY69-140" fmla="*/ 2210 h 10000"/>
                <a:gd name="connsiteX70-141" fmla="*/ 2712 w 10000"/>
                <a:gd name="connsiteY70-142" fmla="*/ 2734 h 10000"/>
                <a:gd name="connsiteX71-143" fmla="*/ 2759 w 10000"/>
                <a:gd name="connsiteY71-144" fmla="*/ 2734 h 10000"/>
                <a:gd name="connsiteX72-145" fmla="*/ 2759 w 10000"/>
                <a:gd name="connsiteY72-146" fmla="*/ 3970 h 10000"/>
                <a:gd name="connsiteX73-147" fmla="*/ 2788 w 10000"/>
                <a:gd name="connsiteY73-148" fmla="*/ 3970 h 10000"/>
                <a:gd name="connsiteX74-149" fmla="*/ 2788 w 10000"/>
                <a:gd name="connsiteY74-150" fmla="*/ 9438 h 10000"/>
                <a:gd name="connsiteX75-151" fmla="*/ 2817 w 10000"/>
                <a:gd name="connsiteY75-152" fmla="*/ 9438 h 10000"/>
                <a:gd name="connsiteX76-153" fmla="*/ 2817 w 10000"/>
                <a:gd name="connsiteY76-154" fmla="*/ 5056 h 10000"/>
                <a:gd name="connsiteX77-155" fmla="*/ 3045 w 10000"/>
                <a:gd name="connsiteY77-156" fmla="*/ 5056 h 10000"/>
                <a:gd name="connsiteX78-157" fmla="*/ 3045 w 10000"/>
                <a:gd name="connsiteY78-158" fmla="*/ 9438 h 10000"/>
                <a:gd name="connsiteX79-159" fmla="*/ 3080 w 10000"/>
                <a:gd name="connsiteY79-160" fmla="*/ 9438 h 10000"/>
                <a:gd name="connsiteX80-161" fmla="*/ 3080 w 10000"/>
                <a:gd name="connsiteY80-162" fmla="*/ 8390 h 10000"/>
                <a:gd name="connsiteX81-163" fmla="*/ 3378 w 10000"/>
                <a:gd name="connsiteY81-164" fmla="*/ 8390 h 10000"/>
                <a:gd name="connsiteX82-165" fmla="*/ 3378 w 10000"/>
                <a:gd name="connsiteY82-166" fmla="*/ 9401 h 10000"/>
                <a:gd name="connsiteX83-167" fmla="*/ 3396 w 10000"/>
                <a:gd name="connsiteY83-168" fmla="*/ 9401 h 10000"/>
                <a:gd name="connsiteX84-169" fmla="*/ 3396 w 10000"/>
                <a:gd name="connsiteY84-170" fmla="*/ 6330 h 10000"/>
                <a:gd name="connsiteX85-171" fmla="*/ 3513 w 10000"/>
                <a:gd name="connsiteY85-172" fmla="*/ 6330 h 10000"/>
                <a:gd name="connsiteX86-173" fmla="*/ 3513 w 10000"/>
                <a:gd name="connsiteY86-174" fmla="*/ 9401 h 10000"/>
                <a:gd name="connsiteX87-175" fmla="*/ 3583 w 10000"/>
                <a:gd name="connsiteY87-176" fmla="*/ 9401 h 10000"/>
                <a:gd name="connsiteX88-177" fmla="*/ 3583 w 10000"/>
                <a:gd name="connsiteY88-178" fmla="*/ 5506 h 10000"/>
                <a:gd name="connsiteX89-179" fmla="*/ 3600 w 10000"/>
                <a:gd name="connsiteY89-180" fmla="*/ 5506 h 10000"/>
                <a:gd name="connsiteX90-181" fmla="*/ 3600 w 10000"/>
                <a:gd name="connsiteY90-182" fmla="*/ 5431 h 10000"/>
                <a:gd name="connsiteX91-183" fmla="*/ 3612 w 10000"/>
                <a:gd name="connsiteY91-184" fmla="*/ 5431 h 10000"/>
                <a:gd name="connsiteX92-185" fmla="*/ 3612 w 10000"/>
                <a:gd name="connsiteY92-186" fmla="*/ 5318 h 10000"/>
                <a:gd name="connsiteX93-187" fmla="*/ 3629 w 10000"/>
                <a:gd name="connsiteY93-188" fmla="*/ 5318 h 10000"/>
                <a:gd name="connsiteX94-189" fmla="*/ 3629 w 10000"/>
                <a:gd name="connsiteY94-190" fmla="*/ 5243 h 10000"/>
                <a:gd name="connsiteX95-191" fmla="*/ 3641 w 10000"/>
                <a:gd name="connsiteY95-192" fmla="*/ 5243 h 10000"/>
                <a:gd name="connsiteX96-193" fmla="*/ 3641 w 10000"/>
                <a:gd name="connsiteY96-194" fmla="*/ 5131 h 10000"/>
                <a:gd name="connsiteX97-195" fmla="*/ 3665 w 10000"/>
                <a:gd name="connsiteY97-196" fmla="*/ 5131 h 10000"/>
                <a:gd name="connsiteX98-197" fmla="*/ 3665 w 10000"/>
                <a:gd name="connsiteY98-198" fmla="*/ 5056 h 10000"/>
                <a:gd name="connsiteX99-199" fmla="*/ 3676 w 10000"/>
                <a:gd name="connsiteY99-200" fmla="*/ 5056 h 10000"/>
                <a:gd name="connsiteX100-201" fmla="*/ 3682 w 10000"/>
                <a:gd name="connsiteY100-202" fmla="*/ 4944 h 10000"/>
                <a:gd name="connsiteX101-203" fmla="*/ 3700 w 10000"/>
                <a:gd name="connsiteY101-204" fmla="*/ 4869 h 10000"/>
                <a:gd name="connsiteX102-205" fmla="*/ 3705 w 10000"/>
                <a:gd name="connsiteY102-206" fmla="*/ 4794 h 10000"/>
                <a:gd name="connsiteX103-207" fmla="*/ 3700 w 10000"/>
                <a:gd name="connsiteY103-208" fmla="*/ 4719 h 10000"/>
                <a:gd name="connsiteX104-209" fmla="*/ 3729 w 10000"/>
                <a:gd name="connsiteY104-210" fmla="*/ 4719 h 10000"/>
                <a:gd name="connsiteX105-211" fmla="*/ 3746 w 10000"/>
                <a:gd name="connsiteY105-212" fmla="*/ 4719 h 10000"/>
                <a:gd name="connsiteX106-213" fmla="*/ 3746 w 10000"/>
                <a:gd name="connsiteY106-214" fmla="*/ 9401 h 10000"/>
                <a:gd name="connsiteX107-215" fmla="*/ 3787 w 10000"/>
                <a:gd name="connsiteY107-216" fmla="*/ 9401 h 10000"/>
                <a:gd name="connsiteX108-217" fmla="*/ 3787 w 10000"/>
                <a:gd name="connsiteY108-218" fmla="*/ 3371 h 10000"/>
                <a:gd name="connsiteX109-219" fmla="*/ 4004 w 10000"/>
                <a:gd name="connsiteY109-220" fmla="*/ 3371 h 10000"/>
                <a:gd name="connsiteX110-221" fmla="*/ 4004 w 10000"/>
                <a:gd name="connsiteY110-222" fmla="*/ 9401 h 10000"/>
                <a:gd name="connsiteX111-223" fmla="*/ 4079 w 10000"/>
                <a:gd name="connsiteY111-224" fmla="*/ 9401 h 10000"/>
                <a:gd name="connsiteX112-225" fmla="*/ 4079 w 10000"/>
                <a:gd name="connsiteY112-226" fmla="*/ 6180 h 10000"/>
                <a:gd name="connsiteX113-227" fmla="*/ 4109 w 10000"/>
                <a:gd name="connsiteY113-228" fmla="*/ 6180 h 10000"/>
                <a:gd name="connsiteX114-229" fmla="*/ 4109 w 10000"/>
                <a:gd name="connsiteY114-230" fmla="*/ 4944 h 10000"/>
                <a:gd name="connsiteX115-231" fmla="*/ 4278 w 10000"/>
                <a:gd name="connsiteY115-232" fmla="*/ 4944 h 10000"/>
                <a:gd name="connsiteX116-233" fmla="*/ 4278 w 10000"/>
                <a:gd name="connsiteY116-234" fmla="*/ 6142 h 10000"/>
                <a:gd name="connsiteX117-235" fmla="*/ 4307 w 10000"/>
                <a:gd name="connsiteY117-236" fmla="*/ 6142 h 10000"/>
                <a:gd name="connsiteX118-237" fmla="*/ 4307 w 10000"/>
                <a:gd name="connsiteY118-238" fmla="*/ 5243 h 10000"/>
                <a:gd name="connsiteX119-239" fmla="*/ 4348 w 10000"/>
                <a:gd name="connsiteY119-240" fmla="*/ 5243 h 10000"/>
                <a:gd name="connsiteX120-241" fmla="*/ 4348 w 10000"/>
                <a:gd name="connsiteY120-242" fmla="*/ 6180 h 10000"/>
                <a:gd name="connsiteX121-243" fmla="*/ 4366 w 10000"/>
                <a:gd name="connsiteY121-244" fmla="*/ 6180 h 10000"/>
                <a:gd name="connsiteX122-245" fmla="*/ 4366 w 10000"/>
                <a:gd name="connsiteY122-246" fmla="*/ 9438 h 10000"/>
                <a:gd name="connsiteX123-247" fmla="*/ 4424 w 10000"/>
                <a:gd name="connsiteY123-248" fmla="*/ 9438 h 10000"/>
                <a:gd name="connsiteX124-249" fmla="*/ 4424 w 10000"/>
                <a:gd name="connsiteY124-250" fmla="*/ 9700 h 10000"/>
                <a:gd name="connsiteX125-251" fmla="*/ 4442 w 10000"/>
                <a:gd name="connsiteY125-252" fmla="*/ 9700 h 10000"/>
                <a:gd name="connsiteX126-253" fmla="*/ 4442 w 10000"/>
                <a:gd name="connsiteY126-254" fmla="*/ 6442 h 10000"/>
                <a:gd name="connsiteX127-255" fmla="*/ 4454 w 10000"/>
                <a:gd name="connsiteY127-256" fmla="*/ 6442 h 10000"/>
                <a:gd name="connsiteX128-257" fmla="*/ 4454 w 10000"/>
                <a:gd name="connsiteY128-258" fmla="*/ 6517 h 10000"/>
                <a:gd name="connsiteX129-259" fmla="*/ 4465 w 10000"/>
                <a:gd name="connsiteY129-260" fmla="*/ 6517 h 10000"/>
                <a:gd name="connsiteX130-261" fmla="*/ 4465 w 10000"/>
                <a:gd name="connsiteY130-262" fmla="*/ 6629 h 10000"/>
                <a:gd name="connsiteX131-263" fmla="*/ 4483 w 10000"/>
                <a:gd name="connsiteY131-264" fmla="*/ 6629 h 10000"/>
                <a:gd name="connsiteX132-265" fmla="*/ 4483 w 10000"/>
                <a:gd name="connsiteY132-266" fmla="*/ 6742 h 10000"/>
                <a:gd name="connsiteX133-267" fmla="*/ 4494 w 10000"/>
                <a:gd name="connsiteY133-268" fmla="*/ 6742 h 10000"/>
                <a:gd name="connsiteX134-269" fmla="*/ 4494 w 10000"/>
                <a:gd name="connsiteY134-270" fmla="*/ 6816 h 10000"/>
                <a:gd name="connsiteX135-271" fmla="*/ 4512 w 10000"/>
                <a:gd name="connsiteY135-272" fmla="*/ 6816 h 10000"/>
                <a:gd name="connsiteX136-273" fmla="*/ 4512 w 10000"/>
                <a:gd name="connsiteY136-274" fmla="*/ 6929 h 10000"/>
                <a:gd name="connsiteX137-275" fmla="*/ 4524 w 10000"/>
                <a:gd name="connsiteY137-276" fmla="*/ 6929 h 10000"/>
                <a:gd name="connsiteX138-277" fmla="*/ 4524 w 10000"/>
                <a:gd name="connsiteY138-278" fmla="*/ 7004 h 10000"/>
                <a:gd name="connsiteX139-279" fmla="*/ 4524 w 10000"/>
                <a:gd name="connsiteY139-280" fmla="*/ 5880 h 10000"/>
                <a:gd name="connsiteX140-281" fmla="*/ 4699 w 10000"/>
                <a:gd name="connsiteY140-282" fmla="*/ 5880 h 10000"/>
                <a:gd name="connsiteX141-283" fmla="*/ 4699 w 10000"/>
                <a:gd name="connsiteY141-284" fmla="*/ 7566 h 10000"/>
                <a:gd name="connsiteX142-285" fmla="*/ 4763 w 10000"/>
                <a:gd name="connsiteY142-286" fmla="*/ 7566 h 10000"/>
                <a:gd name="connsiteX143-287" fmla="*/ 4763 w 10000"/>
                <a:gd name="connsiteY143-288" fmla="*/ 7491 h 10000"/>
                <a:gd name="connsiteX144-289" fmla="*/ 4804 w 10000"/>
                <a:gd name="connsiteY144-290" fmla="*/ 7491 h 10000"/>
                <a:gd name="connsiteX145-291" fmla="*/ 4804 w 10000"/>
                <a:gd name="connsiteY145-292" fmla="*/ 7004 h 10000"/>
                <a:gd name="connsiteX146-293" fmla="*/ 4816 w 10000"/>
                <a:gd name="connsiteY146-294" fmla="*/ 7004 h 10000"/>
                <a:gd name="connsiteX147-295" fmla="*/ 4816 w 10000"/>
                <a:gd name="connsiteY147-296" fmla="*/ 7453 h 10000"/>
                <a:gd name="connsiteX148-297" fmla="*/ 4904 w 10000"/>
                <a:gd name="connsiteY148-298" fmla="*/ 7453 h 10000"/>
                <a:gd name="connsiteX149-299" fmla="*/ 4904 w 10000"/>
                <a:gd name="connsiteY149-300" fmla="*/ 7004 h 10000"/>
                <a:gd name="connsiteX150-301" fmla="*/ 4915 w 10000"/>
                <a:gd name="connsiteY150-302" fmla="*/ 7004 h 10000"/>
                <a:gd name="connsiteX151-303" fmla="*/ 4915 w 10000"/>
                <a:gd name="connsiteY151-304" fmla="*/ 7453 h 10000"/>
                <a:gd name="connsiteX152-305" fmla="*/ 4950 w 10000"/>
                <a:gd name="connsiteY152-306" fmla="*/ 7453 h 10000"/>
                <a:gd name="connsiteX153-307" fmla="*/ 4950 w 10000"/>
                <a:gd name="connsiteY153-308" fmla="*/ 7940 h 10000"/>
                <a:gd name="connsiteX154-309" fmla="*/ 5073 w 10000"/>
                <a:gd name="connsiteY154-310" fmla="*/ 7940 h 10000"/>
                <a:gd name="connsiteX155-311" fmla="*/ 5073 w 10000"/>
                <a:gd name="connsiteY155-312" fmla="*/ 7828 h 10000"/>
                <a:gd name="connsiteX156-313" fmla="*/ 5091 w 10000"/>
                <a:gd name="connsiteY156-314" fmla="*/ 7828 h 10000"/>
                <a:gd name="connsiteX157-315" fmla="*/ 5091 w 10000"/>
                <a:gd name="connsiteY157-316" fmla="*/ 7753 h 10000"/>
                <a:gd name="connsiteX158-317" fmla="*/ 5108 w 10000"/>
                <a:gd name="connsiteY158-318" fmla="*/ 7753 h 10000"/>
                <a:gd name="connsiteX159-319" fmla="*/ 5108 w 10000"/>
                <a:gd name="connsiteY159-320" fmla="*/ 7640 h 10000"/>
                <a:gd name="connsiteX160-321" fmla="*/ 5126 w 10000"/>
                <a:gd name="connsiteY160-322" fmla="*/ 7640 h 10000"/>
                <a:gd name="connsiteX161-323" fmla="*/ 5126 w 10000"/>
                <a:gd name="connsiteY161-324" fmla="*/ 7566 h 10000"/>
                <a:gd name="connsiteX162-325" fmla="*/ 5137 w 10000"/>
                <a:gd name="connsiteY162-326" fmla="*/ 7566 h 10000"/>
                <a:gd name="connsiteX163-327" fmla="*/ 5137 w 10000"/>
                <a:gd name="connsiteY163-328" fmla="*/ 7453 h 10000"/>
                <a:gd name="connsiteX164-329" fmla="*/ 5149 w 10000"/>
                <a:gd name="connsiteY164-330" fmla="*/ 7453 h 10000"/>
                <a:gd name="connsiteX165-331" fmla="*/ 5149 w 10000"/>
                <a:gd name="connsiteY165-332" fmla="*/ 7378 h 10000"/>
                <a:gd name="connsiteX166-333" fmla="*/ 5167 w 10000"/>
                <a:gd name="connsiteY166-334" fmla="*/ 7378 h 10000"/>
                <a:gd name="connsiteX167-335" fmla="*/ 5167 w 10000"/>
                <a:gd name="connsiteY167-336" fmla="*/ 8839 h 10000"/>
                <a:gd name="connsiteX168-337" fmla="*/ 5196 w 10000"/>
                <a:gd name="connsiteY168-338" fmla="*/ 8839 h 10000"/>
                <a:gd name="connsiteX169-339" fmla="*/ 5196 w 10000"/>
                <a:gd name="connsiteY169-340" fmla="*/ 8015 h 10000"/>
                <a:gd name="connsiteX170-341" fmla="*/ 5786 w 10000"/>
                <a:gd name="connsiteY170-342" fmla="*/ 8015 h 10000"/>
                <a:gd name="connsiteX171-343" fmla="*/ 5786 w 10000"/>
                <a:gd name="connsiteY171-344" fmla="*/ 9513 h 10000"/>
                <a:gd name="connsiteX172-345" fmla="*/ 5827 w 10000"/>
                <a:gd name="connsiteY172-346" fmla="*/ 9513 h 10000"/>
                <a:gd name="connsiteX173-347" fmla="*/ 5827 w 10000"/>
                <a:gd name="connsiteY173-348" fmla="*/ 9775 h 10000"/>
                <a:gd name="connsiteX174-349" fmla="*/ 5850 w 10000"/>
                <a:gd name="connsiteY174-350" fmla="*/ 9775 h 10000"/>
                <a:gd name="connsiteX175-351" fmla="*/ 5850 w 10000"/>
                <a:gd name="connsiteY175-352" fmla="*/ 5805 h 10000"/>
                <a:gd name="connsiteX176-353" fmla="*/ 5991 w 10000"/>
                <a:gd name="connsiteY176-354" fmla="*/ 5805 h 10000"/>
                <a:gd name="connsiteX177-355" fmla="*/ 5991 w 10000"/>
                <a:gd name="connsiteY177-356" fmla="*/ 9513 h 10000"/>
                <a:gd name="connsiteX178-357" fmla="*/ 6043 w 10000"/>
                <a:gd name="connsiteY178-358" fmla="*/ 9513 h 10000"/>
                <a:gd name="connsiteX179-359" fmla="*/ 6043 w 10000"/>
                <a:gd name="connsiteY179-360" fmla="*/ 9775 h 10000"/>
                <a:gd name="connsiteX180-361" fmla="*/ 6067 w 10000"/>
                <a:gd name="connsiteY180-362" fmla="*/ 9775 h 10000"/>
                <a:gd name="connsiteX181-363" fmla="*/ 6067 w 10000"/>
                <a:gd name="connsiteY181-364" fmla="*/ 7041 h 10000"/>
                <a:gd name="connsiteX182-365" fmla="*/ 6423 w 10000"/>
                <a:gd name="connsiteY182-366" fmla="*/ 7041 h 10000"/>
                <a:gd name="connsiteX183-367" fmla="*/ 6423 w 10000"/>
                <a:gd name="connsiteY183-368" fmla="*/ 9476 h 10000"/>
                <a:gd name="connsiteX184-369" fmla="*/ 6447 w 10000"/>
                <a:gd name="connsiteY184-370" fmla="*/ 9476 h 10000"/>
                <a:gd name="connsiteX185-371" fmla="*/ 6447 w 10000"/>
                <a:gd name="connsiteY185-372" fmla="*/ 9963 h 10000"/>
                <a:gd name="connsiteX186-373" fmla="*/ 6458 w 10000"/>
                <a:gd name="connsiteY186-374" fmla="*/ 9963 h 10000"/>
                <a:gd name="connsiteX187-375" fmla="*/ 6458 w 10000"/>
                <a:gd name="connsiteY187-376" fmla="*/ 8502 h 10000"/>
                <a:gd name="connsiteX188-377" fmla="*/ 6476 w 10000"/>
                <a:gd name="connsiteY188-378" fmla="*/ 8502 h 10000"/>
                <a:gd name="connsiteX189-379" fmla="*/ 6476 w 10000"/>
                <a:gd name="connsiteY189-380" fmla="*/ 8127 h 10000"/>
                <a:gd name="connsiteX190-381" fmla="*/ 6639 w 10000"/>
                <a:gd name="connsiteY190-382" fmla="*/ 8127 h 10000"/>
                <a:gd name="connsiteX191-383" fmla="*/ 6639 w 10000"/>
                <a:gd name="connsiteY191-384" fmla="*/ 5618 h 10000"/>
                <a:gd name="connsiteX192-385" fmla="*/ 6815 w 10000"/>
                <a:gd name="connsiteY192-386" fmla="*/ 5618 h 10000"/>
                <a:gd name="connsiteX193-387" fmla="*/ 6815 w 10000"/>
                <a:gd name="connsiteY193-388" fmla="*/ 8090 h 10000"/>
                <a:gd name="connsiteX194-389" fmla="*/ 6826 w 10000"/>
                <a:gd name="connsiteY194-390" fmla="*/ 8090 h 10000"/>
                <a:gd name="connsiteX195-391" fmla="*/ 6826 w 10000"/>
                <a:gd name="connsiteY195-392" fmla="*/ 8464 h 10000"/>
                <a:gd name="connsiteX196-393" fmla="*/ 6937 w 10000"/>
                <a:gd name="connsiteY196-394" fmla="*/ 8464 h 10000"/>
                <a:gd name="connsiteX197-395" fmla="*/ 6937 w 10000"/>
                <a:gd name="connsiteY197-396" fmla="*/ 9551 h 10000"/>
                <a:gd name="connsiteX198-397" fmla="*/ 6961 w 10000"/>
                <a:gd name="connsiteY198-398" fmla="*/ 9551 h 10000"/>
                <a:gd name="connsiteX199-399" fmla="*/ 6953 w 10000"/>
                <a:gd name="connsiteY199-400" fmla="*/ 535 h 10000"/>
                <a:gd name="connsiteX200-401" fmla="*/ 7224 w 10000"/>
                <a:gd name="connsiteY200-402" fmla="*/ 486 h 10000"/>
                <a:gd name="connsiteX201-403" fmla="*/ 7224 w 10000"/>
                <a:gd name="connsiteY201-404" fmla="*/ 9513 h 10000"/>
                <a:gd name="connsiteX202-405" fmla="*/ 7265 w 10000"/>
                <a:gd name="connsiteY202-406" fmla="*/ 9513 h 10000"/>
                <a:gd name="connsiteX203-407" fmla="*/ 7265 w 10000"/>
                <a:gd name="connsiteY203-408" fmla="*/ 5019 h 10000"/>
                <a:gd name="connsiteX204-409" fmla="*/ 7475 w 10000"/>
                <a:gd name="connsiteY204-410" fmla="*/ 5019 h 10000"/>
                <a:gd name="connsiteX205-411" fmla="*/ 7475 w 10000"/>
                <a:gd name="connsiteY205-412" fmla="*/ 9513 h 10000"/>
                <a:gd name="connsiteX206-413" fmla="*/ 7516 w 10000"/>
                <a:gd name="connsiteY206-414" fmla="*/ 9513 h 10000"/>
                <a:gd name="connsiteX207-415" fmla="*/ 7516 w 10000"/>
                <a:gd name="connsiteY207-416" fmla="*/ 8464 h 10000"/>
                <a:gd name="connsiteX208-417" fmla="*/ 7802 w 10000"/>
                <a:gd name="connsiteY208-418" fmla="*/ 8464 h 10000"/>
                <a:gd name="connsiteX209-419" fmla="*/ 7802 w 10000"/>
                <a:gd name="connsiteY209-420" fmla="*/ 9513 h 10000"/>
                <a:gd name="connsiteX210-421" fmla="*/ 7843 w 10000"/>
                <a:gd name="connsiteY210-422" fmla="*/ 9513 h 10000"/>
                <a:gd name="connsiteX211-423" fmla="*/ 7843 w 10000"/>
                <a:gd name="connsiteY211-424" fmla="*/ 6330 h 10000"/>
                <a:gd name="connsiteX212-425" fmla="*/ 7972 w 10000"/>
                <a:gd name="connsiteY212-426" fmla="*/ 6330 h 10000"/>
                <a:gd name="connsiteX213-427" fmla="*/ 7972 w 10000"/>
                <a:gd name="connsiteY213-428" fmla="*/ 9513 h 10000"/>
                <a:gd name="connsiteX214-429" fmla="*/ 8013 w 10000"/>
                <a:gd name="connsiteY214-430" fmla="*/ 9513 h 10000"/>
                <a:gd name="connsiteX215-431" fmla="*/ 8013 w 10000"/>
                <a:gd name="connsiteY215-432" fmla="*/ 5655 h 10000"/>
                <a:gd name="connsiteX216-433" fmla="*/ 8036 w 10000"/>
                <a:gd name="connsiteY216-434" fmla="*/ 5618 h 10000"/>
                <a:gd name="connsiteX217-435" fmla="*/ 8036 w 10000"/>
                <a:gd name="connsiteY217-436" fmla="*/ 5506 h 10000"/>
                <a:gd name="connsiteX218-437" fmla="*/ 8054 w 10000"/>
                <a:gd name="connsiteY218-438" fmla="*/ 5506 h 10000"/>
                <a:gd name="connsiteX219-439" fmla="*/ 8054 w 10000"/>
                <a:gd name="connsiteY219-440" fmla="*/ 5393 h 10000"/>
                <a:gd name="connsiteX220-441" fmla="*/ 8077 w 10000"/>
                <a:gd name="connsiteY220-442" fmla="*/ 5393 h 10000"/>
                <a:gd name="connsiteX221-443" fmla="*/ 8077 w 10000"/>
                <a:gd name="connsiteY221-444" fmla="*/ 5318 h 10000"/>
                <a:gd name="connsiteX222-445" fmla="*/ 8101 w 10000"/>
                <a:gd name="connsiteY222-446" fmla="*/ 5318 h 10000"/>
                <a:gd name="connsiteX223-447" fmla="*/ 8101 w 10000"/>
                <a:gd name="connsiteY223-448" fmla="*/ 5206 h 10000"/>
                <a:gd name="connsiteX224-449" fmla="*/ 8118 w 10000"/>
                <a:gd name="connsiteY224-450" fmla="*/ 5206 h 10000"/>
                <a:gd name="connsiteX225-451" fmla="*/ 8124 w 10000"/>
                <a:gd name="connsiteY225-452" fmla="*/ 5056 h 10000"/>
                <a:gd name="connsiteX226-453" fmla="*/ 8141 w 10000"/>
                <a:gd name="connsiteY226-454" fmla="*/ 5056 h 10000"/>
                <a:gd name="connsiteX227-455" fmla="*/ 8141 w 10000"/>
                <a:gd name="connsiteY227-456" fmla="*/ 4944 h 10000"/>
                <a:gd name="connsiteX228-457" fmla="*/ 8165 w 10000"/>
                <a:gd name="connsiteY228-458" fmla="*/ 4944 h 10000"/>
                <a:gd name="connsiteX229-459" fmla="*/ 8177 w 10000"/>
                <a:gd name="connsiteY229-460" fmla="*/ 4869 h 10000"/>
                <a:gd name="connsiteX230-461" fmla="*/ 8200 w 10000"/>
                <a:gd name="connsiteY230-462" fmla="*/ 4831 h 10000"/>
                <a:gd name="connsiteX231-463" fmla="*/ 8200 w 10000"/>
                <a:gd name="connsiteY231-464" fmla="*/ 9513 h 10000"/>
                <a:gd name="connsiteX232-465" fmla="*/ 8212 w 10000"/>
                <a:gd name="connsiteY232-466" fmla="*/ 9513 h 10000"/>
                <a:gd name="connsiteX233-467" fmla="*/ 8212 w 10000"/>
                <a:gd name="connsiteY233-468" fmla="*/ 9963 h 10000"/>
                <a:gd name="connsiteX234-469" fmla="*/ 8229 w 10000"/>
                <a:gd name="connsiteY234-470" fmla="*/ 9963 h 10000"/>
                <a:gd name="connsiteX235-471" fmla="*/ 8229 w 10000"/>
                <a:gd name="connsiteY235-472" fmla="*/ 3408 h 10000"/>
                <a:gd name="connsiteX236-473" fmla="*/ 8457 w 10000"/>
                <a:gd name="connsiteY236-474" fmla="*/ 3408 h 10000"/>
                <a:gd name="connsiteX237-475" fmla="*/ 8457 w 10000"/>
                <a:gd name="connsiteY237-476" fmla="*/ 9513 h 10000"/>
                <a:gd name="connsiteX238-477" fmla="*/ 8498 w 10000"/>
                <a:gd name="connsiteY238-478" fmla="*/ 9513 h 10000"/>
                <a:gd name="connsiteX239-479" fmla="*/ 8498 w 10000"/>
                <a:gd name="connsiteY239-480" fmla="*/ 9963 h 10000"/>
                <a:gd name="connsiteX240-481" fmla="*/ 8515 w 10000"/>
                <a:gd name="connsiteY240-482" fmla="*/ 10000 h 10000"/>
                <a:gd name="connsiteX241-483" fmla="*/ 8515 w 10000"/>
                <a:gd name="connsiteY241-484" fmla="*/ 6255 h 10000"/>
                <a:gd name="connsiteX242-485" fmla="*/ 8539 w 10000"/>
                <a:gd name="connsiteY242-486" fmla="*/ 6255 h 10000"/>
                <a:gd name="connsiteX243-487" fmla="*/ 8539 w 10000"/>
                <a:gd name="connsiteY243-488" fmla="*/ 4981 h 10000"/>
                <a:gd name="connsiteX244-489" fmla="*/ 8714 w 10000"/>
                <a:gd name="connsiteY244-490" fmla="*/ 4981 h 10000"/>
                <a:gd name="connsiteX245-491" fmla="*/ 8714 w 10000"/>
                <a:gd name="connsiteY245-492" fmla="*/ 6292 h 10000"/>
                <a:gd name="connsiteX246-493" fmla="*/ 8761 w 10000"/>
                <a:gd name="connsiteY246-494" fmla="*/ 6292 h 10000"/>
                <a:gd name="connsiteX247-495" fmla="*/ 8761 w 10000"/>
                <a:gd name="connsiteY247-496" fmla="*/ 5356 h 10000"/>
                <a:gd name="connsiteX248-497" fmla="*/ 8802 w 10000"/>
                <a:gd name="connsiteY248-498" fmla="*/ 5356 h 10000"/>
                <a:gd name="connsiteX249-499" fmla="*/ 8802 w 10000"/>
                <a:gd name="connsiteY249-500" fmla="*/ 9476 h 10000"/>
                <a:gd name="connsiteX250-501" fmla="*/ 8843 w 10000"/>
                <a:gd name="connsiteY250-502" fmla="*/ 9476 h 10000"/>
                <a:gd name="connsiteX251-503" fmla="*/ 8901 w 10000"/>
                <a:gd name="connsiteY251-504" fmla="*/ 9850 h 10000"/>
                <a:gd name="connsiteX252-505" fmla="*/ 8901 w 10000"/>
                <a:gd name="connsiteY252-506" fmla="*/ 6629 h 10000"/>
                <a:gd name="connsiteX253-507" fmla="*/ 8983 w 10000"/>
                <a:gd name="connsiteY253-508" fmla="*/ 7566 h 10000"/>
                <a:gd name="connsiteX254-509" fmla="*/ 8983 w 10000"/>
                <a:gd name="connsiteY254-510" fmla="*/ 9588 h 10000"/>
                <a:gd name="connsiteX255-511" fmla="*/ 9071 w 10000"/>
                <a:gd name="connsiteY255-512" fmla="*/ 9588 h 10000"/>
                <a:gd name="connsiteX256-513" fmla="*/ 9071 w 10000"/>
                <a:gd name="connsiteY256-514" fmla="*/ 7566 h 10000"/>
                <a:gd name="connsiteX257-515" fmla="*/ 9182 w 10000"/>
                <a:gd name="connsiteY257-516" fmla="*/ 7566 h 10000"/>
                <a:gd name="connsiteX258-517" fmla="*/ 9182 w 10000"/>
                <a:gd name="connsiteY258-518" fmla="*/ 5993 h 10000"/>
                <a:gd name="connsiteX259-519" fmla="*/ 9199 w 10000"/>
                <a:gd name="connsiteY259-520" fmla="*/ 5993 h 10000"/>
                <a:gd name="connsiteX260-521" fmla="*/ 9199 w 10000"/>
                <a:gd name="connsiteY260-522" fmla="*/ 5281 h 10000"/>
                <a:gd name="connsiteX261-523" fmla="*/ 9281 w 10000"/>
                <a:gd name="connsiteY261-524" fmla="*/ 5281 h 10000"/>
                <a:gd name="connsiteX262-525" fmla="*/ 9281 w 10000"/>
                <a:gd name="connsiteY262-526" fmla="*/ 5918 h 10000"/>
                <a:gd name="connsiteX263-527" fmla="*/ 9299 w 10000"/>
                <a:gd name="connsiteY263-528" fmla="*/ 6067 h 10000"/>
                <a:gd name="connsiteX264-529" fmla="*/ 9299 w 10000"/>
                <a:gd name="connsiteY264-530" fmla="*/ 8989 h 10000"/>
                <a:gd name="connsiteX265-531" fmla="*/ 9357 w 10000"/>
                <a:gd name="connsiteY265-532" fmla="*/ 8989 h 10000"/>
                <a:gd name="connsiteX266-533" fmla="*/ 9357 w 10000"/>
                <a:gd name="connsiteY266-534" fmla="*/ 8015 h 10000"/>
                <a:gd name="connsiteX267-535" fmla="*/ 9532 w 10000"/>
                <a:gd name="connsiteY267-536" fmla="*/ 8015 h 10000"/>
                <a:gd name="connsiteX268-537" fmla="*/ 9532 w 10000"/>
                <a:gd name="connsiteY268-538" fmla="*/ 8951 h 10000"/>
                <a:gd name="connsiteX269-539" fmla="*/ 9661 w 10000"/>
                <a:gd name="connsiteY269-540" fmla="*/ 8951 h 10000"/>
                <a:gd name="connsiteX270-541" fmla="*/ 9661 w 10000"/>
                <a:gd name="connsiteY270-542" fmla="*/ 9476 h 10000"/>
                <a:gd name="connsiteX271-543" fmla="*/ 9708 w 10000"/>
                <a:gd name="connsiteY271-544" fmla="*/ 9476 h 10000"/>
                <a:gd name="connsiteX272-545" fmla="*/ 9708 w 10000"/>
                <a:gd name="connsiteY272-546" fmla="*/ 9738 h 10000"/>
                <a:gd name="connsiteX273-547" fmla="*/ 9719 w 10000"/>
                <a:gd name="connsiteY273-548" fmla="*/ 9738 h 10000"/>
                <a:gd name="connsiteX274-549" fmla="*/ 9719 w 10000"/>
                <a:gd name="connsiteY274-550" fmla="*/ 8202 h 10000"/>
                <a:gd name="connsiteX275-551" fmla="*/ 9825 w 10000"/>
                <a:gd name="connsiteY275-552" fmla="*/ 8202 h 10000"/>
                <a:gd name="connsiteX276-553" fmla="*/ 9825 w 10000"/>
                <a:gd name="connsiteY276-554" fmla="*/ 9813 h 10000"/>
                <a:gd name="connsiteX277-555" fmla="*/ 10000 w 10000"/>
                <a:gd name="connsiteY277-556" fmla="*/ 9813 h 10000"/>
                <a:gd name="connsiteX0-557" fmla="*/ 0 w 10000"/>
                <a:gd name="connsiteY0-558" fmla="*/ 10000 h 10000"/>
                <a:gd name="connsiteX1-559" fmla="*/ 0 w 10000"/>
                <a:gd name="connsiteY1-560" fmla="*/ 9438 h 10000"/>
                <a:gd name="connsiteX2-561" fmla="*/ 76 w 10000"/>
                <a:gd name="connsiteY2-562" fmla="*/ 9438 h 10000"/>
                <a:gd name="connsiteX3-563" fmla="*/ 76 w 10000"/>
                <a:gd name="connsiteY3-564" fmla="*/ 5805 h 10000"/>
                <a:gd name="connsiteX4-565" fmla="*/ 263 w 10000"/>
                <a:gd name="connsiteY4-566" fmla="*/ 5805 h 10000"/>
                <a:gd name="connsiteX5-567" fmla="*/ 263 w 10000"/>
                <a:gd name="connsiteY5-568" fmla="*/ 9401 h 10000"/>
                <a:gd name="connsiteX6-569" fmla="*/ 321 w 10000"/>
                <a:gd name="connsiteY6-570" fmla="*/ 9401 h 10000"/>
                <a:gd name="connsiteX7-571" fmla="*/ 321 w 10000"/>
                <a:gd name="connsiteY7-572" fmla="*/ 7378 h 10000"/>
                <a:gd name="connsiteX8-573" fmla="*/ 362 w 10000"/>
                <a:gd name="connsiteY8-574" fmla="*/ 7378 h 10000"/>
                <a:gd name="connsiteX9-575" fmla="*/ 362 w 10000"/>
                <a:gd name="connsiteY9-576" fmla="*/ 7004 h 10000"/>
                <a:gd name="connsiteX10-577" fmla="*/ 374 w 10000"/>
                <a:gd name="connsiteY10-578" fmla="*/ 7004 h 10000"/>
                <a:gd name="connsiteX11-579" fmla="*/ 374 w 10000"/>
                <a:gd name="connsiteY11-580" fmla="*/ 7378 h 10000"/>
                <a:gd name="connsiteX12-581" fmla="*/ 468 w 10000"/>
                <a:gd name="connsiteY12-582" fmla="*/ 7378 h 10000"/>
                <a:gd name="connsiteX13-583" fmla="*/ 468 w 10000"/>
                <a:gd name="connsiteY13-584" fmla="*/ 6929 h 10000"/>
                <a:gd name="connsiteX14-585" fmla="*/ 479 w 10000"/>
                <a:gd name="connsiteY14-586" fmla="*/ 6929 h 10000"/>
                <a:gd name="connsiteX15-587" fmla="*/ 479 w 10000"/>
                <a:gd name="connsiteY15-588" fmla="*/ 7378 h 10000"/>
                <a:gd name="connsiteX16-589" fmla="*/ 508 w 10000"/>
                <a:gd name="connsiteY16-590" fmla="*/ 7378 h 10000"/>
                <a:gd name="connsiteX17-591" fmla="*/ 508 w 10000"/>
                <a:gd name="connsiteY17-592" fmla="*/ 9401 h 10000"/>
                <a:gd name="connsiteX18-593" fmla="*/ 637 w 10000"/>
                <a:gd name="connsiteY18-594" fmla="*/ 9401 h 10000"/>
                <a:gd name="connsiteX19-595" fmla="*/ 637 w 10000"/>
                <a:gd name="connsiteY19-596" fmla="*/ 7940 h 10000"/>
                <a:gd name="connsiteX20-597" fmla="*/ 655 w 10000"/>
                <a:gd name="connsiteY20-598" fmla="*/ 7940 h 10000"/>
                <a:gd name="connsiteX21-599" fmla="*/ 655 w 10000"/>
                <a:gd name="connsiteY21-600" fmla="*/ 7865 h 10000"/>
                <a:gd name="connsiteX22-601" fmla="*/ 672 w 10000"/>
                <a:gd name="connsiteY22-602" fmla="*/ 7865 h 10000"/>
                <a:gd name="connsiteX23-603" fmla="*/ 672 w 10000"/>
                <a:gd name="connsiteY23-604" fmla="*/ 7715 h 10000"/>
                <a:gd name="connsiteX24-605" fmla="*/ 684 w 10000"/>
                <a:gd name="connsiteY24-606" fmla="*/ 7715 h 10000"/>
                <a:gd name="connsiteX25-607" fmla="*/ 684 w 10000"/>
                <a:gd name="connsiteY25-608" fmla="*/ 7566 h 10000"/>
                <a:gd name="connsiteX26-609" fmla="*/ 695 w 10000"/>
                <a:gd name="connsiteY26-610" fmla="*/ 7566 h 10000"/>
                <a:gd name="connsiteX27-611" fmla="*/ 695 w 10000"/>
                <a:gd name="connsiteY27-612" fmla="*/ 7491 h 10000"/>
                <a:gd name="connsiteX28-613" fmla="*/ 707 w 10000"/>
                <a:gd name="connsiteY28-614" fmla="*/ 7491 h 10000"/>
                <a:gd name="connsiteX29-615" fmla="*/ 707 w 10000"/>
                <a:gd name="connsiteY29-616" fmla="*/ 7191 h 10000"/>
                <a:gd name="connsiteX30-617" fmla="*/ 731 w 10000"/>
                <a:gd name="connsiteY30-618" fmla="*/ 7191 h 10000"/>
                <a:gd name="connsiteX31-619" fmla="*/ 731 w 10000"/>
                <a:gd name="connsiteY31-620" fmla="*/ 9438 h 10000"/>
                <a:gd name="connsiteX32-621" fmla="*/ 742 w 10000"/>
                <a:gd name="connsiteY32-622" fmla="*/ 9438 h 10000"/>
                <a:gd name="connsiteX33-623" fmla="*/ 742 w 10000"/>
                <a:gd name="connsiteY33-624" fmla="*/ 7940 h 10000"/>
                <a:gd name="connsiteX34-625" fmla="*/ 1350 w 10000"/>
                <a:gd name="connsiteY34-626" fmla="*/ 7940 h 10000"/>
                <a:gd name="connsiteX35-627" fmla="*/ 1350 w 10000"/>
                <a:gd name="connsiteY35-628" fmla="*/ 9401 h 10000"/>
                <a:gd name="connsiteX36-629" fmla="*/ 1409 w 10000"/>
                <a:gd name="connsiteY36-630" fmla="*/ 9401 h 10000"/>
                <a:gd name="connsiteX37-631" fmla="*/ 1409 w 10000"/>
                <a:gd name="connsiteY37-632" fmla="*/ 5693 h 10000"/>
                <a:gd name="connsiteX38-633" fmla="*/ 1555 w 10000"/>
                <a:gd name="connsiteY38-634" fmla="*/ 5693 h 10000"/>
                <a:gd name="connsiteX39-635" fmla="*/ 1555 w 10000"/>
                <a:gd name="connsiteY39-636" fmla="*/ 9401 h 10000"/>
                <a:gd name="connsiteX40-637" fmla="*/ 1607 w 10000"/>
                <a:gd name="connsiteY40-638" fmla="*/ 9401 h 10000"/>
                <a:gd name="connsiteX41-639" fmla="*/ 1607 w 10000"/>
                <a:gd name="connsiteY41-640" fmla="*/ 6929 h 10000"/>
                <a:gd name="connsiteX42-641" fmla="*/ 1981 w 10000"/>
                <a:gd name="connsiteY42-642" fmla="*/ 6929 h 10000"/>
                <a:gd name="connsiteX43-643" fmla="*/ 1981 w 10000"/>
                <a:gd name="connsiteY43-644" fmla="*/ 9401 h 10000"/>
                <a:gd name="connsiteX44-645" fmla="*/ 2005 w 10000"/>
                <a:gd name="connsiteY44-646" fmla="*/ 9401 h 10000"/>
                <a:gd name="connsiteX45-647" fmla="*/ 2005 w 10000"/>
                <a:gd name="connsiteY45-648" fmla="*/ 8427 h 10000"/>
                <a:gd name="connsiteX46-649" fmla="*/ 2028 w 10000"/>
                <a:gd name="connsiteY46-650" fmla="*/ 8427 h 10000"/>
                <a:gd name="connsiteX47-651" fmla="*/ 2028 w 10000"/>
                <a:gd name="connsiteY47-652" fmla="*/ 8015 h 10000"/>
                <a:gd name="connsiteX48-653" fmla="*/ 2198 w 10000"/>
                <a:gd name="connsiteY48-654" fmla="*/ 8015 h 10000"/>
                <a:gd name="connsiteX49-655" fmla="*/ 2198 w 10000"/>
                <a:gd name="connsiteY49-656" fmla="*/ 5506 h 10000"/>
                <a:gd name="connsiteX50-657" fmla="*/ 2379 w 10000"/>
                <a:gd name="connsiteY50-658" fmla="*/ 5506 h 10000"/>
                <a:gd name="connsiteX51-659" fmla="*/ 2379 w 10000"/>
                <a:gd name="connsiteY51-660" fmla="*/ 8015 h 10000"/>
                <a:gd name="connsiteX52-661" fmla="*/ 2390 w 10000"/>
                <a:gd name="connsiteY52-662" fmla="*/ 8390 h 10000"/>
                <a:gd name="connsiteX53-663" fmla="*/ 2472 w 10000"/>
                <a:gd name="connsiteY53-664" fmla="*/ 8390 h 10000"/>
                <a:gd name="connsiteX54-665" fmla="*/ 2472 w 10000"/>
                <a:gd name="connsiteY54-666" fmla="*/ 9438 h 10000"/>
                <a:gd name="connsiteX55-667" fmla="*/ 2519 w 10000"/>
                <a:gd name="connsiteY55-668" fmla="*/ 9438 h 10000"/>
                <a:gd name="connsiteX56-669" fmla="*/ 2519 w 10000"/>
                <a:gd name="connsiteY56-670" fmla="*/ 3970 h 10000"/>
                <a:gd name="connsiteX57-671" fmla="*/ 2554 w 10000"/>
                <a:gd name="connsiteY57-672" fmla="*/ 3970 h 10000"/>
                <a:gd name="connsiteX58-673" fmla="*/ 2554 w 10000"/>
                <a:gd name="connsiteY58-674" fmla="*/ 2734 h 10000"/>
                <a:gd name="connsiteX59-675" fmla="*/ 2613 w 10000"/>
                <a:gd name="connsiteY59-676" fmla="*/ 2734 h 10000"/>
                <a:gd name="connsiteX60-677" fmla="*/ 2613 w 10000"/>
                <a:gd name="connsiteY60-678" fmla="*/ 2210 h 10000"/>
                <a:gd name="connsiteX61-679" fmla="*/ 2624 w 10000"/>
                <a:gd name="connsiteY61-680" fmla="*/ 2210 h 10000"/>
                <a:gd name="connsiteX62-681" fmla="*/ 2624 w 10000"/>
                <a:gd name="connsiteY62-682" fmla="*/ 1610 h 10000"/>
                <a:gd name="connsiteX63-683" fmla="*/ 2642 w 10000"/>
                <a:gd name="connsiteY63-684" fmla="*/ 1610 h 10000"/>
                <a:gd name="connsiteX64-685" fmla="*/ 2642 w 10000"/>
                <a:gd name="connsiteY64-686" fmla="*/ 0 h 10000"/>
                <a:gd name="connsiteX65-687" fmla="*/ 2648 w 10000"/>
                <a:gd name="connsiteY65-688" fmla="*/ 0 h 10000"/>
                <a:gd name="connsiteX66-689" fmla="*/ 2648 w 10000"/>
                <a:gd name="connsiteY66-690" fmla="*/ 1610 h 10000"/>
                <a:gd name="connsiteX67-691" fmla="*/ 2683 w 10000"/>
                <a:gd name="connsiteY67-692" fmla="*/ 1610 h 10000"/>
                <a:gd name="connsiteX68-693" fmla="*/ 2683 w 10000"/>
                <a:gd name="connsiteY68-694" fmla="*/ 2210 h 10000"/>
                <a:gd name="connsiteX69-695" fmla="*/ 2712 w 10000"/>
                <a:gd name="connsiteY69-696" fmla="*/ 2210 h 10000"/>
                <a:gd name="connsiteX70-697" fmla="*/ 2712 w 10000"/>
                <a:gd name="connsiteY70-698" fmla="*/ 2734 h 10000"/>
                <a:gd name="connsiteX71-699" fmla="*/ 2759 w 10000"/>
                <a:gd name="connsiteY71-700" fmla="*/ 2734 h 10000"/>
                <a:gd name="connsiteX72-701" fmla="*/ 2759 w 10000"/>
                <a:gd name="connsiteY72-702" fmla="*/ 3970 h 10000"/>
                <a:gd name="connsiteX73-703" fmla="*/ 2788 w 10000"/>
                <a:gd name="connsiteY73-704" fmla="*/ 3970 h 10000"/>
                <a:gd name="connsiteX74-705" fmla="*/ 2788 w 10000"/>
                <a:gd name="connsiteY74-706" fmla="*/ 9438 h 10000"/>
                <a:gd name="connsiteX75-707" fmla="*/ 2817 w 10000"/>
                <a:gd name="connsiteY75-708" fmla="*/ 9438 h 10000"/>
                <a:gd name="connsiteX76-709" fmla="*/ 2817 w 10000"/>
                <a:gd name="connsiteY76-710" fmla="*/ 5056 h 10000"/>
                <a:gd name="connsiteX77-711" fmla="*/ 3045 w 10000"/>
                <a:gd name="connsiteY77-712" fmla="*/ 5056 h 10000"/>
                <a:gd name="connsiteX78-713" fmla="*/ 3045 w 10000"/>
                <a:gd name="connsiteY78-714" fmla="*/ 9438 h 10000"/>
                <a:gd name="connsiteX79-715" fmla="*/ 3080 w 10000"/>
                <a:gd name="connsiteY79-716" fmla="*/ 9438 h 10000"/>
                <a:gd name="connsiteX80-717" fmla="*/ 3080 w 10000"/>
                <a:gd name="connsiteY80-718" fmla="*/ 8390 h 10000"/>
                <a:gd name="connsiteX81-719" fmla="*/ 3378 w 10000"/>
                <a:gd name="connsiteY81-720" fmla="*/ 8390 h 10000"/>
                <a:gd name="connsiteX82-721" fmla="*/ 3378 w 10000"/>
                <a:gd name="connsiteY82-722" fmla="*/ 9401 h 10000"/>
                <a:gd name="connsiteX83-723" fmla="*/ 3396 w 10000"/>
                <a:gd name="connsiteY83-724" fmla="*/ 9401 h 10000"/>
                <a:gd name="connsiteX84-725" fmla="*/ 3396 w 10000"/>
                <a:gd name="connsiteY84-726" fmla="*/ 6330 h 10000"/>
                <a:gd name="connsiteX85-727" fmla="*/ 3513 w 10000"/>
                <a:gd name="connsiteY85-728" fmla="*/ 6330 h 10000"/>
                <a:gd name="connsiteX86-729" fmla="*/ 3513 w 10000"/>
                <a:gd name="connsiteY86-730" fmla="*/ 9401 h 10000"/>
                <a:gd name="connsiteX87-731" fmla="*/ 3583 w 10000"/>
                <a:gd name="connsiteY87-732" fmla="*/ 9401 h 10000"/>
                <a:gd name="connsiteX88-733" fmla="*/ 3583 w 10000"/>
                <a:gd name="connsiteY88-734" fmla="*/ 5506 h 10000"/>
                <a:gd name="connsiteX89-735" fmla="*/ 3600 w 10000"/>
                <a:gd name="connsiteY89-736" fmla="*/ 5506 h 10000"/>
                <a:gd name="connsiteX90-737" fmla="*/ 3600 w 10000"/>
                <a:gd name="connsiteY90-738" fmla="*/ 5431 h 10000"/>
                <a:gd name="connsiteX91-739" fmla="*/ 3612 w 10000"/>
                <a:gd name="connsiteY91-740" fmla="*/ 5431 h 10000"/>
                <a:gd name="connsiteX92-741" fmla="*/ 3612 w 10000"/>
                <a:gd name="connsiteY92-742" fmla="*/ 5318 h 10000"/>
                <a:gd name="connsiteX93-743" fmla="*/ 3629 w 10000"/>
                <a:gd name="connsiteY93-744" fmla="*/ 5318 h 10000"/>
                <a:gd name="connsiteX94-745" fmla="*/ 3629 w 10000"/>
                <a:gd name="connsiteY94-746" fmla="*/ 5243 h 10000"/>
                <a:gd name="connsiteX95-747" fmla="*/ 3641 w 10000"/>
                <a:gd name="connsiteY95-748" fmla="*/ 5243 h 10000"/>
                <a:gd name="connsiteX96-749" fmla="*/ 3641 w 10000"/>
                <a:gd name="connsiteY96-750" fmla="*/ 5131 h 10000"/>
                <a:gd name="connsiteX97-751" fmla="*/ 3665 w 10000"/>
                <a:gd name="connsiteY97-752" fmla="*/ 5131 h 10000"/>
                <a:gd name="connsiteX98-753" fmla="*/ 3665 w 10000"/>
                <a:gd name="connsiteY98-754" fmla="*/ 5056 h 10000"/>
                <a:gd name="connsiteX99-755" fmla="*/ 3676 w 10000"/>
                <a:gd name="connsiteY99-756" fmla="*/ 5056 h 10000"/>
                <a:gd name="connsiteX100-757" fmla="*/ 3682 w 10000"/>
                <a:gd name="connsiteY100-758" fmla="*/ 4944 h 10000"/>
                <a:gd name="connsiteX101-759" fmla="*/ 3700 w 10000"/>
                <a:gd name="connsiteY101-760" fmla="*/ 4869 h 10000"/>
                <a:gd name="connsiteX102-761" fmla="*/ 3705 w 10000"/>
                <a:gd name="connsiteY102-762" fmla="*/ 4794 h 10000"/>
                <a:gd name="connsiteX103-763" fmla="*/ 3700 w 10000"/>
                <a:gd name="connsiteY103-764" fmla="*/ 4719 h 10000"/>
                <a:gd name="connsiteX104-765" fmla="*/ 3729 w 10000"/>
                <a:gd name="connsiteY104-766" fmla="*/ 4719 h 10000"/>
                <a:gd name="connsiteX105-767" fmla="*/ 3746 w 10000"/>
                <a:gd name="connsiteY105-768" fmla="*/ 4719 h 10000"/>
                <a:gd name="connsiteX106-769" fmla="*/ 3746 w 10000"/>
                <a:gd name="connsiteY106-770" fmla="*/ 9401 h 10000"/>
                <a:gd name="connsiteX107-771" fmla="*/ 3787 w 10000"/>
                <a:gd name="connsiteY107-772" fmla="*/ 9401 h 10000"/>
                <a:gd name="connsiteX108-773" fmla="*/ 3787 w 10000"/>
                <a:gd name="connsiteY108-774" fmla="*/ 3371 h 10000"/>
                <a:gd name="connsiteX109-775" fmla="*/ 4004 w 10000"/>
                <a:gd name="connsiteY109-776" fmla="*/ 3371 h 10000"/>
                <a:gd name="connsiteX110-777" fmla="*/ 4004 w 10000"/>
                <a:gd name="connsiteY110-778" fmla="*/ 9401 h 10000"/>
                <a:gd name="connsiteX111-779" fmla="*/ 4079 w 10000"/>
                <a:gd name="connsiteY111-780" fmla="*/ 9401 h 10000"/>
                <a:gd name="connsiteX112-781" fmla="*/ 4079 w 10000"/>
                <a:gd name="connsiteY112-782" fmla="*/ 6180 h 10000"/>
                <a:gd name="connsiteX113-783" fmla="*/ 4109 w 10000"/>
                <a:gd name="connsiteY113-784" fmla="*/ 6180 h 10000"/>
                <a:gd name="connsiteX114-785" fmla="*/ 4109 w 10000"/>
                <a:gd name="connsiteY114-786" fmla="*/ 4944 h 10000"/>
                <a:gd name="connsiteX115-787" fmla="*/ 4278 w 10000"/>
                <a:gd name="connsiteY115-788" fmla="*/ 4944 h 10000"/>
                <a:gd name="connsiteX116-789" fmla="*/ 4278 w 10000"/>
                <a:gd name="connsiteY116-790" fmla="*/ 6142 h 10000"/>
                <a:gd name="connsiteX117-791" fmla="*/ 4307 w 10000"/>
                <a:gd name="connsiteY117-792" fmla="*/ 6142 h 10000"/>
                <a:gd name="connsiteX118-793" fmla="*/ 4307 w 10000"/>
                <a:gd name="connsiteY118-794" fmla="*/ 5243 h 10000"/>
                <a:gd name="connsiteX119-795" fmla="*/ 4348 w 10000"/>
                <a:gd name="connsiteY119-796" fmla="*/ 5243 h 10000"/>
                <a:gd name="connsiteX120-797" fmla="*/ 4348 w 10000"/>
                <a:gd name="connsiteY120-798" fmla="*/ 6180 h 10000"/>
                <a:gd name="connsiteX121-799" fmla="*/ 4366 w 10000"/>
                <a:gd name="connsiteY121-800" fmla="*/ 6180 h 10000"/>
                <a:gd name="connsiteX122-801" fmla="*/ 4366 w 10000"/>
                <a:gd name="connsiteY122-802" fmla="*/ 9438 h 10000"/>
                <a:gd name="connsiteX123-803" fmla="*/ 4424 w 10000"/>
                <a:gd name="connsiteY123-804" fmla="*/ 9438 h 10000"/>
                <a:gd name="connsiteX124-805" fmla="*/ 4424 w 10000"/>
                <a:gd name="connsiteY124-806" fmla="*/ 9700 h 10000"/>
                <a:gd name="connsiteX125-807" fmla="*/ 4442 w 10000"/>
                <a:gd name="connsiteY125-808" fmla="*/ 9700 h 10000"/>
                <a:gd name="connsiteX126-809" fmla="*/ 4442 w 10000"/>
                <a:gd name="connsiteY126-810" fmla="*/ 6442 h 10000"/>
                <a:gd name="connsiteX127-811" fmla="*/ 4454 w 10000"/>
                <a:gd name="connsiteY127-812" fmla="*/ 6442 h 10000"/>
                <a:gd name="connsiteX128-813" fmla="*/ 4454 w 10000"/>
                <a:gd name="connsiteY128-814" fmla="*/ 6517 h 10000"/>
                <a:gd name="connsiteX129-815" fmla="*/ 4465 w 10000"/>
                <a:gd name="connsiteY129-816" fmla="*/ 6517 h 10000"/>
                <a:gd name="connsiteX130-817" fmla="*/ 4465 w 10000"/>
                <a:gd name="connsiteY130-818" fmla="*/ 6629 h 10000"/>
                <a:gd name="connsiteX131-819" fmla="*/ 4483 w 10000"/>
                <a:gd name="connsiteY131-820" fmla="*/ 6629 h 10000"/>
                <a:gd name="connsiteX132-821" fmla="*/ 4483 w 10000"/>
                <a:gd name="connsiteY132-822" fmla="*/ 6742 h 10000"/>
                <a:gd name="connsiteX133-823" fmla="*/ 4494 w 10000"/>
                <a:gd name="connsiteY133-824" fmla="*/ 6742 h 10000"/>
                <a:gd name="connsiteX134-825" fmla="*/ 4494 w 10000"/>
                <a:gd name="connsiteY134-826" fmla="*/ 6816 h 10000"/>
                <a:gd name="connsiteX135-827" fmla="*/ 4512 w 10000"/>
                <a:gd name="connsiteY135-828" fmla="*/ 6816 h 10000"/>
                <a:gd name="connsiteX136-829" fmla="*/ 4512 w 10000"/>
                <a:gd name="connsiteY136-830" fmla="*/ 6929 h 10000"/>
                <a:gd name="connsiteX137-831" fmla="*/ 4524 w 10000"/>
                <a:gd name="connsiteY137-832" fmla="*/ 6929 h 10000"/>
                <a:gd name="connsiteX138-833" fmla="*/ 4524 w 10000"/>
                <a:gd name="connsiteY138-834" fmla="*/ 7004 h 10000"/>
                <a:gd name="connsiteX139-835" fmla="*/ 4524 w 10000"/>
                <a:gd name="connsiteY139-836" fmla="*/ 5880 h 10000"/>
                <a:gd name="connsiteX140-837" fmla="*/ 4699 w 10000"/>
                <a:gd name="connsiteY140-838" fmla="*/ 5880 h 10000"/>
                <a:gd name="connsiteX141-839" fmla="*/ 4699 w 10000"/>
                <a:gd name="connsiteY141-840" fmla="*/ 7566 h 10000"/>
                <a:gd name="connsiteX142-841" fmla="*/ 4763 w 10000"/>
                <a:gd name="connsiteY142-842" fmla="*/ 7566 h 10000"/>
                <a:gd name="connsiteX143-843" fmla="*/ 4763 w 10000"/>
                <a:gd name="connsiteY143-844" fmla="*/ 7491 h 10000"/>
                <a:gd name="connsiteX144-845" fmla="*/ 4804 w 10000"/>
                <a:gd name="connsiteY144-846" fmla="*/ 7491 h 10000"/>
                <a:gd name="connsiteX145-847" fmla="*/ 4804 w 10000"/>
                <a:gd name="connsiteY145-848" fmla="*/ 7004 h 10000"/>
                <a:gd name="connsiteX146-849" fmla="*/ 4816 w 10000"/>
                <a:gd name="connsiteY146-850" fmla="*/ 7004 h 10000"/>
                <a:gd name="connsiteX147-851" fmla="*/ 4816 w 10000"/>
                <a:gd name="connsiteY147-852" fmla="*/ 7453 h 10000"/>
                <a:gd name="connsiteX148-853" fmla="*/ 4904 w 10000"/>
                <a:gd name="connsiteY148-854" fmla="*/ 7453 h 10000"/>
                <a:gd name="connsiteX149-855" fmla="*/ 4904 w 10000"/>
                <a:gd name="connsiteY149-856" fmla="*/ 7004 h 10000"/>
                <a:gd name="connsiteX150-857" fmla="*/ 4915 w 10000"/>
                <a:gd name="connsiteY150-858" fmla="*/ 7004 h 10000"/>
                <a:gd name="connsiteX151-859" fmla="*/ 4915 w 10000"/>
                <a:gd name="connsiteY151-860" fmla="*/ 7453 h 10000"/>
                <a:gd name="connsiteX152-861" fmla="*/ 4950 w 10000"/>
                <a:gd name="connsiteY152-862" fmla="*/ 7453 h 10000"/>
                <a:gd name="connsiteX153-863" fmla="*/ 4950 w 10000"/>
                <a:gd name="connsiteY153-864" fmla="*/ 7940 h 10000"/>
                <a:gd name="connsiteX154-865" fmla="*/ 5073 w 10000"/>
                <a:gd name="connsiteY154-866" fmla="*/ 7940 h 10000"/>
                <a:gd name="connsiteX155-867" fmla="*/ 5073 w 10000"/>
                <a:gd name="connsiteY155-868" fmla="*/ 7828 h 10000"/>
                <a:gd name="connsiteX156-869" fmla="*/ 5091 w 10000"/>
                <a:gd name="connsiteY156-870" fmla="*/ 7828 h 10000"/>
                <a:gd name="connsiteX157-871" fmla="*/ 5091 w 10000"/>
                <a:gd name="connsiteY157-872" fmla="*/ 7753 h 10000"/>
                <a:gd name="connsiteX158-873" fmla="*/ 5108 w 10000"/>
                <a:gd name="connsiteY158-874" fmla="*/ 7753 h 10000"/>
                <a:gd name="connsiteX159-875" fmla="*/ 5108 w 10000"/>
                <a:gd name="connsiteY159-876" fmla="*/ 7640 h 10000"/>
                <a:gd name="connsiteX160-877" fmla="*/ 5126 w 10000"/>
                <a:gd name="connsiteY160-878" fmla="*/ 7640 h 10000"/>
                <a:gd name="connsiteX161-879" fmla="*/ 5126 w 10000"/>
                <a:gd name="connsiteY161-880" fmla="*/ 7566 h 10000"/>
                <a:gd name="connsiteX162-881" fmla="*/ 5137 w 10000"/>
                <a:gd name="connsiteY162-882" fmla="*/ 7566 h 10000"/>
                <a:gd name="connsiteX163-883" fmla="*/ 5137 w 10000"/>
                <a:gd name="connsiteY163-884" fmla="*/ 7453 h 10000"/>
                <a:gd name="connsiteX164-885" fmla="*/ 5149 w 10000"/>
                <a:gd name="connsiteY164-886" fmla="*/ 7453 h 10000"/>
                <a:gd name="connsiteX165-887" fmla="*/ 5149 w 10000"/>
                <a:gd name="connsiteY165-888" fmla="*/ 7378 h 10000"/>
                <a:gd name="connsiteX166-889" fmla="*/ 5167 w 10000"/>
                <a:gd name="connsiteY166-890" fmla="*/ 7378 h 10000"/>
                <a:gd name="connsiteX167-891" fmla="*/ 5167 w 10000"/>
                <a:gd name="connsiteY167-892" fmla="*/ 8839 h 10000"/>
                <a:gd name="connsiteX168-893" fmla="*/ 5196 w 10000"/>
                <a:gd name="connsiteY168-894" fmla="*/ 8839 h 10000"/>
                <a:gd name="connsiteX169-895" fmla="*/ 5196 w 10000"/>
                <a:gd name="connsiteY169-896" fmla="*/ 8015 h 10000"/>
                <a:gd name="connsiteX170-897" fmla="*/ 5786 w 10000"/>
                <a:gd name="connsiteY170-898" fmla="*/ 8015 h 10000"/>
                <a:gd name="connsiteX171-899" fmla="*/ 5786 w 10000"/>
                <a:gd name="connsiteY171-900" fmla="*/ 9513 h 10000"/>
                <a:gd name="connsiteX172-901" fmla="*/ 5827 w 10000"/>
                <a:gd name="connsiteY172-902" fmla="*/ 9513 h 10000"/>
                <a:gd name="connsiteX173-903" fmla="*/ 5827 w 10000"/>
                <a:gd name="connsiteY173-904" fmla="*/ 9775 h 10000"/>
                <a:gd name="connsiteX174-905" fmla="*/ 5850 w 10000"/>
                <a:gd name="connsiteY174-906" fmla="*/ 9775 h 10000"/>
                <a:gd name="connsiteX175-907" fmla="*/ 5850 w 10000"/>
                <a:gd name="connsiteY175-908" fmla="*/ 5805 h 10000"/>
                <a:gd name="connsiteX176-909" fmla="*/ 5991 w 10000"/>
                <a:gd name="connsiteY176-910" fmla="*/ 5805 h 10000"/>
                <a:gd name="connsiteX177-911" fmla="*/ 5991 w 10000"/>
                <a:gd name="connsiteY177-912" fmla="*/ 9513 h 10000"/>
                <a:gd name="connsiteX178-913" fmla="*/ 6043 w 10000"/>
                <a:gd name="connsiteY178-914" fmla="*/ 9513 h 10000"/>
                <a:gd name="connsiteX179-915" fmla="*/ 6043 w 10000"/>
                <a:gd name="connsiteY179-916" fmla="*/ 9775 h 10000"/>
                <a:gd name="connsiteX180-917" fmla="*/ 6067 w 10000"/>
                <a:gd name="connsiteY180-918" fmla="*/ 9775 h 10000"/>
                <a:gd name="connsiteX181-919" fmla="*/ 6067 w 10000"/>
                <a:gd name="connsiteY181-920" fmla="*/ 7041 h 10000"/>
                <a:gd name="connsiteX182-921" fmla="*/ 6423 w 10000"/>
                <a:gd name="connsiteY182-922" fmla="*/ 7041 h 10000"/>
                <a:gd name="connsiteX183-923" fmla="*/ 6423 w 10000"/>
                <a:gd name="connsiteY183-924" fmla="*/ 9476 h 10000"/>
                <a:gd name="connsiteX184-925" fmla="*/ 6447 w 10000"/>
                <a:gd name="connsiteY184-926" fmla="*/ 9476 h 10000"/>
                <a:gd name="connsiteX185-927" fmla="*/ 6447 w 10000"/>
                <a:gd name="connsiteY185-928" fmla="*/ 9963 h 10000"/>
                <a:gd name="connsiteX186-929" fmla="*/ 6458 w 10000"/>
                <a:gd name="connsiteY186-930" fmla="*/ 9963 h 10000"/>
                <a:gd name="connsiteX187-931" fmla="*/ 6458 w 10000"/>
                <a:gd name="connsiteY187-932" fmla="*/ 8502 h 10000"/>
                <a:gd name="connsiteX188-933" fmla="*/ 6476 w 10000"/>
                <a:gd name="connsiteY188-934" fmla="*/ 8502 h 10000"/>
                <a:gd name="connsiteX189-935" fmla="*/ 6476 w 10000"/>
                <a:gd name="connsiteY189-936" fmla="*/ 8127 h 10000"/>
                <a:gd name="connsiteX190-937" fmla="*/ 6639 w 10000"/>
                <a:gd name="connsiteY190-938" fmla="*/ 8127 h 10000"/>
                <a:gd name="connsiteX191-939" fmla="*/ 6639 w 10000"/>
                <a:gd name="connsiteY191-940" fmla="*/ 5618 h 10000"/>
                <a:gd name="connsiteX192-941" fmla="*/ 6815 w 10000"/>
                <a:gd name="connsiteY192-942" fmla="*/ 5618 h 10000"/>
                <a:gd name="connsiteX193-943" fmla="*/ 6815 w 10000"/>
                <a:gd name="connsiteY193-944" fmla="*/ 8090 h 10000"/>
                <a:gd name="connsiteX194-945" fmla="*/ 6826 w 10000"/>
                <a:gd name="connsiteY194-946" fmla="*/ 8090 h 10000"/>
                <a:gd name="connsiteX195-947" fmla="*/ 6826 w 10000"/>
                <a:gd name="connsiteY195-948" fmla="*/ 8464 h 10000"/>
                <a:gd name="connsiteX196-949" fmla="*/ 6937 w 10000"/>
                <a:gd name="connsiteY196-950" fmla="*/ 8464 h 10000"/>
                <a:gd name="connsiteX197-951" fmla="*/ 6937 w 10000"/>
                <a:gd name="connsiteY197-952" fmla="*/ 9551 h 10000"/>
                <a:gd name="connsiteX198-953" fmla="*/ 6961 w 10000"/>
                <a:gd name="connsiteY198-954" fmla="*/ 9551 h 10000"/>
                <a:gd name="connsiteX199-955" fmla="*/ 6953 w 10000"/>
                <a:gd name="connsiteY199-956" fmla="*/ 535 h 10000"/>
                <a:gd name="connsiteX200-957" fmla="*/ 7224 w 10000"/>
                <a:gd name="connsiteY200-958" fmla="*/ 486 h 10000"/>
                <a:gd name="connsiteX201-959" fmla="*/ 7224 w 10000"/>
                <a:gd name="connsiteY201-960" fmla="*/ 9513 h 10000"/>
                <a:gd name="connsiteX202-961" fmla="*/ 7265 w 10000"/>
                <a:gd name="connsiteY202-962" fmla="*/ 9513 h 10000"/>
                <a:gd name="connsiteX203-963" fmla="*/ 7265 w 10000"/>
                <a:gd name="connsiteY203-964" fmla="*/ 5019 h 10000"/>
                <a:gd name="connsiteX204-965" fmla="*/ 7475 w 10000"/>
                <a:gd name="connsiteY204-966" fmla="*/ 5019 h 10000"/>
                <a:gd name="connsiteX205-967" fmla="*/ 7475 w 10000"/>
                <a:gd name="connsiteY205-968" fmla="*/ 9513 h 10000"/>
                <a:gd name="connsiteX206-969" fmla="*/ 7516 w 10000"/>
                <a:gd name="connsiteY206-970" fmla="*/ 9513 h 10000"/>
                <a:gd name="connsiteX207-971" fmla="*/ 7516 w 10000"/>
                <a:gd name="connsiteY207-972" fmla="*/ 8464 h 10000"/>
                <a:gd name="connsiteX208-973" fmla="*/ 7802 w 10000"/>
                <a:gd name="connsiteY208-974" fmla="*/ 8464 h 10000"/>
                <a:gd name="connsiteX209-975" fmla="*/ 7802 w 10000"/>
                <a:gd name="connsiteY209-976" fmla="*/ 9513 h 10000"/>
                <a:gd name="connsiteX210-977" fmla="*/ 7843 w 10000"/>
                <a:gd name="connsiteY210-978" fmla="*/ 9513 h 10000"/>
                <a:gd name="connsiteX211-979" fmla="*/ 7843 w 10000"/>
                <a:gd name="connsiteY211-980" fmla="*/ 6330 h 10000"/>
                <a:gd name="connsiteX212-981" fmla="*/ 7972 w 10000"/>
                <a:gd name="connsiteY212-982" fmla="*/ 6330 h 10000"/>
                <a:gd name="connsiteX213-983" fmla="*/ 7972 w 10000"/>
                <a:gd name="connsiteY213-984" fmla="*/ 9513 h 10000"/>
                <a:gd name="connsiteX214-985" fmla="*/ 8013 w 10000"/>
                <a:gd name="connsiteY214-986" fmla="*/ 9513 h 10000"/>
                <a:gd name="connsiteX215-987" fmla="*/ 8013 w 10000"/>
                <a:gd name="connsiteY215-988" fmla="*/ 5655 h 10000"/>
                <a:gd name="connsiteX216-989" fmla="*/ 8036 w 10000"/>
                <a:gd name="connsiteY216-990" fmla="*/ 5618 h 10000"/>
                <a:gd name="connsiteX217-991" fmla="*/ 8036 w 10000"/>
                <a:gd name="connsiteY217-992" fmla="*/ 5506 h 10000"/>
                <a:gd name="connsiteX218-993" fmla="*/ 8054 w 10000"/>
                <a:gd name="connsiteY218-994" fmla="*/ 5506 h 10000"/>
                <a:gd name="connsiteX219-995" fmla="*/ 8054 w 10000"/>
                <a:gd name="connsiteY219-996" fmla="*/ 5393 h 10000"/>
                <a:gd name="connsiteX220-997" fmla="*/ 8077 w 10000"/>
                <a:gd name="connsiteY220-998" fmla="*/ 5393 h 10000"/>
                <a:gd name="connsiteX221-999" fmla="*/ 8077 w 10000"/>
                <a:gd name="connsiteY221-1000" fmla="*/ 5318 h 10000"/>
                <a:gd name="connsiteX222-1001" fmla="*/ 8101 w 10000"/>
                <a:gd name="connsiteY222-1002" fmla="*/ 5318 h 10000"/>
                <a:gd name="connsiteX223-1003" fmla="*/ 8101 w 10000"/>
                <a:gd name="connsiteY223-1004" fmla="*/ 5206 h 10000"/>
                <a:gd name="connsiteX224-1005" fmla="*/ 8118 w 10000"/>
                <a:gd name="connsiteY224-1006" fmla="*/ 5206 h 10000"/>
                <a:gd name="connsiteX225-1007" fmla="*/ 8124 w 10000"/>
                <a:gd name="connsiteY225-1008" fmla="*/ 5056 h 10000"/>
                <a:gd name="connsiteX226-1009" fmla="*/ 8141 w 10000"/>
                <a:gd name="connsiteY226-1010" fmla="*/ 5056 h 10000"/>
                <a:gd name="connsiteX227-1011" fmla="*/ 8141 w 10000"/>
                <a:gd name="connsiteY227-1012" fmla="*/ 4944 h 10000"/>
                <a:gd name="connsiteX228-1013" fmla="*/ 8165 w 10000"/>
                <a:gd name="connsiteY228-1014" fmla="*/ 4944 h 10000"/>
                <a:gd name="connsiteX229-1015" fmla="*/ 8177 w 10000"/>
                <a:gd name="connsiteY229-1016" fmla="*/ 4869 h 10000"/>
                <a:gd name="connsiteX230-1017" fmla="*/ 8200 w 10000"/>
                <a:gd name="connsiteY230-1018" fmla="*/ 4831 h 10000"/>
                <a:gd name="connsiteX231-1019" fmla="*/ 8200 w 10000"/>
                <a:gd name="connsiteY231-1020" fmla="*/ 9513 h 10000"/>
                <a:gd name="connsiteX232-1021" fmla="*/ 8212 w 10000"/>
                <a:gd name="connsiteY232-1022" fmla="*/ 9513 h 10000"/>
                <a:gd name="connsiteX233-1023" fmla="*/ 8212 w 10000"/>
                <a:gd name="connsiteY233-1024" fmla="*/ 9963 h 10000"/>
                <a:gd name="connsiteX234-1025" fmla="*/ 8229 w 10000"/>
                <a:gd name="connsiteY234-1026" fmla="*/ 9963 h 10000"/>
                <a:gd name="connsiteX235-1027" fmla="*/ 8229 w 10000"/>
                <a:gd name="connsiteY235-1028" fmla="*/ 3408 h 10000"/>
                <a:gd name="connsiteX236-1029" fmla="*/ 8457 w 10000"/>
                <a:gd name="connsiteY236-1030" fmla="*/ 3408 h 10000"/>
                <a:gd name="connsiteX237-1031" fmla="*/ 8457 w 10000"/>
                <a:gd name="connsiteY237-1032" fmla="*/ 9513 h 10000"/>
                <a:gd name="connsiteX238-1033" fmla="*/ 8498 w 10000"/>
                <a:gd name="connsiteY238-1034" fmla="*/ 9513 h 10000"/>
                <a:gd name="connsiteX239-1035" fmla="*/ 8498 w 10000"/>
                <a:gd name="connsiteY239-1036" fmla="*/ 9963 h 10000"/>
                <a:gd name="connsiteX240-1037" fmla="*/ 8515 w 10000"/>
                <a:gd name="connsiteY240-1038" fmla="*/ 10000 h 10000"/>
                <a:gd name="connsiteX241-1039" fmla="*/ 8515 w 10000"/>
                <a:gd name="connsiteY241-1040" fmla="*/ 6255 h 10000"/>
                <a:gd name="connsiteX242-1041" fmla="*/ 8539 w 10000"/>
                <a:gd name="connsiteY242-1042" fmla="*/ 6255 h 10000"/>
                <a:gd name="connsiteX243-1043" fmla="*/ 8539 w 10000"/>
                <a:gd name="connsiteY243-1044" fmla="*/ 4981 h 10000"/>
                <a:gd name="connsiteX244-1045" fmla="*/ 8714 w 10000"/>
                <a:gd name="connsiteY244-1046" fmla="*/ 4981 h 10000"/>
                <a:gd name="connsiteX245-1047" fmla="*/ 8714 w 10000"/>
                <a:gd name="connsiteY245-1048" fmla="*/ 6292 h 10000"/>
                <a:gd name="connsiteX246-1049" fmla="*/ 8761 w 10000"/>
                <a:gd name="connsiteY246-1050" fmla="*/ 6292 h 10000"/>
                <a:gd name="connsiteX247-1051" fmla="*/ 8761 w 10000"/>
                <a:gd name="connsiteY247-1052" fmla="*/ 5356 h 10000"/>
                <a:gd name="connsiteX248-1053" fmla="*/ 8802 w 10000"/>
                <a:gd name="connsiteY248-1054" fmla="*/ 5356 h 10000"/>
                <a:gd name="connsiteX249-1055" fmla="*/ 8802 w 10000"/>
                <a:gd name="connsiteY249-1056" fmla="*/ 9476 h 10000"/>
                <a:gd name="connsiteX250-1057" fmla="*/ 8843 w 10000"/>
                <a:gd name="connsiteY250-1058" fmla="*/ 9476 h 10000"/>
                <a:gd name="connsiteX251-1059" fmla="*/ 8901 w 10000"/>
                <a:gd name="connsiteY251-1060" fmla="*/ 9850 h 10000"/>
                <a:gd name="connsiteX252-1061" fmla="*/ 8901 w 10000"/>
                <a:gd name="connsiteY252-1062" fmla="*/ 6629 h 10000"/>
                <a:gd name="connsiteX253-1063" fmla="*/ 8983 w 10000"/>
                <a:gd name="connsiteY253-1064" fmla="*/ 7566 h 10000"/>
                <a:gd name="connsiteX254-1065" fmla="*/ 8983 w 10000"/>
                <a:gd name="connsiteY254-1066" fmla="*/ 9588 h 10000"/>
                <a:gd name="connsiteX255-1067" fmla="*/ 9071 w 10000"/>
                <a:gd name="connsiteY255-1068" fmla="*/ 9588 h 10000"/>
                <a:gd name="connsiteX256-1069" fmla="*/ 9071 w 10000"/>
                <a:gd name="connsiteY256-1070" fmla="*/ 7566 h 10000"/>
                <a:gd name="connsiteX257-1071" fmla="*/ 9182 w 10000"/>
                <a:gd name="connsiteY257-1072" fmla="*/ 7566 h 10000"/>
                <a:gd name="connsiteX258-1073" fmla="*/ 9182 w 10000"/>
                <a:gd name="connsiteY258-1074" fmla="*/ 5993 h 10000"/>
                <a:gd name="connsiteX259-1075" fmla="*/ 9199 w 10000"/>
                <a:gd name="connsiteY259-1076" fmla="*/ 5993 h 10000"/>
                <a:gd name="connsiteX260-1077" fmla="*/ 9199 w 10000"/>
                <a:gd name="connsiteY260-1078" fmla="*/ 5281 h 10000"/>
                <a:gd name="connsiteX261-1079" fmla="*/ 9281 w 10000"/>
                <a:gd name="connsiteY261-1080" fmla="*/ 5281 h 10000"/>
                <a:gd name="connsiteX262-1081" fmla="*/ 9281 w 10000"/>
                <a:gd name="connsiteY262-1082" fmla="*/ 5918 h 10000"/>
                <a:gd name="connsiteX263-1083" fmla="*/ 9299 w 10000"/>
                <a:gd name="connsiteY263-1084" fmla="*/ 6067 h 10000"/>
                <a:gd name="connsiteX264-1085" fmla="*/ 9299 w 10000"/>
                <a:gd name="connsiteY264-1086" fmla="*/ 8989 h 10000"/>
                <a:gd name="connsiteX265-1087" fmla="*/ 9357 w 10000"/>
                <a:gd name="connsiteY265-1088" fmla="*/ 8989 h 10000"/>
                <a:gd name="connsiteX266-1089" fmla="*/ 9357 w 10000"/>
                <a:gd name="connsiteY266-1090" fmla="*/ 8015 h 10000"/>
                <a:gd name="connsiteX267-1091" fmla="*/ 9532 w 10000"/>
                <a:gd name="connsiteY267-1092" fmla="*/ 8015 h 10000"/>
                <a:gd name="connsiteX268-1093" fmla="*/ 9532 w 10000"/>
                <a:gd name="connsiteY268-1094" fmla="*/ 8951 h 10000"/>
                <a:gd name="connsiteX269-1095" fmla="*/ 9661 w 10000"/>
                <a:gd name="connsiteY269-1096" fmla="*/ 8951 h 10000"/>
                <a:gd name="connsiteX270-1097" fmla="*/ 9661 w 10000"/>
                <a:gd name="connsiteY270-1098" fmla="*/ 9476 h 10000"/>
                <a:gd name="connsiteX271-1099" fmla="*/ 9708 w 10000"/>
                <a:gd name="connsiteY271-1100" fmla="*/ 9476 h 10000"/>
                <a:gd name="connsiteX272-1101" fmla="*/ 9708 w 10000"/>
                <a:gd name="connsiteY272-1102" fmla="*/ 9738 h 10000"/>
                <a:gd name="connsiteX273-1103" fmla="*/ 9719 w 10000"/>
                <a:gd name="connsiteY273-1104" fmla="*/ 9738 h 10000"/>
                <a:gd name="connsiteX274-1105" fmla="*/ 9719 w 10000"/>
                <a:gd name="connsiteY274-1106" fmla="*/ 8202 h 10000"/>
                <a:gd name="connsiteX275-1107" fmla="*/ 9825 w 10000"/>
                <a:gd name="connsiteY275-1108" fmla="*/ 8202 h 10000"/>
                <a:gd name="connsiteX276-1109" fmla="*/ 9825 w 10000"/>
                <a:gd name="connsiteY276-1110" fmla="*/ 9813 h 10000"/>
                <a:gd name="connsiteX277-1111" fmla="*/ 10000 w 10000"/>
                <a:gd name="connsiteY277-1112" fmla="*/ 9813 h 10000"/>
                <a:gd name="connsiteX0-1113" fmla="*/ 0 w 10000"/>
                <a:gd name="connsiteY0-1114" fmla="*/ 10000 h 10000"/>
                <a:gd name="connsiteX1-1115" fmla="*/ 0 w 10000"/>
                <a:gd name="connsiteY1-1116" fmla="*/ 9438 h 10000"/>
                <a:gd name="connsiteX2-1117" fmla="*/ 76 w 10000"/>
                <a:gd name="connsiteY2-1118" fmla="*/ 9438 h 10000"/>
                <a:gd name="connsiteX3-1119" fmla="*/ 76 w 10000"/>
                <a:gd name="connsiteY3-1120" fmla="*/ 5805 h 10000"/>
                <a:gd name="connsiteX4-1121" fmla="*/ 263 w 10000"/>
                <a:gd name="connsiteY4-1122" fmla="*/ 5805 h 10000"/>
                <a:gd name="connsiteX5-1123" fmla="*/ 263 w 10000"/>
                <a:gd name="connsiteY5-1124" fmla="*/ 9401 h 10000"/>
                <a:gd name="connsiteX6-1125" fmla="*/ 321 w 10000"/>
                <a:gd name="connsiteY6-1126" fmla="*/ 9401 h 10000"/>
                <a:gd name="connsiteX7-1127" fmla="*/ 321 w 10000"/>
                <a:gd name="connsiteY7-1128" fmla="*/ 7378 h 10000"/>
                <a:gd name="connsiteX8-1129" fmla="*/ 362 w 10000"/>
                <a:gd name="connsiteY8-1130" fmla="*/ 7378 h 10000"/>
                <a:gd name="connsiteX9-1131" fmla="*/ 362 w 10000"/>
                <a:gd name="connsiteY9-1132" fmla="*/ 7004 h 10000"/>
                <a:gd name="connsiteX10-1133" fmla="*/ 374 w 10000"/>
                <a:gd name="connsiteY10-1134" fmla="*/ 7004 h 10000"/>
                <a:gd name="connsiteX11-1135" fmla="*/ 374 w 10000"/>
                <a:gd name="connsiteY11-1136" fmla="*/ 7378 h 10000"/>
                <a:gd name="connsiteX12-1137" fmla="*/ 468 w 10000"/>
                <a:gd name="connsiteY12-1138" fmla="*/ 7378 h 10000"/>
                <a:gd name="connsiteX13-1139" fmla="*/ 468 w 10000"/>
                <a:gd name="connsiteY13-1140" fmla="*/ 6929 h 10000"/>
                <a:gd name="connsiteX14-1141" fmla="*/ 479 w 10000"/>
                <a:gd name="connsiteY14-1142" fmla="*/ 6929 h 10000"/>
                <a:gd name="connsiteX15-1143" fmla="*/ 479 w 10000"/>
                <a:gd name="connsiteY15-1144" fmla="*/ 7378 h 10000"/>
                <a:gd name="connsiteX16-1145" fmla="*/ 508 w 10000"/>
                <a:gd name="connsiteY16-1146" fmla="*/ 7378 h 10000"/>
                <a:gd name="connsiteX17-1147" fmla="*/ 508 w 10000"/>
                <a:gd name="connsiteY17-1148" fmla="*/ 9401 h 10000"/>
                <a:gd name="connsiteX18-1149" fmla="*/ 637 w 10000"/>
                <a:gd name="connsiteY18-1150" fmla="*/ 9401 h 10000"/>
                <a:gd name="connsiteX19-1151" fmla="*/ 637 w 10000"/>
                <a:gd name="connsiteY19-1152" fmla="*/ 7940 h 10000"/>
                <a:gd name="connsiteX20-1153" fmla="*/ 655 w 10000"/>
                <a:gd name="connsiteY20-1154" fmla="*/ 7940 h 10000"/>
                <a:gd name="connsiteX21-1155" fmla="*/ 655 w 10000"/>
                <a:gd name="connsiteY21-1156" fmla="*/ 7865 h 10000"/>
                <a:gd name="connsiteX22-1157" fmla="*/ 672 w 10000"/>
                <a:gd name="connsiteY22-1158" fmla="*/ 7865 h 10000"/>
                <a:gd name="connsiteX23-1159" fmla="*/ 672 w 10000"/>
                <a:gd name="connsiteY23-1160" fmla="*/ 7715 h 10000"/>
                <a:gd name="connsiteX24-1161" fmla="*/ 684 w 10000"/>
                <a:gd name="connsiteY24-1162" fmla="*/ 7715 h 10000"/>
                <a:gd name="connsiteX25-1163" fmla="*/ 684 w 10000"/>
                <a:gd name="connsiteY25-1164" fmla="*/ 7566 h 10000"/>
                <a:gd name="connsiteX26-1165" fmla="*/ 695 w 10000"/>
                <a:gd name="connsiteY26-1166" fmla="*/ 7566 h 10000"/>
                <a:gd name="connsiteX27-1167" fmla="*/ 695 w 10000"/>
                <a:gd name="connsiteY27-1168" fmla="*/ 7491 h 10000"/>
                <a:gd name="connsiteX28-1169" fmla="*/ 707 w 10000"/>
                <a:gd name="connsiteY28-1170" fmla="*/ 7491 h 10000"/>
                <a:gd name="connsiteX29-1171" fmla="*/ 707 w 10000"/>
                <a:gd name="connsiteY29-1172" fmla="*/ 7191 h 10000"/>
                <a:gd name="connsiteX30-1173" fmla="*/ 731 w 10000"/>
                <a:gd name="connsiteY30-1174" fmla="*/ 7191 h 10000"/>
                <a:gd name="connsiteX31-1175" fmla="*/ 731 w 10000"/>
                <a:gd name="connsiteY31-1176" fmla="*/ 9438 h 10000"/>
                <a:gd name="connsiteX32-1177" fmla="*/ 742 w 10000"/>
                <a:gd name="connsiteY32-1178" fmla="*/ 9438 h 10000"/>
                <a:gd name="connsiteX33-1179" fmla="*/ 742 w 10000"/>
                <a:gd name="connsiteY33-1180" fmla="*/ 7940 h 10000"/>
                <a:gd name="connsiteX34-1181" fmla="*/ 1350 w 10000"/>
                <a:gd name="connsiteY34-1182" fmla="*/ 7940 h 10000"/>
                <a:gd name="connsiteX35-1183" fmla="*/ 1350 w 10000"/>
                <a:gd name="connsiteY35-1184" fmla="*/ 9401 h 10000"/>
                <a:gd name="connsiteX36-1185" fmla="*/ 1409 w 10000"/>
                <a:gd name="connsiteY36-1186" fmla="*/ 9401 h 10000"/>
                <a:gd name="connsiteX37-1187" fmla="*/ 1409 w 10000"/>
                <a:gd name="connsiteY37-1188" fmla="*/ 5693 h 10000"/>
                <a:gd name="connsiteX38-1189" fmla="*/ 1555 w 10000"/>
                <a:gd name="connsiteY38-1190" fmla="*/ 5693 h 10000"/>
                <a:gd name="connsiteX39-1191" fmla="*/ 1555 w 10000"/>
                <a:gd name="connsiteY39-1192" fmla="*/ 9401 h 10000"/>
                <a:gd name="connsiteX40-1193" fmla="*/ 1607 w 10000"/>
                <a:gd name="connsiteY40-1194" fmla="*/ 9401 h 10000"/>
                <a:gd name="connsiteX41-1195" fmla="*/ 1607 w 10000"/>
                <a:gd name="connsiteY41-1196" fmla="*/ 6929 h 10000"/>
                <a:gd name="connsiteX42-1197" fmla="*/ 1981 w 10000"/>
                <a:gd name="connsiteY42-1198" fmla="*/ 6929 h 10000"/>
                <a:gd name="connsiteX43-1199" fmla="*/ 1981 w 10000"/>
                <a:gd name="connsiteY43-1200" fmla="*/ 9401 h 10000"/>
                <a:gd name="connsiteX44-1201" fmla="*/ 2005 w 10000"/>
                <a:gd name="connsiteY44-1202" fmla="*/ 9401 h 10000"/>
                <a:gd name="connsiteX45-1203" fmla="*/ 2005 w 10000"/>
                <a:gd name="connsiteY45-1204" fmla="*/ 8427 h 10000"/>
                <a:gd name="connsiteX46-1205" fmla="*/ 2028 w 10000"/>
                <a:gd name="connsiteY46-1206" fmla="*/ 8427 h 10000"/>
                <a:gd name="connsiteX47-1207" fmla="*/ 2028 w 10000"/>
                <a:gd name="connsiteY47-1208" fmla="*/ 8015 h 10000"/>
                <a:gd name="connsiteX48-1209" fmla="*/ 2198 w 10000"/>
                <a:gd name="connsiteY48-1210" fmla="*/ 8015 h 10000"/>
                <a:gd name="connsiteX49-1211" fmla="*/ 2198 w 10000"/>
                <a:gd name="connsiteY49-1212" fmla="*/ 5506 h 10000"/>
                <a:gd name="connsiteX50-1213" fmla="*/ 2379 w 10000"/>
                <a:gd name="connsiteY50-1214" fmla="*/ 5506 h 10000"/>
                <a:gd name="connsiteX51-1215" fmla="*/ 2379 w 10000"/>
                <a:gd name="connsiteY51-1216" fmla="*/ 8015 h 10000"/>
                <a:gd name="connsiteX52-1217" fmla="*/ 2390 w 10000"/>
                <a:gd name="connsiteY52-1218" fmla="*/ 8390 h 10000"/>
                <a:gd name="connsiteX53-1219" fmla="*/ 2472 w 10000"/>
                <a:gd name="connsiteY53-1220" fmla="*/ 8390 h 10000"/>
                <a:gd name="connsiteX54-1221" fmla="*/ 2472 w 10000"/>
                <a:gd name="connsiteY54-1222" fmla="*/ 9438 h 10000"/>
                <a:gd name="connsiteX55-1223" fmla="*/ 2519 w 10000"/>
                <a:gd name="connsiteY55-1224" fmla="*/ 9438 h 10000"/>
                <a:gd name="connsiteX56-1225" fmla="*/ 2519 w 10000"/>
                <a:gd name="connsiteY56-1226" fmla="*/ 3970 h 10000"/>
                <a:gd name="connsiteX57-1227" fmla="*/ 2554 w 10000"/>
                <a:gd name="connsiteY57-1228" fmla="*/ 3970 h 10000"/>
                <a:gd name="connsiteX58-1229" fmla="*/ 2554 w 10000"/>
                <a:gd name="connsiteY58-1230" fmla="*/ 2734 h 10000"/>
                <a:gd name="connsiteX59-1231" fmla="*/ 2613 w 10000"/>
                <a:gd name="connsiteY59-1232" fmla="*/ 2734 h 10000"/>
                <a:gd name="connsiteX60-1233" fmla="*/ 2613 w 10000"/>
                <a:gd name="connsiteY60-1234" fmla="*/ 2210 h 10000"/>
                <a:gd name="connsiteX61-1235" fmla="*/ 2624 w 10000"/>
                <a:gd name="connsiteY61-1236" fmla="*/ 2210 h 10000"/>
                <a:gd name="connsiteX62-1237" fmla="*/ 2624 w 10000"/>
                <a:gd name="connsiteY62-1238" fmla="*/ 1610 h 10000"/>
                <a:gd name="connsiteX63-1239" fmla="*/ 2642 w 10000"/>
                <a:gd name="connsiteY63-1240" fmla="*/ 1610 h 10000"/>
                <a:gd name="connsiteX64-1241" fmla="*/ 2642 w 10000"/>
                <a:gd name="connsiteY64-1242" fmla="*/ 0 h 10000"/>
                <a:gd name="connsiteX65-1243" fmla="*/ 2648 w 10000"/>
                <a:gd name="connsiteY65-1244" fmla="*/ 0 h 10000"/>
                <a:gd name="connsiteX66-1245" fmla="*/ 2648 w 10000"/>
                <a:gd name="connsiteY66-1246" fmla="*/ 1610 h 10000"/>
                <a:gd name="connsiteX67-1247" fmla="*/ 2683 w 10000"/>
                <a:gd name="connsiteY67-1248" fmla="*/ 1610 h 10000"/>
                <a:gd name="connsiteX68-1249" fmla="*/ 2683 w 10000"/>
                <a:gd name="connsiteY68-1250" fmla="*/ 2210 h 10000"/>
                <a:gd name="connsiteX69-1251" fmla="*/ 2712 w 10000"/>
                <a:gd name="connsiteY69-1252" fmla="*/ 2210 h 10000"/>
                <a:gd name="connsiteX70-1253" fmla="*/ 2712 w 10000"/>
                <a:gd name="connsiteY70-1254" fmla="*/ 2734 h 10000"/>
                <a:gd name="connsiteX71-1255" fmla="*/ 2759 w 10000"/>
                <a:gd name="connsiteY71-1256" fmla="*/ 2734 h 10000"/>
                <a:gd name="connsiteX72-1257" fmla="*/ 2759 w 10000"/>
                <a:gd name="connsiteY72-1258" fmla="*/ 3970 h 10000"/>
                <a:gd name="connsiteX73-1259" fmla="*/ 2788 w 10000"/>
                <a:gd name="connsiteY73-1260" fmla="*/ 3970 h 10000"/>
                <a:gd name="connsiteX74-1261" fmla="*/ 2788 w 10000"/>
                <a:gd name="connsiteY74-1262" fmla="*/ 9438 h 10000"/>
                <a:gd name="connsiteX75-1263" fmla="*/ 2817 w 10000"/>
                <a:gd name="connsiteY75-1264" fmla="*/ 9438 h 10000"/>
                <a:gd name="connsiteX76-1265" fmla="*/ 2817 w 10000"/>
                <a:gd name="connsiteY76-1266" fmla="*/ 5056 h 10000"/>
                <a:gd name="connsiteX77-1267" fmla="*/ 3045 w 10000"/>
                <a:gd name="connsiteY77-1268" fmla="*/ 5056 h 10000"/>
                <a:gd name="connsiteX78-1269" fmla="*/ 3045 w 10000"/>
                <a:gd name="connsiteY78-1270" fmla="*/ 9438 h 10000"/>
                <a:gd name="connsiteX79-1271" fmla="*/ 3080 w 10000"/>
                <a:gd name="connsiteY79-1272" fmla="*/ 9438 h 10000"/>
                <a:gd name="connsiteX80-1273" fmla="*/ 3080 w 10000"/>
                <a:gd name="connsiteY80-1274" fmla="*/ 8390 h 10000"/>
                <a:gd name="connsiteX81-1275" fmla="*/ 3378 w 10000"/>
                <a:gd name="connsiteY81-1276" fmla="*/ 8390 h 10000"/>
                <a:gd name="connsiteX82-1277" fmla="*/ 3378 w 10000"/>
                <a:gd name="connsiteY82-1278" fmla="*/ 9401 h 10000"/>
                <a:gd name="connsiteX83-1279" fmla="*/ 3396 w 10000"/>
                <a:gd name="connsiteY83-1280" fmla="*/ 9401 h 10000"/>
                <a:gd name="connsiteX84-1281" fmla="*/ 3396 w 10000"/>
                <a:gd name="connsiteY84-1282" fmla="*/ 6330 h 10000"/>
                <a:gd name="connsiteX85-1283" fmla="*/ 3513 w 10000"/>
                <a:gd name="connsiteY85-1284" fmla="*/ 6330 h 10000"/>
                <a:gd name="connsiteX86-1285" fmla="*/ 3513 w 10000"/>
                <a:gd name="connsiteY86-1286" fmla="*/ 9401 h 10000"/>
                <a:gd name="connsiteX87-1287" fmla="*/ 3583 w 10000"/>
                <a:gd name="connsiteY87-1288" fmla="*/ 9401 h 10000"/>
                <a:gd name="connsiteX88-1289" fmla="*/ 3583 w 10000"/>
                <a:gd name="connsiteY88-1290" fmla="*/ 5506 h 10000"/>
                <a:gd name="connsiteX89-1291" fmla="*/ 3600 w 10000"/>
                <a:gd name="connsiteY89-1292" fmla="*/ 5506 h 10000"/>
                <a:gd name="connsiteX90-1293" fmla="*/ 3600 w 10000"/>
                <a:gd name="connsiteY90-1294" fmla="*/ 5431 h 10000"/>
                <a:gd name="connsiteX91-1295" fmla="*/ 3612 w 10000"/>
                <a:gd name="connsiteY91-1296" fmla="*/ 5431 h 10000"/>
                <a:gd name="connsiteX92-1297" fmla="*/ 3612 w 10000"/>
                <a:gd name="connsiteY92-1298" fmla="*/ 5318 h 10000"/>
                <a:gd name="connsiteX93-1299" fmla="*/ 3629 w 10000"/>
                <a:gd name="connsiteY93-1300" fmla="*/ 5318 h 10000"/>
                <a:gd name="connsiteX94-1301" fmla="*/ 3629 w 10000"/>
                <a:gd name="connsiteY94-1302" fmla="*/ 5243 h 10000"/>
                <a:gd name="connsiteX95-1303" fmla="*/ 3641 w 10000"/>
                <a:gd name="connsiteY95-1304" fmla="*/ 5243 h 10000"/>
                <a:gd name="connsiteX96-1305" fmla="*/ 3641 w 10000"/>
                <a:gd name="connsiteY96-1306" fmla="*/ 5131 h 10000"/>
                <a:gd name="connsiteX97-1307" fmla="*/ 3665 w 10000"/>
                <a:gd name="connsiteY97-1308" fmla="*/ 5131 h 10000"/>
                <a:gd name="connsiteX98-1309" fmla="*/ 3665 w 10000"/>
                <a:gd name="connsiteY98-1310" fmla="*/ 5056 h 10000"/>
                <a:gd name="connsiteX99-1311" fmla="*/ 3676 w 10000"/>
                <a:gd name="connsiteY99-1312" fmla="*/ 5056 h 10000"/>
                <a:gd name="connsiteX100-1313" fmla="*/ 3682 w 10000"/>
                <a:gd name="connsiteY100-1314" fmla="*/ 4944 h 10000"/>
                <a:gd name="connsiteX101-1315" fmla="*/ 3700 w 10000"/>
                <a:gd name="connsiteY101-1316" fmla="*/ 4869 h 10000"/>
                <a:gd name="connsiteX102-1317" fmla="*/ 3705 w 10000"/>
                <a:gd name="connsiteY102-1318" fmla="*/ 4794 h 10000"/>
                <a:gd name="connsiteX103-1319" fmla="*/ 3700 w 10000"/>
                <a:gd name="connsiteY103-1320" fmla="*/ 4719 h 10000"/>
                <a:gd name="connsiteX104-1321" fmla="*/ 3729 w 10000"/>
                <a:gd name="connsiteY104-1322" fmla="*/ 4719 h 10000"/>
                <a:gd name="connsiteX105-1323" fmla="*/ 3746 w 10000"/>
                <a:gd name="connsiteY105-1324" fmla="*/ 4719 h 10000"/>
                <a:gd name="connsiteX106-1325" fmla="*/ 3746 w 10000"/>
                <a:gd name="connsiteY106-1326" fmla="*/ 9401 h 10000"/>
                <a:gd name="connsiteX107-1327" fmla="*/ 3787 w 10000"/>
                <a:gd name="connsiteY107-1328" fmla="*/ 9401 h 10000"/>
                <a:gd name="connsiteX108-1329" fmla="*/ 3787 w 10000"/>
                <a:gd name="connsiteY108-1330" fmla="*/ 3371 h 10000"/>
                <a:gd name="connsiteX109-1331" fmla="*/ 4004 w 10000"/>
                <a:gd name="connsiteY109-1332" fmla="*/ 3371 h 10000"/>
                <a:gd name="connsiteX110-1333" fmla="*/ 4004 w 10000"/>
                <a:gd name="connsiteY110-1334" fmla="*/ 9401 h 10000"/>
                <a:gd name="connsiteX111-1335" fmla="*/ 4079 w 10000"/>
                <a:gd name="connsiteY111-1336" fmla="*/ 9401 h 10000"/>
                <a:gd name="connsiteX112-1337" fmla="*/ 4079 w 10000"/>
                <a:gd name="connsiteY112-1338" fmla="*/ 6180 h 10000"/>
                <a:gd name="connsiteX113-1339" fmla="*/ 4109 w 10000"/>
                <a:gd name="connsiteY113-1340" fmla="*/ 6180 h 10000"/>
                <a:gd name="connsiteX114-1341" fmla="*/ 4109 w 10000"/>
                <a:gd name="connsiteY114-1342" fmla="*/ 4944 h 10000"/>
                <a:gd name="connsiteX115-1343" fmla="*/ 4278 w 10000"/>
                <a:gd name="connsiteY115-1344" fmla="*/ 4944 h 10000"/>
                <a:gd name="connsiteX116-1345" fmla="*/ 4278 w 10000"/>
                <a:gd name="connsiteY116-1346" fmla="*/ 6142 h 10000"/>
                <a:gd name="connsiteX117-1347" fmla="*/ 4307 w 10000"/>
                <a:gd name="connsiteY117-1348" fmla="*/ 6142 h 10000"/>
                <a:gd name="connsiteX118-1349" fmla="*/ 4307 w 10000"/>
                <a:gd name="connsiteY118-1350" fmla="*/ 5243 h 10000"/>
                <a:gd name="connsiteX119-1351" fmla="*/ 4348 w 10000"/>
                <a:gd name="connsiteY119-1352" fmla="*/ 5243 h 10000"/>
                <a:gd name="connsiteX120-1353" fmla="*/ 4348 w 10000"/>
                <a:gd name="connsiteY120-1354" fmla="*/ 6180 h 10000"/>
                <a:gd name="connsiteX121-1355" fmla="*/ 4366 w 10000"/>
                <a:gd name="connsiteY121-1356" fmla="*/ 6180 h 10000"/>
                <a:gd name="connsiteX122-1357" fmla="*/ 4366 w 10000"/>
                <a:gd name="connsiteY122-1358" fmla="*/ 9438 h 10000"/>
                <a:gd name="connsiteX123-1359" fmla="*/ 4424 w 10000"/>
                <a:gd name="connsiteY123-1360" fmla="*/ 9438 h 10000"/>
                <a:gd name="connsiteX124-1361" fmla="*/ 4424 w 10000"/>
                <a:gd name="connsiteY124-1362" fmla="*/ 9700 h 10000"/>
                <a:gd name="connsiteX125-1363" fmla="*/ 4442 w 10000"/>
                <a:gd name="connsiteY125-1364" fmla="*/ 9700 h 10000"/>
                <a:gd name="connsiteX126-1365" fmla="*/ 4442 w 10000"/>
                <a:gd name="connsiteY126-1366" fmla="*/ 6442 h 10000"/>
                <a:gd name="connsiteX127-1367" fmla="*/ 4454 w 10000"/>
                <a:gd name="connsiteY127-1368" fmla="*/ 6442 h 10000"/>
                <a:gd name="connsiteX128-1369" fmla="*/ 4454 w 10000"/>
                <a:gd name="connsiteY128-1370" fmla="*/ 6517 h 10000"/>
                <a:gd name="connsiteX129-1371" fmla="*/ 4465 w 10000"/>
                <a:gd name="connsiteY129-1372" fmla="*/ 6517 h 10000"/>
                <a:gd name="connsiteX130-1373" fmla="*/ 4465 w 10000"/>
                <a:gd name="connsiteY130-1374" fmla="*/ 6629 h 10000"/>
                <a:gd name="connsiteX131-1375" fmla="*/ 4483 w 10000"/>
                <a:gd name="connsiteY131-1376" fmla="*/ 6629 h 10000"/>
                <a:gd name="connsiteX132-1377" fmla="*/ 4483 w 10000"/>
                <a:gd name="connsiteY132-1378" fmla="*/ 6742 h 10000"/>
                <a:gd name="connsiteX133-1379" fmla="*/ 4494 w 10000"/>
                <a:gd name="connsiteY133-1380" fmla="*/ 6742 h 10000"/>
                <a:gd name="connsiteX134-1381" fmla="*/ 4494 w 10000"/>
                <a:gd name="connsiteY134-1382" fmla="*/ 6816 h 10000"/>
                <a:gd name="connsiteX135-1383" fmla="*/ 4512 w 10000"/>
                <a:gd name="connsiteY135-1384" fmla="*/ 6816 h 10000"/>
                <a:gd name="connsiteX136-1385" fmla="*/ 4512 w 10000"/>
                <a:gd name="connsiteY136-1386" fmla="*/ 6929 h 10000"/>
                <a:gd name="connsiteX137-1387" fmla="*/ 4524 w 10000"/>
                <a:gd name="connsiteY137-1388" fmla="*/ 6929 h 10000"/>
                <a:gd name="connsiteX138-1389" fmla="*/ 4524 w 10000"/>
                <a:gd name="connsiteY138-1390" fmla="*/ 7004 h 10000"/>
                <a:gd name="connsiteX139-1391" fmla="*/ 4524 w 10000"/>
                <a:gd name="connsiteY139-1392" fmla="*/ 5880 h 10000"/>
                <a:gd name="connsiteX140-1393" fmla="*/ 4699 w 10000"/>
                <a:gd name="connsiteY140-1394" fmla="*/ 5880 h 10000"/>
                <a:gd name="connsiteX141-1395" fmla="*/ 4699 w 10000"/>
                <a:gd name="connsiteY141-1396" fmla="*/ 7566 h 10000"/>
                <a:gd name="connsiteX142-1397" fmla="*/ 4763 w 10000"/>
                <a:gd name="connsiteY142-1398" fmla="*/ 7566 h 10000"/>
                <a:gd name="connsiteX143-1399" fmla="*/ 4763 w 10000"/>
                <a:gd name="connsiteY143-1400" fmla="*/ 7491 h 10000"/>
                <a:gd name="connsiteX144-1401" fmla="*/ 4804 w 10000"/>
                <a:gd name="connsiteY144-1402" fmla="*/ 7491 h 10000"/>
                <a:gd name="connsiteX145-1403" fmla="*/ 4804 w 10000"/>
                <a:gd name="connsiteY145-1404" fmla="*/ 7004 h 10000"/>
                <a:gd name="connsiteX146-1405" fmla="*/ 4816 w 10000"/>
                <a:gd name="connsiteY146-1406" fmla="*/ 7004 h 10000"/>
                <a:gd name="connsiteX147-1407" fmla="*/ 4816 w 10000"/>
                <a:gd name="connsiteY147-1408" fmla="*/ 7453 h 10000"/>
                <a:gd name="connsiteX148-1409" fmla="*/ 4904 w 10000"/>
                <a:gd name="connsiteY148-1410" fmla="*/ 7453 h 10000"/>
                <a:gd name="connsiteX149-1411" fmla="*/ 4904 w 10000"/>
                <a:gd name="connsiteY149-1412" fmla="*/ 7004 h 10000"/>
                <a:gd name="connsiteX150-1413" fmla="*/ 4915 w 10000"/>
                <a:gd name="connsiteY150-1414" fmla="*/ 7004 h 10000"/>
                <a:gd name="connsiteX151-1415" fmla="*/ 4915 w 10000"/>
                <a:gd name="connsiteY151-1416" fmla="*/ 7453 h 10000"/>
                <a:gd name="connsiteX152-1417" fmla="*/ 4950 w 10000"/>
                <a:gd name="connsiteY152-1418" fmla="*/ 7453 h 10000"/>
                <a:gd name="connsiteX153-1419" fmla="*/ 4950 w 10000"/>
                <a:gd name="connsiteY153-1420" fmla="*/ 7940 h 10000"/>
                <a:gd name="connsiteX154-1421" fmla="*/ 5073 w 10000"/>
                <a:gd name="connsiteY154-1422" fmla="*/ 7940 h 10000"/>
                <a:gd name="connsiteX155-1423" fmla="*/ 5073 w 10000"/>
                <a:gd name="connsiteY155-1424" fmla="*/ 7828 h 10000"/>
                <a:gd name="connsiteX156-1425" fmla="*/ 5091 w 10000"/>
                <a:gd name="connsiteY156-1426" fmla="*/ 7828 h 10000"/>
                <a:gd name="connsiteX157-1427" fmla="*/ 5091 w 10000"/>
                <a:gd name="connsiteY157-1428" fmla="*/ 7753 h 10000"/>
                <a:gd name="connsiteX158-1429" fmla="*/ 5108 w 10000"/>
                <a:gd name="connsiteY158-1430" fmla="*/ 7753 h 10000"/>
                <a:gd name="connsiteX159-1431" fmla="*/ 5108 w 10000"/>
                <a:gd name="connsiteY159-1432" fmla="*/ 7640 h 10000"/>
                <a:gd name="connsiteX160-1433" fmla="*/ 5126 w 10000"/>
                <a:gd name="connsiteY160-1434" fmla="*/ 7640 h 10000"/>
                <a:gd name="connsiteX161-1435" fmla="*/ 5126 w 10000"/>
                <a:gd name="connsiteY161-1436" fmla="*/ 7566 h 10000"/>
                <a:gd name="connsiteX162-1437" fmla="*/ 5137 w 10000"/>
                <a:gd name="connsiteY162-1438" fmla="*/ 7566 h 10000"/>
                <a:gd name="connsiteX163-1439" fmla="*/ 5137 w 10000"/>
                <a:gd name="connsiteY163-1440" fmla="*/ 7453 h 10000"/>
                <a:gd name="connsiteX164-1441" fmla="*/ 5149 w 10000"/>
                <a:gd name="connsiteY164-1442" fmla="*/ 7453 h 10000"/>
                <a:gd name="connsiteX165-1443" fmla="*/ 5149 w 10000"/>
                <a:gd name="connsiteY165-1444" fmla="*/ 7378 h 10000"/>
                <a:gd name="connsiteX166-1445" fmla="*/ 5167 w 10000"/>
                <a:gd name="connsiteY166-1446" fmla="*/ 7378 h 10000"/>
                <a:gd name="connsiteX167-1447" fmla="*/ 5167 w 10000"/>
                <a:gd name="connsiteY167-1448" fmla="*/ 8839 h 10000"/>
                <a:gd name="connsiteX168-1449" fmla="*/ 5196 w 10000"/>
                <a:gd name="connsiteY168-1450" fmla="*/ 8839 h 10000"/>
                <a:gd name="connsiteX169-1451" fmla="*/ 5196 w 10000"/>
                <a:gd name="connsiteY169-1452" fmla="*/ 8015 h 10000"/>
                <a:gd name="connsiteX170-1453" fmla="*/ 5786 w 10000"/>
                <a:gd name="connsiteY170-1454" fmla="*/ 8015 h 10000"/>
                <a:gd name="connsiteX171-1455" fmla="*/ 5786 w 10000"/>
                <a:gd name="connsiteY171-1456" fmla="*/ 9513 h 10000"/>
                <a:gd name="connsiteX172-1457" fmla="*/ 5827 w 10000"/>
                <a:gd name="connsiteY172-1458" fmla="*/ 9513 h 10000"/>
                <a:gd name="connsiteX173-1459" fmla="*/ 5827 w 10000"/>
                <a:gd name="connsiteY173-1460" fmla="*/ 9775 h 10000"/>
                <a:gd name="connsiteX174-1461" fmla="*/ 5850 w 10000"/>
                <a:gd name="connsiteY174-1462" fmla="*/ 9775 h 10000"/>
                <a:gd name="connsiteX175-1463" fmla="*/ 5850 w 10000"/>
                <a:gd name="connsiteY175-1464" fmla="*/ 5805 h 10000"/>
                <a:gd name="connsiteX176-1465" fmla="*/ 5991 w 10000"/>
                <a:gd name="connsiteY176-1466" fmla="*/ 5805 h 10000"/>
                <a:gd name="connsiteX177-1467" fmla="*/ 5991 w 10000"/>
                <a:gd name="connsiteY177-1468" fmla="*/ 9513 h 10000"/>
                <a:gd name="connsiteX178-1469" fmla="*/ 6043 w 10000"/>
                <a:gd name="connsiteY178-1470" fmla="*/ 9513 h 10000"/>
                <a:gd name="connsiteX179-1471" fmla="*/ 6043 w 10000"/>
                <a:gd name="connsiteY179-1472" fmla="*/ 9775 h 10000"/>
                <a:gd name="connsiteX180-1473" fmla="*/ 6067 w 10000"/>
                <a:gd name="connsiteY180-1474" fmla="*/ 9775 h 10000"/>
                <a:gd name="connsiteX181-1475" fmla="*/ 6067 w 10000"/>
                <a:gd name="connsiteY181-1476" fmla="*/ 7041 h 10000"/>
                <a:gd name="connsiteX182-1477" fmla="*/ 6423 w 10000"/>
                <a:gd name="connsiteY182-1478" fmla="*/ 7041 h 10000"/>
                <a:gd name="connsiteX183-1479" fmla="*/ 6423 w 10000"/>
                <a:gd name="connsiteY183-1480" fmla="*/ 9476 h 10000"/>
                <a:gd name="connsiteX184-1481" fmla="*/ 6447 w 10000"/>
                <a:gd name="connsiteY184-1482" fmla="*/ 9476 h 10000"/>
                <a:gd name="connsiteX185-1483" fmla="*/ 6447 w 10000"/>
                <a:gd name="connsiteY185-1484" fmla="*/ 9963 h 10000"/>
                <a:gd name="connsiteX186-1485" fmla="*/ 6458 w 10000"/>
                <a:gd name="connsiteY186-1486" fmla="*/ 9963 h 10000"/>
                <a:gd name="connsiteX187-1487" fmla="*/ 6458 w 10000"/>
                <a:gd name="connsiteY187-1488" fmla="*/ 8502 h 10000"/>
                <a:gd name="connsiteX188-1489" fmla="*/ 6476 w 10000"/>
                <a:gd name="connsiteY188-1490" fmla="*/ 8502 h 10000"/>
                <a:gd name="connsiteX189-1491" fmla="*/ 6476 w 10000"/>
                <a:gd name="connsiteY189-1492" fmla="*/ 8127 h 10000"/>
                <a:gd name="connsiteX190-1493" fmla="*/ 6639 w 10000"/>
                <a:gd name="connsiteY190-1494" fmla="*/ 8127 h 10000"/>
                <a:gd name="connsiteX191-1495" fmla="*/ 6639 w 10000"/>
                <a:gd name="connsiteY191-1496" fmla="*/ 5618 h 10000"/>
                <a:gd name="connsiteX192-1497" fmla="*/ 6815 w 10000"/>
                <a:gd name="connsiteY192-1498" fmla="*/ 5618 h 10000"/>
                <a:gd name="connsiteX193-1499" fmla="*/ 6815 w 10000"/>
                <a:gd name="connsiteY193-1500" fmla="*/ 8090 h 10000"/>
                <a:gd name="connsiteX194-1501" fmla="*/ 6826 w 10000"/>
                <a:gd name="connsiteY194-1502" fmla="*/ 8090 h 10000"/>
                <a:gd name="connsiteX195-1503" fmla="*/ 6826 w 10000"/>
                <a:gd name="connsiteY195-1504" fmla="*/ 8464 h 10000"/>
                <a:gd name="connsiteX196-1505" fmla="*/ 6937 w 10000"/>
                <a:gd name="connsiteY196-1506" fmla="*/ 8464 h 10000"/>
                <a:gd name="connsiteX197-1507" fmla="*/ 6937 w 10000"/>
                <a:gd name="connsiteY197-1508" fmla="*/ 9551 h 10000"/>
                <a:gd name="connsiteX198-1509" fmla="*/ 6961 w 10000"/>
                <a:gd name="connsiteY198-1510" fmla="*/ 9551 h 10000"/>
                <a:gd name="connsiteX199-1511" fmla="*/ 6953 w 10000"/>
                <a:gd name="connsiteY199-1512" fmla="*/ 535 h 10000"/>
                <a:gd name="connsiteX200-1513" fmla="*/ 7224 w 10000"/>
                <a:gd name="connsiteY200-1514" fmla="*/ 486 h 10000"/>
                <a:gd name="connsiteX201-1515" fmla="*/ 7224 w 10000"/>
                <a:gd name="connsiteY201-1516" fmla="*/ 9513 h 10000"/>
                <a:gd name="connsiteX202-1517" fmla="*/ 7265 w 10000"/>
                <a:gd name="connsiteY202-1518" fmla="*/ 9513 h 10000"/>
                <a:gd name="connsiteX203-1519" fmla="*/ 7265 w 10000"/>
                <a:gd name="connsiteY203-1520" fmla="*/ 5019 h 10000"/>
                <a:gd name="connsiteX204-1521" fmla="*/ 7475 w 10000"/>
                <a:gd name="connsiteY204-1522" fmla="*/ 5019 h 10000"/>
                <a:gd name="connsiteX205-1523" fmla="*/ 7475 w 10000"/>
                <a:gd name="connsiteY205-1524" fmla="*/ 9513 h 10000"/>
                <a:gd name="connsiteX206-1525" fmla="*/ 7516 w 10000"/>
                <a:gd name="connsiteY206-1526" fmla="*/ 9513 h 10000"/>
                <a:gd name="connsiteX207-1527" fmla="*/ 7516 w 10000"/>
                <a:gd name="connsiteY207-1528" fmla="*/ 8464 h 10000"/>
                <a:gd name="connsiteX208-1529" fmla="*/ 7802 w 10000"/>
                <a:gd name="connsiteY208-1530" fmla="*/ 8464 h 10000"/>
                <a:gd name="connsiteX209-1531" fmla="*/ 7802 w 10000"/>
                <a:gd name="connsiteY209-1532" fmla="*/ 9513 h 10000"/>
                <a:gd name="connsiteX210-1533" fmla="*/ 7843 w 10000"/>
                <a:gd name="connsiteY210-1534" fmla="*/ 9513 h 10000"/>
                <a:gd name="connsiteX211-1535" fmla="*/ 7843 w 10000"/>
                <a:gd name="connsiteY211-1536" fmla="*/ 6330 h 10000"/>
                <a:gd name="connsiteX212-1537" fmla="*/ 7972 w 10000"/>
                <a:gd name="connsiteY212-1538" fmla="*/ 6330 h 10000"/>
                <a:gd name="connsiteX213-1539" fmla="*/ 7972 w 10000"/>
                <a:gd name="connsiteY213-1540" fmla="*/ 9513 h 10000"/>
                <a:gd name="connsiteX214-1541" fmla="*/ 8013 w 10000"/>
                <a:gd name="connsiteY214-1542" fmla="*/ 9513 h 10000"/>
                <a:gd name="connsiteX215-1543" fmla="*/ 8013 w 10000"/>
                <a:gd name="connsiteY215-1544" fmla="*/ 5655 h 10000"/>
                <a:gd name="connsiteX216-1545" fmla="*/ 8036 w 10000"/>
                <a:gd name="connsiteY216-1546" fmla="*/ 5618 h 10000"/>
                <a:gd name="connsiteX217-1547" fmla="*/ 8036 w 10000"/>
                <a:gd name="connsiteY217-1548" fmla="*/ 5506 h 10000"/>
                <a:gd name="connsiteX218-1549" fmla="*/ 8054 w 10000"/>
                <a:gd name="connsiteY218-1550" fmla="*/ 5506 h 10000"/>
                <a:gd name="connsiteX219-1551" fmla="*/ 8054 w 10000"/>
                <a:gd name="connsiteY219-1552" fmla="*/ 5393 h 10000"/>
                <a:gd name="connsiteX220-1553" fmla="*/ 8077 w 10000"/>
                <a:gd name="connsiteY220-1554" fmla="*/ 5393 h 10000"/>
                <a:gd name="connsiteX221-1555" fmla="*/ 8077 w 10000"/>
                <a:gd name="connsiteY221-1556" fmla="*/ 5318 h 10000"/>
                <a:gd name="connsiteX222-1557" fmla="*/ 8101 w 10000"/>
                <a:gd name="connsiteY222-1558" fmla="*/ 5318 h 10000"/>
                <a:gd name="connsiteX223-1559" fmla="*/ 8101 w 10000"/>
                <a:gd name="connsiteY223-1560" fmla="*/ 5206 h 10000"/>
                <a:gd name="connsiteX224-1561" fmla="*/ 8118 w 10000"/>
                <a:gd name="connsiteY224-1562" fmla="*/ 5206 h 10000"/>
                <a:gd name="connsiteX225-1563" fmla="*/ 8124 w 10000"/>
                <a:gd name="connsiteY225-1564" fmla="*/ 5056 h 10000"/>
                <a:gd name="connsiteX226-1565" fmla="*/ 8141 w 10000"/>
                <a:gd name="connsiteY226-1566" fmla="*/ 5056 h 10000"/>
                <a:gd name="connsiteX227-1567" fmla="*/ 8141 w 10000"/>
                <a:gd name="connsiteY227-1568" fmla="*/ 4944 h 10000"/>
                <a:gd name="connsiteX228-1569" fmla="*/ 8165 w 10000"/>
                <a:gd name="connsiteY228-1570" fmla="*/ 4944 h 10000"/>
                <a:gd name="connsiteX229-1571" fmla="*/ 8177 w 10000"/>
                <a:gd name="connsiteY229-1572" fmla="*/ 4869 h 10000"/>
                <a:gd name="connsiteX230-1573" fmla="*/ 8200 w 10000"/>
                <a:gd name="connsiteY230-1574" fmla="*/ 4831 h 10000"/>
                <a:gd name="connsiteX231-1575" fmla="*/ 8200 w 10000"/>
                <a:gd name="connsiteY231-1576" fmla="*/ 9513 h 10000"/>
                <a:gd name="connsiteX232-1577" fmla="*/ 8212 w 10000"/>
                <a:gd name="connsiteY232-1578" fmla="*/ 9513 h 10000"/>
                <a:gd name="connsiteX233-1579" fmla="*/ 8212 w 10000"/>
                <a:gd name="connsiteY233-1580" fmla="*/ 9963 h 10000"/>
                <a:gd name="connsiteX234-1581" fmla="*/ 8229 w 10000"/>
                <a:gd name="connsiteY234-1582" fmla="*/ 9963 h 10000"/>
                <a:gd name="connsiteX235-1583" fmla="*/ 8229 w 10000"/>
                <a:gd name="connsiteY235-1584" fmla="*/ 3408 h 10000"/>
                <a:gd name="connsiteX236-1585" fmla="*/ 8457 w 10000"/>
                <a:gd name="connsiteY236-1586" fmla="*/ 3408 h 10000"/>
                <a:gd name="connsiteX237-1587" fmla="*/ 8457 w 10000"/>
                <a:gd name="connsiteY237-1588" fmla="*/ 9513 h 10000"/>
                <a:gd name="connsiteX238-1589" fmla="*/ 8498 w 10000"/>
                <a:gd name="connsiteY238-1590" fmla="*/ 9513 h 10000"/>
                <a:gd name="connsiteX239-1591" fmla="*/ 8498 w 10000"/>
                <a:gd name="connsiteY239-1592" fmla="*/ 9963 h 10000"/>
                <a:gd name="connsiteX240-1593" fmla="*/ 8515 w 10000"/>
                <a:gd name="connsiteY240-1594" fmla="*/ 10000 h 10000"/>
                <a:gd name="connsiteX241-1595" fmla="*/ 8515 w 10000"/>
                <a:gd name="connsiteY241-1596" fmla="*/ 6255 h 10000"/>
                <a:gd name="connsiteX242-1597" fmla="*/ 8539 w 10000"/>
                <a:gd name="connsiteY242-1598" fmla="*/ 6255 h 10000"/>
                <a:gd name="connsiteX243-1599" fmla="*/ 8539 w 10000"/>
                <a:gd name="connsiteY243-1600" fmla="*/ 4981 h 10000"/>
                <a:gd name="connsiteX244-1601" fmla="*/ 8714 w 10000"/>
                <a:gd name="connsiteY244-1602" fmla="*/ 4981 h 10000"/>
                <a:gd name="connsiteX245-1603" fmla="*/ 8714 w 10000"/>
                <a:gd name="connsiteY245-1604" fmla="*/ 6292 h 10000"/>
                <a:gd name="connsiteX246-1605" fmla="*/ 8761 w 10000"/>
                <a:gd name="connsiteY246-1606" fmla="*/ 6292 h 10000"/>
                <a:gd name="connsiteX247-1607" fmla="*/ 8761 w 10000"/>
                <a:gd name="connsiteY247-1608" fmla="*/ 5356 h 10000"/>
                <a:gd name="connsiteX248-1609" fmla="*/ 8802 w 10000"/>
                <a:gd name="connsiteY248-1610" fmla="*/ 5356 h 10000"/>
                <a:gd name="connsiteX249-1611" fmla="*/ 8802 w 10000"/>
                <a:gd name="connsiteY249-1612" fmla="*/ 9476 h 10000"/>
                <a:gd name="connsiteX250-1613" fmla="*/ 8843 w 10000"/>
                <a:gd name="connsiteY250-1614" fmla="*/ 9476 h 10000"/>
                <a:gd name="connsiteX251-1615" fmla="*/ 8901 w 10000"/>
                <a:gd name="connsiteY251-1616" fmla="*/ 9850 h 10000"/>
                <a:gd name="connsiteX252-1617" fmla="*/ 8901 w 10000"/>
                <a:gd name="connsiteY252-1618" fmla="*/ 6629 h 10000"/>
                <a:gd name="connsiteX253-1619" fmla="*/ 8983 w 10000"/>
                <a:gd name="connsiteY253-1620" fmla="*/ 7566 h 10000"/>
                <a:gd name="connsiteX254-1621" fmla="*/ 8983 w 10000"/>
                <a:gd name="connsiteY254-1622" fmla="*/ 9588 h 10000"/>
                <a:gd name="connsiteX255-1623" fmla="*/ 9071 w 10000"/>
                <a:gd name="connsiteY255-1624" fmla="*/ 9588 h 10000"/>
                <a:gd name="connsiteX256-1625" fmla="*/ 9071 w 10000"/>
                <a:gd name="connsiteY256-1626" fmla="*/ 7566 h 10000"/>
                <a:gd name="connsiteX257-1627" fmla="*/ 9182 w 10000"/>
                <a:gd name="connsiteY257-1628" fmla="*/ 7566 h 10000"/>
                <a:gd name="connsiteX258-1629" fmla="*/ 9182 w 10000"/>
                <a:gd name="connsiteY258-1630" fmla="*/ 5993 h 10000"/>
                <a:gd name="connsiteX259-1631" fmla="*/ 9199 w 10000"/>
                <a:gd name="connsiteY259-1632" fmla="*/ 5993 h 10000"/>
                <a:gd name="connsiteX260-1633" fmla="*/ 9199 w 10000"/>
                <a:gd name="connsiteY260-1634" fmla="*/ 5281 h 10000"/>
                <a:gd name="connsiteX261-1635" fmla="*/ 9281 w 10000"/>
                <a:gd name="connsiteY261-1636" fmla="*/ 5281 h 10000"/>
                <a:gd name="connsiteX262-1637" fmla="*/ 9281 w 10000"/>
                <a:gd name="connsiteY262-1638" fmla="*/ 5918 h 10000"/>
                <a:gd name="connsiteX263-1639" fmla="*/ 9299 w 10000"/>
                <a:gd name="connsiteY263-1640" fmla="*/ 6067 h 10000"/>
                <a:gd name="connsiteX264-1641" fmla="*/ 9299 w 10000"/>
                <a:gd name="connsiteY264-1642" fmla="*/ 8989 h 10000"/>
                <a:gd name="connsiteX265-1643" fmla="*/ 9357 w 10000"/>
                <a:gd name="connsiteY265-1644" fmla="*/ 8989 h 10000"/>
                <a:gd name="connsiteX266-1645" fmla="*/ 9357 w 10000"/>
                <a:gd name="connsiteY266-1646" fmla="*/ 8015 h 10000"/>
                <a:gd name="connsiteX267-1647" fmla="*/ 9532 w 10000"/>
                <a:gd name="connsiteY267-1648" fmla="*/ 8015 h 10000"/>
                <a:gd name="connsiteX268-1649" fmla="*/ 9532 w 10000"/>
                <a:gd name="connsiteY268-1650" fmla="*/ 8951 h 10000"/>
                <a:gd name="connsiteX269-1651" fmla="*/ 9661 w 10000"/>
                <a:gd name="connsiteY269-1652" fmla="*/ 8951 h 10000"/>
                <a:gd name="connsiteX270-1653" fmla="*/ 9661 w 10000"/>
                <a:gd name="connsiteY270-1654" fmla="*/ 9476 h 10000"/>
                <a:gd name="connsiteX271-1655" fmla="*/ 9708 w 10000"/>
                <a:gd name="connsiteY271-1656" fmla="*/ 9476 h 10000"/>
                <a:gd name="connsiteX272-1657" fmla="*/ 9708 w 10000"/>
                <a:gd name="connsiteY272-1658" fmla="*/ 9738 h 10000"/>
                <a:gd name="connsiteX273-1659" fmla="*/ 9719 w 10000"/>
                <a:gd name="connsiteY273-1660" fmla="*/ 9738 h 10000"/>
                <a:gd name="connsiteX274-1661" fmla="*/ 9719 w 10000"/>
                <a:gd name="connsiteY274-1662" fmla="*/ 8202 h 10000"/>
                <a:gd name="connsiteX275-1663" fmla="*/ 9825 w 10000"/>
                <a:gd name="connsiteY275-1664" fmla="*/ 8202 h 10000"/>
                <a:gd name="connsiteX276-1665" fmla="*/ 9825 w 10000"/>
                <a:gd name="connsiteY276-1666" fmla="*/ 9813 h 10000"/>
                <a:gd name="connsiteX277-1667" fmla="*/ 10000 w 10000"/>
                <a:gd name="connsiteY277-1668" fmla="*/ 9813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45" y="connsiteY72-146"/>
                </a:cxn>
                <a:cxn ang="0">
                  <a:pos x="connsiteX73-147" y="connsiteY73-148"/>
                </a:cxn>
                <a:cxn ang="0">
                  <a:pos x="connsiteX74-149" y="connsiteY74-150"/>
                </a:cxn>
                <a:cxn ang="0">
                  <a:pos x="connsiteX75-151" y="connsiteY75-152"/>
                </a:cxn>
                <a:cxn ang="0">
                  <a:pos x="connsiteX76-153" y="connsiteY76-154"/>
                </a:cxn>
                <a:cxn ang="0">
                  <a:pos x="connsiteX77-155" y="connsiteY77-156"/>
                </a:cxn>
                <a:cxn ang="0">
                  <a:pos x="connsiteX78-157" y="connsiteY78-158"/>
                </a:cxn>
                <a:cxn ang="0">
                  <a:pos x="connsiteX79-159" y="connsiteY79-160"/>
                </a:cxn>
                <a:cxn ang="0">
                  <a:pos x="connsiteX80-161" y="connsiteY80-162"/>
                </a:cxn>
                <a:cxn ang="0">
                  <a:pos x="connsiteX81-163" y="connsiteY81-164"/>
                </a:cxn>
                <a:cxn ang="0">
                  <a:pos x="connsiteX82-165" y="connsiteY82-166"/>
                </a:cxn>
                <a:cxn ang="0">
                  <a:pos x="connsiteX83-167" y="connsiteY83-168"/>
                </a:cxn>
                <a:cxn ang="0">
                  <a:pos x="connsiteX84-169" y="connsiteY84-170"/>
                </a:cxn>
                <a:cxn ang="0">
                  <a:pos x="connsiteX85-171" y="connsiteY85-172"/>
                </a:cxn>
                <a:cxn ang="0">
                  <a:pos x="connsiteX86-173" y="connsiteY86-174"/>
                </a:cxn>
                <a:cxn ang="0">
                  <a:pos x="connsiteX87-175" y="connsiteY87-176"/>
                </a:cxn>
                <a:cxn ang="0">
                  <a:pos x="connsiteX88-177" y="connsiteY88-178"/>
                </a:cxn>
                <a:cxn ang="0">
                  <a:pos x="connsiteX89-179" y="connsiteY89-180"/>
                </a:cxn>
                <a:cxn ang="0">
                  <a:pos x="connsiteX90-181" y="connsiteY90-182"/>
                </a:cxn>
                <a:cxn ang="0">
                  <a:pos x="connsiteX91-183" y="connsiteY91-184"/>
                </a:cxn>
                <a:cxn ang="0">
                  <a:pos x="connsiteX92-185" y="connsiteY92-186"/>
                </a:cxn>
                <a:cxn ang="0">
                  <a:pos x="connsiteX93-187" y="connsiteY93-188"/>
                </a:cxn>
                <a:cxn ang="0">
                  <a:pos x="connsiteX94-189" y="connsiteY94-190"/>
                </a:cxn>
                <a:cxn ang="0">
                  <a:pos x="connsiteX95-191" y="connsiteY95-192"/>
                </a:cxn>
                <a:cxn ang="0">
                  <a:pos x="connsiteX96-193" y="connsiteY96-194"/>
                </a:cxn>
                <a:cxn ang="0">
                  <a:pos x="connsiteX97-195" y="connsiteY97-196"/>
                </a:cxn>
                <a:cxn ang="0">
                  <a:pos x="connsiteX98-197" y="connsiteY98-198"/>
                </a:cxn>
                <a:cxn ang="0">
                  <a:pos x="connsiteX99-199" y="connsiteY99-200"/>
                </a:cxn>
                <a:cxn ang="0">
                  <a:pos x="connsiteX100-201" y="connsiteY100-202"/>
                </a:cxn>
                <a:cxn ang="0">
                  <a:pos x="connsiteX101-203" y="connsiteY101-204"/>
                </a:cxn>
                <a:cxn ang="0">
                  <a:pos x="connsiteX102-205" y="connsiteY102-206"/>
                </a:cxn>
                <a:cxn ang="0">
                  <a:pos x="connsiteX103-207" y="connsiteY103-208"/>
                </a:cxn>
                <a:cxn ang="0">
                  <a:pos x="connsiteX104-209" y="connsiteY104-210"/>
                </a:cxn>
                <a:cxn ang="0">
                  <a:pos x="connsiteX105-211" y="connsiteY105-212"/>
                </a:cxn>
                <a:cxn ang="0">
                  <a:pos x="connsiteX106-213" y="connsiteY106-214"/>
                </a:cxn>
                <a:cxn ang="0">
                  <a:pos x="connsiteX107-215" y="connsiteY107-216"/>
                </a:cxn>
                <a:cxn ang="0">
                  <a:pos x="connsiteX108-217" y="connsiteY108-218"/>
                </a:cxn>
                <a:cxn ang="0">
                  <a:pos x="connsiteX109-219" y="connsiteY109-220"/>
                </a:cxn>
                <a:cxn ang="0">
                  <a:pos x="connsiteX110-221" y="connsiteY110-222"/>
                </a:cxn>
                <a:cxn ang="0">
                  <a:pos x="connsiteX111-223" y="connsiteY111-224"/>
                </a:cxn>
                <a:cxn ang="0">
                  <a:pos x="connsiteX112-225" y="connsiteY112-226"/>
                </a:cxn>
                <a:cxn ang="0">
                  <a:pos x="connsiteX113-227" y="connsiteY113-228"/>
                </a:cxn>
                <a:cxn ang="0">
                  <a:pos x="connsiteX114-229" y="connsiteY114-230"/>
                </a:cxn>
                <a:cxn ang="0">
                  <a:pos x="connsiteX115-231" y="connsiteY115-232"/>
                </a:cxn>
                <a:cxn ang="0">
                  <a:pos x="connsiteX116-233" y="connsiteY116-234"/>
                </a:cxn>
                <a:cxn ang="0">
                  <a:pos x="connsiteX117-235" y="connsiteY117-236"/>
                </a:cxn>
                <a:cxn ang="0">
                  <a:pos x="connsiteX118-237" y="connsiteY118-238"/>
                </a:cxn>
                <a:cxn ang="0">
                  <a:pos x="connsiteX119-239" y="connsiteY119-240"/>
                </a:cxn>
                <a:cxn ang="0">
                  <a:pos x="connsiteX120-241" y="connsiteY120-242"/>
                </a:cxn>
                <a:cxn ang="0">
                  <a:pos x="connsiteX121-243" y="connsiteY121-244"/>
                </a:cxn>
                <a:cxn ang="0">
                  <a:pos x="connsiteX122-245" y="connsiteY122-246"/>
                </a:cxn>
                <a:cxn ang="0">
                  <a:pos x="connsiteX123-247" y="connsiteY123-248"/>
                </a:cxn>
                <a:cxn ang="0">
                  <a:pos x="connsiteX124-249" y="connsiteY124-250"/>
                </a:cxn>
                <a:cxn ang="0">
                  <a:pos x="connsiteX125-251" y="connsiteY125-252"/>
                </a:cxn>
                <a:cxn ang="0">
                  <a:pos x="connsiteX126-253" y="connsiteY126-254"/>
                </a:cxn>
                <a:cxn ang="0">
                  <a:pos x="connsiteX127-255" y="connsiteY127-256"/>
                </a:cxn>
                <a:cxn ang="0">
                  <a:pos x="connsiteX128-257" y="connsiteY128-258"/>
                </a:cxn>
                <a:cxn ang="0">
                  <a:pos x="connsiteX129-259" y="connsiteY129-260"/>
                </a:cxn>
                <a:cxn ang="0">
                  <a:pos x="connsiteX130-261" y="connsiteY130-262"/>
                </a:cxn>
                <a:cxn ang="0">
                  <a:pos x="connsiteX131-263" y="connsiteY131-264"/>
                </a:cxn>
                <a:cxn ang="0">
                  <a:pos x="connsiteX132-265" y="connsiteY132-266"/>
                </a:cxn>
                <a:cxn ang="0">
                  <a:pos x="connsiteX133-267" y="connsiteY133-268"/>
                </a:cxn>
                <a:cxn ang="0">
                  <a:pos x="connsiteX134-269" y="connsiteY134-270"/>
                </a:cxn>
                <a:cxn ang="0">
                  <a:pos x="connsiteX135-271" y="connsiteY135-272"/>
                </a:cxn>
                <a:cxn ang="0">
                  <a:pos x="connsiteX136-273" y="connsiteY136-274"/>
                </a:cxn>
                <a:cxn ang="0">
                  <a:pos x="connsiteX137-275" y="connsiteY137-276"/>
                </a:cxn>
                <a:cxn ang="0">
                  <a:pos x="connsiteX138-277" y="connsiteY138-278"/>
                </a:cxn>
                <a:cxn ang="0">
                  <a:pos x="connsiteX139-279" y="connsiteY139-280"/>
                </a:cxn>
                <a:cxn ang="0">
                  <a:pos x="connsiteX140-281" y="connsiteY140-282"/>
                </a:cxn>
                <a:cxn ang="0">
                  <a:pos x="connsiteX141-283" y="connsiteY141-284"/>
                </a:cxn>
                <a:cxn ang="0">
                  <a:pos x="connsiteX142-285" y="connsiteY142-286"/>
                </a:cxn>
                <a:cxn ang="0">
                  <a:pos x="connsiteX143-287" y="connsiteY143-288"/>
                </a:cxn>
                <a:cxn ang="0">
                  <a:pos x="connsiteX144-289" y="connsiteY144-290"/>
                </a:cxn>
                <a:cxn ang="0">
                  <a:pos x="connsiteX145-291" y="connsiteY145-292"/>
                </a:cxn>
                <a:cxn ang="0">
                  <a:pos x="connsiteX146-293" y="connsiteY146-294"/>
                </a:cxn>
                <a:cxn ang="0">
                  <a:pos x="connsiteX147-295" y="connsiteY147-296"/>
                </a:cxn>
                <a:cxn ang="0">
                  <a:pos x="connsiteX148-297" y="connsiteY148-298"/>
                </a:cxn>
                <a:cxn ang="0">
                  <a:pos x="connsiteX149-299" y="connsiteY149-300"/>
                </a:cxn>
                <a:cxn ang="0">
                  <a:pos x="connsiteX150-301" y="connsiteY150-302"/>
                </a:cxn>
                <a:cxn ang="0">
                  <a:pos x="connsiteX151-303" y="connsiteY151-304"/>
                </a:cxn>
                <a:cxn ang="0">
                  <a:pos x="connsiteX152-305" y="connsiteY152-306"/>
                </a:cxn>
                <a:cxn ang="0">
                  <a:pos x="connsiteX153-307" y="connsiteY153-308"/>
                </a:cxn>
                <a:cxn ang="0">
                  <a:pos x="connsiteX154-309" y="connsiteY154-310"/>
                </a:cxn>
                <a:cxn ang="0">
                  <a:pos x="connsiteX155-311" y="connsiteY155-312"/>
                </a:cxn>
                <a:cxn ang="0">
                  <a:pos x="connsiteX156-313" y="connsiteY156-314"/>
                </a:cxn>
                <a:cxn ang="0">
                  <a:pos x="connsiteX157-315" y="connsiteY157-316"/>
                </a:cxn>
                <a:cxn ang="0">
                  <a:pos x="connsiteX158-317" y="connsiteY158-318"/>
                </a:cxn>
                <a:cxn ang="0">
                  <a:pos x="connsiteX159-319" y="connsiteY159-320"/>
                </a:cxn>
                <a:cxn ang="0">
                  <a:pos x="connsiteX160-321" y="connsiteY160-322"/>
                </a:cxn>
                <a:cxn ang="0">
                  <a:pos x="connsiteX161-323" y="connsiteY161-324"/>
                </a:cxn>
                <a:cxn ang="0">
                  <a:pos x="connsiteX162-325" y="connsiteY162-326"/>
                </a:cxn>
                <a:cxn ang="0">
                  <a:pos x="connsiteX163-327" y="connsiteY163-328"/>
                </a:cxn>
                <a:cxn ang="0">
                  <a:pos x="connsiteX164-329" y="connsiteY164-330"/>
                </a:cxn>
                <a:cxn ang="0">
                  <a:pos x="connsiteX165-331" y="connsiteY165-332"/>
                </a:cxn>
                <a:cxn ang="0">
                  <a:pos x="connsiteX166-333" y="connsiteY166-334"/>
                </a:cxn>
                <a:cxn ang="0">
                  <a:pos x="connsiteX167-335" y="connsiteY167-336"/>
                </a:cxn>
                <a:cxn ang="0">
                  <a:pos x="connsiteX168-337" y="connsiteY168-338"/>
                </a:cxn>
                <a:cxn ang="0">
                  <a:pos x="connsiteX169-339" y="connsiteY169-340"/>
                </a:cxn>
                <a:cxn ang="0">
                  <a:pos x="connsiteX170-341" y="connsiteY170-342"/>
                </a:cxn>
                <a:cxn ang="0">
                  <a:pos x="connsiteX171-343" y="connsiteY171-344"/>
                </a:cxn>
                <a:cxn ang="0">
                  <a:pos x="connsiteX172-345" y="connsiteY172-346"/>
                </a:cxn>
                <a:cxn ang="0">
                  <a:pos x="connsiteX173-347" y="connsiteY173-348"/>
                </a:cxn>
                <a:cxn ang="0">
                  <a:pos x="connsiteX174-349" y="connsiteY174-350"/>
                </a:cxn>
                <a:cxn ang="0">
                  <a:pos x="connsiteX175-351" y="connsiteY175-352"/>
                </a:cxn>
                <a:cxn ang="0">
                  <a:pos x="connsiteX176-353" y="connsiteY176-354"/>
                </a:cxn>
                <a:cxn ang="0">
                  <a:pos x="connsiteX177-355" y="connsiteY177-356"/>
                </a:cxn>
                <a:cxn ang="0">
                  <a:pos x="connsiteX178-357" y="connsiteY178-358"/>
                </a:cxn>
                <a:cxn ang="0">
                  <a:pos x="connsiteX179-359" y="connsiteY179-360"/>
                </a:cxn>
                <a:cxn ang="0">
                  <a:pos x="connsiteX180-361" y="connsiteY180-362"/>
                </a:cxn>
                <a:cxn ang="0">
                  <a:pos x="connsiteX181-363" y="connsiteY181-364"/>
                </a:cxn>
                <a:cxn ang="0">
                  <a:pos x="connsiteX182-365" y="connsiteY182-366"/>
                </a:cxn>
                <a:cxn ang="0">
                  <a:pos x="connsiteX183-367" y="connsiteY183-368"/>
                </a:cxn>
                <a:cxn ang="0">
                  <a:pos x="connsiteX184-369" y="connsiteY184-370"/>
                </a:cxn>
                <a:cxn ang="0">
                  <a:pos x="connsiteX185-371" y="connsiteY185-372"/>
                </a:cxn>
                <a:cxn ang="0">
                  <a:pos x="connsiteX186-373" y="connsiteY186-374"/>
                </a:cxn>
                <a:cxn ang="0">
                  <a:pos x="connsiteX187-375" y="connsiteY187-376"/>
                </a:cxn>
                <a:cxn ang="0">
                  <a:pos x="connsiteX188-377" y="connsiteY188-378"/>
                </a:cxn>
                <a:cxn ang="0">
                  <a:pos x="connsiteX189-379" y="connsiteY189-380"/>
                </a:cxn>
                <a:cxn ang="0">
                  <a:pos x="connsiteX190-381" y="connsiteY190-382"/>
                </a:cxn>
                <a:cxn ang="0">
                  <a:pos x="connsiteX191-383" y="connsiteY191-384"/>
                </a:cxn>
                <a:cxn ang="0">
                  <a:pos x="connsiteX192-385" y="connsiteY192-386"/>
                </a:cxn>
                <a:cxn ang="0">
                  <a:pos x="connsiteX193-387" y="connsiteY193-388"/>
                </a:cxn>
                <a:cxn ang="0">
                  <a:pos x="connsiteX194-389" y="connsiteY194-390"/>
                </a:cxn>
                <a:cxn ang="0">
                  <a:pos x="connsiteX195-391" y="connsiteY195-392"/>
                </a:cxn>
                <a:cxn ang="0">
                  <a:pos x="connsiteX196-393" y="connsiteY196-394"/>
                </a:cxn>
                <a:cxn ang="0">
                  <a:pos x="connsiteX197-395" y="connsiteY197-396"/>
                </a:cxn>
                <a:cxn ang="0">
                  <a:pos x="connsiteX198-397" y="connsiteY198-398"/>
                </a:cxn>
                <a:cxn ang="0">
                  <a:pos x="connsiteX199-399" y="connsiteY199-400"/>
                </a:cxn>
                <a:cxn ang="0">
                  <a:pos x="connsiteX200-401" y="connsiteY200-402"/>
                </a:cxn>
                <a:cxn ang="0">
                  <a:pos x="connsiteX201-403" y="connsiteY201-404"/>
                </a:cxn>
                <a:cxn ang="0">
                  <a:pos x="connsiteX202-405" y="connsiteY202-406"/>
                </a:cxn>
                <a:cxn ang="0">
                  <a:pos x="connsiteX203-407" y="connsiteY203-408"/>
                </a:cxn>
                <a:cxn ang="0">
                  <a:pos x="connsiteX204-409" y="connsiteY204-410"/>
                </a:cxn>
                <a:cxn ang="0">
                  <a:pos x="connsiteX205-411" y="connsiteY205-412"/>
                </a:cxn>
                <a:cxn ang="0">
                  <a:pos x="connsiteX206-413" y="connsiteY206-414"/>
                </a:cxn>
                <a:cxn ang="0">
                  <a:pos x="connsiteX207-415" y="connsiteY207-416"/>
                </a:cxn>
                <a:cxn ang="0">
                  <a:pos x="connsiteX208-417" y="connsiteY208-418"/>
                </a:cxn>
                <a:cxn ang="0">
                  <a:pos x="connsiteX209-419" y="connsiteY209-420"/>
                </a:cxn>
                <a:cxn ang="0">
                  <a:pos x="connsiteX210-421" y="connsiteY210-422"/>
                </a:cxn>
                <a:cxn ang="0">
                  <a:pos x="connsiteX211-423" y="connsiteY211-424"/>
                </a:cxn>
                <a:cxn ang="0">
                  <a:pos x="connsiteX212-425" y="connsiteY212-426"/>
                </a:cxn>
                <a:cxn ang="0">
                  <a:pos x="connsiteX213-427" y="connsiteY213-428"/>
                </a:cxn>
                <a:cxn ang="0">
                  <a:pos x="connsiteX214-429" y="connsiteY214-430"/>
                </a:cxn>
                <a:cxn ang="0">
                  <a:pos x="connsiteX215-431" y="connsiteY215-432"/>
                </a:cxn>
                <a:cxn ang="0">
                  <a:pos x="connsiteX216-433" y="connsiteY216-434"/>
                </a:cxn>
                <a:cxn ang="0">
                  <a:pos x="connsiteX217-435" y="connsiteY217-436"/>
                </a:cxn>
                <a:cxn ang="0">
                  <a:pos x="connsiteX218-437" y="connsiteY218-438"/>
                </a:cxn>
                <a:cxn ang="0">
                  <a:pos x="connsiteX219-439" y="connsiteY219-440"/>
                </a:cxn>
                <a:cxn ang="0">
                  <a:pos x="connsiteX220-441" y="connsiteY220-442"/>
                </a:cxn>
                <a:cxn ang="0">
                  <a:pos x="connsiteX221-443" y="connsiteY221-444"/>
                </a:cxn>
                <a:cxn ang="0">
                  <a:pos x="connsiteX222-445" y="connsiteY222-446"/>
                </a:cxn>
                <a:cxn ang="0">
                  <a:pos x="connsiteX223-447" y="connsiteY223-448"/>
                </a:cxn>
                <a:cxn ang="0">
                  <a:pos x="connsiteX224-449" y="connsiteY224-450"/>
                </a:cxn>
                <a:cxn ang="0">
                  <a:pos x="connsiteX225-451" y="connsiteY225-452"/>
                </a:cxn>
                <a:cxn ang="0">
                  <a:pos x="connsiteX226-453" y="connsiteY226-454"/>
                </a:cxn>
                <a:cxn ang="0">
                  <a:pos x="connsiteX227-455" y="connsiteY227-456"/>
                </a:cxn>
                <a:cxn ang="0">
                  <a:pos x="connsiteX228-457" y="connsiteY228-458"/>
                </a:cxn>
                <a:cxn ang="0">
                  <a:pos x="connsiteX229-459" y="connsiteY229-460"/>
                </a:cxn>
                <a:cxn ang="0">
                  <a:pos x="connsiteX230-461" y="connsiteY230-462"/>
                </a:cxn>
                <a:cxn ang="0">
                  <a:pos x="connsiteX231-463" y="connsiteY231-464"/>
                </a:cxn>
                <a:cxn ang="0">
                  <a:pos x="connsiteX232-465" y="connsiteY232-466"/>
                </a:cxn>
                <a:cxn ang="0">
                  <a:pos x="connsiteX233-467" y="connsiteY233-468"/>
                </a:cxn>
                <a:cxn ang="0">
                  <a:pos x="connsiteX234-469" y="connsiteY234-470"/>
                </a:cxn>
                <a:cxn ang="0">
                  <a:pos x="connsiteX235-471" y="connsiteY235-472"/>
                </a:cxn>
                <a:cxn ang="0">
                  <a:pos x="connsiteX236-473" y="connsiteY236-474"/>
                </a:cxn>
                <a:cxn ang="0">
                  <a:pos x="connsiteX237-475" y="connsiteY237-476"/>
                </a:cxn>
                <a:cxn ang="0">
                  <a:pos x="connsiteX238-477" y="connsiteY238-478"/>
                </a:cxn>
                <a:cxn ang="0">
                  <a:pos x="connsiteX239-479" y="connsiteY239-480"/>
                </a:cxn>
                <a:cxn ang="0">
                  <a:pos x="connsiteX240-481" y="connsiteY240-482"/>
                </a:cxn>
                <a:cxn ang="0">
                  <a:pos x="connsiteX241-483" y="connsiteY241-484"/>
                </a:cxn>
                <a:cxn ang="0">
                  <a:pos x="connsiteX242-485" y="connsiteY242-486"/>
                </a:cxn>
                <a:cxn ang="0">
                  <a:pos x="connsiteX243-487" y="connsiteY243-488"/>
                </a:cxn>
                <a:cxn ang="0">
                  <a:pos x="connsiteX244-489" y="connsiteY244-490"/>
                </a:cxn>
                <a:cxn ang="0">
                  <a:pos x="connsiteX245-491" y="connsiteY245-492"/>
                </a:cxn>
                <a:cxn ang="0">
                  <a:pos x="connsiteX246-493" y="connsiteY246-494"/>
                </a:cxn>
                <a:cxn ang="0">
                  <a:pos x="connsiteX247-495" y="connsiteY247-496"/>
                </a:cxn>
                <a:cxn ang="0">
                  <a:pos x="connsiteX248-497" y="connsiteY248-498"/>
                </a:cxn>
                <a:cxn ang="0">
                  <a:pos x="connsiteX249-499" y="connsiteY249-500"/>
                </a:cxn>
                <a:cxn ang="0">
                  <a:pos x="connsiteX250-501" y="connsiteY250-502"/>
                </a:cxn>
                <a:cxn ang="0">
                  <a:pos x="connsiteX251-503" y="connsiteY251-504"/>
                </a:cxn>
                <a:cxn ang="0">
                  <a:pos x="connsiteX252-505" y="connsiteY252-506"/>
                </a:cxn>
                <a:cxn ang="0">
                  <a:pos x="connsiteX253-507" y="connsiteY253-508"/>
                </a:cxn>
                <a:cxn ang="0">
                  <a:pos x="connsiteX254-509" y="connsiteY254-510"/>
                </a:cxn>
                <a:cxn ang="0">
                  <a:pos x="connsiteX255-511" y="connsiteY255-512"/>
                </a:cxn>
                <a:cxn ang="0">
                  <a:pos x="connsiteX256-513" y="connsiteY256-514"/>
                </a:cxn>
                <a:cxn ang="0">
                  <a:pos x="connsiteX257-515" y="connsiteY257-516"/>
                </a:cxn>
                <a:cxn ang="0">
                  <a:pos x="connsiteX258-517" y="connsiteY258-518"/>
                </a:cxn>
                <a:cxn ang="0">
                  <a:pos x="connsiteX259-519" y="connsiteY259-520"/>
                </a:cxn>
                <a:cxn ang="0">
                  <a:pos x="connsiteX260-521" y="connsiteY260-522"/>
                </a:cxn>
                <a:cxn ang="0">
                  <a:pos x="connsiteX261-523" y="connsiteY261-524"/>
                </a:cxn>
                <a:cxn ang="0">
                  <a:pos x="connsiteX262-525" y="connsiteY262-526"/>
                </a:cxn>
                <a:cxn ang="0">
                  <a:pos x="connsiteX263-527" y="connsiteY263-528"/>
                </a:cxn>
                <a:cxn ang="0">
                  <a:pos x="connsiteX264-529" y="connsiteY264-530"/>
                </a:cxn>
                <a:cxn ang="0">
                  <a:pos x="connsiteX265-531" y="connsiteY265-532"/>
                </a:cxn>
                <a:cxn ang="0">
                  <a:pos x="connsiteX266-533" y="connsiteY266-534"/>
                </a:cxn>
                <a:cxn ang="0">
                  <a:pos x="connsiteX267-535" y="connsiteY267-536"/>
                </a:cxn>
                <a:cxn ang="0">
                  <a:pos x="connsiteX268-537" y="connsiteY268-538"/>
                </a:cxn>
                <a:cxn ang="0">
                  <a:pos x="connsiteX269-539" y="connsiteY269-540"/>
                </a:cxn>
                <a:cxn ang="0">
                  <a:pos x="connsiteX270-541" y="connsiteY270-542"/>
                </a:cxn>
                <a:cxn ang="0">
                  <a:pos x="connsiteX271-543" y="connsiteY271-544"/>
                </a:cxn>
                <a:cxn ang="0">
                  <a:pos x="connsiteX272-545" y="connsiteY272-546"/>
                </a:cxn>
                <a:cxn ang="0">
                  <a:pos x="connsiteX273-547" y="connsiteY273-548"/>
                </a:cxn>
                <a:cxn ang="0">
                  <a:pos x="connsiteX274-549" y="connsiteY274-550"/>
                </a:cxn>
                <a:cxn ang="0">
                  <a:pos x="connsiteX275-551" y="connsiteY275-552"/>
                </a:cxn>
                <a:cxn ang="0">
                  <a:pos x="connsiteX276-553" y="connsiteY276-554"/>
                </a:cxn>
                <a:cxn ang="0">
                  <a:pos x="connsiteX277-555" y="connsiteY277-556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9438"/>
                  </a:lnTo>
                  <a:lnTo>
                    <a:pt x="76" y="9438"/>
                  </a:lnTo>
                  <a:lnTo>
                    <a:pt x="76" y="5805"/>
                  </a:lnTo>
                  <a:lnTo>
                    <a:pt x="263" y="5805"/>
                  </a:lnTo>
                  <a:lnTo>
                    <a:pt x="263" y="9401"/>
                  </a:lnTo>
                  <a:lnTo>
                    <a:pt x="321" y="9401"/>
                  </a:lnTo>
                  <a:lnTo>
                    <a:pt x="321" y="7378"/>
                  </a:lnTo>
                  <a:lnTo>
                    <a:pt x="362" y="7378"/>
                  </a:lnTo>
                  <a:lnTo>
                    <a:pt x="362" y="7004"/>
                  </a:lnTo>
                  <a:lnTo>
                    <a:pt x="374" y="7004"/>
                  </a:lnTo>
                  <a:lnTo>
                    <a:pt x="374" y="7378"/>
                  </a:lnTo>
                  <a:lnTo>
                    <a:pt x="468" y="7378"/>
                  </a:lnTo>
                  <a:lnTo>
                    <a:pt x="468" y="6929"/>
                  </a:lnTo>
                  <a:lnTo>
                    <a:pt x="479" y="6929"/>
                  </a:lnTo>
                  <a:lnTo>
                    <a:pt x="479" y="7378"/>
                  </a:lnTo>
                  <a:lnTo>
                    <a:pt x="508" y="7378"/>
                  </a:lnTo>
                  <a:lnTo>
                    <a:pt x="508" y="9401"/>
                  </a:lnTo>
                  <a:lnTo>
                    <a:pt x="637" y="9401"/>
                  </a:lnTo>
                  <a:lnTo>
                    <a:pt x="637" y="7940"/>
                  </a:lnTo>
                  <a:lnTo>
                    <a:pt x="655" y="7940"/>
                  </a:lnTo>
                  <a:lnTo>
                    <a:pt x="655" y="7865"/>
                  </a:lnTo>
                  <a:lnTo>
                    <a:pt x="672" y="7865"/>
                  </a:lnTo>
                  <a:lnTo>
                    <a:pt x="672" y="7715"/>
                  </a:lnTo>
                  <a:lnTo>
                    <a:pt x="684" y="7715"/>
                  </a:lnTo>
                  <a:lnTo>
                    <a:pt x="684" y="7566"/>
                  </a:lnTo>
                  <a:lnTo>
                    <a:pt x="695" y="7566"/>
                  </a:lnTo>
                  <a:lnTo>
                    <a:pt x="695" y="7491"/>
                  </a:lnTo>
                  <a:lnTo>
                    <a:pt x="707" y="7491"/>
                  </a:lnTo>
                  <a:lnTo>
                    <a:pt x="707" y="7191"/>
                  </a:lnTo>
                  <a:lnTo>
                    <a:pt x="731" y="7191"/>
                  </a:lnTo>
                  <a:lnTo>
                    <a:pt x="731" y="9438"/>
                  </a:lnTo>
                  <a:lnTo>
                    <a:pt x="742" y="9438"/>
                  </a:lnTo>
                  <a:lnTo>
                    <a:pt x="742" y="7940"/>
                  </a:lnTo>
                  <a:lnTo>
                    <a:pt x="1350" y="7940"/>
                  </a:lnTo>
                  <a:lnTo>
                    <a:pt x="1350" y="9401"/>
                  </a:lnTo>
                  <a:lnTo>
                    <a:pt x="1409" y="9401"/>
                  </a:lnTo>
                  <a:lnTo>
                    <a:pt x="1409" y="5693"/>
                  </a:lnTo>
                  <a:lnTo>
                    <a:pt x="1555" y="5693"/>
                  </a:lnTo>
                  <a:lnTo>
                    <a:pt x="1555" y="9401"/>
                  </a:lnTo>
                  <a:lnTo>
                    <a:pt x="1607" y="9401"/>
                  </a:lnTo>
                  <a:lnTo>
                    <a:pt x="1607" y="6929"/>
                  </a:lnTo>
                  <a:lnTo>
                    <a:pt x="1981" y="6929"/>
                  </a:lnTo>
                  <a:lnTo>
                    <a:pt x="1981" y="9401"/>
                  </a:lnTo>
                  <a:lnTo>
                    <a:pt x="2005" y="9401"/>
                  </a:lnTo>
                  <a:lnTo>
                    <a:pt x="2005" y="8427"/>
                  </a:lnTo>
                  <a:lnTo>
                    <a:pt x="2028" y="8427"/>
                  </a:lnTo>
                  <a:lnTo>
                    <a:pt x="2028" y="8015"/>
                  </a:lnTo>
                  <a:lnTo>
                    <a:pt x="2198" y="8015"/>
                  </a:lnTo>
                  <a:lnTo>
                    <a:pt x="2198" y="5506"/>
                  </a:lnTo>
                  <a:lnTo>
                    <a:pt x="2379" y="5506"/>
                  </a:lnTo>
                  <a:lnTo>
                    <a:pt x="2379" y="8015"/>
                  </a:lnTo>
                  <a:cubicBezTo>
                    <a:pt x="2383" y="8140"/>
                    <a:pt x="2386" y="8265"/>
                    <a:pt x="2390" y="8390"/>
                  </a:cubicBezTo>
                  <a:lnTo>
                    <a:pt x="2472" y="8390"/>
                  </a:lnTo>
                  <a:lnTo>
                    <a:pt x="2472" y="9438"/>
                  </a:lnTo>
                  <a:lnTo>
                    <a:pt x="2519" y="9438"/>
                  </a:lnTo>
                  <a:lnTo>
                    <a:pt x="2519" y="3970"/>
                  </a:lnTo>
                  <a:lnTo>
                    <a:pt x="2554" y="3970"/>
                  </a:lnTo>
                  <a:lnTo>
                    <a:pt x="2554" y="2734"/>
                  </a:lnTo>
                  <a:lnTo>
                    <a:pt x="2613" y="2734"/>
                  </a:lnTo>
                  <a:lnTo>
                    <a:pt x="2613" y="2210"/>
                  </a:lnTo>
                  <a:lnTo>
                    <a:pt x="2624" y="2210"/>
                  </a:lnTo>
                  <a:lnTo>
                    <a:pt x="2624" y="1610"/>
                  </a:lnTo>
                  <a:lnTo>
                    <a:pt x="2642" y="1610"/>
                  </a:lnTo>
                  <a:lnTo>
                    <a:pt x="2642" y="0"/>
                  </a:lnTo>
                  <a:lnTo>
                    <a:pt x="2648" y="0"/>
                  </a:lnTo>
                  <a:lnTo>
                    <a:pt x="2648" y="1610"/>
                  </a:lnTo>
                  <a:lnTo>
                    <a:pt x="2683" y="1610"/>
                  </a:lnTo>
                  <a:lnTo>
                    <a:pt x="2683" y="2210"/>
                  </a:lnTo>
                  <a:lnTo>
                    <a:pt x="2712" y="2210"/>
                  </a:lnTo>
                  <a:lnTo>
                    <a:pt x="2712" y="2734"/>
                  </a:lnTo>
                  <a:lnTo>
                    <a:pt x="2759" y="2734"/>
                  </a:lnTo>
                  <a:lnTo>
                    <a:pt x="2759" y="3970"/>
                  </a:lnTo>
                  <a:lnTo>
                    <a:pt x="2788" y="3970"/>
                  </a:lnTo>
                  <a:lnTo>
                    <a:pt x="2788" y="9438"/>
                  </a:lnTo>
                  <a:lnTo>
                    <a:pt x="2817" y="9438"/>
                  </a:lnTo>
                  <a:lnTo>
                    <a:pt x="2817" y="5056"/>
                  </a:lnTo>
                  <a:lnTo>
                    <a:pt x="3045" y="5056"/>
                  </a:lnTo>
                  <a:lnTo>
                    <a:pt x="3045" y="9438"/>
                  </a:lnTo>
                  <a:lnTo>
                    <a:pt x="3080" y="9438"/>
                  </a:lnTo>
                  <a:lnTo>
                    <a:pt x="3080" y="8390"/>
                  </a:lnTo>
                  <a:lnTo>
                    <a:pt x="3378" y="8390"/>
                  </a:lnTo>
                  <a:lnTo>
                    <a:pt x="3378" y="9401"/>
                  </a:lnTo>
                  <a:lnTo>
                    <a:pt x="3396" y="9401"/>
                  </a:lnTo>
                  <a:lnTo>
                    <a:pt x="3396" y="6330"/>
                  </a:lnTo>
                  <a:lnTo>
                    <a:pt x="3513" y="6330"/>
                  </a:lnTo>
                  <a:lnTo>
                    <a:pt x="3513" y="9401"/>
                  </a:lnTo>
                  <a:lnTo>
                    <a:pt x="3583" y="9401"/>
                  </a:lnTo>
                  <a:lnTo>
                    <a:pt x="3583" y="5506"/>
                  </a:lnTo>
                  <a:lnTo>
                    <a:pt x="3600" y="5506"/>
                  </a:lnTo>
                  <a:lnTo>
                    <a:pt x="3600" y="5431"/>
                  </a:lnTo>
                  <a:lnTo>
                    <a:pt x="3612" y="5431"/>
                  </a:lnTo>
                  <a:lnTo>
                    <a:pt x="3612" y="5318"/>
                  </a:lnTo>
                  <a:lnTo>
                    <a:pt x="3629" y="5318"/>
                  </a:lnTo>
                  <a:lnTo>
                    <a:pt x="3629" y="5243"/>
                  </a:lnTo>
                  <a:lnTo>
                    <a:pt x="3641" y="5243"/>
                  </a:lnTo>
                  <a:lnTo>
                    <a:pt x="3641" y="5131"/>
                  </a:lnTo>
                  <a:lnTo>
                    <a:pt x="3665" y="5131"/>
                  </a:lnTo>
                  <a:lnTo>
                    <a:pt x="3665" y="5056"/>
                  </a:lnTo>
                  <a:lnTo>
                    <a:pt x="3676" y="5056"/>
                  </a:lnTo>
                  <a:cubicBezTo>
                    <a:pt x="3678" y="5019"/>
                    <a:pt x="3680" y="4981"/>
                    <a:pt x="3682" y="4944"/>
                  </a:cubicBezTo>
                  <a:lnTo>
                    <a:pt x="3700" y="4869"/>
                  </a:lnTo>
                  <a:cubicBezTo>
                    <a:pt x="3702" y="4844"/>
                    <a:pt x="3703" y="4819"/>
                    <a:pt x="3705" y="4794"/>
                  </a:cubicBezTo>
                  <a:cubicBezTo>
                    <a:pt x="3703" y="4769"/>
                    <a:pt x="3702" y="4744"/>
                    <a:pt x="3700" y="4719"/>
                  </a:cubicBezTo>
                  <a:lnTo>
                    <a:pt x="3729" y="4719"/>
                  </a:lnTo>
                  <a:lnTo>
                    <a:pt x="3746" y="4719"/>
                  </a:lnTo>
                  <a:lnTo>
                    <a:pt x="3746" y="9401"/>
                  </a:lnTo>
                  <a:lnTo>
                    <a:pt x="3787" y="9401"/>
                  </a:lnTo>
                  <a:lnTo>
                    <a:pt x="3787" y="3371"/>
                  </a:lnTo>
                  <a:lnTo>
                    <a:pt x="4004" y="3371"/>
                  </a:lnTo>
                  <a:lnTo>
                    <a:pt x="4004" y="9401"/>
                  </a:lnTo>
                  <a:lnTo>
                    <a:pt x="4079" y="9401"/>
                  </a:lnTo>
                  <a:lnTo>
                    <a:pt x="4079" y="6180"/>
                  </a:lnTo>
                  <a:lnTo>
                    <a:pt x="4109" y="6180"/>
                  </a:lnTo>
                  <a:lnTo>
                    <a:pt x="4109" y="4944"/>
                  </a:lnTo>
                  <a:lnTo>
                    <a:pt x="4278" y="4944"/>
                  </a:lnTo>
                  <a:lnTo>
                    <a:pt x="4278" y="6142"/>
                  </a:lnTo>
                  <a:lnTo>
                    <a:pt x="4307" y="6142"/>
                  </a:lnTo>
                  <a:lnTo>
                    <a:pt x="4307" y="5243"/>
                  </a:lnTo>
                  <a:lnTo>
                    <a:pt x="4348" y="5243"/>
                  </a:lnTo>
                  <a:lnTo>
                    <a:pt x="4348" y="6180"/>
                  </a:lnTo>
                  <a:lnTo>
                    <a:pt x="4366" y="6180"/>
                  </a:lnTo>
                  <a:lnTo>
                    <a:pt x="4366" y="9438"/>
                  </a:lnTo>
                  <a:lnTo>
                    <a:pt x="4424" y="9438"/>
                  </a:lnTo>
                  <a:lnTo>
                    <a:pt x="4424" y="9700"/>
                  </a:lnTo>
                  <a:lnTo>
                    <a:pt x="4442" y="9700"/>
                  </a:lnTo>
                  <a:lnTo>
                    <a:pt x="4442" y="6442"/>
                  </a:lnTo>
                  <a:lnTo>
                    <a:pt x="4454" y="6442"/>
                  </a:lnTo>
                  <a:lnTo>
                    <a:pt x="4454" y="6517"/>
                  </a:lnTo>
                  <a:lnTo>
                    <a:pt x="4465" y="6517"/>
                  </a:lnTo>
                  <a:lnTo>
                    <a:pt x="4465" y="6629"/>
                  </a:lnTo>
                  <a:lnTo>
                    <a:pt x="4483" y="6629"/>
                  </a:lnTo>
                  <a:lnTo>
                    <a:pt x="4483" y="6742"/>
                  </a:lnTo>
                  <a:lnTo>
                    <a:pt x="4494" y="6742"/>
                  </a:lnTo>
                  <a:lnTo>
                    <a:pt x="4494" y="6816"/>
                  </a:lnTo>
                  <a:lnTo>
                    <a:pt x="4512" y="6816"/>
                  </a:lnTo>
                  <a:lnTo>
                    <a:pt x="4512" y="6929"/>
                  </a:lnTo>
                  <a:lnTo>
                    <a:pt x="4524" y="6929"/>
                  </a:lnTo>
                  <a:lnTo>
                    <a:pt x="4524" y="7004"/>
                  </a:lnTo>
                  <a:lnTo>
                    <a:pt x="4524" y="5880"/>
                  </a:lnTo>
                  <a:lnTo>
                    <a:pt x="4699" y="5880"/>
                  </a:lnTo>
                  <a:lnTo>
                    <a:pt x="4699" y="7566"/>
                  </a:lnTo>
                  <a:lnTo>
                    <a:pt x="4763" y="7566"/>
                  </a:lnTo>
                  <a:lnTo>
                    <a:pt x="4763" y="7491"/>
                  </a:lnTo>
                  <a:lnTo>
                    <a:pt x="4804" y="7491"/>
                  </a:lnTo>
                  <a:lnTo>
                    <a:pt x="4804" y="7004"/>
                  </a:lnTo>
                  <a:lnTo>
                    <a:pt x="4816" y="7004"/>
                  </a:lnTo>
                  <a:lnTo>
                    <a:pt x="4816" y="7453"/>
                  </a:lnTo>
                  <a:lnTo>
                    <a:pt x="4904" y="7453"/>
                  </a:lnTo>
                  <a:lnTo>
                    <a:pt x="4904" y="7004"/>
                  </a:lnTo>
                  <a:lnTo>
                    <a:pt x="4915" y="7004"/>
                  </a:lnTo>
                  <a:lnTo>
                    <a:pt x="4915" y="7453"/>
                  </a:lnTo>
                  <a:lnTo>
                    <a:pt x="4950" y="7453"/>
                  </a:lnTo>
                  <a:lnTo>
                    <a:pt x="4950" y="7940"/>
                  </a:lnTo>
                  <a:lnTo>
                    <a:pt x="5073" y="7940"/>
                  </a:lnTo>
                  <a:lnTo>
                    <a:pt x="5073" y="7828"/>
                  </a:lnTo>
                  <a:lnTo>
                    <a:pt x="5091" y="7828"/>
                  </a:lnTo>
                  <a:lnTo>
                    <a:pt x="5091" y="7753"/>
                  </a:lnTo>
                  <a:lnTo>
                    <a:pt x="5108" y="7753"/>
                  </a:lnTo>
                  <a:lnTo>
                    <a:pt x="5108" y="7640"/>
                  </a:lnTo>
                  <a:lnTo>
                    <a:pt x="5126" y="7640"/>
                  </a:lnTo>
                  <a:lnTo>
                    <a:pt x="5126" y="7566"/>
                  </a:lnTo>
                  <a:lnTo>
                    <a:pt x="5137" y="7566"/>
                  </a:lnTo>
                  <a:lnTo>
                    <a:pt x="5137" y="7453"/>
                  </a:lnTo>
                  <a:lnTo>
                    <a:pt x="5149" y="7453"/>
                  </a:lnTo>
                  <a:lnTo>
                    <a:pt x="5149" y="7378"/>
                  </a:lnTo>
                  <a:lnTo>
                    <a:pt x="5167" y="7378"/>
                  </a:lnTo>
                  <a:lnTo>
                    <a:pt x="5167" y="8839"/>
                  </a:lnTo>
                  <a:lnTo>
                    <a:pt x="5196" y="8839"/>
                  </a:lnTo>
                  <a:lnTo>
                    <a:pt x="5196" y="8015"/>
                  </a:lnTo>
                  <a:lnTo>
                    <a:pt x="5786" y="8015"/>
                  </a:lnTo>
                  <a:lnTo>
                    <a:pt x="5786" y="9513"/>
                  </a:lnTo>
                  <a:lnTo>
                    <a:pt x="5827" y="9513"/>
                  </a:lnTo>
                  <a:lnTo>
                    <a:pt x="5827" y="9775"/>
                  </a:lnTo>
                  <a:lnTo>
                    <a:pt x="5850" y="9775"/>
                  </a:lnTo>
                  <a:lnTo>
                    <a:pt x="5850" y="5805"/>
                  </a:lnTo>
                  <a:lnTo>
                    <a:pt x="5991" y="5805"/>
                  </a:lnTo>
                  <a:lnTo>
                    <a:pt x="5991" y="9513"/>
                  </a:lnTo>
                  <a:lnTo>
                    <a:pt x="6043" y="9513"/>
                  </a:lnTo>
                  <a:lnTo>
                    <a:pt x="6043" y="9775"/>
                  </a:lnTo>
                  <a:lnTo>
                    <a:pt x="6067" y="9775"/>
                  </a:lnTo>
                  <a:lnTo>
                    <a:pt x="6067" y="7041"/>
                  </a:lnTo>
                  <a:lnTo>
                    <a:pt x="6423" y="7041"/>
                  </a:lnTo>
                  <a:lnTo>
                    <a:pt x="6423" y="9476"/>
                  </a:lnTo>
                  <a:lnTo>
                    <a:pt x="6447" y="9476"/>
                  </a:lnTo>
                  <a:lnTo>
                    <a:pt x="6447" y="9963"/>
                  </a:lnTo>
                  <a:lnTo>
                    <a:pt x="6458" y="9963"/>
                  </a:lnTo>
                  <a:lnTo>
                    <a:pt x="6458" y="8502"/>
                  </a:lnTo>
                  <a:lnTo>
                    <a:pt x="6476" y="8502"/>
                  </a:lnTo>
                  <a:lnTo>
                    <a:pt x="6476" y="8127"/>
                  </a:lnTo>
                  <a:lnTo>
                    <a:pt x="6639" y="8127"/>
                  </a:lnTo>
                  <a:lnTo>
                    <a:pt x="6639" y="5618"/>
                  </a:lnTo>
                  <a:lnTo>
                    <a:pt x="6815" y="5618"/>
                  </a:lnTo>
                  <a:lnTo>
                    <a:pt x="6815" y="8090"/>
                  </a:lnTo>
                  <a:lnTo>
                    <a:pt x="6826" y="8090"/>
                  </a:lnTo>
                  <a:lnTo>
                    <a:pt x="6826" y="8464"/>
                  </a:lnTo>
                  <a:lnTo>
                    <a:pt x="6937" y="8464"/>
                  </a:lnTo>
                  <a:lnTo>
                    <a:pt x="6937" y="9551"/>
                  </a:lnTo>
                  <a:lnTo>
                    <a:pt x="6961" y="9551"/>
                  </a:lnTo>
                  <a:cubicBezTo>
                    <a:pt x="6958" y="6546"/>
                    <a:pt x="6956" y="3540"/>
                    <a:pt x="6953" y="535"/>
                  </a:cubicBezTo>
                  <a:cubicBezTo>
                    <a:pt x="7026" y="422"/>
                    <a:pt x="7121" y="503"/>
                    <a:pt x="7224" y="486"/>
                  </a:cubicBezTo>
                  <a:lnTo>
                    <a:pt x="7224" y="9513"/>
                  </a:lnTo>
                  <a:lnTo>
                    <a:pt x="7265" y="9513"/>
                  </a:lnTo>
                  <a:lnTo>
                    <a:pt x="7265" y="5019"/>
                  </a:lnTo>
                  <a:lnTo>
                    <a:pt x="7475" y="5019"/>
                  </a:lnTo>
                  <a:lnTo>
                    <a:pt x="7475" y="9513"/>
                  </a:lnTo>
                  <a:lnTo>
                    <a:pt x="7516" y="9513"/>
                  </a:lnTo>
                  <a:lnTo>
                    <a:pt x="7516" y="8464"/>
                  </a:lnTo>
                  <a:lnTo>
                    <a:pt x="7802" y="8464"/>
                  </a:lnTo>
                  <a:lnTo>
                    <a:pt x="7802" y="9513"/>
                  </a:lnTo>
                  <a:lnTo>
                    <a:pt x="7843" y="9513"/>
                  </a:lnTo>
                  <a:lnTo>
                    <a:pt x="7843" y="6330"/>
                  </a:lnTo>
                  <a:lnTo>
                    <a:pt x="7972" y="6330"/>
                  </a:lnTo>
                  <a:lnTo>
                    <a:pt x="7972" y="9513"/>
                  </a:lnTo>
                  <a:lnTo>
                    <a:pt x="8013" y="9513"/>
                  </a:lnTo>
                  <a:lnTo>
                    <a:pt x="8013" y="5655"/>
                  </a:lnTo>
                  <a:cubicBezTo>
                    <a:pt x="8021" y="5643"/>
                    <a:pt x="8028" y="5630"/>
                    <a:pt x="8036" y="5618"/>
                  </a:cubicBezTo>
                  <a:lnTo>
                    <a:pt x="8036" y="5506"/>
                  </a:lnTo>
                  <a:lnTo>
                    <a:pt x="8054" y="5506"/>
                  </a:lnTo>
                  <a:lnTo>
                    <a:pt x="8054" y="5393"/>
                  </a:lnTo>
                  <a:lnTo>
                    <a:pt x="8077" y="5393"/>
                  </a:lnTo>
                  <a:lnTo>
                    <a:pt x="8077" y="5318"/>
                  </a:lnTo>
                  <a:lnTo>
                    <a:pt x="8101" y="5318"/>
                  </a:lnTo>
                  <a:lnTo>
                    <a:pt x="8101" y="5206"/>
                  </a:lnTo>
                  <a:lnTo>
                    <a:pt x="8118" y="5206"/>
                  </a:lnTo>
                  <a:lnTo>
                    <a:pt x="8124" y="5056"/>
                  </a:lnTo>
                  <a:lnTo>
                    <a:pt x="8141" y="5056"/>
                  </a:lnTo>
                  <a:lnTo>
                    <a:pt x="8141" y="4944"/>
                  </a:lnTo>
                  <a:lnTo>
                    <a:pt x="8165" y="4944"/>
                  </a:lnTo>
                  <a:lnTo>
                    <a:pt x="8177" y="4869"/>
                  </a:lnTo>
                  <a:cubicBezTo>
                    <a:pt x="8185" y="4856"/>
                    <a:pt x="8192" y="4844"/>
                    <a:pt x="8200" y="4831"/>
                  </a:cubicBezTo>
                  <a:lnTo>
                    <a:pt x="8200" y="9513"/>
                  </a:lnTo>
                  <a:lnTo>
                    <a:pt x="8212" y="9513"/>
                  </a:lnTo>
                  <a:lnTo>
                    <a:pt x="8212" y="9963"/>
                  </a:lnTo>
                  <a:lnTo>
                    <a:pt x="8229" y="9963"/>
                  </a:lnTo>
                  <a:lnTo>
                    <a:pt x="8229" y="3408"/>
                  </a:lnTo>
                  <a:lnTo>
                    <a:pt x="8457" y="3408"/>
                  </a:lnTo>
                  <a:lnTo>
                    <a:pt x="8457" y="9513"/>
                  </a:lnTo>
                  <a:lnTo>
                    <a:pt x="8498" y="9513"/>
                  </a:lnTo>
                  <a:cubicBezTo>
                    <a:pt x="8498" y="9513"/>
                    <a:pt x="8492" y="9963"/>
                    <a:pt x="8498" y="9963"/>
                  </a:cubicBezTo>
                  <a:cubicBezTo>
                    <a:pt x="8504" y="9963"/>
                    <a:pt x="8515" y="10000"/>
                    <a:pt x="8515" y="10000"/>
                  </a:cubicBezTo>
                  <a:lnTo>
                    <a:pt x="8515" y="6255"/>
                  </a:lnTo>
                  <a:lnTo>
                    <a:pt x="8539" y="6255"/>
                  </a:lnTo>
                  <a:lnTo>
                    <a:pt x="8539" y="4981"/>
                  </a:lnTo>
                  <a:lnTo>
                    <a:pt x="8714" y="4981"/>
                  </a:lnTo>
                  <a:lnTo>
                    <a:pt x="8714" y="6292"/>
                  </a:lnTo>
                  <a:lnTo>
                    <a:pt x="8761" y="6292"/>
                  </a:lnTo>
                  <a:lnTo>
                    <a:pt x="8761" y="5356"/>
                  </a:lnTo>
                  <a:lnTo>
                    <a:pt x="8802" y="5356"/>
                  </a:lnTo>
                  <a:lnTo>
                    <a:pt x="8802" y="9476"/>
                  </a:lnTo>
                  <a:lnTo>
                    <a:pt x="8843" y="9476"/>
                  </a:lnTo>
                  <a:cubicBezTo>
                    <a:pt x="8862" y="9601"/>
                    <a:pt x="8882" y="9725"/>
                    <a:pt x="8901" y="9850"/>
                  </a:cubicBezTo>
                  <a:lnTo>
                    <a:pt x="8901" y="6629"/>
                  </a:lnTo>
                  <a:cubicBezTo>
                    <a:pt x="8928" y="6941"/>
                    <a:pt x="8956" y="7254"/>
                    <a:pt x="8983" y="7566"/>
                  </a:cubicBezTo>
                  <a:lnTo>
                    <a:pt x="8983" y="9588"/>
                  </a:lnTo>
                  <a:lnTo>
                    <a:pt x="9071" y="9588"/>
                  </a:lnTo>
                  <a:lnTo>
                    <a:pt x="9071" y="7566"/>
                  </a:lnTo>
                  <a:lnTo>
                    <a:pt x="9182" y="7566"/>
                  </a:lnTo>
                  <a:lnTo>
                    <a:pt x="9182" y="5993"/>
                  </a:lnTo>
                  <a:lnTo>
                    <a:pt x="9199" y="5993"/>
                  </a:lnTo>
                  <a:lnTo>
                    <a:pt x="9199" y="5281"/>
                  </a:lnTo>
                  <a:lnTo>
                    <a:pt x="9281" y="5281"/>
                  </a:lnTo>
                  <a:lnTo>
                    <a:pt x="9281" y="5918"/>
                  </a:lnTo>
                  <a:cubicBezTo>
                    <a:pt x="9287" y="5968"/>
                    <a:pt x="9293" y="6017"/>
                    <a:pt x="9299" y="6067"/>
                  </a:cubicBezTo>
                  <a:lnTo>
                    <a:pt x="9299" y="8989"/>
                  </a:lnTo>
                  <a:lnTo>
                    <a:pt x="9357" y="8989"/>
                  </a:lnTo>
                  <a:lnTo>
                    <a:pt x="9357" y="8015"/>
                  </a:lnTo>
                  <a:lnTo>
                    <a:pt x="9532" y="8015"/>
                  </a:lnTo>
                  <a:lnTo>
                    <a:pt x="9532" y="8951"/>
                  </a:lnTo>
                  <a:lnTo>
                    <a:pt x="9661" y="8951"/>
                  </a:lnTo>
                  <a:lnTo>
                    <a:pt x="9661" y="9476"/>
                  </a:lnTo>
                  <a:lnTo>
                    <a:pt x="9708" y="9476"/>
                  </a:lnTo>
                  <a:lnTo>
                    <a:pt x="9708" y="9738"/>
                  </a:lnTo>
                  <a:lnTo>
                    <a:pt x="9719" y="9738"/>
                  </a:lnTo>
                  <a:lnTo>
                    <a:pt x="9719" y="8202"/>
                  </a:lnTo>
                  <a:lnTo>
                    <a:pt x="9825" y="8202"/>
                  </a:lnTo>
                  <a:lnTo>
                    <a:pt x="9825" y="9813"/>
                  </a:lnTo>
                  <a:lnTo>
                    <a:pt x="10000" y="9813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  <a:alpha val="57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0" y="4935538"/>
            <a:ext cx="9148763" cy="2222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24" name="Rectangle 259"/>
          <p:cNvSpPr>
            <a:spLocks noChangeArrowheads="1"/>
          </p:cNvSpPr>
          <p:nvPr/>
        </p:nvSpPr>
        <p:spPr bwMode="auto">
          <a:xfrm>
            <a:off x="9772650" y="-3028950"/>
            <a:ext cx="8255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00" name="矩形 499"/>
          <p:cNvSpPr>
            <a:spLocks noChangeArrowheads="1"/>
          </p:cNvSpPr>
          <p:nvPr/>
        </p:nvSpPr>
        <p:spPr bwMode="auto">
          <a:xfrm>
            <a:off x="4019550" y="1760538"/>
            <a:ext cx="312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Berlin Sans FB" panose="020E0602020502020306" pitchFamily="34" charset="0"/>
                <a:ea typeface="微软雅黑" panose="020B0503020204020204" pitchFamily="34" charset="-122"/>
              </a:rPr>
              <a:t>POWERPOINT</a:t>
            </a: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7" name="TextBox 8"/>
          <p:cNvSpPr txBox="1">
            <a:spLocks noChangeArrowheads="1"/>
          </p:cNvSpPr>
          <p:nvPr/>
        </p:nvSpPr>
        <p:spPr bwMode="auto">
          <a:xfrm>
            <a:off x="4057650" y="831850"/>
            <a:ext cx="28670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900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 </a:t>
            </a:r>
            <a:r>
              <a:rPr lang="en-US" altLang="zh-CN" sz="900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提案及相关类别演示</a:t>
            </a:r>
            <a:endParaRPr lang="zh-CN" altLang="en-US" sz="900" spc="12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-245428" y="168910"/>
            <a:ext cx="4662488" cy="4648200"/>
            <a:chOff x="282769" y="509904"/>
            <a:chExt cx="4662488" cy="4648201"/>
          </a:xfrm>
        </p:grpSpPr>
        <p:sp>
          <p:nvSpPr>
            <p:cNvPr id="6" name="矩形 5"/>
            <p:cNvSpPr/>
            <p:nvPr/>
          </p:nvSpPr>
          <p:spPr>
            <a:xfrm>
              <a:off x="825377" y="4240213"/>
              <a:ext cx="2586038" cy="287337"/>
            </a:xfrm>
            <a:custGeom>
              <a:avLst/>
              <a:gdLst>
                <a:gd name="connsiteX0" fmla="*/ 0 w 2429396"/>
                <a:gd name="connsiteY0" fmla="*/ 0 h 673100"/>
                <a:gd name="connsiteX1" fmla="*/ 2429396 w 2429396"/>
                <a:gd name="connsiteY1" fmla="*/ 0 h 673100"/>
                <a:gd name="connsiteX2" fmla="*/ 2429396 w 2429396"/>
                <a:gd name="connsiteY2" fmla="*/ 673100 h 673100"/>
                <a:gd name="connsiteX3" fmla="*/ 0 w 2429396"/>
                <a:gd name="connsiteY3" fmla="*/ 673100 h 673100"/>
                <a:gd name="connsiteX4" fmla="*/ 0 w 2429396"/>
                <a:gd name="connsiteY4" fmla="*/ 0 h 673100"/>
                <a:gd name="connsiteX0-1" fmla="*/ 927100 w 2429396"/>
                <a:gd name="connsiteY0-2" fmla="*/ 215900 h 673100"/>
                <a:gd name="connsiteX1-3" fmla="*/ 2429396 w 2429396"/>
                <a:gd name="connsiteY1-4" fmla="*/ 0 h 673100"/>
                <a:gd name="connsiteX2-5" fmla="*/ 2429396 w 2429396"/>
                <a:gd name="connsiteY2-6" fmla="*/ 673100 h 673100"/>
                <a:gd name="connsiteX3-7" fmla="*/ 0 w 2429396"/>
                <a:gd name="connsiteY3-8" fmla="*/ 673100 h 673100"/>
                <a:gd name="connsiteX4-9" fmla="*/ 927100 w 2429396"/>
                <a:gd name="connsiteY4-10" fmla="*/ 215900 h 673100"/>
                <a:gd name="connsiteX0-11" fmla="*/ 927100 w 2759596"/>
                <a:gd name="connsiteY0-12" fmla="*/ 0 h 457200"/>
                <a:gd name="connsiteX1-13" fmla="*/ 2759596 w 2759596"/>
                <a:gd name="connsiteY1-14" fmla="*/ 279400 h 457200"/>
                <a:gd name="connsiteX2-15" fmla="*/ 2429396 w 2759596"/>
                <a:gd name="connsiteY2-16" fmla="*/ 457200 h 457200"/>
                <a:gd name="connsiteX3-17" fmla="*/ 0 w 2759596"/>
                <a:gd name="connsiteY3-18" fmla="*/ 457200 h 457200"/>
                <a:gd name="connsiteX4-19" fmla="*/ 927100 w 2759596"/>
                <a:gd name="connsiteY4-20" fmla="*/ 0 h 457200"/>
                <a:gd name="connsiteX0-21" fmla="*/ 927100 w 2759596"/>
                <a:gd name="connsiteY0-22" fmla="*/ 0 h 1028700"/>
                <a:gd name="connsiteX1-23" fmla="*/ 2759596 w 2759596"/>
                <a:gd name="connsiteY1-24" fmla="*/ 279400 h 1028700"/>
                <a:gd name="connsiteX2-25" fmla="*/ 1514996 w 2759596"/>
                <a:gd name="connsiteY2-26" fmla="*/ 1028700 h 1028700"/>
                <a:gd name="connsiteX3-27" fmla="*/ 0 w 2759596"/>
                <a:gd name="connsiteY3-28" fmla="*/ 457200 h 1028700"/>
                <a:gd name="connsiteX4-29" fmla="*/ 927100 w 2759596"/>
                <a:gd name="connsiteY4-30" fmla="*/ 0 h 1028700"/>
                <a:gd name="connsiteX0-31" fmla="*/ 736600 w 2569096"/>
                <a:gd name="connsiteY0-32" fmla="*/ 0 h 1028700"/>
                <a:gd name="connsiteX1-33" fmla="*/ 2569096 w 2569096"/>
                <a:gd name="connsiteY1-34" fmla="*/ 279400 h 1028700"/>
                <a:gd name="connsiteX2-35" fmla="*/ 1324496 w 2569096"/>
                <a:gd name="connsiteY2-36" fmla="*/ 1028700 h 1028700"/>
                <a:gd name="connsiteX3-37" fmla="*/ 0 w 2569096"/>
                <a:gd name="connsiteY3-38" fmla="*/ 241300 h 1028700"/>
                <a:gd name="connsiteX4-39" fmla="*/ 736600 w 2569096"/>
                <a:gd name="connsiteY4-40" fmla="*/ 0 h 1028700"/>
                <a:gd name="connsiteX0-41" fmla="*/ 330200 w 2569096"/>
                <a:gd name="connsiteY0-42" fmla="*/ 0 h 1206500"/>
                <a:gd name="connsiteX1-43" fmla="*/ 2569096 w 2569096"/>
                <a:gd name="connsiteY1-44" fmla="*/ 457200 h 1206500"/>
                <a:gd name="connsiteX2-45" fmla="*/ 1324496 w 2569096"/>
                <a:gd name="connsiteY2-46" fmla="*/ 1206500 h 1206500"/>
                <a:gd name="connsiteX3-47" fmla="*/ 0 w 2569096"/>
                <a:gd name="connsiteY3-48" fmla="*/ 419100 h 1206500"/>
                <a:gd name="connsiteX4-49" fmla="*/ 330200 w 2569096"/>
                <a:gd name="connsiteY4-50" fmla="*/ 0 h 1206500"/>
                <a:gd name="connsiteX0-51" fmla="*/ 469900 w 2708796"/>
                <a:gd name="connsiteY0-52" fmla="*/ 0 h 1206500"/>
                <a:gd name="connsiteX1-53" fmla="*/ 2708796 w 2708796"/>
                <a:gd name="connsiteY1-54" fmla="*/ 457200 h 1206500"/>
                <a:gd name="connsiteX2-55" fmla="*/ 1464196 w 2708796"/>
                <a:gd name="connsiteY2-56" fmla="*/ 1206500 h 1206500"/>
                <a:gd name="connsiteX3-57" fmla="*/ 0 w 2708796"/>
                <a:gd name="connsiteY3-58" fmla="*/ 292100 h 1206500"/>
                <a:gd name="connsiteX4-59" fmla="*/ 469900 w 2708796"/>
                <a:gd name="connsiteY4-60" fmla="*/ 0 h 1206500"/>
                <a:gd name="connsiteX0-61" fmla="*/ 469900 w 2708796"/>
                <a:gd name="connsiteY0-62" fmla="*/ 114300 h 914400"/>
                <a:gd name="connsiteX1-63" fmla="*/ 2708796 w 2708796"/>
                <a:gd name="connsiteY1-64" fmla="*/ 165100 h 914400"/>
                <a:gd name="connsiteX2-65" fmla="*/ 1464196 w 2708796"/>
                <a:gd name="connsiteY2-66" fmla="*/ 914400 h 914400"/>
                <a:gd name="connsiteX3-67" fmla="*/ 0 w 2708796"/>
                <a:gd name="connsiteY3-68" fmla="*/ 0 h 914400"/>
                <a:gd name="connsiteX4-69" fmla="*/ 469900 w 2708796"/>
                <a:gd name="connsiteY4-70" fmla="*/ 114300 h 914400"/>
                <a:gd name="connsiteX0-71" fmla="*/ 800100 w 2708796"/>
                <a:gd name="connsiteY0-72" fmla="*/ 0 h 914400"/>
                <a:gd name="connsiteX1-73" fmla="*/ 2708796 w 2708796"/>
                <a:gd name="connsiteY1-74" fmla="*/ 165100 h 914400"/>
                <a:gd name="connsiteX2-75" fmla="*/ 1464196 w 2708796"/>
                <a:gd name="connsiteY2-76" fmla="*/ 914400 h 914400"/>
                <a:gd name="connsiteX3-77" fmla="*/ 0 w 2708796"/>
                <a:gd name="connsiteY3-78" fmla="*/ 0 h 914400"/>
                <a:gd name="connsiteX4-79" fmla="*/ 800100 w 2708796"/>
                <a:gd name="connsiteY4-80" fmla="*/ 0 h 914400"/>
                <a:gd name="connsiteX0-81" fmla="*/ 800100 w 2632596"/>
                <a:gd name="connsiteY0-82" fmla="*/ 114300 h 1028700"/>
                <a:gd name="connsiteX1-83" fmla="*/ 2632596 w 2632596"/>
                <a:gd name="connsiteY1-84" fmla="*/ 0 h 1028700"/>
                <a:gd name="connsiteX2-85" fmla="*/ 1464196 w 2632596"/>
                <a:gd name="connsiteY2-86" fmla="*/ 1028700 h 1028700"/>
                <a:gd name="connsiteX3-87" fmla="*/ 0 w 2632596"/>
                <a:gd name="connsiteY3-88" fmla="*/ 114300 h 1028700"/>
                <a:gd name="connsiteX4-89" fmla="*/ 800100 w 2632596"/>
                <a:gd name="connsiteY4-90" fmla="*/ 114300 h 1028700"/>
                <a:gd name="connsiteX0-91" fmla="*/ 1016000 w 2632596"/>
                <a:gd name="connsiteY0-92" fmla="*/ 0 h 1295400"/>
                <a:gd name="connsiteX1-93" fmla="*/ 2632596 w 2632596"/>
                <a:gd name="connsiteY1-94" fmla="*/ 266700 h 1295400"/>
                <a:gd name="connsiteX2-95" fmla="*/ 1464196 w 2632596"/>
                <a:gd name="connsiteY2-96" fmla="*/ 1295400 h 1295400"/>
                <a:gd name="connsiteX3-97" fmla="*/ 0 w 2632596"/>
                <a:gd name="connsiteY3-98" fmla="*/ 381000 h 1295400"/>
                <a:gd name="connsiteX4-99" fmla="*/ 1016000 w 2632596"/>
                <a:gd name="connsiteY4-100" fmla="*/ 0 h 1295400"/>
                <a:gd name="connsiteX0-101" fmla="*/ 1016000 w 2632596"/>
                <a:gd name="connsiteY0-102" fmla="*/ 0 h 635000"/>
                <a:gd name="connsiteX1-103" fmla="*/ 2632596 w 2632596"/>
                <a:gd name="connsiteY1-104" fmla="*/ 266700 h 635000"/>
                <a:gd name="connsiteX2-105" fmla="*/ 2073796 w 2632596"/>
                <a:gd name="connsiteY2-106" fmla="*/ 635000 h 635000"/>
                <a:gd name="connsiteX3-107" fmla="*/ 0 w 2632596"/>
                <a:gd name="connsiteY3-108" fmla="*/ 381000 h 635000"/>
                <a:gd name="connsiteX4-109" fmla="*/ 1016000 w 2632596"/>
                <a:gd name="connsiteY4-110" fmla="*/ 0 h 635000"/>
                <a:gd name="connsiteX0-111" fmla="*/ 1016000 w 2632596"/>
                <a:gd name="connsiteY0-112" fmla="*/ 0 h 520700"/>
                <a:gd name="connsiteX1-113" fmla="*/ 2632596 w 2632596"/>
                <a:gd name="connsiteY1-114" fmla="*/ 266700 h 520700"/>
                <a:gd name="connsiteX2-115" fmla="*/ 2111896 w 2632596"/>
                <a:gd name="connsiteY2-116" fmla="*/ 520700 h 520700"/>
                <a:gd name="connsiteX3-117" fmla="*/ 0 w 2632596"/>
                <a:gd name="connsiteY3-118" fmla="*/ 381000 h 520700"/>
                <a:gd name="connsiteX4-119" fmla="*/ 1016000 w 2632596"/>
                <a:gd name="connsiteY4-120" fmla="*/ 0 h 520700"/>
                <a:gd name="connsiteX0-121" fmla="*/ 1397000 w 3013596"/>
                <a:gd name="connsiteY0-122" fmla="*/ 0 h 533400"/>
                <a:gd name="connsiteX1-123" fmla="*/ 3013596 w 3013596"/>
                <a:gd name="connsiteY1-124" fmla="*/ 266700 h 533400"/>
                <a:gd name="connsiteX2-125" fmla="*/ 2492896 w 3013596"/>
                <a:gd name="connsiteY2-126" fmla="*/ 520700 h 533400"/>
                <a:gd name="connsiteX3-127" fmla="*/ 0 w 3013596"/>
                <a:gd name="connsiteY3-128" fmla="*/ 533400 h 533400"/>
                <a:gd name="connsiteX4-129" fmla="*/ 1397000 w 3013596"/>
                <a:gd name="connsiteY4-130" fmla="*/ 0 h 533400"/>
                <a:gd name="connsiteX0-131" fmla="*/ 622300 w 3013596"/>
                <a:gd name="connsiteY0-132" fmla="*/ 25400 h 266700"/>
                <a:gd name="connsiteX1-133" fmla="*/ 3013596 w 3013596"/>
                <a:gd name="connsiteY1-134" fmla="*/ 0 h 266700"/>
                <a:gd name="connsiteX2-135" fmla="*/ 2492896 w 3013596"/>
                <a:gd name="connsiteY2-136" fmla="*/ 254000 h 266700"/>
                <a:gd name="connsiteX3-137" fmla="*/ 0 w 3013596"/>
                <a:gd name="connsiteY3-138" fmla="*/ 266700 h 266700"/>
                <a:gd name="connsiteX4-139" fmla="*/ 622300 w 3013596"/>
                <a:gd name="connsiteY4-140" fmla="*/ 25400 h 266700"/>
                <a:gd name="connsiteX0-141" fmla="*/ 622300 w 2492896"/>
                <a:gd name="connsiteY0-142" fmla="*/ 38100 h 279400"/>
                <a:gd name="connsiteX1-143" fmla="*/ 2467496 w 2492896"/>
                <a:gd name="connsiteY1-144" fmla="*/ 0 h 279400"/>
                <a:gd name="connsiteX2-145" fmla="*/ 2492896 w 2492896"/>
                <a:gd name="connsiteY2-146" fmla="*/ 266700 h 279400"/>
                <a:gd name="connsiteX3-147" fmla="*/ 0 w 2492896"/>
                <a:gd name="connsiteY3-148" fmla="*/ 279400 h 279400"/>
                <a:gd name="connsiteX4-149" fmla="*/ 622300 w 2492896"/>
                <a:gd name="connsiteY4-150" fmla="*/ 38100 h 279400"/>
                <a:gd name="connsiteX0-151" fmla="*/ 622300 w 2467496"/>
                <a:gd name="connsiteY0-152" fmla="*/ 38100 h 279400"/>
                <a:gd name="connsiteX1-153" fmla="*/ 2467496 w 2467496"/>
                <a:gd name="connsiteY1-154" fmla="*/ 0 h 279400"/>
                <a:gd name="connsiteX2-155" fmla="*/ 2048396 w 2467496"/>
                <a:gd name="connsiteY2-156" fmla="*/ 266700 h 279400"/>
                <a:gd name="connsiteX3-157" fmla="*/ 0 w 2467496"/>
                <a:gd name="connsiteY3-158" fmla="*/ 279400 h 279400"/>
                <a:gd name="connsiteX4-159" fmla="*/ 622300 w 2467496"/>
                <a:gd name="connsiteY4-160" fmla="*/ 38100 h 279400"/>
                <a:gd name="connsiteX0-161" fmla="*/ 622300 w 2467496"/>
                <a:gd name="connsiteY0-162" fmla="*/ 38100 h 279400"/>
                <a:gd name="connsiteX1-163" fmla="*/ 2467496 w 2467496"/>
                <a:gd name="connsiteY1-164" fmla="*/ 0 h 279400"/>
                <a:gd name="connsiteX2-165" fmla="*/ 2086496 w 2467496"/>
                <a:gd name="connsiteY2-166" fmla="*/ 177800 h 279400"/>
                <a:gd name="connsiteX3-167" fmla="*/ 0 w 2467496"/>
                <a:gd name="connsiteY3-168" fmla="*/ 279400 h 279400"/>
                <a:gd name="connsiteX4-169" fmla="*/ 622300 w 2467496"/>
                <a:gd name="connsiteY4-170" fmla="*/ 38100 h 279400"/>
                <a:gd name="connsiteX0-171" fmla="*/ 622300 w 2467496"/>
                <a:gd name="connsiteY0-172" fmla="*/ 38100 h 304800"/>
                <a:gd name="connsiteX1-173" fmla="*/ 2467496 w 2467496"/>
                <a:gd name="connsiteY1-174" fmla="*/ 0 h 304800"/>
                <a:gd name="connsiteX2-175" fmla="*/ 2061096 w 2467496"/>
                <a:gd name="connsiteY2-176" fmla="*/ 304800 h 304800"/>
                <a:gd name="connsiteX3-177" fmla="*/ 0 w 2467496"/>
                <a:gd name="connsiteY3-178" fmla="*/ 279400 h 304800"/>
                <a:gd name="connsiteX4-179" fmla="*/ 622300 w 2467496"/>
                <a:gd name="connsiteY4-180" fmla="*/ 38100 h 304800"/>
                <a:gd name="connsiteX0-181" fmla="*/ 622300 w 2696096"/>
                <a:gd name="connsiteY0-182" fmla="*/ 12700 h 279400"/>
                <a:gd name="connsiteX1-183" fmla="*/ 2696096 w 2696096"/>
                <a:gd name="connsiteY1-184" fmla="*/ 0 h 279400"/>
                <a:gd name="connsiteX2-185" fmla="*/ 2061096 w 2696096"/>
                <a:gd name="connsiteY2-186" fmla="*/ 279400 h 279400"/>
                <a:gd name="connsiteX3-187" fmla="*/ 0 w 2696096"/>
                <a:gd name="connsiteY3-188" fmla="*/ 254000 h 279400"/>
                <a:gd name="connsiteX4-189" fmla="*/ 622300 w 2696096"/>
                <a:gd name="connsiteY4-190" fmla="*/ 12700 h 279400"/>
                <a:gd name="connsiteX0-191" fmla="*/ 622300 w 2696096"/>
                <a:gd name="connsiteY0-192" fmla="*/ 12700 h 260928"/>
                <a:gd name="connsiteX1-193" fmla="*/ 2696096 w 2696096"/>
                <a:gd name="connsiteY1-194" fmla="*/ 0 h 260928"/>
                <a:gd name="connsiteX2-195" fmla="*/ 1673169 w 2696096"/>
                <a:gd name="connsiteY2-196" fmla="*/ 260928 h 260928"/>
                <a:gd name="connsiteX3-197" fmla="*/ 0 w 2696096"/>
                <a:gd name="connsiteY3-198" fmla="*/ 254000 h 260928"/>
                <a:gd name="connsiteX4-199" fmla="*/ 622300 w 2696096"/>
                <a:gd name="connsiteY4-200" fmla="*/ 12700 h 260928"/>
                <a:gd name="connsiteX0-201" fmla="*/ 622300 w 2585260"/>
                <a:gd name="connsiteY0-202" fmla="*/ 40409 h 288637"/>
                <a:gd name="connsiteX1-203" fmla="*/ 2585260 w 2585260"/>
                <a:gd name="connsiteY1-204" fmla="*/ 0 h 288637"/>
                <a:gd name="connsiteX2-205" fmla="*/ 1673169 w 2585260"/>
                <a:gd name="connsiteY2-206" fmla="*/ 288637 h 288637"/>
                <a:gd name="connsiteX3-207" fmla="*/ 0 w 2585260"/>
                <a:gd name="connsiteY3-208" fmla="*/ 281709 h 288637"/>
                <a:gd name="connsiteX4-209" fmla="*/ 622300 w 2585260"/>
                <a:gd name="connsiteY4-210" fmla="*/ 40409 h 288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85260" h="288637">
                  <a:moveTo>
                    <a:pt x="622300" y="40409"/>
                  </a:moveTo>
                  <a:lnTo>
                    <a:pt x="2585260" y="0"/>
                  </a:lnTo>
                  <a:lnTo>
                    <a:pt x="1673169" y="288637"/>
                  </a:lnTo>
                  <a:lnTo>
                    <a:pt x="0" y="281709"/>
                  </a:lnTo>
                  <a:lnTo>
                    <a:pt x="622300" y="404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589A"/>
                </a:gs>
                <a:gs pos="83000">
                  <a:srgbClr val="009BD2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1270">
              <a:solidFill>
                <a:schemeClr val="bg1">
                  <a:alpha val="57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060327" y="4167188"/>
              <a:ext cx="106363" cy="1047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900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5134" name="Picture 2" descr="C:\Users\Administrator\Desktop\图片1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79" b="14151"/>
            <a:stretch>
              <a:fillRect/>
            </a:stretch>
          </p:blipFill>
          <p:spPr bwMode="auto">
            <a:xfrm>
              <a:off x="282769" y="509904"/>
              <a:ext cx="4662488" cy="4648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任意多边形 2"/>
            <p:cNvSpPr/>
            <p:nvPr/>
          </p:nvSpPr>
          <p:spPr>
            <a:xfrm>
              <a:off x="1082552" y="3390900"/>
              <a:ext cx="2009775" cy="906463"/>
            </a:xfrm>
            <a:custGeom>
              <a:avLst/>
              <a:gdLst>
                <a:gd name="connsiteX0" fmla="*/ 0 w 1968500"/>
                <a:gd name="connsiteY0" fmla="*/ 622300 h 647700"/>
                <a:gd name="connsiteX1" fmla="*/ 749300 w 1968500"/>
                <a:gd name="connsiteY1" fmla="*/ 241300 h 647700"/>
                <a:gd name="connsiteX2" fmla="*/ 952500 w 1968500"/>
                <a:gd name="connsiteY2" fmla="*/ 647700 h 647700"/>
                <a:gd name="connsiteX3" fmla="*/ 1968500 w 1968500"/>
                <a:gd name="connsiteY3" fmla="*/ 0 h 647700"/>
                <a:gd name="connsiteX4" fmla="*/ 1968500 w 1968500"/>
                <a:gd name="connsiteY4" fmla="*/ 0 h 647700"/>
                <a:gd name="connsiteX0-1" fmla="*/ 0 w 1968500"/>
                <a:gd name="connsiteY0-2" fmla="*/ 622300 h 647700"/>
                <a:gd name="connsiteX1-3" fmla="*/ 749300 w 1968500"/>
                <a:gd name="connsiteY1-4" fmla="*/ 241300 h 647700"/>
                <a:gd name="connsiteX2-5" fmla="*/ 952500 w 1968500"/>
                <a:gd name="connsiteY2-6" fmla="*/ 647700 h 647700"/>
                <a:gd name="connsiteX3-7" fmla="*/ 1968500 w 1968500"/>
                <a:gd name="connsiteY3-8" fmla="*/ 0 h 647700"/>
                <a:gd name="connsiteX0-9" fmla="*/ 0 w 1937886"/>
                <a:gd name="connsiteY0-10" fmla="*/ 519245 h 544645"/>
                <a:gd name="connsiteX1-11" fmla="*/ 749300 w 1937886"/>
                <a:gd name="connsiteY1-12" fmla="*/ 138245 h 544645"/>
                <a:gd name="connsiteX2-13" fmla="*/ 952500 w 1937886"/>
                <a:gd name="connsiteY2-14" fmla="*/ 544645 h 544645"/>
                <a:gd name="connsiteX3-15" fmla="*/ 1937886 w 1937886"/>
                <a:gd name="connsiteY3-16" fmla="*/ 0 h 5446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37886" h="544645">
                  <a:moveTo>
                    <a:pt x="0" y="519245"/>
                  </a:moveTo>
                  <a:lnTo>
                    <a:pt x="749300" y="138245"/>
                  </a:lnTo>
                  <a:lnTo>
                    <a:pt x="952500" y="544645"/>
                  </a:lnTo>
                  <a:lnTo>
                    <a:pt x="1937886" y="0"/>
                  </a:lnTo>
                </a:path>
              </a:pathLst>
            </a:cu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066927" y="3336925"/>
              <a:ext cx="106363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795340" y="3556000"/>
              <a:ext cx="104775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 rot="11076812">
              <a:off x="2477882" y="2621614"/>
              <a:ext cx="751018" cy="1979888"/>
            </a:xfrm>
            <a:custGeom>
              <a:avLst/>
              <a:gdLst>
                <a:gd name="connsiteX0" fmla="*/ 0 w 786508"/>
                <a:gd name="connsiteY0" fmla="*/ 392483 h 784966"/>
                <a:gd name="connsiteX1" fmla="*/ 196627 w 786508"/>
                <a:gd name="connsiteY1" fmla="*/ 392483 h 784966"/>
                <a:gd name="connsiteX2" fmla="*/ 196627 w 786508"/>
                <a:gd name="connsiteY2" fmla="*/ 0 h 784966"/>
                <a:gd name="connsiteX3" fmla="*/ 589881 w 786508"/>
                <a:gd name="connsiteY3" fmla="*/ 0 h 784966"/>
                <a:gd name="connsiteX4" fmla="*/ 589881 w 786508"/>
                <a:gd name="connsiteY4" fmla="*/ 392483 h 784966"/>
                <a:gd name="connsiteX5" fmla="*/ 786508 w 786508"/>
                <a:gd name="connsiteY5" fmla="*/ 392483 h 784966"/>
                <a:gd name="connsiteX6" fmla="*/ 393254 w 786508"/>
                <a:gd name="connsiteY6" fmla="*/ 784966 h 784966"/>
                <a:gd name="connsiteX7" fmla="*/ 0 w 786508"/>
                <a:gd name="connsiteY7" fmla="*/ 392483 h 784966"/>
                <a:gd name="connsiteX0-1" fmla="*/ 0 w 786508"/>
                <a:gd name="connsiteY0-2" fmla="*/ 514005 h 906488"/>
                <a:gd name="connsiteX1-3" fmla="*/ 196627 w 786508"/>
                <a:gd name="connsiteY1-4" fmla="*/ 514005 h 906488"/>
                <a:gd name="connsiteX2-5" fmla="*/ 196627 w 786508"/>
                <a:gd name="connsiteY2-6" fmla="*/ 121522 h 906488"/>
                <a:gd name="connsiteX3-7" fmla="*/ 653803 w 786508"/>
                <a:gd name="connsiteY3-8" fmla="*/ 0 h 906488"/>
                <a:gd name="connsiteX4-9" fmla="*/ 589881 w 786508"/>
                <a:gd name="connsiteY4-10" fmla="*/ 514005 h 906488"/>
                <a:gd name="connsiteX5-11" fmla="*/ 786508 w 786508"/>
                <a:gd name="connsiteY5-12" fmla="*/ 514005 h 906488"/>
                <a:gd name="connsiteX6-13" fmla="*/ 393254 w 786508"/>
                <a:gd name="connsiteY6-14" fmla="*/ 906488 h 906488"/>
                <a:gd name="connsiteX7-15" fmla="*/ 0 w 786508"/>
                <a:gd name="connsiteY7-16" fmla="*/ 514005 h 906488"/>
                <a:gd name="connsiteX0-17" fmla="*/ 0 w 786508"/>
                <a:gd name="connsiteY0-18" fmla="*/ 514005 h 906488"/>
                <a:gd name="connsiteX1-19" fmla="*/ 196627 w 786508"/>
                <a:gd name="connsiteY1-20" fmla="*/ 514005 h 906488"/>
                <a:gd name="connsiteX2-21" fmla="*/ 158748 w 786508"/>
                <a:gd name="connsiteY2-22" fmla="*/ 125467 h 906488"/>
                <a:gd name="connsiteX3-23" fmla="*/ 653803 w 786508"/>
                <a:gd name="connsiteY3-24" fmla="*/ 0 h 906488"/>
                <a:gd name="connsiteX4-25" fmla="*/ 589881 w 786508"/>
                <a:gd name="connsiteY4-26" fmla="*/ 514005 h 906488"/>
                <a:gd name="connsiteX5-27" fmla="*/ 786508 w 786508"/>
                <a:gd name="connsiteY5-28" fmla="*/ 514005 h 906488"/>
                <a:gd name="connsiteX6-29" fmla="*/ 393254 w 786508"/>
                <a:gd name="connsiteY6-30" fmla="*/ 906488 h 906488"/>
                <a:gd name="connsiteX7-31" fmla="*/ 0 w 786508"/>
                <a:gd name="connsiteY7-32" fmla="*/ 514005 h 906488"/>
                <a:gd name="connsiteX0-33" fmla="*/ 0 w 786508"/>
                <a:gd name="connsiteY0-34" fmla="*/ 514005 h 906488"/>
                <a:gd name="connsiteX1-35" fmla="*/ 196627 w 786508"/>
                <a:gd name="connsiteY1-36" fmla="*/ 514005 h 906488"/>
                <a:gd name="connsiteX2-37" fmla="*/ 238404 w 786508"/>
                <a:gd name="connsiteY2-38" fmla="*/ 90144 h 906488"/>
                <a:gd name="connsiteX3-39" fmla="*/ 653803 w 786508"/>
                <a:gd name="connsiteY3-40" fmla="*/ 0 h 906488"/>
                <a:gd name="connsiteX4-41" fmla="*/ 589881 w 786508"/>
                <a:gd name="connsiteY4-42" fmla="*/ 514005 h 906488"/>
                <a:gd name="connsiteX5-43" fmla="*/ 786508 w 786508"/>
                <a:gd name="connsiteY5-44" fmla="*/ 514005 h 906488"/>
                <a:gd name="connsiteX6-45" fmla="*/ 393254 w 786508"/>
                <a:gd name="connsiteY6-46" fmla="*/ 906488 h 906488"/>
                <a:gd name="connsiteX7-47" fmla="*/ 0 w 786508"/>
                <a:gd name="connsiteY7-48" fmla="*/ 514005 h 906488"/>
                <a:gd name="connsiteX0-49" fmla="*/ 0 w 786508"/>
                <a:gd name="connsiteY0-50" fmla="*/ 532900 h 925383"/>
                <a:gd name="connsiteX1-51" fmla="*/ 196627 w 786508"/>
                <a:gd name="connsiteY1-52" fmla="*/ 532900 h 925383"/>
                <a:gd name="connsiteX2-53" fmla="*/ 238404 w 786508"/>
                <a:gd name="connsiteY2-54" fmla="*/ 109039 h 925383"/>
                <a:gd name="connsiteX3-55" fmla="*/ 653803 w 786508"/>
                <a:gd name="connsiteY3-56" fmla="*/ 18895 h 925383"/>
                <a:gd name="connsiteX4-57" fmla="*/ 589881 w 786508"/>
                <a:gd name="connsiteY4-58" fmla="*/ 532900 h 925383"/>
                <a:gd name="connsiteX5-59" fmla="*/ 786508 w 786508"/>
                <a:gd name="connsiteY5-60" fmla="*/ 532900 h 925383"/>
                <a:gd name="connsiteX6-61" fmla="*/ 393254 w 786508"/>
                <a:gd name="connsiteY6-62" fmla="*/ 925383 h 925383"/>
                <a:gd name="connsiteX7-63" fmla="*/ 0 w 786508"/>
                <a:gd name="connsiteY7-64" fmla="*/ 532900 h 925383"/>
                <a:gd name="connsiteX0-65" fmla="*/ 0 w 786508"/>
                <a:gd name="connsiteY0-66" fmla="*/ 533696 h 926179"/>
                <a:gd name="connsiteX1-67" fmla="*/ 196627 w 786508"/>
                <a:gd name="connsiteY1-68" fmla="*/ 533696 h 926179"/>
                <a:gd name="connsiteX2-69" fmla="*/ 238404 w 786508"/>
                <a:gd name="connsiteY2-70" fmla="*/ 109835 h 926179"/>
                <a:gd name="connsiteX3-71" fmla="*/ 653803 w 786508"/>
                <a:gd name="connsiteY3-72" fmla="*/ 19691 h 926179"/>
                <a:gd name="connsiteX4-73" fmla="*/ 589881 w 786508"/>
                <a:gd name="connsiteY4-74" fmla="*/ 533696 h 926179"/>
                <a:gd name="connsiteX5-75" fmla="*/ 786508 w 786508"/>
                <a:gd name="connsiteY5-76" fmla="*/ 533696 h 926179"/>
                <a:gd name="connsiteX6-77" fmla="*/ 393254 w 786508"/>
                <a:gd name="connsiteY6-78" fmla="*/ 926179 h 926179"/>
                <a:gd name="connsiteX7-79" fmla="*/ 0 w 786508"/>
                <a:gd name="connsiteY7-80" fmla="*/ 533696 h 926179"/>
                <a:gd name="connsiteX0-81" fmla="*/ 0 w 786508"/>
                <a:gd name="connsiteY0-82" fmla="*/ 533696 h 926179"/>
                <a:gd name="connsiteX1-83" fmla="*/ 196627 w 786508"/>
                <a:gd name="connsiteY1-84" fmla="*/ 533696 h 926179"/>
                <a:gd name="connsiteX2-85" fmla="*/ 238404 w 786508"/>
                <a:gd name="connsiteY2-86" fmla="*/ 109835 h 926179"/>
                <a:gd name="connsiteX3-87" fmla="*/ 653803 w 786508"/>
                <a:gd name="connsiteY3-88" fmla="*/ 19691 h 926179"/>
                <a:gd name="connsiteX4-89" fmla="*/ 589881 w 786508"/>
                <a:gd name="connsiteY4-90" fmla="*/ 533696 h 926179"/>
                <a:gd name="connsiteX5-91" fmla="*/ 786508 w 786508"/>
                <a:gd name="connsiteY5-92" fmla="*/ 533696 h 926179"/>
                <a:gd name="connsiteX6-93" fmla="*/ 393254 w 786508"/>
                <a:gd name="connsiteY6-94" fmla="*/ 926179 h 926179"/>
                <a:gd name="connsiteX7-95" fmla="*/ 0 w 786508"/>
                <a:gd name="connsiteY7-96" fmla="*/ 533696 h 926179"/>
                <a:gd name="connsiteX0-97" fmla="*/ 0 w 786508"/>
                <a:gd name="connsiteY0-98" fmla="*/ 533696 h 926179"/>
                <a:gd name="connsiteX1-99" fmla="*/ 196627 w 786508"/>
                <a:gd name="connsiteY1-100" fmla="*/ 533696 h 926179"/>
                <a:gd name="connsiteX2-101" fmla="*/ 238404 w 786508"/>
                <a:gd name="connsiteY2-102" fmla="*/ 109835 h 926179"/>
                <a:gd name="connsiteX3-103" fmla="*/ 653803 w 786508"/>
                <a:gd name="connsiteY3-104" fmla="*/ 19691 h 926179"/>
                <a:gd name="connsiteX4-105" fmla="*/ 589881 w 786508"/>
                <a:gd name="connsiteY4-106" fmla="*/ 533696 h 926179"/>
                <a:gd name="connsiteX5-107" fmla="*/ 786508 w 786508"/>
                <a:gd name="connsiteY5-108" fmla="*/ 533696 h 926179"/>
                <a:gd name="connsiteX6-109" fmla="*/ 393254 w 786508"/>
                <a:gd name="connsiteY6-110" fmla="*/ 926179 h 926179"/>
                <a:gd name="connsiteX7-111" fmla="*/ 0 w 786508"/>
                <a:gd name="connsiteY7-112" fmla="*/ 533696 h 926179"/>
                <a:gd name="connsiteX0-113" fmla="*/ 0 w 930908"/>
                <a:gd name="connsiteY0-114" fmla="*/ 848844 h 1241327"/>
                <a:gd name="connsiteX1-115" fmla="*/ 196627 w 930908"/>
                <a:gd name="connsiteY1-116" fmla="*/ 848844 h 1241327"/>
                <a:gd name="connsiteX2-117" fmla="*/ 238404 w 930908"/>
                <a:gd name="connsiteY2-118" fmla="*/ 424983 h 1241327"/>
                <a:gd name="connsiteX3-119" fmla="*/ 930908 w 930908"/>
                <a:gd name="connsiteY3-120" fmla="*/ 12237 h 1241327"/>
                <a:gd name="connsiteX4-121" fmla="*/ 589881 w 930908"/>
                <a:gd name="connsiteY4-122" fmla="*/ 848844 h 1241327"/>
                <a:gd name="connsiteX5-123" fmla="*/ 786508 w 930908"/>
                <a:gd name="connsiteY5-124" fmla="*/ 848844 h 1241327"/>
                <a:gd name="connsiteX6-125" fmla="*/ 393254 w 930908"/>
                <a:gd name="connsiteY6-126" fmla="*/ 1241327 h 1241327"/>
                <a:gd name="connsiteX7-127" fmla="*/ 0 w 930908"/>
                <a:gd name="connsiteY7-128" fmla="*/ 848844 h 1241327"/>
                <a:gd name="connsiteX0-129" fmla="*/ 0 w 930908"/>
                <a:gd name="connsiteY0-130" fmla="*/ 848844 h 1241327"/>
                <a:gd name="connsiteX1-131" fmla="*/ 196627 w 930908"/>
                <a:gd name="connsiteY1-132" fmla="*/ 848844 h 1241327"/>
                <a:gd name="connsiteX2-133" fmla="*/ 238404 w 930908"/>
                <a:gd name="connsiteY2-134" fmla="*/ 424983 h 1241327"/>
                <a:gd name="connsiteX3-135" fmla="*/ 930908 w 930908"/>
                <a:gd name="connsiteY3-136" fmla="*/ 12237 h 1241327"/>
                <a:gd name="connsiteX4-137" fmla="*/ 589881 w 930908"/>
                <a:gd name="connsiteY4-138" fmla="*/ 848844 h 1241327"/>
                <a:gd name="connsiteX5-139" fmla="*/ 786508 w 930908"/>
                <a:gd name="connsiteY5-140" fmla="*/ 848844 h 1241327"/>
                <a:gd name="connsiteX6-141" fmla="*/ 393254 w 930908"/>
                <a:gd name="connsiteY6-142" fmla="*/ 1241327 h 1241327"/>
                <a:gd name="connsiteX7-143" fmla="*/ 0 w 930908"/>
                <a:gd name="connsiteY7-144" fmla="*/ 848844 h 1241327"/>
                <a:gd name="connsiteX0-145" fmla="*/ 2251 w 933159"/>
                <a:gd name="connsiteY0-146" fmla="*/ 848844 h 1241327"/>
                <a:gd name="connsiteX1-147" fmla="*/ 198878 w 933159"/>
                <a:gd name="connsiteY1-148" fmla="*/ 848844 h 1241327"/>
                <a:gd name="connsiteX2-149" fmla="*/ 95497 w 933159"/>
                <a:gd name="connsiteY2-150" fmla="*/ 454203 h 1241327"/>
                <a:gd name="connsiteX3-151" fmla="*/ 933159 w 933159"/>
                <a:gd name="connsiteY3-152" fmla="*/ 12237 h 1241327"/>
                <a:gd name="connsiteX4-153" fmla="*/ 592132 w 933159"/>
                <a:gd name="connsiteY4-154" fmla="*/ 848844 h 1241327"/>
                <a:gd name="connsiteX5-155" fmla="*/ 788759 w 933159"/>
                <a:gd name="connsiteY5-156" fmla="*/ 848844 h 1241327"/>
                <a:gd name="connsiteX6-157" fmla="*/ 395505 w 933159"/>
                <a:gd name="connsiteY6-158" fmla="*/ 1241327 h 1241327"/>
                <a:gd name="connsiteX7-159" fmla="*/ 2251 w 933159"/>
                <a:gd name="connsiteY7-160" fmla="*/ 848844 h 1241327"/>
                <a:gd name="connsiteX0-161" fmla="*/ 0 w 930908"/>
                <a:gd name="connsiteY0-162" fmla="*/ 848844 h 1241327"/>
                <a:gd name="connsiteX1-163" fmla="*/ 196627 w 930908"/>
                <a:gd name="connsiteY1-164" fmla="*/ 848844 h 1241327"/>
                <a:gd name="connsiteX2-165" fmla="*/ 93246 w 930908"/>
                <a:gd name="connsiteY2-166" fmla="*/ 454203 h 1241327"/>
                <a:gd name="connsiteX3-167" fmla="*/ 930908 w 930908"/>
                <a:gd name="connsiteY3-168" fmla="*/ 12237 h 1241327"/>
                <a:gd name="connsiteX4-169" fmla="*/ 589881 w 930908"/>
                <a:gd name="connsiteY4-170" fmla="*/ 848844 h 1241327"/>
                <a:gd name="connsiteX5-171" fmla="*/ 786508 w 930908"/>
                <a:gd name="connsiteY5-172" fmla="*/ 848844 h 1241327"/>
                <a:gd name="connsiteX6-173" fmla="*/ 393254 w 930908"/>
                <a:gd name="connsiteY6-174" fmla="*/ 1241327 h 1241327"/>
                <a:gd name="connsiteX7-175" fmla="*/ 0 w 930908"/>
                <a:gd name="connsiteY7-176" fmla="*/ 848844 h 1241327"/>
                <a:gd name="connsiteX0-177" fmla="*/ 0 w 930908"/>
                <a:gd name="connsiteY0-178" fmla="*/ 848844 h 1241327"/>
                <a:gd name="connsiteX1-179" fmla="*/ 196627 w 930908"/>
                <a:gd name="connsiteY1-180" fmla="*/ 848844 h 1241327"/>
                <a:gd name="connsiteX2-181" fmla="*/ 93246 w 930908"/>
                <a:gd name="connsiteY2-182" fmla="*/ 454203 h 1241327"/>
                <a:gd name="connsiteX3-183" fmla="*/ 930908 w 930908"/>
                <a:gd name="connsiteY3-184" fmla="*/ 12237 h 1241327"/>
                <a:gd name="connsiteX4-185" fmla="*/ 589881 w 930908"/>
                <a:gd name="connsiteY4-186" fmla="*/ 848844 h 1241327"/>
                <a:gd name="connsiteX5-187" fmla="*/ 786508 w 930908"/>
                <a:gd name="connsiteY5-188" fmla="*/ 848844 h 1241327"/>
                <a:gd name="connsiteX6-189" fmla="*/ 393254 w 930908"/>
                <a:gd name="connsiteY6-190" fmla="*/ 1241327 h 1241327"/>
                <a:gd name="connsiteX7-191" fmla="*/ 0 w 930908"/>
                <a:gd name="connsiteY7-192" fmla="*/ 848844 h 1241327"/>
                <a:gd name="connsiteX0-193" fmla="*/ 0 w 930908"/>
                <a:gd name="connsiteY0-194" fmla="*/ 848844 h 1241327"/>
                <a:gd name="connsiteX1-195" fmla="*/ 196627 w 930908"/>
                <a:gd name="connsiteY1-196" fmla="*/ 848844 h 1241327"/>
                <a:gd name="connsiteX2-197" fmla="*/ 93246 w 930908"/>
                <a:gd name="connsiteY2-198" fmla="*/ 454203 h 1241327"/>
                <a:gd name="connsiteX3-199" fmla="*/ 930908 w 930908"/>
                <a:gd name="connsiteY3-200" fmla="*/ 12237 h 1241327"/>
                <a:gd name="connsiteX4-201" fmla="*/ 589881 w 930908"/>
                <a:gd name="connsiteY4-202" fmla="*/ 848844 h 1241327"/>
                <a:gd name="connsiteX5-203" fmla="*/ 786508 w 930908"/>
                <a:gd name="connsiteY5-204" fmla="*/ 848844 h 1241327"/>
                <a:gd name="connsiteX6-205" fmla="*/ 393254 w 930908"/>
                <a:gd name="connsiteY6-206" fmla="*/ 1241327 h 1241327"/>
                <a:gd name="connsiteX7-207" fmla="*/ 0 w 930908"/>
                <a:gd name="connsiteY7-208" fmla="*/ 848844 h 1241327"/>
                <a:gd name="connsiteX0-209" fmla="*/ 0 w 930908"/>
                <a:gd name="connsiteY0-210" fmla="*/ 836607 h 1229090"/>
                <a:gd name="connsiteX1-211" fmla="*/ 196627 w 930908"/>
                <a:gd name="connsiteY1-212" fmla="*/ 836607 h 1229090"/>
                <a:gd name="connsiteX2-213" fmla="*/ 93246 w 930908"/>
                <a:gd name="connsiteY2-214" fmla="*/ 441966 h 1229090"/>
                <a:gd name="connsiteX3-215" fmla="*/ 930908 w 930908"/>
                <a:gd name="connsiteY3-216" fmla="*/ 0 h 1229090"/>
                <a:gd name="connsiteX4-217" fmla="*/ 589881 w 930908"/>
                <a:gd name="connsiteY4-218" fmla="*/ 836607 h 1229090"/>
                <a:gd name="connsiteX5-219" fmla="*/ 786508 w 930908"/>
                <a:gd name="connsiteY5-220" fmla="*/ 836607 h 1229090"/>
                <a:gd name="connsiteX6-221" fmla="*/ 393254 w 930908"/>
                <a:gd name="connsiteY6-222" fmla="*/ 1229090 h 1229090"/>
                <a:gd name="connsiteX7-223" fmla="*/ 0 w 930908"/>
                <a:gd name="connsiteY7-224" fmla="*/ 836607 h 1229090"/>
                <a:gd name="connsiteX0-225" fmla="*/ 0 w 930908"/>
                <a:gd name="connsiteY0-226" fmla="*/ 836607 h 1229090"/>
                <a:gd name="connsiteX1-227" fmla="*/ 196627 w 930908"/>
                <a:gd name="connsiteY1-228" fmla="*/ 836607 h 1229090"/>
                <a:gd name="connsiteX2-229" fmla="*/ 93246 w 930908"/>
                <a:gd name="connsiteY2-230" fmla="*/ 441966 h 1229090"/>
                <a:gd name="connsiteX3-231" fmla="*/ 930908 w 930908"/>
                <a:gd name="connsiteY3-232" fmla="*/ 0 h 1229090"/>
                <a:gd name="connsiteX4-233" fmla="*/ 589881 w 930908"/>
                <a:gd name="connsiteY4-234" fmla="*/ 836607 h 1229090"/>
                <a:gd name="connsiteX5-235" fmla="*/ 786508 w 930908"/>
                <a:gd name="connsiteY5-236" fmla="*/ 836607 h 1229090"/>
                <a:gd name="connsiteX6-237" fmla="*/ 393254 w 930908"/>
                <a:gd name="connsiteY6-238" fmla="*/ 1229090 h 1229090"/>
                <a:gd name="connsiteX7-239" fmla="*/ 0 w 930908"/>
                <a:gd name="connsiteY7-240" fmla="*/ 836607 h 1229090"/>
                <a:gd name="connsiteX0-241" fmla="*/ 0 w 930908"/>
                <a:gd name="connsiteY0-242" fmla="*/ 836607 h 1229090"/>
                <a:gd name="connsiteX1-243" fmla="*/ 196627 w 930908"/>
                <a:gd name="connsiteY1-244" fmla="*/ 836607 h 1229090"/>
                <a:gd name="connsiteX2-245" fmla="*/ 127702 w 930908"/>
                <a:gd name="connsiteY2-246" fmla="*/ 540845 h 1229090"/>
                <a:gd name="connsiteX3-247" fmla="*/ 930908 w 930908"/>
                <a:gd name="connsiteY3-248" fmla="*/ 0 h 1229090"/>
                <a:gd name="connsiteX4-249" fmla="*/ 589881 w 930908"/>
                <a:gd name="connsiteY4-250" fmla="*/ 836607 h 1229090"/>
                <a:gd name="connsiteX5-251" fmla="*/ 786508 w 930908"/>
                <a:gd name="connsiteY5-252" fmla="*/ 836607 h 1229090"/>
                <a:gd name="connsiteX6-253" fmla="*/ 393254 w 930908"/>
                <a:gd name="connsiteY6-254" fmla="*/ 1229090 h 1229090"/>
                <a:gd name="connsiteX7-255" fmla="*/ 0 w 930908"/>
                <a:gd name="connsiteY7-256" fmla="*/ 836607 h 1229090"/>
                <a:gd name="connsiteX0-257" fmla="*/ 0 w 930908"/>
                <a:gd name="connsiteY0-258" fmla="*/ 836607 h 1229090"/>
                <a:gd name="connsiteX1-259" fmla="*/ 196627 w 930908"/>
                <a:gd name="connsiteY1-260" fmla="*/ 836607 h 1229090"/>
                <a:gd name="connsiteX2-261" fmla="*/ 185114 w 930908"/>
                <a:gd name="connsiteY2-262" fmla="*/ 352324 h 1229090"/>
                <a:gd name="connsiteX3-263" fmla="*/ 930908 w 930908"/>
                <a:gd name="connsiteY3-264" fmla="*/ 0 h 1229090"/>
                <a:gd name="connsiteX4-265" fmla="*/ 589881 w 930908"/>
                <a:gd name="connsiteY4-266" fmla="*/ 836607 h 1229090"/>
                <a:gd name="connsiteX5-267" fmla="*/ 786508 w 930908"/>
                <a:gd name="connsiteY5-268" fmla="*/ 836607 h 1229090"/>
                <a:gd name="connsiteX6-269" fmla="*/ 393254 w 930908"/>
                <a:gd name="connsiteY6-270" fmla="*/ 1229090 h 1229090"/>
                <a:gd name="connsiteX7-271" fmla="*/ 0 w 930908"/>
                <a:gd name="connsiteY7-272" fmla="*/ 836607 h 1229090"/>
                <a:gd name="connsiteX0-273" fmla="*/ 0 w 1096216"/>
                <a:gd name="connsiteY0-274" fmla="*/ 810053 h 1202536"/>
                <a:gd name="connsiteX1-275" fmla="*/ 196627 w 1096216"/>
                <a:gd name="connsiteY1-276" fmla="*/ 810053 h 1202536"/>
                <a:gd name="connsiteX2-277" fmla="*/ 185114 w 1096216"/>
                <a:gd name="connsiteY2-278" fmla="*/ 325770 h 1202536"/>
                <a:gd name="connsiteX3-279" fmla="*/ 1096216 w 1096216"/>
                <a:gd name="connsiteY3-280" fmla="*/ 0 h 1202536"/>
                <a:gd name="connsiteX4-281" fmla="*/ 589881 w 1096216"/>
                <a:gd name="connsiteY4-282" fmla="*/ 810053 h 1202536"/>
                <a:gd name="connsiteX5-283" fmla="*/ 786508 w 1096216"/>
                <a:gd name="connsiteY5-284" fmla="*/ 810053 h 1202536"/>
                <a:gd name="connsiteX6-285" fmla="*/ 393254 w 1096216"/>
                <a:gd name="connsiteY6-286" fmla="*/ 1202536 h 1202536"/>
                <a:gd name="connsiteX7-287" fmla="*/ 0 w 1096216"/>
                <a:gd name="connsiteY7-288" fmla="*/ 810053 h 1202536"/>
                <a:gd name="connsiteX0-289" fmla="*/ 0 w 1096216"/>
                <a:gd name="connsiteY0-290" fmla="*/ 810053 h 1202536"/>
                <a:gd name="connsiteX1-291" fmla="*/ 196627 w 1096216"/>
                <a:gd name="connsiteY1-292" fmla="*/ 810053 h 1202536"/>
                <a:gd name="connsiteX2-293" fmla="*/ 185114 w 1096216"/>
                <a:gd name="connsiteY2-294" fmla="*/ 325770 h 1202536"/>
                <a:gd name="connsiteX3-295" fmla="*/ 1096216 w 1096216"/>
                <a:gd name="connsiteY3-296" fmla="*/ 0 h 1202536"/>
                <a:gd name="connsiteX4-297" fmla="*/ 589881 w 1096216"/>
                <a:gd name="connsiteY4-298" fmla="*/ 810053 h 1202536"/>
                <a:gd name="connsiteX5-299" fmla="*/ 786508 w 1096216"/>
                <a:gd name="connsiteY5-300" fmla="*/ 810053 h 1202536"/>
                <a:gd name="connsiteX6-301" fmla="*/ 393254 w 1096216"/>
                <a:gd name="connsiteY6-302" fmla="*/ 1202536 h 1202536"/>
                <a:gd name="connsiteX7-303" fmla="*/ 0 w 1096216"/>
                <a:gd name="connsiteY7-304" fmla="*/ 810053 h 1202536"/>
                <a:gd name="connsiteX0-305" fmla="*/ 0 w 1096216"/>
                <a:gd name="connsiteY0-306" fmla="*/ 810053 h 1202536"/>
                <a:gd name="connsiteX1-307" fmla="*/ 196627 w 1096216"/>
                <a:gd name="connsiteY1-308" fmla="*/ 810053 h 1202536"/>
                <a:gd name="connsiteX2-309" fmla="*/ 185114 w 1096216"/>
                <a:gd name="connsiteY2-310" fmla="*/ 325770 h 1202536"/>
                <a:gd name="connsiteX3-311" fmla="*/ 1096216 w 1096216"/>
                <a:gd name="connsiteY3-312" fmla="*/ 0 h 1202536"/>
                <a:gd name="connsiteX4-313" fmla="*/ 589881 w 1096216"/>
                <a:gd name="connsiteY4-314" fmla="*/ 810053 h 1202536"/>
                <a:gd name="connsiteX5-315" fmla="*/ 786508 w 1096216"/>
                <a:gd name="connsiteY5-316" fmla="*/ 810053 h 1202536"/>
                <a:gd name="connsiteX6-317" fmla="*/ 393254 w 1096216"/>
                <a:gd name="connsiteY6-318" fmla="*/ 1202536 h 1202536"/>
                <a:gd name="connsiteX7-319" fmla="*/ 0 w 1096216"/>
                <a:gd name="connsiteY7-320" fmla="*/ 810053 h 1202536"/>
                <a:gd name="connsiteX0-321" fmla="*/ 0 w 1082816"/>
                <a:gd name="connsiteY0-322" fmla="*/ 837841 h 1230324"/>
                <a:gd name="connsiteX1-323" fmla="*/ 196627 w 1082816"/>
                <a:gd name="connsiteY1-324" fmla="*/ 837841 h 1230324"/>
                <a:gd name="connsiteX2-325" fmla="*/ 185114 w 1082816"/>
                <a:gd name="connsiteY2-326" fmla="*/ 353558 h 1230324"/>
                <a:gd name="connsiteX3-327" fmla="*/ 1082816 w 1082816"/>
                <a:gd name="connsiteY3-328" fmla="*/ 0 h 1230324"/>
                <a:gd name="connsiteX4-329" fmla="*/ 589881 w 1082816"/>
                <a:gd name="connsiteY4-330" fmla="*/ 837841 h 1230324"/>
                <a:gd name="connsiteX5-331" fmla="*/ 786508 w 1082816"/>
                <a:gd name="connsiteY5-332" fmla="*/ 837841 h 1230324"/>
                <a:gd name="connsiteX6-333" fmla="*/ 393254 w 1082816"/>
                <a:gd name="connsiteY6-334" fmla="*/ 1230324 h 1230324"/>
                <a:gd name="connsiteX7-335" fmla="*/ 0 w 1082816"/>
                <a:gd name="connsiteY7-336" fmla="*/ 837841 h 1230324"/>
                <a:gd name="connsiteX0-337" fmla="*/ 0 w 1082816"/>
                <a:gd name="connsiteY0-338" fmla="*/ 837841 h 1230324"/>
                <a:gd name="connsiteX1-339" fmla="*/ 196627 w 1082816"/>
                <a:gd name="connsiteY1-340" fmla="*/ 837841 h 1230324"/>
                <a:gd name="connsiteX2-341" fmla="*/ 185114 w 1082816"/>
                <a:gd name="connsiteY2-342" fmla="*/ 353558 h 1230324"/>
                <a:gd name="connsiteX3-343" fmla="*/ 1082816 w 1082816"/>
                <a:gd name="connsiteY3-344" fmla="*/ 0 h 1230324"/>
                <a:gd name="connsiteX4-345" fmla="*/ 589881 w 1082816"/>
                <a:gd name="connsiteY4-346" fmla="*/ 837841 h 1230324"/>
                <a:gd name="connsiteX5-347" fmla="*/ 786508 w 1082816"/>
                <a:gd name="connsiteY5-348" fmla="*/ 837841 h 1230324"/>
                <a:gd name="connsiteX6-349" fmla="*/ 393254 w 1082816"/>
                <a:gd name="connsiteY6-350" fmla="*/ 1230324 h 1230324"/>
                <a:gd name="connsiteX7-351" fmla="*/ 0 w 1082816"/>
                <a:gd name="connsiteY7-352" fmla="*/ 837841 h 1230324"/>
                <a:gd name="connsiteX0-353" fmla="*/ 0 w 1128583"/>
                <a:gd name="connsiteY0-354" fmla="*/ 812357 h 1204840"/>
                <a:gd name="connsiteX1-355" fmla="*/ 196627 w 1128583"/>
                <a:gd name="connsiteY1-356" fmla="*/ 812357 h 1204840"/>
                <a:gd name="connsiteX2-357" fmla="*/ 185114 w 1128583"/>
                <a:gd name="connsiteY2-358" fmla="*/ 328074 h 1204840"/>
                <a:gd name="connsiteX3-359" fmla="*/ 1128583 w 1128583"/>
                <a:gd name="connsiteY3-360" fmla="*/ 0 h 1204840"/>
                <a:gd name="connsiteX4-361" fmla="*/ 589881 w 1128583"/>
                <a:gd name="connsiteY4-362" fmla="*/ 812357 h 1204840"/>
                <a:gd name="connsiteX5-363" fmla="*/ 786508 w 1128583"/>
                <a:gd name="connsiteY5-364" fmla="*/ 812357 h 1204840"/>
                <a:gd name="connsiteX6-365" fmla="*/ 393254 w 1128583"/>
                <a:gd name="connsiteY6-366" fmla="*/ 1204840 h 1204840"/>
                <a:gd name="connsiteX7-367" fmla="*/ 0 w 1128583"/>
                <a:gd name="connsiteY7-368" fmla="*/ 812357 h 1204840"/>
                <a:gd name="connsiteX0-369" fmla="*/ 0 w 1128583"/>
                <a:gd name="connsiteY0-370" fmla="*/ 812357 h 1204840"/>
                <a:gd name="connsiteX1-371" fmla="*/ 196627 w 1128583"/>
                <a:gd name="connsiteY1-372" fmla="*/ 812357 h 1204840"/>
                <a:gd name="connsiteX2-373" fmla="*/ 180194 w 1128583"/>
                <a:gd name="connsiteY2-374" fmla="*/ 280956 h 1204840"/>
                <a:gd name="connsiteX3-375" fmla="*/ 1128583 w 1128583"/>
                <a:gd name="connsiteY3-376" fmla="*/ 0 h 1204840"/>
                <a:gd name="connsiteX4-377" fmla="*/ 589881 w 1128583"/>
                <a:gd name="connsiteY4-378" fmla="*/ 812357 h 1204840"/>
                <a:gd name="connsiteX5-379" fmla="*/ 786508 w 1128583"/>
                <a:gd name="connsiteY5-380" fmla="*/ 812357 h 1204840"/>
                <a:gd name="connsiteX6-381" fmla="*/ 393254 w 1128583"/>
                <a:gd name="connsiteY6-382" fmla="*/ 1204840 h 1204840"/>
                <a:gd name="connsiteX7-383" fmla="*/ 0 w 1128583"/>
                <a:gd name="connsiteY7-384" fmla="*/ 812357 h 1204840"/>
                <a:gd name="connsiteX0-385" fmla="*/ 0 w 1107435"/>
                <a:gd name="connsiteY0-386" fmla="*/ 818942 h 1211425"/>
                <a:gd name="connsiteX1-387" fmla="*/ 196627 w 1107435"/>
                <a:gd name="connsiteY1-388" fmla="*/ 818942 h 1211425"/>
                <a:gd name="connsiteX2-389" fmla="*/ 180194 w 1107435"/>
                <a:gd name="connsiteY2-390" fmla="*/ 287541 h 1211425"/>
                <a:gd name="connsiteX3-391" fmla="*/ 1107435 w 1107435"/>
                <a:gd name="connsiteY3-392" fmla="*/ 0 h 1211425"/>
                <a:gd name="connsiteX4-393" fmla="*/ 589881 w 1107435"/>
                <a:gd name="connsiteY4-394" fmla="*/ 818942 h 1211425"/>
                <a:gd name="connsiteX5-395" fmla="*/ 786508 w 1107435"/>
                <a:gd name="connsiteY5-396" fmla="*/ 818942 h 1211425"/>
                <a:gd name="connsiteX6-397" fmla="*/ 393254 w 1107435"/>
                <a:gd name="connsiteY6-398" fmla="*/ 1211425 h 1211425"/>
                <a:gd name="connsiteX7-399" fmla="*/ 0 w 1107435"/>
                <a:gd name="connsiteY7-400" fmla="*/ 818942 h 1211425"/>
                <a:gd name="connsiteX0-401" fmla="*/ 0 w 1107435"/>
                <a:gd name="connsiteY0-402" fmla="*/ 818942 h 1211425"/>
                <a:gd name="connsiteX1-403" fmla="*/ 196627 w 1107435"/>
                <a:gd name="connsiteY1-404" fmla="*/ 818942 h 1211425"/>
                <a:gd name="connsiteX2-405" fmla="*/ 180194 w 1107435"/>
                <a:gd name="connsiteY2-406" fmla="*/ 287541 h 1211425"/>
                <a:gd name="connsiteX3-407" fmla="*/ 1107435 w 1107435"/>
                <a:gd name="connsiteY3-408" fmla="*/ 0 h 1211425"/>
                <a:gd name="connsiteX4-409" fmla="*/ 589881 w 1107435"/>
                <a:gd name="connsiteY4-410" fmla="*/ 818942 h 1211425"/>
                <a:gd name="connsiteX5-411" fmla="*/ 786508 w 1107435"/>
                <a:gd name="connsiteY5-412" fmla="*/ 818942 h 1211425"/>
                <a:gd name="connsiteX6-413" fmla="*/ 393254 w 1107435"/>
                <a:gd name="connsiteY6-414" fmla="*/ 1211425 h 1211425"/>
                <a:gd name="connsiteX7-415" fmla="*/ 0 w 1107435"/>
                <a:gd name="connsiteY7-416" fmla="*/ 818942 h 1211425"/>
                <a:gd name="connsiteX0-417" fmla="*/ 0 w 1107435"/>
                <a:gd name="connsiteY0-418" fmla="*/ 818942 h 1211425"/>
                <a:gd name="connsiteX1-419" fmla="*/ 196627 w 1107435"/>
                <a:gd name="connsiteY1-420" fmla="*/ 818942 h 1211425"/>
                <a:gd name="connsiteX2-421" fmla="*/ 180194 w 1107435"/>
                <a:gd name="connsiteY2-422" fmla="*/ 287541 h 1211425"/>
                <a:gd name="connsiteX3-423" fmla="*/ 1107435 w 1107435"/>
                <a:gd name="connsiteY3-424" fmla="*/ 0 h 1211425"/>
                <a:gd name="connsiteX4-425" fmla="*/ 589881 w 1107435"/>
                <a:gd name="connsiteY4-426" fmla="*/ 818942 h 1211425"/>
                <a:gd name="connsiteX5-427" fmla="*/ 786508 w 1107435"/>
                <a:gd name="connsiteY5-428" fmla="*/ 818942 h 1211425"/>
                <a:gd name="connsiteX6-429" fmla="*/ 393254 w 1107435"/>
                <a:gd name="connsiteY6-430" fmla="*/ 1211425 h 1211425"/>
                <a:gd name="connsiteX7-431" fmla="*/ 0 w 1107435"/>
                <a:gd name="connsiteY7-432" fmla="*/ 818942 h 1211425"/>
                <a:gd name="connsiteX0-433" fmla="*/ 0 w 1027304"/>
                <a:gd name="connsiteY0-434" fmla="*/ 912749 h 1211425"/>
                <a:gd name="connsiteX1-435" fmla="*/ 116496 w 1027304"/>
                <a:gd name="connsiteY1-436" fmla="*/ 818942 h 1211425"/>
                <a:gd name="connsiteX2-437" fmla="*/ 100063 w 1027304"/>
                <a:gd name="connsiteY2-438" fmla="*/ 287541 h 1211425"/>
                <a:gd name="connsiteX3-439" fmla="*/ 1027304 w 1027304"/>
                <a:gd name="connsiteY3-440" fmla="*/ 0 h 1211425"/>
                <a:gd name="connsiteX4-441" fmla="*/ 509750 w 1027304"/>
                <a:gd name="connsiteY4-442" fmla="*/ 818942 h 1211425"/>
                <a:gd name="connsiteX5-443" fmla="*/ 706377 w 1027304"/>
                <a:gd name="connsiteY5-444" fmla="*/ 818942 h 1211425"/>
                <a:gd name="connsiteX6-445" fmla="*/ 313123 w 1027304"/>
                <a:gd name="connsiteY6-446" fmla="*/ 1211425 h 1211425"/>
                <a:gd name="connsiteX7-447" fmla="*/ 0 w 1027304"/>
                <a:gd name="connsiteY7-448" fmla="*/ 912749 h 1211425"/>
                <a:gd name="connsiteX0-449" fmla="*/ 0 w 1027304"/>
                <a:gd name="connsiteY0-450" fmla="*/ 912749 h 1211425"/>
                <a:gd name="connsiteX1-451" fmla="*/ 129200 w 1027304"/>
                <a:gd name="connsiteY1-452" fmla="*/ 818148 h 1211425"/>
                <a:gd name="connsiteX2-453" fmla="*/ 100063 w 1027304"/>
                <a:gd name="connsiteY2-454" fmla="*/ 287541 h 1211425"/>
                <a:gd name="connsiteX3-455" fmla="*/ 1027304 w 1027304"/>
                <a:gd name="connsiteY3-456" fmla="*/ 0 h 1211425"/>
                <a:gd name="connsiteX4-457" fmla="*/ 509750 w 1027304"/>
                <a:gd name="connsiteY4-458" fmla="*/ 818942 h 1211425"/>
                <a:gd name="connsiteX5-459" fmla="*/ 706377 w 1027304"/>
                <a:gd name="connsiteY5-460" fmla="*/ 818942 h 1211425"/>
                <a:gd name="connsiteX6-461" fmla="*/ 313123 w 1027304"/>
                <a:gd name="connsiteY6-462" fmla="*/ 1211425 h 1211425"/>
                <a:gd name="connsiteX7-463" fmla="*/ 0 w 1027304"/>
                <a:gd name="connsiteY7-464" fmla="*/ 912749 h 1211425"/>
                <a:gd name="connsiteX0-465" fmla="*/ 0 w 1027304"/>
                <a:gd name="connsiteY0-466" fmla="*/ 912749 h 1211425"/>
                <a:gd name="connsiteX1-467" fmla="*/ 129200 w 1027304"/>
                <a:gd name="connsiteY1-468" fmla="*/ 818148 h 1211425"/>
                <a:gd name="connsiteX2-469" fmla="*/ 100063 w 1027304"/>
                <a:gd name="connsiteY2-470" fmla="*/ 287541 h 1211425"/>
                <a:gd name="connsiteX3-471" fmla="*/ 1027304 w 1027304"/>
                <a:gd name="connsiteY3-472" fmla="*/ 0 h 1211425"/>
                <a:gd name="connsiteX4-473" fmla="*/ 509750 w 1027304"/>
                <a:gd name="connsiteY4-474" fmla="*/ 818942 h 1211425"/>
                <a:gd name="connsiteX5-475" fmla="*/ 768563 w 1027304"/>
                <a:gd name="connsiteY5-476" fmla="*/ 740961 h 1211425"/>
                <a:gd name="connsiteX6-477" fmla="*/ 313123 w 1027304"/>
                <a:gd name="connsiteY6-478" fmla="*/ 1211425 h 1211425"/>
                <a:gd name="connsiteX7-479" fmla="*/ 0 w 1027304"/>
                <a:gd name="connsiteY7-480" fmla="*/ 912749 h 1211425"/>
                <a:gd name="connsiteX0-481" fmla="*/ 0 w 1027304"/>
                <a:gd name="connsiteY0-482" fmla="*/ 912749 h 1211425"/>
                <a:gd name="connsiteX1-483" fmla="*/ 144981 w 1027304"/>
                <a:gd name="connsiteY1-484" fmla="*/ 846805 h 1211425"/>
                <a:gd name="connsiteX2-485" fmla="*/ 100063 w 1027304"/>
                <a:gd name="connsiteY2-486" fmla="*/ 287541 h 1211425"/>
                <a:gd name="connsiteX3-487" fmla="*/ 1027304 w 1027304"/>
                <a:gd name="connsiteY3-488" fmla="*/ 0 h 1211425"/>
                <a:gd name="connsiteX4-489" fmla="*/ 509750 w 1027304"/>
                <a:gd name="connsiteY4-490" fmla="*/ 818942 h 1211425"/>
                <a:gd name="connsiteX5-491" fmla="*/ 768563 w 1027304"/>
                <a:gd name="connsiteY5-492" fmla="*/ 740961 h 1211425"/>
                <a:gd name="connsiteX6-493" fmla="*/ 313123 w 1027304"/>
                <a:gd name="connsiteY6-494" fmla="*/ 1211425 h 1211425"/>
                <a:gd name="connsiteX7-495" fmla="*/ 0 w 1027304"/>
                <a:gd name="connsiteY7-496" fmla="*/ 912749 h 1211425"/>
                <a:gd name="connsiteX0-497" fmla="*/ 0 w 1027304"/>
                <a:gd name="connsiteY0-498" fmla="*/ 912749 h 1211425"/>
                <a:gd name="connsiteX1-499" fmla="*/ 144981 w 1027304"/>
                <a:gd name="connsiteY1-500" fmla="*/ 846805 h 1211425"/>
                <a:gd name="connsiteX2-501" fmla="*/ 100063 w 1027304"/>
                <a:gd name="connsiteY2-502" fmla="*/ 287541 h 1211425"/>
                <a:gd name="connsiteX3-503" fmla="*/ 1027304 w 1027304"/>
                <a:gd name="connsiteY3-504" fmla="*/ 0 h 1211425"/>
                <a:gd name="connsiteX4-505" fmla="*/ 507700 w 1027304"/>
                <a:gd name="connsiteY4-506" fmla="*/ 799309 h 1211425"/>
                <a:gd name="connsiteX5-507" fmla="*/ 768563 w 1027304"/>
                <a:gd name="connsiteY5-508" fmla="*/ 740961 h 1211425"/>
                <a:gd name="connsiteX6-509" fmla="*/ 313123 w 1027304"/>
                <a:gd name="connsiteY6-510" fmla="*/ 1211425 h 1211425"/>
                <a:gd name="connsiteX7-511" fmla="*/ 0 w 1027304"/>
                <a:gd name="connsiteY7-512" fmla="*/ 912749 h 1211425"/>
                <a:gd name="connsiteX0-513" fmla="*/ 0 w 1027304"/>
                <a:gd name="connsiteY0-514" fmla="*/ 912749 h 1211425"/>
                <a:gd name="connsiteX1-515" fmla="*/ 144981 w 1027304"/>
                <a:gd name="connsiteY1-516" fmla="*/ 846805 h 1211425"/>
                <a:gd name="connsiteX2-517" fmla="*/ 100063 w 1027304"/>
                <a:gd name="connsiteY2-518" fmla="*/ 287541 h 1211425"/>
                <a:gd name="connsiteX3-519" fmla="*/ 1027304 w 1027304"/>
                <a:gd name="connsiteY3-520" fmla="*/ 0 h 1211425"/>
                <a:gd name="connsiteX4-521" fmla="*/ 507700 w 1027304"/>
                <a:gd name="connsiteY4-522" fmla="*/ 799309 h 1211425"/>
                <a:gd name="connsiteX5-523" fmla="*/ 771327 w 1027304"/>
                <a:gd name="connsiteY5-524" fmla="*/ 706207 h 1211425"/>
                <a:gd name="connsiteX6-525" fmla="*/ 313123 w 1027304"/>
                <a:gd name="connsiteY6-526" fmla="*/ 1211425 h 1211425"/>
                <a:gd name="connsiteX7-527" fmla="*/ 0 w 1027304"/>
                <a:gd name="connsiteY7-528" fmla="*/ 912749 h 1211425"/>
                <a:gd name="connsiteX0-529" fmla="*/ 0 w 1020439"/>
                <a:gd name="connsiteY0-530" fmla="*/ 917259 h 1211425"/>
                <a:gd name="connsiteX1-531" fmla="*/ 138116 w 1020439"/>
                <a:gd name="connsiteY1-532" fmla="*/ 846805 h 1211425"/>
                <a:gd name="connsiteX2-533" fmla="*/ 93198 w 1020439"/>
                <a:gd name="connsiteY2-534" fmla="*/ 287541 h 1211425"/>
                <a:gd name="connsiteX3-535" fmla="*/ 1020439 w 1020439"/>
                <a:gd name="connsiteY3-536" fmla="*/ 0 h 1211425"/>
                <a:gd name="connsiteX4-537" fmla="*/ 500835 w 1020439"/>
                <a:gd name="connsiteY4-538" fmla="*/ 799309 h 1211425"/>
                <a:gd name="connsiteX5-539" fmla="*/ 764462 w 1020439"/>
                <a:gd name="connsiteY5-540" fmla="*/ 706207 h 1211425"/>
                <a:gd name="connsiteX6-541" fmla="*/ 306258 w 1020439"/>
                <a:gd name="connsiteY6-542" fmla="*/ 1211425 h 1211425"/>
                <a:gd name="connsiteX7-543" fmla="*/ 0 w 1020439"/>
                <a:gd name="connsiteY7-544" fmla="*/ 917259 h 1211425"/>
                <a:gd name="connsiteX0-545" fmla="*/ 0 w 1020439"/>
                <a:gd name="connsiteY0-546" fmla="*/ 917259 h 1211425"/>
                <a:gd name="connsiteX1-547" fmla="*/ 140680 w 1020439"/>
                <a:gd name="connsiteY1-548" fmla="*/ 871346 h 1211425"/>
                <a:gd name="connsiteX2-549" fmla="*/ 93198 w 1020439"/>
                <a:gd name="connsiteY2-550" fmla="*/ 287541 h 1211425"/>
                <a:gd name="connsiteX3-551" fmla="*/ 1020439 w 1020439"/>
                <a:gd name="connsiteY3-552" fmla="*/ 0 h 1211425"/>
                <a:gd name="connsiteX4-553" fmla="*/ 500835 w 1020439"/>
                <a:gd name="connsiteY4-554" fmla="*/ 799309 h 1211425"/>
                <a:gd name="connsiteX5-555" fmla="*/ 764462 w 1020439"/>
                <a:gd name="connsiteY5-556" fmla="*/ 706207 h 1211425"/>
                <a:gd name="connsiteX6-557" fmla="*/ 306258 w 1020439"/>
                <a:gd name="connsiteY6-558" fmla="*/ 1211425 h 1211425"/>
                <a:gd name="connsiteX7-559" fmla="*/ 0 w 1020439"/>
                <a:gd name="connsiteY7-560" fmla="*/ 917259 h 1211425"/>
                <a:gd name="connsiteX0-561" fmla="*/ 0 w 1231614"/>
                <a:gd name="connsiteY0-562" fmla="*/ 1744810 h 2038976"/>
                <a:gd name="connsiteX1-563" fmla="*/ 140680 w 1231614"/>
                <a:gd name="connsiteY1-564" fmla="*/ 1698897 h 2038976"/>
                <a:gd name="connsiteX2-565" fmla="*/ 93198 w 1231614"/>
                <a:gd name="connsiteY2-566" fmla="*/ 1115092 h 2038976"/>
                <a:gd name="connsiteX3-567" fmla="*/ 1231615 w 1231614"/>
                <a:gd name="connsiteY3-568" fmla="*/ 0 h 2038976"/>
                <a:gd name="connsiteX4-569" fmla="*/ 500835 w 1231614"/>
                <a:gd name="connsiteY4-570" fmla="*/ 1626860 h 2038976"/>
                <a:gd name="connsiteX5-571" fmla="*/ 764462 w 1231614"/>
                <a:gd name="connsiteY5-572" fmla="*/ 1533758 h 2038976"/>
                <a:gd name="connsiteX6-573" fmla="*/ 306258 w 1231614"/>
                <a:gd name="connsiteY6-574" fmla="*/ 2038976 h 2038976"/>
                <a:gd name="connsiteX7-575" fmla="*/ 0 w 1231614"/>
                <a:gd name="connsiteY7-576" fmla="*/ 1744810 h 2038976"/>
                <a:gd name="connsiteX0-577" fmla="*/ 0 w 1231615"/>
                <a:gd name="connsiteY0-578" fmla="*/ 1744810 h 2038976"/>
                <a:gd name="connsiteX1-579" fmla="*/ 140680 w 1231615"/>
                <a:gd name="connsiteY1-580" fmla="*/ 1698897 h 2038976"/>
                <a:gd name="connsiteX2-581" fmla="*/ 234431 w 1231615"/>
                <a:gd name="connsiteY2-582" fmla="*/ 330226 h 2038976"/>
                <a:gd name="connsiteX3-583" fmla="*/ 1231615 w 1231615"/>
                <a:gd name="connsiteY3-584" fmla="*/ 0 h 2038976"/>
                <a:gd name="connsiteX4-585" fmla="*/ 500835 w 1231615"/>
                <a:gd name="connsiteY4-586" fmla="*/ 1626860 h 2038976"/>
                <a:gd name="connsiteX5-587" fmla="*/ 764462 w 1231615"/>
                <a:gd name="connsiteY5-588" fmla="*/ 1533758 h 2038976"/>
                <a:gd name="connsiteX6-589" fmla="*/ 306258 w 1231615"/>
                <a:gd name="connsiteY6-590" fmla="*/ 2038976 h 2038976"/>
                <a:gd name="connsiteX7-591" fmla="*/ 0 w 1231615"/>
                <a:gd name="connsiteY7-592" fmla="*/ 1744810 h 2038976"/>
                <a:gd name="connsiteX0-593" fmla="*/ 40934 w 1272549"/>
                <a:gd name="connsiteY0-594" fmla="*/ 1744810 h 2038976"/>
                <a:gd name="connsiteX1-595" fmla="*/ 181614 w 1272549"/>
                <a:gd name="connsiteY1-596" fmla="*/ 1698897 h 2038976"/>
                <a:gd name="connsiteX2-597" fmla="*/ 0 w 1272549"/>
                <a:gd name="connsiteY2-598" fmla="*/ 304441 h 2038976"/>
                <a:gd name="connsiteX3-599" fmla="*/ 1272549 w 1272549"/>
                <a:gd name="connsiteY3-600" fmla="*/ 0 h 2038976"/>
                <a:gd name="connsiteX4-601" fmla="*/ 541769 w 1272549"/>
                <a:gd name="connsiteY4-602" fmla="*/ 1626860 h 2038976"/>
                <a:gd name="connsiteX5-603" fmla="*/ 805396 w 1272549"/>
                <a:gd name="connsiteY5-604" fmla="*/ 1533758 h 2038976"/>
                <a:gd name="connsiteX6-605" fmla="*/ 347192 w 1272549"/>
                <a:gd name="connsiteY6-606" fmla="*/ 2038976 h 2038976"/>
                <a:gd name="connsiteX7-607" fmla="*/ 40934 w 1272549"/>
                <a:gd name="connsiteY7-608" fmla="*/ 1744810 h 2038976"/>
                <a:gd name="connsiteX0-609" fmla="*/ 40934 w 1319876"/>
                <a:gd name="connsiteY0-610" fmla="*/ 1740378 h 2034544"/>
                <a:gd name="connsiteX1-611" fmla="*/ 181614 w 1319876"/>
                <a:gd name="connsiteY1-612" fmla="*/ 1694465 h 2034544"/>
                <a:gd name="connsiteX2-613" fmla="*/ 0 w 1319876"/>
                <a:gd name="connsiteY2-614" fmla="*/ 300009 h 2034544"/>
                <a:gd name="connsiteX3-615" fmla="*/ 1319877 w 1319876"/>
                <a:gd name="connsiteY3-616" fmla="*/ 0 h 2034544"/>
                <a:gd name="connsiteX4-617" fmla="*/ 541769 w 1319876"/>
                <a:gd name="connsiteY4-618" fmla="*/ 1622428 h 2034544"/>
                <a:gd name="connsiteX5-619" fmla="*/ 805396 w 1319876"/>
                <a:gd name="connsiteY5-620" fmla="*/ 1529326 h 2034544"/>
                <a:gd name="connsiteX6-621" fmla="*/ 347192 w 1319876"/>
                <a:gd name="connsiteY6-622" fmla="*/ 2034544 h 2034544"/>
                <a:gd name="connsiteX7-623" fmla="*/ 40934 w 1319876"/>
                <a:gd name="connsiteY7-624" fmla="*/ 1740378 h 2034544"/>
                <a:gd name="connsiteX0-625" fmla="*/ 40934 w 1306408"/>
                <a:gd name="connsiteY0-626" fmla="*/ 1752939 h 2047105"/>
                <a:gd name="connsiteX1-627" fmla="*/ 181614 w 1306408"/>
                <a:gd name="connsiteY1-628" fmla="*/ 1707026 h 2047105"/>
                <a:gd name="connsiteX2-629" fmla="*/ 0 w 1306408"/>
                <a:gd name="connsiteY2-630" fmla="*/ 312570 h 2047105"/>
                <a:gd name="connsiteX3-631" fmla="*/ 1306408 w 1306408"/>
                <a:gd name="connsiteY3-632" fmla="*/ 0 h 2047105"/>
                <a:gd name="connsiteX4-633" fmla="*/ 541769 w 1306408"/>
                <a:gd name="connsiteY4-634" fmla="*/ 1634989 h 2047105"/>
                <a:gd name="connsiteX5-635" fmla="*/ 805396 w 1306408"/>
                <a:gd name="connsiteY5-636" fmla="*/ 1541887 h 2047105"/>
                <a:gd name="connsiteX6-637" fmla="*/ 347192 w 1306408"/>
                <a:gd name="connsiteY6-638" fmla="*/ 2047105 h 2047105"/>
                <a:gd name="connsiteX7-639" fmla="*/ 40934 w 1306408"/>
                <a:gd name="connsiteY7-640" fmla="*/ 1752939 h 2047105"/>
                <a:gd name="connsiteX0-641" fmla="*/ 43741 w 1309215"/>
                <a:gd name="connsiteY0-642" fmla="*/ 1752939 h 2047105"/>
                <a:gd name="connsiteX1-643" fmla="*/ 184421 w 1309215"/>
                <a:gd name="connsiteY1-644" fmla="*/ 1707026 h 2047105"/>
                <a:gd name="connsiteX2-645" fmla="*/ 0 w 1309215"/>
                <a:gd name="connsiteY2-646" fmla="*/ 292938 h 2047105"/>
                <a:gd name="connsiteX3-647" fmla="*/ 1309215 w 1309215"/>
                <a:gd name="connsiteY3-648" fmla="*/ 0 h 2047105"/>
                <a:gd name="connsiteX4-649" fmla="*/ 544576 w 1309215"/>
                <a:gd name="connsiteY4-650" fmla="*/ 1634989 h 2047105"/>
                <a:gd name="connsiteX5-651" fmla="*/ 808203 w 1309215"/>
                <a:gd name="connsiteY5-652" fmla="*/ 1541887 h 2047105"/>
                <a:gd name="connsiteX6-653" fmla="*/ 349999 w 1309215"/>
                <a:gd name="connsiteY6-654" fmla="*/ 2047105 h 2047105"/>
                <a:gd name="connsiteX7-655" fmla="*/ 43741 w 1309215"/>
                <a:gd name="connsiteY7-656" fmla="*/ 1752939 h 2047105"/>
                <a:gd name="connsiteX0-657" fmla="*/ 28239 w 1293713"/>
                <a:gd name="connsiteY0-658" fmla="*/ 1752939 h 2047105"/>
                <a:gd name="connsiteX1-659" fmla="*/ 168919 w 1293713"/>
                <a:gd name="connsiteY1-660" fmla="*/ 1707026 h 2047105"/>
                <a:gd name="connsiteX2-661" fmla="*/ 0 w 1293713"/>
                <a:gd name="connsiteY2-662" fmla="*/ 309523 h 2047105"/>
                <a:gd name="connsiteX3-663" fmla="*/ 1293713 w 1293713"/>
                <a:gd name="connsiteY3-664" fmla="*/ 0 h 2047105"/>
                <a:gd name="connsiteX4-665" fmla="*/ 529074 w 1293713"/>
                <a:gd name="connsiteY4-666" fmla="*/ 1634989 h 2047105"/>
                <a:gd name="connsiteX5-667" fmla="*/ 792701 w 1293713"/>
                <a:gd name="connsiteY5-668" fmla="*/ 1541887 h 2047105"/>
                <a:gd name="connsiteX6-669" fmla="*/ 334497 w 1293713"/>
                <a:gd name="connsiteY6-670" fmla="*/ 2047105 h 2047105"/>
                <a:gd name="connsiteX7-671" fmla="*/ 28239 w 1293713"/>
                <a:gd name="connsiteY7-672" fmla="*/ 1752939 h 2047105"/>
                <a:gd name="connsiteX0-673" fmla="*/ 28239 w 1293713"/>
                <a:gd name="connsiteY0-674" fmla="*/ 1752939 h 2047105"/>
                <a:gd name="connsiteX1-675" fmla="*/ 168919 w 1293713"/>
                <a:gd name="connsiteY1-676" fmla="*/ 1707026 h 2047105"/>
                <a:gd name="connsiteX2-677" fmla="*/ 0 w 1293713"/>
                <a:gd name="connsiteY2-678" fmla="*/ 309523 h 2047105"/>
                <a:gd name="connsiteX3-679" fmla="*/ 1293713 w 1293713"/>
                <a:gd name="connsiteY3-680" fmla="*/ 0 h 2047105"/>
                <a:gd name="connsiteX4-681" fmla="*/ 529074 w 1293713"/>
                <a:gd name="connsiteY4-682" fmla="*/ 1634989 h 2047105"/>
                <a:gd name="connsiteX5-683" fmla="*/ 792701 w 1293713"/>
                <a:gd name="connsiteY5-684" fmla="*/ 1541887 h 2047105"/>
                <a:gd name="connsiteX6-685" fmla="*/ 334497 w 1293713"/>
                <a:gd name="connsiteY6-686" fmla="*/ 2047105 h 2047105"/>
                <a:gd name="connsiteX7-687" fmla="*/ 28239 w 1293713"/>
                <a:gd name="connsiteY7-688" fmla="*/ 1752939 h 2047105"/>
                <a:gd name="connsiteX0-689" fmla="*/ 28239 w 1293713"/>
                <a:gd name="connsiteY0-690" fmla="*/ 1752939 h 2047105"/>
                <a:gd name="connsiteX1-691" fmla="*/ 168919 w 1293713"/>
                <a:gd name="connsiteY1-692" fmla="*/ 1707026 h 2047105"/>
                <a:gd name="connsiteX2-693" fmla="*/ 0 w 1293713"/>
                <a:gd name="connsiteY2-694" fmla="*/ 309523 h 2047105"/>
                <a:gd name="connsiteX3-695" fmla="*/ 1293713 w 1293713"/>
                <a:gd name="connsiteY3-696" fmla="*/ 0 h 2047105"/>
                <a:gd name="connsiteX4-697" fmla="*/ 529074 w 1293713"/>
                <a:gd name="connsiteY4-698" fmla="*/ 1634989 h 2047105"/>
                <a:gd name="connsiteX5-699" fmla="*/ 750988 w 1293713"/>
                <a:gd name="connsiteY5-700" fmla="*/ 1576721 h 2047105"/>
                <a:gd name="connsiteX6-701" fmla="*/ 334497 w 1293713"/>
                <a:gd name="connsiteY6-702" fmla="*/ 2047105 h 2047105"/>
                <a:gd name="connsiteX7-703" fmla="*/ 28239 w 1293713"/>
                <a:gd name="connsiteY7-704" fmla="*/ 1752939 h 2047105"/>
                <a:gd name="connsiteX0-705" fmla="*/ 5978 w 1293713"/>
                <a:gd name="connsiteY0-706" fmla="*/ 1760540 h 2047105"/>
                <a:gd name="connsiteX1-707" fmla="*/ 168919 w 1293713"/>
                <a:gd name="connsiteY1-708" fmla="*/ 1707026 h 2047105"/>
                <a:gd name="connsiteX2-709" fmla="*/ 0 w 1293713"/>
                <a:gd name="connsiteY2-710" fmla="*/ 309523 h 2047105"/>
                <a:gd name="connsiteX3-711" fmla="*/ 1293713 w 1293713"/>
                <a:gd name="connsiteY3-712" fmla="*/ 0 h 2047105"/>
                <a:gd name="connsiteX4-713" fmla="*/ 529074 w 1293713"/>
                <a:gd name="connsiteY4-714" fmla="*/ 1634989 h 2047105"/>
                <a:gd name="connsiteX5-715" fmla="*/ 750988 w 1293713"/>
                <a:gd name="connsiteY5-716" fmla="*/ 1576721 h 2047105"/>
                <a:gd name="connsiteX6-717" fmla="*/ 334497 w 1293713"/>
                <a:gd name="connsiteY6-718" fmla="*/ 2047105 h 2047105"/>
                <a:gd name="connsiteX7-719" fmla="*/ 5978 w 1293713"/>
                <a:gd name="connsiteY7-720" fmla="*/ 1760540 h 2047105"/>
                <a:gd name="connsiteX0-721" fmla="*/ 5978 w 1293713"/>
                <a:gd name="connsiteY0-722" fmla="*/ 1760540 h 2047105"/>
                <a:gd name="connsiteX1-723" fmla="*/ 168919 w 1293713"/>
                <a:gd name="connsiteY1-724" fmla="*/ 1707026 h 2047105"/>
                <a:gd name="connsiteX2-725" fmla="*/ 0 w 1293713"/>
                <a:gd name="connsiteY2-726" fmla="*/ 309523 h 2047105"/>
                <a:gd name="connsiteX3-727" fmla="*/ 1293713 w 1293713"/>
                <a:gd name="connsiteY3-728" fmla="*/ 0 h 2047105"/>
                <a:gd name="connsiteX4-729" fmla="*/ 529074 w 1293713"/>
                <a:gd name="connsiteY4-730" fmla="*/ 1634989 h 2047105"/>
                <a:gd name="connsiteX5-731" fmla="*/ 736399 w 1293713"/>
                <a:gd name="connsiteY5-732" fmla="*/ 1597145 h 2047105"/>
                <a:gd name="connsiteX6-733" fmla="*/ 334497 w 1293713"/>
                <a:gd name="connsiteY6-734" fmla="*/ 2047105 h 2047105"/>
                <a:gd name="connsiteX7-735" fmla="*/ 5978 w 1293713"/>
                <a:gd name="connsiteY7-736" fmla="*/ 1760540 h 2047105"/>
                <a:gd name="connsiteX0-737" fmla="*/ 5978 w 1293713"/>
                <a:gd name="connsiteY0-738" fmla="*/ 1760540 h 2047105"/>
                <a:gd name="connsiteX1-739" fmla="*/ 168919 w 1293713"/>
                <a:gd name="connsiteY1-740" fmla="*/ 1707026 h 2047105"/>
                <a:gd name="connsiteX2-741" fmla="*/ 0 w 1293713"/>
                <a:gd name="connsiteY2-742" fmla="*/ 309523 h 2047105"/>
                <a:gd name="connsiteX3-743" fmla="*/ 1293713 w 1293713"/>
                <a:gd name="connsiteY3-744" fmla="*/ 0 h 2047105"/>
                <a:gd name="connsiteX4-745" fmla="*/ 529074 w 1293713"/>
                <a:gd name="connsiteY4-746" fmla="*/ 1634989 h 2047105"/>
                <a:gd name="connsiteX5-747" fmla="*/ 751924 w 1293713"/>
                <a:gd name="connsiteY5-748" fmla="*/ 1583265 h 2047105"/>
                <a:gd name="connsiteX6-749" fmla="*/ 334497 w 1293713"/>
                <a:gd name="connsiteY6-750" fmla="*/ 2047105 h 2047105"/>
                <a:gd name="connsiteX7-751" fmla="*/ 5978 w 1293713"/>
                <a:gd name="connsiteY7-752" fmla="*/ 1760540 h 2047105"/>
                <a:gd name="connsiteX0-753" fmla="*/ 0 w 1306536"/>
                <a:gd name="connsiteY0-754" fmla="*/ 1751517 h 2047105"/>
                <a:gd name="connsiteX1-755" fmla="*/ 181742 w 1306536"/>
                <a:gd name="connsiteY1-756" fmla="*/ 1707026 h 2047105"/>
                <a:gd name="connsiteX2-757" fmla="*/ 12823 w 1306536"/>
                <a:gd name="connsiteY2-758" fmla="*/ 309523 h 2047105"/>
                <a:gd name="connsiteX3-759" fmla="*/ 1306536 w 1306536"/>
                <a:gd name="connsiteY3-760" fmla="*/ 0 h 2047105"/>
                <a:gd name="connsiteX4-761" fmla="*/ 541897 w 1306536"/>
                <a:gd name="connsiteY4-762" fmla="*/ 1634989 h 2047105"/>
                <a:gd name="connsiteX5-763" fmla="*/ 764747 w 1306536"/>
                <a:gd name="connsiteY5-764" fmla="*/ 1583265 h 2047105"/>
                <a:gd name="connsiteX6-765" fmla="*/ 347320 w 1306536"/>
                <a:gd name="connsiteY6-766" fmla="*/ 2047105 h 2047105"/>
                <a:gd name="connsiteX7-767" fmla="*/ 0 w 1306536"/>
                <a:gd name="connsiteY7-768" fmla="*/ 1751517 h 2047105"/>
                <a:gd name="connsiteX0-769" fmla="*/ 0 w 1306536"/>
                <a:gd name="connsiteY0-770" fmla="*/ 1751517 h 2047105"/>
                <a:gd name="connsiteX1-771" fmla="*/ 181742 w 1306536"/>
                <a:gd name="connsiteY1-772" fmla="*/ 1707026 h 2047105"/>
                <a:gd name="connsiteX2-773" fmla="*/ 12823 w 1306536"/>
                <a:gd name="connsiteY2-774" fmla="*/ 309523 h 2047105"/>
                <a:gd name="connsiteX3-775" fmla="*/ 1306536 w 1306536"/>
                <a:gd name="connsiteY3-776" fmla="*/ 0 h 2047105"/>
                <a:gd name="connsiteX4-777" fmla="*/ 541897 w 1306536"/>
                <a:gd name="connsiteY4-778" fmla="*/ 1634989 h 2047105"/>
                <a:gd name="connsiteX5-779" fmla="*/ 764747 w 1306536"/>
                <a:gd name="connsiteY5-780" fmla="*/ 1583265 h 2047105"/>
                <a:gd name="connsiteX6-781" fmla="*/ 347320 w 1306536"/>
                <a:gd name="connsiteY6-782" fmla="*/ 2047105 h 2047105"/>
                <a:gd name="connsiteX7-783" fmla="*/ 0 w 1306536"/>
                <a:gd name="connsiteY7-784" fmla="*/ 1751517 h 20471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306536" h="2047105">
                  <a:moveTo>
                    <a:pt x="0" y="1751517"/>
                  </a:moveTo>
                  <a:lnTo>
                    <a:pt x="181742" y="1707026"/>
                  </a:lnTo>
                  <a:cubicBezTo>
                    <a:pt x="138200" y="1576228"/>
                    <a:pt x="21235" y="359650"/>
                    <a:pt x="12823" y="309523"/>
                  </a:cubicBezTo>
                  <a:cubicBezTo>
                    <a:pt x="197366" y="241740"/>
                    <a:pt x="816631" y="108122"/>
                    <a:pt x="1306536" y="0"/>
                  </a:cubicBezTo>
                  <a:cubicBezTo>
                    <a:pt x="918199" y="54726"/>
                    <a:pt x="461872" y="1262414"/>
                    <a:pt x="541897" y="1634989"/>
                  </a:cubicBezTo>
                  <a:lnTo>
                    <a:pt x="764747" y="1583265"/>
                  </a:lnTo>
                  <a:lnTo>
                    <a:pt x="347320" y="2047105"/>
                  </a:lnTo>
                  <a:lnTo>
                    <a:pt x="0" y="1751517"/>
                  </a:lnTo>
                  <a:close/>
                </a:path>
              </a:pathLst>
            </a:custGeom>
            <a:gradFill>
              <a:gsLst>
                <a:gs pos="0">
                  <a:srgbClr val="005DA2"/>
                </a:gs>
                <a:gs pos="87000">
                  <a:srgbClr val="009BD2"/>
                </a:gs>
                <a:gs pos="100000">
                  <a:srgbClr val="00B0F0"/>
                </a:gs>
              </a:gsLst>
              <a:lin ang="5400000" scaled="1"/>
            </a:gradFill>
            <a:ln w="1270">
              <a:gradFill>
                <a:gsLst>
                  <a:gs pos="0">
                    <a:schemeClr val="accent1">
                      <a:tint val="66000"/>
                      <a:satMod val="160000"/>
                      <a:alpha val="51000"/>
                    </a:schemeClr>
                  </a:gs>
                  <a:gs pos="37000">
                    <a:schemeClr val="accent1">
                      <a:tint val="44500"/>
                      <a:satMod val="160000"/>
                      <a:alpha val="37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030165" y="4216400"/>
              <a:ext cx="104775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  <p:bldP spid="6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 bwMode="auto">
          <a:xfrm>
            <a:off x="2309813" y="2019300"/>
            <a:ext cx="4524375" cy="498475"/>
            <a:chOff x="1571942" y="2051080"/>
            <a:chExt cx="4525823" cy="498681"/>
          </a:xfrm>
        </p:grpSpPr>
        <p:grpSp>
          <p:nvGrpSpPr>
            <p:cNvPr id="8229" name="组合 89"/>
            <p:cNvGrpSpPr/>
            <p:nvPr/>
          </p:nvGrpSpPr>
          <p:grpSpPr bwMode="auto">
            <a:xfrm>
              <a:off x="2009625" y="2350567"/>
              <a:ext cx="4088140" cy="141939"/>
              <a:chOff x="2009625" y="2350567"/>
              <a:chExt cx="4088140" cy="141939"/>
            </a:xfrm>
          </p:grpSpPr>
          <p:sp>
            <p:nvSpPr>
              <p:cNvPr id="87" name="平行四边形 86"/>
              <p:cNvSpPr/>
              <p:nvPr/>
            </p:nvSpPr>
            <p:spPr>
              <a:xfrm>
                <a:off x="2010232" y="2351242"/>
                <a:ext cx="341421" cy="141346"/>
              </a:xfrm>
              <a:prstGeom prst="parallelogram">
                <a:avLst>
                  <a:gd name="adj" fmla="val 8769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221437" y="2351242"/>
                <a:ext cx="3876328" cy="14134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30" name="组合 37"/>
            <p:cNvGrpSpPr/>
            <p:nvPr/>
          </p:nvGrpSpPr>
          <p:grpSpPr bwMode="auto">
            <a:xfrm>
              <a:off x="1571942" y="2063844"/>
              <a:ext cx="713709" cy="427400"/>
              <a:chOff x="2395293" y="1428750"/>
              <a:chExt cx="713709" cy="427400"/>
            </a:xfrm>
          </p:grpSpPr>
          <p:sp>
            <p:nvSpPr>
              <p:cNvPr id="40" name="等腰三角形 39"/>
              <p:cNvSpPr/>
              <p:nvPr/>
            </p:nvSpPr>
            <p:spPr>
              <a:xfrm rot="10800000">
                <a:off x="2477869" y="1477924"/>
                <a:ext cx="547862" cy="32874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10800000">
                <a:off x="2395293" y="1428691"/>
                <a:ext cx="713015" cy="427215"/>
              </a:xfrm>
              <a:prstGeom prst="triangle">
                <a:avLst/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1745034" y="2063785"/>
              <a:ext cx="366830" cy="338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929243" y="2494176"/>
              <a:ext cx="4163757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 bwMode="auto">
            <a:xfrm>
              <a:off x="2772476" y="2051080"/>
              <a:ext cx="2231151" cy="3382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234" name="TextBox 90"/>
            <p:cNvSpPr txBox="1">
              <a:spLocks noChangeArrowheads="1"/>
            </p:cNvSpPr>
            <p:nvPr/>
          </p:nvSpPr>
          <p:spPr bwMode="auto">
            <a:xfrm>
              <a:off x="2753420" y="2303597"/>
              <a:ext cx="1827797" cy="246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a title</a:t>
              </a:r>
              <a:endParaRPr lang="zh-CN" altLang="en-US"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 bwMode="auto">
          <a:xfrm>
            <a:off x="2309813" y="1276350"/>
            <a:ext cx="4524375" cy="498475"/>
            <a:chOff x="1571942" y="2051080"/>
            <a:chExt cx="4525823" cy="498681"/>
          </a:xfrm>
        </p:grpSpPr>
        <p:grpSp>
          <p:nvGrpSpPr>
            <p:cNvPr id="8219" name="组合 93"/>
            <p:cNvGrpSpPr/>
            <p:nvPr/>
          </p:nvGrpSpPr>
          <p:grpSpPr bwMode="auto">
            <a:xfrm>
              <a:off x="2009625" y="2350567"/>
              <a:ext cx="4088140" cy="141939"/>
              <a:chOff x="2009625" y="2350567"/>
              <a:chExt cx="4088140" cy="141939"/>
            </a:xfrm>
          </p:grpSpPr>
          <p:sp>
            <p:nvSpPr>
              <p:cNvPr id="102" name="平行四边形 101"/>
              <p:cNvSpPr/>
              <p:nvPr/>
            </p:nvSpPr>
            <p:spPr>
              <a:xfrm>
                <a:off x="2010232" y="2351242"/>
                <a:ext cx="341421" cy="141346"/>
              </a:xfrm>
              <a:prstGeom prst="parallelogram">
                <a:avLst>
                  <a:gd name="adj" fmla="val 8769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221437" y="2351242"/>
                <a:ext cx="3876328" cy="14134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20" name="组合 94"/>
            <p:cNvGrpSpPr/>
            <p:nvPr/>
          </p:nvGrpSpPr>
          <p:grpSpPr bwMode="auto">
            <a:xfrm>
              <a:off x="1571942" y="2063844"/>
              <a:ext cx="713709" cy="427400"/>
              <a:chOff x="2395293" y="1428750"/>
              <a:chExt cx="713709" cy="427400"/>
            </a:xfrm>
          </p:grpSpPr>
          <p:sp>
            <p:nvSpPr>
              <p:cNvPr id="100" name="等腰三角形 99"/>
              <p:cNvSpPr/>
              <p:nvPr/>
            </p:nvSpPr>
            <p:spPr>
              <a:xfrm rot="10800000">
                <a:off x="2477869" y="1477924"/>
                <a:ext cx="547862" cy="32874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等腰三角形 100"/>
              <p:cNvSpPr/>
              <p:nvPr/>
            </p:nvSpPr>
            <p:spPr>
              <a:xfrm rot="10800000">
                <a:off x="2395293" y="1428691"/>
                <a:ext cx="713015" cy="427215"/>
              </a:xfrm>
              <a:prstGeom prst="triangle">
                <a:avLst/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1745034" y="2063785"/>
              <a:ext cx="366830" cy="338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1929243" y="2494176"/>
              <a:ext cx="4168522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 bwMode="auto">
            <a:xfrm>
              <a:off x="2772476" y="2051080"/>
              <a:ext cx="2231151" cy="3382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224" name="TextBox 98"/>
            <p:cNvSpPr txBox="1">
              <a:spLocks noChangeArrowheads="1"/>
            </p:cNvSpPr>
            <p:nvPr/>
          </p:nvSpPr>
          <p:spPr bwMode="auto">
            <a:xfrm>
              <a:off x="2753420" y="2303597"/>
              <a:ext cx="1827797" cy="246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a title</a:t>
              </a:r>
              <a:endParaRPr lang="zh-CN" altLang="en-US"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 bwMode="auto">
          <a:xfrm>
            <a:off x="2309813" y="3508375"/>
            <a:ext cx="4524375" cy="498475"/>
            <a:chOff x="1571942" y="2051080"/>
            <a:chExt cx="4525823" cy="498681"/>
          </a:xfrm>
        </p:grpSpPr>
        <p:grpSp>
          <p:nvGrpSpPr>
            <p:cNvPr id="8209" name="组合 104"/>
            <p:cNvGrpSpPr/>
            <p:nvPr/>
          </p:nvGrpSpPr>
          <p:grpSpPr bwMode="auto">
            <a:xfrm>
              <a:off x="2009625" y="2364856"/>
              <a:ext cx="4088140" cy="141939"/>
              <a:chOff x="2009625" y="2364856"/>
              <a:chExt cx="4088140" cy="141939"/>
            </a:xfrm>
          </p:grpSpPr>
          <p:sp>
            <p:nvSpPr>
              <p:cNvPr id="113" name="平行四边形 112"/>
              <p:cNvSpPr/>
              <p:nvPr/>
            </p:nvSpPr>
            <p:spPr>
              <a:xfrm>
                <a:off x="2010232" y="2365535"/>
                <a:ext cx="341421" cy="141347"/>
              </a:xfrm>
              <a:prstGeom prst="parallelogram">
                <a:avLst>
                  <a:gd name="adj" fmla="val 8769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221437" y="2365535"/>
                <a:ext cx="3876328" cy="141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10" name="组合 105"/>
            <p:cNvGrpSpPr/>
            <p:nvPr/>
          </p:nvGrpSpPr>
          <p:grpSpPr bwMode="auto">
            <a:xfrm>
              <a:off x="1571942" y="2063844"/>
              <a:ext cx="713709" cy="427400"/>
              <a:chOff x="2395293" y="1428750"/>
              <a:chExt cx="713709" cy="427400"/>
            </a:xfrm>
          </p:grpSpPr>
          <p:sp>
            <p:nvSpPr>
              <p:cNvPr id="111" name="等腰三角形 110"/>
              <p:cNvSpPr/>
              <p:nvPr/>
            </p:nvSpPr>
            <p:spPr>
              <a:xfrm rot="10800000">
                <a:off x="2477869" y="1477924"/>
                <a:ext cx="547862" cy="32874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10800000">
                <a:off x="2395293" y="1428691"/>
                <a:ext cx="713015" cy="427215"/>
              </a:xfrm>
              <a:prstGeom prst="triangle">
                <a:avLst/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1745034" y="2063785"/>
              <a:ext cx="366830" cy="338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929243" y="2494176"/>
              <a:ext cx="4168522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 bwMode="auto">
            <a:xfrm>
              <a:off x="2772476" y="2051080"/>
              <a:ext cx="2231151" cy="3382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214" name="TextBox 109"/>
            <p:cNvSpPr txBox="1">
              <a:spLocks noChangeArrowheads="1"/>
            </p:cNvSpPr>
            <p:nvPr/>
          </p:nvSpPr>
          <p:spPr bwMode="auto">
            <a:xfrm>
              <a:off x="2753420" y="2303597"/>
              <a:ext cx="1827797" cy="246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a title</a:t>
              </a:r>
              <a:endParaRPr lang="zh-CN" altLang="en-US"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 bwMode="auto">
          <a:xfrm>
            <a:off x="2309813" y="2763838"/>
            <a:ext cx="4524375" cy="498475"/>
            <a:chOff x="1571942" y="2051080"/>
            <a:chExt cx="4525823" cy="498681"/>
          </a:xfrm>
        </p:grpSpPr>
        <p:grpSp>
          <p:nvGrpSpPr>
            <p:cNvPr id="8199" name="组合 115"/>
            <p:cNvGrpSpPr/>
            <p:nvPr/>
          </p:nvGrpSpPr>
          <p:grpSpPr bwMode="auto">
            <a:xfrm>
              <a:off x="2009625" y="2364856"/>
              <a:ext cx="4088140" cy="129950"/>
              <a:chOff x="2009625" y="2364856"/>
              <a:chExt cx="4088140" cy="129950"/>
            </a:xfrm>
          </p:grpSpPr>
          <p:sp>
            <p:nvSpPr>
              <p:cNvPr id="124" name="平行四边形 123"/>
              <p:cNvSpPr/>
              <p:nvPr/>
            </p:nvSpPr>
            <p:spPr>
              <a:xfrm>
                <a:off x="2010232" y="2365535"/>
                <a:ext cx="341421" cy="125464"/>
              </a:xfrm>
              <a:prstGeom prst="parallelogram">
                <a:avLst>
                  <a:gd name="adj" fmla="val 8769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221437" y="2365535"/>
                <a:ext cx="3876328" cy="1286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00" name="组合 116"/>
            <p:cNvGrpSpPr/>
            <p:nvPr/>
          </p:nvGrpSpPr>
          <p:grpSpPr bwMode="auto">
            <a:xfrm>
              <a:off x="1571942" y="2063844"/>
              <a:ext cx="713709" cy="427400"/>
              <a:chOff x="2395293" y="1428750"/>
              <a:chExt cx="713709" cy="427400"/>
            </a:xfrm>
          </p:grpSpPr>
          <p:sp>
            <p:nvSpPr>
              <p:cNvPr id="122" name="等腰三角形 121"/>
              <p:cNvSpPr/>
              <p:nvPr/>
            </p:nvSpPr>
            <p:spPr>
              <a:xfrm rot="10800000">
                <a:off x="2477869" y="1477923"/>
                <a:ext cx="547862" cy="328749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等腰三角形 122"/>
              <p:cNvSpPr/>
              <p:nvPr/>
            </p:nvSpPr>
            <p:spPr>
              <a:xfrm rot="10800000">
                <a:off x="2395293" y="1428691"/>
                <a:ext cx="713015" cy="427214"/>
              </a:xfrm>
              <a:prstGeom prst="triangle">
                <a:avLst/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1745034" y="2063785"/>
              <a:ext cx="366830" cy="3382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1929243" y="2494175"/>
              <a:ext cx="4168522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 bwMode="auto">
            <a:xfrm>
              <a:off x="2772476" y="2051080"/>
              <a:ext cx="2231151" cy="338277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204" name="TextBox 120"/>
            <p:cNvSpPr txBox="1">
              <a:spLocks noChangeArrowheads="1"/>
            </p:cNvSpPr>
            <p:nvPr/>
          </p:nvSpPr>
          <p:spPr bwMode="auto">
            <a:xfrm>
              <a:off x="2753420" y="2303596"/>
              <a:ext cx="1827797" cy="246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a title</a:t>
              </a:r>
              <a:endParaRPr lang="zh-CN" altLang="en-US"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827088" y="220663"/>
            <a:ext cx="9699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25"/>
          <p:cNvGrpSpPr/>
          <p:nvPr/>
        </p:nvGrpSpPr>
        <p:grpSpPr bwMode="auto">
          <a:xfrm>
            <a:off x="2309813" y="1276350"/>
            <a:ext cx="4524375" cy="2730500"/>
            <a:chOff x="1929066" y="1275606"/>
            <a:chExt cx="4525823" cy="2730929"/>
          </a:xfrm>
        </p:grpSpPr>
        <p:grpSp>
          <p:nvGrpSpPr>
            <p:cNvPr id="9220" name="组合 91"/>
            <p:cNvGrpSpPr/>
            <p:nvPr/>
          </p:nvGrpSpPr>
          <p:grpSpPr bwMode="auto">
            <a:xfrm>
              <a:off x="1929066" y="2019689"/>
              <a:ext cx="4525823" cy="498681"/>
              <a:chOff x="1571942" y="2051080"/>
              <a:chExt cx="4525823" cy="498681"/>
            </a:xfrm>
          </p:grpSpPr>
          <p:grpSp>
            <p:nvGrpSpPr>
              <p:cNvPr id="9254" name="组合 89"/>
              <p:cNvGrpSpPr/>
              <p:nvPr/>
            </p:nvGrpSpPr>
            <p:grpSpPr bwMode="auto">
              <a:xfrm>
                <a:off x="2009625" y="2355330"/>
                <a:ext cx="4088140" cy="141939"/>
                <a:chOff x="2009625" y="2355330"/>
                <a:chExt cx="4088140" cy="141939"/>
              </a:xfrm>
            </p:grpSpPr>
            <p:sp>
              <p:nvSpPr>
                <p:cNvPr id="87" name="平行四边形 86"/>
                <p:cNvSpPr/>
                <p:nvPr/>
              </p:nvSpPr>
              <p:spPr>
                <a:xfrm>
                  <a:off x="2010232" y="2364438"/>
                  <a:ext cx="341421" cy="133371"/>
                </a:xfrm>
                <a:prstGeom prst="parallelogram">
                  <a:avLst>
                    <a:gd name="adj" fmla="val 8769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2221437" y="2364438"/>
                  <a:ext cx="3876328" cy="13337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255" name="组合 37"/>
              <p:cNvGrpSpPr/>
              <p:nvPr/>
            </p:nvGrpSpPr>
            <p:grpSpPr bwMode="auto">
              <a:xfrm>
                <a:off x="1571942" y="2063844"/>
                <a:ext cx="713709" cy="427400"/>
                <a:chOff x="2395293" y="1428750"/>
                <a:chExt cx="713709" cy="427400"/>
              </a:xfrm>
            </p:grpSpPr>
            <p:sp>
              <p:nvSpPr>
                <p:cNvPr id="40" name="等腰三角形 39"/>
                <p:cNvSpPr/>
                <p:nvPr/>
              </p:nvSpPr>
              <p:spPr>
                <a:xfrm rot="10800000">
                  <a:off x="2477869" y="1478480"/>
                  <a:ext cx="547862" cy="32866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 rot="10800000">
                  <a:off x="2395293" y="1429260"/>
                  <a:ext cx="713015" cy="427104"/>
                </a:xfrm>
                <a:prstGeom prst="triangle">
                  <a:avLst/>
                </a:prstGeom>
                <a:noFill/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3" name="矩形 52"/>
              <p:cNvSpPr/>
              <p:nvPr/>
            </p:nvSpPr>
            <p:spPr>
              <a:xfrm>
                <a:off x="1745034" y="2064354"/>
                <a:ext cx="366830" cy="3381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1929243" y="2494633"/>
                <a:ext cx="4163757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 bwMode="auto">
              <a:xfrm>
                <a:off x="2772476" y="2051652"/>
                <a:ext cx="2231151" cy="33819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点击此处添加标题</a:t>
                </a:r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259" name="TextBox 90"/>
              <p:cNvSpPr txBox="1">
                <a:spLocks noChangeArrowheads="1"/>
              </p:cNvSpPr>
              <p:nvPr/>
            </p:nvSpPr>
            <p:spPr bwMode="auto">
              <a:xfrm>
                <a:off x="2753420" y="2304104"/>
                <a:ext cx="1827797" cy="24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b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a title</a:t>
                </a:r>
                <a:endParaRPr lang="zh-CN" altLang="en-US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21" name="组合 92"/>
            <p:cNvGrpSpPr/>
            <p:nvPr/>
          </p:nvGrpSpPr>
          <p:grpSpPr bwMode="auto">
            <a:xfrm>
              <a:off x="1929066" y="1275606"/>
              <a:ext cx="4525823" cy="498681"/>
              <a:chOff x="1571942" y="2051080"/>
              <a:chExt cx="4525823" cy="498681"/>
            </a:xfrm>
          </p:grpSpPr>
          <p:grpSp>
            <p:nvGrpSpPr>
              <p:cNvPr id="9244" name="组合 93"/>
              <p:cNvGrpSpPr/>
              <p:nvPr/>
            </p:nvGrpSpPr>
            <p:grpSpPr bwMode="auto">
              <a:xfrm>
                <a:off x="2009625" y="2355330"/>
                <a:ext cx="4088140" cy="141939"/>
                <a:chOff x="2009625" y="2355330"/>
                <a:chExt cx="4088140" cy="141939"/>
              </a:xfrm>
            </p:grpSpPr>
            <p:sp>
              <p:nvSpPr>
                <p:cNvPr id="102" name="平行四边形 101"/>
                <p:cNvSpPr/>
                <p:nvPr/>
              </p:nvSpPr>
              <p:spPr>
                <a:xfrm>
                  <a:off x="2010232" y="2355928"/>
                  <a:ext cx="341421" cy="141310"/>
                </a:xfrm>
                <a:prstGeom prst="parallelogram">
                  <a:avLst>
                    <a:gd name="adj" fmla="val 8769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221437" y="2355928"/>
                  <a:ext cx="3876328" cy="14131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245" name="组合 94"/>
              <p:cNvGrpSpPr/>
              <p:nvPr/>
            </p:nvGrpSpPr>
            <p:grpSpPr bwMode="auto">
              <a:xfrm>
                <a:off x="1571942" y="2063844"/>
                <a:ext cx="713709" cy="427400"/>
                <a:chOff x="2395293" y="1428750"/>
                <a:chExt cx="713709" cy="427400"/>
              </a:xfrm>
            </p:grpSpPr>
            <p:sp>
              <p:nvSpPr>
                <p:cNvPr id="100" name="等腰三角形 99"/>
                <p:cNvSpPr/>
                <p:nvPr/>
              </p:nvSpPr>
              <p:spPr>
                <a:xfrm rot="10800000">
                  <a:off x="2477869" y="1477909"/>
                  <a:ext cx="547862" cy="328664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等腰三角形 100"/>
                <p:cNvSpPr/>
                <p:nvPr/>
              </p:nvSpPr>
              <p:spPr>
                <a:xfrm rot="10800000">
                  <a:off x="2395293" y="1428688"/>
                  <a:ext cx="713015" cy="427105"/>
                </a:xfrm>
                <a:prstGeom prst="triangle">
                  <a:avLst/>
                </a:prstGeom>
                <a:noFill/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6" name="矩形 95"/>
              <p:cNvSpPr/>
              <p:nvPr/>
            </p:nvSpPr>
            <p:spPr>
              <a:xfrm>
                <a:off x="1745034" y="2063782"/>
                <a:ext cx="366830" cy="3381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1929243" y="2494062"/>
                <a:ext cx="4168522" cy="0"/>
              </a:xfrm>
              <a:prstGeom prst="line">
                <a:avLst/>
              </a:prstGeom>
              <a:ln w="31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 bwMode="auto">
              <a:xfrm>
                <a:off x="2772476" y="2051080"/>
                <a:ext cx="2231151" cy="338191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点击此处添加标题</a:t>
                </a:r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249" name="TextBox 98"/>
              <p:cNvSpPr txBox="1">
                <a:spLocks noChangeArrowheads="1"/>
              </p:cNvSpPr>
              <p:nvPr/>
            </p:nvSpPr>
            <p:spPr bwMode="auto">
              <a:xfrm>
                <a:off x="2753420" y="2303532"/>
                <a:ext cx="1827797" cy="2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b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a title</a:t>
                </a:r>
                <a:endParaRPr lang="zh-CN" altLang="en-US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22" name="组合 103"/>
            <p:cNvGrpSpPr/>
            <p:nvPr/>
          </p:nvGrpSpPr>
          <p:grpSpPr bwMode="auto">
            <a:xfrm>
              <a:off x="1929066" y="3507854"/>
              <a:ext cx="4525823" cy="498681"/>
              <a:chOff x="1571942" y="2051080"/>
              <a:chExt cx="4525823" cy="498681"/>
            </a:xfrm>
          </p:grpSpPr>
          <p:grpSp>
            <p:nvGrpSpPr>
              <p:cNvPr id="9234" name="组合 104"/>
              <p:cNvGrpSpPr/>
              <p:nvPr/>
            </p:nvGrpSpPr>
            <p:grpSpPr bwMode="auto">
              <a:xfrm>
                <a:off x="2009625" y="2358506"/>
                <a:ext cx="4088140" cy="141939"/>
                <a:chOff x="2009625" y="2358506"/>
                <a:chExt cx="4088140" cy="141939"/>
              </a:xfrm>
            </p:grpSpPr>
            <p:sp>
              <p:nvSpPr>
                <p:cNvPr id="113" name="平行四边形 112"/>
                <p:cNvSpPr/>
                <p:nvPr/>
              </p:nvSpPr>
              <p:spPr>
                <a:xfrm>
                  <a:off x="2010232" y="2359231"/>
                  <a:ext cx="341421" cy="141310"/>
                </a:xfrm>
                <a:prstGeom prst="parallelogram">
                  <a:avLst>
                    <a:gd name="adj" fmla="val 8769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2221437" y="2359231"/>
                  <a:ext cx="3876328" cy="14131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235" name="组合 105"/>
              <p:cNvGrpSpPr/>
              <p:nvPr/>
            </p:nvGrpSpPr>
            <p:grpSpPr bwMode="auto">
              <a:xfrm>
                <a:off x="1571942" y="2063844"/>
                <a:ext cx="713709" cy="427400"/>
                <a:chOff x="2395293" y="1428750"/>
                <a:chExt cx="713709" cy="427400"/>
              </a:xfrm>
            </p:grpSpPr>
            <p:sp>
              <p:nvSpPr>
                <p:cNvPr id="111" name="等腰三角形 110"/>
                <p:cNvSpPr/>
                <p:nvPr/>
              </p:nvSpPr>
              <p:spPr>
                <a:xfrm rot="10800000">
                  <a:off x="2477869" y="1478037"/>
                  <a:ext cx="547862" cy="328664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等腰三角形 111"/>
                <p:cNvSpPr/>
                <p:nvPr/>
              </p:nvSpPr>
              <p:spPr>
                <a:xfrm rot="10800000">
                  <a:off x="2395293" y="1428816"/>
                  <a:ext cx="713015" cy="427105"/>
                </a:xfrm>
                <a:prstGeom prst="triangle">
                  <a:avLst/>
                </a:prstGeom>
                <a:noFill/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7" name="矩形 106"/>
              <p:cNvSpPr/>
              <p:nvPr/>
            </p:nvSpPr>
            <p:spPr>
              <a:xfrm>
                <a:off x="1745034" y="2063910"/>
                <a:ext cx="366830" cy="3381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1929243" y="2494190"/>
                <a:ext cx="4168522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 bwMode="auto">
              <a:xfrm>
                <a:off x="2772476" y="2051208"/>
                <a:ext cx="2231151" cy="338191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点击此处添加标题</a:t>
                </a:r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239" name="TextBox 109"/>
              <p:cNvSpPr txBox="1">
                <a:spLocks noChangeArrowheads="1"/>
              </p:cNvSpPr>
              <p:nvPr/>
            </p:nvSpPr>
            <p:spPr bwMode="auto">
              <a:xfrm>
                <a:off x="2753420" y="2303661"/>
                <a:ext cx="1827797" cy="2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b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a title</a:t>
                </a:r>
                <a:endParaRPr lang="zh-CN" altLang="en-US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23" name="组合 114"/>
            <p:cNvGrpSpPr/>
            <p:nvPr/>
          </p:nvGrpSpPr>
          <p:grpSpPr bwMode="auto">
            <a:xfrm>
              <a:off x="1929066" y="2763772"/>
              <a:ext cx="4525823" cy="498681"/>
              <a:chOff x="1571942" y="2051080"/>
              <a:chExt cx="4525823" cy="498681"/>
            </a:xfrm>
          </p:grpSpPr>
          <p:grpSp>
            <p:nvGrpSpPr>
              <p:cNvPr id="9224" name="组合 115"/>
              <p:cNvGrpSpPr/>
              <p:nvPr/>
            </p:nvGrpSpPr>
            <p:grpSpPr bwMode="auto">
              <a:xfrm>
                <a:off x="2009625" y="2364856"/>
                <a:ext cx="4088140" cy="129950"/>
                <a:chOff x="2009625" y="2364856"/>
                <a:chExt cx="4088140" cy="129950"/>
              </a:xfrm>
            </p:grpSpPr>
            <p:sp>
              <p:nvSpPr>
                <p:cNvPr id="124" name="平行四边形 123"/>
                <p:cNvSpPr/>
                <p:nvPr/>
              </p:nvSpPr>
              <p:spPr>
                <a:xfrm>
                  <a:off x="2010232" y="2365010"/>
                  <a:ext cx="341421" cy="117493"/>
                </a:xfrm>
                <a:prstGeom prst="parallelogram">
                  <a:avLst>
                    <a:gd name="adj" fmla="val 8769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2221437" y="2365010"/>
                  <a:ext cx="3876328" cy="12066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225" name="组合 116"/>
              <p:cNvGrpSpPr/>
              <p:nvPr/>
            </p:nvGrpSpPr>
            <p:grpSpPr bwMode="auto">
              <a:xfrm>
                <a:off x="1571942" y="2063844"/>
                <a:ext cx="713709" cy="427400"/>
                <a:chOff x="2395293" y="1428750"/>
                <a:chExt cx="713709" cy="427400"/>
              </a:xfrm>
            </p:grpSpPr>
            <p:sp>
              <p:nvSpPr>
                <p:cNvPr id="122" name="等腰三角形 121"/>
                <p:cNvSpPr/>
                <p:nvPr/>
              </p:nvSpPr>
              <p:spPr>
                <a:xfrm rot="10800000">
                  <a:off x="2477869" y="1477464"/>
                  <a:ext cx="547862" cy="32866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等腰三角形 122"/>
                <p:cNvSpPr/>
                <p:nvPr/>
              </p:nvSpPr>
              <p:spPr>
                <a:xfrm rot="10800000">
                  <a:off x="2395293" y="1428244"/>
                  <a:ext cx="713015" cy="419166"/>
                </a:xfrm>
                <a:prstGeom prst="triangle">
                  <a:avLst/>
                </a:prstGeom>
                <a:noFill/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8" name="矩形 117"/>
              <p:cNvSpPr/>
              <p:nvPr/>
            </p:nvSpPr>
            <p:spPr>
              <a:xfrm>
                <a:off x="1745034" y="2063338"/>
                <a:ext cx="366830" cy="3381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>
                <a:off x="1929243" y="2493617"/>
                <a:ext cx="4168522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 bwMode="auto">
              <a:xfrm>
                <a:off x="2772476" y="2050636"/>
                <a:ext cx="2231151" cy="33819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点击此处添加标题</a:t>
                </a:r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229" name="TextBox 120"/>
              <p:cNvSpPr txBox="1">
                <a:spLocks noChangeArrowheads="1"/>
              </p:cNvSpPr>
              <p:nvPr/>
            </p:nvSpPr>
            <p:spPr bwMode="auto">
              <a:xfrm>
                <a:off x="2753420" y="2303087"/>
                <a:ext cx="1827797" cy="24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b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a title</a:t>
                </a:r>
                <a:endParaRPr lang="zh-CN" altLang="en-US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827088" y="220663"/>
            <a:ext cx="12239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088" y="220663"/>
            <a:ext cx="936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900" y="1419225"/>
            <a:ext cx="7783513" cy="2232025"/>
          </a:xfrm>
          <a:custGeom>
            <a:avLst/>
            <a:gdLst/>
            <a:ahLst/>
            <a:cxnLst/>
            <a:rect l="l" t="t" r="r" b="b"/>
            <a:pathLst>
              <a:path w="7783472" h="2232248">
                <a:moveTo>
                  <a:pt x="0" y="0"/>
                </a:moveTo>
                <a:lnTo>
                  <a:pt x="7779533" y="0"/>
                </a:lnTo>
                <a:lnTo>
                  <a:pt x="7779533" y="1720507"/>
                </a:lnTo>
                <a:lnTo>
                  <a:pt x="7783472" y="1720507"/>
                </a:lnTo>
                <a:lnTo>
                  <a:pt x="7783472" y="2232248"/>
                </a:lnTo>
                <a:lnTo>
                  <a:pt x="6094476" y="2232248"/>
                </a:lnTo>
                <a:lnTo>
                  <a:pt x="5191506" y="1720507"/>
                </a:lnTo>
                <a:lnTo>
                  <a:pt x="0" y="172050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175000" y="1708150"/>
            <a:ext cx="491648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174820" y="2603500"/>
            <a:ext cx="4917006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 bwMode="auto">
          <a:xfrm>
            <a:off x="1158875" y="1851025"/>
            <a:ext cx="1655763" cy="792163"/>
            <a:chOff x="1187624" y="1851294"/>
            <a:chExt cx="1656184" cy="792088"/>
          </a:xfrm>
        </p:grpSpPr>
        <p:sp>
          <p:nvSpPr>
            <p:cNvPr id="7" name="矩形标注 6"/>
            <p:cNvSpPr/>
            <p:nvPr/>
          </p:nvSpPr>
          <p:spPr>
            <a:xfrm>
              <a:off x="1187624" y="1851294"/>
              <a:ext cx="1656184" cy="792088"/>
            </a:xfrm>
            <a:prstGeom prst="wedgeRectCallout">
              <a:avLst>
                <a:gd name="adj1" fmla="val 37829"/>
                <a:gd name="adj2" fmla="val 71158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7000">
                  <a:srgbClr val="EAEAEA"/>
                </a:gs>
                <a:gs pos="21000">
                  <a:srgbClr val="C2C2C2"/>
                </a:gs>
                <a:gs pos="17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 flipH="1">
              <a:off x="1297281" y="2096932"/>
              <a:ext cx="303284" cy="300813"/>
              <a:chOff x="3695637" y="3146761"/>
              <a:chExt cx="209597" cy="207889"/>
            </a:xfrm>
            <a:solidFill>
              <a:srgbClr val="D60000"/>
            </a:solidFill>
          </p:grpSpPr>
          <p:sp>
            <p:nvSpPr>
              <p:cNvPr id="10" name="矩形 9"/>
              <p:cNvSpPr/>
              <p:nvPr/>
            </p:nvSpPr>
            <p:spPr>
              <a:xfrm rot="5400000">
                <a:off x="3777577" y="3226994"/>
                <a:ext cx="45719" cy="2095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5400000">
                <a:off x="3631876" y="3210522"/>
                <a:ext cx="17324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 rot="8191031">
                <a:off x="3699240" y="3227145"/>
                <a:ext cx="194154" cy="492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249" name="矩形 8"/>
            <p:cNvSpPr>
              <a:spLocks noChangeArrowheads="1"/>
            </p:cNvSpPr>
            <p:nvPr/>
          </p:nvSpPr>
          <p:spPr bwMode="auto">
            <a:xfrm>
              <a:off x="1659224" y="2062672"/>
              <a:ext cx="1061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27088" y="220663"/>
            <a:ext cx="26654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1550988" y="965200"/>
            <a:ext cx="6064250" cy="3060700"/>
            <a:chOff x="1551382" y="1059582"/>
            <a:chExt cx="6063172" cy="3060507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937075" y="2369187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937075" y="2667619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937075" y="2953351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937075" y="3235908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937075" y="3534339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937075" y="3829595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937075" y="4120089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919617" y="1183399"/>
              <a:ext cx="5677478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937075" y="1492943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937075" y="1789786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937075" y="2085042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7" name="TextBox 39"/>
            <p:cNvSpPr txBox="1">
              <a:spLocks noChangeArrowheads="1"/>
            </p:cNvSpPr>
            <p:nvPr/>
          </p:nvSpPr>
          <p:spPr bwMode="auto">
            <a:xfrm>
              <a:off x="1621914" y="3411666"/>
              <a:ext cx="3257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</a:t>
              </a:r>
              <a:endParaRPr lang="zh-CN" altLang="en-US" sz="1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1318" name="TextBox 39"/>
            <p:cNvSpPr txBox="1">
              <a:spLocks noChangeArrowheads="1"/>
            </p:cNvSpPr>
            <p:nvPr/>
          </p:nvSpPr>
          <p:spPr bwMode="auto">
            <a:xfrm>
              <a:off x="1621914" y="2829847"/>
              <a:ext cx="3257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40</a:t>
              </a:r>
              <a:endParaRPr lang="zh-CN" altLang="en-US" sz="1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1319" name="TextBox 39"/>
            <p:cNvSpPr txBox="1">
              <a:spLocks noChangeArrowheads="1"/>
            </p:cNvSpPr>
            <p:nvPr/>
          </p:nvSpPr>
          <p:spPr bwMode="auto">
            <a:xfrm>
              <a:off x="1621914" y="2240965"/>
              <a:ext cx="3257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60</a:t>
              </a:r>
              <a:endParaRPr lang="zh-CN" altLang="en-US" sz="1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1320" name="TextBox 39"/>
            <p:cNvSpPr txBox="1">
              <a:spLocks noChangeArrowheads="1"/>
            </p:cNvSpPr>
            <p:nvPr/>
          </p:nvSpPr>
          <p:spPr bwMode="auto">
            <a:xfrm>
              <a:off x="1621914" y="1667719"/>
              <a:ext cx="3257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80</a:t>
              </a:r>
              <a:endParaRPr lang="zh-CN" altLang="en-US" sz="1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1321" name="TextBox 39"/>
            <p:cNvSpPr txBox="1">
              <a:spLocks noChangeArrowheads="1"/>
            </p:cNvSpPr>
            <p:nvPr/>
          </p:nvSpPr>
          <p:spPr bwMode="auto">
            <a:xfrm>
              <a:off x="1551382" y="1059582"/>
              <a:ext cx="3962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100</a:t>
              </a:r>
              <a:endParaRPr lang="zh-CN" altLang="en-US" sz="1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sp>
        <p:nvSpPr>
          <p:cNvPr id="11268" name="AutoShape 4"/>
          <p:cNvSpPr>
            <a:spLocks noChangeAspect="1" noChangeArrowheads="1" noTextEdit="1"/>
          </p:cNvSpPr>
          <p:nvPr/>
        </p:nvSpPr>
        <p:spPr bwMode="auto">
          <a:xfrm>
            <a:off x="1681163" y="1068388"/>
            <a:ext cx="5838825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2105025" y="2462213"/>
            <a:ext cx="1547813" cy="1568450"/>
            <a:chOff x="2105211" y="2524603"/>
            <a:chExt cx="1547813" cy="1568451"/>
          </a:xfrm>
        </p:grpSpPr>
        <p:sp>
          <p:nvSpPr>
            <p:cNvPr id="55" name="Freeform 21"/>
            <p:cNvSpPr/>
            <p:nvPr/>
          </p:nvSpPr>
          <p:spPr bwMode="auto">
            <a:xfrm>
              <a:off x="2105211" y="2524603"/>
              <a:ext cx="1547813" cy="1568451"/>
            </a:xfrm>
            <a:custGeom>
              <a:avLst/>
              <a:gdLst>
                <a:gd name="T0" fmla="*/ 2147483647 w 975"/>
                <a:gd name="T1" fmla="*/ 2147483647 h 988"/>
                <a:gd name="T2" fmla="*/ 0 w 975"/>
                <a:gd name="T3" fmla="*/ 2147483647 h 988"/>
                <a:gd name="T4" fmla="*/ 2147483647 w 975"/>
                <a:gd name="T5" fmla="*/ 0 h 988"/>
                <a:gd name="T6" fmla="*/ 2147483647 w 975"/>
                <a:gd name="T7" fmla="*/ 2147483647 h 988"/>
                <a:gd name="T8" fmla="*/ 2147483647 w 975"/>
                <a:gd name="T9" fmla="*/ 2147483647 h 9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5" h="988">
                  <a:moveTo>
                    <a:pt x="975" y="988"/>
                  </a:moveTo>
                  <a:lnTo>
                    <a:pt x="0" y="988"/>
                  </a:lnTo>
                  <a:lnTo>
                    <a:pt x="489" y="0"/>
                  </a:lnTo>
                  <a:lnTo>
                    <a:pt x="975" y="98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2"/>
            <p:cNvSpPr/>
            <p:nvPr/>
          </p:nvSpPr>
          <p:spPr bwMode="auto">
            <a:xfrm>
              <a:off x="2105211" y="2524603"/>
              <a:ext cx="776288" cy="1568451"/>
            </a:xfrm>
            <a:custGeom>
              <a:avLst/>
              <a:gdLst>
                <a:gd name="T0" fmla="*/ 2147483647 w 489"/>
                <a:gd name="T1" fmla="*/ 2147483647 h 988"/>
                <a:gd name="T2" fmla="*/ 0 w 489"/>
                <a:gd name="T3" fmla="*/ 2147483647 h 988"/>
                <a:gd name="T4" fmla="*/ 2147483647 w 489"/>
                <a:gd name="T5" fmla="*/ 0 h 988"/>
                <a:gd name="T6" fmla="*/ 2147483647 w 489"/>
                <a:gd name="T7" fmla="*/ 2147483647 h 988"/>
                <a:gd name="T8" fmla="*/ 2147483647 w 489"/>
                <a:gd name="T9" fmla="*/ 2147483647 h 9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9" h="988">
                  <a:moveTo>
                    <a:pt x="489" y="988"/>
                  </a:moveTo>
                  <a:lnTo>
                    <a:pt x="0" y="988"/>
                  </a:lnTo>
                  <a:lnTo>
                    <a:pt x="489" y="0"/>
                  </a:lnTo>
                  <a:lnTo>
                    <a:pt x="489" y="9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7000">
                  <a:srgbClr val="EAEAEA"/>
                </a:gs>
                <a:gs pos="21000">
                  <a:srgbClr val="C2C2C2"/>
                </a:gs>
                <a:gs pos="17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23"/>
            <p:cNvSpPr/>
            <p:nvPr/>
          </p:nvSpPr>
          <p:spPr bwMode="auto">
            <a:xfrm>
              <a:off x="2105211" y="3551716"/>
              <a:ext cx="1547813" cy="541338"/>
            </a:xfrm>
            <a:custGeom>
              <a:avLst/>
              <a:gdLst>
                <a:gd name="T0" fmla="*/ 2147483647 w 975"/>
                <a:gd name="T1" fmla="*/ 2147483647 h 341"/>
                <a:gd name="T2" fmla="*/ 0 w 975"/>
                <a:gd name="T3" fmla="*/ 2147483647 h 341"/>
                <a:gd name="T4" fmla="*/ 2147483647 w 975"/>
                <a:gd name="T5" fmla="*/ 0 h 341"/>
                <a:gd name="T6" fmla="*/ 2147483647 w 975"/>
                <a:gd name="T7" fmla="*/ 2147483647 h 341"/>
                <a:gd name="T8" fmla="*/ 2147483647 w 975"/>
                <a:gd name="T9" fmla="*/ 2147483647 h 3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5" h="341">
                  <a:moveTo>
                    <a:pt x="975" y="341"/>
                  </a:moveTo>
                  <a:lnTo>
                    <a:pt x="0" y="341"/>
                  </a:lnTo>
                  <a:lnTo>
                    <a:pt x="489" y="0"/>
                  </a:lnTo>
                  <a:lnTo>
                    <a:pt x="975" y="34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05" name="TextBox 39"/>
            <p:cNvSpPr txBox="1">
              <a:spLocks noChangeArrowheads="1"/>
            </p:cNvSpPr>
            <p:nvPr/>
          </p:nvSpPr>
          <p:spPr bwMode="auto">
            <a:xfrm>
              <a:off x="2590765" y="3690305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54%</a:t>
              </a:r>
              <a:endParaRPr lang="zh-CN" altLang="en-US" sz="16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 bwMode="auto">
          <a:xfrm>
            <a:off x="3341688" y="1773238"/>
            <a:ext cx="1543050" cy="2257425"/>
            <a:chOff x="3341873" y="1835628"/>
            <a:chExt cx="1543050" cy="2257425"/>
          </a:xfrm>
        </p:grpSpPr>
        <p:sp>
          <p:nvSpPr>
            <p:cNvPr id="60" name="Freeform 18"/>
            <p:cNvSpPr/>
            <p:nvPr/>
          </p:nvSpPr>
          <p:spPr bwMode="auto">
            <a:xfrm>
              <a:off x="3341873" y="1835628"/>
              <a:ext cx="1543050" cy="2257425"/>
            </a:xfrm>
            <a:custGeom>
              <a:avLst/>
              <a:gdLst>
                <a:gd name="T0" fmla="*/ 2147483647 w 972"/>
                <a:gd name="T1" fmla="*/ 2147483647 h 1422"/>
                <a:gd name="T2" fmla="*/ 0 w 972"/>
                <a:gd name="T3" fmla="*/ 2147483647 h 1422"/>
                <a:gd name="T4" fmla="*/ 2147483647 w 972"/>
                <a:gd name="T5" fmla="*/ 0 h 1422"/>
                <a:gd name="T6" fmla="*/ 2147483647 w 972"/>
                <a:gd name="T7" fmla="*/ 2147483647 h 1422"/>
                <a:gd name="T8" fmla="*/ 2147483647 w 972"/>
                <a:gd name="T9" fmla="*/ 2147483647 h 1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2" h="1422">
                  <a:moveTo>
                    <a:pt x="972" y="1422"/>
                  </a:moveTo>
                  <a:lnTo>
                    <a:pt x="0" y="1422"/>
                  </a:lnTo>
                  <a:lnTo>
                    <a:pt x="486" y="0"/>
                  </a:lnTo>
                  <a:lnTo>
                    <a:pt x="972" y="1422"/>
                  </a:lnTo>
                  <a:close/>
                </a:path>
              </a:pathLst>
            </a:custGeom>
            <a:gradFill rotWithShape="1">
              <a:gsLst>
                <a:gs pos="0">
                  <a:srgbClr val="A20000"/>
                </a:gs>
                <a:gs pos="2083">
                  <a:srgbClr val="A20000"/>
                </a:gs>
                <a:gs pos="33000">
                  <a:srgbClr val="C00000"/>
                </a:gs>
                <a:gs pos="100000">
                  <a:srgbClr val="FF0000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19"/>
            <p:cNvSpPr/>
            <p:nvPr/>
          </p:nvSpPr>
          <p:spPr bwMode="auto">
            <a:xfrm>
              <a:off x="3341873" y="1835628"/>
              <a:ext cx="771525" cy="2257425"/>
            </a:xfrm>
            <a:custGeom>
              <a:avLst/>
              <a:gdLst>
                <a:gd name="T0" fmla="*/ 486 w 486"/>
                <a:gd name="T1" fmla="*/ 1422 h 1422"/>
                <a:gd name="T2" fmla="*/ 0 w 486"/>
                <a:gd name="T3" fmla="*/ 1422 h 1422"/>
                <a:gd name="T4" fmla="*/ 486 w 486"/>
                <a:gd name="T5" fmla="*/ 0 h 1422"/>
                <a:gd name="T6" fmla="*/ 486 w 486"/>
                <a:gd name="T7" fmla="*/ 1422 h 1422"/>
                <a:gd name="T8" fmla="*/ 486 w 486"/>
                <a:gd name="T9" fmla="*/ 142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422">
                  <a:moveTo>
                    <a:pt x="486" y="1422"/>
                  </a:moveTo>
                  <a:lnTo>
                    <a:pt x="0" y="1422"/>
                  </a:lnTo>
                  <a:lnTo>
                    <a:pt x="486" y="0"/>
                  </a:lnTo>
                  <a:lnTo>
                    <a:pt x="486" y="1422"/>
                  </a:lnTo>
                  <a:lnTo>
                    <a:pt x="486" y="14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7000">
                  <a:srgbClr val="EAEAEA"/>
                </a:gs>
                <a:gs pos="21000">
                  <a:srgbClr val="C2C2C2"/>
                </a:gs>
                <a:gs pos="17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20"/>
            <p:cNvSpPr/>
            <p:nvPr/>
          </p:nvSpPr>
          <p:spPr bwMode="auto">
            <a:xfrm>
              <a:off x="3341873" y="3312003"/>
              <a:ext cx="1543050" cy="781050"/>
            </a:xfrm>
            <a:custGeom>
              <a:avLst/>
              <a:gdLst>
                <a:gd name="T0" fmla="*/ 2147483647 w 972"/>
                <a:gd name="T1" fmla="*/ 2147483647 h 492"/>
                <a:gd name="T2" fmla="*/ 0 w 972"/>
                <a:gd name="T3" fmla="*/ 2147483647 h 492"/>
                <a:gd name="T4" fmla="*/ 2147483647 w 972"/>
                <a:gd name="T5" fmla="*/ 0 h 492"/>
                <a:gd name="T6" fmla="*/ 2147483647 w 972"/>
                <a:gd name="T7" fmla="*/ 2147483647 h 492"/>
                <a:gd name="T8" fmla="*/ 2147483647 w 972"/>
                <a:gd name="T9" fmla="*/ 2147483647 h 4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2" h="492">
                  <a:moveTo>
                    <a:pt x="972" y="492"/>
                  </a:moveTo>
                  <a:lnTo>
                    <a:pt x="0" y="492"/>
                  </a:lnTo>
                  <a:lnTo>
                    <a:pt x="486" y="0"/>
                  </a:lnTo>
                  <a:lnTo>
                    <a:pt x="972" y="49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01" name="TextBox 39"/>
            <p:cNvSpPr txBox="1">
              <a:spLocks noChangeArrowheads="1"/>
            </p:cNvSpPr>
            <p:nvPr/>
          </p:nvSpPr>
          <p:spPr bwMode="auto">
            <a:xfrm>
              <a:off x="3838740" y="3690305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78%</a:t>
              </a:r>
              <a:endParaRPr lang="zh-CN" altLang="en-US" sz="16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 bwMode="auto">
          <a:xfrm>
            <a:off x="4567238" y="1528763"/>
            <a:ext cx="1547812" cy="2501900"/>
            <a:chOff x="4567423" y="1591153"/>
            <a:chExt cx="1547813" cy="2501901"/>
          </a:xfrm>
        </p:grpSpPr>
        <p:sp>
          <p:nvSpPr>
            <p:cNvPr id="11294" name="Freeform 15"/>
            <p:cNvSpPr/>
            <p:nvPr/>
          </p:nvSpPr>
          <p:spPr bwMode="auto">
            <a:xfrm>
              <a:off x="4567423" y="1591153"/>
              <a:ext cx="1547813" cy="2501901"/>
            </a:xfrm>
            <a:custGeom>
              <a:avLst/>
              <a:gdLst>
                <a:gd name="T0" fmla="*/ 2147483646 w 975"/>
                <a:gd name="T1" fmla="*/ 2147483646 h 1576"/>
                <a:gd name="T2" fmla="*/ 0 w 975"/>
                <a:gd name="T3" fmla="*/ 2147483646 h 1576"/>
                <a:gd name="T4" fmla="*/ 2147483646 w 975"/>
                <a:gd name="T5" fmla="*/ 0 h 1576"/>
                <a:gd name="T6" fmla="*/ 2147483646 w 975"/>
                <a:gd name="T7" fmla="*/ 2147483646 h 1576"/>
                <a:gd name="T8" fmla="*/ 2147483646 w 975"/>
                <a:gd name="T9" fmla="*/ 2147483646 h 1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5" h="1576">
                  <a:moveTo>
                    <a:pt x="975" y="1576"/>
                  </a:moveTo>
                  <a:lnTo>
                    <a:pt x="0" y="1576"/>
                  </a:lnTo>
                  <a:lnTo>
                    <a:pt x="489" y="0"/>
                  </a:lnTo>
                  <a:lnTo>
                    <a:pt x="975" y="1576"/>
                  </a:lnTo>
                  <a:close/>
                </a:path>
              </a:pathLst>
            </a:custGeom>
            <a:solidFill>
              <a:srgbClr val="5E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6"/>
            <p:cNvSpPr/>
            <p:nvPr/>
          </p:nvSpPr>
          <p:spPr bwMode="auto">
            <a:xfrm>
              <a:off x="4567423" y="1591153"/>
              <a:ext cx="776288" cy="2501901"/>
            </a:xfrm>
            <a:custGeom>
              <a:avLst/>
              <a:gdLst>
                <a:gd name="T0" fmla="*/ 489 w 489"/>
                <a:gd name="T1" fmla="*/ 1576 h 1576"/>
                <a:gd name="T2" fmla="*/ 0 w 489"/>
                <a:gd name="T3" fmla="*/ 1576 h 1576"/>
                <a:gd name="T4" fmla="*/ 489 w 489"/>
                <a:gd name="T5" fmla="*/ 0 h 1576"/>
                <a:gd name="T6" fmla="*/ 489 w 489"/>
                <a:gd name="T7" fmla="*/ 1576 h 1576"/>
                <a:gd name="T8" fmla="*/ 489 w 489"/>
                <a:gd name="T9" fmla="*/ 1576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576">
                  <a:moveTo>
                    <a:pt x="489" y="1576"/>
                  </a:moveTo>
                  <a:lnTo>
                    <a:pt x="0" y="1576"/>
                  </a:lnTo>
                  <a:lnTo>
                    <a:pt x="489" y="0"/>
                  </a:lnTo>
                  <a:lnTo>
                    <a:pt x="489" y="1576"/>
                  </a:lnTo>
                  <a:lnTo>
                    <a:pt x="489" y="15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4567423" y="3224691"/>
              <a:ext cx="1547813" cy="868363"/>
            </a:xfrm>
            <a:custGeom>
              <a:avLst/>
              <a:gdLst>
                <a:gd name="T0" fmla="*/ 975 w 975"/>
                <a:gd name="T1" fmla="*/ 547 h 547"/>
                <a:gd name="T2" fmla="*/ 0 w 975"/>
                <a:gd name="T3" fmla="*/ 547 h 547"/>
                <a:gd name="T4" fmla="*/ 489 w 975"/>
                <a:gd name="T5" fmla="*/ 0 h 547"/>
                <a:gd name="T6" fmla="*/ 975 w 975"/>
                <a:gd name="T7" fmla="*/ 547 h 547"/>
                <a:gd name="T8" fmla="*/ 975 w 975"/>
                <a:gd name="T9" fmla="*/ 54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547">
                  <a:moveTo>
                    <a:pt x="975" y="547"/>
                  </a:moveTo>
                  <a:lnTo>
                    <a:pt x="0" y="547"/>
                  </a:lnTo>
                  <a:lnTo>
                    <a:pt x="489" y="0"/>
                  </a:lnTo>
                  <a:lnTo>
                    <a:pt x="975" y="547"/>
                  </a:lnTo>
                  <a:lnTo>
                    <a:pt x="975" y="5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97" name="TextBox 39"/>
            <p:cNvSpPr txBox="1">
              <a:spLocks noChangeArrowheads="1"/>
            </p:cNvSpPr>
            <p:nvPr/>
          </p:nvSpPr>
          <p:spPr bwMode="auto">
            <a:xfrm>
              <a:off x="5066671" y="3690305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85%</a:t>
              </a:r>
              <a:endParaRPr lang="zh-CN" altLang="en-US" sz="16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799138" y="2095500"/>
            <a:ext cx="1547812" cy="1935163"/>
            <a:chOff x="5799323" y="2157891"/>
            <a:chExt cx="1547813" cy="1935163"/>
          </a:xfrm>
        </p:grpSpPr>
        <p:sp>
          <p:nvSpPr>
            <p:cNvPr id="11290" name="Freeform 12"/>
            <p:cNvSpPr/>
            <p:nvPr/>
          </p:nvSpPr>
          <p:spPr bwMode="auto">
            <a:xfrm>
              <a:off x="5799323" y="2157891"/>
              <a:ext cx="1547813" cy="1935163"/>
            </a:xfrm>
            <a:custGeom>
              <a:avLst/>
              <a:gdLst>
                <a:gd name="T0" fmla="*/ 2147483646 w 975"/>
                <a:gd name="T1" fmla="*/ 2147483646 h 1219"/>
                <a:gd name="T2" fmla="*/ 0 w 975"/>
                <a:gd name="T3" fmla="*/ 2147483646 h 1219"/>
                <a:gd name="T4" fmla="*/ 2147483646 w 975"/>
                <a:gd name="T5" fmla="*/ 0 h 1219"/>
                <a:gd name="T6" fmla="*/ 2147483646 w 975"/>
                <a:gd name="T7" fmla="*/ 2147483646 h 1219"/>
                <a:gd name="T8" fmla="*/ 2147483646 w 975"/>
                <a:gd name="T9" fmla="*/ 2147483646 h 1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5" h="1219">
                  <a:moveTo>
                    <a:pt x="975" y="1219"/>
                  </a:moveTo>
                  <a:lnTo>
                    <a:pt x="0" y="1219"/>
                  </a:lnTo>
                  <a:lnTo>
                    <a:pt x="486" y="0"/>
                  </a:lnTo>
                  <a:lnTo>
                    <a:pt x="975" y="1219"/>
                  </a:lnTo>
                  <a:close/>
                </a:path>
              </a:pathLst>
            </a:custGeom>
            <a:solidFill>
              <a:srgbClr val="4B5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5799323" y="2157891"/>
              <a:ext cx="771525" cy="1935163"/>
            </a:xfrm>
            <a:custGeom>
              <a:avLst/>
              <a:gdLst>
                <a:gd name="T0" fmla="*/ 2147483647 w 486"/>
                <a:gd name="T1" fmla="*/ 2147483647 h 1219"/>
                <a:gd name="T2" fmla="*/ 0 w 486"/>
                <a:gd name="T3" fmla="*/ 2147483647 h 1219"/>
                <a:gd name="T4" fmla="*/ 2147483647 w 486"/>
                <a:gd name="T5" fmla="*/ 0 h 1219"/>
                <a:gd name="T6" fmla="*/ 2147483647 w 486"/>
                <a:gd name="T7" fmla="*/ 2147483647 h 1219"/>
                <a:gd name="T8" fmla="*/ 2147483647 w 486"/>
                <a:gd name="T9" fmla="*/ 2147483647 h 1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6" h="1219">
                  <a:moveTo>
                    <a:pt x="486" y="1219"/>
                  </a:moveTo>
                  <a:lnTo>
                    <a:pt x="0" y="1219"/>
                  </a:lnTo>
                  <a:lnTo>
                    <a:pt x="486" y="0"/>
                  </a:lnTo>
                  <a:lnTo>
                    <a:pt x="486" y="12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7000">
                  <a:srgbClr val="EAEAEA"/>
                </a:gs>
                <a:gs pos="21000">
                  <a:srgbClr val="C2C2C2"/>
                </a:gs>
                <a:gs pos="17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92" name="Freeform 14"/>
            <p:cNvSpPr/>
            <p:nvPr/>
          </p:nvSpPr>
          <p:spPr bwMode="auto">
            <a:xfrm>
              <a:off x="5799323" y="3418366"/>
              <a:ext cx="1547813" cy="674688"/>
            </a:xfrm>
            <a:custGeom>
              <a:avLst/>
              <a:gdLst>
                <a:gd name="T0" fmla="*/ 2147483646 w 975"/>
                <a:gd name="T1" fmla="*/ 2147483646 h 425"/>
                <a:gd name="T2" fmla="*/ 0 w 975"/>
                <a:gd name="T3" fmla="*/ 2147483646 h 425"/>
                <a:gd name="T4" fmla="*/ 2147483646 w 975"/>
                <a:gd name="T5" fmla="*/ 0 h 425"/>
                <a:gd name="T6" fmla="*/ 2147483646 w 975"/>
                <a:gd name="T7" fmla="*/ 2147483646 h 425"/>
                <a:gd name="T8" fmla="*/ 2147483646 w 975"/>
                <a:gd name="T9" fmla="*/ 2147483646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5" h="425">
                  <a:moveTo>
                    <a:pt x="975" y="425"/>
                  </a:moveTo>
                  <a:lnTo>
                    <a:pt x="0" y="425"/>
                  </a:lnTo>
                  <a:lnTo>
                    <a:pt x="486" y="0"/>
                  </a:lnTo>
                  <a:lnTo>
                    <a:pt x="975" y="425"/>
                  </a:lnTo>
                  <a:close/>
                </a:path>
              </a:pathLst>
            </a:custGeom>
            <a:solidFill>
              <a:srgbClr val="757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TextBox 39"/>
            <p:cNvSpPr txBox="1">
              <a:spLocks noChangeArrowheads="1"/>
            </p:cNvSpPr>
            <p:nvPr/>
          </p:nvSpPr>
          <p:spPr bwMode="auto">
            <a:xfrm>
              <a:off x="6298571" y="3690305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67%</a:t>
              </a:r>
              <a:endParaRPr lang="zh-CN" altLang="en-US" sz="16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2422525" y="2146300"/>
            <a:ext cx="914400" cy="301625"/>
            <a:chOff x="2422711" y="2208691"/>
            <a:chExt cx="914400" cy="301625"/>
          </a:xfrm>
        </p:grpSpPr>
        <p:sp>
          <p:nvSpPr>
            <p:cNvPr id="75" name="Freeform 37"/>
            <p:cNvSpPr/>
            <p:nvPr/>
          </p:nvSpPr>
          <p:spPr bwMode="auto">
            <a:xfrm>
              <a:off x="2422711" y="2208691"/>
              <a:ext cx="914400" cy="301625"/>
            </a:xfrm>
            <a:custGeom>
              <a:avLst/>
              <a:gdLst>
                <a:gd name="T0" fmla="*/ 2147483647 w 179"/>
                <a:gd name="T1" fmla="*/ 0 h 59"/>
                <a:gd name="T2" fmla="*/ 2147483647 w 179"/>
                <a:gd name="T3" fmla="*/ 0 h 59"/>
                <a:gd name="T4" fmla="*/ 2147483647 w 179"/>
                <a:gd name="T5" fmla="*/ 2147483647 h 59"/>
                <a:gd name="T6" fmla="*/ 2147483647 w 179"/>
                <a:gd name="T7" fmla="*/ 2147483647 h 59"/>
                <a:gd name="T8" fmla="*/ 2147483647 w 179"/>
                <a:gd name="T9" fmla="*/ 2147483647 h 59"/>
                <a:gd name="T10" fmla="*/ 2147483647 w 179"/>
                <a:gd name="T11" fmla="*/ 2147483647 h 59"/>
                <a:gd name="T12" fmla="*/ 0 w 179"/>
                <a:gd name="T13" fmla="*/ 2147483647 h 59"/>
                <a:gd name="T14" fmla="*/ 0 w 179"/>
                <a:gd name="T15" fmla="*/ 2147483647 h 59"/>
                <a:gd name="T16" fmla="*/ 2147483647 w 179"/>
                <a:gd name="T17" fmla="*/ 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" h="59">
                  <a:moveTo>
                    <a:pt x="2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70" y="0"/>
                    <a:pt x="179" y="10"/>
                    <a:pt x="179" y="21"/>
                  </a:cubicBezTo>
                  <a:cubicBezTo>
                    <a:pt x="179" y="37"/>
                    <a:pt x="179" y="37"/>
                    <a:pt x="179" y="37"/>
                  </a:cubicBezTo>
                  <a:cubicBezTo>
                    <a:pt x="179" y="49"/>
                    <a:pt x="170" y="59"/>
                    <a:pt x="158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9" y="59"/>
                    <a:pt x="0" y="49"/>
                    <a:pt x="0" y="3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38"/>
            <p:cNvSpPr/>
            <p:nvPr/>
          </p:nvSpPr>
          <p:spPr bwMode="auto">
            <a:xfrm>
              <a:off x="2457636" y="2249966"/>
              <a:ext cx="842963" cy="219075"/>
            </a:xfrm>
            <a:custGeom>
              <a:avLst/>
              <a:gdLst>
                <a:gd name="T0" fmla="*/ 2147483647 w 165"/>
                <a:gd name="T1" fmla="*/ 0 h 43"/>
                <a:gd name="T2" fmla="*/ 2147483647 w 165"/>
                <a:gd name="T3" fmla="*/ 0 h 43"/>
                <a:gd name="T4" fmla="*/ 2147483647 w 165"/>
                <a:gd name="T5" fmla="*/ 2147483647 h 43"/>
                <a:gd name="T6" fmla="*/ 2147483647 w 165"/>
                <a:gd name="T7" fmla="*/ 2147483647 h 43"/>
                <a:gd name="T8" fmla="*/ 2147483647 w 165"/>
                <a:gd name="T9" fmla="*/ 2147483647 h 43"/>
                <a:gd name="T10" fmla="*/ 2147483647 w 165"/>
                <a:gd name="T11" fmla="*/ 2147483647 h 43"/>
                <a:gd name="T12" fmla="*/ 0 w 165"/>
                <a:gd name="T13" fmla="*/ 2147483647 h 43"/>
                <a:gd name="T14" fmla="*/ 0 w 165"/>
                <a:gd name="T15" fmla="*/ 2147483647 h 43"/>
                <a:gd name="T16" fmla="*/ 2147483647 w 165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43">
                  <a:moveTo>
                    <a:pt x="14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9" y="0"/>
                    <a:pt x="165" y="6"/>
                    <a:pt x="165" y="1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37"/>
                    <a:pt x="159" y="43"/>
                    <a:pt x="151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6" y="43"/>
                    <a:pt x="0" y="37"/>
                    <a:pt x="0" y="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89" name="TextBox 39"/>
            <p:cNvSpPr txBox="1">
              <a:spLocks noChangeArrowheads="1"/>
            </p:cNvSpPr>
            <p:nvPr/>
          </p:nvSpPr>
          <p:spPr bwMode="auto">
            <a:xfrm>
              <a:off x="2490159" y="2221218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添加内容</a:t>
              </a:r>
              <a:endParaRPr lang="zh-CN" altLang="en-US" sz="11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3652838" y="1446213"/>
            <a:ext cx="919162" cy="301625"/>
            <a:chOff x="3653023" y="1508603"/>
            <a:chExt cx="919163" cy="301625"/>
          </a:xfrm>
        </p:grpSpPr>
        <p:sp>
          <p:nvSpPr>
            <p:cNvPr id="79" name="Freeform 34"/>
            <p:cNvSpPr/>
            <p:nvPr/>
          </p:nvSpPr>
          <p:spPr bwMode="auto">
            <a:xfrm>
              <a:off x="3653023" y="1508603"/>
              <a:ext cx="919163" cy="301625"/>
            </a:xfrm>
            <a:custGeom>
              <a:avLst/>
              <a:gdLst>
                <a:gd name="T0" fmla="*/ 2147483647 w 180"/>
                <a:gd name="T1" fmla="*/ 0 h 59"/>
                <a:gd name="T2" fmla="*/ 2147483647 w 180"/>
                <a:gd name="T3" fmla="*/ 0 h 59"/>
                <a:gd name="T4" fmla="*/ 2147483647 w 180"/>
                <a:gd name="T5" fmla="*/ 2147483647 h 59"/>
                <a:gd name="T6" fmla="*/ 2147483647 w 180"/>
                <a:gd name="T7" fmla="*/ 2147483647 h 59"/>
                <a:gd name="T8" fmla="*/ 2147483647 w 180"/>
                <a:gd name="T9" fmla="*/ 2147483647 h 59"/>
                <a:gd name="T10" fmla="*/ 2147483647 w 180"/>
                <a:gd name="T11" fmla="*/ 2147483647 h 59"/>
                <a:gd name="T12" fmla="*/ 0 w 180"/>
                <a:gd name="T13" fmla="*/ 2147483647 h 59"/>
                <a:gd name="T14" fmla="*/ 0 w 180"/>
                <a:gd name="T15" fmla="*/ 2147483647 h 59"/>
                <a:gd name="T16" fmla="*/ 2147483647 w 180"/>
                <a:gd name="T17" fmla="*/ 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0" h="59">
                  <a:moveTo>
                    <a:pt x="21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70" y="0"/>
                    <a:pt x="180" y="10"/>
                    <a:pt x="180" y="22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50"/>
                    <a:pt x="170" y="59"/>
                    <a:pt x="15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10" y="59"/>
                    <a:pt x="0" y="50"/>
                    <a:pt x="0" y="3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35"/>
            <p:cNvSpPr/>
            <p:nvPr/>
          </p:nvSpPr>
          <p:spPr bwMode="auto">
            <a:xfrm>
              <a:off x="3694298" y="1549878"/>
              <a:ext cx="838201" cy="225425"/>
            </a:xfrm>
            <a:custGeom>
              <a:avLst/>
              <a:gdLst>
                <a:gd name="T0" fmla="*/ 2147483647 w 164"/>
                <a:gd name="T1" fmla="*/ 0 h 44"/>
                <a:gd name="T2" fmla="*/ 2147483647 w 164"/>
                <a:gd name="T3" fmla="*/ 0 h 44"/>
                <a:gd name="T4" fmla="*/ 2147483647 w 164"/>
                <a:gd name="T5" fmla="*/ 2147483647 h 44"/>
                <a:gd name="T6" fmla="*/ 2147483647 w 164"/>
                <a:gd name="T7" fmla="*/ 2147483647 h 44"/>
                <a:gd name="T8" fmla="*/ 2147483647 w 164"/>
                <a:gd name="T9" fmla="*/ 2147483647 h 44"/>
                <a:gd name="T10" fmla="*/ 2147483647 w 164"/>
                <a:gd name="T11" fmla="*/ 2147483647 h 44"/>
                <a:gd name="T12" fmla="*/ 0 w 164"/>
                <a:gd name="T13" fmla="*/ 2147483647 h 44"/>
                <a:gd name="T14" fmla="*/ 0 w 164"/>
                <a:gd name="T15" fmla="*/ 2147483647 h 44"/>
                <a:gd name="T16" fmla="*/ 2147483647 w 164"/>
                <a:gd name="T17" fmla="*/ 0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44">
                  <a:moveTo>
                    <a:pt x="13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8" y="0"/>
                    <a:pt x="164" y="6"/>
                    <a:pt x="164" y="14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7"/>
                    <a:pt x="158" y="44"/>
                    <a:pt x="151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" y="44"/>
                    <a:pt x="0" y="37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20000"/>
                </a:gs>
                <a:gs pos="2083">
                  <a:srgbClr val="A20000"/>
                </a:gs>
                <a:gs pos="33000">
                  <a:srgbClr val="C00000"/>
                </a:gs>
                <a:gs pos="100000">
                  <a:srgbClr val="FF0000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86" name="TextBox 39"/>
            <p:cNvSpPr txBox="1">
              <a:spLocks noChangeArrowheads="1"/>
            </p:cNvSpPr>
            <p:nvPr/>
          </p:nvSpPr>
          <p:spPr bwMode="auto">
            <a:xfrm>
              <a:off x="3747459" y="1537958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添加内容</a:t>
              </a:r>
              <a:endParaRPr lang="zh-CN" altLang="en-US" sz="11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 bwMode="auto">
          <a:xfrm>
            <a:off x="4884738" y="1211263"/>
            <a:ext cx="914400" cy="296862"/>
            <a:chOff x="4884923" y="1273653"/>
            <a:chExt cx="914400" cy="296863"/>
          </a:xfrm>
        </p:grpSpPr>
        <p:sp>
          <p:nvSpPr>
            <p:cNvPr id="83" name="Freeform 28"/>
            <p:cNvSpPr/>
            <p:nvPr/>
          </p:nvSpPr>
          <p:spPr bwMode="auto">
            <a:xfrm>
              <a:off x="4884923" y="1273653"/>
              <a:ext cx="914400" cy="296863"/>
            </a:xfrm>
            <a:custGeom>
              <a:avLst/>
              <a:gdLst>
                <a:gd name="T0" fmla="*/ 21 w 179"/>
                <a:gd name="T1" fmla="*/ 0 h 58"/>
                <a:gd name="T2" fmla="*/ 158 w 179"/>
                <a:gd name="T3" fmla="*/ 0 h 58"/>
                <a:gd name="T4" fmla="*/ 179 w 179"/>
                <a:gd name="T5" fmla="*/ 21 h 58"/>
                <a:gd name="T6" fmla="*/ 179 w 179"/>
                <a:gd name="T7" fmla="*/ 37 h 58"/>
                <a:gd name="T8" fmla="*/ 158 w 179"/>
                <a:gd name="T9" fmla="*/ 58 h 58"/>
                <a:gd name="T10" fmla="*/ 21 w 179"/>
                <a:gd name="T11" fmla="*/ 58 h 58"/>
                <a:gd name="T12" fmla="*/ 0 w 179"/>
                <a:gd name="T13" fmla="*/ 37 h 58"/>
                <a:gd name="T14" fmla="*/ 0 w 179"/>
                <a:gd name="T15" fmla="*/ 21 h 58"/>
                <a:gd name="T16" fmla="*/ 21 w 179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58">
                  <a:moveTo>
                    <a:pt x="2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70" y="0"/>
                    <a:pt x="179" y="9"/>
                    <a:pt x="179" y="21"/>
                  </a:cubicBezTo>
                  <a:cubicBezTo>
                    <a:pt x="179" y="37"/>
                    <a:pt x="179" y="37"/>
                    <a:pt x="179" y="37"/>
                  </a:cubicBezTo>
                  <a:cubicBezTo>
                    <a:pt x="179" y="49"/>
                    <a:pt x="170" y="58"/>
                    <a:pt x="158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9" y="58"/>
                    <a:pt x="0" y="49"/>
                    <a:pt x="0" y="3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29"/>
            <p:cNvSpPr/>
            <p:nvPr/>
          </p:nvSpPr>
          <p:spPr bwMode="auto">
            <a:xfrm>
              <a:off x="4919848" y="1310165"/>
              <a:ext cx="842962" cy="223839"/>
            </a:xfrm>
            <a:custGeom>
              <a:avLst/>
              <a:gdLst>
                <a:gd name="T0" fmla="*/ 14 w 165"/>
                <a:gd name="T1" fmla="*/ 0 h 44"/>
                <a:gd name="T2" fmla="*/ 151 w 165"/>
                <a:gd name="T3" fmla="*/ 0 h 44"/>
                <a:gd name="T4" fmla="*/ 165 w 165"/>
                <a:gd name="T5" fmla="*/ 14 h 44"/>
                <a:gd name="T6" fmla="*/ 165 w 165"/>
                <a:gd name="T7" fmla="*/ 30 h 44"/>
                <a:gd name="T8" fmla="*/ 151 w 165"/>
                <a:gd name="T9" fmla="*/ 44 h 44"/>
                <a:gd name="T10" fmla="*/ 14 w 165"/>
                <a:gd name="T11" fmla="*/ 44 h 44"/>
                <a:gd name="T12" fmla="*/ 0 w 165"/>
                <a:gd name="T13" fmla="*/ 30 h 44"/>
                <a:gd name="T14" fmla="*/ 0 w 165"/>
                <a:gd name="T15" fmla="*/ 14 h 44"/>
                <a:gd name="T16" fmla="*/ 14 w 165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44">
                  <a:moveTo>
                    <a:pt x="14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9" y="0"/>
                    <a:pt x="165" y="6"/>
                    <a:pt x="165" y="14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8"/>
                    <a:pt x="159" y="44"/>
                    <a:pt x="151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6" y="44"/>
                    <a:pt x="0" y="38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83" name="TextBox 39"/>
            <p:cNvSpPr txBox="1">
              <a:spLocks noChangeArrowheads="1"/>
            </p:cNvSpPr>
            <p:nvPr/>
          </p:nvSpPr>
          <p:spPr bwMode="auto">
            <a:xfrm>
              <a:off x="4966867" y="1305903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添加内容</a:t>
              </a:r>
              <a:endParaRPr lang="zh-CN" altLang="en-US" sz="11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 bwMode="auto">
          <a:xfrm>
            <a:off x="6115050" y="1778000"/>
            <a:ext cx="914400" cy="301625"/>
            <a:chOff x="6115236" y="1840391"/>
            <a:chExt cx="914400" cy="301625"/>
          </a:xfrm>
        </p:grpSpPr>
        <p:sp>
          <p:nvSpPr>
            <p:cNvPr id="11278" name="Freeform 31"/>
            <p:cNvSpPr/>
            <p:nvPr/>
          </p:nvSpPr>
          <p:spPr bwMode="auto">
            <a:xfrm>
              <a:off x="6115236" y="1840391"/>
              <a:ext cx="914400" cy="301625"/>
            </a:xfrm>
            <a:custGeom>
              <a:avLst/>
              <a:gdLst>
                <a:gd name="T0" fmla="*/ 2147483646 w 179"/>
                <a:gd name="T1" fmla="*/ 0 h 59"/>
                <a:gd name="T2" fmla="*/ 2147483646 w 179"/>
                <a:gd name="T3" fmla="*/ 0 h 59"/>
                <a:gd name="T4" fmla="*/ 2147483646 w 179"/>
                <a:gd name="T5" fmla="*/ 2147483646 h 59"/>
                <a:gd name="T6" fmla="*/ 2147483646 w 179"/>
                <a:gd name="T7" fmla="*/ 2147483646 h 59"/>
                <a:gd name="T8" fmla="*/ 2147483646 w 179"/>
                <a:gd name="T9" fmla="*/ 2147483646 h 59"/>
                <a:gd name="T10" fmla="*/ 2147483646 w 179"/>
                <a:gd name="T11" fmla="*/ 2147483646 h 59"/>
                <a:gd name="T12" fmla="*/ 0 w 179"/>
                <a:gd name="T13" fmla="*/ 2147483646 h 59"/>
                <a:gd name="T14" fmla="*/ 0 w 179"/>
                <a:gd name="T15" fmla="*/ 2147483646 h 59"/>
                <a:gd name="T16" fmla="*/ 2147483646 w 179"/>
                <a:gd name="T17" fmla="*/ 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" h="59">
                  <a:moveTo>
                    <a:pt x="2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70" y="0"/>
                    <a:pt x="179" y="10"/>
                    <a:pt x="179" y="21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79" y="49"/>
                    <a:pt x="170" y="59"/>
                    <a:pt x="158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9" y="59"/>
                    <a:pt x="0" y="49"/>
                    <a:pt x="0" y="3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lose/>
                </a:path>
              </a:pathLst>
            </a:custGeom>
            <a:solidFill>
              <a:srgbClr val="B8B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32"/>
            <p:cNvSpPr/>
            <p:nvPr/>
          </p:nvSpPr>
          <p:spPr bwMode="auto">
            <a:xfrm>
              <a:off x="6151748" y="1881666"/>
              <a:ext cx="842963" cy="219075"/>
            </a:xfrm>
            <a:custGeom>
              <a:avLst/>
              <a:gdLst>
                <a:gd name="T0" fmla="*/ 2147483646 w 165"/>
                <a:gd name="T1" fmla="*/ 0 h 43"/>
                <a:gd name="T2" fmla="*/ 2147483646 w 165"/>
                <a:gd name="T3" fmla="*/ 0 h 43"/>
                <a:gd name="T4" fmla="*/ 2147483646 w 165"/>
                <a:gd name="T5" fmla="*/ 2147483646 h 43"/>
                <a:gd name="T6" fmla="*/ 2147483646 w 165"/>
                <a:gd name="T7" fmla="*/ 2147483646 h 43"/>
                <a:gd name="T8" fmla="*/ 2147483646 w 165"/>
                <a:gd name="T9" fmla="*/ 2147483646 h 43"/>
                <a:gd name="T10" fmla="*/ 2147483646 w 165"/>
                <a:gd name="T11" fmla="*/ 2147483646 h 43"/>
                <a:gd name="T12" fmla="*/ 0 w 165"/>
                <a:gd name="T13" fmla="*/ 2147483646 h 43"/>
                <a:gd name="T14" fmla="*/ 0 w 165"/>
                <a:gd name="T15" fmla="*/ 2147483646 h 43"/>
                <a:gd name="T16" fmla="*/ 2147483646 w 165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43">
                  <a:moveTo>
                    <a:pt x="14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9" y="0"/>
                    <a:pt x="165" y="6"/>
                    <a:pt x="165" y="13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7"/>
                    <a:pt x="159" y="43"/>
                    <a:pt x="151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6" y="43"/>
                    <a:pt x="0" y="37"/>
                    <a:pt x="0" y="3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4B5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TextBox 39"/>
            <p:cNvSpPr txBox="1">
              <a:spLocks noChangeArrowheads="1"/>
            </p:cNvSpPr>
            <p:nvPr/>
          </p:nvSpPr>
          <p:spPr bwMode="auto">
            <a:xfrm>
              <a:off x="6200110" y="1869564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添加内容</a:t>
              </a:r>
              <a:endParaRPr lang="zh-CN" altLang="en-US" sz="11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1163638" y="4087813"/>
            <a:ext cx="70215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20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20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827088" y="220663"/>
            <a:ext cx="26654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 bwMode="auto">
          <a:xfrm>
            <a:off x="1036638" y="1960563"/>
            <a:ext cx="5830887" cy="430212"/>
            <a:chOff x="1035860" y="2067694"/>
            <a:chExt cx="5831249" cy="430970"/>
          </a:xfrm>
        </p:grpSpPr>
        <p:grpSp>
          <p:nvGrpSpPr>
            <p:cNvPr id="12371" name="组合 61"/>
            <p:cNvGrpSpPr/>
            <p:nvPr/>
          </p:nvGrpSpPr>
          <p:grpSpPr bwMode="auto">
            <a:xfrm>
              <a:off x="1035860" y="2067694"/>
              <a:ext cx="855455" cy="430970"/>
              <a:chOff x="1253348" y="2077280"/>
              <a:chExt cx="855455" cy="430970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1253348" y="2501889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680411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/>
              <p:cNvSpPr/>
              <p:nvPr/>
            </p:nvSpPr>
            <p:spPr>
              <a:xfrm>
                <a:off x="161055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72" name="组合 62"/>
            <p:cNvGrpSpPr/>
            <p:nvPr/>
          </p:nvGrpSpPr>
          <p:grpSpPr bwMode="auto">
            <a:xfrm>
              <a:off x="3499056" y="2074875"/>
              <a:ext cx="855455" cy="423789"/>
              <a:chOff x="1253348" y="2084461"/>
              <a:chExt cx="855455" cy="423789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1254105" y="2508250"/>
                <a:ext cx="8541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1611314" y="2085231"/>
                <a:ext cx="133358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4" name="直接连接符 63"/>
            <p:cNvCxnSpPr/>
            <p:nvPr/>
          </p:nvCxnSpPr>
          <p:spPr>
            <a:xfrm>
              <a:off x="3923701" y="2206049"/>
              <a:ext cx="0" cy="2862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74" name="组合 64"/>
            <p:cNvGrpSpPr/>
            <p:nvPr/>
          </p:nvGrpSpPr>
          <p:grpSpPr bwMode="auto">
            <a:xfrm>
              <a:off x="6011654" y="2067694"/>
              <a:ext cx="855455" cy="424869"/>
              <a:chOff x="1253348" y="2077280"/>
              <a:chExt cx="855455" cy="424869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1253088" y="2501889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1680151" y="2212455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/>
              <p:cNvSpPr/>
              <p:nvPr/>
            </p:nvSpPr>
            <p:spPr>
              <a:xfrm>
                <a:off x="161029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 bwMode="auto">
          <a:xfrm flipV="1">
            <a:off x="2312988" y="3179763"/>
            <a:ext cx="5832475" cy="431800"/>
            <a:chOff x="1035860" y="2067694"/>
            <a:chExt cx="5831249" cy="430970"/>
          </a:xfrm>
        </p:grpSpPr>
        <p:grpSp>
          <p:nvGrpSpPr>
            <p:cNvPr id="12359" name="组合 74"/>
            <p:cNvGrpSpPr/>
            <p:nvPr/>
          </p:nvGrpSpPr>
          <p:grpSpPr bwMode="auto">
            <a:xfrm>
              <a:off x="1035860" y="2074044"/>
              <a:ext cx="855455" cy="418519"/>
              <a:chOff x="1253348" y="2083630"/>
              <a:chExt cx="855455" cy="418519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1253348" y="2501912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1680295" y="2211959"/>
                <a:ext cx="0" cy="28678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椭圆 85"/>
              <p:cNvSpPr/>
              <p:nvPr/>
            </p:nvSpPr>
            <p:spPr>
              <a:xfrm>
                <a:off x="1619983" y="2083618"/>
                <a:ext cx="134910" cy="13309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60" name="组合 75"/>
            <p:cNvGrpSpPr/>
            <p:nvPr/>
          </p:nvGrpSpPr>
          <p:grpSpPr bwMode="auto">
            <a:xfrm>
              <a:off x="3499056" y="2078050"/>
              <a:ext cx="855455" cy="420614"/>
              <a:chOff x="1253348" y="2087636"/>
              <a:chExt cx="855455" cy="42061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1253434" y="2508250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1610546" y="2088372"/>
                <a:ext cx="134910" cy="13309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7" name="直接连接符 76"/>
            <p:cNvCxnSpPr/>
            <p:nvPr/>
          </p:nvCxnSpPr>
          <p:spPr>
            <a:xfrm>
              <a:off x="3922915" y="2205542"/>
              <a:ext cx="0" cy="2867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62" name="组合 77"/>
            <p:cNvGrpSpPr/>
            <p:nvPr/>
          </p:nvGrpSpPr>
          <p:grpSpPr bwMode="auto">
            <a:xfrm>
              <a:off x="6011654" y="2067694"/>
              <a:ext cx="855455" cy="424869"/>
              <a:chOff x="1253348" y="2077280"/>
              <a:chExt cx="855455" cy="4248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253320" y="2501912"/>
                <a:ext cx="8554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1680268" y="2211959"/>
                <a:ext cx="0" cy="28678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椭圆 80"/>
              <p:cNvSpPr/>
              <p:nvPr/>
            </p:nvSpPr>
            <p:spPr>
              <a:xfrm>
                <a:off x="1610433" y="2077280"/>
                <a:ext cx="134909" cy="13309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687388" y="1173163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3317875" y="1173163"/>
            <a:ext cx="1563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5721350" y="1173163"/>
            <a:ext cx="1563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1890713" y="3679825"/>
            <a:ext cx="1563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/>
          <p:cNvSpPr>
            <a:spLocks noChangeArrowheads="1"/>
          </p:cNvSpPr>
          <p:nvPr/>
        </p:nvSpPr>
        <p:spPr bwMode="auto">
          <a:xfrm>
            <a:off x="4427538" y="3679825"/>
            <a:ext cx="1563687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6910388" y="3679825"/>
            <a:ext cx="1563687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 bwMode="auto">
          <a:xfrm>
            <a:off x="4433888" y="1817688"/>
            <a:ext cx="1503362" cy="1295400"/>
            <a:chOff x="4433892" y="1559695"/>
            <a:chExt cx="1503527" cy="1296144"/>
          </a:xfrm>
        </p:grpSpPr>
        <p:grpSp>
          <p:nvGrpSpPr>
            <p:cNvPr id="12351" name="组合 93"/>
            <p:cNvGrpSpPr/>
            <p:nvPr/>
          </p:nvGrpSpPr>
          <p:grpSpPr bwMode="auto">
            <a:xfrm>
              <a:off x="4433892" y="1559695"/>
              <a:ext cx="1503527" cy="1296144"/>
              <a:chOff x="4433892" y="1445245"/>
              <a:chExt cx="1503527" cy="1296144"/>
            </a:xfrm>
          </p:grpSpPr>
          <p:sp>
            <p:nvSpPr>
              <p:cNvPr id="100" name="六边形 99"/>
              <p:cNvSpPr/>
              <p:nvPr/>
            </p:nvSpPr>
            <p:spPr>
              <a:xfrm rot="10800000">
                <a:off x="4433892" y="1445245"/>
                <a:ext cx="1503527" cy="1296144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 bwMode="auto">
              <a:xfrm>
                <a:off x="4708601" y="2077744"/>
                <a:ext cx="954107" cy="3231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sz="1500" dirty="0">
                    <a:solidFill>
                      <a:prstClr val="black"/>
                    </a:solidFill>
                  </a:rPr>
                  <a:t>添加主题</a:t>
                </a:r>
                <a:endParaRPr lang="zh-CN" altLang="en-US" sz="1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52" name="组合 94"/>
            <p:cNvGrpSpPr/>
            <p:nvPr/>
          </p:nvGrpSpPr>
          <p:grpSpPr bwMode="auto">
            <a:xfrm>
              <a:off x="5006974" y="1765895"/>
              <a:ext cx="404813" cy="404813"/>
              <a:chOff x="4749007" y="-184151"/>
              <a:chExt cx="404813" cy="404813"/>
            </a:xfrm>
          </p:grpSpPr>
          <p:sp>
            <p:nvSpPr>
              <p:cNvPr id="12353" name="Oval 31"/>
              <p:cNvSpPr>
                <a:spLocks noChangeArrowheads="1"/>
              </p:cNvSpPr>
              <p:nvPr/>
            </p:nvSpPr>
            <p:spPr bwMode="auto">
              <a:xfrm>
                <a:off x="4749007" y="-184151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54" name="组合 31"/>
              <p:cNvGrpSpPr/>
              <p:nvPr/>
            </p:nvGrpSpPr>
            <p:grpSpPr bwMode="auto">
              <a:xfrm>
                <a:off x="4823646" y="-98886"/>
                <a:ext cx="258846" cy="236874"/>
                <a:chOff x="3306763" y="2363788"/>
                <a:chExt cx="258763" cy="236538"/>
              </a:xfrm>
            </p:grpSpPr>
            <p:sp>
              <p:nvSpPr>
                <p:cNvPr id="98" name="Freeform 35"/>
                <p:cNvSpPr/>
                <p:nvPr/>
              </p:nvSpPr>
              <p:spPr bwMode="auto">
                <a:xfrm>
                  <a:off x="3344905" y="2455000"/>
                  <a:ext cx="179349" cy="63446"/>
                </a:xfrm>
                <a:custGeom>
                  <a:avLst/>
                  <a:gdLst>
                    <a:gd name="T0" fmla="*/ 2147483646 w 48"/>
                    <a:gd name="T1" fmla="*/ 0 h 17"/>
                    <a:gd name="T2" fmla="*/ 2147483646 w 48"/>
                    <a:gd name="T3" fmla="*/ 2147483646 h 17"/>
                    <a:gd name="T4" fmla="*/ 2147483646 w 48"/>
                    <a:gd name="T5" fmla="*/ 2147483646 h 17"/>
                    <a:gd name="T6" fmla="*/ 2147483646 w 48"/>
                    <a:gd name="T7" fmla="*/ 2147483646 h 17"/>
                    <a:gd name="T8" fmla="*/ 2147483646 w 48"/>
                    <a:gd name="T9" fmla="*/ 0 h 17"/>
                    <a:gd name="T10" fmla="*/ 2147483646 w 4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17">
                      <a:moveTo>
                        <a:pt x="1" y="0"/>
                      </a:moveTo>
                      <a:cubicBezTo>
                        <a:pt x="0" y="3"/>
                        <a:pt x="1" y="6"/>
                        <a:pt x="2" y="8"/>
                      </a:cubicBezTo>
                      <a:cubicBezTo>
                        <a:pt x="7" y="16"/>
                        <a:pt x="21" y="17"/>
                        <a:pt x="24" y="17"/>
                      </a:cubicBezTo>
                      <a:cubicBezTo>
                        <a:pt x="28" y="17"/>
                        <a:pt x="42" y="16"/>
                        <a:pt x="47" y="8"/>
                      </a:cubicBezTo>
                      <a:cubicBezTo>
                        <a:pt x="48" y="6"/>
                        <a:pt x="48" y="3"/>
                        <a:pt x="4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Freeform 36"/>
                <p:cNvSpPr>
                  <a:spLocks noEditPoints="1"/>
                </p:cNvSpPr>
                <p:nvPr/>
              </p:nvSpPr>
              <p:spPr bwMode="auto">
                <a:xfrm>
                  <a:off x="3306813" y="2372520"/>
                  <a:ext cx="258707" cy="228407"/>
                </a:xfrm>
                <a:custGeom>
                  <a:avLst/>
                  <a:gdLst>
                    <a:gd name="T0" fmla="*/ 2147483646 w 69"/>
                    <a:gd name="T1" fmla="*/ 0 h 63"/>
                    <a:gd name="T2" fmla="*/ 2147483646 w 69"/>
                    <a:gd name="T3" fmla="*/ 0 h 63"/>
                    <a:gd name="T4" fmla="*/ 2147483646 w 69"/>
                    <a:gd name="T5" fmla="*/ 2147483646 h 63"/>
                    <a:gd name="T6" fmla="*/ 2147483646 w 69"/>
                    <a:gd name="T7" fmla="*/ 2147483646 h 63"/>
                    <a:gd name="T8" fmla="*/ 2147483646 w 69"/>
                    <a:gd name="T9" fmla="*/ 2147483646 h 63"/>
                    <a:gd name="T10" fmla="*/ 2147483646 w 69"/>
                    <a:gd name="T11" fmla="*/ 2147483646 h 63"/>
                    <a:gd name="T12" fmla="*/ 2147483646 w 69"/>
                    <a:gd name="T13" fmla="*/ 2147483646 h 63"/>
                    <a:gd name="T14" fmla="*/ 2147483646 w 69"/>
                    <a:gd name="T15" fmla="*/ 2147483646 h 63"/>
                    <a:gd name="T16" fmla="*/ 2147483646 w 69"/>
                    <a:gd name="T17" fmla="*/ 2147483646 h 63"/>
                    <a:gd name="T18" fmla="*/ 2147483646 w 69"/>
                    <a:gd name="T19" fmla="*/ 2147483646 h 63"/>
                    <a:gd name="T20" fmla="*/ 2147483646 w 69"/>
                    <a:gd name="T21" fmla="*/ 2147483646 h 63"/>
                    <a:gd name="T22" fmla="*/ 2147483646 w 69"/>
                    <a:gd name="T23" fmla="*/ 2147483646 h 63"/>
                    <a:gd name="T24" fmla="*/ 2147483646 w 69"/>
                    <a:gd name="T25" fmla="*/ 2147483646 h 63"/>
                    <a:gd name="T26" fmla="*/ 2147483646 w 69"/>
                    <a:gd name="T27" fmla="*/ 2147483646 h 63"/>
                    <a:gd name="T28" fmla="*/ 2147483646 w 69"/>
                    <a:gd name="T29" fmla="*/ 2147483646 h 63"/>
                    <a:gd name="T30" fmla="*/ 2147483646 w 69"/>
                    <a:gd name="T31" fmla="*/ 2147483646 h 63"/>
                    <a:gd name="T32" fmla="*/ 2147483646 w 69"/>
                    <a:gd name="T33" fmla="*/ 0 h 63"/>
                    <a:gd name="T34" fmla="*/ 2147483646 w 69"/>
                    <a:gd name="T35" fmla="*/ 2147483646 h 63"/>
                    <a:gd name="T36" fmla="*/ 2147483646 w 69"/>
                    <a:gd name="T37" fmla="*/ 2147483646 h 63"/>
                    <a:gd name="T38" fmla="*/ 2147483646 w 69"/>
                    <a:gd name="T39" fmla="*/ 2147483646 h 63"/>
                    <a:gd name="T40" fmla="*/ 2147483646 w 69"/>
                    <a:gd name="T41" fmla="*/ 2147483646 h 63"/>
                    <a:gd name="T42" fmla="*/ 2147483646 w 69"/>
                    <a:gd name="T43" fmla="*/ 2147483646 h 63"/>
                    <a:gd name="T44" fmla="*/ 2147483646 w 69"/>
                    <a:gd name="T45" fmla="*/ 2147483646 h 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9" h="63">
                      <a:moveTo>
                        <a:pt x="5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2" y="14"/>
                        <a:pt x="0" y="26"/>
                        <a:pt x="5" y="34"/>
                      </a:cubicBezTo>
                      <a:cubicBezTo>
                        <a:pt x="10" y="44"/>
                        <a:pt x="24" y="47"/>
                        <a:pt x="31" y="48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14" y="59"/>
                        <a:pt x="13" y="60"/>
                        <a:pt x="13" y="61"/>
                      </a:cubicBezTo>
                      <a:cubicBezTo>
                        <a:pt x="13" y="62"/>
                        <a:pt x="14" y="63"/>
                        <a:pt x="15" y="63"/>
                      </a:cubicBezTo>
                      <a:cubicBezTo>
                        <a:pt x="54" y="63"/>
                        <a:pt x="54" y="63"/>
                        <a:pt x="54" y="63"/>
                      </a:cubicBezTo>
                      <a:cubicBezTo>
                        <a:pt x="55" y="63"/>
                        <a:pt x="56" y="62"/>
                        <a:pt x="56" y="61"/>
                      </a:cubicBezTo>
                      <a:cubicBezTo>
                        <a:pt x="56" y="60"/>
                        <a:pt x="55" y="59"/>
                        <a:pt x="54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45" y="47"/>
                        <a:pt x="58" y="44"/>
                        <a:pt x="64" y="34"/>
                      </a:cubicBezTo>
                      <a:cubicBezTo>
                        <a:pt x="69" y="26"/>
                        <a:pt x="67" y="14"/>
                        <a:pt x="58" y="1"/>
                      </a:cubicBezTo>
                      <a:lnTo>
                        <a:pt x="58" y="0"/>
                      </a:lnTo>
                      <a:close/>
                      <a:moveTo>
                        <a:pt x="60" y="32"/>
                      </a:moveTo>
                      <a:cubicBezTo>
                        <a:pt x="55" y="42"/>
                        <a:pt x="38" y="43"/>
                        <a:pt x="34" y="43"/>
                      </a:cubicBezTo>
                      <a:cubicBezTo>
                        <a:pt x="31" y="43"/>
                        <a:pt x="14" y="42"/>
                        <a:pt x="9" y="32"/>
                      </a:cubicBezTo>
                      <a:cubicBezTo>
                        <a:pt x="5" y="25"/>
                        <a:pt x="7" y="16"/>
                        <a:pt x="14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62" y="16"/>
                        <a:pt x="64" y="25"/>
                        <a:pt x="60" y="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02" name="组合 101"/>
          <p:cNvGrpSpPr/>
          <p:nvPr/>
        </p:nvGrpSpPr>
        <p:grpSpPr bwMode="auto">
          <a:xfrm>
            <a:off x="6942138" y="1817688"/>
            <a:ext cx="1503362" cy="1295400"/>
            <a:chOff x="6941348" y="1559695"/>
            <a:chExt cx="1503527" cy="1296144"/>
          </a:xfrm>
        </p:grpSpPr>
        <p:grpSp>
          <p:nvGrpSpPr>
            <p:cNvPr id="12342" name="组合 102"/>
            <p:cNvGrpSpPr/>
            <p:nvPr/>
          </p:nvGrpSpPr>
          <p:grpSpPr bwMode="auto">
            <a:xfrm>
              <a:off x="6941348" y="1559695"/>
              <a:ext cx="1503527" cy="1296144"/>
              <a:chOff x="6941348" y="1445245"/>
              <a:chExt cx="1503527" cy="1296144"/>
            </a:xfrm>
          </p:grpSpPr>
          <p:sp>
            <p:nvSpPr>
              <p:cNvPr id="110" name="六边形 109"/>
              <p:cNvSpPr/>
              <p:nvPr/>
            </p:nvSpPr>
            <p:spPr>
              <a:xfrm rot="10800000">
                <a:off x="6941348" y="1445245"/>
                <a:ext cx="1503527" cy="1296144"/>
              </a:xfrm>
              <a:prstGeom prst="hexagon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91000">
                    <a:srgbClr val="EAEAEA"/>
                  </a:gs>
                  <a:gs pos="59000">
                    <a:srgbClr val="C2C2C2"/>
                  </a:gs>
                  <a:gs pos="1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 bwMode="auto">
              <a:xfrm>
                <a:off x="7216057" y="2077744"/>
                <a:ext cx="954107" cy="3231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sz="1500" dirty="0">
                    <a:solidFill>
                      <a:prstClr val="black"/>
                    </a:solidFill>
                  </a:rPr>
                  <a:t>添加主题</a:t>
                </a:r>
                <a:endParaRPr lang="zh-CN" altLang="en-US" sz="1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43" name="组合 103"/>
            <p:cNvGrpSpPr/>
            <p:nvPr/>
          </p:nvGrpSpPr>
          <p:grpSpPr bwMode="auto">
            <a:xfrm>
              <a:off x="7490704" y="1765895"/>
              <a:ext cx="404813" cy="404813"/>
              <a:chOff x="6196807" y="-184151"/>
              <a:chExt cx="404813" cy="404813"/>
            </a:xfrm>
          </p:grpSpPr>
          <p:sp>
            <p:nvSpPr>
              <p:cNvPr id="12344" name="Oval 32"/>
              <p:cNvSpPr>
                <a:spLocks noChangeArrowheads="1"/>
              </p:cNvSpPr>
              <p:nvPr/>
            </p:nvSpPr>
            <p:spPr bwMode="auto">
              <a:xfrm>
                <a:off x="6196786" y="-183858"/>
                <a:ext cx="404856" cy="4050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45" name="组合 34"/>
              <p:cNvGrpSpPr/>
              <p:nvPr/>
            </p:nvGrpSpPr>
            <p:grpSpPr bwMode="auto">
              <a:xfrm>
                <a:off x="6245999" y="-98880"/>
                <a:ext cx="306258" cy="228925"/>
                <a:chOff x="4729163" y="2363788"/>
                <a:chExt cx="306388" cy="228600"/>
              </a:xfrm>
            </p:grpSpPr>
            <p:sp>
              <p:nvSpPr>
                <p:cNvPr id="107" name="Freeform 37"/>
                <p:cNvSpPr>
                  <a:spLocks noEditPoints="1"/>
                </p:cNvSpPr>
                <p:nvPr/>
              </p:nvSpPr>
              <p:spPr bwMode="auto">
                <a:xfrm>
                  <a:off x="4773641" y="2420098"/>
                  <a:ext cx="217604" cy="172891"/>
                </a:xfrm>
                <a:custGeom>
                  <a:avLst/>
                  <a:gdLst>
                    <a:gd name="T0" fmla="*/ 2147483646 w 58"/>
                    <a:gd name="T1" fmla="*/ 2147483646 h 46"/>
                    <a:gd name="T2" fmla="*/ 2147483646 w 58"/>
                    <a:gd name="T3" fmla="*/ 2147483646 h 46"/>
                    <a:gd name="T4" fmla="*/ 2147483646 w 58"/>
                    <a:gd name="T5" fmla="*/ 2147483646 h 46"/>
                    <a:gd name="T6" fmla="*/ 2147483646 w 58"/>
                    <a:gd name="T7" fmla="*/ 0 h 46"/>
                    <a:gd name="T8" fmla="*/ 2147483646 w 58"/>
                    <a:gd name="T9" fmla="*/ 2147483646 h 46"/>
                    <a:gd name="T10" fmla="*/ 2147483646 w 58"/>
                    <a:gd name="T11" fmla="*/ 2147483646 h 46"/>
                    <a:gd name="T12" fmla="*/ 2147483646 w 58"/>
                    <a:gd name="T13" fmla="*/ 2147483646 h 46"/>
                    <a:gd name="T14" fmla="*/ 2147483646 w 58"/>
                    <a:gd name="T15" fmla="*/ 2147483646 h 46"/>
                    <a:gd name="T16" fmla="*/ 2147483646 w 58"/>
                    <a:gd name="T17" fmla="*/ 0 h 46"/>
                    <a:gd name="T18" fmla="*/ 2147483646 w 58"/>
                    <a:gd name="T19" fmla="*/ 2147483646 h 46"/>
                    <a:gd name="T20" fmla="*/ 2147483646 w 58"/>
                    <a:gd name="T21" fmla="*/ 2147483646 h 46"/>
                    <a:gd name="T22" fmla="*/ 2147483646 w 58"/>
                    <a:gd name="T23" fmla="*/ 2147483646 h 46"/>
                    <a:gd name="T24" fmla="*/ 0 w 58"/>
                    <a:gd name="T25" fmla="*/ 2147483646 h 46"/>
                    <a:gd name="T26" fmla="*/ 0 w 58"/>
                    <a:gd name="T27" fmla="*/ 2147483646 h 46"/>
                    <a:gd name="T28" fmla="*/ 2147483646 w 58"/>
                    <a:gd name="T29" fmla="*/ 2147483646 h 46"/>
                    <a:gd name="T30" fmla="*/ 2147483646 w 58"/>
                    <a:gd name="T31" fmla="*/ 2147483646 h 46"/>
                    <a:gd name="T32" fmla="*/ 2147483646 w 58"/>
                    <a:gd name="T33" fmla="*/ 2147483646 h 46"/>
                    <a:gd name="T34" fmla="*/ 2147483646 w 58"/>
                    <a:gd name="T35" fmla="*/ 2147483646 h 46"/>
                    <a:gd name="T36" fmla="*/ 2147483646 w 58"/>
                    <a:gd name="T37" fmla="*/ 2147483646 h 46"/>
                    <a:gd name="T38" fmla="*/ 2147483646 w 58"/>
                    <a:gd name="T39" fmla="*/ 2147483646 h 46"/>
                    <a:gd name="T40" fmla="*/ 2147483646 w 58"/>
                    <a:gd name="T41" fmla="*/ 2147483646 h 46"/>
                    <a:gd name="T42" fmla="*/ 2147483646 w 58"/>
                    <a:gd name="T43" fmla="*/ 2147483646 h 46"/>
                    <a:gd name="T44" fmla="*/ 2147483646 w 58"/>
                    <a:gd name="T45" fmla="*/ 2147483646 h 46"/>
                    <a:gd name="T46" fmla="*/ 2147483646 w 58"/>
                    <a:gd name="T47" fmla="*/ 2147483646 h 46"/>
                    <a:gd name="T48" fmla="*/ 2147483646 w 58"/>
                    <a:gd name="T49" fmla="*/ 2147483646 h 46"/>
                    <a:gd name="T50" fmla="*/ 2147483646 w 58"/>
                    <a:gd name="T51" fmla="*/ 2147483646 h 46"/>
                    <a:gd name="T52" fmla="*/ 2147483646 w 58"/>
                    <a:gd name="T53" fmla="*/ 2147483646 h 46"/>
                    <a:gd name="T54" fmla="*/ 2147483646 w 58"/>
                    <a:gd name="T55" fmla="*/ 2147483646 h 4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58" h="46">
                      <a:moveTo>
                        <a:pt x="51" y="11"/>
                      </a:move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4" y="1"/>
                        <a:pt x="42" y="0"/>
                        <a:pt x="41" y="0"/>
                      </a:cubicBezTo>
                      <a:cubicBezTo>
                        <a:pt x="39" y="0"/>
                        <a:pt x="38" y="1"/>
                        <a:pt x="38" y="3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1"/>
                        <a:pt x="19" y="0"/>
                        <a:pt x="17" y="0"/>
                      </a:cubicBezTo>
                      <a:cubicBezTo>
                        <a:pt x="15" y="0"/>
                        <a:pt x="14" y="1"/>
                        <a:pt x="14" y="3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8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14"/>
                        <a:pt x="55" y="11"/>
                        <a:pt x="51" y="11"/>
                      </a:cubicBezTo>
                      <a:close/>
                      <a:moveTo>
                        <a:pt x="29" y="41"/>
                      </a:moveTo>
                      <a:cubicBezTo>
                        <a:pt x="21" y="41"/>
                        <a:pt x="15" y="35"/>
                        <a:pt x="15" y="28"/>
                      </a:cubicBezTo>
                      <a:cubicBezTo>
                        <a:pt x="15" y="26"/>
                        <a:pt x="16" y="24"/>
                        <a:pt x="17" y="22"/>
                      </a:cubicBezTo>
                      <a:cubicBezTo>
                        <a:pt x="17" y="21"/>
                        <a:pt x="18" y="20"/>
                        <a:pt x="18" y="19"/>
                      </a:cubicBezTo>
                      <a:cubicBezTo>
                        <a:pt x="19" y="18"/>
                        <a:pt x="19" y="18"/>
                        <a:pt x="20" y="17"/>
                      </a:cubicBezTo>
                      <a:cubicBezTo>
                        <a:pt x="22" y="15"/>
                        <a:pt x="25" y="14"/>
                        <a:pt x="29" y="14"/>
                      </a:cubicBezTo>
                      <a:cubicBezTo>
                        <a:pt x="32" y="14"/>
                        <a:pt x="36" y="15"/>
                        <a:pt x="38" y="17"/>
                      </a:cubicBezTo>
                      <a:cubicBezTo>
                        <a:pt x="39" y="18"/>
                        <a:pt x="39" y="18"/>
                        <a:pt x="40" y="19"/>
                      </a:cubicBezTo>
                      <a:cubicBezTo>
                        <a:pt x="40" y="20"/>
                        <a:pt x="41" y="21"/>
                        <a:pt x="41" y="22"/>
                      </a:cubicBezTo>
                      <a:cubicBezTo>
                        <a:pt x="42" y="24"/>
                        <a:pt x="43" y="26"/>
                        <a:pt x="43" y="28"/>
                      </a:cubicBezTo>
                      <a:cubicBezTo>
                        <a:pt x="43" y="35"/>
                        <a:pt x="36" y="41"/>
                        <a:pt x="29" y="41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Freeform 38"/>
                <p:cNvSpPr/>
                <p:nvPr/>
              </p:nvSpPr>
              <p:spPr bwMode="auto">
                <a:xfrm>
                  <a:off x="4848293" y="2491476"/>
                  <a:ext cx="68298" cy="68204"/>
                </a:xfrm>
                <a:custGeom>
                  <a:avLst/>
                  <a:gdLst>
                    <a:gd name="T0" fmla="*/ 2147483646 w 18"/>
                    <a:gd name="T1" fmla="*/ 0 h 18"/>
                    <a:gd name="T2" fmla="*/ 2147483646 w 18"/>
                    <a:gd name="T3" fmla="*/ 0 h 18"/>
                    <a:gd name="T4" fmla="*/ 2147483646 w 18"/>
                    <a:gd name="T5" fmla="*/ 0 h 18"/>
                    <a:gd name="T6" fmla="*/ 0 w 18"/>
                    <a:gd name="T7" fmla="*/ 2147483646 h 18"/>
                    <a:gd name="T8" fmla="*/ 2147483646 w 18"/>
                    <a:gd name="T9" fmla="*/ 2147483646 h 18"/>
                    <a:gd name="T10" fmla="*/ 2147483646 w 18"/>
                    <a:gd name="T11" fmla="*/ 2147483646 h 18"/>
                    <a:gd name="T12" fmla="*/ 2147483646 w 18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18">
                      <a:moveTo>
                        <a:pt x="11" y="0"/>
                      </a:move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3" y="1"/>
                        <a:pt x="0" y="5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4"/>
                        <a:pt x="18" y="9"/>
                      </a:cubicBezTo>
                      <a:cubicBezTo>
                        <a:pt x="18" y="5"/>
                        <a:pt x="15" y="1"/>
                        <a:pt x="1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Freeform 39"/>
                <p:cNvSpPr/>
                <p:nvPr/>
              </p:nvSpPr>
              <p:spPr bwMode="auto">
                <a:xfrm>
                  <a:off x="4729167" y="2366169"/>
                  <a:ext cx="306551" cy="95169"/>
                </a:xfrm>
                <a:custGeom>
                  <a:avLst/>
                  <a:gdLst>
                    <a:gd name="T0" fmla="*/ 2147483646 w 82"/>
                    <a:gd name="T1" fmla="*/ 2147483646 h 26"/>
                    <a:gd name="T2" fmla="*/ 2147483646 w 82"/>
                    <a:gd name="T3" fmla="*/ 2147483646 h 26"/>
                    <a:gd name="T4" fmla="*/ 2147483646 w 82"/>
                    <a:gd name="T5" fmla="*/ 2147483646 h 26"/>
                    <a:gd name="T6" fmla="*/ 2147483646 w 82"/>
                    <a:gd name="T7" fmla="*/ 2147483646 h 26"/>
                    <a:gd name="T8" fmla="*/ 2147483646 w 82"/>
                    <a:gd name="T9" fmla="*/ 2147483646 h 26"/>
                    <a:gd name="T10" fmla="*/ 2147483646 w 82"/>
                    <a:gd name="T11" fmla="*/ 2147483646 h 26"/>
                    <a:gd name="T12" fmla="*/ 2147483646 w 82"/>
                    <a:gd name="T13" fmla="*/ 2147483646 h 26"/>
                    <a:gd name="T14" fmla="*/ 2147483646 w 82"/>
                    <a:gd name="T15" fmla="*/ 2147483646 h 26"/>
                    <a:gd name="T16" fmla="*/ 2147483646 w 82"/>
                    <a:gd name="T17" fmla="*/ 2147483646 h 26"/>
                    <a:gd name="T18" fmla="*/ 2147483646 w 82"/>
                    <a:gd name="T19" fmla="*/ 2147483646 h 26"/>
                    <a:gd name="T20" fmla="*/ 2147483646 w 82"/>
                    <a:gd name="T21" fmla="*/ 2147483646 h 26"/>
                    <a:gd name="T22" fmla="*/ 2147483646 w 82"/>
                    <a:gd name="T23" fmla="*/ 2147483646 h 26"/>
                    <a:gd name="T24" fmla="*/ 2147483646 w 82"/>
                    <a:gd name="T25" fmla="*/ 2147483646 h 26"/>
                    <a:gd name="T26" fmla="*/ 2147483646 w 82"/>
                    <a:gd name="T27" fmla="*/ 2147483646 h 26"/>
                    <a:gd name="T28" fmla="*/ 2147483646 w 82"/>
                    <a:gd name="T29" fmla="*/ 2147483646 h 26"/>
                    <a:gd name="T30" fmla="*/ 2147483646 w 82"/>
                    <a:gd name="T31" fmla="*/ 2147483646 h 26"/>
                    <a:gd name="T32" fmla="*/ 2147483646 w 82"/>
                    <a:gd name="T33" fmla="*/ 2147483646 h 2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82" h="26">
                      <a:moveTo>
                        <a:pt x="75" y="8"/>
                      </a:moveTo>
                      <a:cubicBezTo>
                        <a:pt x="73" y="7"/>
                        <a:pt x="70" y="6"/>
                        <a:pt x="68" y="6"/>
                      </a:cubicBezTo>
                      <a:cubicBezTo>
                        <a:pt x="50" y="0"/>
                        <a:pt x="32" y="0"/>
                        <a:pt x="14" y="6"/>
                      </a:cubicBezTo>
                      <a:cubicBezTo>
                        <a:pt x="12" y="6"/>
                        <a:pt x="9" y="7"/>
                        <a:pt x="7" y="8"/>
                      </a:cubicBezTo>
                      <a:cubicBezTo>
                        <a:pt x="2" y="10"/>
                        <a:pt x="0" y="14"/>
                        <a:pt x="1" y="18"/>
                      </a:cubicBezTo>
                      <a:cubicBezTo>
                        <a:pt x="1" y="18"/>
                        <a:pt x="1" y="19"/>
                        <a:pt x="2" y="19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4" y="24"/>
                        <a:pt x="8" y="26"/>
                        <a:pt x="12" y="24"/>
                      </a:cubicBezTo>
                      <a:cubicBezTo>
                        <a:pt x="14" y="23"/>
                        <a:pt x="16" y="22"/>
                        <a:pt x="19" y="22"/>
                      </a:cubicBezTo>
                      <a:cubicBezTo>
                        <a:pt x="22" y="20"/>
                        <a:pt x="25" y="17"/>
                        <a:pt x="25" y="13"/>
                      </a:cubicBezTo>
                      <a:cubicBezTo>
                        <a:pt x="35" y="11"/>
                        <a:pt x="46" y="11"/>
                        <a:pt x="57" y="13"/>
                      </a:cubicBezTo>
                      <a:cubicBezTo>
                        <a:pt x="57" y="17"/>
                        <a:pt x="60" y="20"/>
                        <a:pt x="63" y="22"/>
                      </a:cubicBezTo>
                      <a:cubicBezTo>
                        <a:pt x="65" y="22"/>
                        <a:pt x="67" y="23"/>
                        <a:pt x="70" y="24"/>
                      </a:cubicBezTo>
                      <a:cubicBezTo>
                        <a:pt x="73" y="26"/>
                        <a:pt x="78" y="24"/>
                        <a:pt x="80" y="20"/>
                      </a:cubicBezTo>
                      <a:cubicBezTo>
                        <a:pt x="80" y="20"/>
                        <a:pt x="80" y="20"/>
                        <a:pt x="80" y="19"/>
                      </a:cubicBezTo>
                      <a:cubicBezTo>
                        <a:pt x="80" y="19"/>
                        <a:pt x="81" y="18"/>
                        <a:pt x="81" y="18"/>
                      </a:cubicBezTo>
                      <a:cubicBezTo>
                        <a:pt x="82" y="14"/>
                        <a:pt x="79" y="10"/>
                        <a:pt x="75" y="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12" name="组合 111"/>
          <p:cNvGrpSpPr/>
          <p:nvPr/>
        </p:nvGrpSpPr>
        <p:grpSpPr bwMode="auto">
          <a:xfrm>
            <a:off x="3186113" y="2439988"/>
            <a:ext cx="1503362" cy="1295400"/>
            <a:chOff x="3186514" y="2182367"/>
            <a:chExt cx="1503527" cy="1296144"/>
          </a:xfrm>
        </p:grpSpPr>
        <p:grpSp>
          <p:nvGrpSpPr>
            <p:cNvPr id="12334" name="组合 112"/>
            <p:cNvGrpSpPr/>
            <p:nvPr/>
          </p:nvGrpSpPr>
          <p:grpSpPr bwMode="auto">
            <a:xfrm>
              <a:off x="3186514" y="2182367"/>
              <a:ext cx="1503527" cy="1296144"/>
              <a:chOff x="3186514" y="2067917"/>
              <a:chExt cx="1503527" cy="1296144"/>
            </a:xfrm>
          </p:grpSpPr>
          <p:sp>
            <p:nvSpPr>
              <p:cNvPr id="119" name="六边形 118"/>
              <p:cNvSpPr/>
              <p:nvPr/>
            </p:nvSpPr>
            <p:spPr>
              <a:xfrm>
                <a:off x="3186514" y="2067917"/>
                <a:ext cx="1503527" cy="1296144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 bwMode="auto">
              <a:xfrm>
                <a:off x="3461181" y="2387187"/>
                <a:ext cx="954193" cy="3240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35" name="组合 113"/>
            <p:cNvGrpSpPr/>
            <p:nvPr/>
          </p:nvGrpSpPr>
          <p:grpSpPr bwMode="auto">
            <a:xfrm>
              <a:off x="3703712" y="2907826"/>
              <a:ext cx="404996" cy="405968"/>
              <a:chOff x="1891507" y="526323"/>
              <a:chExt cx="404996" cy="405968"/>
            </a:xfrm>
          </p:grpSpPr>
          <p:sp>
            <p:nvSpPr>
              <p:cNvPr id="12336" name="Oval 53"/>
              <p:cNvSpPr>
                <a:spLocks noChangeArrowheads="1"/>
              </p:cNvSpPr>
              <p:nvPr/>
            </p:nvSpPr>
            <p:spPr bwMode="auto">
              <a:xfrm>
                <a:off x="1891507" y="526323"/>
                <a:ext cx="404996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37" name="组合 77"/>
              <p:cNvGrpSpPr/>
              <p:nvPr/>
            </p:nvGrpSpPr>
            <p:grpSpPr bwMode="auto">
              <a:xfrm>
                <a:off x="1951859" y="594780"/>
                <a:ext cx="281115" cy="218109"/>
                <a:chOff x="434975" y="3057525"/>
                <a:chExt cx="280988" cy="217488"/>
              </a:xfrm>
            </p:grpSpPr>
            <p:sp>
              <p:nvSpPr>
                <p:cNvPr id="117" name="Freeform 75"/>
                <p:cNvSpPr/>
                <p:nvPr/>
              </p:nvSpPr>
              <p:spPr bwMode="auto">
                <a:xfrm>
                  <a:off x="454382" y="3057813"/>
                  <a:ext cx="242804" cy="167892"/>
                </a:xfrm>
                <a:custGeom>
                  <a:avLst/>
                  <a:gdLst>
                    <a:gd name="T0" fmla="*/ 2147483646 w 65"/>
                    <a:gd name="T1" fmla="*/ 2147483646 h 45"/>
                    <a:gd name="T2" fmla="*/ 2147483646 w 65"/>
                    <a:gd name="T3" fmla="*/ 2147483646 h 45"/>
                    <a:gd name="T4" fmla="*/ 2147483646 w 65"/>
                    <a:gd name="T5" fmla="*/ 2147483646 h 45"/>
                    <a:gd name="T6" fmla="*/ 2147483646 w 65"/>
                    <a:gd name="T7" fmla="*/ 2147483646 h 45"/>
                    <a:gd name="T8" fmla="*/ 2147483646 w 65"/>
                    <a:gd name="T9" fmla="*/ 2147483646 h 45"/>
                    <a:gd name="T10" fmla="*/ 2147483646 w 65"/>
                    <a:gd name="T11" fmla="*/ 0 h 45"/>
                    <a:gd name="T12" fmla="*/ 2147483646 w 65"/>
                    <a:gd name="T13" fmla="*/ 2147483646 h 45"/>
                    <a:gd name="T14" fmla="*/ 2147483646 w 65"/>
                    <a:gd name="T15" fmla="*/ 2147483646 h 45"/>
                    <a:gd name="T16" fmla="*/ 2147483646 w 65"/>
                    <a:gd name="T17" fmla="*/ 2147483646 h 45"/>
                    <a:gd name="T18" fmla="*/ 0 w 65"/>
                    <a:gd name="T19" fmla="*/ 2147483646 h 45"/>
                    <a:gd name="T20" fmla="*/ 0 w 65"/>
                    <a:gd name="T21" fmla="*/ 2147483646 h 45"/>
                    <a:gd name="T22" fmla="*/ 2147483646 w 65"/>
                    <a:gd name="T23" fmla="*/ 2147483646 h 4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45">
                      <a:moveTo>
                        <a:pt x="65" y="45"/>
                      </a:moveTo>
                      <a:cubicBezTo>
                        <a:pt x="65" y="44"/>
                        <a:pt x="65" y="43"/>
                        <a:pt x="65" y="43"/>
                      </a:cubicBezTo>
                      <a:cubicBezTo>
                        <a:pt x="65" y="28"/>
                        <a:pt x="52" y="16"/>
                        <a:pt x="35" y="15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7" y="10"/>
                        <a:pt x="39" y="8"/>
                        <a:pt x="39" y="6"/>
                      </a:cubicBezTo>
                      <a:cubicBezTo>
                        <a:pt x="39" y="3"/>
                        <a:pt x="36" y="0"/>
                        <a:pt x="33" y="0"/>
                      </a:cubicBezTo>
                      <a:cubicBezTo>
                        <a:pt x="29" y="0"/>
                        <a:pt x="27" y="3"/>
                        <a:pt x="27" y="6"/>
                      </a:cubicBezTo>
                      <a:cubicBezTo>
                        <a:pt x="27" y="8"/>
                        <a:pt x="28" y="10"/>
                        <a:pt x="30" y="11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13" y="16"/>
                        <a:pt x="0" y="28"/>
                        <a:pt x="0" y="43"/>
                      </a:cubicBezTo>
                      <a:cubicBezTo>
                        <a:pt x="0" y="43"/>
                        <a:pt x="0" y="44"/>
                        <a:pt x="0" y="45"/>
                      </a:cubicBezTo>
                      <a:lnTo>
                        <a:pt x="65" y="45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Freeform 76"/>
                <p:cNvSpPr/>
                <p:nvPr/>
              </p:nvSpPr>
              <p:spPr bwMode="auto">
                <a:xfrm>
                  <a:off x="435339" y="3236792"/>
                  <a:ext cx="280891" cy="38013"/>
                </a:xfrm>
                <a:custGeom>
                  <a:avLst/>
                  <a:gdLst>
                    <a:gd name="T0" fmla="*/ 2147483646 w 177"/>
                    <a:gd name="T1" fmla="*/ 2147483646 h 24"/>
                    <a:gd name="T2" fmla="*/ 2147483646 w 177"/>
                    <a:gd name="T3" fmla="*/ 0 h 24"/>
                    <a:gd name="T4" fmla="*/ 2147483646 w 177"/>
                    <a:gd name="T5" fmla="*/ 0 h 24"/>
                    <a:gd name="T6" fmla="*/ 2147483646 w 177"/>
                    <a:gd name="T7" fmla="*/ 2147483646 h 24"/>
                    <a:gd name="T8" fmla="*/ 0 w 177"/>
                    <a:gd name="T9" fmla="*/ 2147483646 h 24"/>
                    <a:gd name="T10" fmla="*/ 0 w 177"/>
                    <a:gd name="T11" fmla="*/ 2147483646 h 24"/>
                    <a:gd name="T12" fmla="*/ 2147483646 w 177"/>
                    <a:gd name="T13" fmla="*/ 2147483646 h 24"/>
                    <a:gd name="T14" fmla="*/ 2147483646 w 177"/>
                    <a:gd name="T15" fmla="*/ 2147483646 h 24"/>
                    <a:gd name="T16" fmla="*/ 2147483646 w 177"/>
                    <a:gd name="T17" fmla="*/ 2147483646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7" h="24">
                      <a:moveTo>
                        <a:pt x="165" y="12"/>
                      </a:moveTo>
                      <a:lnTo>
                        <a:pt x="165" y="0"/>
                      </a:lnTo>
                      <a:lnTo>
                        <a:pt x="12" y="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0" y="24"/>
                      </a:lnTo>
                      <a:lnTo>
                        <a:pt x="177" y="24"/>
                      </a:lnTo>
                      <a:lnTo>
                        <a:pt x="177" y="12"/>
                      </a:lnTo>
                      <a:lnTo>
                        <a:pt x="165" y="12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1" name="组合 120"/>
          <p:cNvGrpSpPr/>
          <p:nvPr/>
        </p:nvGrpSpPr>
        <p:grpSpPr bwMode="auto">
          <a:xfrm>
            <a:off x="1946275" y="1817688"/>
            <a:ext cx="1503363" cy="1295400"/>
            <a:chOff x="1946503" y="1559695"/>
            <a:chExt cx="1503527" cy="1296144"/>
          </a:xfrm>
        </p:grpSpPr>
        <p:grpSp>
          <p:nvGrpSpPr>
            <p:cNvPr id="122" name="组合 121"/>
            <p:cNvGrpSpPr/>
            <p:nvPr/>
          </p:nvGrpSpPr>
          <p:grpSpPr>
            <a:xfrm>
              <a:off x="1946503" y="1559695"/>
              <a:ext cx="1503527" cy="1296144"/>
              <a:chOff x="1946503" y="1445245"/>
              <a:chExt cx="1503527" cy="1296144"/>
            </a:xfrm>
            <a:solidFill>
              <a:schemeClr val="bg1"/>
            </a:solidFill>
          </p:grpSpPr>
          <p:sp>
            <p:nvSpPr>
              <p:cNvPr id="134" name="六边形 133"/>
              <p:cNvSpPr/>
              <p:nvPr/>
            </p:nvSpPr>
            <p:spPr>
              <a:xfrm rot="10800000">
                <a:off x="1946503" y="1445245"/>
                <a:ext cx="1503527" cy="1296144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 bwMode="auto">
              <a:xfrm>
                <a:off x="2221212" y="2077744"/>
                <a:ext cx="954107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 smtClean="0">
                    <a:solidFill>
                      <a:prstClr val="white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500" dirty="0">
                  <a:solidFill>
                    <a:prstClr val="whit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23" name="组合 122"/>
            <p:cNvGrpSpPr/>
            <p:nvPr/>
          </p:nvGrpSpPr>
          <p:grpSpPr bwMode="auto">
            <a:xfrm>
              <a:off x="2495877" y="1764740"/>
              <a:ext cx="404777" cy="405968"/>
              <a:chOff x="3336132" y="526323"/>
              <a:chExt cx="404777" cy="405968"/>
            </a:xfrm>
          </p:grpSpPr>
          <p:sp>
            <p:nvSpPr>
              <p:cNvPr id="12324" name="Oval 54"/>
              <p:cNvSpPr>
                <a:spLocks noChangeArrowheads="1"/>
              </p:cNvSpPr>
              <p:nvPr/>
            </p:nvSpPr>
            <p:spPr bwMode="auto">
              <a:xfrm>
                <a:off x="3336132" y="526323"/>
                <a:ext cx="404777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25" name="组合 60"/>
              <p:cNvGrpSpPr/>
              <p:nvPr/>
            </p:nvGrpSpPr>
            <p:grpSpPr bwMode="auto">
              <a:xfrm>
                <a:off x="3418675" y="617068"/>
                <a:ext cx="239692" cy="226068"/>
                <a:chOff x="1901825" y="3079750"/>
                <a:chExt cx="239713" cy="225425"/>
              </a:xfrm>
            </p:grpSpPr>
            <p:sp>
              <p:nvSpPr>
                <p:cNvPr id="126" name="Freeform 60"/>
                <p:cNvSpPr/>
                <p:nvPr/>
              </p:nvSpPr>
              <p:spPr bwMode="auto">
                <a:xfrm>
                  <a:off x="1971666" y="3271057"/>
                  <a:ext cx="101620" cy="34846"/>
                </a:xfrm>
                <a:custGeom>
                  <a:avLst/>
                  <a:gdLst>
                    <a:gd name="T0" fmla="*/ 2147483646 w 27"/>
                    <a:gd name="T1" fmla="*/ 2147483646 h 9"/>
                    <a:gd name="T2" fmla="*/ 2147483646 w 27"/>
                    <a:gd name="T3" fmla="*/ 2147483646 h 9"/>
                    <a:gd name="T4" fmla="*/ 2147483646 w 27"/>
                    <a:gd name="T5" fmla="*/ 2147483646 h 9"/>
                    <a:gd name="T6" fmla="*/ 2147483646 w 27"/>
                    <a:gd name="T7" fmla="*/ 0 h 9"/>
                    <a:gd name="T8" fmla="*/ 2147483646 w 27"/>
                    <a:gd name="T9" fmla="*/ 0 h 9"/>
                    <a:gd name="T10" fmla="*/ 2147483646 w 27"/>
                    <a:gd name="T11" fmla="*/ 2147483646 h 9"/>
                    <a:gd name="T12" fmla="*/ 2147483646 w 27"/>
                    <a:gd name="T13" fmla="*/ 2147483646 h 9"/>
                    <a:gd name="T14" fmla="*/ 0 w 27"/>
                    <a:gd name="T15" fmla="*/ 2147483646 h 9"/>
                    <a:gd name="T16" fmla="*/ 0 w 27"/>
                    <a:gd name="T17" fmla="*/ 2147483646 h 9"/>
                    <a:gd name="T18" fmla="*/ 2147483646 w 27"/>
                    <a:gd name="T19" fmla="*/ 2147483646 h 9"/>
                    <a:gd name="T20" fmla="*/ 2147483646 w 27"/>
                    <a:gd name="T21" fmla="*/ 2147483646 h 9"/>
                    <a:gd name="T22" fmla="*/ 2147483646 w 27"/>
                    <a:gd name="T23" fmla="*/ 2147483646 h 9"/>
                    <a:gd name="T24" fmla="*/ 2147483646 w 27"/>
                    <a:gd name="T25" fmla="*/ 2147483646 h 9"/>
                    <a:gd name="T26" fmla="*/ 2147483646 w 27"/>
                    <a:gd name="T27" fmla="*/ 2147483646 h 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7" h="9">
                      <a:moveTo>
                        <a:pt x="27" y="9"/>
                      </a:moveTo>
                      <a:cubicBezTo>
                        <a:pt x="27" y="9"/>
                        <a:pt x="25" y="9"/>
                        <a:pt x="24" y="8"/>
                      </a:cubicBezTo>
                      <a:cubicBezTo>
                        <a:pt x="23" y="8"/>
                        <a:pt x="23" y="6"/>
                        <a:pt x="22" y="4"/>
                      </a:cubicBezTo>
                      <a:cubicBezTo>
                        <a:pt x="22" y="3"/>
                        <a:pt x="22" y="1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"/>
                        <a:pt x="4" y="3"/>
                        <a:pt x="4" y="4"/>
                      </a:cubicBezTo>
                      <a:cubicBezTo>
                        <a:pt x="4" y="6"/>
                        <a:pt x="4" y="8"/>
                        <a:pt x="2" y="8"/>
                      </a:cubicBezTo>
                      <a:cubicBezTo>
                        <a:pt x="1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5" y="9"/>
                        <a:pt x="27" y="9"/>
                        <a:pt x="2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7" name="Freeform 61"/>
                <p:cNvSpPr>
                  <a:spLocks noEditPoints="1"/>
                </p:cNvSpPr>
                <p:nvPr/>
              </p:nvSpPr>
              <p:spPr bwMode="auto">
                <a:xfrm>
                  <a:off x="1901802" y="3079406"/>
                  <a:ext cx="239760" cy="191651"/>
                </a:xfrm>
                <a:custGeom>
                  <a:avLst/>
                  <a:gdLst>
                    <a:gd name="T0" fmla="*/ 2147483646 w 64"/>
                    <a:gd name="T1" fmla="*/ 0 h 51"/>
                    <a:gd name="T2" fmla="*/ 2147483646 w 64"/>
                    <a:gd name="T3" fmla="*/ 0 h 51"/>
                    <a:gd name="T4" fmla="*/ 0 w 64"/>
                    <a:gd name="T5" fmla="*/ 2147483646 h 51"/>
                    <a:gd name="T6" fmla="*/ 0 w 64"/>
                    <a:gd name="T7" fmla="*/ 2147483646 h 51"/>
                    <a:gd name="T8" fmla="*/ 2147483646 w 64"/>
                    <a:gd name="T9" fmla="*/ 2147483646 h 51"/>
                    <a:gd name="T10" fmla="*/ 2147483646 w 64"/>
                    <a:gd name="T11" fmla="*/ 2147483646 h 51"/>
                    <a:gd name="T12" fmla="*/ 2147483646 w 64"/>
                    <a:gd name="T13" fmla="*/ 2147483646 h 51"/>
                    <a:gd name="T14" fmla="*/ 2147483646 w 64"/>
                    <a:gd name="T15" fmla="*/ 2147483646 h 51"/>
                    <a:gd name="T16" fmla="*/ 2147483646 w 64"/>
                    <a:gd name="T17" fmla="*/ 2147483646 h 51"/>
                    <a:gd name="T18" fmla="*/ 2147483646 w 64"/>
                    <a:gd name="T19" fmla="*/ 2147483646 h 51"/>
                    <a:gd name="T20" fmla="*/ 2147483646 w 64"/>
                    <a:gd name="T21" fmla="*/ 2147483646 h 51"/>
                    <a:gd name="T22" fmla="*/ 2147483646 w 64"/>
                    <a:gd name="T23" fmla="*/ 2147483646 h 51"/>
                    <a:gd name="T24" fmla="*/ 2147483646 w 64"/>
                    <a:gd name="T25" fmla="*/ 0 h 51"/>
                    <a:gd name="T26" fmla="*/ 2147483646 w 64"/>
                    <a:gd name="T27" fmla="*/ 2147483646 h 51"/>
                    <a:gd name="T28" fmla="*/ 2147483646 w 64"/>
                    <a:gd name="T29" fmla="*/ 2147483646 h 51"/>
                    <a:gd name="T30" fmla="*/ 2147483646 w 64"/>
                    <a:gd name="T31" fmla="*/ 2147483646 h 51"/>
                    <a:gd name="T32" fmla="*/ 2147483646 w 64"/>
                    <a:gd name="T33" fmla="*/ 2147483646 h 51"/>
                    <a:gd name="T34" fmla="*/ 2147483646 w 64"/>
                    <a:gd name="T35" fmla="*/ 2147483646 h 51"/>
                    <a:gd name="T36" fmla="*/ 2147483646 w 64"/>
                    <a:gd name="T37" fmla="*/ 2147483646 h 51"/>
                    <a:gd name="T38" fmla="*/ 2147483646 w 64"/>
                    <a:gd name="T39" fmla="*/ 2147483646 h 51"/>
                    <a:gd name="T40" fmla="*/ 2147483646 w 64"/>
                    <a:gd name="T41" fmla="*/ 2147483646 h 51"/>
                    <a:gd name="T42" fmla="*/ 2147483646 w 64"/>
                    <a:gd name="T43" fmla="*/ 2147483646 h 51"/>
                    <a:gd name="T44" fmla="*/ 2147483646 w 64"/>
                    <a:gd name="T45" fmla="*/ 2147483646 h 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4" h="51">
                      <a:moveTo>
                        <a:pt x="62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1"/>
                        <a:pt x="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3" y="51"/>
                        <a:pt x="64" y="49"/>
                        <a:pt x="64" y="48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2"/>
                        <a:pt x="63" y="0"/>
                        <a:pt x="62" y="0"/>
                      </a:cubicBezTo>
                      <a:close/>
                      <a:moveTo>
                        <a:pt x="32" y="47"/>
                      </a:moveTo>
                      <a:cubicBezTo>
                        <a:pt x="32" y="47"/>
                        <a:pt x="31" y="47"/>
                        <a:pt x="31" y="46"/>
                      </a:cubicBezTo>
                      <a:cubicBezTo>
                        <a:pt x="31" y="46"/>
                        <a:pt x="32" y="45"/>
                        <a:pt x="32" y="45"/>
                      </a:cubicBezTo>
                      <a:cubicBezTo>
                        <a:pt x="33" y="45"/>
                        <a:pt x="33" y="46"/>
                        <a:pt x="33" y="46"/>
                      </a:cubicBezTo>
                      <a:cubicBezTo>
                        <a:pt x="33" y="47"/>
                        <a:pt x="33" y="47"/>
                        <a:pt x="32" y="47"/>
                      </a:cubicBezTo>
                      <a:close/>
                      <a:moveTo>
                        <a:pt x="61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61" y="4"/>
                        <a:pt x="61" y="4"/>
                        <a:pt x="61" y="4"/>
                      </a:cubicBezTo>
                      <a:lnTo>
                        <a:pt x="61" y="41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8" name="Oval 62"/>
                <p:cNvSpPr>
                  <a:spLocks noChangeArrowheads="1"/>
                </p:cNvSpPr>
                <p:nvPr/>
              </p:nvSpPr>
              <p:spPr bwMode="auto">
                <a:xfrm>
                  <a:off x="2054232" y="3131674"/>
                  <a:ext cx="23818" cy="2217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9" name="Oval 63"/>
                <p:cNvSpPr>
                  <a:spLocks noChangeArrowheads="1"/>
                </p:cNvSpPr>
                <p:nvPr/>
              </p:nvSpPr>
              <p:spPr bwMode="auto">
                <a:xfrm>
                  <a:off x="1968490" y="3131674"/>
                  <a:ext cx="22229" cy="2217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0" name="Freeform 64"/>
                <p:cNvSpPr/>
                <p:nvPr/>
              </p:nvSpPr>
              <p:spPr bwMode="auto">
                <a:xfrm>
                  <a:off x="2051056" y="3153848"/>
                  <a:ext cx="41283" cy="50685"/>
                </a:xfrm>
                <a:custGeom>
                  <a:avLst/>
                  <a:gdLst>
                    <a:gd name="T0" fmla="*/ 2147483646 w 11"/>
                    <a:gd name="T1" fmla="*/ 2147483646 h 13"/>
                    <a:gd name="T2" fmla="*/ 2147483646 w 11"/>
                    <a:gd name="T3" fmla="*/ 0 h 13"/>
                    <a:gd name="T4" fmla="*/ 2147483646 w 11"/>
                    <a:gd name="T5" fmla="*/ 0 h 13"/>
                    <a:gd name="T6" fmla="*/ 2147483646 w 11"/>
                    <a:gd name="T7" fmla="*/ 0 h 13"/>
                    <a:gd name="T8" fmla="*/ 2147483646 w 11"/>
                    <a:gd name="T9" fmla="*/ 0 h 13"/>
                    <a:gd name="T10" fmla="*/ 2147483646 w 11"/>
                    <a:gd name="T11" fmla="*/ 0 h 13"/>
                    <a:gd name="T12" fmla="*/ 0 w 11"/>
                    <a:gd name="T13" fmla="*/ 0 h 13"/>
                    <a:gd name="T14" fmla="*/ 0 w 11"/>
                    <a:gd name="T15" fmla="*/ 2147483646 h 13"/>
                    <a:gd name="T16" fmla="*/ 2147483646 w 11"/>
                    <a:gd name="T17" fmla="*/ 2147483646 h 13"/>
                    <a:gd name="T18" fmla="*/ 2147483646 w 11"/>
                    <a:gd name="T19" fmla="*/ 2147483646 h 13"/>
                    <a:gd name="T20" fmla="*/ 2147483646 w 11"/>
                    <a:gd name="T21" fmla="*/ 2147483646 h 13"/>
                    <a:gd name="T22" fmla="*/ 2147483646 w 11"/>
                    <a:gd name="T23" fmla="*/ 2147483646 h 13"/>
                    <a:gd name="T24" fmla="*/ 2147483646 w 11"/>
                    <a:gd name="T25" fmla="*/ 2147483646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" h="13">
                      <a:moveTo>
                        <a:pt x="9" y="2"/>
                      </a:move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0"/>
                        <a:pt x="4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10" y="13"/>
                        <a:pt x="11" y="12"/>
                        <a:pt x="11" y="11"/>
                      </a:cubicBezTo>
                      <a:lnTo>
                        <a:pt x="9" y="2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1" name="Freeform 65"/>
                <p:cNvSpPr/>
                <p:nvPr/>
              </p:nvSpPr>
              <p:spPr bwMode="auto">
                <a:xfrm>
                  <a:off x="1949436" y="3153848"/>
                  <a:ext cx="46047" cy="50685"/>
                </a:xfrm>
                <a:custGeom>
                  <a:avLst/>
                  <a:gdLst>
                    <a:gd name="T0" fmla="*/ 2147483646 w 12"/>
                    <a:gd name="T1" fmla="*/ 0 h 13"/>
                    <a:gd name="T2" fmla="*/ 2147483646 w 12"/>
                    <a:gd name="T3" fmla="*/ 0 h 13"/>
                    <a:gd name="T4" fmla="*/ 2147483646 w 12"/>
                    <a:gd name="T5" fmla="*/ 0 h 13"/>
                    <a:gd name="T6" fmla="*/ 2147483646 w 12"/>
                    <a:gd name="T7" fmla="*/ 0 h 13"/>
                    <a:gd name="T8" fmla="*/ 2147483646 w 12"/>
                    <a:gd name="T9" fmla="*/ 0 h 13"/>
                    <a:gd name="T10" fmla="*/ 2147483646 w 12"/>
                    <a:gd name="T11" fmla="*/ 0 h 13"/>
                    <a:gd name="T12" fmla="*/ 2147483646 w 12"/>
                    <a:gd name="T13" fmla="*/ 2147483646 h 13"/>
                    <a:gd name="T14" fmla="*/ 0 w 12"/>
                    <a:gd name="T15" fmla="*/ 2147483646 h 13"/>
                    <a:gd name="T16" fmla="*/ 2147483646 w 12"/>
                    <a:gd name="T17" fmla="*/ 2147483646 h 13"/>
                    <a:gd name="T18" fmla="*/ 2147483646 w 12"/>
                    <a:gd name="T19" fmla="*/ 2147483646 h 13"/>
                    <a:gd name="T20" fmla="*/ 2147483646 w 12"/>
                    <a:gd name="T21" fmla="*/ 2147483646 h 13"/>
                    <a:gd name="T22" fmla="*/ 2147483646 w 12"/>
                    <a:gd name="T23" fmla="*/ 2147483646 h 13"/>
                    <a:gd name="T24" fmla="*/ 2147483646 w 12"/>
                    <a:gd name="T25" fmla="*/ 0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" h="13">
                      <a:moveTo>
                        <a:pt x="12" y="0"/>
                      </a:moveTo>
                      <a:cubicBezTo>
                        <a:pt x="11" y="0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2" y="1"/>
                        <a:pt x="2" y="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2" y="13"/>
                        <a:pt x="3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1"/>
                        <a:pt x="12" y="1"/>
                        <a:pt x="1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2" name="Freeform 66"/>
                <p:cNvSpPr/>
                <p:nvPr/>
              </p:nvSpPr>
              <p:spPr bwMode="auto">
                <a:xfrm>
                  <a:off x="1984368" y="3145929"/>
                  <a:ext cx="74628" cy="72859"/>
                </a:xfrm>
                <a:custGeom>
                  <a:avLst/>
                  <a:gdLst>
                    <a:gd name="T0" fmla="*/ 2147483646 w 20"/>
                    <a:gd name="T1" fmla="*/ 2147483646 h 19"/>
                    <a:gd name="T2" fmla="*/ 2147483646 w 20"/>
                    <a:gd name="T3" fmla="*/ 0 h 19"/>
                    <a:gd name="T4" fmla="*/ 2147483646 w 20"/>
                    <a:gd name="T5" fmla="*/ 0 h 19"/>
                    <a:gd name="T6" fmla="*/ 2147483646 w 20"/>
                    <a:gd name="T7" fmla="*/ 2147483646 h 19"/>
                    <a:gd name="T8" fmla="*/ 2147483646 w 20"/>
                    <a:gd name="T9" fmla="*/ 0 h 19"/>
                    <a:gd name="T10" fmla="*/ 2147483646 w 20"/>
                    <a:gd name="T11" fmla="*/ 0 h 19"/>
                    <a:gd name="T12" fmla="*/ 2147483646 w 20"/>
                    <a:gd name="T13" fmla="*/ 2147483646 h 19"/>
                    <a:gd name="T14" fmla="*/ 0 w 20"/>
                    <a:gd name="T15" fmla="*/ 2147483646 h 19"/>
                    <a:gd name="T16" fmla="*/ 2147483646 w 20"/>
                    <a:gd name="T17" fmla="*/ 2147483646 h 19"/>
                    <a:gd name="T18" fmla="*/ 2147483646 w 20"/>
                    <a:gd name="T19" fmla="*/ 2147483646 h 19"/>
                    <a:gd name="T20" fmla="*/ 2147483646 w 20"/>
                    <a:gd name="T21" fmla="*/ 2147483646 h 19"/>
                    <a:gd name="T22" fmla="*/ 2147483646 w 20"/>
                    <a:gd name="T23" fmla="*/ 2147483646 h 1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0" h="19">
                      <a:moveTo>
                        <a:pt x="17" y="4"/>
                      </a:move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"/>
                        <a:pt x="11" y="1"/>
                        <a:pt x="10" y="1"/>
                      </a:cubicBezTo>
                      <a:cubicBezTo>
                        <a:pt x="9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2"/>
                        <a:pt x="3" y="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2" y="19"/>
                        <a:pt x="4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8" y="19"/>
                        <a:pt x="20" y="17"/>
                        <a:pt x="20" y="15"/>
                      </a:cubicBezTo>
                      <a:lnTo>
                        <a:pt x="17" y="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3" name="Oval 67"/>
                <p:cNvSpPr>
                  <a:spLocks noChangeArrowheads="1"/>
                </p:cNvSpPr>
                <p:nvPr/>
              </p:nvSpPr>
              <p:spPr bwMode="auto">
                <a:xfrm>
                  <a:off x="2006598" y="3117419"/>
                  <a:ext cx="30169" cy="332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36" name="组合 135"/>
          <p:cNvGrpSpPr/>
          <p:nvPr/>
        </p:nvGrpSpPr>
        <p:grpSpPr bwMode="auto">
          <a:xfrm>
            <a:off x="698500" y="2439988"/>
            <a:ext cx="1503363" cy="1295400"/>
            <a:chOff x="699125" y="2182367"/>
            <a:chExt cx="1503527" cy="1296144"/>
          </a:xfrm>
        </p:grpSpPr>
        <p:grpSp>
          <p:nvGrpSpPr>
            <p:cNvPr id="12313" name="组合 136"/>
            <p:cNvGrpSpPr/>
            <p:nvPr/>
          </p:nvGrpSpPr>
          <p:grpSpPr bwMode="auto">
            <a:xfrm>
              <a:off x="699125" y="2182367"/>
              <a:ext cx="1503527" cy="1296144"/>
              <a:chOff x="699125" y="2067917"/>
              <a:chExt cx="1503527" cy="1296144"/>
            </a:xfrm>
          </p:grpSpPr>
          <p:sp>
            <p:nvSpPr>
              <p:cNvPr id="144" name="六边形 143"/>
              <p:cNvSpPr/>
              <p:nvPr/>
            </p:nvSpPr>
            <p:spPr>
              <a:xfrm>
                <a:off x="699125" y="2067917"/>
                <a:ext cx="1503527" cy="1296144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 bwMode="auto">
              <a:xfrm>
                <a:off x="973793" y="2387187"/>
                <a:ext cx="954191" cy="3240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14" name="组合 137"/>
            <p:cNvGrpSpPr/>
            <p:nvPr/>
          </p:nvGrpSpPr>
          <p:grpSpPr bwMode="auto">
            <a:xfrm>
              <a:off x="1234287" y="2907827"/>
              <a:ext cx="404778" cy="405389"/>
              <a:chOff x="1819275" y="2952453"/>
              <a:chExt cx="404813" cy="404813"/>
            </a:xfrm>
          </p:grpSpPr>
          <p:sp>
            <p:nvSpPr>
              <p:cNvPr id="12315" name="Oval 30"/>
              <p:cNvSpPr>
                <a:spLocks noChangeArrowheads="1"/>
              </p:cNvSpPr>
              <p:nvPr/>
            </p:nvSpPr>
            <p:spPr bwMode="auto">
              <a:xfrm>
                <a:off x="1819275" y="2952453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16" name="组合 38"/>
              <p:cNvGrpSpPr/>
              <p:nvPr/>
            </p:nvGrpSpPr>
            <p:grpSpPr bwMode="auto">
              <a:xfrm>
                <a:off x="1919288" y="3038177"/>
                <a:ext cx="206375" cy="236538"/>
                <a:chOff x="1919288" y="2363788"/>
                <a:chExt cx="206375" cy="236538"/>
              </a:xfrm>
            </p:grpSpPr>
            <p:sp>
              <p:nvSpPr>
                <p:cNvPr id="141" name="Freeform 40"/>
                <p:cNvSpPr/>
                <p:nvPr/>
              </p:nvSpPr>
              <p:spPr bwMode="auto">
                <a:xfrm>
                  <a:off x="2062094" y="2367331"/>
                  <a:ext cx="63512" cy="233166"/>
                </a:xfrm>
                <a:custGeom>
                  <a:avLst/>
                  <a:gdLst>
                    <a:gd name="T0" fmla="*/ 2147483646 w 17"/>
                    <a:gd name="T1" fmla="*/ 0 h 62"/>
                    <a:gd name="T2" fmla="*/ 2147483646 w 17"/>
                    <a:gd name="T3" fmla="*/ 0 h 62"/>
                    <a:gd name="T4" fmla="*/ 2147483646 w 17"/>
                    <a:gd name="T5" fmla="*/ 2147483646 h 62"/>
                    <a:gd name="T6" fmla="*/ 2147483646 w 17"/>
                    <a:gd name="T7" fmla="*/ 2147483646 h 62"/>
                    <a:gd name="T8" fmla="*/ 2147483646 w 17"/>
                    <a:gd name="T9" fmla="*/ 2147483646 h 62"/>
                    <a:gd name="T10" fmla="*/ 2147483646 w 17"/>
                    <a:gd name="T11" fmla="*/ 0 h 62"/>
                    <a:gd name="T12" fmla="*/ 2147483646 w 17"/>
                    <a:gd name="T13" fmla="*/ 0 h 62"/>
                    <a:gd name="T14" fmla="*/ 2147483646 w 17"/>
                    <a:gd name="T15" fmla="*/ 2147483646 h 62"/>
                    <a:gd name="T16" fmla="*/ 2147483646 w 17"/>
                    <a:gd name="T17" fmla="*/ 2147483646 h 62"/>
                    <a:gd name="T18" fmla="*/ 2147483646 w 17"/>
                    <a:gd name="T19" fmla="*/ 2147483646 h 62"/>
                    <a:gd name="T20" fmla="*/ 2147483646 w 17"/>
                    <a:gd name="T21" fmla="*/ 0 h 62"/>
                    <a:gd name="T22" fmla="*/ 2147483646 w 17"/>
                    <a:gd name="T23" fmla="*/ 0 h 62"/>
                    <a:gd name="T24" fmla="*/ 0 w 17"/>
                    <a:gd name="T25" fmla="*/ 2147483646 h 62"/>
                    <a:gd name="T26" fmla="*/ 0 w 17"/>
                    <a:gd name="T27" fmla="*/ 2147483646 h 62"/>
                    <a:gd name="T28" fmla="*/ 2147483646 w 17"/>
                    <a:gd name="T29" fmla="*/ 2147483646 h 62"/>
                    <a:gd name="T30" fmla="*/ 2147483646 w 17"/>
                    <a:gd name="T31" fmla="*/ 2147483646 h 62"/>
                    <a:gd name="T32" fmla="*/ 2147483646 w 17"/>
                    <a:gd name="T33" fmla="*/ 2147483646 h 62"/>
                    <a:gd name="T34" fmla="*/ 2147483646 w 17"/>
                    <a:gd name="T35" fmla="*/ 2147483646 h 62"/>
                    <a:gd name="T36" fmla="*/ 2147483646 w 17"/>
                    <a:gd name="T37" fmla="*/ 2147483646 h 62"/>
                    <a:gd name="T38" fmla="*/ 2147483646 w 17"/>
                    <a:gd name="T39" fmla="*/ 2147483646 h 62"/>
                    <a:gd name="T40" fmla="*/ 2147483646 w 17"/>
                    <a:gd name="T41" fmla="*/ 2147483646 h 62"/>
                    <a:gd name="T42" fmla="*/ 2147483646 w 17"/>
                    <a:gd name="T43" fmla="*/ 2147483646 h 62"/>
                    <a:gd name="T44" fmla="*/ 2147483646 w 17"/>
                    <a:gd name="T45" fmla="*/ 2147483646 h 62"/>
                    <a:gd name="T46" fmla="*/ 2147483646 w 17"/>
                    <a:gd name="T47" fmla="*/ 2147483646 h 62"/>
                    <a:gd name="T48" fmla="*/ 2147483646 w 17"/>
                    <a:gd name="T49" fmla="*/ 2147483646 h 62"/>
                    <a:gd name="T50" fmla="*/ 2147483646 w 17"/>
                    <a:gd name="T51" fmla="*/ 2147483646 h 62"/>
                    <a:gd name="T52" fmla="*/ 2147483646 w 17"/>
                    <a:gd name="T53" fmla="*/ 2147483646 h 62"/>
                    <a:gd name="T54" fmla="*/ 2147483646 w 17"/>
                    <a:gd name="T55" fmla="*/ 0 h 6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7" h="62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3" y="17"/>
                        <a:pt x="12" y="17"/>
                      </a:cubicBezTo>
                      <a:cubicBezTo>
                        <a:pt x="11" y="17"/>
                        <a:pt x="10" y="16"/>
                        <a:pt x="10" y="16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6" y="17"/>
                        <a:pt x="5" y="17"/>
                      </a:cubicBezTo>
                      <a:cubicBezTo>
                        <a:pt x="4" y="17"/>
                        <a:pt x="3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1"/>
                        <a:pt x="1" y="22"/>
                        <a:pt x="3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8"/>
                        <a:pt x="6" y="28"/>
                        <a:pt x="6" y="28"/>
                      </a:cubicBezTo>
                      <a:cubicBezTo>
                        <a:pt x="5" y="29"/>
                        <a:pt x="4" y="30"/>
                        <a:pt x="4" y="31"/>
                      </a:cubicBez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4" y="60"/>
                        <a:pt x="6" y="62"/>
                        <a:pt x="9" y="62"/>
                      </a:cubicBezTo>
                      <a:cubicBezTo>
                        <a:pt x="11" y="62"/>
                        <a:pt x="13" y="60"/>
                        <a:pt x="13" y="58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3" y="30"/>
                        <a:pt x="12" y="29"/>
                        <a:pt x="11" y="2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6" y="22"/>
                        <a:pt x="17" y="21"/>
                        <a:pt x="17" y="19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1"/>
                        <a:pt x="16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Freeform 41"/>
                <p:cNvSpPr/>
                <p:nvPr/>
              </p:nvSpPr>
              <p:spPr bwMode="auto">
                <a:xfrm>
                  <a:off x="1919191" y="2364159"/>
                  <a:ext cx="57161" cy="236338"/>
                </a:xfrm>
                <a:custGeom>
                  <a:avLst/>
                  <a:gdLst>
                    <a:gd name="T0" fmla="*/ 2147483646 w 15"/>
                    <a:gd name="T1" fmla="*/ 0 h 63"/>
                    <a:gd name="T2" fmla="*/ 0 w 15"/>
                    <a:gd name="T3" fmla="*/ 2147483646 h 63"/>
                    <a:gd name="T4" fmla="*/ 2147483646 w 15"/>
                    <a:gd name="T5" fmla="*/ 2147483646 h 63"/>
                    <a:gd name="T6" fmla="*/ 2147483646 w 15"/>
                    <a:gd name="T7" fmla="*/ 2147483646 h 63"/>
                    <a:gd name="T8" fmla="*/ 2147483646 w 15"/>
                    <a:gd name="T9" fmla="*/ 2147483646 h 63"/>
                    <a:gd name="T10" fmla="*/ 2147483646 w 15"/>
                    <a:gd name="T11" fmla="*/ 2147483646 h 63"/>
                    <a:gd name="T12" fmla="*/ 2147483646 w 15"/>
                    <a:gd name="T13" fmla="*/ 2147483646 h 63"/>
                    <a:gd name="T14" fmla="*/ 2147483646 w 15"/>
                    <a:gd name="T15" fmla="*/ 2147483646 h 63"/>
                    <a:gd name="T16" fmla="*/ 2147483646 w 15"/>
                    <a:gd name="T17" fmla="*/ 2147483646 h 63"/>
                    <a:gd name="T18" fmla="*/ 2147483646 w 15"/>
                    <a:gd name="T19" fmla="*/ 2147483646 h 63"/>
                    <a:gd name="T20" fmla="*/ 2147483646 w 15"/>
                    <a:gd name="T21" fmla="*/ 2147483646 h 63"/>
                    <a:gd name="T22" fmla="*/ 2147483646 w 15"/>
                    <a:gd name="T23" fmla="*/ 2147483646 h 63"/>
                    <a:gd name="T24" fmla="*/ 2147483646 w 15"/>
                    <a:gd name="T25" fmla="*/ 0 h 6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5" h="63">
                      <a:moveTo>
                        <a:pt x="7" y="0"/>
                      </a:moveTo>
                      <a:cubicBezTo>
                        <a:pt x="3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9" y="63"/>
                        <a:pt x="11" y="61"/>
                        <a:pt x="11" y="59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11" y="31"/>
                        <a:pt x="11" y="30"/>
                        <a:pt x="10" y="29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3" y="20"/>
                        <a:pt x="15" y="16"/>
                        <a:pt x="15" y="11"/>
                      </a:cubicBezTo>
                      <a:cubicBezTo>
                        <a:pt x="15" y="5"/>
                        <a:pt x="11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Freeform 42"/>
                <p:cNvSpPr/>
                <p:nvPr/>
              </p:nvSpPr>
              <p:spPr bwMode="auto">
                <a:xfrm>
                  <a:off x="1998581" y="2364159"/>
                  <a:ext cx="44459" cy="236338"/>
                </a:xfrm>
                <a:custGeom>
                  <a:avLst/>
                  <a:gdLst>
                    <a:gd name="T0" fmla="*/ 2147483646 w 12"/>
                    <a:gd name="T1" fmla="*/ 2147483646 h 63"/>
                    <a:gd name="T2" fmla="*/ 2147483646 w 12"/>
                    <a:gd name="T3" fmla="*/ 2147483646 h 63"/>
                    <a:gd name="T4" fmla="*/ 2147483646 w 12"/>
                    <a:gd name="T5" fmla="*/ 2147483646 h 63"/>
                    <a:gd name="T6" fmla="*/ 2147483646 w 12"/>
                    <a:gd name="T7" fmla="*/ 0 h 63"/>
                    <a:gd name="T8" fmla="*/ 2147483646 w 12"/>
                    <a:gd name="T9" fmla="*/ 0 h 63"/>
                    <a:gd name="T10" fmla="*/ 0 w 12"/>
                    <a:gd name="T11" fmla="*/ 2147483646 h 63"/>
                    <a:gd name="T12" fmla="*/ 2147483646 w 12"/>
                    <a:gd name="T13" fmla="*/ 2147483646 h 63"/>
                    <a:gd name="T14" fmla="*/ 2147483646 w 12"/>
                    <a:gd name="T15" fmla="*/ 2147483646 h 63"/>
                    <a:gd name="T16" fmla="*/ 2147483646 w 12"/>
                    <a:gd name="T17" fmla="*/ 2147483646 h 63"/>
                    <a:gd name="T18" fmla="*/ 2147483646 w 12"/>
                    <a:gd name="T19" fmla="*/ 2147483646 h 63"/>
                    <a:gd name="T20" fmla="*/ 2147483646 w 12"/>
                    <a:gd name="T21" fmla="*/ 2147483646 h 63"/>
                    <a:gd name="T22" fmla="*/ 2147483646 w 12"/>
                    <a:gd name="T23" fmla="*/ 2147483646 h 63"/>
                    <a:gd name="T24" fmla="*/ 2147483646 w 12"/>
                    <a:gd name="T25" fmla="*/ 2147483646 h 63"/>
                    <a:gd name="T26" fmla="*/ 2147483646 w 12"/>
                    <a:gd name="T27" fmla="*/ 2147483646 h 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63">
                      <a:moveTo>
                        <a:pt x="10" y="29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10" y="63"/>
                        <a:pt x="12" y="61"/>
                        <a:pt x="12" y="59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1"/>
                        <a:pt x="11" y="30"/>
                        <a:pt x="10" y="29"/>
                      </a:cubicBez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6" name="组合 145"/>
          <p:cNvGrpSpPr/>
          <p:nvPr/>
        </p:nvGrpSpPr>
        <p:grpSpPr bwMode="auto">
          <a:xfrm>
            <a:off x="5688013" y="2439988"/>
            <a:ext cx="1503362" cy="1295400"/>
            <a:chOff x="5687620" y="2182367"/>
            <a:chExt cx="1503527" cy="1296144"/>
          </a:xfrm>
        </p:grpSpPr>
        <p:grpSp>
          <p:nvGrpSpPr>
            <p:cNvPr id="12305" name="组合 146"/>
            <p:cNvGrpSpPr/>
            <p:nvPr/>
          </p:nvGrpSpPr>
          <p:grpSpPr bwMode="auto">
            <a:xfrm>
              <a:off x="5687620" y="2182367"/>
              <a:ext cx="1503527" cy="1296144"/>
              <a:chOff x="5687620" y="2067917"/>
              <a:chExt cx="1503527" cy="1296144"/>
            </a:xfrm>
          </p:grpSpPr>
          <p:sp>
            <p:nvSpPr>
              <p:cNvPr id="153" name="六边形 152"/>
              <p:cNvSpPr/>
              <p:nvPr/>
            </p:nvSpPr>
            <p:spPr>
              <a:xfrm>
                <a:off x="5687620" y="2067917"/>
                <a:ext cx="1503527" cy="1296144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 bwMode="auto">
              <a:xfrm>
                <a:off x="5962287" y="2387187"/>
                <a:ext cx="954193" cy="3240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06" name="组合 147"/>
            <p:cNvGrpSpPr/>
            <p:nvPr/>
          </p:nvGrpSpPr>
          <p:grpSpPr bwMode="auto">
            <a:xfrm>
              <a:off x="6236134" y="2907826"/>
              <a:ext cx="406498" cy="405968"/>
              <a:chOff x="6100763" y="3663652"/>
              <a:chExt cx="406400" cy="404813"/>
            </a:xfrm>
          </p:grpSpPr>
          <p:sp>
            <p:nvSpPr>
              <p:cNvPr id="12307" name="Oval 57"/>
              <p:cNvSpPr>
                <a:spLocks noChangeArrowheads="1"/>
              </p:cNvSpPr>
              <p:nvPr/>
            </p:nvSpPr>
            <p:spPr bwMode="auto">
              <a:xfrm>
                <a:off x="6100763" y="3663652"/>
                <a:ext cx="406400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08" name="组合 80"/>
              <p:cNvGrpSpPr/>
              <p:nvPr/>
            </p:nvGrpSpPr>
            <p:grpSpPr bwMode="auto">
              <a:xfrm>
                <a:off x="6191250" y="3727152"/>
                <a:ext cx="228600" cy="282575"/>
                <a:chOff x="6191250" y="3052763"/>
                <a:chExt cx="228600" cy="282575"/>
              </a:xfrm>
            </p:grpSpPr>
            <p:sp>
              <p:nvSpPr>
                <p:cNvPr id="151" name="Freeform 77"/>
                <p:cNvSpPr/>
                <p:nvPr/>
              </p:nvSpPr>
              <p:spPr bwMode="auto">
                <a:xfrm>
                  <a:off x="6190472" y="3053061"/>
                  <a:ext cx="230157" cy="281932"/>
                </a:xfrm>
                <a:custGeom>
                  <a:avLst/>
                  <a:gdLst>
                    <a:gd name="T0" fmla="*/ 0 w 61"/>
                    <a:gd name="T1" fmla="*/ 2147483646 h 75"/>
                    <a:gd name="T2" fmla="*/ 2147483646 w 61"/>
                    <a:gd name="T3" fmla="*/ 0 h 75"/>
                    <a:gd name="T4" fmla="*/ 2147483646 w 61"/>
                    <a:gd name="T5" fmla="*/ 2147483646 h 75"/>
                    <a:gd name="T6" fmla="*/ 2147483646 w 61"/>
                    <a:gd name="T7" fmla="*/ 2147483646 h 75"/>
                    <a:gd name="T8" fmla="*/ 0 w 61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75">
                      <a:moveTo>
                        <a:pt x="0" y="30"/>
                      </a:move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7" y="0"/>
                        <a:pt x="61" y="13"/>
                        <a:pt x="61" y="30"/>
                      </a:cubicBezTo>
                      <a:cubicBezTo>
                        <a:pt x="61" y="46"/>
                        <a:pt x="30" y="75"/>
                        <a:pt x="30" y="75"/>
                      </a:cubicBezTo>
                      <a:cubicBezTo>
                        <a:pt x="30" y="75"/>
                        <a:pt x="0" y="46"/>
                        <a:pt x="0" y="30"/>
                      </a:cubicBez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10" name="Freeform 78"/>
                <p:cNvSpPr/>
                <p:nvPr/>
              </p:nvSpPr>
              <p:spPr bwMode="auto">
                <a:xfrm>
                  <a:off x="6243638" y="3106738"/>
                  <a:ext cx="123825" cy="119063"/>
                </a:xfrm>
                <a:custGeom>
                  <a:avLst/>
                  <a:gdLst>
                    <a:gd name="T0" fmla="*/ 2147483646 w 33"/>
                    <a:gd name="T1" fmla="*/ 2147483646 h 32"/>
                    <a:gd name="T2" fmla="*/ 2147483646 w 33"/>
                    <a:gd name="T3" fmla="*/ 2147483646 h 32"/>
                    <a:gd name="T4" fmla="*/ 2147483646 w 33"/>
                    <a:gd name="T5" fmla="*/ 2147483646 h 32"/>
                    <a:gd name="T6" fmla="*/ 2147483646 w 33"/>
                    <a:gd name="T7" fmla="*/ 2147483646 h 32"/>
                    <a:gd name="T8" fmla="*/ 2147483646 w 33"/>
                    <a:gd name="T9" fmla="*/ 2147483646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32">
                      <a:moveTo>
                        <a:pt x="27" y="26"/>
                      </a:moveTo>
                      <a:cubicBezTo>
                        <a:pt x="21" y="32"/>
                        <a:pt x="12" y="32"/>
                        <a:pt x="6" y="26"/>
                      </a:cubicBezTo>
                      <a:cubicBezTo>
                        <a:pt x="0" y="20"/>
                        <a:pt x="0" y="11"/>
                        <a:pt x="6" y="5"/>
                      </a:cubicBezTo>
                      <a:cubicBezTo>
                        <a:pt x="12" y="0"/>
                        <a:pt x="21" y="0"/>
                        <a:pt x="27" y="5"/>
                      </a:cubicBezTo>
                      <a:cubicBezTo>
                        <a:pt x="33" y="11"/>
                        <a:pt x="33" y="20"/>
                        <a:pt x="27" y="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3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5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3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5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3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5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3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5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5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3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874713" y="1708150"/>
            <a:ext cx="7342187" cy="2879725"/>
            <a:chOff x="874378" y="1556711"/>
            <a:chExt cx="7342034" cy="2880320"/>
          </a:xfrm>
        </p:grpSpPr>
        <p:grpSp>
          <p:nvGrpSpPr>
            <p:cNvPr id="3" name="Group 58"/>
            <p:cNvGrpSpPr/>
            <p:nvPr/>
          </p:nvGrpSpPr>
          <p:grpSpPr>
            <a:xfrm>
              <a:off x="874378" y="3476917"/>
              <a:ext cx="1807273" cy="960114"/>
              <a:chOff x="274701" y="7977822"/>
              <a:chExt cx="2926080" cy="1554480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Rectangle 28"/>
              <p:cNvSpPr/>
              <p:nvPr/>
            </p:nvSpPr>
            <p:spPr bwMode="auto">
              <a:xfrm>
                <a:off x="274701" y="7977822"/>
                <a:ext cx="2926080" cy="15544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8" name="Picture 5" descr="\\MAGNUM\Projects\Microsoft\Cloud Power FY12\Design\Icons\PNGs\Stop_watch.png"/>
              <p:cNvPicPr>
                <a:picLocks noChangeAspect="1" noChangeArrowheads="1"/>
              </p:cNvPicPr>
              <p:nvPr/>
            </p:nvPicPr>
            <p:blipFill rotWithShape="1">
              <a:blip r:embed="rId1" cstate="email">
                <a:biLevel thresh="50000"/>
              </a:blip>
              <a:srcRect/>
              <a:stretch>
                <a:fillRect/>
              </a:stretch>
            </p:blipFill>
            <p:spPr bwMode="auto">
              <a:xfrm>
                <a:off x="1355836" y="8236028"/>
                <a:ext cx="763811" cy="10380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" name="Group 49"/>
            <p:cNvGrpSpPr/>
            <p:nvPr/>
          </p:nvGrpSpPr>
          <p:grpSpPr>
            <a:xfrm>
              <a:off x="874378" y="1556711"/>
              <a:ext cx="1807273" cy="931875"/>
              <a:chOff x="274701" y="2034238"/>
              <a:chExt cx="2926080" cy="1508760"/>
            </a:xfrm>
            <a:solidFill>
              <a:schemeClr val="bg1">
                <a:lumMod val="85000"/>
              </a:schemeClr>
            </a:solidFill>
          </p:grpSpPr>
          <p:sp>
            <p:nvSpPr>
              <p:cNvPr id="15" name="Rectangle 34"/>
              <p:cNvSpPr/>
              <p:nvPr/>
            </p:nvSpPr>
            <p:spPr bwMode="auto">
              <a:xfrm>
                <a:off x="274701" y="2034238"/>
                <a:ext cx="2926080" cy="15087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6" name="Picture 2" descr="\\MAGNUM\Projects\Microsoft\Cloud Power FY12\Design\Icons\PNGs\Cloud_on_your_terms.png"/>
              <p:cNvPicPr>
                <a:picLocks noChangeAspect="1" noChangeArrowheads="1"/>
              </p:cNvPicPr>
              <p:nvPr/>
            </p:nvPicPr>
            <p:blipFill rotWithShape="1">
              <a:blip r:embed="rId2" cstate="email">
                <a:biLevel thresh="50000"/>
              </a:blip>
              <a:srcRect/>
              <a:stretch>
                <a:fillRect/>
              </a:stretch>
            </p:blipFill>
            <p:spPr bwMode="auto">
              <a:xfrm>
                <a:off x="950569" y="2329130"/>
                <a:ext cx="1574345" cy="9189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" name="Rectangle 37"/>
            <p:cNvSpPr/>
            <p:nvPr/>
          </p:nvSpPr>
          <p:spPr bwMode="auto">
            <a:xfrm>
              <a:off x="6367014" y="1556711"/>
              <a:ext cx="1836699" cy="932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" name="Group 38"/>
            <p:cNvGrpSpPr/>
            <p:nvPr/>
          </p:nvGrpSpPr>
          <p:grpSpPr>
            <a:xfrm>
              <a:off x="6803789" y="1620465"/>
              <a:ext cx="1008091" cy="804368"/>
              <a:chOff x="-1781868" y="4714496"/>
              <a:chExt cx="1738232" cy="1386956"/>
            </a:xfrm>
            <a:solidFill>
              <a:schemeClr val="accent1">
                <a:lumMod val="75000"/>
              </a:schemeClr>
            </a:solidFill>
          </p:grpSpPr>
          <p:pic>
            <p:nvPicPr>
              <p:cNvPr id="13" name="Picture 2" descr="\\MAGNUM\Projects\Microsoft\Cloud Power FY12\Design\ICONS_PNG\Devices.png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biLevel thresh="50000"/>
              </a:blip>
              <a:srcRect/>
              <a:stretch>
                <a:fillRect/>
              </a:stretch>
            </p:blipFill>
            <p:spPr bwMode="auto">
              <a:xfrm>
                <a:off x="-1781868" y="4766114"/>
                <a:ext cx="997338" cy="12009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2" descr="\\MAGNUM\Projects\Microsoft\Cloud Power FY12\Design\ICONS_PNG\Devices.png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biLevel thresh="50000"/>
              </a:blip>
              <a:srcRect/>
              <a:stretch>
                <a:fillRect/>
              </a:stretch>
            </p:blipFill>
            <p:spPr bwMode="auto">
              <a:xfrm>
                <a:off x="-914661" y="4714496"/>
                <a:ext cx="871025" cy="13869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327" name="Group 60"/>
            <p:cNvGrpSpPr/>
            <p:nvPr/>
          </p:nvGrpSpPr>
          <p:grpSpPr bwMode="auto">
            <a:xfrm>
              <a:off x="6380899" y="3476917"/>
              <a:ext cx="1835512" cy="960114"/>
              <a:chOff x="9190077" y="5143164"/>
              <a:chExt cx="2971800" cy="1554480"/>
            </a:xfrm>
          </p:grpSpPr>
          <p:sp>
            <p:nvSpPr>
              <p:cNvPr id="11" name="Rectangle 31"/>
              <p:cNvSpPr/>
              <p:nvPr/>
            </p:nvSpPr>
            <p:spPr bwMode="auto">
              <a:xfrm>
                <a:off x="9190726" y="5142320"/>
                <a:ext cx="2971152" cy="15553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332" name="Freeform 13"/>
              <p:cNvSpPr>
                <a:spLocks noEditPoints="1"/>
              </p:cNvSpPr>
              <p:nvPr/>
            </p:nvSpPr>
            <p:spPr bwMode="auto">
              <a:xfrm>
                <a:off x="10235838" y="5440421"/>
                <a:ext cx="880278" cy="959967"/>
              </a:xfrm>
              <a:custGeom>
                <a:avLst/>
                <a:gdLst>
                  <a:gd name="T0" fmla="*/ 2147483646 w 228"/>
                  <a:gd name="T1" fmla="*/ 2147483646 h 249"/>
                  <a:gd name="T2" fmla="*/ 0 w 228"/>
                  <a:gd name="T3" fmla="*/ 2147483646 h 249"/>
                  <a:gd name="T4" fmla="*/ 0 w 228"/>
                  <a:gd name="T5" fmla="*/ 2147483646 h 249"/>
                  <a:gd name="T6" fmla="*/ 2147483646 w 228"/>
                  <a:gd name="T7" fmla="*/ 2147483646 h 249"/>
                  <a:gd name="T8" fmla="*/ 2147483646 w 228"/>
                  <a:gd name="T9" fmla="*/ 2147483646 h 249"/>
                  <a:gd name="T10" fmla="*/ 2147483646 w 228"/>
                  <a:gd name="T11" fmla="*/ 2147483646 h 249"/>
                  <a:gd name="T12" fmla="*/ 2147483646 w 228"/>
                  <a:gd name="T13" fmla="*/ 2147483646 h 249"/>
                  <a:gd name="T14" fmla="*/ 2147483646 w 228"/>
                  <a:gd name="T15" fmla="*/ 2147483646 h 249"/>
                  <a:gd name="T16" fmla="*/ 2147483646 w 228"/>
                  <a:gd name="T17" fmla="*/ 2147483646 h 249"/>
                  <a:gd name="T18" fmla="*/ 2147483646 w 228"/>
                  <a:gd name="T19" fmla="*/ 2147483646 h 249"/>
                  <a:gd name="T20" fmla="*/ 2147483646 w 228"/>
                  <a:gd name="T21" fmla="*/ 2147483646 h 249"/>
                  <a:gd name="T22" fmla="*/ 2147483646 w 228"/>
                  <a:gd name="T23" fmla="*/ 2147483646 h 249"/>
                  <a:gd name="T24" fmla="*/ 2147483646 w 228"/>
                  <a:gd name="T25" fmla="*/ 2147483646 h 249"/>
                  <a:gd name="T26" fmla="*/ 2147483646 w 228"/>
                  <a:gd name="T27" fmla="*/ 2147483646 h 249"/>
                  <a:gd name="T28" fmla="*/ 2147483646 w 228"/>
                  <a:gd name="T29" fmla="*/ 2147483646 h 249"/>
                  <a:gd name="T30" fmla="*/ 2147483646 w 228"/>
                  <a:gd name="T31" fmla="*/ 2147483646 h 249"/>
                  <a:gd name="T32" fmla="*/ 2147483646 w 228"/>
                  <a:gd name="T33" fmla="*/ 2147483646 h 249"/>
                  <a:gd name="T34" fmla="*/ 2147483646 w 228"/>
                  <a:gd name="T35" fmla="*/ 2147483646 h 249"/>
                  <a:gd name="T36" fmla="*/ 2147483646 w 228"/>
                  <a:gd name="T37" fmla="*/ 2147483646 h 249"/>
                  <a:gd name="T38" fmla="*/ 2147483646 w 228"/>
                  <a:gd name="T39" fmla="*/ 2147483646 h 249"/>
                  <a:gd name="T40" fmla="*/ 2147483646 w 228"/>
                  <a:gd name="T41" fmla="*/ 2147483646 h 249"/>
                  <a:gd name="T42" fmla="*/ 2147483646 w 228"/>
                  <a:gd name="T43" fmla="*/ 2147483646 h 249"/>
                  <a:gd name="T44" fmla="*/ 2147483646 w 228"/>
                  <a:gd name="T45" fmla="*/ 2147483646 h 249"/>
                  <a:gd name="T46" fmla="*/ 2147483646 w 228"/>
                  <a:gd name="T47" fmla="*/ 2147483646 h 249"/>
                  <a:gd name="T48" fmla="*/ 2147483646 w 228"/>
                  <a:gd name="T49" fmla="*/ 2147483646 h 249"/>
                  <a:gd name="T50" fmla="*/ 2147483646 w 228"/>
                  <a:gd name="T51" fmla="*/ 0 h 249"/>
                  <a:gd name="T52" fmla="*/ 2147483646 w 228"/>
                  <a:gd name="T53" fmla="*/ 2147483646 h 249"/>
                  <a:gd name="T54" fmla="*/ 2147483646 w 228"/>
                  <a:gd name="T55" fmla="*/ 2147483646 h 249"/>
                  <a:gd name="T56" fmla="*/ 2147483646 w 228"/>
                  <a:gd name="T57" fmla="*/ 2147483646 h 249"/>
                  <a:gd name="T58" fmla="*/ 0 w 228"/>
                  <a:gd name="T59" fmla="*/ 2147483646 h 249"/>
                  <a:gd name="T60" fmla="*/ 0 w 228"/>
                  <a:gd name="T61" fmla="*/ 2147483646 h 249"/>
                  <a:gd name="T62" fmla="*/ 2147483646 w 228"/>
                  <a:gd name="T63" fmla="*/ 2147483646 h 249"/>
                  <a:gd name="T64" fmla="*/ 2147483646 w 228"/>
                  <a:gd name="T65" fmla="*/ 2147483646 h 249"/>
                  <a:gd name="T66" fmla="*/ 2147483646 w 228"/>
                  <a:gd name="T67" fmla="*/ 2147483646 h 249"/>
                  <a:gd name="T68" fmla="*/ 2147483646 w 228"/>
                  <a:gd name="T69" fmla="*/ 0 h 24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8" h="249">
                    <a:moveTo>
                      <a:pt x="36" y="249"/>
                    </a:move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36" y="217"/>
                      <a:pt x="36" y="217"/>
                      <a:pt x="36" y="217"/>
                    </a:cubicBezTo>
                    <a:lnTo>
                      <a:pt x="36" y="249"/>
                    </a:lnTo>
                    <a:close/>
                    <a:moveTo>
                      <a:pt x="84" y="209"/>
                    </a:moveTo>
                    <a:cubicBezTo>
                      <a:pt x="48" y="209"/>
                      <a:pt x="48" y="209"/>
                      <a:pt x="48" y="209"/>
                    </a:cubicBezTo>
                    <a:cubicBezTo>
                      <a:pt x="48" y="249"/>
                      <a:pt x="48" y="249"/>
                      <a:pt x="48" y="249"/>
                    </a:cubicBezTo>
                    <a:cubicBezTo>
                      <a:pt x="84" y="249"/>
                      <a:pt x="84" y="249"/>
                      <a:pt x="84" y="249"/>
                    </a:cubicBezTo>
                    <a:lnTo>
                      <a:pt x="84" y="209"/>
                    </a:lnTo>
                    <a:close/>
                    <a:moveTo>
                      <a:pt x="132" y="197"/>
                    </a:moveTo>
                    <a:cubicBezTo>
                      <a:pt x="96" y="197"/>
                      <a:pt x="96" y="197"/>
                      <a:pt x="96" y="197"/>
                    </a:cubicBezTo>
                    <a:cubicBezTo>
                      <a:pt x="96" y="249"/>
                      <a:pt x="96" y="249"/>
                      <a:pt x="96" y="249"/>
                    </a:cubicBezTo>
                    <a:cubicBezTo>
                      <a:pt x="132" y="249"/>
                      <a:pt x="132" y="249"/>
                      <a:pt x="132" y="249"/>
                    </a:cubicBezTo>
                    <a:lnTo>
                      <a:pt x="132" y="197"/>
                    </a:lnTo>
                    <a:close/>
                    <a:moveTo>
                      <a:pt x="180" y="153"/>
                    </a:moveTo>
                    <a:cubicBezTo>
                      <a:pt x="144" y="153"/>
                      <a:pt x="144" y="153"/>
                      <a:pt x="144" y="153"/>
                    </a:cubicBezTo>
                    <a:cubicBezTo>
                      <a:pt x="144" y="249"/>
                      <a:pt x="144" y="249"/>
                      <a:pt x="144" y="249"/>
                    </a:cubicBezTo>
                    <a:cubicBezTo>
                      <a:pt x="180" y="249"/>
                      <a:pt x="180" y="249"/>
                      <a:pt x="180" y="249"/>
                    </a:cubicBezTo>
                    <a:lnTo>
                      <a:pt x="180" y="153"/>
                    </a:lnTo>
                    <a:close/>
                    <a:moveTo>
                      <a:pt x="228" y="57"/>
                    </a:moveTo>
                    <a:cubicBezTo>
                      <a:pt x="192" y="57"/>
                      <a:pt x="192" y="57"/>
                      <a:pt x="192" y="57"/>
                    </a:cubicBezTo>
                    <a:cubicBezTo>
                      <a:pt x="192" y="249"/>
                      <a:pt x="192" y="249"/>
                      <a:pt x="192" y="249"/>
                    </a:cubicBezTo>
                    <a:cubicBezTo>
                      <a:pt x="228" y="249"/>
                      <a:pt x="228" y="249"/>
                      <a:pt x="228" y="249"/>
                    </a:cubicBezTo>
                    <a:lnTo>
                      <a:pt x="228" y="57"/>
                    </a:lnTo>
                    <a:close/>
                    <a:moveTo>
                      <a:pt x="167" y="0"/>
                    </a:moveTo>
                    <a:cubicBezTo>
                      <a:pt x="145" y="29"/>
                      <a:pt x="145" y="29"/>
                      <a:pt x="145" y="29"/>
                    </a:cubicBezTo>
                    <a:cubicBezTo>
                      <a:pt x="155" y="30"/>
                      <a:pt x="155" y="30"/>
                      <a:pt x="155" y="30"/>
                    </a:cubicBezTo>
                    <a:cubicBezTo>
                      <a:pt x="150" y="58"/>
                      <a:pt x="139" y="104"/>
                      <a:pt x="117" y="131"/>
                    </a:cubicBezTo>
                    <a:cubicBezTo>
                      <a:pt x="83" y="174"/>
                      <a:pt x="20" y="191"/>
                      <a:pt x="0" y="196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17" y="209"/>
                      <a:pt x="90" y="191"/>
                      <a:pt x="130" y="141"/>
                    </a:cubicBezTo>
                    <a:cubicBezTo>
                      <a:pt x="152" y="112"/>
                      <a:pt x="164" y="67"/>
                      <a:pt x="171" y="33"/>
                    </a:cubicBezTo>
                    <a:cubicBezTo>
                      <a:pt x="181" y="34"/>
                      <a:pt x="181" y="34"/>
                      <a:pt x="181" y="34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3328" name="Picture 2" descr="C:\Users\Administrator.MICROSO-BQCPAHA\Desktop\Nipic_8821914_20130801093203680143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843" y="1556711"/>
              <a:ext cx="3652972" cy="288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Picture 3" descr="C:\Users\Administrator.MICROSO-BQCPAHA\Desktop\Nipic_12071064_2013032919342947400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078" y="2516814"/>
              <a:ext cx="1789452" cy="937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Picture 4" descr="C:\Users\Administrator.MICROSO-BQCPAHA\Desktop\Nipic_8952533_2013072613551476500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900" y="2512461"/>
              <a:ext cx="1835512" cy="94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41375" y="1190625"/>
            <a:ext cx="745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973138" y="1006475"/>
            <a:ext cx="115887" cy="115888"/>
            <a:chOff x="531716" y="4005263"/>
            <a:chExt cx="115585" cy="115585"/>
          </a:xfrm>
        </p:grpSpPr>
        <p:sp>
          <p:nvSpPr>
            <p:cNvPr id="21" name="虚尾箭头 20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3321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" name="虚尾箭头 22"/>
            <p:cNvSpPr/>
            <p:nvPr/>
          </p:nvSpPr>
          <p:spPr>
            <a:xfrm>
              <a:off x="558633" y="4025847"/>
              <a:ext cx="60168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6325" y="903288"/>
            <a:ext cx="2055813" cy="3079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sz="1400" dirty="0">
                <a:solidFill>
                  <a:prstClr val="black"/>
                </a:solidFill>
              </a:rPr>
              <a:t>标题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71550" y="1190625"/>
            <a:ext cx="7200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7088" y="220663"/>
            <a:ext cx="26654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2371725"/>
            <a:ext cx="9144000" cy="2746375"/>
            <a:chOff x="-564" y="2372488"/>
            <a:chExt cx="9144001" cy="2745821"/>
          </a:xfrm>
        </p:grpSpPr>
        <p:sp>
          <p:nvSpPr>
            <p:cNvPr id="4" name="矩形 3"/>
            <p:cNvSpPr/>
            <p:nvPr/>
          </p:nvSpPr>
          <p:spPr>
            <a:xfrm>
              <a:off x="-564" y="3683498"/>
              <a:ext cx="9144001" cy="1434811"/>
            </a:xfrm>
            <a:prstGeom prst="rect">
              <a:avLst/>
            </a:prstGeom>
            <a:solidFill>
              <a:srgbClr val="FBB833"/>
            </a:solidFill>
            <a:ln>
              <a:noFill/>
            </a:ln>
            <a:effectLst>
              <a:outerShdw blurRad="381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6" name="Freeform 6"/>
            <p:cNvSpPr/>
            <p:nvPr/>
          </p:nvSpPr>
          <p:spPr bwMode="auto">
            <a:xfrm>
              <a:off x="-564" y="2372488"/>
              <a:ext cx="9124951" cy="1293552"/>
            </a:xfrm>
            <a:custGeom>
              <a:avLst/>
              <a:gdLst>
                <a:gd name="T0" fmla="*/ 45 w 1711"/>
                <a:gd name="T1" fmla="*/ 155 h 267"/>
                <a:gd name="T2" fmla="*/ 62 w 1711"/>
                <a:gd name="T3" fmla="*/ 187 h 267"/>
                <a:gd name="T4" fmla="*/ 82 w 1711"/>
                <a:gd name="T5" fmla="*/ 185 h 267"/>
                <a:gd name="T6" fmla="*/ 109 w 1711"/>
                <a:gd name="T7" fmla="*/ 212 h 267"/>
                <a:gd name="T8" fmla="*/ 117 w 1711"/>
                <a:gd name="T9" fmla="*/ 206 h 267"/>
                <a:gd name="T10" fmla="*/ 121 w 1711"/>
                <a:gd name="T11" fmla="*/ 192 h 267"/>
                <a:gd name="T12" fmla="*/ 231 w 1711"/>
                <a:gd name="T13" fmla="*/ 212 h 267"/>
                <a:gd name="T14" fmla="*/ 266 w 1711"/>
                <a:gd name="T15" fmla="*/ 251 h 267"/>
                <a:gd name="T16" fmla="*/ 343 w 1711"/>
                <a:gd name="T17" fmla="*/ 251 h 267"/>
                <a:gd name="T18" fmla="*/ 376 w 1711"/>
                <a:gd name="T19" fmla="*/ 147 h 267"/>
                <a:gd name="T20" fmla="*/ 423 w 1711"/>
                <a:gd name="T21" fmla="*/ 252 h 267"/>
                <a:gd name="T22" fmla="*/ 447 w 1711"/>
                <a:gd name="T23" fmla="*/ 73 h 267"/>
                <a:gd name="T24" fmla="*/ 452 w 1711"/>
                <a:gd name="T25" fmla="*/ 0 h 267"/>
                <a:gd name="T26" fmla="*/ 464 w 1711"/>
                <a:gd name="T27" fmla="*/ 59 h 267"/>
                <a:gd name="T28" fmla="*/ 477 w 1711"/>
                <a:gd name="T29" fmla="*/ 252 h 267"/>
                <a:gd name="T30" fmla="*/ 527 w 1711"/>
                <a:gd name="T31" fmla="*/ 252 h 267"/>
                <a:gd name="T32" fmla="*/ 581 w 1711"/>
                <a:gd name="T33" fmla="*/ 169 h 267"/>
                <a:gd name="T34" fmla="*/ 616 w 1711"/>
                <a:gd name="T35" fmla="*/ 147 h 267"/>
                <a:gd name="T36" fmla="*/ 621 w 1711"/>
                <a:gd name="T37" fmla="*/ 140 h 267"/>
                <a:gd name="T38" fmla="*/ 629 w 1711"/>
                <a:gd name="T39" fmla="*/ 135 h 267"/>
                <a:gd name="T40" fmla="*/ 638 w 1711"/>
                <a:gd name="T41" fmla="*/ 126 h 267"/>
                <a:gd name="T42" fmla="*/ 685 w 1711"/>
                <a:gd name="T43" fmla="*/ 90 h 267"/>
                <a:gd name="T44" fmla="*/ 703 w 1711"/>
                <a:gd name="T45" fmla="*/ 132 h 267"/>
                <a:gd name="T46" fmla="*/ 744 w 1711"/>
                <a:gd name="T47" fmla="*/ 140 h 267"/>
                <a:gd name="T48" fmla="*/ 757 w 1711"/>
                <a:gd name="T49" fmla="*/ 259 h 267"/>
                <a:gd name="T50" fmla="*/ 764 w 1711"/>
                <a:gd name="T51" fmla="*/ 174 h 267"/>
                <a:gd name="T52" fmla="*/ 769 w 1711"/>
                <a:gd name="T53" fmla="*/ 182 h 267"/>
                <a:gd name="T54" fmla="*/ 774 w 1711"/>
                <a:gd name="T55" fmla="*/ 157 h 267"/>
                <a:gd name="T56" fmla="*/ 822 w 1711"/>
                <a:gd name="T57" fmla="*/ 200 h 267"/>
                <a:gd name="T58" fmla="*/ 839 w 1711"/>
                <a:gd name="T59" fmla="*/ 187 h 267"/>
                <a:gd name="T60" fmla="*/ 868 w 1711"/>
                <a:gd name="T61" fmla="*/ 212 h 267"/>
                <a:gd name="T62" fmla="*/ 874 w 1711"/>
                <a:gd name="T63" fmla="*/ 204 h 267"/>
                <a:gd name="T64" fmla="*/ 881 w 1711"/>
                <a:gd name="T65" fmla="*/ 199 h 267"/>
                <a:gd name="T66" fmla="*/ 889 w 1711"/>
                <a:gd name="T67" fmla="*/ 214 h 267"/>
                <a:gd name="T68" fmla="*/ 1001 w 1711"/>
                <a:gd name="T69" fmla="*/ 261 h 267"/>
                <a:gd name="T70" fmla="*/ 1034 w 1711"/>
                <a:gd name="T71" fmla="*/ 261 h 267"/>
                <a:gd name="T72" fmla="*/ 1103 w 1711"/>
                <a:gd name="T73" fmla="*/ 253 h 267"/>
                <a:gd name="T74" fmla="*/ 1108 w 1711"/>
                <a:gd name="T75" fmla="*/ 217 h 267"/>
                <a:gd name="T76" fmla="*/ 1168 w 1711"/>
                <a:gd name="T77" fmla="*/ 216 h 267"/>
                <a:gd name="T78" fmla="*/ 1191 w 1711"/>
                <a:gd name="T79" fmla="*/ 107 h 267"/>
                <a:gd name="T80" fmla="*/ 1279 w 1711"/>
                <a:gd name="T81" fmla="*/ 134 h 267"/>
                <a:gd name="T82" fmla="*/ 1335 w 1711"/>
                <a:gd name="T83" fmla="*/ 254 h 267"/>
                <a:gd name="T84" fmla="*/ 1371 w 1711"/>
                <a:gd name="T85" fmla="*/ 254 h 267"/>
                <a:gd name="T86" fmla="*/ 1378 w 1711"/>
                <a:gd name="T87" fmla="*/ 144 h 267"/>
                <a:gd name="T88" fmla="*/ 1389 w 1711"/>
                <a:gd name="T89" fmla="*/ 139 h 267"/>
                <a:gd name="T90" fmla="*/ 1399 w 1711"/>
                <a:gd name="T91" fmla="*/ 130 h 267"/>
                <a:gd name="T92" fmla="*/ 1408 w 1711"/>
                <a:gd name="T93" fmla="*/ 266 h 267"/>
                <a:gd name="T94" fmla="*/ 1454 w 1711"/>
                <a:gd name="T95" fmla="*/ 266 h 267"/>
                <a:gd name="T96" fmla="*/ 1491 w 1711"/>
                <a:gd name="T97" fmla="*/ 133 h 267"/>
                <a:gd name="T98" fmla="*/ 1506 w 1711"/>
                <a:gd name="T99" fmla="*/ 253 h 267"/>
                <a:gd name="T100" fmla="*/ 1537 w 1711"/>
                <a:gd name="T101" fmla="*/ 256 h 267"/>
                <a:gd name="T102" fmla="*/ 1574 w 1711"/>
                <a:gd name="T103" fmla="*/ 160 h 267"/>
                <a:gd name="T104" fmla="*/ 1591 w 1711"/>
                <a:gd name="T105" fmla="*/ 240 h 267"/>
                <a:gd name="T106" fmla="*/ 1653 w 1711"/>
                <a:gd name="T107" fmla="*/ 239 h 267"/>
                <a:gd name="T108" fmla="*/ 1663 w 1711"/>
                <a:gd name="T109" fmla="*/ 219 h 267"/>
                <a:gd name="connsiteX0" fmla="*/ 0 w 10000"/>
                <a:gd name="connsiteY0" fmla="*/ 10000 h 10000"/>
                <a:gd name="connsiteX1" fmla="*/ 0 w 10000"/>
                <a:gd name="connsiteY1" fmla="*/ 9438 h 10000"/>
                <a:gd name="connsiteX2" fmla="*/ 76 w 10000"/>
                <a:gd name="connsiteY2" fmla="*/ 9438 h 10000"/>
                <a:gd name="connsiteX3" fmla="*/ 76 w 10000"/>
                <a:gd name="connsiteY3" fmla="*/ 5805 h 10000"/>
                <a:gd name="connsiteX4" fmla="*/ 263 w 10000"/>
                <a:gd name="connsiteY4" fmla="*/ 5805 h 10000"/>
                <a:gd name="connsiteX5" fmla="*/ 263 w 10000"/>
                <a:gd name="connsiteY5" fmla="*/ 9401 h 10000"/>
                <a:gd name="connsiteX6" fmla="*/ 321 w 10000"/>
                <a:gd name="connsiteY6" fmla="*/ 9401 h 10000"/>
                <a:gd name="connsiteX7" fmla="*/ 321 w 10000"/>
                <a:gd name="connsiteY7" fmla="*/ 7378 h 10000"/>
                <a:gd name="connsiteX8" fmla="*/ 362 w 10000"/>
                <a:gd name="connsiteY8" fmla="*/ 7378 h 10000"/>
                <a:gd name="connsiteX9" fmla="*/ 362 w 10000"/>
                <a:gd name="connsiteY9" fmla="*/ 7004 h 10000"/>
                <a:gd name="connsiteX10" fmla="*/ 374 w 10000"/>
                <a:gd name="connsiteY10" fmla="*/ 7004 h 10000"/>
                <a:gd name="connsiteX11" fmla="*/ 374 w 10000"/>
                <a:gd name="connsiteY11" fmla="*/ 7378 h 10000"/>
                <a:gd name="connsiteX12" fmla="*/ 468 w 10000"/>
                <a:gd name="connsiteY12" fmla="*/ 7378 h 10000"/>
                <a:gd name="connsiteX13" fmla="*/ 468 w 10000"/>
                <a:gd name="connsiteY13" fmla="*/ 6929 h 10000"/>
                <a:gd name="connsiteX14" fmla="*/ 479 w 10000"/>
                <a:gd name="connsiteY14" fmla="*/ 6929 h 10000"/>
                <a:gd name="connsiteX15" fmla="*/ 479 w 10000"/>
                <a:gd name="connsiteY15" fmla="*/ 7378 h 10000"/>
                <a:gd name="connsiteX16" fmla="*/ 508 w 10000"/>
                <a:gd name="connsiteY16" fmla="*/ 7378 h 10000"/>
                <a:gd name="connsiteX17" fmla="*/ 508 w 10000"/>
                <a:gd name="connsiteY17" fmla="*/ 9401 h 10000"/>
                <a:gd name="connsiteX18" fmla="*/ 637 w 10000"/>
                <a:gd name="connsiteY18" fmla="*/ 9401 h 10000"/>
                <a:gd name="connsiteX19" fmla="*/ 637 w 10000"/>
                <a:gd name="connsiteY19" fmla="*/ 7940 h 10000"/>
                <a:gd name="connsiteX20" fmla="*/ 655 w 10000"/>
                <a:gd name="connsiteY20" fmla="*/ 7940 h 10000"/>
                <a:gd name="connsiteX21" fmla="*/ 655 w 10000"/>
                <a:gd name="connsiteY21" fmla="*/ 7865 h 10000"/>
                <a:gd name="connsiteX22" fmla="*/ 672 w 10000"/>
                <a:gd name="connsiteY22" fmla="*/ 7865 h 10000"/>
                <a:gd name="connsiteX23" fmla="*/ 672 w 10000"/>
                <a:gd name="connsiteY23" fmla="*/ 7715 h 10000"/>
                <a:gd name="connsiteX24" fmla="*/ 684 w 10000"/>
                <a:gd name="connsiteY24" fmla="*/ 7715 h 10000"/>
                <a:gd name="connsiteX25" fmla="*/ 684 w 10000"/>
                <a:gd name="connsiteY25" fmla="*/ 7566 h 10000"/>
                <a:gd name="connsiteX26" fmla="*/ 695 w 10000"/>
                <a:gd name="connsiteY26" fmla="*/ 7566 h 10000"/>
                <a:gd name="connsiteX27" fmla="*/ 695 w 10000"/>
                <a:gd name="connsiteY27" fmla="*/ 7491 h 10000"/>
                <a:gd name="connsiteX28" fmla="*/ 707 w 10000"/>
                <a:gd name="connsiteY28" fmla="*/ 7491 h 10000"/>
                <a:gd name="connsiteX29" fmla="*/ 707 w 10000"/>
                <a:gd name="connsiteY29" fmla="*/ 7191 h 10000"/>
                <a:gd name="connsiteX30" fmla="*/ 731 w 10000"/>
                <a:gd name="connsiteY30" fmla="*/ 7191 h 10000"/>
                <a:gd name="connsiteX31" fmla="*/ 731 w 10000"/>
                <a:gd name="connsiteY31" fmla="*/ 9438 h 10000"/>
                <a:gd name="connsiteX32" fmla="*/ 742 w 10000"/>
                <a:gd name="connsiteY32" fmla="*/ 9438 h 10000"/>
                <a:gd name="connsiteX33" fmla="*/ 742 w 10000"/>
                <a:gd name="connsiteY33" fmla="*/ 7940 h 10000"/>
                <a:gd name="connsiteX34" fmla="*/ 1350 w 10000"/>
                <a:gd name="connsiteY34" fmla="*/ 7940 h 10000"/>
                <a:gd name="connsiteX35" fmla="*/ 1350 w 10000"/>
                <a:gd name="connsiteY35" fmla="*/ 9401 h 10000"/>
                <a:gd name="connsiteX36" fmla="*/ 1409 w 10000"/>
                <a:gd name="connsiteY36" fmla="*/ 9401 h 10000"/>
                <a:gd name="connsiteX37" fmla="*/ 1409 w 10000"/>
                <a:gd name="connsiteY37" fmla="*/ 5693 h 10000"/>
                <a:gd name="connsiteX38" fmla="*/ 1555 w 10000"/>
                <a:gd name="connsiteY38" fmla="*/ 5693 h 10000"/>
                <a:gd name="connsiteX39" fmla="*/ 1555 w 10000"/>
                <a:gd name="connsiteY39" fmla="*/ 9401 h 10000"/>
                <a:gd name="connsiteX40" fmla="*/ 1607 w 10000"/>
                <a:gd name="connsiteY40" fmla="*/ 9401 h 10000"/>
                <a:gd name="connsiteX41" fmla="*/ 1607 w 10000"/>
                <a:gd name="connsiteY41" fmla="*/ 6929 h 10000"/>
                <a:gd name="connsiteX42" fmla="*/ 1981 w 10000"/>
                <a:gd name="connsiteY42" fmla="*/ 6929 h 10000"/>
                <a:gd name="connsiteX43" fmla="*/ 1981 w 10000"/>
                <a:gd name="connsiteY43" fmla="*/ 9401 h 10000"/>
                <a:gd name="connsiteX44" fmla="*/ 2005 w 10000"/>
                <a:gd name="connsiteY44" fmla="*/ 9401 h 10000"/>
                <a:gd name="connsiteX45" fmla="*/ 2005 w 10000"/>
                <a:gd name="connsiteY45" fmla="*/ 8427 h 10000"/>
                <a:gd name="connsiteX46" fmla="*/ 2028 w 10000"/>
                <a:gd name="connsiteY46" fmla="*/ 8427 h 10000"/>
                <a:gd name="connsiteX47" fmla="*/ 2028 w 10000"/>
                <a:gd name="connsiteY47" fmla="*/ 8015 h 10000"/>
                <a:gd name="connsiteX48" fmla="*/ 2198 w 10000"/>
                <a:gd name="connsiteY48" fmla="*/ 8015 h 10000"/>
                <a:gd name="connsiteX49" fmla="*/ 2198 w 10000"/>
                <a:gd name="connsiteY49" fmla="*/ 5506 h 10000"/>
                <a:gd name="connsiteX50" fmla="*/ 2379 w 10000"/>
                <a:gd name="connsiteY50" fmla="*/ 5506 h 10000"/>
                <a:gd name="connsiteX51" fmla="*/ 2379 w 10000"/>
                <a:gd name="connsiteY51" fmla="*/ 8015 h 10000"/>
                <a:gd name="connsiteX52" fmla="*/ 2390 w 10000"/>
                <a:gd name="connsiteY52" fmla="*/ 8390 h 10000"/>
                <a:gd name="connsiteX53" fmla="*/ 2472 w 10000"/>
                <a:gd name="connsiteY53" fmla="*/ 8390 h 10000"/>
                <a:gd name="connsiteX54" fmla="*/ 2472 w 10000"/>
                <a:gd name="connsiteY54" fmla="*/ 9438 h 10000"/>
                <a:gd name="connsiteX55" fmla="*/ 2519 w 10000"/>
                <a:gd name="connsiteY55" fmla="*/ 9438 h 10000"/>
                <a:gd name="connsiteX56" fmla="*/ 2519 w 10000"/>
                <a:gd name="connsiteY56" fmla="*/ 3970 h 10000"/>
                <a:gd name="connsiteX57" fmla="*/ 2554 w 10000"/>
                <a:gd name="connsiteY57" fmla="*/ 3970 h 10000"/>
                <a:gd name="connsiteX58" fmla="*/ 2554 w 10000"/>
                <a:gd name="connsiteY58" fmla="*/ 2734 h 10000"/>
                <a:gd name="connsiteX59" fmla="*/ 2613 w 10000"/>
                <a:gd name="connsiteY59" fmla="*/ 2734 h 10000"/>
                <a:gd name="connsiteX60" fmla="*/ 2613 w 10000"/>
                <a:gd name="connsiteY60" fmla="*/ 2210 h 10000"/>
                <a:gd name="connsiteX61" fmla="*/ 2624 w 10000"/>
                <a:gd name="connsiteY61" fmla="*/ 2210 h 10000"/>
                <a:gd name="connsiteX62" fmla="*/ 2624 w 10000"/>
                <a:gd name="connsiteY62" fmla="*/ 1610 h 10000"/>
                <a:gd name="connsiteX63" fmla="*/ 2642 w 10000"/>
                <a:gd name="connsiteY63" fmla="*/ 1610 h 10000"/>
                <a:gd name="connsiteX64" fmla="*/ 2642 w 10000"/>
                <a:gd name="connsiteY64" fmla="*/ 0 h 10000"/>
                <a:gd name="connsiteX65" fmla="*/ 2648 w 10000"/>
                <a:gd name="connsiteY65" fmla="*/ 0 h 10000"/>
                <a:gd name="connsiteX66" fmla="*/ 2648 w 10000"/>
                <a:gd name="connsiteY66" fmla="*/ 1610 h 10000"/>
                <a:gd name="connsiteX67" fmla="*/ 2683 w 10000"/>
                <a:gd name="connsiteY67" fmla="*/ 1610 h 10000"/>
                <a:gd name="connsiteX68" fmla="*/ 2683 w 10000"/>
                <a:gd name="connsiteY68" fmla="*/ 2210 h 10000"/>
                <a:gd name="connsiteX69" fmla="*/ 2712 w 10000"/>
                <a:gd name="connsiteY69" fmla="*/ 2210 h 10000"/>
                <a:gd name="connsiteX70" fmla="*/ 2712 w 10000"/>
                <a:gd name="connsiteY70" fmla="*/ 2734 h 10000"/>
                <a:gd name="connsiteX71" fmla="*/ 2759 w 10000"/>
                <a:gd name="connsiteY71" fmla="*/ 2734 h 10000"/>
                <a:gd name="connsiteX72" fmla="*/ 2759 w 10000"/>
                <a:gd name="connsiteY72" fmla="*/ 3970 h 10000"/>
                <a:gd name="connsiteX73" fmla="*/ 2788 w 10000"/>
                <a:gd name="connsiteY73" fmla="*/ 3970 h 10000"/>
                <a:gd name="connsiteX74" fmla="*/ 2788 w 10000"/>
                <a:gd name="connsiteY74" fmla="*/ 9438 h 10000"/>
                <a:gd name="connsiteX75" fmla="*/ 2817 w 10000"/>
                <a:gd name="connsiteY75" fmla="*/ 9438 h 10000"/>
                <a:gd name="connsiteX76" fmla="*/ 2817 w 10000"/>
                <a:gd name="connsiteY76" fmla="*/ 5056 h 10000"/>
                <a:gd name="connsiteX77" fmla="*/ 3045 w 10000"/>
                <a:gd name="connsiteY77" fmla="*/ 5056 h 10000"/>
                <a:gd name="connsiteX78" fmla="*/ 3045 w 10000"/>
                <a:gd name="connsiteY78" fmla="*/ 9438 h 10000"/>
                <a:gd name="connsiteX79" fmla="*/ 3080 w 10000"/>
                <a:gd name="connsiteY79" fmla="*/ 9438 h 10000"/>
                <a:gd name="connsiteX80" fmla="*/ 3080 w 10000"/>
                <a:gd name="connsiteY80" fmla="*/ 8390 h 10000"/>
                <a:gd name="connsiteX81" fmla="*/ 3378 w 10000"/>
                <a:gd name="connsiteY81" fmla="*/ 8390 h 10000"/>
                <a:gd name="connsiteX82" fmla="*/ 3378 w 10000"/>
                <a:gd name="connsiteY82" fmla="*/ 9401 h 10000"/>
                <a:gd name="connsiteX83" fmla="*/ 3396 w 10000"/>
                <a:gd name="connsiteY83" fmla="*/ 9401 h 10000"/>
                <a:gd name="connsiteX84" fmla="*/ 3396 w 10000"/>
                <a:gd name="connsiteY84" fmla="*/ 6330 h 10000"/>
                <a:gd name="connsiteX85" fmla="*/ 3513 w 10000"/>
                <a:gd name="connsiteY85" fmla="*/ 6330 h 10000"/>
                <a:gd name="connsiteX86" fmla="*/ 3513 w 10000"/>
                <a:gd name="connsiteY86" fmla="*/ 9401 h 10000"/>
                <a:gd name="connsiteX87" fmla="*/ 3583 w 10000"/>
                <a:gd name="connsiteY87" fmla="*/ 9401 h 10000"/>
                <a:gd name="connsiteX88" fmla="*/ 3583 w 10000"/>
                <a:gd name="connsiteY88" fmla="*/ 5506 h 10000"/>
                <a:gd name="connsiteX89" fmla="*/ 3600 w 10000"/>
                <a:gd name="connsiteY89" fmla="*/ 5506 h 10000"/>
                <a:gd name="connsiteX90" fmla="*/ 3600 w 10000"/>
                <a:gd name="connsiteY90" fmla="*/ 5431 h 10000"/>
                <a:gd name="connsiteX91" fmla="*/ 3612 w 10000"/>
                <a:gd name="connsiteY91" fmla="*/ 5431 h 10000"/>
                <a:gd name="connsiteX92" fmla="*/ 3612 w 10000"/>
                <a:gd name="connsiteY92" fmla="*/ 5318 h 10000"/>
                <a:gd name="connsiteX93" fmla="*/ 3629 w 10000"/>
                <a:gd name="connsiteY93" fmla="*/ 5318 h 10000"/>
                <a:gd name="connsiteX94" fmla="*/ 3629 w 10000"/>
                <a:gd name="connsiteY94" fmla="*/ 5243 h 10000"/>
                <a:gd name="connsiteX95" fmla="*/ 3641 w 10000"/>
                <a:gd name="connsiteY95" fmla="*/ 5243 h 10000"/>
                <a:gd name="connsiteX96" fmla="*/ 3641 w 10000"/>
                <a:gd name="connsiteY96" fmla="*/ 5131 h 10000"/>
                <a:gd name="connsiteX97" fmla="*/ 3665 w 10000"/>
                <a:gd name="connsiteY97" fmla="*/ 5131 h 10000"/>
                <a:gd name="connsiteX98" fmla="*/ 3665 w 10000"/>
                <a:gd name="connsiteY98" fmla="*/ 5056 h 10000"/>
                <a:gd name="connsiteX99" fmla="*/ 3676 w 10000"/>
                <a:gd name="connsiteY99" fmla="*/ 5056 h 10000"/>
                <a:gd name="connsiteX100" fmla="*/ 3682 w 10000"/>
                <a:gd name="connsiteY100" fmla="*/ 4944 h 10000"/>
                <a:gd name="connsiteX101" fmla="*/ 3700 w 10000"/>
                <a:gd name="connsiteY101" fmla="*/ 4869 h 10000"/>
                <a:gd name="connsiteX102" fmla="*/ 3705 w 10000"/>
                <a:gd name="connsiteY102" fmla="*/ 4794 h 10000"/>
                <a:gd name="connsiteX103" fmla="*/ 3700 w 10000"/>
                <a:gd name="connsiteY103" fmla="*/ 4719 h 10000"/>
                <a:gd name="connsiteX104" fmla="*/ 3729 w 10000"/>
                <a:gd name="connsiteY104" fmla="*/ 4719 h 10000"/>
                <a:gd name="connsiteX105" fmla="*/ 3746 w 10000"/>
                <a:gd name="connsiteY105" fmla="*/ 4719 h 10000"/>
                <a:gd name="connsiteX106" fmla="*/ 3746 w 10000"/>
                <a:gd name="connsiteY106" fmla="*/ 9401 h 10000"/>
                <a:gd name="connsiteX107" fmla="*/ 3787 w 10000"/>
                <a:gd name="connsiteY107" fmla="*/ 9401 h 10000"/>
                <a:gd name="connsiteX108" fmla="*/ 3787 w 10000"/>
                <a:gd name="connsiteY108" fmla="*/ 3371 h 10000"/>
                <a:gd name="connsiteX109" fmla="*/ 4004 w 10000"/>
                <a:gd name="connsiteY109" fmla="*/ 3371 h 10000"/>
                <a:gd name="connsiteX110" fmla="*/ 4004 w 10000"/>
                <a:gd name="connsiteY110" fmla="*/ 9401 h 10000"/>
                <a:gd name="connsiteX111" fmla="*/ 4079 w 10000"/>
                <a:gd name="connsiteY111" fmla="*/ 9401 h 10000"/>
                <a:gd name="connsiteX112" fmla="*/ 4079 w 10000"/>
                <a:gd name="connsiteY112" fmla="*/ 6180 h 10000"/>
                <a:gd name="connsiteX113" fmla="*/ 4109 w 10000"/>
                <a:gd name="connsiteY113" fmla="*/ 6180 h 10000"/>
                <a:gd name="connsiteX114" fmla="*/ 4109 w 10000"/>
                <a:gd name="connsiteY114" fmla="*/ 4944 h 10000"/>
                <a:gd name="connsiteX115" fmla="*/ 4278 w 10000"/>
                <a:gd name="connsiteY115" fmla="*/ 4944 h 10000"/>
                <a:gd name="connsiteX116" fmla="*/ 4278 w 10000"/>
                <a:gd name="connsiteY116" fmla="*/ 6142 h 10000"/>
                <a:gd name="connsiteX117" fmla="*/ 4307 w 10000"/>
                <a:gd name="connsiteY117" fmla="*/ 6142 h 10000"/>
                <a:gd name="connsiteX118" fmla="*/ 4307 w 10000"/>
                <a:gd name="connsiteY118" fmla="*/ 5243 h 10000"/>
                <a:gd name="connsiteX119" fmla="*/ 4348 w 10000"/>
                <a:gd name="connsiteY119" fmla="*/ 5243 h 10000"/>
                <a:gd name="connsiteX120" fmla="*/ 4348 w 10000"/>
                <a:gd name="connsiteY120" fmla="*/ 6180 h 10000"/>
                <a:gd name="connsiteX121" fmla="*/ 4366 w 10000"/>
                <a:gd name="connsiteY121" fmla="*/ 6180 h 10000"/>
                <a:gd name="connsiteX122" fmla="*/ 4366 w 10000"/>
                <a:gd name="connsiteY122" fmla="*/ 9438 h 10000"/>
                <a:gd name="connsiteX123" fmla="*/ 4424 w 10000"/>
                <a:gd name="connsiteY123" fmla="*/ 9438 h 10000"/>
                <a:gd name="connsiteX124" fmla="*/ 4424 w 10000"/>
                <a:gd name="connsiteY124" fmla="*/ 9700 h 10000"/>
                <a:gd name="connsiteX125" fmla="*/ 4442 w 10000"/>
                <a:gd name="connsiteY125" fmla="*/ 9700 h 10000"/>
                <a:gd name="connsiteX126" fmla="*/ 4442 w 10000"/>
                <a:gd name="connsiteY126" fmla="*/ 6442 h 10000"/>
                <a:gd name="connsiteX127" fmla="*/ 4454 w 10000"/>
                <a:gd name="connsiteY127" fmla="*/ 6442 h 10000"/>
                <a:gd name="connsiteX128" fmla="*/ 4454 w 10000"/>
                <a:gd name="connsiteY128" fmla="*/ 6517 h 10000"/>
                <a:gd name="connsiteX129" fmla="*/ 4465 w 10000"/>
                <a:gd name="connsiteY129" fmla="*/ 6517 h 10000"/>
                <a:gd name="connsiteX130" fmla="*/ 4465 w 10000"/>
                <a:gd name="connsiteY130" fmla="*/ 6629 h 10000"/>
                <a:gd name="connsiteX131" fmla="*/ 4483 w 10000"/>
                <a:gd name="connsiteY131" fmla="*/ 6629 h 10000"/>
                <a:gd name="connsiteX132" fmla="*/ 4483 w 10000"/>
                <a:gd name="connsiteY132" fmla="*/ 6742 h 10000"/>
                <a:gd name="connsiteX133" fmla="*/ 4494 w 10000"/>
                <a:gd name="connsiteY133" fmla="*/ 6742 h 10000"/>
                <a:gd name="connsiteX134" fmla="*/ 4494 w 10000"/>
                <a:gd name="connsiteY134" fmla="*/ 6816 h 10000"/>
                <a:gd name="connsiteX135" fmla="*/ 4512 w 10000"/>
                <a:gd name="connsiteY135" fmla="*/ 6816 h 10000"/>
                <a:gd name="connsiteX136" fmla="*/ 4512 w 10000"/>
                <a:gd name="connsiteY136" fmla="*/ 6929 h 10000"/>
                <a:gd name="connsiteX137" fmla="*/ 4524 w 10000"/>
                <a:gd name="connsiteY137" fmla="*/ 6929 h 10000"/>
                <a:gd name="connsiteX138" fmla="*/ 4524 w 10000"/>
                <a:gd name="connsiteY138" fmla="*/ 7004 h 10000"/>
                <a:gd name="connsiteX139" fmla="*/ 4524 w 10000"/>
                <a:gd name="connsiteY139" fmla="*/ 5880 h 10000"/>
                <a:gd name="connsiteX140" fmla="*/ 4699 w 10000"/>
                <a:gd name="connsiteY140" fmla="*/ 5880 h 10000"/>
                <a:gd name="connsiteX141" fmla="*/ 4699 w 10000"/>
                <a:gd name="connsiteY141" fmla="*/ 7566 h 10000"/>
                <a:gd name="connsiteX142" fmla="*/ 4763 w 10000"/>
                <a:gd name="connsiteY142" fmla="*/ 7566 h 10000"/>
                <a:gd name="connsiteX143" fmla="*/ 4763 w 10000"/>
                <a:gd name="connsiteY143" fmla="*/ 7491 h 10000"/>
                <a:gd name="connsiteX144" fmla="*/ 4804 w 10000"/>
                <a:gd name="connsiteY144" fmla="*/ 7491 h 10000"/>
                <a:gd name="connsiteX145" fmla="*/ 4804 w 10000"/>
                <a:gd name="connsiteY145" fmla="*/ 7004 h 10000"/>
                <a:gd name="connsiteX146" fmla="*/ 4816 w 10000"/>
                <a:gd name="connsiteY146" fmla="*/ 7004 h 10000"/>
                <a:gd name="connsiteX147" fmla="*/ 4816 w 10000"/>
                <a:gd name="connsiteY147" fmla="*/ 7453 h 10000"/>
                <a:gd name="connsiteX148" fmla="*/ 4904 w 10000"/>
                <a:gd name="connsiteY148" fmla="*/ 7453 h 10000"/>
                <a:gd name="connsiteX149" fmla="*/ 4904 w 10000"/>
                <a:gd name="connsiteY149" fmla="*/ 7004 h 10000"/>
                <a:gd name="connsiteX150" fmla="*/ 4915 w 10000"/>
                <a:gd name="connsiteY150" fmla="*/ 7004 h 10000"/>
                <a:gd name="connsiteX151" fmla="*/ 4915 w 10000"/>
                <a:gd name="connsiteY151" fmla="*/ 7453 h 10000"/>
                <a:gd name="connsiteX152" fmla="*/ 4950 w 10000"/>
                <a:gd name="connsiteY152" fmla="*/ 7453 h 10000"/>
                <a:gd name="connsiteX153" fmla="*/ 4950 w 10000"/>
                <a:gd name="connsiteY153" fmla="*/ 7940 h 10000"/>
                <a:gd name="connsiteX154" fmla="*/ 5073 w 10000"/>
                <a:gd name="connsiteY154" fmla="*/ 7940 h 10000"/>
                <a:gd name="connsiteX155" fmla="*/ 5073 w 10000"/>
                <a:gd name="connsiteY155" fmla="*/ 7828 h 10000"/>
                <a:gd name="connsiteX156" fmla="*/ 5091 w 10000"/>
                <a:gd name="connsiteY156" fmla="*/ 7828 h 10000"/>
                <a:gd name="connsiteX157" fmla="*/ 5091 w 10000"/>
                <a:gd name="connsiteY157" fmla="*/ 7753 h 10000"/>
                <a:gd name="connsiteX158" fmla="*/ 5108 w 10000"/>
                <a:gd name="connsiteY158" fmla="*/ 7753 h 10000"/>
                <a:gd name="connsiteX159" fmla="*/ 5108 w 10000"/>
                <a:gd name="connsiteY159" fmla="*/ 7640 h 10000"/>
                <a:gd name="connsiteX160" fmla="*/ 5126 w 10000"/>
                <a:gd name="connsiteY160" fmla="*/ 7640 h 10000"/>
                <a:gd name="connsiteX161" fmla="*/ 5126 w 10000"/>
                <a:gd name="connsiteY161" fmla="*/ 7566 h 10000"/>
                <a:gd name="connsiteX162" fmla="*/ 5137 w 10000"/>
                <a:gd name="connsiteY162" fmla="*/ 7566 h 10000"/>
                <a:gd name="connsiteX163" fmla="*/ 5137 w 10000"/>
                <a:gd name="connsiteY163" fmla="*/ 7453 h 10000"/>
                <a:gd name="connsiteX164" fmla="*/ 5149 w 10000"/>
                <a:gd name="connsiteY164" fmla="*/ 7453 h 10000"/>
                <a:gd name="connsiteX165" fmla="*/ 5149 w 10000"/>
                <a:gd name="connsiteY165" fmla="*/ 7378 h 10000"/>
                <a:gd name="connsiteX166" fmla="*/ 5167 w 10000"/>
                <a:gd name="connsiteY166" fmla="*/ 7378 h 10000"/>
                <a:gd name="connsiteX167" fmla="*/ 5167 w 10000"/>
                <a:gd name="connsiteY167" fmla="*/ 8839 h 10000"/>
                <a:gd name="connsiteX168" fmla="*/ 5196 w 10000"/>
                <a:gd name="connsiteY168" fmla="*/ 8839 h 10000"/>
                <a:gd name="connsiteX169" fmla="*/ 5196 w 10000"/>
                <a:gd name="connsiteY169" fmla="*/ 8015 h 10000"/>
                <a:gd name="connsiteX170" fmla="*/ 5786 w 10000"/>
                <a:gd name="connsiteY170" fmla="*/ 8015 h 10000"/>
                <a:gd name="connsiteX171" fmla="*/ 5786 w 10000"/>
                <a:gd name="connsiteY171" fmla="*/ 9513 h 10000"/>
                <a:gd name="connsiteX172" fmla="*/ 5827 w 10000"/>
                <a:gd name="connsiteY172" fmla="*/ 9513 h 10000"/>
                <a:gd name="connsiteX173" fmla="*/ 5827 w 10000"/>
                <a:gd name="connsiteY173" fmla="*/ 9775 h 10000"/>
                <a:gd name="connsiteX174" fmla="*/ 5850 w 10000"/>
                <a:gd name="connsiteY174" fmla="*/ 9775 h 10000"/>
                <a:gd name="connsiteX175" fmla="*/ 5850 w 10000"/>
                <a:gd name="connsiteY175" fmla="*/ 5805 h 10000"/>
                <a:gd name="connsiteX176" fmla="*/ 5991 w 10000"/>
                <a:gd name="connsiteY176" fmla="*/ 5805 h 10000"/>
                <a:gd name="connsiteX177" fmla="*/ 5991 w 10000"/>
                <a:gd name="connsiteY177" fmla="*/ 9513 h 10000"/>
                <a:gd name="connsiteX178" fmla="*/ 6043 w 10000"/>
                <a:gd name="connsiteY178" fmla="*/ 9513 h 10000"/>
                <a:gd name="connsiteX179" fmla="*/ 6043 w 10000"/>
                <a:gd name="connsiteY179" fmla="*/ 9775 h 10000"/>
                <a:gd name="connsiteX180" fmla="*/ 6067 w 10000"/>
                <a:gd name="connsiteY180" fmla="*/ 9775 h 10000"/>
                <a:gd name="connsiteX181" fmla="*/ 6067 w 10000"/>
                <a:gd name="connsiteY181" fmla="*/ 7041 h 10000"/>
                <a:gd name="connsiteX182" fmla="*/ 6423 w 10000"/>
                <a:gd name="connsiteY182" fmla="*/ 7041 h 10000"/>
                <a:gd name="connsiteX183" fmla="*/ 6423 w 10000"/>
                <a:gd name="connsiteY183" fmla="*/ 9476 h 10000"/>
                <a:gd name="connsiteX184" fmla="*/ 6447 w 10000"/>
                <a:gd name="connsiteY184" fmla="*/ 9476 h 10000"/>
                <a:gd name="connsiteX185" fmla="*/ 6447 w 10000"/>
                <a:gd name="connsiteY185" fmla="*/ 9963 h 10000"/>
                <a:gd name="connsiteX186" fmla="*/ 6458 w 10000"/>
                <a:gd name="connsiteY186" fmla="*/ 9963 h 10000"/>
                <a:gd name="connsiteX187" fmla="*/ 6458 w 10000"/>
                <a:gd name="connsiteY187" fmla="*/ 8502 h 10000"/>
                <a:gd name="connsiteX188" fmla="*/ 6476 w 10000"/>
                <a:gd name="connsiteY188" fmla="*/ 8502 h 10000"/>
                <a:gd name="connsiteX189" fmla="*/ 6476 w 10000"/>
                <a:gd name="connsiteY189" fmla="*/ 8127 h 10000"/>
                <a:gd name="connsiteX190" fmla="*/ 6639 w 10000"/>
                <a:gd name="connsiteY190" fmla="*/ 8127 h 10000"/>
                <a:gd name="connsiteX191" fmla="*/ 6639 w 10000"/>
                <a:gd name="connsiteY191" fmla="*/ 5618 h 10000"/>
                <a:gd name="connsiteX192" fmla="*/ 6815 w 10000"/>
                <a:gd name="connsiteY192" fmla="*/ 5618 h 10000"/>
                <a:gd name="connsiteX193" fmla="*/ 6815 w 10000"/>
                <a:gd name="connsiteY193" fmla="*/ 8090 h 10000"/>
                <a:gd name="connsiteX194" fmla="*/ 6826 w 10000"/>
                <a:gd name="connsiteY194" fmla="*/ 8090 h 10000"/>
                <a:gd name="connsiteX195" fmla="*/ 6826 w 10000"/>
                <a:gd name="connsiteY195" fmla="*/ 8464 h 10000"/>
                <a:gd name="connsiteX196" fmla="*/ 6937 w 10000"/>
                <a:gd name="connsiteY196" fmla="*/ 8464 h 10000"/>
                <a:gd name="connsiteX197" fmla="*/ 6937 w 10000"/>
                <a:gd name="connsiteY197" fmla="*/ 9551 h 10000"/>
                <a:gd name="connsiteX198" fmla="*/ 6961 w 10000"/>
                <a:gd name="connsiteY198" fmla="*/ 9551 h 10000"/>
                <a:gd name="connsiteX199" fmla="*/ 6961 w 10000"/>
                <a:gd name="connsiteY199" fmla="*/ 4007 h 10000"/>
                <a:gd name="connsiteX200" fmla="*/ 7224 w 10000"/>
                <a:gd name="connsiteY200" fmla="*/ 486 h 10000"/>
                <a:gd name="connsiteX201" fmla="*/ 7224 w 10000"/>
                <a:gd name="connsiteY201" fmla="*/ 9513 h 10000"/>
                <a:gd name="connsiteX202" fmla="*/ 7265 w 10000"/>
                <a:gd name="connsiteY202" fmla="*/ 9513 h 10000"/>
                <a:gd name="connsiteX203" fmla="*/ 7265 w 10000"/>
                <a:gd name="connsiteY203" fmla="*/ 5019 h 10000"/>
                <a:gd name="connsiteX204" fmla="*/ 7475 w 10000"/>
                <a:gd name="connsiteY204" fmla="*/ 5019 h 10000"/>
                <a:gd name="connsiteX205" fmla="*/ 7475 w 10000"/>
                <a:gd name="connsiteY205" fmla="*/ 9513 h 10000"/>
                <a:gd name="connsiteX206" fmla="*/ 7516 w 10000"/>
                <a:gd name="connsiteY206" fmla="*/ 9513 h 10000"/>
                <a:gd name="connsiteX207" fmla="*/ 7516 w 10000"/>
                <a:gd name="connsiteY207" fmla="*/ 8464 h 10000"/>
                <a:gd name="connsiteX208" fmla="*/ 7802 w 10000"/>
                <a:gd name="connsiteY208" fmla="*/ 8464 h 10000"/>
                <a:gd name="connsiteX209" fmla="*/ 7802 w 10000"/>
                <a:gd name="connsiteY209" fmla="*/ 9513 h 10000"/>
                <a:gd name="connsiteX210" fmla="*/ 7843 w 10000"/>
                <a:gd name="connsiteY210" fmla="*/ 9513 h 10000"/>
                <a:gd name="connsiteX211" fmla="*/ 7843 w 10000"/>
                <a:gd name="connsiteY211" fmla="*/ 6330 h 10000"/>
                <a:gd name="connsiteX212" fmla="*/ 7972 w 10000"/>
                <a:gd name="connsiteY212" fmla="*/ 6330 h 10000"/>
                <a:gd name="connsiteX213" fmla="*/ 7972 w 10000"/>
                <a:gd name="connsiteY213" fmla="*/ 9513 h 10000"/>
                <a:gd name="connsiteX214" fmla="*/ 8013 w 10000"/>
                <a:gd name="connsiteY214" fmla="*/ 9513 h 10000"/>
                <a:gd name="connsiteX215" fmla="*/ 8013 w 10000"/>
                <a:gd name="connsiteY215" fmla="*/ 5655 h 10000"/>
                <a:gd name="connsiteX216" fmla="*/ 8036 w 10000"/>
                <a:gd name="connsiteY216" fmla="*/ 5618 h 10000"/>
                <a:gd name="connsiteX217" fmla="*/ 8036 w 10000"/>
                <a:gd name="connsiteY217" fmla="*/ 5506 h 10000"/>
                <a:gd name="connsiteX218" fmla="*/ 8054 w 10000"/>
                <a:gd name="connsiteY218" fmla="*/ 5506 h 10000"/>
                <a:gd name="connsiteX219" fmla="*/ 8054 w 10000"/>
                <a:gd name="connsiteY219" fmla="*/ 5393 h 10000"/>
                <a:gd name="connsiteX220" fmla="*/ 8077 w 10000"/>
                <a:gd name="connsiteY220" fmla="*/ 5393 h 10000"/>
                <a:gd name="connsiteX221" fmla="*/ 8077 w 10000"/>
                <a:gd name="connsiteY221" fmla="*/ 5318 h 10000"/>
                <a:gd name="connsiteX222" fmla="*/ 8101 w 10000"/>
                <a:gd name="connsiteY222" fmla="*/ 5318 h 10000"/>
                <a:gd name="connsiteX223" fmla="*/ 8101 w 10000"/>
                <a:gd name="connsiteY223" fmla="*/ 5206 h 10000"/>
                <a:gd name="connsiteX224" fmla="*/ 8118 w 10000"/>
                <a:gd name="connsiteY224" fmla="*/ 5206 h 10000"/>
                <a:gd name="connsiteX225" fmla="*/ 8124 w 10000"/>
                <a:gd name="connsiteY225" fmla="*/ 5056 h 10000"/>
                <a:gd name="connsiteX226" fmla="*/ 8141 w 10000"/>
                <a:gd name="connsiteY226" fmla="*/ 5056 h 10000"/>
                <a:gd name="connsiteX227" fmla="*/ 8141 w 10000"/>
                <a:gd name="connsiteY227" fmla="*/ 4944 h 10000"/>
                <a:gd name="connsiteX228" fmla="*/ 8165 w 10000"/>
                <a:gd name="connsiteY228" fmla="*/ 4944 h 10000"/>
                <a:gd name="connsiteX229" fmla="*/ 8177 w 10000"/>
                <a:gd name="connsiteY229" fmla="*/ 4869 h 10000"/>
                <a:gd name="connsiteX230" fmla="*/ 8200 w 10000"/>
                <a:gd name="connsiteY230" fmla="*/ 4831 h 10000"/>
                <a:gd name="connsiteX231" fmla="*/ 8200 w 10000"/>
                <a:gd name="connsiteY231" fmla="*/ 9513 h 10000"/>
                <a:gd name="connsiteX232" fmla="*/ 8212 w 10000"/>
                <a:gd name="connsiteY232" fmla="*/ 9513 h 10000"/>
                <a:gd name="connsiteX233" fmla="*/ 8212 w 10000"/>
                <a:gd name="connsiteY233" fmla="*/ 9963 h 10000"/>
                <a:gd name="connsiteX234" fmla="*/ 8229 w 10000"/>
                <a:gd name="connsiteY234" fmla="*/ 9963 h 10000"/>
                <a:gd name="connsiteX235" fmla="*/ 8229 w 10000"/>
                <a:gd name="connsiteY235" fmla="*/ 3408 h 10000"/>
                <a:gd name="connsiteX236" fmla="*/ 8457 w 10000"/>
                <a:gd name="connsiteY236" fmla="*/ 3408 h 10000"/>
                <a:gd name="connsiteX237" fmla="*/ 8457 w 10000"/>
                <a:gd name="connsiteY237" fmla="*/ 9513 h 10000"/>
                <a:gd name="connsiteX238" fmla="*/ 8498 w 10000"/>
                <a:gd name="connsiteY238" fmla="*/ 9513 h 10000"/>
                <a:gd name="connsiteX239" fmla="*/ 8498 w 10000"/>
                <a:gd name="connsiteY239" fmla="*/ 9963 h 10000"/>
                <a:gd name="connsiteX240" fmla="*/ 8515 w 10000"/>
                <a:gd name="connsiteY240" fmla="*/ 10000 h 10000"/>
                <a:gd name="connsiteX241" fmla="*/ 8515 w 10000"/>
                <a:gd name="connsiteY241" fmla="*/ 6255 h 10000"/>
                <a:gd name="connsiteX242" fmla="*/ 8539 w 10000"/>
                <a:gd name="connsiteY242" fmla="*/ 6255 h 10000"/>
                <a:gd name="connsiteX243" fmla="*/ 8539 w 10000"/>
                <a:gd name="connsiteY243" fmla="*/ 4981 h 10000"/>
                <a:gd name="connsiteX244" fmla="*/ 8714 w 10000"/>
                <a:gd name="connsiteY244" fmla="*/ 4981 h 10000"/>
                <a:gd name="connsiteX245" fmla="*/ 8714 w 10000"/>
                <a:gd name="connsiteY245" fmla="*/ 6292 h 10000"/>
                <a:gd name="connsiteX246" fmla="*/ 8761 w 10000"/>
                <a:gd name="connsiteY246" fmla="*/ 6292 h 10000"/>
                <a:gd name="connsiteX247" fmla="*/ 8761 w 10000"/>
                <a:gd name="connsiteY247" fmla="*/ 5356 h 10000"/>
                <a:gd name="connsiteX248" fmla="*/ 8802 w 10000"/>
                <a:gd name="connsiteY248" fmla="*/ 5356 h 10000"/>
                <a:gd name="connsiteX249" fmla="*/ 8802 w 10000"/>
                <a:gd name="connsiteY249" fmla="*/ 9476 h 10000"/>
                <a:gd name="connsiteX250" fmla="*/ 8843 w 10000"/>
                <a:gd name="connsiteY250" fmla="*/ 9476 h 10000"/>
                <a:gd name="connsiteX251" fmla="*/ 8901 w 10000"/>
                <a:gd name="connsiteY251" fmla="*/ 9850 h 10000"/>
                <a:gd name="connsiteX252" fmla="*/ 8901 w 10000"/>
                <a:gd name="connsiteY252" fmla="*/ 6629 h 10000"/>
                <a:gd name="connsiteX253" fmla="*/ 8983 w 10000"/>
                <a:gd name="connsiteY253" fmla="*/ 7566 h 10000"/>
                <a:gd name="connsiteX254" fmla="*/ 8983 w 10000"/>
                <a:gd name="connsiteY254" fmla="*/ 9588 h 10000"/>
                <a:gd name="connsiteX255" fmla="*/ 9071 w 10000"/>
                <a:gd name="connsiteY255" fmla="*/ 9588 h 10000"/>
                <a:gd name="connsiteX256" fmla="*/ 9071 w 10000"/>
                <a:gd name="connsiteY256" fmla="*/ 7566 h 10000"/>
                <a:gd name="connsiteX257" fmla="*/ 9182 w 10000"/>
                <a:gd name="connsiteY257" fmla="*/ 7566 h 10000"/>
                <a:gd name="connsiteX258" fmla="*/ 9182 w 10000"/>
                <a:gd name="connsiteY258" fmla="*/ 5993 h 10000"/>
                <a:gd name="connsiteX259" fmla="*/ 9199 w 10000"/>
                <a:gd name="connsiteY259" fmla="*/ 5993 h 10000"/>
                <a:gd name="connsiteX260" fmla="*/ 9199 w 10000"/>
                <a:gd name="connsiteY260" fmla="*/ 5281 h 10000"/>
                <a:gd name="connsiteX261" fmla="*/ 9281 w 10000"/>
                <a:gd name="connsiteY261" fmla="*/ 5281 h 10000"/>
                <a:gd name="connsiteX262" fmla="*/ 9281 w 10000"/>
                <a:gd name="connsiteY262" fmla="*/ 5918 h 10000"/>
                <a:gd name="connsiteX263" fmla="*/ 9299 w 10000"/>
                <a:gd name="connsiteY263" fmla="*/ 6067 h 10000"/>
                <a:gd name="connsiteX264" fmla="*/ 9299 w 10000"/>
                <a:gd name="connsiteY264" fmla="*/ 8989 h 10000"/>
                <a:gd name="connsiteX265" fmla="*/ 9357 w 10000"/>
                <a:gd name="connsiteY265" fmla="*/ 8989 h 10000"/>
                <a:gd name="connsiteX266" fmla="*/ 9357 w 10000"/>
                <a:gd name="connsiteY266" fmla="*/ 8015 h 10000"/>
                <a:gd name="connsiteX267" fmla="*/ 9532 w 10000"/>
                <a:gd name="connsiteY267" fmla="*/ 8015 h 10000"/>
                <a:gd name="connsiteX268" fmla="*/ 9532 w 10000"/>
                <a:gd name="connsiteY268" fmla="*/ 8951 h 10000"/>
                <a:gd name="connsiteX269" fmla="*/ 9661 w 10000"/>
                <a:gd name="connsiteY269" fmla="*/ 8951 h 10000"/>
                <a:gd name="connsiteX270" fmla="*/ 9661 w 10000"/>
                <a:gd name="connsiteY270" fmla="*/ 9476 h 10000"/>
                <a:gd name="connsiteX271" fmla="*/ 9708 w 10000"/>
                <a:gd name="connsiteY271" fmla="*/ 9476 h 10000"/>
                <a:gd name="connsiteX272" fmla="*/ 9708 w 10000"/>
                <a:gd name="connsiteY272" fmla="*/ 9738 h 10000"/>
                <a:gd name="connsiteX273" fmla="*/ 9719 w 10000"/>
                <a:gd name="connsiteY273" fmla="*/ 9738 h 10000"/>
                <a:gd name="connsiteX274" fmla="*/ 9719 w 10000"/>
                <a:gd name="connsiteY274" fmla="*/ 8202 h 10000"/>
                <a:gd name="connsiteX275" fmla="*/ 9825 w 10000"/>
                <a:gd name="connsiteY275" fmla="*/ 8202 h 10000"/>
                <a:gd name="connsiteX276" fmla="*/ 9825 w 10000"/>
                <a:gd name="connsiteY276" fmla="*/ 9813 h 10000"/>
                <a:gd name="connsiteX277" fmla="*/ 10000 w 10000"/>
                <a:gd name="connsiteY277" fmla="*/ 9813 h 10000"/>
                <a:gd name="connsiteX0-1" fmla="*/ 0 w 10000"/>
                <a:gd name="connsiteY0-2" fmla="*/ 10000 h 10000"/>
                <a:gd name="connsiteX1-3" fmla="*/ 0 w 10000"/>
                <a:gd name="connsiteY1-4" fmla="*/ 9438 h 10000"/>
                <a:gd name="connsiteX2-5" fmla="*/ 76 w 10000"/>
                <a:gd name="connsiteY2-6" fmla="*/ 9438 h 10000"/>
                <a:gd name="connsiteX3-7" fmla="*/ 76 w 10000"/>
                <a:gd name="connsiteY3-8" fmla="*/ 5805 h 10000"/>
                <a:gd name="connsiteX4-9" fmla="*/ 263 w 10000"/>
                <a:gd name="connsiteY4-10" fmla="*/ 5805 h 10000"/>
                <a:gd name="connsiteX5-11" fmla="*/ 263 w 10000"/>
                <a:gd name="connsiteY5-12" fmla="*/ 9401 h 10000"/>
                <a:gd name="connsiteX6-13" fmla="*/ 321 w 10000"/>
                <a:gd name="connsiteY6-14" fmla="*/ 9401 h 10000"/>
                <a:gd name="connsiteX7-15" fmla="*/ 321 w 10000"/>
                <a:gd name="connsiteY7-16" fmla="*/ 7378 h 10000"/>
                <a:gd name="connsiteX8-17" fmla="*/ 362 w 10000"/>
                <a:gd name="connsiteY8-18" fmla="*/ 7378 h 10000"/>
                <a:gd name="connsiteX9-19" fmla="*/ 362 w 10000"/>
                <a:gd name="connsiteY9-20" fmla="*/ 7004 h 10000"/>
                <a:gd name="connsiteX10-21" fmla="*/ 374 w 10000"/>
                <a:gd name="connsiteY10-22" fmla="*/ 7004 h 10000"/>
                <a:gd name="connsiteX11-23" fmla="*/ 374 w 10000"/>
                <a:gd name="connsiteY11-24" fmla="*/ 7378 h 10000"/>
                <a:gd name="connsiteX12-25" fmla="*/ 468 w 10000"/>
                <a:gd name="connsiteY12-26" fmla="*/ 7378 h 10000"/>
                <a:gd name="connsiteX13-27" fmla="*/ 468 w 10000"/>
                <a:gd name="connsiteY13-28" fmla="*/ 6929 h 10000"/>
                <a:gd name="connsiteX14-29" fmla="*/ 479 w 10000"/>
                <a:gd name="connsiteY14-30" fmla="*/ 6929 h 10000"/>
                <a:gd name="connsiteX15-31" fmla="*/ 479 w 10000"/>
                <a:gd name="connsiteY15-32" fmla="*/ 7378 h 10000"/>
                <a:gd name="connsiteX16-33" fmla="*/ 508 w 10000"/>
                <a:gd name="connsiteY16-34" fmla="*/ 7378 h 10000"/>
                <a:gd name="connsiteX17-35" fmla="*/ 508 w 10000"/>
                <a:gd name="connsiteY17-36" fmla="*/ 9401 h 10000"/>
                <a:gd name="connsiteX18-37" fmla="*/ 637 w 10000"/>
                <a:gd name="connsiteY18-38" fmla="*/ 9401 h 10000"/>
                <a:gd name="connsiteX19-39" fmla="*/ 637 w 10000"/>
                <a:gd name="connsiteY19-40" fmla="*/ 7940 h 10000"/>
                <a:gd name="connsiteX20-41" fmla="*/ 655 w 10000"/>
                <a:gd name="connsiteY20-42" fmla="*/ 7940 h 10000"/>
                <a:gd name="connsiteX21-43" fmla="*/ 655 w 10000"/>
                <a:gd name="connsiteY21-44" fmla="*/ 7865 h 10000"/>
                <a:gd name="connsiteX22-45" fmla="*/ 672 w 10000"/>
                <a:gd name="connsiteY22-46" fmla="*/ 7865 h 10000"/>
                <a:gd name="connsiteX23-47" fmla="*/ 672 w 10000"/>
                <a:gd name="connsiteY23-48" fmla="*/ 7715 h 10000"/>
                <a:gd name="connsiteX24-49" fmla="*/ 684 w 10000"/>
                <a:gd name="connsiteY24-50" fmla="*/ 7715 h 10000"/>
                <a:gd name="connsiteX25-51" fmla="*/ 684 w 10000"/>
                <a:gd name="connsiteY25-52" fmla="*/ 7566 h 10000"/>
                <a:gd name="connsiteX26-53" fmla="*/ 695 w 10000"/>
                <a:gd name="connsiteY26-54" fmla="*/ 7566 h 10000"/>
                <a:gd name="connsiteX27-55" fmla="*/ 695 w 10000"/>
                <a:gd name="connsiteY27-56" fmla="*/ 7491 h 10000"/>
                <a:gd name="connsiteX28-57" fmla="*/ 707 w 10000"/>
                <a:gd name="connsiteY28-58" fmla="*/ 7491 h 10000"/>
                <a:gd name="connsiteX29-59" fmla="*/ 707 w 10000"/>
                <a:gd name="connsiteY29-60" fmla="*/ 7191 h 10000"/>
                <a:gd name="connsiteX30-61" fmla="*/ 731 w 10000"/>
                <a:gd name="connsiteY30-62" fmla="*/ 7191 h 10000"/>
                <a:gd name="connsiteX31-63" fmla="*/ 731 w 10000"/>
                <a:gd name="connsiteY31-64" fmla="*/ 9438 h 10000"/>
                <a:gd name="connsiteX32-65" fmla="*/ 742 w 10000"/>
                <a:gd name="connsiteY32-66" fmla="*/ 9438 h 10000"/>
                <a:gd name="connsiteX33-67" fmla="*/ 742 w 10000"/>
                <a:gd name="connsiteY33-68" fmla="*/ 7940 h 10000"/>
                <a:gd name="connsiteX34-69" fmla="*/ 1350 w 10000"/>
                <a:gd name="connsiteY34-70" fmla="*/ 7940 h 10000"/>
                <a:gd name="connsiteX35-71" fmla="*/ 1350 w 10000"/>
                <a:gd name="connsiteY35-72" fmla="*/ 9401 h 10000"/>
                <a:gd name="connsiteX36-73" fmla="*/ 1409 w 10000"/>
                <a:gd name="connsiteY36-74" fmla="*/ 9401 h 10000"/>
                <a:gd name="connsiteX37-75" fmla="*/ 1409 w 10000"/>
                <a:gd name="connsiteY37-76" fmla="*/ 5693 h 10000"/>
                <a:gd name="connsiteX38-77" fmla="*/ 1555 w 10000"/>
                <a:gd name="connsiteY38-78" fmla="*/ 5693 h 10000"/>
                <a:gd name="connsiteX39-79" fmla="*/ 1555 w 10000"/>
                <a:gd name="connsiteY39-80" fmla="*/ 9401 h 10000"/>
                <a:gd name="connsiteX40-81" fmla="*/ 1607 w 10000"/>
                <a:gd name="connsiteY40-82" fmla="*/ 9401 h 10000"/>
                <a:gd name="connsiteX41-83" fmla="*/ 1607 w 10000"/>
                <a:gd name="connsiteY41-84" fmla="*/ 6929 h 10000"/>
                <a:gd name="connsiteX42-85" fmla="*/ 1981 w 10000"/>
                <a:gd name="connsiteY42-86" fmla="*/ 6929 h 10000"/>
                <a:gd name="connsiteX43-87" fmla="*/ 1981 w 10000"/>
                <a:gd name="connsiteY43-88" fmla="*/ 9401 h 10000"/>
                <a:gd name="connsiteX44-89" fmla="*/ 2005 w 10000"/>
                <a:gd name="connsiteY44-90" fmla="*/ 9401 h 10000"/>
                <a:gd name="connsiteX45-91" fmla="*/ 2005 w 10000"/>
                <a:gd name="connsiteY45-92" fmla="*/ 8427 h 10000"/>
                <a:gd name="connsiteX46-93" fmla="*/ 2028 w 10000"/>
                <a:gd name="connsiteY46-94" fmla="*/ 8427 h 10000"/>
                <a:gd name="connsiteX47-95" fmla="*/ 2028 w 10000"/>
                <a:gd name="connsiteY47-96" fmla="*/ 8015 h 10000"/>
                <a:gd name="connsiteX48-97" fmla="*/ 2198 w 10000"/>
                <a:gd name="connsiteY48-98" fmla="*/ 8015 h 10000"/>
                <a:gd name="connsiteX49-99" fmla="*/ 2198 w 10000"/>
                <a:gd name="connsiteY49-100" fmla="*/ 5506 h 10000"/>
                <a:gd name="connsiteX50-101" fmla="*/ 2379 w 10000"/>
                <a:gd name="connsiteY50-102" fmla="*/ 5506 h 10000"/>
                <a:gd name="connsiteX51-103" fmla="*/ 2379 w 10000"/>
                <a:gd name="connsiteY51-104" fmla="*/ 8015 h 10000"/>
                <a:gd name="connsiteX52-105" fmla="*/ 2390 w 10000"/>
                <a:gd name="connsiteY52-106" fmla="*/ 8390 h 10000"/>
                <a:gd name="connsiteX53-107" fmla="*/ 2472 w 10000"/>
                <a:gd name="connsiteY53-108" fmla="*/ 8390 h 10000"/>
                <a:gd name="connsiteX54-109" fmla="*/ 2472 w 10000"/>
                <a:gd name="connsiteY54-110" fmla="*/ 9438 h 10000"/>
                <a:gd name="connsiteX55-111" fmla="*/ 2519 w 10000"/>
                <a:gd name="connsiteY55-112" fmla="*/ 9438 h 10000"/>
                <a:gd name="connsiteX56-113" fmla="*/ 2519 w 10000"/>
                <a:gd name="connsiteY56-114" fmla="*/ 3970 h 10000"/>
                <a:gd name="connsiteX57-115" fmla="*/ 2554 w 10000"/>
                <a:gd name="connsiteY57-116" fmla="*/ 3970 h 10000"/>
                <a:gd name="connsiteX58-117" fmla="*/ 2554 w 10000"/>
                <a:gd name="connsiteY58-118" fmla="*/ 2734 h 10000"/>
                <a:gd name="connsiteX59-119" fmla="*/ 2613 w 10000"/>
                <a:gd name="connsiteY59-120" fmla="*/ 2734 h 10000"/>
                <a:gd name="connsiteX60-121" fmla="*/ 2613 w 10000"/>
                <a:gd name="connsiteY60-122" fmla="*/ 2210 h 10000"/>
                <a:gd name="connsiteX61-123" fmla="*/ 2624 w 10000"/>
                <a:gd name="connsiteY61-124" fmla="*/ 2210 h 10000"/>
                <a:gd name="connsiteX62-125" fmla="*/ 2624 w 10000"/>
                <a:gd name="connsiteY62-126" fmla="*/ 1610 h 10000"/>
                <a:gd name="connsiteX63-127" fmla="*/ 2642 w 10000"/>
                <a:gd name="connsiteY63-128" fmla="*/ 1610 h 10000"/>
                <a:gd name="connsiteX64-129" fmla="*/ 2642 w 10000"/>
                <a:gd name="connsiteY64-130" fmla="*/ 0 h 10000"/>
                <a:gd name="connsiteX65-131" fmla="*/ 2648 w 10000"/>
                <a:gd name="connsiteY65-132" fmla="*/ 0 h 10000"/>
                <a:gd name="connsiteX66-133" fmla="*/ 2648 w 10000"/>
                <a:gd name="connsiteY66-134" fmla="*/ 1610 h 10000"/>
                <a:gd name="connsiteX67-135" fmla="*/ 2683 w 10000"/>
                <a:gd name="connsiteY67-136" fmla="*/ 1610 h 10000"/>
                <a:gd name="connsiteX68-137" fmla="*/ 2683 w 10000"/>
                <a:gd name="connsiteY68-138" fmla="*/ 2210 h 10000"/>
                <a:gd name="connsiteX69-139" fmla="*/ 2712 w 10000"/>
                <a:gd name="connsiteY69-140" fmla="*/ 2210 h 10000"/>
                <a:gd name="connsiteX70-141" fmla="*/ 2712 w 10000"/>
                <a:gd name="connsiteY70-142" fmla="*/ 2734 h 10000"/>
                <a:gd name="connsiteX71-143" fmla="*/ 2759 w 10000"/>
                <a:gd name="connsiteY71-144" fmla="*/ 2734 h 10000"/>
                <a:gd name="connsiteX72-145" fmla="*/ 2759 w 10000"/>
                <a:gd name="connsiteY72-146" fmla="*/ 3970 h 10000"/>
                <a:gd name="connsiteX73-147" fmla="*/ 2788 w 10000"/>
                <a:gd name="connsiteY73-148" fmla="*/ 3970 h 10000"/>
                <a:gd name="connsiteX74-149" fmla="*/ 2788 w 10000"/>
                <a:gd name="connsiteY74-150" fmla="*/ 9438 h 10000"/>
                <a:gd name="connsiteX75-151" fmla="*/ 2817 w 10000"/>
                <a:gd name="connsiteY75-152" fmla="*/ 9438 h 10000"/>
                <a:gd name="connsiteX76-153" fmla="*/ 2817 w 10000"/>
                <a:gd name="connsiteY76-154" fmla="*/ 5056 h 10000"/>
                <a:gd name="connsiteX77-155" fmla="*/ 3045 w 10000"/>
                <a:gd name="connsiteY77-156" fmla="*/ 5056 h 10000"/>
                <a:gd name="connsiteX78-157" fmla="*/ 3045 w 10000"/>
                <a:gd name="connsiteY78-158" fmla="*/ 9438 h 10000"/>
                <a:gd name="connsiteX79-159" fmla="*/ 3080 w 10000"/>
                <a:gd name="connsiteY79-160" fmla="*/ 9438 h 10000"/>
                <a:gd name="connsiteX80-161" fmla="*/ 3080 w 10000"/>
                <a:gd name="connsiteY80-162" fmla="*/ 8390 h 10000"/>
                <a:gd name="connsiteX81-163" fmla="*/ 3378 w 10000"/>
                <a:gd name="connsiteY81-164" fmla="*/ 8390 h 10000"/>
                <a:gd name="connsiteX82-165" fmla="*/ 3378 w 10000"/>
                <a:gd name="connsiteY82-166" fmla="*/ 9401 h 10000"/>
                <a:gd name="connsiteX83-167" fmla="*/ 3396 w 10000"/>
                <a:gd name="connsiteY83-168" fmla="*/ 9401 h 10000"/>
                <a:gd name="connsiteX84-169" fmla="*/ 3396 w 10000"/>
                <a:gd name="connsiteY84-170" fmla="*/ 6330 h 10000"/>
                <a:gd name="connsiteX85-171" fmla="*/ 3513 w 10000"/>
                <a:gd name="connsiteY85-172" fmla="*/ 6330 h 10000"/>
                <a:gd name="connsiteX86-173" fmla="*/ 3513 w 10000"/>
                <a:gd name="connsiteY86-174" fmla="*/ 9401 h 10000"/>
                <a:gd name="connsiteX87-175" fmla="*/ 3583 w 10000"/>
                <a:gd name="connsiteY87-176" fmla="*/ 9401 h 10000"/>
                <a:gd name="connsiteX88-177" fmla="*/ 3583 w 10000"/>
                <a:gd name="connsiteY88-178" fmla="*/ 5506 h 10000"/>
                <a:gd name="connsiteX89-179" fmla="*/ 3600 w 10000"/>
                <a:gd name="connsiteY89-180" fmla="*/ 5506 h 10000"/>
                <a:gd name="connsiteX90-181" fmla="*/ 3600 w 10000"/>
                <a:gd name="connsiteY90-182" fmla="*/ 5431 h 10000"/>
                <a:gd name="connsiteX91-183" fmla="*/ 3612 w 10000"/>
                <a:gd name="connsiteY91-184" fmla="*/ 5431 h 10000"/>
                <a:gd name="connsiteX92-185" fmla="*/ 3612 w 10000"/>
                <a:gd name="connsiteY92-186" fmla="*/ 5318 h 10000"/>
                <a:gd name="connsiteX93-187" fmla="*/ 3629 w 10000"/>
                <a:gd name="connsiteY93-188" fmla="*/ 5318 h 10000"/>
                <a:gd name="connsiteX94-189" fmla="*/ 3629 w 10000"/>
                <a:gd name="connsiteY94-190" fmla="*/ 5243 h 10000"/>
                <a:gd name="connsiteX95-191" fmla="*/ 3641 w 10000"/>
                <a:gd name="connsiteY95-192" fmla="*/ 5243 h 10000"/>
                <a:gd name="connsiteX96-193" fmla="*/ 3641 w 10000"/>
                <a:gd name="connsiteY96-194" fmla="*/ 5131 h 10000"/>
                <a:gd name="connsiteX97-195" fmla="*/ 3665 w 10000"/>
                <a:gd name="connsiteY97-196" fmla="*/ 5131 h 10000"/>
                <a:gd name="connsiteX98-197" fmla="*/ 3665 w 10000"/>
                <a:gd name="connsiteY98-198" fmla="*/ 5056 h 10000"/>
                <a:gd name="connsiteX99-199" fmla="*/ 3676 w 10000"/>
                <a:gd name="connsiteY99-200" fmla="*/ 5056 h 10000"/>
                <a:gd name="connsiteX100-201" fmla="*/ 3682 w 10000"/>
                <a:gd name="connsiteY100-202" fmla="*/ 4944 h 10000"/>
                <a:gd name="connsiteX101-203" fmla="*/ 3700 w 10000"/>
                <a:gd name="connsiteY101-204" fmla="*/ 4869 h 10000"/>
                <a:gd name="connsiteX102-205" fmla="*/ 3705 w 10000"/>
                <a:gd name="connsiteY102-206" fmla="*/ 4794 h 10000"/>
                <a:gd name="connsiteX103-207" fmla="*/ 3700 w 10000"/>
                <a:gd name="connsiteY103-208" fmla="*/ 4719 h 10000"/>
                <a:gd name="connsiteX104-209" fmla="*/ 3729 w 10000"/>
                <a:gd name="connsiteY104-210" fmla="*/ 4719 h 10000"/>
                <a:gd name="connsiteX105-211" fmla="*/ 3746 w 10000"/>
                <a:gd name="connsiteY105-212" fmla="*/ 4719 h 10000"/>
                <a:gd name="connsiteX106-213" fmla="*/ 3746 w 10000"/>
                <a:gd name="connsiteY106-214" fmla="*/ 9401 h 10000"/>
                <a:gd name="connsiteX107-215" fmla="*/ 3787 w 10000"/>
                <a:gd name="connsiteY107-216" fmla="*/ 9401 h 10000"/>
                <a:gd name="connsiteX108-217" fmla="*/ 3787 w 10000"/>
                <a:gd name="connsiteY108-218" fmla="*/ 3371 h 10000"/>
                <a:gd name="connsiteX109-219" fmla="*/ 4004 w 10000"/>
                <a:gd name="connsiteY109-220" fmla="*/ 3371 h 10000"/>
                <a:gd name="connsiteX110-221" fmla="*/ 4004 w 10000"/>
                <a:gd name="connsiteY110-222" fmla="*/ 9401 h 10000"/>
                <a:gd name="connsiteX111-223" fmla="*/ 4079 w 10000"/>
                <a:gd name="connsiteY111-224" fmla="*/ 9401 h 10000"/>
                <a:gd name="connsiteX112-225" fmla="*/ 4079 w 10000"/>
                <a:gd name="connsiteY112-226" fmla="*/ 6180 h 10000"/>
                <a:gd name="connsiteX113-227" fmla="*/ 4109 w 10000"/>
                <a:gd name="connsiteY113-228" fmla="*/ 6180 h 10000"/>
                <a:gd name="connsiteX114-229" fmla="*/ 4109 w 10000"/>
                <a:gd name="connsiteY114-230" fmla="*/ 4944 h 10000"/>
                <a:gd name="connsiteX115-231" fmla="*/ 4278 w 10000"/>
                <a:gd name="connsiteY115-232" fmla="*/ 4944 h 10000"/>
                <a:gd name="connsiteX116-233" fmla="*/ 4278 w 10000"/>
                <a:gd name="connsiteY116-234" fmla="*/ 6142 h 10000"/>
                <a:gd name="connsiteX117-235" fmla="*/ 4307 w 10000"/>
                <a:gd name="connsiteY117-236" fmla="*/ 6142 h 10000"/>
                <a:gd name="connsiteX118-237" fmla="*/ 4307 w 10000"/>
                <a:gd name="connsiteY118-238" fmla="*/ 5243 h 10000"/>
                <a:gd name="connsiteX119-239" fmla="*/ 4348 w 10000"/>
                <a:gd name="connsiteY119-240" fmla="*/ 5243 h 10000"/>
                <a:gd name="connsiteX120-241" fmla="*/ 4348 w 10000"/>
                <a:gd name="connsiteY120-242" fmla="*/ 6180 h 10000"/>
                <a:gd name="connsiteX121-243" fmla="*/ 4366 w 10000"/>
                <a:gd name="connsiteY121-244" fmla="*/ 6180 h 10000"/>
                <a:gd name="connsiteX122-245" fmla="*/ 4366 w 10000"/>
                <a:gd name="connsiteY122-246" fmla="*/ 9438 h 10000"/>
                <a:gd name="connsiteX123-247" fmla="*/ 4424 w 10000"/>
                <a:gd name="connsiteY123-248" fmla="*/ 9438 h 10000"/>
                <a:gd name="connsiteX124-249" fmla="*/ 4424 w 10000"/>
                <a:gd name="connsiteY124-250" fmla="*/ 9700 h 10000"/>
                <a:gd name="connsiteX125-251" fmla="*/ 4442 w 10000"/>
                <a:gd name="connsiteY125-252" fmla="*/ 9700 h 10000"/>
                <a:gd name="connsiteX126-253" fmla="*/ 4442 w 10000"/>
                <a:gd name="connsiteY126-254" fmla="*/ 6442 h 10000"/>
                <a:gd name="connsiteX127-255" fmla="*/ 4454 w 10000"/>
                <a:gd name="connsiteY127-256" fmla="*/ 6442 h 10000"/>
                <a:gd name="connsiteX128-257" fmla="*/ 4454 w 10000"/>
                <a:gd name="connsiteY128-258" fmla="*/ 6517 h 10000"/>
                <a:gd name="connsiteX129-259" fmla="*/ 4465 w 10000"/>
                <a:gd name="connsiteY129-260" fmla="*/ 6517 h 10000"/>
                <a:gd name="connsiteX130-261" fmla="*/ 4465 w 10000"/>
                <a:gd name="connsiteY130-262" fmla="*/ 6629 h 10000"/>
                <a:gd name="connsiteX131-263" fmla="*/ 4483 w 10000"/>
                <a:gd name="connsiteY131-264" fmla="*/ 6629 h 10000"/>
                <a:gd name="connsiteX132-265" fmla="*/ 4483 w 10000"/>
                <a:gd name="connsiteY132-266" fmla="*/ 6742 h 10000"/>
                <a:gd name="connsiteX133-267" fmla="*/ 4494 w 10000"/>
                <a:gd name="connsiteY133-268" fmla="*/ 6742 h 10000"/>
                <a:gd name="connsiteX134-269" fmla="*/ 4494 w 10000"/>
                <a:gd name="connsiteY134-270" fmla="*/ 6816 h 10000"/>
                <a:gd name="connsiteX135-271" fmla="*/ 4512 w 10000"/>
                <a:gd name="connsiteY135-272" fmla="*/ 6816 h 10000"/>
                <a:gd name="connsiteX136-273" fmla="*/ 4512 w 10000"/>
                <a:gd name="connsiteY136-274" fmla="*/ 6929 h 10000"/>
                <a:gd name="connsiteX137-275" fmla="*/ 4524 w 10000"/>
                <a:gd name="connsiteY137-276" fmla="*/ 6929 h 10000"/>
                <a:gd name="connsiteX138-277" fmla="*/ 4524 w 10000"/>
                <a:gd name="connsiteY138-278" fmla="*/ 7004 h 10000"/>
                <a:gd name="connsiteX139-279" fmla="*/ 4524 w 10000"/>
                <a:gd name="connsiteY139-280" fmla="*/ 5880 h 10000"/>
                <a:gd name="connsiteX140-281" fmla="*/ 4699 w 10000"/>
                <a:gd name="connsiteY140-282" fmla="*/ 5880 h 10000"/>
                <a:gd name="connsiteX141-283" fmla="*/ 4699 w 10000"/>
                <a:gd name="connsiteY141-284" fmla="*/ 7566 h 10000"/>
                <a:gd name="connsiteX142-285" fmla="*/ 4763 w 10000"/>
                <a:gd name="connsiteY142-286" fmla="*/ 7566 h 10000"/>
                <a:gd name="connsiteX143-287" fmla="*/ 4763 w 10000"/>
                <a:gd name="connsiteY143-288" fmla="*/ 7491 h 10000"/>
                <a:gd name="connsiteX144-289" fmla="*/ 4804 w 10000"/>
                <a:gd name="connsiteY144-290" fmla="*/ 7491 h 10000"/>
                <a:gd name="connsiteX145-291" fmla="*/ 4804 w 10000"/>
                <a:gd name="connsiteY145-292" fmla="*/ 7004 h 10000"/>
                <a:gd name="connsiteX146-293" fmla="*/ 4816 w 10000"/>
                <a:gd name="connsiteY146-294" fmla="*/ 7004 h 10000"/>
                <a:gd name="connsiteX147-295" fmla="*/ 4816 w 10000"/>
                <a:gd name="connsiteY147-296" fmla="*/ 7453 h 10000"/>
                <a:gd name="connsiteX148-297" fmla="*/ 4904 w 10000"/>
                <a:gd name="connsiteY148-298" fmla="*/ 7453 h 10000"/>
                <a:gd name="connsiteX149-299" fmla="*/ 4904 w 10000"/>
                <a:gd name="connsiteY149-300" fmla="*/ 7004 h 10000"/>
                <a:gd name="connsiteX150-301" fmla="*/ 4915 w 10000"/>
                <a:gd name="connsiteY150-302" fmla="*/ 7004 h 10000"/>
                <a:gd name="connsiteX151-303" fmla="*/ 4915 w 10000"/>
                <a:gd name="connsiteY151-304" fmla="*/ 7453 h 10000"/>
                <a:gd name="connsiteX152-305" fmla="*/ 4950 w 10000"/>
                <a:gd name="connsiteY152-306" fmla="*/ 7453 h 10000"/>
                <a:gd name="connsiteX153-307" fmla="*/ 4950 w 10000"/>
                <a:gd name="connsiteY153-308" fmla="*/ 7940 h 10000"/>
                <a:gd name="connsiteX154-309" fmla="*/ 5073 w 10000"/>
                <a:gd name="connsiteY154-310" fmla="*/ 7940 h 10000"/>
                <a:gd name="connsiteX155-311" fmla="*/ 5073 w 10000"/>
                <a:gd name="connsiteY155-312" fmla="*/ 7828 h 10000"/>
                <a:gd name="connsiteX156-313" fmla="*/ 5091 w 10000"/>
                <a:gd name="connsiteY156-314" fmla="*/ 7828 h 10000"/>
                <a:gd name="connsiteX157-315" fmla="*/ 5091 w 10000"/>
                <a:gd name="connsiteY157-316" fmla="*/ 7753 h 10000"/>
                <a:gd name="connsiteX158-317" fmla="*/ 5108 w 10000"/>
                <a:gd name="connsiteY158-318" fmla="*/ 7753 h 10000"/>
                <a:gd name="connsiteX159-319" fmla="*/ 5108 w 10000"/>
                <a:gd name="connsiteY159-320" fmla="*/ 7640 h 10000"/>
                <a:gd name="connsiteX160-321" fmla="*/ 5126 w 10000"/>
                <a:gd name="connsiteY160-322" fmla="*/ 7640 h 10000"/>
                <a:gd name="connsiteX161-323" fmla="*/ 5126 w 10000"/>
                <a:gd name="connsiteY161-324" fmla="*/ 7566 h 10000"/>
                <a:gd name="connsiteX162-325" fmla="*/ 5137 w 10000"/>
                <a:gd name="connsiteY162-326" fmla="*/ 7566 h 10000"/>
                <a:gd name="connsiteX163-327" fmla="*/ 5137 w 10000"/>
                <a:gd name="connsiteY163-328" fmla="*/ 7453 h 10000"/>
                <a:gd name="connsiteX164-329" fmla="*/ 5149 w 10000"/>
                <a:gd name="connsiteY164-330" fmla="*/ 7453 h 10000"/>
                <a:gd name="connsiteX165-331" fmla="*/ 5149 w 10000"/>
                <a:gd name="connsiteY165-332" fmla="*/ 7378 h 10000"/>
                <a:gd name="connsiteX166-333" fmla="*/ 5167 w 10000"/>
                <a:gd name="connsiteY166-334" fmla="*/ 7378 h 10000"/>
                <a:gd name="connsiteX167-335" fmla="*/ 5167 w 10000"/>
                <a:gd name="connsiteY167-336" fmla="*/ 8839 h 10000"/>
                <a:gd name="connsiteX168-337" fmla="*/ 5196 w 10000"/>
                <a:gd name="connsiteY168-338" fmla="*/ 8839 h 10000"/>
                <a:gd name="connsiteX169-339" fmla="*/ 5196 w 10000"/>
                <a:gd name="connsiteY169-340" fmla="*/ 8015 h 10000"/>
                <a:gd name="connsiteX170-341" fmla="*/ 5786 w 10000"/>
                <a:gd name="connsiteY170-342" fmla="*/ 8015 h 10000"/>
                <a:gd name="connsiteX171-343" fmla="*/ 5786 w 10000"/>
                <a:gd name="connsiteY171-344" fmla="*/ 9513 h 10000"/>
                <a:gd name="connsiteX172-345" fmla="*/ 5827 w 10000"/>
                <a:gd name="connsiteY172-346" fmla="*/ 9513 h 10000"/>
                <a:gd name="connsiteX173-347" fmla="*/ 5827 w 10000"/>
                <a:gd name="connsiteY173-348" fmla="*/ 9775 h 10000"/>
                <a:gd name="connsiteX174-349" fmla="*/ 5850 w 10000"/>
                <a:gd name="connsiteY174-350" fmla="*/ 9775 h 10000"/>
                <a:gd name="connsiteX175-351" fmla="*/ 5850 w 10000"/>
                <a:gd name="connsiteY175-352" fmla="*/ 5805 h 10000"/>
                <a:gd name="connsiteX176-353" fmla="*/ 5991 w 10000"/>
                <a:gd name="connsiteY176-354" fmla="*/ 5805 h 10000"/>
                <a:gd name="connsiteX177-355" fmla="*/ 5991 w 10000"/>
                <a:gd name="connsiteY177-356" fmla="*/ 9513 h 10000"/>
                <a:gd name="connsiteX178-357" fmla="*/ 6043 w 10000"/>
                <a:gd name="connsiteY178-358" fmla="*/ 9513 h 10000"/>
                <a:gd name="connsiteX179-359" fmla="*/ 6043 w 10000"/>
                <a:gd name="connsiteY179-360" fmla="*/ 9775 h 10000"/>
                <a:gd name="connsiteX180-361" fmla="*/ 6067 w 10000"/>
                <a:gd name="connsiteY180-362" fmla="*/ 9775 h 10000"/>
                <a:gd name="connsiteX181-363" fmla="*/ 6067 w 10000"/>
                <a:gd name="connsiteY181-364" fmla="*/ 7041 h 10000"/>
                <a:gd name="connsiteX182-365" fmla="*/ 6423 w 10000"/>
                <a:gd name="connsiteY182-366" fmla="*/ 7041 h 10000"/>
                <a:gd name="connsiteX183-367" fmla="*/ 6423 w 10000"/>
                <a:gd name="connsiteY183-368" fmla="*/ 9476 h 10000"/>
                <a:gd name="connsiteX184-369" fmla="*/ 6447 w 10000"/>
                <a:gd name="connsiteY184-370" fmla="*/ 9476 h 10000"/>
                <a:gd name="connsiteX185-371" fmla="*/ 6447 w 10000"/>
                <a:gd name="connsiteY185-372" fmla="*/ 9963 h 10000"/>
                <a:gd name="connsiteX186-373" fmla="*/ 6458 w 10000"/>
                <a:gd name="connsiteY186-374" fmla="*/ 9963 h 10000"/>
                <a:gd name="connsiteX187-375" fmla="*/ 6458 w 10000"/>
                <a:gd name="connsiteY187-376" fmla="*/ 8502 h 10000"/>
                <a:gd name="connsiteX188-377" fmla="*/ 6476 w 10000"/>
                <a:gd name="connsiteY188-378" fmla="*/ 8502 h 10000"/>
                <a:gd name="connsiteX189-379" fmla="*/ 6476 w 10000"/>
                <a:gd name="connsiteY189-380" fmla="*/ 8127 h 10000"/>
                <a:gd name="connsiteX190-381" fmla="*/ 6639 w 10000"/>
                <a:gd name="connsiteY190-382" fmla="*/ 8127 h 10000"/>
                <a:gd name="connsiteX191-383" fmla="*/ 6639 w 10000"/>
                <a:gd name="connsiteY191-384" fmla="*/ 5618 h 10000"/>
                <a:gd name="connsiteX192-385" fmla="*/ 6815 w 10000"/>
                <a:gd name="connsiteY192-386" fmla="*/ 5618 h 10000"/>
                <a:gd name="connsiteX193-387" fmla="*/ 6815 w 10000"/>
                <a:gd name="connsiteY193-388" fmla="*/ 8090 h 10000"/>
                <a:gd name="connsiteX194-389" fmla="*/ 6826 w 10000"/>
                <a:gd name="connsiteY194-390" fmla="*/ 8090 h 10000"/>
                <a:gd name="connsiteX195-391" fmla="*/ 6826 w 10000"/>
                <a:gd name="connsiteY195-392" fmla="*/ 8464 h 10000"/>
                <a:gd name="connsiteX196-393" fmla="*/ 6937 w 10000"/>
                <a:gd name="connsiteY196-394" fmla="*/ 8464 h 10000"/>
                <a:gd name="connsiteX197-395" fmla="*/ 6937 w 10000"/>
                <a:gd name="connsiteY197-396" fmla="*/ 9551 h 10000"/>
                <a:gd name="connsiteX198-397" fmla="*/ 6961 w 10000"/>
                <a:gd name="connsiteY198-398" fmla="*/ 9551 h 10000"/>
                <a:gd name="connsiteX199-399" fmla="*/ 6953 w 10000"/>
                <a:gd name="connsiteY199-400" fmla="*/ 535 h 10000"/>
                <a:gd name="connsiteX200-401" fmla="*/ 7224 w 10000"/>
                <a:gd name="connsiteY200-402" fmla="*/ 486 h 10000"/>
                <a:gd name="connsiteX201-403" fmla="*/ 7224 w 10000"/>
                <a:gd name="connsiteY201-404" fmla="*/ 9513 h 10000"/>
                <a:gd name="connsiteX202-405" fmla="*/ 7265 w 10000"/>
                <a:gd name="connsiteY202-406" fmla="*/ 9513 h 10000"/>
                <a:gd name="connsiteX203-407" fmla="*/ 7265 w 10000"/>
                <a:gd name="connsiteY203-408" fmla="*/ 5019 h 10000"/>
                <a:gd name="connsiteX204-409" fmla="*/ 7475 w 10000"/>
                <a:gd name="connsiteY204-410" fmla="*/ 5019 h 10000"/>
                <a:gd name="connsiteX205-411" fmla="*/ 7475 w 10000"/>
                <a:gd name="connsiteY205-412" fmla="*/ 9513 h 10000"/>
                <a:gd name="connsiteX206-413" fmla="*/ 7516 w 10000"/>
                <a:gd name="connsiteY206-414" fmla="*/ 9513 h 10000"/>
                <a:gd name="connsiteX207-415" fmla="*/ 7516 w 10000"/>
                <a:gd name="connsiteY207-416" fmla="*/ 8464 h 10000"/>
                <a:gd name="connsiteX208-417" fmla="*/ 7802 w 10000"/>
                <a:gd name="connsiteY208-418" fmla="*/ 8464 h 10000"/>
                <a:gd name="connsiteX209-419" fmla="*/ 7802 w 10000"/>
                <a:gd name="connsiteY209-420" fmla="*/ 9513 h 10000"/>
                <a:gd name="connsiteX210-421" fmla="*/ 7843 w 10000"/>
                <a:gd name="connsiteY210-422" fmla="*/ 9513 h 10000"/>
                <a:gd name="connsiteX211-423" fmla="*/ 7843 w 10000"/>
                <a:gd name="connsiteY211-424" fmla="*/ 6330 h 10000"/>
                <a:gd name="connsiteX212-425" fmla="*/ 7972 w 10000"/>
                <a:gd name="connsiteY212-426" fmla="*/ 6330 h 10000"/>
                <a:gd name="connsiteX213-427" fmla="*/ 7972 w 10000"/>
                <a:gd name="connsiteY213-428" fmla="*/ 9513 h 10000"/>
                <a:gd name="connsiteX214-429" fmla="*/ 8013 w 10000"/>
                <a:gd name="connsiteY214-430" fmla="*/ 9513 h 10000"/>
                <a:gd name="connsiteX215-431" fmla="*/ 8013 w 10000"/>
                <a:gd name="connsiteY215-432" fmla="*/ 5655 h 10000"/>
                <a:gd name="connsiteX216-433" fmla="*/ 8036 w 10000"/>
                <a:gd name="connsiteY216-434" fmla="*/ 5618 h 10000"/>
                <a:gd name="connsiteX217-435" fmla="*/ 8036 w 10000"/>
                <a:gd name="connsiteY217-436" fmla="*/ 5506 h 10000"/>
                <a:gd name="connsiteX218-437" fmla="*/ 8054 w 10000"/>
                <a:gd name="connsiteY218-438" fmla="*/ 5506 h 10000"/>
                <a:gd name="connsiteX219-439" fmla="*/ 8054 w 10000"/>
                <a:gd name="connsiteY219-440" fmla="*/ 5393 h 10000"/>
                <a:gd name="connsiteX220-441" fmla="*/ 8077 w 10000"/>
                <a:gd name="connsiteY220-442" fmla="*/ 5393 h 10000"/>
                <a:gd name="connsiteX221-443" fmla="*/ 8077 w 10000"/>
                <a:gd name="connsiteY221-444" fmla="*/ 5318 h 10000"/>
                <a:gd name="connsiteX222-445" fmla="*/ 8101 w 10000"/>
                <a:gd name="connsiteY222-446" fmla="*/ 5318 h 10000"/>
                <a:gd name="connsiteX223-447" fmla="*/ 8101 w 10000"/>
                <a:gd name="connsiteY223-448" fmla="*/ 5206 h 10000"/>
                <a:gd name="connsiteX224-449" fmla="*/ 8118 w 10000"/>
                <a:gd name="connsiteY224-450" fmla="*/ 5206 h 10000"/>
                <a:gd name="connsiteX225-451" fmla="*/ 8124 w 10000"/>
                <a:gd name="connsiteY225-452" fmla="*/ 5056 h 10000"/>
                <a:gd name="connsiteX226-453" fmla="*/ 8141 w 10000"/>
                <a:gd name="connsiteY226-454" fmla="*/ 5056 h 10000"/>
                <a:gd name="connsiteX227-455" fmla="*/ 8141 w 10000"/>
                <a:gd name="connsiteY227-456" fmla="*/ 4944 h 10000"/>
                <a:gd name="connsiteX228-457" fmla="*/ 8165 w 10000"/>
                <a:gd name="connsiteY228-458" fmla="*/ 4944 h 10000"/>
                <a:gd name="connsiteX229-459" fmla="*/ 8177 w 10000"/>
                <a:gd name="connsiteY229-460" fmla="*/ 4869 h 10000"/>
                <a:gd name="connsiteX230-461" fmla="*/ 8200 w 10000"/>
                <a:gd name="connsiteY230-462" fmla="*/ 4831 h 10000"/>
                <a:gd name="connsiteX231-463" fmla="*/ 8200 w 10000"/>
                <a:gd name="connsiteY231-464" fmla="*/ 9513 h 10000"/>
                <a:gd name="connsiteX232-465" fmla="*/ 8212 w 10000"/>
                <a:gd name="connsiteY232-466" fmla="*/ 9513 h 10000"/>
                <a:gd name="connsiteX233-467" fmla="*/ 8212 w 10000"/>
                <a:gd name="connsiteY233-468" fmla="*/ 9963 h 10000"/>
                <a:gd name="connsiteX234-469" fmla="*/ 8229 w 10000"/>
                <a:gd name="connsiteY234-470" fmla="*/ 9963 h 10000"/>
                <a:gd name="connsiteX235-471" fmla="*/ 8229 w 10000"/>
                <a:gd name="connsiteY235-472" fmla="*/ 3408 h 10000"/>
                <a:gd name="connsiteX236-473" fmla="*/ 8457 w 10000"/>
                <a:gd name="connsiteY236-474" fmla="*/ 3408 h 10000"/>
                <a:gd name="connsiteX237-475" fmla="*/ 8457 w 10000"/>
                <a:gd name="connsiteY237-476" fmla="*/ 9513 h 10000"/>
                <a:gd name="connsiteX238-477" fmla="*/ 8498 w 10000"/>
                <a:gd name="connsiteY238-478" fmla="*/ 9513 h 10000"/>
                <a:gd name="connsiteX239-479" fmla="*/ 8498 w 10000"/>
                <a:gd name="connsiteY239-480" fmla="*/ 9963 h 10000"/>
                <a:gd name="connsiteX240-481" fmla="*/ 8515 w 10000"/>
                <a:gd name="connsiteY240-482" fmla="*/ 10000 h 10000"/>
                <a:gd name="connsiteX241-483" fmla="*/ 8515 w 10000"/>
                <a:gd name="connsiteY241-484" fmla="*/ 6255 h 10000"/>
                <a:gd name="connsiteX242-485" fmla="*/ 8539 w 10000"/>
                <a:gd name="connsiteY242-486" fmla="*/ 6255 h 10000"/>
                <a:gd name="connsiteX243-487" fmla="*/ 8539 w 10000"/>
                <a:gd name="connsiteY243-488" fmla="*/ 4981 h 10000"/>
                <a:gd name="connsiteX244-489" fmla="*/ 8714 w 10000"/>
                <a:gd name="connsiteY244-490" fmla="*/ 4981 h 10000"/>
                <a:gd name="connsiteX245-491" fmla="*/ 8714 w 10000"/>
                <a:gd name="connsiteY245-492" fmla="*/ 6292 h 10000"/>
                <a:gd name="connsiteX246-493" fmla="*/ 8761 w 10000"/>
                <a:gd name="connsiteY246-494" fmla="*/ 6292 h 10000"/>
                <a:gd name="connsiteX247-495" fmla="*/ 8761 w 10000"/>
                <a:gd name="connsiteY247-496" fmla="*/ 5356 h 10000"/>
                <a:gd name="connsiteX248-497" fmla="*/ 8802 w 10000"/>
                <a:gd name="connsiteY248-498" fmla="*/ 5356 h 10000"/>
                <a:gd name="connsiteX249-499" fmla="*/ 8802 w 10000"/>
                <a:gd name="connsiteY249-500" fmla="*/ 9476 h 10000"/>
                <a:gd name="connsiteX250-501" fmla="*/ 8843 w 10000"/>
                <a:gd name="connsiteY250-502" fmla="*/ 9476 h 10000"/>
                <a:gd name="connsiteX251-503" fmla="*/ 8901 w 10000"/>
                <a:gd name="connsiteY251-504" fmla="*/ 9850 h 10000"/>
                <a:gd name="connsiteX252-505" fmla="*/ 8901 w 10000"/>
                <a:gd name="connsiteY252-506" fmla="*/ 6629 h 10000"/>
                <a:gd name="connsiteX253-507" fmla="*/ 8983 w 10000"/>
                <a:gd name="connsiteY253-508" fmla="*/ 7566 h 10000"/>
                <a:gd name="connsiteX254-509" fmla="*/ 8983 w 10000"/>
                <a:gd name="connsiteY254-510" fmla="*/ 9588 h 10000"/>
                <a:gd name="connsiteX255-511" fmla="*/ 9071 w 10000"/>
                <a:gd name="connsiteY255-512" fmla="*/ 9588 h 10000"/>
                <a:gd name="connsiteX256-513" fmla="*/ 9071 w 10000"/>
                <a:gd name="connsiteY256-514" fmla="*/ 7566 h 10000"/>
                <a:gd name="connsiteX257-515" fmla="*/ 9182 w 10000"/>
                <a:gd name="connsiteY257-516" fmla="*/ 7566 h 10000"/>
                <a:gd name="connsiteX258-517" fmla="*/ 9182 w 10000"/>
                <a:gd name="connsiteY258-518" fmla="*/ 5993 h 10000"/>
                <a:gd name="connsiteX259-519" fmla="*/ 9199 w 10000"/>
                <a:gd name="connsiteY259-520" fmla="*/ 5993 h 10000"/>
                <a:gd name="connsiteX260-521" fmla="*/ 9199 w 10000"/>
                <a:gd name="connsiteY260-522" fmla="*/ 5281 h 10000"/>
                <a:gd name="connsiteX261-523" fmla="*/ 9281 w 10000"/>
                <a:gd name="connsiteY261-524" fmla="*/ 5281 h 10000"/>
                <a:gd name="connsiteX262-525" fmla="*/ 9281 w 10000"/>
                <a:gd name="connsiteY262-526" fmla="*/ 5918 h 10000"/>
                <a:gd name="connsiteX263-527" fmla="*/ 9299 w 10000"/>
                <a:gd name="connsiteY263-528" fmla="*/ 6067 h 10000"/>
                <a:gd name="connsiteX264-529" fmla="*/ 9299 w 10000"/>
                <a:gd name="connsiteY264-530" fmla="*/ 8989 h 10000"/>
                <a:gd name="connsiteX265-531" fmla="*/ 9357 w 10000"/>
                <a:gd name="connsiteY265-532" fmla="*/ 8989 h 10000"/>
                <a:gd name="connsiteX266-533" fmla="*/ 9357 w 10000"/>
                <a:gd name="connsiteY266-534" fmla="*/ 8015 h 10000"/>
                <a:gd name="connsiteX267-535" fmla="*/ 9532 w 10000"/>
                <a:gd name="connsiteY267-536" fmla="*/ 8015 h 10000"/>
                <a:gd name="connsiteX268-537" fmla="*/ 9532 w 10000"/>
                <a:gd name="connsiteY268-538" fmla="*/ 8951 h 10000"/>
                <a:gd name="connsiteX269-539" fmla="*/ 9661 w 10000"/>
                <a:gd name="connsiteY269-540" fmla="*/ 8951 h 10000"/>
                <a:gd name="connsiteX270-541" fmla="*/ 9661 w 10000"/>
                <a:gd name="connsiteY270-542" fmla="*/ 9476 h 10000"/>
                <a:gd name="connsiteX271-543" fmla="*/ 9708 w 10000"/>
                <a:gd name="connsiteY271-544" fmla="*/ 9476 h 10000"/>
                <a:gd name="connsiteX272-545" fmla="*/ 9708 w 10000"/>
                <a:gd name="connsiteY272-546" fmla="*/ 9738 h 10000"/>
                <a:gd name="connsiteX273-547" fmla="*/ 9719 w 10000"/>
                <a:gd name="connsiteY273-548" fmla="*/ 9738 h 10000"/>
                <a:gd name="connsiteX274-549" fmla="*/ 9719 w 10000"/>
                <a:gd name="connsiteY274-550" fmla="*/ 8202 h 10000"/>
                <a:gd name="connsiteX275-551" fmla="*/ 9825 w 10000"/>
                <a:gd name="connsiteY275-552" fmla="*/ 8202 h 10000"/>
                <a:gd name="connsiteX276-553" fmla="*/ 9825 w 10000"/>
                <a:gd name="connsiteY276-554" fmla="*/ 9813 h 10000"/>
                <a:gd name="connsiteX277-555" fmla="*/ 10000 w 10000"/>
                <a:gd name="connsiteY277-556" fmla="*/ 9813 h 10000"/>
                <a:gd name="connsiteX0-557" fmla="*/ 0 w 10000"/>
                <a:gd name="connsiteY0-558" fmla="*/ 10000 h 10000"/>
                <a:gd name="connsiteX1-559" fmla="*/ 0 w 10000"/>
                <a:gd name="connsiteY1-560" fmla="*/ 9438 h 10000"/>
                <a:gd name="connsiteX2-561" fmla="*/ 76 w 10000"/>
                <a:gd name="connsiteY2-562" fmla="*/ 9438 h 10000"/>
                <a:gd name="connsiteX3-563" fmla="*/ 76 w 10000"/>
                <a:gd name="connsiteY3-564" fmla="*/ 5805 h 10000"/>
                <a:gd name="connsiteX4-565" fmla="*/ 263 w 10000"/>
                <a:gd name="connsiteY4-566" fmla="*/ 5805 h 10000"/>
                <a:gd name="connsiteX5-567" fmla="*/ 263 w 10000"/>
                <a:gd name="connsiteY5-568" fmla="*/ 9401 h 10000"/>
                <a:gd name="connsiteX6-569" fmla="*/ 321 w 10000"/>
                <a:gd name="connsiteY6-570" fmla="*/ 9401 h 10000"/>
                <a:gd name="connsiteX7-571" fmla="*/ 321 w 10000"/>
                <a:gd name="connsiteY7-572" fmla="*/ 7378 h 10000"/>
                <a:gd name="connsiteX8-573" fmla="*/ 362 w 10000"/>
                <a:gd name="connsiteY8-574" fmla="*/ 7378 h 10000"/>
                <a:gd name="connsiteX9-575" fmla="*/ 362 w 10000"/>
                <a:gd name="connsiteY9-576" fmla="*/ 7004 h 10000"/>
                <a:gd name="connsiteX10-577" fmla="*/ 374 w 10000"/>
                <a:gd name="connsiteY10-578" fmla="*/ 7004 h 10000"/>
                <a:gd name="connsiteX11-579" fmla="*/ 374 w 10000"/>
                <a:gd name="connsiteY11-580" fmla="*/ 7378 h 10000"/>
                <a:gd name="connsiteX12-581" fmla="*/ 468 w 10000"/>
                <a:gd name="connsiteY12-582" fmla="*/ 7378 h 10000"/>
                <a:gd name="connsiteX13-583" fmla="*/ 468 w 10000"/>
                <a:gd name="connsiteY13-584" fmla="*/ 6929 h 10000"/>
                <a:gd name="connsiteX14-585" fmla="*/ 479 w 10000"/>
                <a:gd name="connsiteY14-586" fmla="*/ 6929 h 10000"/>
                <a:gd name="connsiteX15-587" fmla="*/ 479 w 10000"/>
                <a:gd name="connsiteY15-588" fmla="*/ 7378 h 10000"/>
                <a:gd name="connsiteX16-589" fmla="*/ 508 w 10000"/>
                <a:gd name="connsiteY16-590" fmla="*/ 7378 h 10000"/>
                <a:gd name="connsiteX17-591" fmla="*/ 508 w 10000"/>
                <a:gd name="connsiteY17-592" fmla="*/ 9401 h 10000"/>
                <a:gd name="connsiteX18-593" fmla="*/ 637 w 10000"/>
                <a:gd name="connsiteY18-594" fmla="*/ 9401 h 10000"/>
                <a:gd name="connsiteX19-595" fmla="*/ 637 w 10000"/>
                <a:gd name="connsiteY19-596" fmla="*/ 7940 h 10000"/>
                <a:gd name="connsiteX20-597" fmla="*/ 655 w 10000"/>
                <a:gd name="connsiteY20-598" fmla="*/ 7940 h 10000"/>
                <a:gd name="connsiteX21-599" fmla="*/ 655 w 10000"/>
                <a:gd name="connsiteY21-600" fmla="*/ 7865 h 10000"/>
                <a:gd name="connsiteX22-601" fmla="*/ 672 w 10000"/>
                <a:gd name="connsiteY22-602" fmla="*/ 7865 h 10000"/>
                <a:gd name="connsiteX23-603" fmla="*/ 672 w 10000"/>
                <a:gd name="connsiteY23-604" fmla="*/ 7715 h 10000"/>
                <a:gd name="connsiteX24-605" fmla="*/ 684 w 10000"/>
                <a:gd name="connsiteY24-606" fmla="*/ 7715 h 10000"/>
                <a:gd name="connsiteX25-607" fmla="*/ 684 w 10000"/>
                <a:gd name="connsiteY25-608" fmla="*/ 7566 h 10000"/>
                <a:gd name="connsiteX26-609" fmla="*/ 695 w 10000"/>
                <a:gd name="connsiteY26-610" fmla="*/ 7566 h 10000"/>
                <a:gd name="connsiteX27-611" fmla="*/ 695 w 10000"/>
                <a:gd name="connsiteY27-612" fmla="*/ 7491 h 10000"/>
                <a:gd name="connsiteX28-613" fmla="*/ 707 w 10000"/>
                <a:gd name="connsiteY28-614" fmla="*/ 7491 h 10000"/>
                <a:gd name="connsiteX29-615" fmla="*/ 707 w 10000"/>
                <a:gd name="connsiteY29-616" fmla="*/ 7191 h 10000"/>
                <a:gd name="connsiteX30-617" fmla="*/ 731 w 10000"/>
                <a:gd name="connsiteY30-618" fmla="*/ 7191 h 10000"/>
                <a:gd name="connsiteX31-619" fmla="*/ 731 w 10000"/>
                <a:gd name="connsiteY31-620" fmla="*/ 9438 h 10000"/>
                <a:gd name="connsiteX32-621" fmla="*/ 742 w 10000"/>
                <a:gd name="connsiteY32-622" fmla="*/ 9438 h 10000"/>
                <a:gd name="connsiteX33-623" fmla="*/ 742 w 10000"/>
                <a:gd name="connsiteY33-624" fmla="*/ 7940 h 10000"/>
                <a:gd name="connsiteX34-625" fmla="*/ 1350 w 10000"/>
                <a:gd name="connsiteY34-626" fmla="*/ 7940 h 10000"/>
                <a:gd name="connsiteX35-627" fmla="*/ 1350 w 10000"/>
                <a:gd name="connsiteY35-628" fmla="*/ 9401 h 10000"/>
                <a:gd name="connsiteX36-629" fmla="*/ 1409 w 10000"/>
                <a:gd name="connsiteY36-630" fmla="*/ 9401 h 10000"/>
                <a:gd name="connsiteX37-631" fmla="*/ 1409 w 10000"/>
                <a:gd name="connsiteY37-632" fmla="*/ 5693 h 10000"/>
                <a:gd name="connsiteX38-633" fmla="*/ 1555 w 10000"/>
                <a:gd name="connsiteY38-634" fmla="*/ 5693 h 10000"/>
                <a:gd name="connsiteX39-635" fmla="*/ 1555 w 10000"/>
                <a:gd name="connsiteY39-636" fmla="*/ 9401 h 10000"/>
                <a:gd name="connsiteX40-637" fmla="*/ 1607 w 10000"/>
                <a:gd name="connsiteY40-638" fmla="*/ 9401 h 10000"/>
                <a:gd name="connsiteX41-639" fmla="*/ 1607 w 10000"/>
                <a:gd name="connsiteY41-640" fmla="*/ 6929 h 10000"/>
                <a:gd name="connsiteX42-641" fmla="*/ 1981 w 10000"/>
                <a:gd name="connsiteY42-642" fmla="*/ 6929 h 10000"/>
                <a:gd name="connsiteX43-643" fmla="*/ 1981 w 10000"/>
                <a:gd name="connsiteY43-644" fmla="*/ 9401 h 10000"/>
                <a:gd name="connsiteX44-645" fmla="*/ 2005 w 10000"/>
                <a:gd name="connsiteY44-646" fmla="*/ 9401 h 10000"/>
                <a:gd name="connsiteX45-647" fmla="*/ 2005 w 10000"/>
                <a:gd name="connsiteY45-648" fmla="*/ 8427 h 10000"/>
                <a:gd name="connsiteX46-649" fmla="*/ 2028 w 10000"/>
                <a:gd name="connsiteY46-650" fmla="*/ 8427 h 10000"/>
                <a:gd name="connsiteX47-651" fmla="*/ 2028 w 10000"/>
                <a:gd name="connsiteY47-652" fmla="*/ 8015 h 10000"/>
                <a:gd name="connsiteX48-653" fmla="*/ 2198 w 10000"/>
                <a:gd name="connsiteY48-654" fmla="*/ 8015 h 10000"/>
                <a:gd name="connsiteX49-655" fmla="*/ 2198 w 10000"/>
                <a:gd name="connsiteY49-656" fmla="*/ 5506 h 10000"/>
                <a:gd name="connsiteX50-657" fmla="*/ 2379 w 10000"/>
                <a:gd name="connsiteY50-658" fmla="*/ 5506 h 10000"/>
                <a:gd name="connsiteX51-659" fmla="*/ 2379 w 10000"/>
                <a:gd name="connsiteY51-660" fmla="*/ 8015 h 10000"/>
                <a:gd name="connsiteX52-661" fmla="*/ 2390 w 10000"/>
                <a:gd name="connsiteY52-662" fmla="*/ 8390 h 10000"/>
                <a:gd name="connsiteX53-663" fmla="*/ 2472 w 10000"/>
                <a:gd name="connsiteY53-664" fmla="*/ 8390 h 10000"/>
                <a:gd name="connsiteX54-665" fmla="*/ 2472 w 10000"/>
                <a:gd name="connsiteY54-666" fmla="*/ 9438 h 10000"/>
                <a:gd name="connsiteX55-667" fmla="*/ 2519 w 10000"/>
                <a:gd name="connsiteY55-668" fmla="*/ 9438 h 10000"/>
                <a:gd name="connsiteX56-669" fmla="*/ 2519 w 10000"/>
                <a:gd name="connsiteY56-670" fmla="*/ 3970 h 10000"/>
                <a:gd name="connsiteX57-671" fmla="*/ 2554 w 10000"/>
                <a:gd name="connsiteY57-672" fmla="*/ 3970 h 10000"/>
                <a:gd name="connsiteX58-673" fmla="*/ 2554 w 10000"/>
                <a:gd name="connsiteY58-674" fmla="*/ 2734 h 10000"/>
                <a:gd name="connsiteX59-675" fmla="*/ 2613 w 10000"/>
                <a:gd name="connsiteY59-676" fmla="*/ 2734 h 10000"/>
                <a:gd name="connsiteX60-677" fmla="*/ 2613 w 10000"/>
                <a:gd name="connsiteY60-678" fmla="*/ 2210 h 10000"/>
                <a:gd name="connsiteX61-679" fmla="*/ 2624 w 10000"/>
                <a:gd name="connsiteY61-680" fmla="*/ 2210 h 10000"/>
                <a:gd name="connsiteX62-681" fmla="*/ 2624 w 10000"/>
                <a:gd name="connsiteY62-682" fmla="*/ 1610 h 10000"/>
                <a:gd name="connsiteX63-683" fmla="*/ 2642 w 10000"/>
                <a:gd name="connsiteY63-684" fmla="*/ 1610 h 10000"/>
                <a:gd name="connsiteX64-685" fmla="*/ 2642 w 10000"/>
                <a:gd name="connsiteY64-686" fmla="*/ 0 h 10000"/>
                <a:gd name="connsiteX65-687" fmla="*/ 2648 w 10000"/>
                <a:gd name="connsiteY65-688" fmla="*/ 0 h 10000"/>
                <a:gd name="connsiteX66-689" fmla="*/ 2648 w 10000"/>
                <a:gd name="connsiteY66-690" fmla="*/ 1610 h 10000"/>
                <a:gd name="connsiteX67-691" fmla="*/ 2683 w 10000"/>
                <a:gd name="connsiteY67-692" fmla="*/ 1610 h 10000"/>
                <a:gd name="connsiteX68-693" fmla="*/ 2683 w 10000"/>
                <a:gd name="connsiteY68-694" fmla="*/ 2210 h 10000"/>
                <a:gd name="connsiteX69-695" fmla="*/ 2712 w 10000"/>
                <a:gd name="connsiteY69-696" fmla="*/ 2210 h 10000"/>
                <a:gd name="connsiteX70-697" fmla="*/ 2712 w 10000"/>
                <a:gd name="connsiteY70-698" fmla="*/ 2734 h 10000"/>
                <a:gd name="connsiteX71-699" fmla="*/ 2759 w 10000"/>
                <a:gd name="connsiteY71-700" fmla="*/ 2734 h 10000"/>
                <a:gd name="connsiteX72-701" fmla="*/ 2759 w 10000"/>
                <a:gd name="connsiteY72-702" fmla="*/ 3970 h 10000"/>
                <a:gd name="connsiteX73-703" fmla="*/ 2788 w 10000"/>
                <a:gd name="connsiteY73-704" fmla="*/ 3970 h 10000"/>
                <a:gd name="connsiteX74-705" fmla="*/ 2788 w 10000"/>
                <a:gd name="connsiteY74-706" fmla="*/ 9438 h 10000"/>
                <a:gd name="connsiteX75-707" fmla="*/ 2817 w 10000"/>
                <a:gd name="connsiteY75-708" fmla="*/ 9438 h 10000"/>
                <a:gd name="connsiteX76-709" fmla="*/ 2817 w 10000"/>
                <a:gd name="connsiteY76-710" fmla="*/ 5056 h 10000"/>
                <a:gd name="connsiteX77-711" fmla="*/ 3045 w 10000"/>
                <a:gd name="connsiteY77-712" fmla="*/ 5056 h 10000"/>
                <a:gd name="connsiteX78-713" fmla="*/ 3045 w 10000"/>
                <a:gd name="connsiteY78-714" fmla="*/ 9438 h 10000"/>
                <a:gd name="connsiteX79-715" fmla="*/ 3080 w 10000"/>
                <a:gd name="connsiteY79-716" fmla="*/ 9438 h 10000"/>
                <a:gd name="connsiteX80-717" fmla="*/ 3080 w 10000"/>
                <a:gd name="connsiteY80-718" fmla="*/ 8390 h 10000"/>
                <a:gd name="connsiteX81-719" fmla="*/ 3378 w 10000"/>
                <a:gd name="connsiteY81-720" fmla="*/ 8390 h 10000"/>
                <a:gd name="connsiteX82-721" fmla="*/ 3378 w 10000"/>
                <a:gd name="connsiteY82-722" fmla="*/ 9401 h 10000"/>
                <a:gd name="connsiteX83-723" fmla="*/ 3396 w 10000"/>
                <a:gd name="connsiteY83-724" fmla="*/ 9401 h 10000"/>
                <a:gd name="connsiteX84-725" fmla="*/ 3396 w 10000"/>
                <a:gd name="connsiteY84-726" fmla="*/ 6330 h 10000"/>
                <a:gd name="connsiteX85-727" fmla="*/ 3513 w 10000"/>
                <a:gd name="connsiteY85-728" fmla="*/ 6330 h 10000"/>
                <a:gd name="connsiteX86-729" fmla="*/ 3513 w 10000"/>
                <a:gd name="connsiteY86-730" fmla="*/ 9401 h 10000"/>
                <a:gd name="connsiteX87-731" fmla="*/ 3583 w 10000"/>
                <a:gd name="connsiteY87-732" fmla="*/ 9401 h 10000"/>
                <a:gd name="connsiteX88-733" fmla="*/ 3583 w 10000"/>
                <a:gd name="connsiteY88-734" fmla="*/ 5506 h 10000"/>
                <a:gd name="connsiteX89-735" fmla="*/ 3600 w 10000"/>
                <a:gd name="connsiteY89-736" fmla="*/ 5506 h 10000"/>
                <a:gd name="connsiteX90-737" fmla="*/ 3600 w 10000"/>
                <a:gd name="connsiteY90-738" fmla="*/ 5431 h 10000"/>
                <a:gd name="connsiteX91-739" fmla="*/ 3612 w 10000"/>
                <a:gd name="connsiteY91-740" fmla="*/ 5431 h 10000"/>
                <a:gd name="connsiteX92-741" fmla="*/ 3612 w 10000"/>
                <a:gd name="connsiteY92-742" fmla="*/ 5318 h 10000"/>
                <a:gd name="connsiteX93-743" fmla="*/ 3629 w 10000"/>
                <a:gd name="connsiteY93-744" fmla="*/ 5318 h 10000"/>
                <a:gd name="connsiteX94-745" fmla="*/ 3629 w 10000"/>
                <a:gd name="connsiteY94-746" fmla="*/ 5243 h 10000"/>
                <a:gd name="connsiteX95-747" fmla="*/ 3641 w 10000"/>
                <a:gd name="connsiteY95-748" fmla="*/ 5243 h 10000"/>
                <a:gd name="connsiteX96-749" fmla="*/ 3641 w 10000"/>
                <a:gd name="connsiteY96-750" fmla="*/ 5131 h 10000"/>
                <a:gd name="connsiteX97-751" fmla="*/ 3665 w 10000"/>
                <a:gd name="connsiteY97-752" fmla="*/ 5131 h 10000"/>
                <a:gd name="connsiteX98-753" fmla="*/ 3665 w 10000"/>
                <a:gd name="connsiteY98-754" fmla="*/ 5056 h 10000"/>
                <a:gd name="connsiteX99-755" fmla="*/ 3676 w 10000"/>
                <a:gd name="connsiteY99-756" fmla="*/ 5056 h 10000"/>
                <a:gd name="connsiteX100-757" fmla="*/ 3682 w 10000"/>
                <a:gd name="connsiteY100-758" fmla="*/ 4944 h 10000"/>
                <a:gd name="connsiteX101-759" fmla="*/ 3700 w 10000"/>
                <a:gd name="connsiteY101-760" fmla="*/ 4869 h 10000"/>
                <a:gd name="connsiteX102-761" fmla="*/ 3705 w 10000"/>
                <a:gd name="connsiteY102-762" fmla="*/ 4794 h 10000"/>
                <a:gd name="connsiteX103-763" fmla="*/ 3700 w 10000"/>
                <a:gd name="connsiteY103-764" fmla="*/ 4719 h 10000"/>
                <a:gd name="connsiteX104-765" fmla="*/ 3729 w 10000"/>
                <a:gd name="connsiteY104-766" fmla="*/ 4719 h 10000"/>
                <a:gd name="connsiteX105-767" fmla="*/ 3746 w 10000"/>
                <a:gd name="connsiteY105-768" fmla="*/ 4719 h 10000"/>
                <a:gd name="connsiteX106-769" fmla="*/ 3746 w 10000"/>
                <a:gd name="connsiteY106-770" fmla="*/ 9401 h 10000"/>
                <a:gd name="connsiteX107-771" fmla="*/ 3787 w 10000"/>
                <a:gd name="connsiteY107-772" fmla="*/ 9401 h 10000"/>
                <a:gd name="connsiteX108-773" fmla="*/ 3787 w 10000"/>
                <a:gd name="connsiteY108-774" fmla="*/ 3371 h 10000"/>
                <a:gd name="connsiteX109-775" fmla="*/ 4004 w 10000"/>
                <a:gd name="connsiteY109-776" fmla="*/ 3371 h 10000"/>
                <a:gd name="connsiteX110-777" fmla="*/ 4004 w 10000"/>
                <a:gd name="connsiteY110-778" fmla="*/ 9401 h 10000"/>
                <a:gd name="connsiteX111-779" fmla="*/ 4079 w 10000"/>
                <a:gd name="connsiteY111-780" fmla="*/ 9401 h 10000"/>
                <a:gd name="connsiteX112-781" fmla="*/ 4079 w 10000"/>
                <a:gd name="connsiteY112-782" fmla="*/ 6180 h 10000"/>
                <a:gd name="connsiteX113-783" fmla="*/ 4109 w 10000"/>
                <a:gd name="connsiteY113-784" fmla="*/ 6180 h 10000"/>
                <a:gd name="connsiteX114-785" fmla="*/ 4109 w 10000"/>
                <a:gd name="connsiteY114-786" fmla="*/ 4944 h 10000"/>
                <a:gd name="connsiteX115-787" fmla="*/ 4278 w 10000"/>
                <a:gd name="connsiteY115-788" fmla="*/ 4944 h 10000"/>
                <a:gd name="connsiteX116-789" fmla="*/ 4278 w 10000"/>
                <a:gd name="connsiteY116-790" fmla="*/ 6142 h 10000"/>
                <a:gd name="connsiteX117-791" fmla="*/ 4307 w 10000"/>
                <a:gd name="connsiteY117-792" fmla="*/ 6142 h 10000"/>
                <a:gd name="connsiteX118-793" fmla="*/ 4307 w 10000"/>
                <a:gd name="connsiteY118-794" fmla="*/ 5243 h 10000"/>
                <a:gd name="connsiteX119-795" fmla="*/ 4348 w 10000"/>
                <a:gd name="connsiteY119-796" fmla="*/ 5243 h 10000"/>
                <a:gd name="connsiteX120-797" fmla="*/ 4348 w 10000"/>
                <a:gd name="connsiteY120-798" fmla="*/ 6180 h 10000"/>
                <a:gd name="connsiteX121-799" fmla="*/ 4366 w 10000"/>
                <a:gd name="connsiteY121-800" fmla="*/ 6180 h 10000"/>
                <a:gd name="connsiteX122-801" fmla="*/ 4366 w 10000"/>
                <a:gd name="connsiteY122-802" fmla="*/ 9438 h 10000"/>
                <a:gd name="connsiteX123-803" fmla="*/ 4424 w 10000"/>
                <a:gd name="connsiteY123-804" fmla="*/ 9438 h 10000"/>
                <a:gd name="connsiteX124-805" fmla="*/ 4424 w 10000"/>
                <a:gd name="connsiteY124-806" fmla="*/ 9700 h 10000"/>
                <a:gd name="connsiteX125-807" fmla="*/ 4442 w 10000"/>
                <a:gd name="connsiteY125-808" fmla="*/ 9700 h 10000"/>
                <a:gd name="connsiteX126-809" fmla="*/ 4442 w 10000"/>
                <a:gd name="connsiteY126-810" fmla="*/ 6442 h 10000"/>
                <a:gd name="connsiteX127-811" fmla="*/ 4454 w 10000"/>
                <a:gd name="connsiteY127-812" fmla="*/ 6442 h 10000"/>
                <a:gd name="connsiteX128-813" fmla="*/ 4454 w 10000"/>
                <a:gd name="connsiteY128-814" fmla="*/ 6517 h 10000"/>
                <a:gd name="connsiteX129-815" fmla="*/ 4465 w 10000"/>
                <a:gd name="connsiteY129-816" fmla="*/ 6517 h 10000"/>
                <a:gd name="connsiteX130-817" fmla="*/ 4465 w 10000"/>
                <a:gd name="connsiteY130-818" fmla="*/ 6629 h 10000"/>
                <a:gd name="connsiteX131-819" fmla="*/ 4483 w 10000"/>
                <a:gd name="connsiteY131-820" fmla="*/ 6629 h 10000"/>
                <a:gd name="connsiteX132-821" fmla="*/ 4483 w 10000"/>
                <a:gd name="connsiteY132-822" fmla="*/ 6742 h 10000"/>
                <a:gd name="connsiteX133-823" fmla="*/ 4494 w 10000"/>
                <a:gd name="connsiteY133-824" fmla="*/ 6742 h 10000"/>
                <a:gd name="connsiteX134-825" fmla="*/ 4494 w 10000"/>
                <a:gd name="connsiteY134-826" fmla="*/ 6816 h 10000"/>
                <a:gd name="connsiteX135-827" fmla="*/ 4512 w 10000"/>
                <a:gd name="connsiteY135-828" fmla="*/ 6816 h 10000"/>
                <a:gd name="connsiteX136-829" fmla="*/ 4512 w 10000"/>
                <a:gd name="connsiteY136-830" fmla="*/ 6929 h 10000"/>
                <a:gd name="connsiteX137-831" fmla="*/ 4524 w 10000"/>
                <a:gd name="connsiteY137-832" fmla="*/ 6929 h 10000"/>
                <a:gd name="connsiteX138-833" fmla="*/ 4524 w 10000"/>
                <a:gd name="connsiteY138-834" fmla="*/ 7004 h 10000"/>
                <a:gd name="connsiteX139-835" fmla="*/ 4524 w 10000"/>
                <a:gd name="connsiteY139-836" fmla="*/ 5880 h 10000"/>
                <a:gd name="connsiteX140-837" fmla="*/ 4699 w 10000"/>
                <a:gd name="connsiteY140-838" fmla="*/ 5880 h 10000"/>
                <a:gd name="connsiteX141-839" fmla="*/ 4699 w 10000"/>
                <a:gd name="connsiteY141-840" fmla="*/ 7566 h 10000"/>
                <a:gd name="connsiteX142-841" fmla="*/ 4763 w 10000"/>
                <a:gd name="connsiteY142-842" fmla="*/ 7566 h 10000"/>
                <a:gd name="connsiteX143-843" fmla="*/ 4763 w 10000"/>
                <a:gd name="connsiteY143-844" fmla="*/ 7491 h 10000"/>
                <a:gd name="connsiteX144-845" fmla="*/ 4804 w 10000"/>
                <a:gd name="connsiteY144-846" fmla="*/ 7491 h 10000"/>
                <a:gd name="connsiteX145-847" fmla="*/ 4804 w 10000"/>
                <a:gd name="connsiteY145-848" fmla="*/ 7004 h 10000"/>
                <a:gd name="connsiteX146-849" fmla="*/ 4816 w 10000"/>
                <a:gd name="connsiteY146-850" fmla="*/ 7004 h 10000"/>
                <a:gd name="connsiteX147-851" fmla="*/ 4816 w 10000"/>
                <a:gd name="connsiteY147-852" fmla="*/ 7453 h 10000"/>
                <a:gd name="connsiteX148-853" fmla="*/ 4904 w 10000"/>
                <a:gd name="connsiteY148-854" fmla="*/ 7453 h 10000"/>
                <a:gd name="connsiteX149-855" fmla="*/ 4904 w 10000"/>
                <a:gd name="connsiteY149-856" fmla="*/ 7004 h 10000"/>
                <a:gd name="connsiteX150-857" fmla="*/ 4915 w 10000"/>
                <a:gd name="connsiteY150-858" fmla="*/ 7004 h 10000"/>
                <a:gd name="connsiteX151-859" fmla="*/ 4915 w 10000"/>
                <a:gd name="connsiteY151-860" fmla="*/ 7453 h 10000"/>
                <a:gd name="connsiteX152-861" fmla="*/ 4950 w 10000"/>
                <a:gd name="connsiteY152-862" fmla="*/ 7453 h 10000"/>
                <a:gd name="connsiteX153-863" fmla="*/ 4950 w 10000"/>
                <a:gd name="connsiteY153-864" fmla="*/ 7940 h 10000"/>
                <a:gd name="connsiteX154-865" fmla="*/ 5073 w 10000"/>
                <a:gd name="connsiteY154-866" fmla="*/ 7940 h 10000"/>
                <a:gd name="connsiteX155-867" fmla="*/ 5073 w 10000"/>
                <a:gd name="connsiteY155-868" fmla="*/ 7828 h 10000"/>
                <a:gd name="connsiteX156-869" fmla="*/ 5091 w 10000"/>
                <a:gd name="connsiteY156-870" fmla="*/ 7828 h 10000"/>
                <a:gd name="connsiteX157-871" fmla="*/ 5091 w 10000"/>
                <a:gd name="connsiteY157-872" fmla="*/ 7753 h 10000"/>
                <a:gd name="connsiteX158-873" fmla="*/ 5108 w 10000"/>
                <a:gd name="connsiteY158-874" fmla="*/ 7753 h 10000"/>
                <a:gd name="connsiteX159-875" fmla="*/ 5108 w 10000"/>
                <a:gd name="connsiteY159-876" fmla="*/ 7640 h 10000"/>
                <a:gd name="connsiteX160-877" fmla="*/ 5126 w 10000"/>
                <a:gd name="connsiteY160-878" fmla="*/ 7640 h 10000"/>
                <a:gd name="connsiteX161-879" fmla="*/ 5126 w 10000"/>
                <a:gd name="connsiteY161-880" fmla="*/ 7566 h 10000"/>
                <a:gd name="connsiteX162-881" fmla="*/ 5137 w 10000"/>
                <a:gd name="connsiteY162-882" fmla="*/ 7566 h 10000"/>
                <a:gd name="connsiteX163-883" fmla="*/ 5137 w 10000"/>
                <a:gd name="connsiteY163-884" fmla="*/ 7453 h 10000"/>
                <a:gd name="connsiteX164-885" fmla="*/ 5149 w 10000"/>
                <a:gd name="connsiteY164-886" fmla="*/ 7453 h 10000"/>
                <a:gd name="connsiteX165-887" fmla="*/ 5149 w 10000"/>
                <a:gd name="connsiteY165-888" fmla="*/ 7378 h 10000"/>
                <a:gd name="connsiteX166-889" fmla="*/ 5167 w 10000"/>
                <a:gd name="connsiteY166-890" fmla="*/ 7378 h 10000"/>
                <a:gd name="connsiteX167-891" fmla="*/ 5167 w 10000"/>
                <a:gd name="connsiteY167-892" fmla="*/ 8839 h 10000"/>
                <a:gd name="connsiteX168-893" fmla="*/ 5196 w 10000"/>
                <a:gd name="connsiteY168-894" fmla="*/ 8839 h 10000"/>
                <a:gd name="connsiteX169-895" fmla="*/ 5196 w 10000"/>
                <a:gd name="connsiteY169-896" fmla="*/ 8015 h 10000"/>
                <a:gd name="connsiteX170-897" fmla="*/ 5786 w 10000"/>
                <a:gd name="connsiteY170-898" fmla="*/ 8015 h 10000"/>
                <a:gd name="connsiteX171-899" fmla="*/ 5786 w 10000"/>
                <a:gd name="connsiteY171-900" fmla="*/ 9513 h 10000"/>
                <a:gd name="connsiteX172-901" fmla="*/ 5827 w 10000"/>
                <a:gd name="connsiteY172-902" fmla="*/ 9513 h 10000"/>
                <a:gd name="connsiteX173-903" fmla="*/ 5827 w 10000"/>
                <a:gd name="connsiteY173-904" fmla="*/ 9775 h 10000"/>
                <a:gd name="connsiteX174-905" fmla="*/ 5850 w 10000"/>
                <a:gd name="connsiteY174-906" fmla="*/ 9775 h 10000"/>
                <a:gd name="connsiteX175-907" fmla="*/ 5850 w 10000"/>
                <a:gd name="connsiteY175-908" fmla="*/ 5805 h 10000"/>
                <a:gd name="connsiteX176-909" fmla="*/ 5991 w 10000"/>
                <a:gd name="connsiteY176-910" fmla="*/ 5805 h 10000"/>
                <a:gd name="connsiteX177-911" fmla="*/ 5991 w 10000"/>
                <a:gd name="connsiteY177-912" fmla="*/ 9513 h 10000"/>
                <a:gd name="connsiteX178-913" fmla="*/ 6043 w 10000"/>
                <a:gd name="connsiteY178-914" fmla="*/ 9513 h 10000"/>
                <a:gd name="connsiteX179-915" fmla="*/ 6043 w 10000"/>
                <a:gd name="connsiteY179-916" fmla="*/ 9775 h 10000"/>
                <a:gd name="connsiteX180-917" fmla="*/ 6067 w 10000"/>
                <a:gd name="connsiteY180-918" fmla="*/ 9775 h 10000"/>
                <a:gd name="connsiteX181-919" fmla="*/ 6067 w 10000"/>
                <a:gd name="connsiteY181-920" fmla="*/ 7041 h 10000"/>
                <a:gd name="connsiteX182-921" fmla="*/ 6423 w 10000"/>
                <a:gd name="connsiteY182-922" fmla="*/ 7041 h 10000"/>
                <a:gd name="connsiteX183-923" fmla="*/ 6423 w 10000"/>
                <a:gd name="connsiteY183-924" fmla="*/ 9476 h 10000"/>
                <a:gd name="connsiteX184-925" fmla="*/ 6447 w 10000"/>
                <a:gd name="connsiteY184-926" fmla="*/ 9476 h 10000"/>
                <a:gd name="connsiteX185-927" fmla="*/ 6447 w 10000"/>
                <a:gd name="connsiteY185-928" fmla="*/ 9963 h 10000"/>
                <a:gd name="connsiteX186-929" fmla="*/ 6458 w 10000"/>
                <a:gd name="connsiteY186-930" fmla="*/ 9963 h 10000"/>
                <a:gd name="connsiteX187-931" fmla="*/ 6458 w 10000"/>
                <a:gd name="connsiteY187-932" fmla="*/ 8502 h 10000"/>
                <a:gd name="connsiteX188-933" fmla="*/ 6476 w 10000"/>
                <a:gd name="connsiteY188-934" fmla="*/ 8502 h 10000"/>
                <a:gd name="connsiteX189-935" fmla="*/ 6476 w 10000"/>
                <a:gd name="connsiteY189-936" fmla="*/ 8127 h 10000"/>
                <a:gd name="connsiteX190-937" fmla="*/ 6639 w 10000"/>
                <a:gd name="connsiteY190-938" fmla="*/ 8127 h 10000"/>
                <a:gd name="connsiteX191-939" fmla="*/ 6639 w 10000"/>
                <a:gd name="connsiteY191-940" fmla="*/ 5618 h 10000"/>
                <a:gd name="connsiteX192-941" fmla="*/ 6815 w 10000"/>
                <a:gd name="connsiteY192-942" fmla="*/ 5618 h 10000"/>
                <a:gd name="connsiteX193-943" fmla="*/ 6815 w 10000"/>
                <a:gd name="connsiteY193-944" fmla="*/ 8090 h 10000"/>
                <a:gd name="connsiteX194-945" fmla="*/ 6826 w 10000"/>
                <a:gd name="connsiteY194-946" fmla="*/ 8090 h 10000"/>
                <a:gd name="connsiteX195-947" fmla="*/ 6826 w 10000"/>
                <a:gd name="connsiteY195-948" fmla="*/ 8464 h 10000"/>
                <a:gd name="connsiteX196-949" fmla="*/ 6937 w 10000"/>
                <a:gd name="connsiteY196-950" fmla="*/ 8464 h 10000"/>
                <a:gd name="connsiteX197-951" fmla="*/ 6937 w 10000"/>
                <a:gd name="connsiteY197-952" fmla="*/ 9551 h 10000"/>
                <a:gd name="connsiteX198-953" fmla="*/ 6961 w 10000"/>
                <a:gd name="connsiteY198-954" fmla="*/ 9551 h 10000"/>
                <a:gd name="connsiteX199-955" fmla="*/ 6953 w 10000"/>
                <a:gd name="connsiteY199-956" fmla="*/ 535 h 10000"/>
                <a:gd name="connsiteX200-957" fmla="*/ 7224 w 10000"/>
                <a:gd name="connsiteY200-958" fmla="*/ 486 h 10000"/>
                <a:gd name="connsiteX201-959" fmla="*/ 7224 w 10000"/>
                <a:gd name="connsiteY201-960" fmla="*/ 9513 h 10000"/>
                <a:gd name="connsiteX202-961" fmla="*/ 7265 w 10000"/>
                <a:gd name="connsiteY202-962" fmla="*/ 9513 h 10000"/>
                <a:gd name="connsiteX203-963" fmla="*/ 7265 w 10000"/>
                <a:gd name="connsiteY203-964" fmla="*/ 5019 h 10000"/>
                <a:gd name="connsiteX204-965" fmla="*/ 7475 w 10000"/>
                <a:gd name="connsiteY204-966" fmla="*/ 5019 h 10000"/>
                <a:gd name="connsiteX205-967" fmla="*/ 7475 w 10000"/>
                <a:gd name="connsiteY205-968" fmla="*/ 9513 h 10000"/>
                <a:gd name="connsiteX206-969" fmla="*/ 7516 w 10000"/>
                <a:gd name="connsiteY206-970" fmla="*/ 9513 h 10000"/>
                <a:gd name="connsiteX207-971" fmla="*/ 7516 w 10000"/>
                <a:gd name="connsiteY207-972" fmla="*/ 8464 h 10000"/>
                <a:gd name="connsiteX208-973" fmla="*/ 7802 w 10000"/>
                <a:gd name="connsiteY208-974" fmla="*/ 8464 h 10000"/>
                <a:gd name="connsiteX209-975" fmla="*/ 7802 w 10000"/>
                <a:gd name="connsiteY209-976" fmla="*/ 9513 h 10000"/>
                <a:gd name="connsiteX210-977" fmla="*/ 7843 w 10000"/>
                <a:gd name="connsiteY210-978" fmla="*/ 9513 h 10000"/>
                <a:gd name="connsiteX211-979" fmla="*/ 7843 w 10000"/>
                <a:gd name="connsiteY211-980" fmla="*/ 6330 h 10000"/>
                <a:gd name="connsiteX212-981" fmla="*/ 7972 w 10000"/>
                <a:gd name="connsiteY212-982" fmla="*/ 6330 h 10000"/>
                <a:gd name="connsiteX213-983" fmla="*/ 7972 w 10000"/>
                <a:gd name="connsiteY213-984" fmla="*/ 9513 h 10000"/>
                <a:gd name="connsiteX214-985" fmla="*/ 8013 w 10000"/>
                <a:gd name="connsiteY214-986" fmla="*/ 9513 h 10000"/>
                <a:gd name="connsiteX215-987" fmla="*/ 8013 w 10000"/>
                <a:gd name="connsiteY215-988" fmla="*/ 5655 h 10000"/>
                <a:gd name="connsiteX216-989" fmla="*/ 8036 w 10000"/>
                <a:gd name="connsiteY216-990" fmla="*/ 5618 h 10000"/>
                <a:gd name="connsiteX217-991" fmla="*/ 8036 w 10000"/>
                <a:gd name="connsiteY217-992" fmla="*/ 5506 h 10000"/>
                <a:gd name="connsiteX218-993" fmla="*/ 8054 w 10000"/>
                <a:gd name="connsiteY218-994" fmla="*/ 5506 h 10000"/>
                <a:gd name="connsiteX219-995" fmla="*/ 8054 w 10000"/>
                <a:gd name="connsiteY219-996" fmla="*/ 5393 h 10000"/>
                <a:gd name="connsiteX220-997" fmla="*/ 8077 w 10000"/>
                <a:gd name="connsiteY220-998" fmla="*/ 5393 h 10000"/>
                <a:gd name="connsiteX221-999" fmla="*/ 8077 w 10000"/>
                <a:gd name="connsiteY221-1000" fmla="*/ 5318 h 10000"/>
                <a:gd name="connsiteX222-1001" fmla="*/ 8101 w 10000"/>
                <a:gd name="connsiteY222-1002" fmla="*/ 5318 h 10000"/>
                <a:gd name="connsiteX223-1003" fmla="*/ 8101 w 10000"/>
                <a:gd name="connsiteY223-1004" fmla="*/ 5206 h 10000"/>
                <a:gd name="connsiteX224-1005" fmla="*/ 8118 w 10000"/>
                <a:gd name="connsiteY224-1006" fmla="*/ 5206 h 10000"/>
                <a:gd name="connsiteX225-1007" fmla="*/ 8124 w 10000"/>
                <a:gd name="connsiteY225-1008" fmla="*/ 5056 h 10000"/>
                <a:gd name="connsiteX226-1009" fmla="*/ 8141 w 10000"/>
                <a:gd name="connsiteY226-1010" fmla="*/ 5056 h 10000"/>
                <a:gd name="connsiteX227-1011" fmla="*/ 8141 w 10000"/>
                <a:gd name="connsiteY227-1012" fmla="*/ 4944 h 10000"/>
                <a:gd name="connsiteX228-1013" fmla="*/ 8165 w 10000"/>
                <a:gd name="connsiteY228-1014" fmla="*/ 4944 h 10000"/>
                <a:gd name="connsiteX229-1015" fmla="*/ 8177 w 10000"/>
                <a:gd name="connsiteY229-1016" fmla="*/ 4869 h 10000"/>
                <a:gd name="connsiteX230-1017" fmla="*/ 8200 w 10000"/>
                <a:gd name="connsiteY230-1018" fmla="*/ 4831 h 10000"/>
                <a:gd name="connsiteX231-1019" fmla="*/ 8200 w 10000"/>
                <a:gd name="connsiteY231-1020" fmla="*/ 9513 h 10000"/>
                <a:gd name="connsiteX232-1021" fmla="*/ 8212 w 10000"/>
                <a:gd name="connsiteY232-1022" fmla="*/ 9513 h 10000"/>
                <a:gd name="connsiteX233-1023" fmla="*/ 8212 w 10000"/>
                <a:gd name="connsiteY233-1024" fmla="*/ 9963 h 10000"/>
                <a:gd name="connsiteX234-1025" fmla="*/ 8229 w 10000"/>
                <a:gd name="connsiteY234-1026" fmla="*/ 9963 h 10000"/>
                <a:gd name="connsiteX235-1027" fmla="*/ 8229 w 10000"/>
                <a:gd name="connsiteY235-1028" fmla="*/ 3408 h 10000"/>
                <a:gd name="connsiteX236-1029" fmla="*/ 8457 w 10000"/>
                <a:gd name="connsiteY236-1030" fmla="*/ 3408 h 10000"/>
                <a:gd name="connsiteX237-1031" fmla="*/ 8457 w 10000"/>
                <a:gd name="connsiteY237-1032" fmla="*/ 9513 h 10000"/>
                <a:gd name="connsiteX238-1033" fmla="*/ 8498 w 10000"/>
                <a:gd name="connsiteY238-1034" fmla="*/ 9513 h 10000"/>
                <a:gd name="connsiteX239-1035" fmla="*/ 8498 w 10000"/>
                <a:gd name="connsiteY239-1036" fmla="*/ 9963 h 10000"/>
                <a:gd name="connsiteX240-1037" fmla="*/ 8515 w 10000"/>
                <a:gd name="connsiteY240-1038" fmla="*/ 10000 h 10000"/>
                <a:gd name="connsiteX241-1039" fmla="*/ 8515 w 10000"/>
                <a:gd name="connsiteY241-1040" fmla="*/ 6255 h 10000"/>
                <a:gd name="connsiteX242-1041" fmla="*/ 8539 w 10000"/>
                <a:gd name="connsiteY242-1042" fmla="*/ 6255 h 10000"/>
                <a:gd name="connsiteX243-1043" fmla="*/ 8539 w 10000"/>
                <a:gd name="connsiteY243-1044" fmla="*/ 4981 h 10000"/>
                <a:gd name="connsiteX244-1045" fmla="*/ 8714 w 10000"/>
                <a:gd name="connsiteY244-1046" fmla="*/ 4981 h 10000"/>
                <a:gd name="connsiteX245-1047" fmla="*/ 8714 w 10000"/>
                <a:gd name="connsiteY245-1048" fmla="*/ 6292 h 10000"/>
                <a:gd name="connsiteX246-1049" fmla="*/ 8761 w 10000"/>
                <a:gd name="connsiteY246-1050" fmla="*/ 6292 h 10000"/>
                <a:gd name="connsiteX247-1051" fmla="*/ 8761 w 10000"/>
                <a:gd name="connsiteY247-1052" fmla="*/ 5356 h 10000"/>
                <a:gd name="connsiteX248-1053" fmla="*/ 8802 w 10000"/>
                <a:gd name="connsiteY248-1054" fmla="*/ 5356 h 10000"/>
                <a:gd name="connsiteX249-1055" fmla="*/ 8802 w 10000"/>
                <a:gd name="connsiteY249-1056" fmla="*/ 9476 h 10000"/>
                <a:gd name="connsiteX250-1057" fmla="*/ 8843 w 10000"/>
                <a:gd name="connsiteY250-1058" fmla="*/ 9476 h 10000"/>
                <a:gd name="connsiteX251-1059" fmla="*/ 8901 w 10000"/>
                <a:gd name="connsiteY251-1060" fmla="*/ 9850 h 10000"/>
                <a:gd name="connsiteX252-1061" fmla="*/ 8901 w 10000"/>
                <a:gd name="connsiteY252-1062" fmla="*/ 6629 h 10000"/>
                <a:gd name="connsiteX253-1063" fmla="*/ 8983 w 10000"/>
                <a:gd name="connsiteY253-1064" fmla="*/ 7566 h 10000"/>
                <a:gd name="connsiteX254-1065" fmla="*/ 8983 w 10000"/>
                <a:gd name="connsiteY254-1066" fmla="*/ 9588 h 10000"/>
                <a:gd name="connsiteX255-1067" fmla="*/ 9071 w 10000"/>
                <a:gd name="connsiteY255-1068" fmla="*/ 9588 h 10000"/>
                <a:gd name="connsiteX256-1069" fmla="*/ 9071 w 10000"/>
                <a:gd name="connsiteY256-1070" fmla="*/ 7566 h 10000"/>
                <a:gd name="connsiteX257-1071" fmla="*/ 9182 w 10000"/>
                <a:gd name="connsiteY257-1072" fmla="*/ 7566 h 10000"/>
                <a:gd name="connsiteX258-1073" fmla="*/ 9182 w 10000"/>
                <a:gd name="connsiteY258-1074" fmla="*/ 5993 h 10000"/>
                <a:gd name="connsiteX259-1075" fmla="*/ 9199 w 10000"/>
                <a:gd name="connsiteY259-1076" fmla="*/ 5993 h 10000"/>
                <a:gd name="connsiteX260-1077" fmla="*/ 9199 w 10000"/>
                <a:gd name="connsiteY260-1078" fmla="*/ 5281 h 10000"/>
                <a:gd name="connsiteX261-1079" fmla="*/ 9281 w 10000"/>
                <a:gd name="connsiteY261-1080" fmla="*/ 5281 h 10000"/>
                <a:gd name="connsiteX262-1081" fmla="*/ 9281 w 10000"/>
                <a:gd name="connsiteY262-1082" fmla="*/ 5918 h 10000"/>
                <a:gd name="connsiteX263-1083" fmla="*/ 9299 w 10000"/>
                <a:gd name="connsiteY263-1084" fmla="*/ 6067 h 10000"/>
                <a:gd name="connsiteX264-1085" fmla="*/ 9299 w 10000"/>
                <a:gd name="connsiteY264-1086" fmla="*/ 8989 h 10000"/>
                <a:gd name="connsiteX265-1087" fmla="*/ 9357 w 10000"/>
                <a:gd name="connsiteY265-1088" fmla="*/ 8989 h 10000"/>
                <a:gd name="connsiteX266-1089" fmla="*/ 9357 w 10000"/>
                <a:gd name="connsiteY266-1090" fmla="*/ 8015 h 10000"/>
                <a:gd name="connsiteX267-1091" fmla="*/ 9532 w 10000"/>
                <a:gd name="connsiteY267-1092" fmla="*/ 8015 h 10000"/>
                <a:gd name="connsiteX268-1093" fmla="*/ 9532 w 10000"/>
                <a:gd name="connsiteY268-1094" fmla="*/ 8951 h 10000"/>
                <a:gd name="connsiteX269-1095" fmla="*/ 9661 w 10000"/>
                <a:gd name="connsiteY269-1096" fmla="*/ 8951 h 10000"/>
                <a:gd name="connsiteX270-1097" fmla="*/ 9661 w 10000"/>
                <a:gd name="connsiteY270-1098" fmla="*/ 9476 h 10000"/>
                <a:gd name="connsiteX271-1099" fmla="*/ 9708 w 10000"/>
                <a:gd name="connsiteY271-1100" fmla="*/ 9476 h 10000"/>
                <a:gd name="connsiteX272-1101" fmla="*/ 9708 w 10000"/>
                <a:gd name="connsiteY272-1102" fmla="*/ 9738 h 10000"/>
                <a:gd name="connsiteX273-1103" fmla="*/ 9719 w 10000"/>
                <a:gd name="connsiteY273-1104" fmla="*/ 9738 h 10000"/>
                <a:gd name="connsiteX274-1105" fmla="*/ 9719 w 10000"/>
                <a:gd name="connsiteY274-1106" fmla="*/ 8202 h 10000"/>
                <a:gd name="connsiteX275-1107" fmla="*/ 9825 w 10000"/>
                <a:gd name="connsiteY275-1108" fmla="*/ 8202 h 10000"/>
                <a:gd name="connsiteX276-1109" fmla="*/ 9825 w 10000"/>
                <a:gd name="connsiteY276-1110" fmla="*/ 9813 h 10000"/>
                <a:gd name="connsiteX277-1111" fmla="*/ 10000 w 10000"/>
                <a:gd name="connsiteY277-1112" fmla="*/ 9813 h 10000"/>
                <a:gd name="connsiteX0-1113" fmla="*/ 0 w 10000"/>
                <a:gd name="connsiteY0-1114" fmla="*/ 10000 h 10000"/>
                <a:gd name="connsiteX1-1115" fmla="*/ 0 w 10000"/>
                <a:gd name="connsiteY1-1116" fmla="*/ 9438 h 10000"/>
                <a:gd name="connsiteX2-1117" fmla="*/ 76 w 10000"/>
                <a:gd name="connsiteY2-1118" fmla="*/ 9438 h 10000"/>
                <a:gd name="connsiteX3-1119" fmla="*/ 76 w 10000"/>
                <a:gd name="connsiteY3-1120" fmla="*/ 5805 h 10000"/>
                <a:gd name="connsiteX4-1121" fmla="*/ 263 w 10000"/>
                <a:gd name="connsiteY4-1122" fmla="*/ 5805 h 10000"/>
                <a:gd name="connsiteX5-1123" fmla="*/ 263 w 10000"/>
                <a:gd name="connsiteY5-1124" fmla="*/ 9401 h 10000"/>
                <a:gd name="connsiteX6-1125" fmla="*/ 321 w 10000"/>
                <a:gd name="connsiteY6-1126" fmla="*/ 9401 h 10000"/>
                <a:gd name="connsiteX7-1127" fmla="*/ 321 w 10000"/>
                <a:gd name="connsiteY7-1128" fmla="*/ 7378 h 10000"/>
                <a:gd name="connsiteX8-1129" fmla="*/ 362 w 10000"/>
                <a:gd name="connsiteY8-1130" fmla="*/ 7378 h 10000"/>
                <a:gd name="connsiteX9-1131" fmla="*/ 362 w 10000"/>
                <a:gd name="connsiteY9-1132" fmla="*/ 7004 h 10000"/>
                <a:gd name="connsiteX10-1133" fmla="*/ 374 w 10000"/>
                <a:gd name="connsiteY10-1134" fmla="*/ 7004 h 10000"/>
                <a:gd name="connsiteX11-1135" fmla="*/ 374 w 10000"/>
                <a:gd name="connsiteY11-1136" fmla="*/ 7378 h 10000"/>
                <a:gd name="connsiteX12-1137" fmla="*/ 468 w 10000"/>
                <a:gd name="connsiteY12-1138" fmla="*/ 7378 h 10000"/>
                <a:gd name="connsiteX13-1139" fmla="*/ 468 w 10000"/>
                <a:gd name="connsiteY13-1140" fmla="*/ 6929 h 10000"/>
                <a:gd name="connsiteX14-1141" fmla="*/ 479 w 10000"/>
                <a:gd name="connsiteY14-1142" fmla="*/ 6929 h 10000"/>
                <a:gd name="connsiteX15-1143" fmla="*/ 479 w 10000"/>
                <a:gd name="connsiteY15-1144" fmla="*/ 7378 h 10000"/>
                <a:gd name="connsiteX16-1145" fmla="*/ 508 w 10000"/>
                <a:gd name="connsiteY16-1146" fmla="*/ 7378 h 10000"/>
                <a:gd name="connsiteX17-1147" fmla="*/ 508 w 10000"/>
                <a:gd name="connsiteY17-1148" fmla="*/ 9401 h 10000"/>
                <a:gd name="connsiteX18-1149" fmla="*/ 637 w 10000"/>
                <a:gd name="connsiteY18-1150" fmla="*/ 9401 h 10000"/>
                <a:gd name="connsiteX19-1151" fmla="*/ 637 w 10000"/>
                <a:gd name="connsiteY19-1152" fmla="*/ 7940 h 10000"/>
                <a:gd name="connsiteX20-1153" fmla="*/ 655 w 10000"/>
                <a:gd name="connsiteY20-1154" fmla="*/ 7940 h 10000"/>
                <a:gd name="connsiteX21-1155" fmla="*/ 655 w 10000"/>
                <a:gd name="connsiteY21-1156" fmla="*/ 7865 h 10000"/>
                <a:gd name="connsiteX22-1157" fmla="*/ 672 w 10000"/>
                <a:gd name="connsiteY22-1158" fmla="*/ 7865 h 10000"/>
                <a:gd name="connsiteX23-1159" fmla="*/ 672 w 10000"/>
                <a:gd name="connsiteY23-1160" fmla="*/ 7715 h 10000"/>
                <a:gd name="connsiteX24-1161" fmla="*/ 684 w 10000"/>
                <a:gd name="connsiteY24-1162" fmla="*/ 7715 h 10000"/>
                <a:gd name="connsiteX25-1163" fmla="*/ 684 w 10000"/>
                <a:gd name="connsiteY25-1164" fmla="*/ 7566 h 10000"/>
                <a:gd name="connsiteX26-1165" fmla="*/ 695 w 10000"/>
                <a:gd name="connsiteY26-1166" fmla="*/ 7566 h 10000"/>
                <a:gd name="connsiteX27-1167" fmla="*/ 695 w 10000"/>
                <a:gd name="connsiteY27-1168" fmla="*/ 7491 h 10000"/>
                <a:gd name="connsiteX28-1169" fmla="*/ 707 w 10000"/>
                <a:gd name="connsiteY28-1170" fmla="*/ 7491 h 10000"/>
                <a:gd name="connsiteX29-1171" fmla="*/ 707 w 10000"/>
                <a:gd name="connsiteY29-1172" fmla="*/ 7191 h 10000"/>
                <a:gd name="connsiteX30-1173" fmla="*/ 731 w 10000"/>
                <a:gd name="connsiteY30-1174" fmla="*/ 7191 h 10000"/>
                <a:gd name="connsiteX31-1175" fmla="*/ 731 w 10000"/>
                <a:gd name="connsiteY31-1176" fmla="*/ 9438 h 10000"/>
                <a:gd name="connsiteX32-1177" fmla="*/ 742 w 10000"/>
                <a:gd name="connsiteY32-1178" fmla="*/ 9438 h 10000"/>
                <a:gd name="connsiteX33-1179" fmla="*/ 742 w 10000"/>
                <a:gd name="connsiteY33-1180" fmla="*/ 7940 h 10000"/>
                <a:gd name="connsiteX34-1181" fmla="*/ 1350 w 10000"/>
                <a:gd name="connsiteY34-1182" fmla="*/ 7940 h 10000"/>
                <a:gd name="connsiteX35-1183" fmla="*/ 1350 w 10000"/>
                <a:gd name="connsiteY35-1184" fmla="*/ 9401 h 10000"/>
                <a:gd name="connsiteX36-1185" fmla="*/ 1409 w 10000"/>
                <a:gd name="connsiteY36-1186" fmla="*/ 9401 h 10000"/>
                <a:gd name="connsiteX37-1187" fmla="*/ 1409 w 10000"/>
                <a:gd name="connsiteY37-1188" fmla="*/ 5693 h 10000"/>
                <a:gd name="connsiteX38-1189" fmla="*/ 1555 w 10000"/>
                <a:gd name="connsiteY38-1190" fmla="*/ 5693 h 10000"/>
                <a:gd name="connsiteX39-1191" fmla="*/ 1555 w 10000"/>
                <a:gd name="connsiteY39-1192" fmla="*/ 9401 h 10000"/>
                <a:gd name="connsiteX40-1193" fmla="*/ 1607 w 10000"/>
                <a:gd name="connsiteY40-1194" fmla="*/ 9401 h 10000"/>
                <a:gd name="connsiteX41-1195" fmla="*/ 1607 w 10000"/>
                <a:gd name="connsiteY41-1196" fmla="*/ 6929 h 10000"/>
                <a:gd name="connsiteX42-1197" fmla="*/ 1981 w 10000"/>
                <a:gd name="connsiteY42-1198" fmla="*/ 6929 h 10000"/>
                <a:gd name="connsiteX43-1199" fmla="*/ 1981 w 10000"/>
                <a:gd name="connsiteY43-1200" fmla="*/ 9401 h 10000"/>
                <a:gd name="connsiteX44-1201" fmla="*/ 2005 w 10000"/>
                <a:gd name="connsiteY44-1202" fmla="*/ 9401 h 10000"/>
                <a:gd name="connsiteX45-1203" fmla="*/ 2005 w 10000"/>
                <a:gd name="connsiteY45-1204" fmla="*/ 8427 h 10000"/>
                <a:gd name="connsiteX46-1205" fmla="*/ 2028 w 10000"/>
                <a:gd name="connsiteY46-1206" fmla="*/ 8427 h 10000"/>
                <a:gd name="connsiteX47-1207" fmla="*/ 2028 w 10000"/>
                <a:gd name="connsiteY47-1208" fmla="*/ 8015 h 10000"/>
                <a:gd name="connsiteX48-1209" fmla="*/ 2198 w 10000"/>
                <a:gd name="connsiteY48-1210" fmla="*/ 8015 h 10000"/>
                <a:gd name="connsiteX49-1211" fmla="*/ 2198 w 10000"/>
                <a:gd name="connsiteY49-1212" fmla="*/ 5506 h 10000"/>
                <a:gd name="connsiteX50-1213" fmla="*/ 2379 w 10000"/>
                <a:gd name="connsiteY50-1214" fmla="*/ 5506 h 10000"/>
                <a:gd name="connsiteX51-1215" fmla="*/ 2379 w 10000"/>
                <a:gd name="connsiteY51-1216" fmla="*/ 8015 h 10000"/>
                <a:gd name="connsiteX52-1217" fmla="*/ 2390 w 10000"/>
                <a:gd name="connsiteY52-1218" fmla="*/ 8390 h 10000"/>
                <a:gd name="connsiteX53-1219" fmla="*/ 2472 w 10000"/>
                <a:gd name="connsiteY53-1220" fmla="*/ 8390 h 10000"/>
                <a:gd name="connsiteX54-1221" fmla="*/ 2472 w 10000"/>
                <a:gd name="connsiteY54-1222" fmla="*/ 9438 h 10000"/>
                <a:gd name="connsiteX55-1223" fmla="*/ 2519 w 10000"/>
                <a:gd name="connsiteY55-1224" fmla="*/ 9438 h 10000"/>
                <a:gd name="connsiteX56-1225" fmla="*/ 2519 w 10000"/>
                <a:gd name="connsiteY56-1226" fmla="*/ 3970 h 10000"/>
                <a:gd name="connsiteX57-1227" fmla="*/ 2554 w 10000"/>
                <a:gd name="connsiteY57-1228" fmla="*/ 3970 h 10000"/>
                <a:gd name="connsiteX58-1229" fmla="*/ 2554 w 10000"/>
                <a:gd name="connsiteY58-1230" fmla="*/ 2734 h 10000"/>
                <a:gd name="connsiteX59-1231" fmla="*/ 2613 w 10000"/>
                <a:gd name="connsiteY59-1232" fmla="*/ 2734 h 10000"/>
                <a:gd name="connsiteX60-1233" fmla="*/ 2613 w 10000"/>
                <a:gd name="connsiteY60-1234" fmla="*/ 2210 h 10000"/>
                <a:gd name="connsiteX61-1235" fmla="*/ 2624 w 10000"/>
                <a:gd name="connsiteY61-1236" fmla="*/ 2210 h 10000"/>
                <a:gd name="connsiteX62-1237" fmla="*/ 2624 w 10000"/>
                <a:gd name="connsiteY62-1238" fmla="*/ 1610 h 10000"/>
                <a:gd name="connsiteX63-1239" fmla="*/ 2642 w 10000"/>
                <a:gd name="connsiteY63-1240" fmla="*/ 1610 h 10000"/>
                <a:gd name="connsiteX64-1241" fmla="*/ 2642 w 10000"/>
                <a:gd name="connsiteY64-1242" fmla="*/ 0 h 10000"/>
                <a:gd name="connsiteX65-1243" fmla="*/ 2648 w 10000"/>
                <a:gd name="connsiteY65-1244" fmla="*/ 0 h 10000"/>
                <a:gd name="connsiteX66-1245" fmla="*/ 2648 w 10000"/>
                <a:gd name="connsiteY66-1246" fmla="*/ 1610 h 10000"/>
                <a:gd name="connsiteX67-1247" fmla="*/ 2683 w 10000"/>
                <a:gd name="connsiteY67-1248" fmla="*/ 1610 h 10000"/>
                <a:gd name="connsiteX68-1249" fmla="*/ 2683 w 10000"/>
                <a:gd name="connsiteY68-1250" fmla="*/ 2210 h 10000"/>
                <a:gd name="connsiteX69-1251" fmla="*/ 2712 w 10000"/>
                <a:gd name="connsiteY69-1252" fmla="*/ 2210 h 10000"/>
                <a:gd name="connsiteX70-1253" fmla="*/ 2712 w 10000"/>
                <a:gd name="connsiteY70-1254" fmla="*/ 2734 h 10000"/>
                <a:gd name="connsiteX71-1255" fmla="*/ 2759 w 10000"/>
                <a:gd name="connsiteY71-1256" fmla="*/ 2734 h 10000"/>
                <a:gd name="connsiteX72-1257" fmla="*/ 2759 w 10000"/>
                <a:gd name="connsiteY72-1258" fmla="*/ 3970 h 10000"/>
                <a:gd name="connsiteX73-1259" fmla="*/ 2788 w 10000"/>
                <a:gd name="connsiteY73-1260" fmla="*/ 3970 h 10000"/>
                <a:gd name="connsiteX74-1261" fmla="*/ 2788 w 10000"/>
                <a:gd name="connsiteY74-1262" fmla="*/ 9438 h 10000"/>
                <a:gd name="connsiteX75-1263" fmla="*/ 2817 w 10000"/>
                <a:gd name="connsiteY75-1264" fmla="*/ 9438 h 10000"/>
                <a:gd name="connsiteX76-1265" fmla="*/ 2817 w 10000"/>
                <a:gd name="connsiteY76-1266" fmla="*/ 5056 h 10000"/>
                <a:gd name="connsiteX77-1267" fmla="*/ 3045 w 10000"/>
                <a:gd name="connsiteY77-1268" fmla="*/ 5056 h 10000"/>
                <a:gd name="connsiteX78-1269" fmla="*/ 3045 w 10000"/>
                <a:gd name="connsiteY78-1270" fmla="*/ 9438 h 10000"/>
                <a:gd name="connsiteX79-1271" fmla="*/ 3080 w 10000"/>
                <a:gd name="connsiteY79-1272" fmla="*/ 9438 h 10000"/>
                <a:gd name="connsiteX80-1273" fmla="*/ 3080 w 10000"/>
                <a:gd name="connsiteY80-1274" fmla="*/ 8390 h 10000"/>
                <a:gd name="connsiteX81-1275" fmla="*/ 3378 w 10000"/>
                <a:gd name="connsiteY81-1276" fmla="*/ 8390 h 10000"/>
                <a:gd name="connsiteX82-1277" fmla="*/ 3378 w 10000"/>
                <a:gd name="connsiteY82-1278" fmla="*/ 9401 h 10000"/>
                <a:gd name="connsiteX83-1279" fmla="*/ 3396 w 10000"/>
                <a:gd name="connsiteY83-1280" fmla="*/ 9401 h 10000"/>
                <a:gd name="connsiteX84-1281" fmla="*/ 3396 w 10000"/>
                <a:gd name="connsiteY84-1282" fmla="*/ 6330 h 10000"/>
                <a:gd name="connsiteX85-1283" fmla="*/ 3513 w 10000"/>
                <a:gd name="connsiteY85-1284" fmla="*/ 6330 h 10000"/>
                <a:gd name="connsiteX86-1285" fmla="*/ 3513 w 10000"/>
                <a:gd name="connsiteY86-1286" fmla="*/ 9401 h 10000"/>
                <a:gd name="connsiteX87-1287" fmla="*/ 3583 w 10000"/>
                <a:gd name="connsiteY87-1288" fmla="*/ 9401 h 10000"/>
                <a:gd name="connsiteX88-1289" fmla="*/ 3583 w 10000"/>
                <a:gd name="connsiteY88-1290" fmla="*/ 5506 h 10000"/>
                <a:gd name="connsiteX89-1291" fmla="*/ 3600 w 10000"/>
                <a:gd name="connsiteY89-1292" fmla="*/ 5506 h 10000"/>
                <a:gd name="connsiteX90-1293" fmla="*/ 3600 w 10000"/>
                <a:gd name="connsiteY90-1294" fmla="*/ 5431 h 10000"/>
                <a:gd name="connsiteX91-1295" fmla="*/ 3612 w 10000"/>
                <a:gd name="connsiteY91-1296" fmla="*/ 5431 h 10000"/>
                <a:gd name="connsiteX92-1297" fmla="*/ 3612 w 10000"/>
                <a:gd name="connsiteY92-1298" fmla="*/ 5318 h 10000"/>
                <a:gd name="connsiteX93-1299" fmla="*/ 3629 w 10000"/>
                <a:gd name="connsiteY93-1300" fmla="*/ 5318 h 10000"/>
                <a:gd name="connsiteX94-1301" fmla="*/ 3629 w 10000"/>
                <a:gd name="connsiteY94-1302" fmla="*/ 5243 h 10000"/>
                <a:gd name="connsiteX95-1303" fmla="*/ 3641 w 10000"/>
                <a:gd name="connsiteY95-1304" fmla="*/ 5243 h 10000"/>
                <a:gd name="connsiteX96-1305" fmla="*/ 3641 w 10000"/>
                <a:gd name="connsiteY96-1306" fmla="*/ 5131 h 10000"/>
                <a:gd name="connsiteX97-1307" fmla="*/ 3665 w 10000"/>
                <a:gd name="connsiteY97-1308" fmla="*/ 5131 h 10000"/>
                <a:gd name="connsiteX98-1309" fmla="*/ 3665 w 10000"/>
                <a:gd name="connsiteY98-1310" fmla="*/ 5056 h 10000"/>
                <a:gd name="connsiteX99-1311" fmla="*/ 3676 w 10000"/>
                <a:gd name="connsiteY99-1312" fmla="*/ 5056 h 10000"/>
                <a:gd name="connsiteX100-1313" fmla="*/ 3682 w 10000"/>
                <a:gd name="connsiteY100-1314" fmla="*/ 4944 h 10000"/>
                <a:gd name="connsiteX101-1315" fmla="*/ 3700 w 10000"/>
                <a:gd name="connsiteY101-1316" fmla="*/ 4869 h 10000"/>
                <a:gd name="connsiteX102-1317" fmla="*/ 3705 w 10000"/>
                <a:gd name="connsiteY102-1318" fmla="*/ 4794 h 10000"/>
                <a:gd name="connsiteX103-1319" fmla="*/ 3700 w 10000"/>
                <a:gd name="connsiteY103-1320" fmla="*/ 4719 h 10000"/>
                <a:gd name="connsiteX104-1321" fmla="*/ 3729 w 10000"/>
                <a:gd name="connsiteY104-1322" fmla="*/ 4719 h 10000"/>
                <a:gd name="connsiteX105-1323" fmla="*/ 3746 w 10000"/>
                <a:gd name="connsiteY105-1324" fmla="*/ 4719 h 10000"/>
                <a:gd name="connsiteX106-1325" fmla="*/ 3746 w 10000"/>
                <a:gd name="connsiteY106-1326" fmla="*/ 9401 h 10000"/>
                <a:gd name="connsiteX107-1327" fmla="*/ 3787 w 10000"/>
                <a:gd name="connsiteY107-1328" fmla="*/ 9401 h 10000"/>
                <a:gd name="connsiteX108-1329" fmla="*/ 3787 w 10000"/>
                <a:gd name="connsiteY108-1330" fmla="*/ 3371 h 10000"/>
                <a:gd name="connsiteX109-1331" fmla="*/ 4004 w 10000"/>
                <a:gd name="connsiteY109-1332" fmla="*/ 3371 h 10000"/>
                <a:gd name="connsiteX110-1333" fmla="*/ 4004 w 10000"/>
                <a:gd name="connsiteY110-1334" fmla="*/ 9401 h 10000"/>
                <a:gd name="connsiteX111-1335" fmla="*/ 4079 w 10000"/>
                <a:gd name="connsiteY111-1336" fmla="*/ 9401 h 10000"/>
                <a:gd name="connsiteX112-1337" fmla="*/ 4079 w 10000"/>
                <a:gd name="connsiteY112-1338" fmla="*/ 6180 h 10000"/>
                <a:gd name="connsiteX113-1339" fmla="*/ 4109 w 10000"/>
                <a:gd name="connsiteY113-1340" fmla="*/ 6180 h 10000"/>
                <a:gd name="connsiteX114-1341" fmla="*/ 4109 w 10000"/>
                <a:gd name="connsiteY114-1342" fmla="*/ 4944 h 10000"/>
                <a:gd name="connsiteX115-1343" fmla="*/ 4278 w 10000"/>
                <a:gd name="connsiteY115-1344" fmla="*/ 4944 h 10000"/>
                <a:gd name="connsiteX116-1345" fmla="*/ 4278 w 10000"/>
                <a:gd name="connsiteY116-1346" fmla="*/ 6142 h 10000"/>
                <a:gd name="connsiteX117-1347" fmla="*/ 4307 w 10000"/>
                <a:gd name="connsiteY117-1348" fmla="*/ 6142 h 10000"/>
                <a:gd name="connsiteX118-1349" fmla="*/ 4307 w 10000"/>
                <a:gd name="connsiteY118-1350" fmla="*/ 5243 h 10000"/>
                <a:gd name="connsiteX119-1351" fmla="*/ 4348 w 10000"/>
                <a:gd name="connsiteY119-1352" fmla="*/ 5243 h 10000"/>
                <a:gd name="connsiteX120-1353" fmla="*/ 4348 w 10000"/>
                <a:gd name="connsiteY120-1354" fmla="*/ 6180 h 10000"/>
                <a:gd name="connsiteX121-1355" fmla="*/ 4366 w 10000"/>
                <a:gd name="connsiteY121-1356" fmla="*/ 6180 h 10000"/>
                <a:gd name="connsiteX122-1357" fmla="*/ 4366 w 10000"/>
                <a:gd name="connsiteY122-1358" fmla="*/ 9438 h 10000"/>
                <a:gd name="connsiteX123-1359" fmla="*/ 4424 w 10000"/>
                <a:gd name="connsiteY123-1360" fmla="*/ 9438 h 10000"/>
                <a:gd name="connsiteX124-1361" fmla="*/ 4424 w 10000"/>
                <a:gd name="connsiteY124-1362" fmla="*/ 9700 h 10000"/>
                <a:gd name="connsiteX125-1363" fmla="*/ 4442 w 10000"/>
                <a:gd name="connsiteY125-1364" fmla="*/ 9700 h 10000"/>
                <a:gd name="connsiteX126-1365" fmla="*/ 4442 w 10000"/>
                <a:gd name="connsiteY126-1366" fmla="*/ 6442 h 10000"/>
                <a:gd name="connsiteX127-1367" fmla="*/ 4454 w 10000"/>
                <a:gd name="connsiteY127-1368" fmla="*/ 6442 h 10000"/>
                <a:gd name="connsiteX128-1369" fmla="*/ 4454 w 10000"/>
                <a:gd name="connsiteY128-1370" fmla="*/ 6517 h 10000"/>
                <a:gd name="connsiteX129-1371" fmla="*/ 4465 w 10000"/>
                <a:gd name="connsiteY129-1372" fmla="*/ 6517 h 10000"/>
                <a:gd name="connsiteX130-1373" fmla="*/ 4465 w 10000"/>
                <a:gd name="connsiteY130-1374" fmla="*/ 6629 h 10000"/>
                <a:gd name="connsiteX131-1375" fmla="*/ 4483 w 10000"/>
                <a:gd name="connsiteY131-1376" fmla="*/ 6629 h 10000"/>
                <a:gd name="connsiteX132-1377" fmla="*/ 4483 w 10000"/>
                <a:gd name="connsiteY132-1378" fmla="*/ 6742 h 10000"/>
                <a:gd name="connsiteX133-1379" fmla="*/ 4494 w 10000"/>
                <a:gd name="connsiteY133-1380" fmla="*/ 6742 h 10000"/>
                <a:gd name="connsiteX134-1381" fmla="*/ 4494 w 10000"/>
                <a:gd name="connsiteY134-1382" fmla="*/ 6816 h 10000"/>
                <a:gd name="connsiteX135-1383" fmla="*/ 4512 w 10000"/>
                <a:gd name="connsiteY135-1384" fmla="*/ 6816 h 10000"/>
                <a:gd name="connsiteX136-1385" fmla="*/ 4512 w 10000"/>
                <a:gd name="connsiteY136-1386" fmla="*/ 6929 h 10000"/>
                <a:gd name="connsiteX137-1387" fmla="*/ 4524 w 10000"/>
                <a:gd name="connsiteY137-1388" fmla="*/ 6929 h 10000"/>
                <a:gd name="connsiteX138-1389" fmla="*/ 4524 w 10000"/>
                <a:gd name="connsiteY138-1390" fmla="*/ 7004 h 10000"/>
                <a:gd name="connsiteX139-1391" fmla="*/ 4524 w 10000"/>
                <a:gd name="connsiteY139-1392" fmla="*/ 5880 h 10000"/>
                <a:gd name="connsiteX140-1393" fmla="*/ 4699 w 10000"/>
                <a:gd name="connsiteY140-1394" fmla="*/ 5880 h 10000"/>
                <a:gd name="connsiteX141-1395" fmla="*/ 4699 w 10000"/>
                <a:gd name="connsiteY141-1396" fmla="*/ 7566 h 10000"/>
                <a:gd name="connsiteX142-1397" fmla="*/ 4763 w 10000"/>
                <a:gd name="connsiteY142-1398" fmla="*/ 7566 h 10000"/>
                <a:gd name="connsiteX143-1399" fmla="*/ 4763 w 10000"/>
                <a:gd name="connsiteY143-1400" fmla="*/ 7491 h 10000"/>
                <a:gd name="connsiteX144-1401" fmla="*/ 4804 w 10000"/>
                <a:gd name="connsiteY144-1402" fmla="*/ 7491 h 10000"/>
                <a:gd name="connsiteX145-1403" fmla="*/ 4804 w 10000"/>
                <a:gd name="connsiteY145-1404" fmla="*/ 7004 h 10000"/>
                <a:gd name="connsiteX146-1405" fmla="*/ 4816 w 10000"/>
                <a:gd name="connsiteY146-1406" fmla="*/ 7004 h 10000"/>
                <a:gd name="connsiteX147-1407" fmla="*/ 4816 w 10000"/>
                <a:gd name="connsiteY147-1408" fmla="*/ 7453 h 10000"/>
                <a:gd name="connsiteX148-1409" fmla="*/ 4904 w 10000"/>
                <a:gd name="connsiteY148-1410" fmla="*/ 7453 h 10000"/>
                <a:gd name="connsiteX149-1411" fmla="*/ 4904 w 10000"/>
                <a:gd name="connsiteY149-1412" fmla="*/ 7004 h 10000"/>
                <a:gd name="connsiteX150-1413" fmla="*/ 4915 w 10000"/>
                <a:gd name="connsiteY150-1414" fmla="*/ 7004 h 10000"/>
                <a:gd name="connsiteX151-1415" fmla="*/ 4915 w 10000"/>
                <a:gd name="connsiteY151-1416" fmla="*/ 7453 h 10000"/>
                <a:gd name="connsiteX152-1417" fmla="*/ 4950 w 10000"/>
                <a:gd name="connsiteY152-1418" fmla="*/ 7453 h 10000"/>
                <a:gd name="connsiteX153-1419" fmla="*/ 4950 w 10000"/>
                <a:gd name="connsiteY153-1420" fmla="*/ 7940 h 10000"/>
                <a:gd name="connsiteX154-1421" fmla="*/ 5073 w 10000"/>
                <a:gd name="connsiteY154-1422" fmla="*/ 7940 h 10000"/>
                <a:gd name="connsiteX155-1423" fmla="*/ 5073 w 10000"/>
                <a:gd name="connsiteY155-1424" fmla="*/ 7828 h 10000"/>
                <a:gd name="connsiteX156-1425" fmla="*/ 5091 w 10000"/>
                <a:gd name="connsiteY156-1426" fmla="*/ 7828 h 10000"/>
                <a:gd name="connsiteX157-1427" fmla="*/ 5091 w 10000"/>
                <a:gd name="connsiteY157-1428" fmla="*/ 7753 h 10000"/>
                <a:gd name="connsiteX158-1429" fmla="*/ 5108 w 10000"/>
                <a:gd name="connsiteY158-1430" fmla="*/ 7753 h 10000"/>
                <a:gd name="connsiteX159-1431" fmla="*/ 5108 w 10000"/>
                <a:gd name="connsiteY159-1432" fmla="*/ 7640 h 10000"/>
                <a:gd name="connsiteX160-1433" fmla="*/ 5126 w 10000"/>
                <a:gd name="connsiteY160-1434" fmla="*/ 7640 h 10000"/>
                <a:gd name="connsiteX161-1435" fmla="*/ 5126 w 10000"/>
                <a:gd name="connsiteY161-1436" fmla="*/ 7566 h 10000"/>
                <a:gd name="connsiteX162-1437" fmla="*/ 5137 w 10000"/>
                <a:gd name="connsiteY162-1438" fmla="*/ 7566 h 10000"/>
                <a:gd name="connsiteX163-1439" fmla="*/ 5137 w 10000"/>
                <a:gd name="connsiteY163-1440" fmla="*/ 7453 h 10000"/>
                <a:gd name="connsiteX164-1441" fmla="*/ 5149 w 10000"/>
                <a:gd name="connsiteY164-1442" fmla="*/ 7453 h 10000"/>
                <a:gd name="connsiteX165-1443" fmla="*/ 5149 w 10000"/>
                <a:gd name="connsiteY165-1444" fmla="*/ 7378 h 10000"/>
                <a:gd name="connsiteX166-1445" fmla="*/ 5167 w 10000"/>
                <a:gd name="connsiteY166-1446" fmla="*/ 7378 h 10000"/>
                <a:gd name="connsiteX167-1447" fmla="*/ 5167 w 10000"/>
                <a:gd name="connsiteY167-1448" fmla="*/ 8839 h 10000"/>
                <a:gd name="connsiteX168-1449" fmla="*/ 5196 w 10000"/>
                <a:gd name="connsiteY168-1450" fmla="*/ 8839 h 10000"/>
                <a:gd name="connsiteX169-1451" fmla="*/ 5196 w 10000"/>
                <a:gd name="connsiteY169-1452" fmla="*/ 8015 h 10000"/>
                <a:gd name="connsiteX170-1453" fmla="*/ 5786 w 10000"/>
                <a:gd name="connsiteY170-1454" fmla="*/ 8015 h 10000"/>
                <a:gd name="connsiteX171-1455" fmla="*/ 5786 w 10000"/>
                <a:gd name="connsiteY171-1456" fmla="*/ 9513 h 10000"/>
                <a:gd name="connsiteX172-1457" fmla="*/ 5827 w 10000"/>
                <a:gd name="connsiteY172-1458" fmla="*/ 9513 h 10000"/>
                <a:gd name="connsiteX173-1459" fmla="*/ 5827 w 10000"/>
                <a:gd name="connsiteY173-1460" fmla="*/ 9775 h 10000"/>
                <a:gd name="connsiteX174-1461" fmla="*/ 5850 w 10000"/>
                <a:gd name="connsiteY174-1462" fmla="*/ 9775 h 10000"/>
                <a:gd name="connsiteX175-1463" fmla="*/ 5850 w 10000"/>
                <a:gd name="connsiteY175-1464" fmla="*/ 5805 h 10000"/>
                <a:gd name="connsiteX176-1465" fmla="*/ 5991 w 10000"/>
                <a:gd name="connsiteY176-1466" fmla="*/ 5805 h 10000"/>
                <a:gd name="connsiteX177-1467" fmla="*/ 5991 w 10000"/>
                <a:gd name="connsiteY177-1468" fmla="*/ 9513 h 10000"/>
                <a:gd name="connsiteX178-1469" fmla="*/ 6043 w 10000"/>
                <a:gd name="connsiteY178-1470" fmla="*/ 9513 h 10000"/>
                <a:gd name="connsiteX179-1471" fmla="*/ 6043 w 10000"/>
                <a:gd name="connsiteY179-1472" fmla="*/ 9775 h 10000"/>
                <a:gd name="connsiteX180-1473" fmla="*/ 6067 w 10000"/>
                <a:gd name="connsiteY180-1474" fmla="*/ 9775 h 10000"/>
                <a:gd name="connsiteX181-1475" fmla="*/ 6067 w 10000"/>
                <a:gd name="connsiteY181-1476" fmla="*/ 7041 h 10000"/>
                <a:gd name="connsiteX182-1477" fmla="*/ 6423 w 10000"/>
                <a:gd name="connsiteY182-1478" fmla="*/ 7041 h 10000"/>
                <a:gd name="connsiteX183-1479" fmla="*/ 6423 w 10000"/>
                <a:gd name="connsiteY183-1480" fmla="*/ 9476 h 10000"/>
                <a:gd name="connsiteX184-1481" fmla="*/ 6447 w 10000"/>
                <a:gd name="connsiteY184-1482" fmla="*/ 9476 h 10000"/>
                <a:gd name="connsiteX185-1483" fmla="*/ 6447 w 10000"/>
                <a:gd name="connsiteY185-1484" fmla="*/ 9963 h 10000"/>
                <a:gd name="connsiteX186-1485" fmla="*/ 6458 w 10000"/>
                <a:gd name="connsiteY186-1486" fmla="*/ 9963 h 10000"/>
                <a:gd name="connsiteX187-1487" fmla="*/ 6458 w 10000"/>
                <a:gd name="connsiteY187-1488" fmla="*/ 8502 h 10000"/>
                <a:gd name="connsiteX188-1489" fmla="*/ 6476 w 10000"/>
                <a:gd name="connsiteY188-1490" fmla="*/ 8502 h 10000"/>
                <a:gd name="connsiteX189-1491" fmla="*/ 6476 w 10000"/>
                <a:gd name="connsiteY189-1492" fmla="*/ 8127 h 10000"/>
                <a:gd name="connsiteX190-1493" fmla="*/ 6639 w 10000"/>
                <a:gd name="connsiteY190-1494" fmla="*/ 8127 h 10000"/>
                <a:gd name="connsiteX191-1495" fmla="*/ 6639 w 10000"/>
                <a:gd name="connsiteY191-1496" fmla="*/ 5618 h 10000"/>
                <a:gd name="connsiteX192-1497" fmla="*/ 6815 w 10000"/>
                <a:gd name="connsiteY192-1498" fmla="*/ 5618 h 10000"/>
                <a:gd name="connsiteX193-1499" fmla="*/ 6815 w 10000"/>
                <a:gd name="connsiteY193-1500" fmla="*/ 8090 h 10000"/>
                <a:gd name="connsiteX194-1501" fmla="*/ 6826 w 10000"/>
                <a:gd name="connsiteY194-1502" fmla="*/ 8090 h 10000"/>
                <a:gd name="connsiteX195-1503" fmla="*/ 6826 w 10000"/>
                <a:gd name="connsiteY195-1504" fmla="*/ 8464 h 10000"/>
                <a:gd name="connsiteX196-1505" fmla="*/ 6937 w 10000"/>
                <a:gd name="connsiteY196-1506" fmla="*/ 8464 h 10000"/>
                <a:gd name="connsiteX197-1507" fmla="*/ 6937 w 10000"/>
                <a:gd name="connsiteY197-1508" fmla="*/ 9551 h 10000"/>
                <a:gd name="connsiteX198-1509" fmla="*/ 6961 w 10000"/>
                <a:gd name="connsiteY198-1510" fmla="*/ 9551 h 10000"/>
                <a:gd name="connsiteX199-1511" fmla="*/ 6953 w 10000"/>
                <a:gd name="connsiteY199-1512" fmla="*/ 535 h 10000"/>
                <a:gd name="connsiteX200-1513" fmla="*/ 7224 w 10000"/>
                <a:gd name="connsiteY200-1514" fmla="*/ 486 h 10000"/>
                <a:gd name="connsiteX201-1515" fmla="*/ 7224 w 10000"/>
                <a:gd name="connsiteY201-1516" fmla="*/ 9513 h 10000"/>
                <a:gd name="connsiteX202-1517" fmla="*/ 7265 w 10000"/>
                <a:gd name="connsiteY202-1518" fmla="*/ 9513 h 10000"/>
                <a:gd name="connsiteX203-1519" fmla="*/ 7265 w 10000"/>
                <a:gd name="connsiteY203-1520" fmla="*/ 5019 h 10000"/>
                <a:gd name="connsiteX204-1521" fmla="*/ 7475 w 10000"/>
                <a:gd name="connsiteY204-1522" fmla="*/ 5019 h 10000"/>
                <a:gd name="connsiteX205-1523" fmla="*/ 7475 w 10000"/>
                <a:gd name="connsiteY205-1524" fmla="*/ 9513 h 10000"/>
                <a:gd name="connsiteX206-1525" fmla="*/ 7516 w 10000"/>
                <a:gd name="connsiteY206-1526" fmla="*/ 9513 h 10000"/>
                <a:gd name="connsiteX207-1527" fmla="*/ 7516 w 10000"/>
                <a:gd name="connsiteY207-1528" fmla="*/ 8464 h 10000"/>
                <a:gd name="connsiteX208-1529" fmla="*/ 7802 w 10000"/>
                <a:gd name="connsiteY208-1530" fmla="*/ 8464 h 10000"/>
                <a:gd name="connsiteX209-1531" fmla="*/ 7802 w 10000"/>
                <a:gd name="connsiteY209-1532" fmla="*/ 9513 h 10000"/>
                <a:gd name="connsiteX210-1533" fmla="*/ 7843 w 10000"/>
                <a:gd name="connsiteY210-1534" fmla="*/ 9513 h 10000"/>
                <a:gd name="connsiteX211-1535" fmla="*/ 7843 w 10000"/>
                <a:gd name="connsiteY211-1536" fmla="*/ 6330 h 10000"/>
                <a:gd name="connsiteX212-1537" fmla="*/ 7972 w 10000"/>
                <a:gd name="connsiteY212-1538" fmla="*/ 6330 h 10000"/>
                <a:gd name="connsiteX213-1539" fmla="*/ 7972 w 10000"/>
                <a:gd name="connsiteY213-1540" fmla="*/ 9513 h 10000"/>
                <a:gd name="connsiteX214-1541" fmla="*/ 8013 w 10000"/>
                <a:gd name="connsiteY214-1542" fmla="*/ 9513 h 10000"/>
                <a:gd name="connsiteX215-1543" fmla="*/ 8013 w 10000"/>
                <a:gd name="connsiteY215-1544" fmla="*/ 5655 h 10000"/>
                <a:gd name="connsiteX216-1545" fmla="*/ 8036 w 10000"/>
                <a:gd name="connsiteY216-1546" fmla="*/ 5618 h 10000"/>
                <a:gd name="connsiteX217-1547" fmla="*/ 8036 w 10000"/>
                <a:gd name="connsiteY217-1548" fmla="*/ 5506 h 10000"/>
                <a:gd name="connsiteX218-1549" fmla="*/ 8054 w 10000"/>
                <a:gd name="connsiteY218-1550" fmla="*/ 5506 h 10000"/>
                <a:gd name="connsiteX219-1551" fmla="*/ 8054 w 10000"/>
                <a:gd name="connsiteY219-1552" fmla="*/ 5393 h 10000"/>
                <a:gd name="connsiteX220-1553" fmla="*/ 8077 w 10000"/>
                <a:gd name="connsiteY220-1554" fmla="*/ 5393 h 10000"/>
                <a:gd name="connsiteX221-1555" fmla="*/ 8077 w 10000"/>
                <a:gd name="connsiteY221-1556" fmla="*/ 5318 h 10000"/>
                <a:gd name="connsiteX222-1557" fmla="*/ 8101 w 10000"/>
                <a:gd name="connsiteY222-1558" fmla="*/ 5318 h 10000"/>
                <a:gd name="connsiteX223-1559" fmla="*/ 8101 w 10000"/>
                <a:gd name="connsiteY223-1560" fmla="*/ 5206 h 10000"/>
                <a:gd name="connsiteX224-1561" fmla="*/ 8118 w 10000"/>
                <a:gd name="connsiteY224-1562" fmla="*/ 5206 h 10000"/>
                <a:gd name="connsiteX225-1563" fmla="*/ 8124 w 10000"/>
                <a:gd name="connsiteY225-1564" fmla="*/ 5056 h 10000"/>
                <a:gd name="connsiteX226-1565" fmla="*/ 8141 w 10000"/>
                <a:gd name="connsiteY226-1566" fmla="*/ 5056 h 10000"/>
                <a:gd name="connsiteX227-1567" fmla="*/ 8141 w 10000"/>
                <a:gd name="connsiteY227-1568" fmla="*/ 4944 h 10000"/>
                <a:gd name="connsiteX228-1569" fmla="*/ 8165 w 10000"/>
                <a:gd name="connsiteY228-1570" fmla="*/ 4944 h 10000"/>
                <a:gd name="connsiteX229-1571" fmla="*/ 8177 w 10000"/>
                <a:gd name="connsiteY229-1572" fmla="*/ 4869 h 10000"/>
                <a:gd name="connsiteX230-1573" fmla="*/ 8200 w 10000"/>
                <a:gd name="connsiteY230-1574" fmla="*/ 4831 h 10000"/>
                <a:gd name="connsiteX231-1575" fmla="*/ 8200 w 10000"/>
                <a:gd name="connsiteY231-1576" fmla="*/ 9513 h 10000"/>
                <a:gd name="connsiteX232-1577" fmla="*/ 8212 w 10000"/>
                <a:gd name="connsiteY232-1578" fmla="*/ 9513 h 10000"/>
                <a:gd name="connsiteX233-1579" fmla="*/ 8212 w 10000"/>
                <a:gd name="connsiteY233-1580" fmla="*/ 9963 h 10000"/>
                <a:gd name="connsiteX234-1581" fmla="*/ 8229 w 10000"/>
                <a:gd name="connsiteY234-1582" fmla="*/ 9963 h 10000"/>
                <a:gd name="connsiteX235-1583" fmla="*/ 8229 w 10000"/>
                <a:gd name="connsiteY235-1584" fmla="*/ 3408 h 10000"/>
                <a:gd name="connsiteX236-1585" fmla="*/ 8457 w 10000"/>
                <a:gd name="connsiteY236-1586" fmla="*/ 3408 h 10000"/>
                <a:gd name="connsiteX237-1587" fmla="*/ 8457 w 10000"/>
                <a:gd name="connsiteY237-1588" fmla="*/ 9513 h 10000"/>
                <a:gd name="connsiteX238-1589" fmla="*/ 8498 w 10000"/>
                <a:gd name="connsiteY238-1590" fmla="*/ 9513 h 10000"/>
                <a:gd name="connsiteX239-1591" fmla="*/ 8498 w 10000"/>
                <a:gd name="connsiteY239-1592" fmla="*/ 9963 h 10000"/>
                <a:gd name="connsiteX240-1593" fmla="*/ 8515 w 10000"/>
                <a:gd name="connsiteY240-1594" fmla="*/ 10000 h 10000"/>
                <a:gd name="connsiteX241-1595" fmla="*/ 8515 w 10000"/>
                <a:gd name="connsiteY241-1596" fmla="*/ 6255 h 10000"/>
                <a:gd name="connsiteX242-1597" fmla="*/ 8539 w 10000"/>
                <a:gd name="connsiteY242-1598" fmla="*/ 6255 h 10000"/>
                <a:gd name="connsiteX243-1599" fmla="*/ 8539 w 10000"/>
                <a:gd name="connsiteY243-1600" fmla="*/ 4981 h 10000"/>
                <a:gd name="connsiteX244-1601" fmla="*/ 8714 w 10000"/>
                <a:gd name="connsiteY244-1602" fmla="*/ 4981 h 10000"/>
                <a:gd name="connsiteX245-1603" fmla="*/ 8714 w 10000"/>
                <a:gd name="connsiteY245-1604" fmla="*/ 6292 h 10000"/>
                <a:gd name="connsiteX246-1605" fmla="*/ 8761 w 10000"/>
                <a:gd name="connsiteY246-1606" fmla="*/ 6292 h 10000"/>
                <a:gd name="connsiteX247-1607" fmla="*/ 8761 w 10000"/>
                <a:gd name="connsiteY247-1608" fmla="*/ 5356 h 10000"/>
                <a:gd name="connsiteX248-1609" fmla="*/ 8802 w 10000"/>
                <a:gd name="connsiteY248-1610" fmla="*/ 5356 h 10000"/>
                <a:gd name="connsiteX249-1611" fmla="*/ 8802 w 10000"/>
                <a:gd name="connsiteY249-1612" fmla="*/ 9476 h 10000"/>
                <a:gd name="connsiteX250-1613" fmla="*/ 8843 w 10000"/>
                <a:gd name="connsiteY250-1614" fmla="*/ 9476 h 10000"/>
                <a:gd name="connsiteX251-1615" fmla="*/ 8901 w 10000"/>
                <a:gd name="connsiteY251-1616" fmla="*/ 9850 h 10000"/>
                <a:gd name="connsiteX252-1617" fmla="*/ 8901 w 10000"/>
                <a:gd name="connsiteY252-1618" fmla="*/ 6629 h 10000"/>
                <a:gd name="connsiteX253-1619" fmla="*/ 8983 w 10000"/>
                <a:gd name="connsiteY253-1620" fmla="*/ 7566 h 10000"/>
                <a:gd name="connsiteX254-1621" fmla="*/ 8983 w 10000"/>
                <a:gd name="connsiteY254-1622" fmla="*/ 9588 h 10000"/>
                <a:gd name="connsiteX255-1623" fmla="*/ 9071 w 10000"/>
                <a:gd name="connsiteY255-1624" fmla="*/ 9588 h 10000"/>
                <a:gd name="connsiteX256-1625" fmla="*/ 9071 w 10000"/>
                <a:gd name="connsiteY256-1626" fmla="*/ 7566 h 10000"/>
                <a:gd name="connsiteX257-1627" fmla="*/ 9182 w 10000"/>
                <a:gd name="connsiteY257-1628" fmla="*/ 7566 h 10000"/>
                <a:gd name="connsiteX258-1629" fmla="*/ 9182 w 10000"/>
                <a:gd name="connsiteY258-1630" fmla="*/ 5993 h 10000"/>
                <a:gd name="connsiteX259-1631" fmla="*/ 9199 w 10000"/>
                <a:gd name="connsiteY259-1632" fmla="*/ 5993 h 10000"/>
                <a:gd name="connsiteX260-1633" fmla="*/ 9199 w 10000"/>
                <a:gd name="connsiteY260-1634" fmla="*/ 5281 h 10000"/>
                <a:gd name="connsiteX261-1635" fmla="*/ 9281 w 10000"/>
                <a:gd name="connsiteY261-1636" fmla="*/ 5281 h 10000"/>
                <a:gd name="connsiteX262-1637" fmla="*/ 9281 w 10000"/>
                <a:gd name="connsiteY262-1638" fmla="*/ 5918 h 10000"/>
                <a:gd name="connsiteX263-1639" fmla="*/ 9299 w 10000"/>
                <a:gd name="connsiteY263-1640" fmla="*/ 6067 h 10000"/>
                <a:gd name="connsiteX264-1641" fmla="*/ 9299 w 10000"/>
                <a:gd name="connsiteY264-1642" fmla="*/ 8989 h 10000"/>
                <a:gd name="connsiteX265-1643" fmla="*/ 9357 w 10000"/>
                <a:gd name="connsiteY265-1644" fmla="*/ 8989 h 10000"/>
                <a:gd name="connsiteX266-1645" fmla="*/ 9357 w 10000"/>
                <a:gd name="connsiteY266-1646" fmla="*/ 8015 h 10000"/>
                <a:gd name="connsiteX267-1647" fmla="*/ 9532 w 10000"/>
                <a:gd name="connsiteY267-1648" fmla="*/ 8015 h 10000"/>
                <a:gd name="connsiteX268-1649" fmla="*/ 9532 w 10000"/>
                <a:gd name="connsiteY268-1650" fmla="*/ 8951 h 10000"/>
                <a:gd name="connsiteX269-1651" fmla="*/ 9661 w 10000"/>
                <a:gd name="connsiteY269-1652" fmla="*/ 8951 h 10000"/>
                <a:gd name="connsiteX270-1653" fmla="*/ 9661 w 10000"/>
                <a:gd name="connsiteY270-1654" fmla="*/ 9476 h 10000"/>
                <a:gd name="connsiteX271-1655" fmla="*/ 9708 w 10000"/>
                <a:gd name="connsiteY271-1656" fmla="*/ 9476 h 10000"/>
                <a:gd name="connsiteX272-1657" fmla="*/ 9708 w 10000"/>
                <a:gd name="connsiteY272-1658" fmla="*/ 9738 h 10000"/>
                <a:gd name="connsiteX273-1659" fmla="*/ 9719 w 10000"/>
                <a:gd name="connsiteY273-1660" fmla="*/ 9738 h 10000"/>
                <a:gd name="connsiteX274-1661" fmla="*/ 9719 w 10000"/>
                <a:gd name="connsiteY274-1662" fmla="*/ 8202 h 10000"/>
                <a:gd name="connsiteX275-1663" fmla="*/ 9825 w 10000"/>
                <a:gd name="connsiteY275-1664" fmla="*/ 8202 h 10000"/>
                <a:gd name="connsiteX276-1665" fmla="*/ 9825 w 10000"/>
                <a:gd name="connsiteY276-1666" fmla="*/ 9813 h 10000"/>
                <a:gd name="connsiteX277-1667" fmla="*/ 10000 w 10000"/>
                <a:gd name="connsiteY277-1668" fmla="*/ 9813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45" y="connsiteY72-146"/>
                </a:cxn>
                <a:cxn ang="0">
                  <a:pos x="connsiteX73-147" y="connsiteY73-148"/>
                </a:cxn>
                <a:cxn ang="0">
                  <a:pos x="connsiteX74-149" y="connsiteY74-150"/>
                </a:cxn>
                <a:cxn ang="0">
                  <a:pos x="connsiteX75-151" y="connsiteY75-152"/>
                </a:cxn>
                <a:cxn ang="0">
                  <a:pos x="connsiteX76-153" y="connsiteY76-154"/>
                </a:cxn>
                <a:cxn ang="0">
                  <a:pos x="connsiteX77-155" y="connsiteY77-156"/>
                </a:cxn>
                <a:cxn ang="0">
                  <a:pos x="connsiteX78-157" y="connsiteY78-158"/>
                </a:cxn>
                <a:cxn ang="0">
                  <a:pos x="connsiteX79-159" y="connsiteY79-160"/>
                </a:cxn>
                <a:cxn ang="0">
                  <a:pos x="connsiteX80-161" y="connsiteY80-162"/>
                </a:cxn>
                <a:cxn ang="0">
                  <a:pos x="connsiteX81-163" y="connsiteY81-164"/>
                </a:cxn>
                <a:cxn ang="0">
                  <a:pos x="connsiteX82-165" y="connsiteY82-166"/>
                </a:cxn>
                <a:cxn ang="0">
                  <a:pos x="connsiteX83-167" y="connsiteY83-168"/>
                </a:cxn>
                <a:cxn ang="0">
                  <a:pos x="connsiteX84-169" y="connsiteY84-170"/>
                </a:cxn>
                <a:cxn ang="0">
                  <a:pos x="connsiteX85-171" y="connsiteY85-172"/>
                </a:cxn>
                <a:cxn ang="0">
                  <a:pos x="connsiteX86-173" y="connsiteY86-174"/>
                </a:cxn>
                <a:cxn ang="0">
                  <a:pos x="connsiteX87-175" y="connsiteY87-176"/>
                </a:cxn>
                <a:cxn ang="0">
                  <a:pos x="connsiteX88-177" y="connsiteY88-178"/>
                </a:cxn>
                <a:cxn ang="0">
                  <a:pos x="connsiteX89-179" y="connsiteY89-180"/>
                </a:cxn>
                <a:cxn ang="0">
                  <a:pos x="connsiteX90-181" y="connsiteY90-182"/>
                </a:cxn>
                <a:cxn ang="0">
                  <a:pos x="connsiteX91-183" y="connsiteY91-184"/>
                </a:cxn>
                <a:cxn ang="0">
                  <a:pos x="connsiteX92-185" y="connsiteY92-186"/>
                </a:cxn>
                <a:cxn ang="0">
                  <a:pos x="connsiteX93-187" y="connsiteY93-188"/>
                </a:cxn>
                <a:cxn ang="0">
                  <a:pos x="connsiteX94-189" y="connsiteY94-190"/>
                </a:cxn>
                <a:cxn ang="0">
                  <a:pos x="connsiteX95-191" y="connsiteY95-192"/>
                </a:cxn>
                <a:cxn ang="0">
                  <a:pos x="connsiteX96-193" y="connsiteY96-194"/>
                </a:cxn>
                <a:cxn ang="0">
                  <a:pos x="connsiteX97-195" y="connsiteY97-196"/>
                </a:cxn>
                <a:cxn ang="0">
                  <a:pos x="connsiteX98-197" y="connsiteY98-198"/>
                </a:cxn>
                <a:cxn ang="0">
                  <a:pos x="connsiteX99-199" y="connsiteY99-200"/>
                </a:cxn>
                <a:cxn ang="0">
                  <a:pos x="connsiteX100-201" y="connsiteY100-202"/>
                </a:cxn>
                <a:cxn ang="0">
                  <a:pos x="connsiteX101-203" y="connsiteY101-204"/>
                </a:cxn>
                <a:cxn ang="0">
                  <a:pos x="connsiteX102-205" y="connsiteY102-206"/>
                </a:cxn>
                <a:cxn ang="0">
                  <a:pos x="connsiteX103-207" y="connsiteY103-208"/>
                </a:cxn>
                <a:cxn ang="0">
                  <a:pos x="connsiteX104-209" y="connsiteY104-210"/>
                </a:cxn>
                <a:cxn ang="0">
                  <a:pos x="connsiteX105-211" y="connsiteY105-212"/>
                </a:cxn>
                <a:cxn ang="0">
                  <a:pos x="connsiteX106-213" y="connsiteY106-214"/>
                </a:cxn>
                <a:cxn ang="0">
                  <a:pos x="connsiteX107-215" y="connsiteY107-216"/>
                </a:cxn>
                <a:cxn ang="0">
                  <a:pos x="connsiteX108-217" y="connsiteY108-218"/>
                </a:cxn>
                <a:cxn ang="0">
                  <a:pos x="connsiteX109-219" y="connsiteY109-220"/>
                </a:cxn>
                <a:cxn ang="0">
                  <a:pos x="connsiteX110-221" y="connsiteY110-222"/>
                </a:cxn>
                <a:cxn ang="0">
                  <a:pos x="connsiteX111-223" y="connsiteY111-224"/>
                </a:cxn>
                <a:cxn ang="0">
                  <a:pos x="connsiteX112-225" y="connsiteY112-226"/>
                </a:cxn>
                <a:cxn ang="0">
                  <a:pos x="connsiteX113-227" y="connsiteY113-228"/>
                </a:cxn>
                <a:cxn ang="0">
                  <a:pos x="connsiteX114-229" y="connsiteY114-230"/>
                </a:cxn>
                <a:cxn ang="0">
                  <a:pos x="connsiteX115-231" y="connsiteY115-232"/>
                </a:cxn>
                <a:cxn ang="0">
                  <a:pos x="connsiteX116-233" y="connsiteY116-234"/>
                </a:cxn>
                <a:cxn ang="0">
                  <a:pos x="connsiteX117-235" y="connsiteY117-236"/>
                </a:cxn>
                <a:cxn ang="0">
                  <a:pos x="connsiteX118-237" y="connsiteY118-238"/>
                </a:cxn>
                <a:cxn ang="0">
                  <a:pos x="connsiteX119-239" y="connsiteY119-240"/>
                </a:cxn>
                <a:cxn ang="0">
                  <a:pos x="connsiteX120-241" y="connsiteY120-242"/>
                </a:cxn>
                <a:cxn ang="0">
                  <a:pos x="connsiteX121-243" y="connsiteY121-244"/>
                </a:cxn>
                <a:cxn ang="0">
                  <a:pos x="connsiteX122-245" y="connsiteY122-246"/>
                </a:cxn>
                <a:cxn ang="0">
                  <a:pos x="connsiteX123-247" y="connsiteY123-248"/>
                </a:cxn>
                <a:cxn ang="0">
                  <a:pos x="connsiteX124-249" y="connsiteY124-250"/>
                </a:cxn>
                <a:cxn ang="0">
                  <a:pos x="connsiteX125-251" y="connsiteY125-252"/>
                </a:cxn>
                <a:cxn ang="0">
                  <a:pos x="connsiteX126-253" y="connsiteY126-254"/>
                </a:cxn>
                <a:cxn ang="0">
                  <a:pos x="connsiteX127-255" y="connsiteY127-256"/>
                </a:cxn>
                <a:cxn ang="0">
                  <a:pos x="connsiteX128-257" y="connsiteY128-258"/>
                </a:cxn>
                <a:cxn ang="0">
                  <a:pos x="connsiteX129-259" y="connsiteY129-260"/>
                </a:cxn>
                <a:cxn ang="0">
                  <a:pos x="connsiteX130-261" y="connsiteY130-262"/>
                </a:cxn>
                <a:cxn ang="0">
                  <a:pos x="connsiteX131-263" y="connsiteY131-264"/>
                </a:cxn>
                <a:cxn ang="0">
                  <a:pos x="connsiteX132-265" y="connsiteY132-266"/>
                </a:cxn>
                <a:cxn ang="0">
                  <a:pos x="connsiteX133-267" y="connsiteY133-268"/>
                </a:cxn>
                <a:cxn ang="0">
                  <a:pos x="connsiteX134-269" y="connsiteY134-270"/>
                </a:cxn>
                <a:cxn ang="0">
                  <a:pos x="connsiteX135-271" y="connsiteY135-272"/>
                </a:cxn>
                <a:cxn ang="0">
                  <a:pos x="connsiteX136-273" y="connsiteY136-274"/>
                </a:cxn>
                <a:cxn ang="0">
                  <a:pos x="connsiteX137-275" y="connsiteY137-276"/>
                </a:cxn>
                <a:cxn ang="0">
                  <a:pos x="connsiteX138-277" y="connsiteY138-278"/>
                </a:cxn>
                <a:cxn ang="0">
                  <a:pos x="connsiteX139-279" y="connsiteY139-280"/>
                </a:cxn>
                <a:cxn ang="0">
                  <a:pos x="connsiteX140-281" y="connsiteY140-282"/>
                </a:cxn>
                <a:cxn ang="0">
                  <a:pos x="connsiteX141-283" y="connsiteY141-284"/>
                </a:cxn>
                <a:cxn ang="0">
                  <a:pos x="connsiteX142-285" y="connsiteY142-286"/>
                </a:cxn>
                <a:cxn ang="0">
                  <a:pos x="connsiteX143-287" y="connsiteY143-288"/>
                </a:cxn>
                <a:cxn ang="0">
                  <a:pos x="connsiteX144-289" y="connsiteY144-290"/>
                </a:cxn>
                <a:cxn ang="0">
                  <a:pos x="connsiteX145-291" y="connsiteY145-292"/>
                </a:cxn>
                <a:cxn ang="0">
                  <a:pos x="connsiteX146-293" y="connsiteY146-294"/>
                </a:cxn>
                <a:cxn ang="0">
                  <a:pos x="connsiteX147-295" y="connsiteY147-296"/>
                </a:cxn>
                <a:cxn ang="0">
                  <a:pos x="connsiteX148-297" y="connsiteY148-298"/>
                </a:cxn>
                <a:cxn ang="0">
                  <a:pos x="connsiteX149-299" y="connsiteY149-300"/>
                </a:cxn>
                <a:cxn ang="0">
                  <a:pos x="connsiteX150-301" y="connsiteY150-302"/>
                </a:cxn>
                <a:cxn ang="0">
                  <a:pos x="connsiteX151-303" y="connsiteY151-304"/>
                </a:cxn>
                <a:cxn ang="0">
                  <a:pos x="connsiteX152-305" y="connsiteY152-306"/>
                </a:cxn>
                <a:cxn ang="0">
                  <a:pos x="connsiteX153-307" y="connsiteY153-308"/>
                </a:cxn>
                <a:cxn ang="0">
                  <a:pos x="connsiteX154-309" y="connsiteY154-310"/>
                </a:cxn>
                <a:cxn ang="0">
                  <a:pos x="connsiteX155-311" y="connsiteY155-312"/>
                </a:cxn>
                <a:cxn ang="0">
                  <a:pos x="connsiteX156-313" y="connsiteY156-314"/>
                </a:cxn>
                <a:cxn ang="0">
                  <a:pos x="connsiteX157-315" y="connsiteY157-316"/>
                </a:cxn>
                <a:cxn ang="0">
                  <a:pos x="connsiteX158-317" y="connsiteY158-318"/>
                </a:cxn>
                <a:cxn ang="0">
                  <a:pos x="connsiteX159-319" y="connsiteY159-320"/>
                </a:cxn>
                <a:cxn ang="0">
                  <a:pos x="connsiteX160-321" y="connsiteY160-322"/>
                </a:cxn>
                <a:cxn ang="0">
                  <a:pos x="connsiteX161-323" y="connsiteY161-324"/>
                </a:cxn>
                <a:cxn ang="0">
                  <a:pos x="connsiteX162-325" y="connsiteY162-326"/>
                </a:cxn>
                <a:cxn ang="0">
                  <a:pos x="connsiteX163-327" y="connsiteY163-328"/>
                </a:cxn>
                <a:cxn ang="0">
                  <a:pos x="connsiteX164-329" y="connsiteY164-330"/>
                </a:cxn>
                <a:cxn ang="0">
                  <a:pos x="connsiteX165-331" y="connsiteY165-332"/>
                </a:cxn>
                <a:cxn ang="0">
                  <a:pos x="connsiteX166-333" y="connsiteY166-334"/>
                </a:cxn>
                <a:cxn ang="0">
                  <a:pos x="connsiteX167-335" y="connsiteY167-336"/>
                </a:cxn>
                <a:cxn ang="0">
                  <a:pos x="connsiteX168-337" y="connsiteY168-338"/>
                </a:cxn>
                <a:cxn ang="0">
                  <a:pos x="connsiteX169-339" y="connsiteY169-340"/>
                </a:cxn>
                <a:cxn ang="0">
                  <a:pos x="connsiteX170-341" y="connsiteY170-342"/>
                </a:cxn>
                <a:cxn ang="0">
                  <a:pos x="connsiteX171-343" y="connsiteY171-344"/>
                </a:cxn>
                <a:cxn ang="0">
                  <a:pos x="connsiteX172-345" y="connsiteY172-346"/>
                </a:cxn>
                <a:cxn ang="0">
                  <a:pos x="connsiteX173-347" y="connsiteY173-348"/>
                </a:cxn>
                <a:cxn ang="0">
                  <a:pos x="connsiteX174-349" y="connsiteY174-350"/>
                </a:cxn>
                <a:cxn ang="0">
                  <a:pos x="connsiteX175-351" y="connsiteY175-352"/>
                </a:cxn>
                <a:cxn ang="0">
                  <a:pos x="connsiteX176-353" y="connsiteY176-354"/>
                </a:cxn>
                <a:cxn ang="0">
                  <a:pos x="connsiteX177-355" y="connsiteY177-356"/>
                </a:cxn>
                <a:cxn ang="0">
                  <a:pos x="connsiteX178-357" y="connsiteY178-358"/>
                </a:cxn>
                <a:cxn ang="0">
                  <a:pos x="connsiteX179-359" y="connsiteY179-360"/>
                </a:cxn>
                <a:cxn ang="0">
                  <a:pos x="connsiteX180-361" y="connsiteY180-362"/>
                </a:cxn>
                <a:cxn ang="0">
                  <a:pos x="connsiteX181-363" y="connsiteY181-364"/>
                </a:cxn>
                <a:cxn ang="0">
                  <a:pos x="connsiteX182-365" y="connsiteY182-366"/>
                </a:cxn>
                <a:cxn ang="0">
                  <a:pos x="connsiteX183-367" y="connsiteY183-368"/>
                </a:cxn>
                <a:cxn ang="0">
                  <a:pos x="connsiteX184-369" y="connsiteY184-370"/>
                </a:cxn>
                <a:cxn ang="0">
                  <a:pos x="connsiteX185-371" y="connsiteY185-372"/>
                </a:cxn>
                <a:cxn ang="0">
                  <a:pos x="connsiteX186-373" y="connsiteY186-374"/>
                </a:cxn>
                <a:cxn ang="0">
                  <a:pos x="connsiteX187-375" y="connsiteY187-376"/>
                </a:cxn>
                <a:cxn ang="0">
                  <a:pos x="connsiteX188-377" y="connsiteY188-378"/>
                </a:cxn>
                <a:cxn ang="0">
                  <a:pos x="connsiteX189-379" y="connsiteY189-380"/>
                </a:cxn>
                <a:cxn ang="0">
                  <a:pos x="connsiteX190-381" y="connsiteY190-382"/>
                </a:cxn>
                <a:cxn ang="0">
                  <a:pos x="connsiteX191-383" y="connsiteY191-384"/>
                </a:cxn>
                <a:cxn ang="0">
                  <a:pos x="connsiteX192-385" y="connsiteY192-386"/>
                </a:cxn>
                <a:cxn ang="0">
                  <a:pos x="connsiteX193-387" y="connsiteY193-388"/>
                </a:cxn>
                <a:cxn ang="0">
                  <a:pos x="connsiteX194-389" y="connsiteY194-390"/>
                </a:cxn>
                <a:cxn ang="0">
                  <a:pos x="connsiteX195-391" y="connsiteY195-392"/>
                </a:cxn>
                <a:cxn ang="0">
                  <a:pos x="connsiteX196-393" y="connsiteY196-394"/>
                </a:cxn>
                <a:cxn ang="0">
                  <a:pos x="connsiteX197-395" y="connsiteY197-396"/>
                </a:cxn>
                <a:cxn ang="0">
                  <a:pos x="connsiteX198-397" y="connsiteY198-398"/>
                </a:cxn>
                <a:cxn ang="0">
                  <a:pos x="connsiteX199-399" y="connsiteY199-400"/>
                </a:cxn>
                <a:cxn ang="0">
                  <a:pos x="connsiteX200-401" y="connsiteY200-402"/>
                </a:cxn>
                <a:cxn ang="0">
                  <a:pos x="connsiteX201-403" y="connsiteY201-404"/>
                </a:cxn>
                <a:cxn ang="0">
                  <a:pos x="connsiteX202-405" y="connsiteY202-406"/>
                </a:cxn>
                <a:cxn ang="0">
                  <a:pos x="connsiteX203-407" y="connsiteY203-408"/>
                </a:cxn>
                <a:cxn ang="0">
                  <a:pos x="connsiteX204-409" y="connsiteY204-410"/>
                </a:cxn>
                <a:cxn ang="0">
                  <a:pos x="connsiteX205-411" y="connsiteY205-412"/>
                </a:cxn>
                <a:cxn ang="0">
                  <a:pos x="connsiteX206-413" y="connsiteY206-414"/>
                </a:cxn>
                <a:cxn ang="0">
                  <a:pos x="connsiteX207-415" y="connsiteY207-416"/>
                </a:cxn>
                <a:cxn ang="0">
                  <a:pos x="connsiteX208-417" y="connsiteY208-418"/>
                </a:cxn>
                <a:cxn ang="0">
                  <a:pos x="connsiteX209-419" y="connsiteY209-420"/>
                </a:cxn>
                <a:cxn ang="0">
                  <a:pos x="connsiteX210-421" y="connsiteY210-422"/>
                </a:cxn>
                <a:cxn ang="0">
                  <a:pos x="connsiteX211-423" y="connsiteY211-424"/>
                </a:cxn>
                <a:cxn ang="0">
                  <a:pos x="connsiteX212-425" y="connsiteY212-426"/>
                </a:cxn>
                <a:cxn ang="0">
                  <a:pos x="connsiteX213-427" y="connsiteY213-428"/>
                </a:cxn>
                <a:cxn ang="0">
                  <a:pos x="connsiteX214-429" y="connsiteY214-430"/>
                </a:cxn>
                <a:cxn ang="0">
                  <a:pos x="connsiteX215-431" y="connsiteY215-432"/>
                </a:cxn>
                <a:cxn ang="0">
                  <a:pos x="connsiteX216-433" y="connsiteY216-434"/>
                </a:cxn>
                <a:cxn ang="0">
                  <a:pos x="connsiteX217-435" y="connsiteY217-436"/>
                </a:cxn>
                <a:cxn ang="0">
                  <a:pos x="connsiteX218-437" y="connsiteY218-438"/>
                </a:cxn>
                <a:cxn ang="0">
                  <a:pos x="connsiteX219-439" y="connsiteY219-440"/>
                </a:cxn>
                <a:cxn ang="0">
                  <a:pos x="connsiteX220-441" y="connsiteY220-442"/>
                </a:cxn>
                <a:cxn ang="0">
                  <a:pos x="connsiteX221-443" y="connsiteY221-444"/>
                </a:cxn>
                <a:cxn ang="0">
                  <a:pos x="connsiteX222-445" y="connsiteY222-446"/>
                </a:cxn>
                <a:cxn ang="0">
                  <a:pos x="connsiteX223-447" y="connsiteY223-448"/>
                </a:cxn>
                <a:cxn ang="0">
                  <a:pos x="connsiteX224-449" y="connsiteY224-450"/>
                </a:cxn>
                <a:cxn ang="0">
                  <a:pos x="connsiteX225-451" y="connsiteY225-452"/>
                </a:cxn>
                <a:cxn ang="0">
                  <a:pos x="connsiteX226-453" y="connsiteY226-454"/>
                </a:cxn>
                <a:cxn ang="0">
                  <a:pos x="connsiteX227-455" y="connsiteY227-456"/>
                </a:cxn>
                <a:cxn ang="0">
                  <a:pos x="connsiteX228-457" y="connsiteY228-458"/>
                </a:cxn>
                <a:cxn ang="0">
                  <a:pos x="connsiteX229-459" y="connsiteY229-460"/>
                </a:cxn>
                <a:cxn ang="0">
                  <a:pos x="connsiteX230-461" y="connsiteY230-462"/>
                </a:cxn>
                <a:cxn ang="0">
                  <a:pos x="connsiteX231-463" y="connsiteY231-464"/>
                </a:cxn>
                <a:cxn ang="0">
                  <a:pos x="connsiteX232-465" y="connsiteY232-466"/>
                </a:cxn>
                <a:cxn ang="0">
                  <a:pos x="connsiteX233-467" y="connsiteY233-468"/>
                </a:cxn>
                <a:cxn ang="0">
                  <a:pos x="connsiteX234-469" y="connsiteY234-470"/>
                </a:cxn>
                <a:cxn ang="0">
                  <a:pos x="connsiteX235-471" y="connsiteY235-472"/>
                </a:cxn>
                <a:cxn ang="0">
                  <a:pos x="connsiteX236-473" y="connsiteY236-474"/>
                </a:cxn>
                <a:cxn ang="0">
                  <a:pos x="connsiteX237-475" y="connsiteY237-476"/>
                </a:cxn>
                <a:cxn ang="0">
                  <a:pos x="connsiteX238-477" y="connsiteY238-478"/>
                </a:cxn>
                <a:cxn ang="0">
                  <a:pos x="connsiteX239-479" y="connsiteY239-480"/>
                </a:cxn>
                <a:cxn ang="0">
                  <a:pos x="connsiteX240-481" y="connsiteY240-482"/>
                </a:cxn>
                <a:cxn ang="0">
                  <a:pos x="connsiteX241-483" y="connsiteY241-484"/>
                </a:cxn>
                <a:cxn ang="0">
                  <a:pos x="connsiteX242-485" y="connsiteY242-486"/>
                </a:cxn>
                <a:cxn ang="0">
                  <a:pos x="connsiteX243-487" y="connsiteY243-488"/>
                </a:cxn>
                <a:cxn ang="0">
                  <a:pos x="connsiteX244-489" y="connsiteY244-490"/>
                </a:cxn>
                <a:cxn ang="0">
                  <a:pos x="connsiteX245-491" y="connsiteY245-492"/>
                </a:cxn>
                <a:cxn ang="0">
                  <a:pos x="connsiteX246-493" y="connsiteY246-494"/>
                </a:cxn>
                <a:cxn ang="0">
                  <a:pos x="connsiteX247-495" y="connsiteY247-496"/>
                </a:cxn>
                <a:cxn ang="0">
                  <a:pos x="connsiteX248-497" y="connsiteY248-498"/>
                </a:cxn>
                <a:cxn ang="0">
                  <a:pos x="connsiteX249-499" y="connsiteY249-500"/>
                </a:cxn>
                <a:cxn ang="0">
                  <a:pos x="connsiteX250-501" y="connsiteY250-502"/>
                </a:cxn>
                <a:cxn ang="0">
                  <a:pos x="connsiteX251-503" y="connsiteY251-504"/>
                </a:cxn>
                <a:cxn ang="0">
                  <a:pos x="connsiteX252-505" y="connsiteY252-506"/>
                </a:cxn>
                <a:cxn ang="0">
                  <a:pos x="connsiteX253-507" y="connsiteY253-508"/>
                </a:cxn>
                <a:cxn ang="0">
                  <a:pos x="connsiteX254-509" y="connsiteY254-510"/>
                </a:cxn>
                <a:cxn ang="0">
                  <a:pos x="connsiteX255-511" y="connsiteY255-512"/>
                </a:cxn>
                <a:cxn ang="0">
                  <a:pos x="connsiteX256-513" y="connsiteY256-514"/>
                </a:cxn>
                <a:cxn ang="0">
                  <a:pos x="connsiteX257-515" y="connsiteY257-516"/>
                </a:cxn>
                <a:cxn ang="0">
                  <a:pos x="connsiteX258-517" y="connsiteY258-518"/>
                </a:cxn>
                <a:cxn ang="0">
                  <a:pos x="connsiteX259-519" y="connsiteY259-520"/>
                </a:cxn>
                <a:cxn ang="0">
                  <a:pos x="connsiteX260-521" y="connsiteY260-522"/>
                </a:cxn>
                <a:cxn ang="0">
                  <a:pos x="connsiteX261-523" y="connsiteY261-524"/>
                </a:cxn>
                <a:cxn ang="0">
                  <a:pos x="connsiteX262-525" y="connsiteY262-526"/>
                </a:cxn>
                <a:cxn ang="0">
                  <a:pos x="connsiteX263-527" y="connsiteY263-528"/>
                </a:cxn>
                <a:cxn ang="0">
                  <a:pos x="connsiteX264-529" y="connsiteY264-530"/>
                </a:cxn>
                <a:cxn ang="0">
                  <a:pos x="connsiteX265-531" y="connsiteY265-532"/>
                </a:cxn>
                <a:cxn ang="0">
                  <a:pos x="connsiteX266-533" y="connsiteY266-534"/>
                </a:cxn>
                <a:cxn ang="0">
                  <a:pos x="connsiteX267-535" y="connsiteY267-536"/>
                </a:cxn>
                <a:cxn ang="0">
                  <a:pos x="connsiteX268-537" y="connsiteY268-538"/>
                </a:cxn>
                <a:cxn ang="0">
                  <a:pos x="connsiteX269-539" y="connsiteY269-540"/>
                </a:cxn>
                <a:cxn ang="0">
                  <a:pos x="connsiteX270-541" y="connsiteY270-542"/>
                </a:cxn>
                <a:cxn ang="0">
                  <a:pos x="connsiteX271-543" y="connsiteY271-544"/>
                </a:cxn>
                <a:cxn ang="0">
                  <a:pos x="connsiteX272-545" y="connsiteY272-546"/>
                </a:cxn>
                <a:cxn ang="0">
                  <a:pos x="connsiteX273-547" y="connsiteY273-548"/>
                </a:cxn>
                <a:cxn ang="0">
                  <a:pos x="connsiteX274-549" y="connsiteY274-550"/>
                </a:cxn>
                <a:cxn ang="0">
                  <a:pos x="connsiteX275-551" y="connsiteY275-552"/>
                </a:cxn>
                <a:cxn ang="0">
                  <a:pos x="connsiteX276-553" y="connsiteY276-554"/>
                </a:cxn>
                <a:cxn ang="0">
                  <a:pos x="connsiteX277-555" y="connsiteY277-556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9438"/>
                  </a:lnTo>
                  <a:lnTo>
                    <a:pt x="76" y="9438"/>
                  </a:lnTo>
                  <a:lnTo>
                    <a:pt x="76" y="5805"/>
                  </a:lnTo>
                  <a:lnTo>
                    <a:pt x="263" y="5805"/>
                  </a:lnTo>
                  <a:lnTo>
                    <a:pt x="263" y="9401"/>
                  </a:lnTo>
                  <a:lnTo>
                    <a:pt x="321" y="9401"/>
                  </a:lnTo>
                  <a:lnTo>
                    <a:pt x="321" y="7378"/>
                  </a:lnTo>
                  <a:lnTo>
                    <a:pt x="362" y="7378"/>
                  </a:lnTo>
                  <a:lnTo>
                    <a:pt x="362" y="7004"/>
                  </a:lnTo>
                  <a:lnTo>
                    <a:pt x="374" y="7004"/>
                  </a:lnTo>
                  <a:lnTo>
                    <a:pt x="374" y="7378"/>
                  </a:lnTo>
                  <a:lnTo>
                    <a:pt x="468" y="7378"/>
                  </a:lnTo>
                  <a:lnTo>
                    <a:pt x="468" y="6929"/>
                  </a:lnTo>
                  <a:lnTo>
                    <a:pt x="479" y="6929"/>
                  </a:lnTo>
                  <a:lnTo>
                    <a:pt x="479" y="7378"/>
                  </a:lnTo>
                  <a:lnTo>
                    <a:pt x="508" y="7378"/>
                  </a:lnTo>
                  <a:lnTo>
                    <a:pt x="508" y="9401"/>
                  </a:lnTo>
                  <a:lnTo>
                    <a:pt x="637" y="9401"/>
                  </a:lnTo>
                  <a:lnTo>
                    <a:pt x="637" y="7940"/>
                  </a:lnTo>
                  <a:lnTo>
                    <a:pt x="655" y="7940"/>
                  </a:lnTo>
                  <a:lnTo>
                    <a:pt x="655" y="7865"/>
                  </a:lnTo>
                  <a:lnTo>
                    <a:pt x="672" y="7865"/>
                  </a:lnTo>
                  <a:lnTo>
                    <a:pt x="672" y="7715"/>
                  </a:lnTo>
                  <a:lnTo>
                    <a:pt x="684" y="7715"/>
                  </a:lnTo>
                  <a:lnTo>
                    <a:pt x="684" y="7566"/>
                  </a:lnTo>
                  <a:lnTo>
                    <a:pt x="695" y="7566"/>
                  </a:lnTo>
                  <a:lnTo>
                    <a:pt x="695" y="7491"/>
                  </a:lnTo>
                  <a:lnTo>
                    <a:pt x="707" y="7491"/>
                  </a:lnTo>
                  <a:lnTo>
                    <a:pt x="707" y="7191"/>
                  </a:lnTo>
                  <a:lnTo>
                    <a:pt x="731" y="7191"/>
                  </a:lnTo>
                  <a:lnTo>
                    <a:pt x="731" y="9438"/>
                  </a:lnTo>
                  <a:lnTo>
                    <a:pt x="742" y="9438"/>
                  </a:lnTo>
                  <a:lnTo>
                    <a:pt x="742" y="7940"/>
                  </a:lnTo>
                  <a:lnTo>
                    <a:pt x="1350" y="7940"/>
                  </a:lnTo>
                  <a:lnTo>
                    <a:pt x="1350" y="9401"/>
                  </a:lnTo>
                  <a:lnTo>
                    <a:pt x="1409" y="9401"/>
                  </a:lnTo>
                  <a:lnTo>
                    <a:pt x="1409" y="5693"/>
                  </a:lnTo>
                  <a:lnTo>
                    <a:pt x="1555" y="5693"/>
                  </a:lnTo>
                  <a:lnTo>
                    <a:pt x="1555" y="9401"/>
                  </a:lnTo>
                  <a:lnTo>
                    <a:pt x="1607" y="9401"/>
                  </a:lnTo>
                  <a:lnTo>
                    <a:pt x="1607" y="6929"/>
                  </a:lnTo>
                  <a:lnTo>
                    <a:pt x="1981" y="6929"/>
                  </a:lnTo>
                  <a:lnTo>
                    <a:pt x="1981" y="9401"/>
                  </a:lnTo>
                  <a:lnTo>
                    <a:pt x="2005" y="9401"/>
                  </a:lnTo>
                  <a:lnTo>
                    <a:pt x="2005" y="8427"/>
                  </a:lnTo>
                  <a:lnTo>
                    <a:pt x="2028" y="8427"/>
                  </a:lnTo>
                  <a:lnTo>
                    <a:pt x="2028" y="8015"/>
                  </a:lnTo>
                  <a:lnTo>
                    <a:pt x="2198" y="8015"/>
                  </a:lnTo>
                  <a:lnTo>
                    <a:pt x="2198" y="5506"/>
                  </a:lnTo>
                  <a:lnTo>
                    <a:pt x="2379" y="5506"/>
                  </a:lnTo>
                  <a:lnTo>
                    <a:pt x="2379" y="8015"/>
                  </a:lnTo>
                  <a:cubicBezTo>
                    <a:pt x="2383" y="8140"/>
                    <a:pt x="2386" y="8265"/>
                    <a:pt x="2390" y="8390"/>
                  </a:cubicBezTo>
                  <a:lnTo>
                    <a:pt x="2472" y="8390"/>
                  </a:lnTo>
                  <a:lnTo>
                    <a:pt x="2472" y="9438"/>
                  </a:lnTo>
                  <a:lnTo>
                    <a:pt x="2519" y="9438"/>
                  </a:lnTo>
                  <a:lnTo>
                    <a:pt x="2519" y="3970"/>
                  </a:lnTo>
                  <a:lnTo>
                    <a:pt x="2554" y="3970"/>
                  </a:lnTo>
                  <a:lnTo>
                    <a:pt x="2554" y="2734"/>
                  </a:lnTo>
                  <a:lnTo>
                    <a:pt x="2613" y="2734"/>
                  </a:lnTo>
                  <a:lnTo>
                    <a:pt x="2613" y="2210"/>
                  </a:lnTo>
                  <a:lnTo>
                    <a:pt x="2624" y="2210"/>
                  </a:lnTo>
                  <a:lnTo>
                    <a:pt x="2624" y="1610"/>
                  </a:lnTo>
                  <a:lnTo>
                    <a:pt x="2642" y="1610"/>
                  </a:lnTo>
                  <a:lnTo>
                    <a:pt x="2642" y="0"/>
                  </a:lnTo>
                  <a:lnTo>
                    <a:pt x="2648" y="0"/>
                  </a:lnTo>
                  <a:lnTo>
                    <a:pt x="2648" y="1610"/>
                  </a:lnTo>
                  <a:lnTo>
                    <a:pt x="2683" y="1610"/>
                  </a:lnTo>
                  <a:lnTo>
                    <a:pt x="2683" y="2210"/>
                  </a:lnTo>
                  <a:lnTo>
                    <a:pt x="2712" y="2210"/>
                  </a:lnTo>
                  <a:lnTo>
                    <a:pt x="2712" y="2734"/>
                  </a:lnTo>
                  <a:lnTo>
                    <a:pt x="2759" y="2734"/>
                  </a:lnTo>
                  <a:lnTo>
                    <a:pt x="2759" y="3970"/>
                  </a:lnTo>
                  <a:lnTo>
                    <a:pt x="2788" y="3970"/>
                  </a:lnTo>
                  <a:lnTo>
                    <a:pt x="2788" y="9438"/>
                  </a:lnTo>
                  <a:lnTo>
                    <a:pt x="2817" y="9438"/>
                  </a:lnTo>
                  <a:lnTo>
                    <a:pt x="2817" y="5056"/>
                  </a:lnTo>
                  <a:lnTo>
                    <a:pt x="3045" y="5056"/>
                  </a:lnTo>
                  <a:lnTo>
                    <a:pt x="3045" y="9438"/>
                  </a:lnTo>
                  <a:lnTo>
                    <a:pt x="3080" y="9438"/>
                  </a:lnTo>
                  <a:lnTo>
                    <a:pt x="3080" y="8390"/>
                  </a:lnTo>
                  <a:lnTo>
                    <a:pt x="3378" y="8390"/>
                  </a:lnTo>
                  <a:lnTo>
                    <a:pt x="3378" y="9401"/>
                  </a:lnTo>
                  <a:lnTo>
                    <a:pt x="3396" y="9401"/>
                  </a:lnTo>
                  <a:lnTo>
                    <a:pt x="3396" y="6330"/>
                  </a:lnTo>
                  <a:lnTo>
                    <a:pt x="3513" y="6330"/>
                  </a:lnTo>
                  <a:lnTo>
                    <a:pt x="3513" y="9401"/>
                  </a:lnTo>
                  <a:lnTo>
                    <a:pt x="3583" y="9401"/>
                  </a:lnTo>
                  <a:lnTo>
                    <a:pt x="3583" y="5506"/>
                  </a:lnTo>
                  <a:lnTo>
                    <a:pt x="3600" y="5506"/>
                  </a:lnTo>
                  <a:lnTo>
                    <a:pt x="3600" y="5431"/>
                  </a:lnTo>
                  <a:lnTo>
                    <a:pt x="3612" y="5431"/>
                  </a:lnTo>
                  <a:lnTo>
                    <a:pt x="3612" y="5318"/>
                  </a:lnTo>
                  <a:lnTo>
                    <a:pt x="3629" y="5318"/>
                  </a:lnTo>
                  <a:lnTo>
                    <a:pt x="3629" y="5243"/>
                  </a:lnTo>
                  <a:lnTo>
                    <a:pt x="3641" y="5243"/>
                  </a:lnTo>
                  <a:lnTo>
                    <a:pt x="3641" y="5131"/>
                  </a:lnTo>
                  <a:lnTo>
                    <a:pt x="3665" y="5131"/>
                  </a:lnTo>
                  <a:lnTo>
                    <a:pt x="3665" y="5056"/>
                  </a:lnTo>
                  <a:lnTo>
                    <a:pt x="3676" y="5056"/>
                  </a:lnTo>
                  <a:cubicBezTo>
                    <a:pt x="3678" y="5019"/>
                    <a:pt x="3680" y="4981"/>
                    <a:pt x="3682" y="4944"/>
                  </a:cubicBezTo>
                  <a:lnTo>
                    <a:pt x="3700" y="4869"/>
                  </a:lnTo>
                  <a:cubicBezTo>
                    <a:pt x="3702" y="4844"/>
                    <a:pt x="3703" y="4819"/>
                    <a:pt x="3705" y="4794"/>
                  </a:cubicBezTo>
                  <a:cubicBezTo>
                    <a:pt x="3703" y="4769"/>
                    <a:pt x="3702" y="4744"/>
                    <a:pt x="3700" y="4719"/>
                  </a:cubicBezTo>
                  <a:lnTo>
                    <a:pt x="3729" y="4719"/>
                  </a:lnTo>
                  <a:lnTo>
                    <a:pt x="3746" y="4719"/>
                  </a:lnTo>
                  <a:lnTo>
                    <a:pt x="3746" y="9401"/>
                  </a:lnTo>
                  <a:lnTo>
                    <a:pt x="3787" y="9401"/>
                  </a:lnTo>
                  <a:lnTo>
                    <a:pt x="3787" y="3371"/>
                  </a:lnTo>
                  <a:lnTo>
                    <a:pt x="4004" y="3371"/>
                  </a:lnTo>
                  <a:lnTo>
                    <a:pt x="4004" y="9401"/>
                  </a:lnTo>
                  <a:lnTo>
                    <a:pt x="4079" y="9401"/>
                  </a:lnTo>
                  <a:lnTo>
                    <a:pt x="4079" y="6180"/>
                  </a:lnTo>
                  <a:lnTo>
                    <a:pt x="4109" y="6180"/>
                  </a:lnTo>
                  <a:lnTo>
                    <a:pt x="4109" y="4944"/>
                  </a:lnTo>
                  <a:lnTo>
                    <a:pt x="4278" y="4944"/>
                  </a:lnTo>
                  <a:lnTo>
                    <a:pt x="4278" y="6142"/>
                  </a:lnTo>
                  <a:lnTo>
                    <a:pt x="4307" y="6142"/>
                  </a:lnTo>
                  <a:lnTo>
                    <a:pt x="4307" y="5243"/>
                  </a:lnTo>
                  <a:lnTo>
                    <a:pt x="4348" y="5243"/>
                  </a:lnTo>
                  <a:lnTo>
                    <a:pt x="4348" y="6180"/>
                  </a:lnTo>
                  <a:lnTo>
                    <a:pt x="4366" y="6180"/>
                  </a:lnTo>
                  <a:lnTo>
                    <a:pt x="4366" y="9438"/>
                  </a:lnTo>
                  <a:lnTo>
                    <a:pt x="4424" y="9438"/>
                  </a:lnTo>
                  <a:lnTo>
                    <a:pt x="4424" y="9700"/>
                  </a:lnTo>
                  <a:lnTo>
                    <a:pt x="4442" y="9700"/>
                  </a:lnTo>
                  <a:lnTo>
                    <a:pt x="4442" y="6442"/>
                  </a:lnTo>
                  <a:lnTo>
                    <a:pt x="4454" y="6442"/>
                  </a:lnTo>
                  <a:lnTo>
                    <a:pt x="4454" y="6517"/>
                  </a:lnTo>
                  <a:lnTo>
                    <a:pt x="4465" y="6517"/>
                  </a:lnTo>
                  <a:lnTo>
                    <a:pt x="4465" y="6629"/>
                  </a:lnTo>
                  <a:lnTo>
                    <a:pt x="4483" y="6629"/>
                  </a:lnTo>
                  <a:lnTo>
                    <a:pt x="4483" y="6742"/>
                  </a:lnTo>
                  <a:lnTo>
                    <a:pt x="4494" y="6742"/>
                  </a:lnTo>
                  <a:lnTo>
                    <a:pt x="4494" y="6816"/>
                  </a:lnTo>
                  <a:lnTo>
                    <a:pt x="4512" y="6816"/>
                  </a:lnTo>
                  <a:lnTo>
                    <a:pt x="4512" y="6929"/>
                  </a:lnTo>
                  <a:lnTo>
                    <a:pt x="4524" y="6929"/>
                  </a:lnTo>
                  <a:lnTo>
                    <a:pt x="4524" y="7004"/>
                  </a:lnTo>
                  <a:lnTo>
                    <a:pt x="4524" y="5880"/>
                  </a:lnTo>
                  <a:lnTo>
                    <a:pt x="4699" y="5880"/>
                  </a:lnTo>
                  <a:lnTo>
                    <a:pt x="4699" y="7566"/>
                  </a:lnTo>
                  <a:lnTo>
                    <a:pt x="4763" y="7566"/>
                  </a:lnTo>
                  <a:lnTo>
                    <a:pt x="4763" y="7491"/>
                  </a:lnTo>
                  <a:lnTo>
                    <a:pt x="4804" y="7491"/>
                  </a:lnTo>
                  <a:lnTo>
                    <a:pt x="4804" y="7004"/>
                  </a:lnTo>
                  <a:lnTo>
                    <a:pt x="4816" y="7004"/>
                  </a:lnTo>
                  <a:lnTo>
                    <a:pt x="4816" y="7453"/>
                  </a:lnTo>
                  <a:lnTo>
                    <a:pt x="4904" y="7453"/>
                  </a:lnTo>
                  <a:lnTo>
                    <a:pt x="4904" y="7004"/>
                  </a:lnTo>
                  <a:lnTo>
                    <a:pt x="4915" y="7004"/>
                  </a:lnTo>
                  <a:lnTo>
                    <a:pt x="4915" y="7453"/>
                  </a:lnTo>
                  <a:lnTo>
                    <a:pt x="4950" y="7453"/>
                  </a:lnTo>
                  <a:lnTo>
                    <a:pt x="4950" y="7940"/>
                  </a:lnTo>
                  <a:lnTo>
                    <a:pt x="5073" y="7940"/>
                  </a:lnTo>
                  <a:lnTo>
                    <a:pt x="5073" y="7828"/>
                  </a:lnTo>
                  <a:lnTo>
                    <a:pt x="5091" y="7828"/>
                  </a:lnTo>
                  <a:lnTo>
                    <a:pt x="5091" y="7753"/>
                  </a:lnTo>
                  <a:lnTo>
                    <a:pt x="5108" y="7753"/>
                  </a:lnTo>
                  <a:lnTo>
                    <a:pt x="5108" y="7640"/>
                  </a:lnTo>
                  <a:lnTo>
                    <a:pt x="5126" y="7640"/>
                  </a:lnTo>
                  <a:lnTo>
                    <a:pt x="5126" y="7566"/>
                  </a:lnTo>
                  <a:lnTo>
                    <a:pt x="5137" y="7566"/>
                  </a:lnTo>
                  <a:lnTo>
                    <a:pt x="5137" y="7453"/>
                  </a:lnTo>
                  <a:lnTo>
                    <a:pt x="5149" y="7453"/>
                  </a:lnTo>
                  <a:lnTo>
                    <a:pt x="5149" y="7378"/>
                  </a:lnTo>
                  <a:lnTo>
                    <a:pt x="5167" y="7378"/>
                  </a:lnTo>
                  <a:lnTo>
                    <a:pt x="5167" y="8839"/>
                  </a:lnTo>
                  <a:lnTo>
                    <a:pt x="5196" y="8839"/>
                  </a:lnTo>
                  <a:lnTo>
                    <a:pt x="5196" y="8015"/>
                  </a:lnTo>
                  <a:lnTo>
                    <a:pt x="5786" y="8015"/>
                  </a:lnTo>
                  <a:lnTo>
                    <a:pt x="5786" y="9513"/>
                  </a:lnTo>
                  <a:lnTo>
                    <a:pt x="5827" y="9513"/>
                  </a:lnTo>
                  <a:lnTo>
                    <a:pt x="5827" y="9775"/>
                  </a:lnTo>
                  <a:lnTo>
                    <a:pt x="5850" y="9775"/>
                  </a:lnTo>
                  <a:lnTo>
                    <a:pt x="5850" y="5805"/>
                  </a:lnTo>
                  <a:lnTo>
                    <a:pt x="5991" y="5805"/>
                  </a:lnTo>
                  <a:lnTo>
                    <a:pt x="5991" y="9513"/>
                  </a:lnTo>
                  <a:lnTo>
                    <a:pt x="6043" y="9513"/>
                  </a:lnTo>
                  <a:lnTo>
                    <a:pt x="6043" y="9775"/>
                  </a:lnTo>
                  <a:lnTo>
                    <a:pt x="6067" y="9775"/>
                  </a:lnTo>
                  <a:lnTo>
                    <a:pt x="6067" y="7041"/>
                  </a:lnTo>
                  <a:lnTo>
                    <a:pt x="6423" y="7041"/>
                  </a:lnTo>
                  <a:lnTo>
                    <a:pt x="6423" y="9476"/>
                  </a:lnTo>
                  <a:lnTo>
                    <a:pt x="6447" y="9476"/>
                  </a:lnTo>
                  <a:lnTo>
                    <a:pt x="6447" y="9963"/>
                  </a:lnTo>
                  <a:lnTo>
                    <a:pt x="6458" y="9963"/>
                  </a:lnTo>
                  <a:lnTo>
                    <a:pt x="6458" y="8502"/>
                  </a:lnTo>
                  <a:lnTo>
                    <a:pt x="6476" y="8502"/>
                  </a:lnTo>
                  <a:lnTo>
                    <a:pt x="6476" y="8127"/>
                  </a:lnTo>
                  <a:lnTo>
                    <a:pt x="6639" y="8127"/>
                  </a:lnTo>
                  <a:lnTo>
                    <a:pt x="6639" y="5618"/>
                  </a:lnTo>
                  <a:lnTo>
                    <a:pt x="6815" y="5618"/>
                  </a:lnTo>
                  <a:lnTo>
                    <a:pt x="6815" y="8090"/>
                  </a:lnTo>
                  <a:lnTo>
                    <a:pt x="6826" y="8090"/>
                  </a:lnTo>
                  <a:lnTo>
                    <a:pt x="6826" y="8464"/>
                  </a:lnTo>
                  <a:lnTo>
                    <a:pt x="6937" y="8464"/>
                  </a:lnTo>
                  <a:lnTo>
                    <a:pt x="6937" y="9551"/>
                  </a:lnTo>
                  <a:lnTo>
                    <a:pt x="6961" y="9551"/>
                  </a:lnTo>
                  <a:cubicBezTo>
                    <a:pt x="6958" y="6546"/>
                    <a:pt x="6956" y="3540"/>
                    <a:pt x="6953" y="535"/>
                  </a:cubicBezTo>
                  <a:cubicBezTo>
                    <a:pt x="7026" y="422"/>
                    <a:pt x="7121" y="503"/>
                    <a:pt x="7224" y="486"/>
                  </a:cubicBezTo>
                  <a:lnTo>
                    <a:pt x="7224" y="9513"/>
                  </a:lnTo>
                  <a:lnTo>
                    <a:pt x="7265" y="9513"/>
                  </a:lnTo>
                  <a:lnTo>
                    <a:pt x="7265" y="5019"/>
                  </a:lnTo>
                  <a:lnTo>
                    <a:pt x="7475" y="5019"/>
                  </a:lnTo>
                  <a:lnTo>
                    <a:pt x="7475" y="9513"/>
                  </a:lnTo>
                  <a:lnTo>
                    <a:pt x="7516" y="9513"/>
                  </a:lnTo>
                  <a:lnTo>
                    <a:pt x="7516" y="8464"/>
                  </a:lnTo>
                  <a:lnTo>
                    <a:pt x="7802" y="8464"/>
                  </a:lnTo>
                  <a:lnTo>
                    <a:pt x="7802" y="9513"/>
                  </a:lnTo>
                  <a:lnTo>
                    <a:pt x="7843" y="9513"/>
                  </a:lnTo>
                  <a:lnTo>
                    <a:pt x="7843" y="6330"/>
                  </a:lnTo>
                  <a:lnTo>
                    <a:pt x="7972" y="6330"/>
                  </a:lnTo>
                  <a:lnTo>
                    <a:pt x="7972" y="9513"/>
                  </a:lnTo>
                  <a:lnTo>
                    <a:pt x="8013" y="9513"/>
                  </a:lnTo>
                  <a:lnTo>
                    <a:pt x="8013" y="5655"/>
                  </a:lnTo>
                  <a:cubicBezTo>
                    <a:pt x="8021" y="5643"/>
                    <a:pt x="8028" y="5630"/>
                    <a:pt x="8036" y="5618"/>
                  </a:cubicBezTo>
                  <a:lnTo>
                    <a:pt x="8036" y="5506"/>
                  </a:lnTo>
                  <a:lnTo>
                    <a:pt x="8054" y="5506"/>
                  </a:lnTo>
                  <a:lnTo>
                    <a:pt x="8054" y="5393"/>
                  </a:lnTo>
                  <a:lnTo>
                    <a:pt x="8077" y="5393"/>
                  </a:lnTo>
                  <a:lnTo>
                    <a:pt x="8077" y="5318"/>
                  </a:lnTo>
                  <a:lnTo>
                    <a:pt x="8101" y="5318"/>
                  </a:lnTo>
                  <a:lnTo>
                    <a:pt x="8101" y="5206"/>
                  </a:lnTo>
                  <a:lnTo>
                    <a:pt x="8118" y="5206"/>
                  </a:lnTo>
                  <a:lnTo>
                    <a:pt x="8124" y="5056"/>
                  </a:lnTo>
                  <a:lnTo>
                    <a:pt x="8141" y="5056"/>
                  </a:lnTo>
                  <a:lnTo>
                    <a:pt x="8141" y="4944"/>
                  </a:lnTo>
                  <a:lnTo>
                    <a:pt x="8165" y="4944"/>
                  </a:lnTo>
                  <a:lnTo>
                    <a:pt x="8177" y="4869"/>
                  </a:lnTo>
                  <a:cubicBezTo>
                    <a:pt x="8185" y="4856"/>
                    <a:pt x="8192" y="4844"/>
                    <a:pt x="8200" y="4831"/>
                  </a:cubicBezTo>
                  <a:lnTo>
                    <a:pt x="8200" y="9513"/>
                  </a:lnTo>
                  <a:lnTo>
                    <a:pt x="8212" y="9513"/>
                  </a:lnTo>
                  <a:lnTo>
                    <a:pt x="8212" y="9963"/>
                  </a:lnTo>
                  <a:lnTo>
                    <a:pt x="8229" y="9963"/>
                  </a:lnTo>
                  <a:lnTo>
                    <a:pt x="8229" y="3408"/>
                  </a:lnTo>
                  <a:lnTo>
                    <a:pt x="8457" y="3408"/>
                  </a:lnTo>
                  <a:lnTo>
                    <a:pt x="8457" y="9513"/>
                  </a:lnTo>
                  <a:lnTo>
                    <a:pt x="8498" y="9513"/>
                  </a:lnTo>
                  <a:cubicBezTo>
                    <a:pt x="8498" y="9513"/>
                    <a:pt x="8492" y="9963"/>
                    <a:pt x="8498" y="9963"/>
                  </a:cubicBezTo>
                  <a:cubicBezTo>
                    <a:pt x="8504" y="9963"/>
                    <a:pt x="8515" y="10000"/>
                    <a:pt x="8515" y="10000"/>
                  </a:cubicBezTo>
                  <a:lnTo>
                    <a:pt x="8515" y="6255"/>
                  </a:lnTo>
                  <a:lnTo>
                    <a:pt x="8539" y="6255"/>
                  </a:lnTo>
                  <a:lnTo>
                    <a:pt x="8539" y="4981"/>
                  </a:lnTo>
                  <a:lnTo>
                    <a:pt x="8714" y="4981"/>
                  </a:lnTo>
                  <a:lnTo>
                    <a:pt x="8714" y="6292"/>
                  </a:lnTo>
                  <a:lnTo>
                    <a:pt x="8761" y="6292"/>
                  </a:lnTo>
                  <a:lnTo>
                    <a:pt x="8761" y="5356"/>
                  </a:lnTo>
                  <a:lnTo>
                    <a:pt x="8802" y="5356"/>
                  </a:lnTo>
                  <a:lnTo>
                    <a:pt x="8802" y="9476"/>
                  </a:lnTo>
                  <a:lnTo>
                    <a:pt x="8843" y="9476"/>
                  </a:lnTo>
                  <a:cubicBezTo>
                    <a:pt x="8862" y="9601"/>
                    <a:pt x="8882" y="9725"/>
                    <a:pt x="8901" y="9850"/>
                  </a:cubicBezTo>
                  <a:lnTo>
                    <a:pt x="8901" y="6629"/>
                  </a:lnTo>
                  <a:cubicBezTo>
                    <a:pt x="8928" y="6941"/>
                    <a:pt x="8956" y="7254"/>
                    <a:pt x="8983" y="7566"/>
                  </a:cubicBezTo>
                  <a:lnTo>
                    <a:pt x="8983" y="9588"/>
                  </a:lnTo>
                  <a:lnTo>
                    <a:pt x="9071" y="9588"/>
                  </a:lnTo>
                  <a:lnTo>
                    <a:pt x="9071" y="7566"/>
                  </a:lnTo>
                  <a:lnTo>
                    <a:pt x="9182" y="7566"/>
                  </a:lnTo>
                  <a:lnTo>
                    <a:pt x="9182" y="5993"/>
                  </a:lnTo>
                  <a:lnTo>
                    <a:pt x="9199" y="5993"/>
                  </a:lnTo>
                  <a:lnTo>
                    <a:pt x="9199" y="5281"/>
                  </a:lnTo>
                  <a:lnTo>
                    <a:pt x="9281" y="5281"/>
                  </a:lnTo>
                  <a:lnTo>
                    <a:pt x="9281" y="5918"/>
                  </a:lnTo>
                  <a:cubicBezTo>
                    <a:pt x="9287" y="5968"/>
                    <a:pt x="9293" y="6017"/>
                    <a:pt x="9299" y="6067"/>
                  </a:cubicBezTo>
                  <a:lnTo>
                    <a:pt x="9299" y="8989"/>
                  </a:lnTo>
                  <a:lnTo>
                    <a:pt x="9357" y="8989"/>
                  </a:lnTo>
                  <a:lnTo>
                    <a:pt x="9357" y="8015"/>
                  </a:lnTo>
                  <a:lnTo>
                    <a:pt x="9532" y="8015"/>
                  </a:lnTo>
                  <a:lnTo>
                    <a:pt x="9532" y="8951"/>
                  </a:lnTo>
                  <a:lnTo>
                    <a:pt x="9661" y="8951"/>
                  </a:lnTo>
                  <a:lnTo>
                    <a:pt x="9661" y="9476"/>
                  </a:lnTo>
                  <a:lnTo>
                    <a:pt x="9708" y="9476"/>
                  </a:lnTo>
                  <a:lnTo>
                    <a:pt x="9708" y="9738"/>
                  </a:lnTo>
                  <a:lnTo>
                    <a:pt x="9719" y="9738"/>
                  </a:lnTo>
                  <a:lnTo>
                    <a:pt x="9719" y="8202"/>
                  </a:lnTo>
                  <a:lnTo>
                    <a:pt x="9825" y="8202"/>
                  </a:lnTo>
                  <a:lnTo>
                    <a:pt x="9825" y="9813"/>
                  </a:lnTo>
                  <a:lnTo>
                    <a:pt x="10000" y="9813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  <a:alpha val="57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0" y="4935538"/>
            <a:ext cx="9148763" cy="2222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40" name="Rectangle 259"/>
          <p:cNvSpPr>
            <a:spLocks noChangeArrowheads="1"/>
          </p:cNvSpPr>
          <p:nvPr/>
        </p:nvSpPr>
        <p:spPr bwMode="auto">
          <a:xfrm>
            <a:off x="9772650" y="-3028950"/>
            <a:ext cx="8255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99" name="矩形 4"/>
          <p:cNvSpPr>
            <a:spLocks noChangeArrowheads="1"/>
          </p:cNvSpPr>
          <p:nvPr/>
        </p:nvSpPr>
        <p:spPr bwMode="auto">
          <a:xfrm>
            <a:off x="4019550" y="758825"/>
            <a:ext cx="156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谢谢观看</a:t>
            </a:r>
            <a:r>
              <a:rPr lang="zh-CN" altLang="en-US" sz="280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！</a:t>
            </a:r>
            <a:endParaRPr lang="zh-CN" altLang="en-US" sz="240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500" name="矩形 499"/>
          <p:cNvSpPr>
            <a:spLocks noChangeArrowheads="1"/>
          </p:cNvSpPr>
          <p:nvPr/>
        </p:nvSpPr>
        <p:spPr bwMode="auto">
          <a:xfrm>
            <a:off x="4019550" y="1125538"/>
            <a:ext cx="3127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Berlin Sans FB" panose="020E0602020502020306" pitchFamily="34" charset="0"/>
                <a:ea typeface="微软雅黑" panose="020B0503020204020204" pitchFamily="34" charset="-122"/>
              </a:rPr>
              <a:t>POWERPOINT</a:t>
            </a: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-289243" y="177165"/>
            <a:ext cx="4662488" cy="4648200"/>
            <a:chOff x="-252536" y="88899"/>
            <a:chExt cx="4662488" cy="4648201"/>
          </a:xfrm>
        </p:grpSpPr>
        <p:sp>
          <p:nvSpPr>
            <p:cNvPr id="6" name="矩形 5"/>
            <p:cNvSpPr/>
            <p:nvPr/>
          </p:nvSpPr>
          <p:spPr>
            <a:xfrm>
              <a:off x="825377" y="4240213"/>
              <a:ext cx="2586038" cy="287337"/>
            </a:xfrm>
            <a:custGeom>
              <a:avLst/>
              <a:gdLst>
                <a:gd name="connsiteX0" fmla="*/ 0 w 2429396"/>
                <a:gd name="connsiteY0" fmla="*/ 0 h 673100"/>
                <a:gd name="connsiteX1" fmla="*/ 2429396 w 2429396"/>
                <a:gd name="connsiteY1" fmla="*/ 0 h 673100"/>
                <a:gd name="connsiteX2" fmla="*/ 2429396 w 2429396"/>
                <a:gd name="connsiteY2" fmla="*/ 673100 h 673100"/>
                <a:gd name="connsiteX3" fmla="*/ 0 w 2429396"/>
                <a:gd name="connsiteY3" fmla="*/ 673100 h 673100"/>
                <a:gd name="connsiteX4" fmla="*/ 0 w 2429396"/>
                <a:gd name="connsiteY4" fmla="*/ 0 h 673100"/>
                <a:gd name="connsiteX0-1" fmla="*/ 927100 w 2429396"/>
                <a:gd name="connsiteY0-2" fmla="*/ 215900 h 673100"/>
                <a:gd name="connsiteX1-3" fmla="*/ 2429396 w 2429396"/>
                <a:gd name="connsiteY1-4" fmla="*/ 0 h 673100"/>
                <a:gd name="connsiteX2-5" fmla="*/ 2429396 w 2429396"/>
                <a:gd name="connsiteY2-6" fmla="*/ 673100 h 673100"/>
                <a:gd name="connsiteX3-7" fmla="*/ 0 w 2429396"/>
                <a:gd name="connsiteY3-8" fmla="*/ 673100 h 673100"/>
                <a:gd name="connsiteX4-9" fmla="*/ 927100 w 2429396"/>
                <a:gd name="connsiteY4-10" fmla="*/ 215900 h 673100"/>
                <a:gd name="connsiteX0-11" fmla="*/ 927100 w 2759596"/>
                <a:gd name="connsiteY0-12" fmla="*/ 0 h 457200"/>
                <a:gd name="connsiteX1-13" fmla="*/ 2759596 w 2759596"/>
                <a:gd name="connsiteY1-14" fmla="*/ 279400 h 457200"/>
                <a:gd name="connsiteX2-15" fmla="*/ 2429396 w 2759596"/>
                <a:gd name="connsiteY2-16" fmla="*/ 457200 h 457200"/>
                <a:gd name="connsiteX3-17" fmla="*/ 0 w 2759596"/>
                <a:gd name="connsiteY3-18" fmla="*/ 457200 h 457200"/>
                <a:gd name="connsiteX4-19" fmla="*/ 927100 w 2759596"/>
                <a:gd name="connsiteY4-20" fmla="*/ 0 h 457200"/>
                <a:gd name="connsiteX0-21" fmla="*/ 927100 w 2759596"/>
                <a:gd name="connsiteY0-22" fmla="*/ 0 h 1028700"/>
                <a:gd name="connsiteX1-23" fmla="*/ 2759596 w 2759596"/>
                <a:gd name="connsiteY1-24" fmla="*/ 279400 h 1028700"/>
                <a:gd name="connsiteX2-25" fmla="*/ 1514996 w 2759596"/>
                <a:gd name="connsiteY2-26" fmla="*/ 1028700 h 1028700"/>
                <a:gd name="connsiteX3-27" fmla="*/ 0 w 2759596"/>
                <a:gd name="connsiteY3-28" fmla="*/ 457200 h 1028700"/>
                <a:gd name="connsiteX4-29" fmla="*/ 927100 w 2759596"/>
                <a:gd name="connsiteY4-30" fmla="*/ 0 h 1028700"/>
                <a:gd name="connsiteX0-31" fmla="*/ 736600 w 2569096"/>
                <a:gd name="connsiteY0-32" fmla="*/ 0 h 1028700"/>
                <a:gd name="connsiteX1-33" fmla="*/ 2569096 w 2569096"/>
                <a:gd name="connsiteY1-34" fmla="*/ 279400 h 1028700"/>
                <a:gd name="connsiteX2-35" fmla="*/ 1324496 w 2569096"/>
                <a:gd name="connsiteY2-36" fmla="*/ 1028700 h 1028700"/>
                <a:gd name="connsiteX3-37" fmla="*/ 0 w 2569096"/>
                <a:gd name="connsiteY3-38" fmla="*/ 241300 h 1028700"/>
                <a:gd name="connsiteX4-39" fmla="*/ 736600 w 2569096"/>
                <a:gd name="connsiteY4-40" fmla="*/ 0 h 1028700"/>
                <a:gd name="connsiteX0-41" fmla="*/ 330200 w 2569096"/>
                <a:gd name="connsiteY0-42" fmla="*/ 0 h 1206500"/>
                <a:gd name="connsiteX1-43" fmla="*/ 2569096 w 2569096"/>
                <a:gd name="connsiteY1-44" fmla="*/ 457200 h 1206500"/>
                <a:gd name="connsiteX2-45" fmla="*/ 1324496 w 2569096"/>
                <a:gd name="connsiteY2-46" fmla="*/ 1206500 h 1206500"/>
                <a:gd name="connsiteX3-47" fmla="*/ 0 w 2569096"/>
                <a:gd name="connsiteY3-48" fmla="*/ 419100 h 1206500"/>
                <a:gd name="connsiteX4-49" fmla="*/ 330200 w 2569096"/>
                <a:gd name="connsiteY4-50" fmla="*/ 0 h 1206500"/>
                <a:gd name="connsiteX0-51" fmla="*/ 469900 w 2708796"/>
                <a:gd name="connsiteY0-52" fmla="*/ 0 h 1206500"/>
                <a:gd name="connsiteX1-53" fmla="*/ 2708796 w 2708796"/>
                <a:gd name="connsiteY1-54" fmla="*/ 457200 h 1206500"/>
                <a:gd name="connsiteX2-55" fmla="*/ 1464196 w 2708796"/>
                <a:gd name="connsiteY2-56" fmla="*/ 1206500 h 1206500"/>
                <a:gd name="connsiteX3-57" fmla="*/ 0 w 2708796"/>
                <a:gd name="connsiteY3-58" fmla="*/ 292100 h 1206500"/>
                <a:gd name="connsiteX4-59" fmla="*/ 469900 w 2708796"/>
                <a:gd name="connsiteY4-60" fmla="*/ 0 h 1206500"/>
                <a:gd name="connsiteX0-61" fmla="*/ 469900 w 2708796"/>
                <a:gd name="connsiteY0-62" fmla="*/ 114300 h 914400"/>
                <a:gd name="connsiteX1-63" fmla="*/ 2708796 w 2708796"/>
                <a:gd name="connsiteY1-64" fmla="*/ 165100 h 914400"/>
                <a:gd name="connsiteX2-65" fmla="*/ 1464196 w 2708796"/>
                <a:gd name="connsiteY2-66" fmla="*/ 914400 h 914400"/>
                <a:gd name="connsiteX3-67" fmla="*/ 0 w 2708796"/>
                <a:gd name="connsiteY3-68" fmla="*/ 0 h 914400"/>
                <a:gd name="connsiteX4-69" fmla="*/ 469900 w 2708796"/>
                <a:gd name="connsiteY4-70" fmla="*/ 114300 h 914400"/>
                <a:gd name="connsiteX0-71" fmla="*/ 800100 w 2708796"/>
                <a:gd name="connsiteY0-72" fmla="*/ 0 h 914400"/>
                <a:gd name="connsiteX1-73" fmla="*/ 2708796 w 2708796"/>
                <a:gd name="connsiteY1-74" fmla="*/ 165100 h 914400"/>
                <a:gd name="connsiteX2-75" fmla="*/ 1464196 w 2708796"/>
                <a:gd name="connsiteY2-76" fmla="*/ 914400 h 914400"/>
                <a:gd name="connsiteX3-77" fmla="*/ 0 w 2708796"/>
                <a:gd name="connsiteY3-78" fmla="*/ 0 h 914400"/>
                <a:gd name="connsiteX4-79" fmla="*/ 800100 w 2708796"/>
                <a:gd name="connsiteY4-80" fmla="*/ 0 h 914400"/>
                <a:gd name="connsiteX0-81" fmla="*/ 800100 w 2632596"/>
                <a:gd name="connsiteY0-82" fmla="*/ 114300 h 1028700"/>
                <a:gd name="connsiteX1-83" fmla="*/ 2632596 w 2632596"/>
                <a:gd name="connsiteY1-84" fmla="*/ 0 h 1028700"/>
                <a:gd name="connsiteX2-85" fmla="*/ 1464196 w 2632596"/>
                <a:gd name="connsiteY2-86" fmla="*/ 1028700 h 1028700"/>
                <a:gd name="connsiteX3-87" fmla="*/ 0 w 2632596"/>
                <a:gd name="connsiteY3-88" fmla="*/ 114300 h 1028700"/>
                <a:gd name="connsiteX4-89" fmla="*/ 800100 w 2632596"/>
                <a:gd name="connsiteY4-90" fmla="*/ 114300 h 1028700"/>
                <a:gd name="connsiteX0-91" fmla="*/ 1016000 w 2632596"/>
                <a:gd name="connsiteY0-92" fmla="*/ 0 h 1295400"/>
                <a:gd name="connsiteX1-93" fmla="*/ 2632596 w 2632596"/>
                <a:gd name="connsiteY1-94" fmla="*/ 266700 h 1295400"/>
                <a:gd name="connsiteX2-95" fmla="*/ 1464196 w 2632596"/>
                <a:gd name="connsiteY2-96" fmla="*/ 1295400 h 1295400"/>
                <a:gd name="connsiteX3-97" fmla="*/ 0 w 2632596"/>
                <a:gd name="connsiteY3-98" fmla="*/ 381000 h 1295400"/>
                <a:gd name="connsiteX4-99" fmla="*/ 1016000 w 2632596"/>
                <a:gd name="connsiteY4-100" fmla="*/ 0 h 1295400"/>
                <a:gd name="connsiteX0-101" fmla="*/ 1016000 w 2632596"/>
                <a:gd name="connsiteY0-102" fmla="*/ 0 h 635000"/>
                <a:gd name="connsiteX1-103" fmla="*/ 2632596 w 2632596"/>
                <a:gd name="connsiteY1-104" fmla="*/ 266700 h 635000"/>
                <a:gd name="connsiteX2-105" fmla="*/ 2073796 w 2632596"/>
                <a:gd name="connsiteY2-106" fmla="*/ 635000 h 635000"/>
                <a:gd name="connsiteX3-107" fmla="*/ 0 w 2632596"/>
                <a:gd name="connsiteY3-108" fmla="*/ 381000 h 635000"/>
                <a:gd name="connsiteX4-109" fmla="*/ 1016000 w 2632596"/>
                <a:gd name="connsiteY4-110" fmla="*/ 0 h 635000"/>
                <a:gd name="connsiteX0-111" fmla="*/ 1016000 w 2632596"/>
                <a:gd name="connsiteY0-112" fmla="*/ 0 h 520700"/>
                <a:gd name="connsiteX1-113" fmla="*/ 2632596 w 2632596"/>
                <a:gd name="connsiteY1-114" fmla="*/ 266700 h 520700"/>
                <a:gd name="connsiteX2-115" fmla="*/ 2111896 w 2632596"/>
                <a:gd name="connsiteY2-116" fmla="*/ 520700 h 520700"/>
                <a:gd name="connsiteX3-117" fmla="*/ 0 w 2632596"/>
                <a:gd name="connsiteY3-118" fmla="*/ 381000 h 520700"/>
                <a:gd name="connsiteX4-119" fmla="*/ 1016000 w 2632596"/>
                <a:gd name="connsiteY4-120" fmla="*/ 0 h 520700"/>
                <a:gd name="connsiteX0-121" fmla="*/ 1397000 w 3013596"/>
                <a:gd name="connsiteY0-122" fmla="*/ 0 h 533400"/>
                <a:gd name="connsiteX1-123" fmla="*/ 3013596 w 3013596"/>
                <a:gd name="connsiteY1-124" fmla="*/ 266700 h 533400"/>
                <a:gd name="connsiteX2-125" fmla="*/ 2492896 w 3013596"/>
                <a:gd name="connsiteY2-126" fmla="*/ 520700 h 533400"/>
                <a:gd name="connsiteX3-127" fmla="*/ 0 w 3013596"/>
                <a:gd name="connsiteY3-128" fmla="*/ 533400 h 533400"/>
                <a:gd name="connsiteX4-129" fmla="*/ 1397000 w 3013596"/>
                <a:gd name="connsiteY4-130" fmla="*/ 0 h 533400"/>
                <a:gd name="connsiteX0-131" fmla="*/ 622300 w 3013596"/>
                <a:gd name="connsiteY0-132" fmla="*/ 25400 h 266700"/>
                <a:gd name="connsiteX1-133" fmla="*/ 3013596 w 3013596"/>
                <a:gd name="connsiteY1-134" fmla="*/ 0 h 266700"/>
                <a:gd name="connsiteX2-135" fmla="*/ 2492896 w 3013596"/>
                <a:gd name="connsiteY2-136" fmla="*/ 254000 h 266700"/>
                <a:gd name="connsiteX3-137" fmla="*/ 0 w 3013596"/>
                <a:gd name="connsiteY3-138" fmla="*/ 266700 h 266700"/>
                <a:gd name="connsiteX4-139" fmla="*/ 622300 w 3013596"/>
                <a:gd name="connsiteY4-140" fmla="*/ 25400 h 266700"/>
                <a:gd name="connsiteX0-141" fmla="*/ 622300 w 2492896"/>
                <a:gd name="connsiteY0-142" fmla="*/ 38100 h 279400"/>
                <a:gd name="connsiteX1-143" fmla="*/ 2467496 w 2492896"/>
                <a:gd name="connsiteY1-144" fmla="*/ 0 h 279400"/>
                <a:gd name="connsiteX2-145" fmla="*/ 2492896 w 2492896"/>
                <a:gd name="connsiteY2-146" fmla="*/ 266700 h 279400"/>
                <a:gd name="connsiteX3-147" fmla="*/ 0 w 2492896"/>
                <a:gd name="connsiteY3-148" fmla="*/ 279400 h 279400"/>
                <a:gd name="connsiteX4-149" fmla="*/ 622300 w 2492896"/>
                <a:gd name="connsiteY4-150" fmla="*/ 38100 h 279400"/>
                <a:gd name="connsiteX0-151" fmla="*/ 622300 w 2467496"/>
                <a:gd name="connsiteY0-152" fmla="*/ 38100 h 279400"/>
                <a:gd name="connsiteX1-153" fmla="*/ 2467496 w 2467496"/>
                <a:gd name="connsiteY1-154" fmla="*/ 0 h 279400"/>
                <a:gd name="connsiteX2-155" fmla="*/ 2048396 w 2467496"/>
                <a:gd name="connsiteY2-156" fmla="*/ 266700 h 279400"/>
                <a:gd name="connsiteX3-157" fmla="*/ 0 w 2467496"/>
                <a:gd name="connsiteY3-158" fmla="*/ 279400 h 279400"/>
                <a:gd name="connsiteX4-159" fmla="*/ 622300 w 2467496"/>
                <a:gd name="connsiteY4-160" fmla="*/ 38100 h 279400"/>
                <a:gd name="connsiteX0-161" fmla="*/ 622300 w 2467496"/>
                <a:gd name="connsiteY0-162" fmla="*/ 38100 h 279400"/>
                <a:gd name="connsiteX1-163" fmla="*/ 2467496 w 2467496"/>
                <a:gd name="connsiteY1-164" fmla="*/ 0 h 279400"/>
                <a:gd name="connsiteX2-165" fmla="*/ 2086496 w 2467496"/>
                <a:gd name="connsiteY2-166" fmla="*/ 177800 h 279400"/>
                <a:gd name="connsiteX3-167" fmla="*/ 0 w 2467496"/>
                <a:gd name="connsiteY3-168" fmla="*/ 279400 h 279400"/>
                <a:gd name="connsiteX4-169" fmla="*/ 622300 w 2467496"/>
                <a:gd name="connsiteY4-170" fmla="*/ 38100 h 279400"/>
                <a:gd name="connsiteX0-171" fmla="*/ 622300 w 2467496"/>
                <a:gd name="connsiteY0-172" fmla="*/ 38100 h 304800"/>
                <a:gd name="connsiteX1-173" fmla="*/ 2467496 w 2467496"/>
                <a:gd name="connsiteY1-174" fmla="*/ 0 h 304800"/>
                <a:gd name="connsiteX2-175" fmla="*/ 2061096 w 2467496"/>
                <a:gd name="connsiteY2-176" fmla="*/ 304800 h 304800"/>
                <a:gd name="connsiteX3-177" fmla="*/ 0 w 2467496"/>
                <a:gd name="connsiteY3-178" fmla="*/ 279400 h 304800"/>
                <a:gd name="connsiteX4-179" fmla="*/ 622300 w 2467496"/>
                <a:gd name="connsiteY4-180" fmla="*/ 38100 h 304800"/>
                <a:gd name="connsiteX0-181" fmla="*/ 622300 w 2696096"/>
                <a:gd name="connsiteY0-182" fmla="*/ 12700 h 279400"/>
                <a:gd name="connsiteX1-183" fmla="*/ 2696096 w 2696096"/>
                <a:gd name="connsiteY1-184" fmla="*/ 0 h 279400"/>
                <a:gd name="connsiteX2-185" fmla="*/ 2061096 w 2696096"/>
                <a:gd name="connsiteY2-186" fmla="*/ 279400 h 279400"/>
                <a:gd name="connsiteX3-187" fmla="*/ 0 w 2696096"/>
                <a:gd name="connsiteY3-188" fmla="*/ 254000 h 279400"/>
                <a:gd name="connsiteX4-189" fmla="*/ 622300 w 2696096"/>
                <a:gd name="connsiteY4-190" fmla="*/ 12700 h 279400"/>
                <a:gd name="connsiteX0-191" fmla="*/ 622300 w 2696096"/>
                <a:gd name="connsiteY0-192" fmla="*/ 12700 h 260928"/>
                <a:gd name="connsiteX1-193" fmla="*/ 2696096 w 2696096"/>
                <a:gd name="connsiteY1-194" fmla="*/ 0 h 260928"/>
                <a:gd name="connsiteX2-195" fmla="*/ 1673169 w 2696096"/>
                <a:gd name="connsiteY2-196" fmla="*/ 260928 h 260928"/>
                <a:gd name="connsiteX3-197" fmla="*/ 0 w 2696096"/>
                <a:gd name="connsiteY3-198" fmla="*/ 254000 h 260928"/>
                <a:gd name="connsiteX4-199" fmla="*/ 622300 w 2696096"/>
                <a:gd name="connsiteY4-200" fmla="*/ 12700 h 260928"/>
                <a:gd name="connsiteX0-201" fmla="*/ 622300 w 2585260"/>
                <a:gd name="connsiteY0-202" fmla="*/ 40409 h 288637"/>
                <a:gd name="connsiteX1-203" fmla="*/ 2585260 w 2585260"/>
                <a:gd name="connsiteY1-204" fmla="*/ 0 h 288637"/>
                <a:gd name="connsiteX2-205" fmla="*/ 1673169 w 2585260"/>
                <a:gd name="connsiteY2-206" fmla="*/ 288637 h 288637"/>
                <a:gd name="connsiteX3-207" fmla="*/ 0 w 2585260"/>
                <a:gd name="connsiteY3-208" fmla="*/ 281709 h 288637"/>
                <a:gd name="connsiteX4-209" fmla="*/ 622300 w 2585260"/>
                <a:gd name="connsiteY4-210" fmla="*/ 40409 h 288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85260" h="288637">
                  <a:moveTo>
                    <a:pt x="622300" y="40409"/>
                  </a:moveTo>
                  <a:lnTo>
                    <a:pt x="2585260" y="0"/>
                  </a:lnTo>
                  <a:lnTo>
                    <a:pt x="1673169" y="288637"/>
                  </a:lnTo>
                  <a:lnTo>
                    <a:pt x="0" y="281709"/>
                  </a:lnTo>
                  <a:lnTo>
                    <a:pt x="622300" y="404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589A"/>
                </a:gs>
                <a:gs pos="83000">
                  <a:srgbClr val="009BD2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1270">
              <a:solidFill>
                <a:schemeClr val="bg1">
                  <a:alpha val="57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060327" y="4167188"/>
              <a:ext cx="106363" cy="1047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900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4348" name="Picture 2" descr="C:\Users\Administrator\Desktop\图片1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79" b="14151"/>
            <a:stretch>
              <a:fillRect/>
            </a:stretch>
          </p:blipFill>
          <p:spPr bwMode="auto">
            <a:xfrm>
              <a:off x="-252536" y="88899"/>
              <a:ext cx="4662488" cy="4648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任意多边形 2"/>
            <p:cNvSpPr/>
            <p:nvPr/>
          </p:nvSpPr>
          <p:spPr>
            <a:xfrm>
              <a:off x="1082552" y="3390900"/>
              <a:ext cx="2009775" cy="906463"/>
            </a:xfrm>
            <a:custGeom>
              <a:avLst/>
              <a:gdLst>
                <a:gd name="connsiteX0" fmla="*/ 0 w 1968500"/>
                <a:gd name="connsiteY0" fmla="*/ 622300 h 647700"/>
                <a:gd name="connsiteX1" fmla="*/ 749300 w 1968500"/>
                <a:gd name="connsiteY1" fmla="*/ 241300 h 647700"/>
                <a:gd name="connsiteX2" fmla="*/ 952500 w 1968500"/>
                <a:gd name="connsiteY2" fmla="*/ 647700 h 647700"/>
                <a:gd name="connsiteX3" fmla="*/ 1968500 w 1968500"/>
                <a:gd name="connsiteY3" fmla="*/ 0 h 647700"/>
                <a:gd name="connsiteX4" fmla="*/ 1968500 w 1968500"/>
                <a:gd name="connsiteY4" fmla="*/ 0 h 647700"/>
                <a:gd name="connsiteX0-1" fmla="*/ 0 w 1968500"/>
                <a:gd name="connsiteY0-2" fmla="*/ 622300 h 647700"/>
                <a:gd name="connsiteX1-3" fmla="*/ 749300 w 1968500"/>
                <a:gd name="connsiteY1-4" fmla="*/ 241300 h 647700"/>
                <a:gd name="connsiteX2-5" fmla="*/ 952500 w 1968500"/>
                <a:gd name="connsiteY2-6" fmla="*/ 647700 h 647700"/>
                <a:gd name="connsiteX3-7" fmla="*/ 1968500 w 1968500"/>
                <a:gd name="connsiteY3-8" fmla="*/ 0 h 647700"/>
                <a:gd name="connsiteX0-9" fmla="*/ 0 w 1937886"/>
                <a:gd name="connsiteY0-10" fmla="*/ 519245 h 544645"/>
                <a:gd name="connsiteX1-11" fmla="*/ 749300 w 1937886"/>
                <a:gd name="connsiteY1-12" fmla="*/ 138245 h 544645"/>
                <a:gd name="connsiteX2-13" fmla="*/ 952500 w 1937886"/>
                <a:gd name="connsiteY2-14" fmla="*/ 544645 h 544645"/>
                <a:gd name="connsiteX3-15" fmla="*/ 1937886 w 1937886"/>
                <a:gd name="connsiteY3-16" fmla="*/ 0 h 5446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37886" h="544645">
                  <a:moveTo>
                    <a:pt x="0" y="519245"/>
                  </a:moveTo>
                  <a:lnTo>
                    <a:pt x="749300" y="138245"/>
                  </a:lnTo>
                  <a:lnTo>
                    <a:pt x="952500" y="544645"/>
                  </a:lnTo>
                  <a:lnTo>
                    <a:pt x="1937886" y="0"/>
                  </a:lnTo>
                </a:path>
              </a:pathLst>
            </a:cu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066927" y="3336925"/>
              <a:ext cx="106363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795340" y="3556000"/>
              <a:ext cx="104775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 rot="11076812">
              <a:off x="2477882" y="2621614"/>
              <a:ext cx="751018" cy="1979888"/>
            </a:xfrm>
            <a:custGeom>
              <a:avLst/>
              <a:gdLst>
                <a:gd name="connsiteX0" fmla="*/ 0 w 786508"/>
                <a:gd name="connsiteY0" fmla="*/ 392483 h 784966"/>
                <a:gd name="connsiteX1" fmla="*/ 196627 w 786508"/>
                <a:gd name="connsiteY1" fmla="*/ 392483 h 784966"/>
                <a:gd name="connsiteX2" fmla="*/ 196627 w 786508"/>
                <a:gd name="connsiteY2" fmla="*/ 0 h 784966"/>
                <a:gd name="connsiteX3" fmla="*/ 589881 w 786508"/>
                <a:gd name="connsiteY3" fmla="*/ 0 h 784966"/>
                <a:gd name="connsiteX4" fmla="*/ 589881 w 786508"/>
                <a:gd name="connsiteY4" fmla="*/ 392483 h 784966"/>
                <a:gd name="connsiteX5" fmla="*/ 786508 w 786508"/>
                <a:gd name="connsiteY5" fmla="*/ 392483 h 784966"/>
                <a:gd name="connsiteX6" fmla="*/ 393254 w 786508"/>
                <a:gd name="connsiteY6" fmla="*/ 784966 h 784966"/>
                <a:gd name="connsiteX7" fmla="*/ 0 w 786508"/>
                <a:gd name="connsiteY7" fmla="*/ 392483 h 784966"/>
                <a:gd name="connsiteX0-1" fmla="*/ 0 w 786508"/>
                <a:gd name="connsiteY0-2" fmla="*/ 514005 h 906488"/>
                <a:gd name="connsiteX1-3" fmla="*/ 196627 w 786508"/>
                <a:gd name="connsiteY1-4" fmla="*/ 514005 h 906488"/>
                <a:gd name="connsiteX2-5" fmla="*/ 196627 w 786508"/>
                <a:gd name="connsiteY2-6" fmla="*/ 121522 h 906488"/>
                <a:gd name="connsiteX3-7" fmla="*/ 653803 w 786508"/>
                <a:gd name="connsiteY3-8" fmla="*/ 0 h 906488"/>
                <a:gd name="connsiteX4-9" fmla="*/ 589881 w 786508"/>
                <a:gd name="connsiteY4-10" fmla="*/ 514005 h 906488"/>
                <a:gd name="connsiteX5-11" fmla="*/ 786508 w 786508"/>
                <a:gd name="connsiteY5-12" fmla="*/ 514005 h 906488"/>
                <a:gd name="connsiteX6-13" fmla="*/ 393254 w 786508"/>
                <a:gd name="connsiteY6-14" fmla="*/ 906488 h 906488"/>
                <a:gd name="connsiteX7-15" fmla="*/ 0 w 786508"/>
                <a:gd name="connsiteY7-16" fmla="*/ 514005 h 906488"/>
                <a:gd name="connsiteX0-17" fmla="*/ 0 w 786508"/>
                <a:gd name="connsiteY0-18" fmla="*/ 514005 h 906488"/>
                <a:gd name="connsiteX1-19" fmla="*/ 196627 w 786508"/>
                <a:gd name="connsiteY1-20" fmla="*/ 514005 h 906488"/>
                <a:gd name="connsiteX2-21" fmla="*/ 158748 w 786508"/>
                <a:gd name="connsiteY2-22" fmla="*/ 125467 h 906488"/>
                <a:gd name="connsiteX3-23" fmla="*/ 653803 w 786508"/>
                <a:gd name="connsiteY3-24" fmla="*/ 0 h 906488"/>
                <a:gd name="connsiteX4-25" fmla="*/ 589881 w 786508"/>
                <a:gd name="connsiteY4-26" fmla="*/ 514005 h 906488"/>
                <a:gd name="connsiteX5-27" fmla="*/ 786508 w 786508"/>
                <a:gd name="connsiteY5-28" fmla="*/ 514005 h 906488"/>
                <a:gd name="connsiteX6-29" fmla="*/ 393254 w 786508"/>
                <a:gd name="connsiteY6-30" fmla="*/ 906488 h 906488"/>
                <a:gd name="connsiteX7-31" fmla="*/ 0 w 786508"/>
                <a:gd name="connsiteY7-32" fmla="*/ 514005 h 906488"/>
                <a:gd name="connsiteX0-33" fmla="*/ 0 w 786508"/>
                <a:gd name="connsiteY0-34" fmla="*/ 514005 h 906488"/>
                <a:gd name="connsiteX1-35" fmla="*/ 196627 w 786508"/>
                <a:gd name="connsiteY1-36" fmla="*/ 514005 h 906488"/>
                <a:gd name="connsiteX2-37" fmla="*/ 238404 w 786508"/>
                <a:gd name="connsiteY2-38" fmla="*/ 90144 h 906488"/>
                <a:gd name="connsiteX3-39" fmla="*/ 653803 w 786508"/>
                <a:gd name="connsiteY3-40" fmla="*/ 0 h 906488"/>
                <a:gd name="connsiteX4-41" fmla="*/ 589881 w 786508"/>
                <a:gd name="connsiteY4-42" fmla="*/ 514005 h 906488"/>
                <a:gd name="connsiteX5-43" fmla="*/ 786508 w 786508"/>
                <a:gd name="connsiteY5-44" fmla="*/ 514005 h 906488"/>
                <a:gd name="connsiteX6-45" fmla="*/ 393254 w 786508"/>
                <a:gd name="connsiteY6-46" fmla="*/ 906488 h 906488"/>
                <a:gd name="connsiteX7-47" fmla="*/ 0 w 786508"/>
                <a:gd name="connsiteY7-48" fmla="*/ 514005 h 906488"/>
                <a:gd name="connsiteX0-49" fmla="*/ 0 w 786508"/>
                <a:gd name="connsiteY0-50" fmla="*/ 532900 h 925383"/>
                <a:gd name="connsiteX1-51" fmla="*/ 196627 w 786508"/>
                <a:gd name="connsiteY1-52" fmla="*/ 532900 h 925383"/>
                <a:gd name="connsiteX2-53" fmla="*/ 238404 w 786508"/>
                <a:gd name="connsiteY2-54" fmla="*/ 109039 h 925383"/>
                <a:gd name="connsiteX3-55" fmla="*/ 653803 w 786508"/>
                <a:gd name="connsiteY3-56" fmla="*/ 18895 h 925383"/>
                <a:gd name="connsiteX4-57" fmla="*/ 589881 w 786508"/>
                <a:gd name="connsiteY4-58" fmla="*/ 532900 h 925383"/>
                <a:gd name="connsiteX5-59" fmla="*/ 786508 w 786508"/>
                <a:gd name="connsiteY5-60" fmla="*/ 532900 h 925383"/>
                <a:gd name="connsiteX6-61" fmla="*/ 393254 w 786508"/>
                <a:gd name="connsiteY6-62" fmla="*/ 925383 h 925383"/>
                <a:gd name="connsiteX7-63" fmla="*/ 0 w 786508"/>
                <a:gd name="connsiteY7-64" fmla="*/ 532900 h 925383"/>
                <a:gd name="connsiteX0-65" fmla="*/ 0 w 786508"/>
                <a:gd name="connsiteY0-66" fmla="*/ 533696 h 926179"/>
                <a:gd name="connsiteX1-67" fmla="*/ 196627 w 786508"/>
                <a:gd name="connsiteY1-68" fmla="*/ 533696 h 926179"/>
                <a:gd name="connsiteX2-69" fmla="*/ 238404 w 786508"/>
                <a:gd name="connsiteY2-70" fmla="*/ 109835 h 926179"/>
                <a:gd name="connsiteX3-71" fmla="*/ 653803 w 786508"/>
                <a:gd name="connsiteY3-72" fmla="*/ 19691 h 926179"/>
                <a:gd name="connsiteX4-73" fmla="*/ 589881 w 786508"/>
                <a:gd name="connsiteY4-74" fmla="*/ 533696 h 926179"/>
                <a:gd name="connsiteX5-75" fmla="*/ 786508 w 786508"/>
                <a:gd name="connsiteY5-76" fmla="*/ 533696 h 926179"/>
                <a:gd name="connsiteX6-77" fmla="*/ 393254 w 786508"/>
                <a:gd name="connsiteY6-78" fmla="*/ 926179 h 926179"/>
                <a:gd name="connsiteX7-79" fmla="*/ 0 w 786508"/>
                <a:gd name="connsiteY7-80" fmla="*/ 533696 h 926179"/>
                <a:gd name="connsiteX0-81" fmla="*/ 0 w 786508"/>
                <a:gd name="connsiteY0-82" fmla="*/ 533696 h 926179"/>
                <a:gd name="connsiteX1-83" fmla="*/ 196627 w 786508"/>
                <a:gd name="connsiteY1-84" fmla="*/ 533696 h 926179"/>
                <a:gd name="connsiteX2-85" fmla="*/ 238404 w 786508"/>
                <a:gd name="connsiteY2-86" fmla="*/ 109835 h 926179"/>
                <a:gd name="connsiteX3-87" fmla="*/ 653803 w 786508"/>
                <a:gd name="connsiteY3-88" fmla="*/ 19691 h 926179"/>
                <a:gd name="connsiteX4-89" fmla="*/ 589881 w 786508"/>
                <a:gd name="connsiteY4-90" fmla="*/ 533696 h 926179"/>
                <a:gd name="connsiteX5-91" fmla="*/ 786508 w 786508"/>
                <a:gd name="connsiteY5-92" fmla="*/ 533696 h 926179"/>
                <a:gd name="connsiteX6-93" fmla="*/ 393254 w 786508"/>
                <a:gd name="connsiteY6-94" fmla="*/ 926179 h 926179"/>
                <a:gd name="connsiteX7-95" fmla="*/ 0 w 786508"/>
                <a:gd name="connsiteY7-96" fmla="*/ 533696 h 926179"/>
                <a:gd name="connsiteX0-97" fmla="*/ 0 w 786508"/>
                <a:gd name="connsiteY0-98" fmla="*/ 533696 h 926179"/>
                <a:gd name="connsiteX1-99" fmla="*/ 196627 w 786508"/>
                <a:gd name="connsiteY1-100" fmla="*/ 533696 h 926179"/>
                <a:gd name="connsiteX2-101" fmla="*/ 238404 w 786508"/>
                <a:gd name="connsiteY2-102" fmla="*/ 109835 h 926179"/>
                <a:gd name="connsiteX3-103" fmla="*/ 653803 w 786508"/>
                <a:gd name="connsiteY3-104" fmla="*/ 19691 h 926179"/>
                <a:gd name="connsiteX4-105" fmla="*/ 589881 w 786508"/>
                <a:gd name="connsiteY4-106" fmla="*/ 533696 h 926179"/>
                <a:gd name="connsiteX5-107" fmla="*/ 786508 w 786508"/>
                <a:gd name="connsiteY5-108" fmla="*/ 533696 h 926179"/>
                <a:gd name="connsiteX6-109" fmla="*/ 393254 w 786508"/>
                <a:gd name="connsiteY6-110" fmla="*/ 926179 h 926179"/>
                <a:gd name="connsiteX7-111" fmla="*/ 0 w 786508"/>
                <a:gd name="connsiteY7-112" fmla="*/ 533696 h 926179"/>
                <a:gd name="connsiteX0-113" fmla="*/ 0 w 930908"/>
                <a:gd name="connsiteY0-114" fmla="*/ 848844 h 1241327"/>
                <a:gd name="connsiteX1-115" fmla="*/ 196627 w 930908"/>
                <a:gd name="connsiteY1-116" fmla="*/ 848844 h 1241327"/>
                <a:gd name="connsiteX2-117" fmla="*/ 238404 w 930908"/>
                <a:gd name="connsiteY2-118" fmla="*/ 424983 h 1241327"/>
                <a:gd name="connsiteX3-119" fmla="*/ 930908 w 930908"/>
                <a:gd name="connsiteY3-120" fmla="*/ 12237 h 1241327"/>
                <a:gd name="connsiteX4-121" fmla="*/ 589881 w 930908"/>
                <a:gd name="connsiteY4-122" fmla="*/ 848844 h 1241327"/>
                <a:gd name="connsiteX5-123" fmla="*/ 786508 w 930908"/>
                <a:gd name="connsiteY5-124" fmla="*/ 848844 h 1241327"/>
                <a:gd name="connsiteX6-125" fmla="*/ 393254 w 930908"/>
                <a:gd name="connsiteY6-126" fmla="*/ 1241327 h 1241327"/>
                <a:gd name="connsiteX7-127" fmla="*/ 0 w 930908"/>
                <a:gd name="connsiteY7-128" fmla="*/ 848844 h 1241327"/>
                <a:gd name="connsiteX0-129" fmla="*/ 0 w 930908"/>
                <a:gd name="connsiteY0-130" fmla="*/ 848844 h 1241327"/>
                <a:gd name="connsiteX1-131" fmla="*/ 196627 w 930908"/>
                <a:gd name="connsiteY1-132" fmla="*/ 848844 h 1241327"/>
                <a:gd name="connsiteX2-133" fmla="*/ 238404 w 930908"/>
                <a:gd name="connsiteY2-134" fmla="*/ 424983 h 1241327"/>
                <a:gd name="connsiteX3-135" fmla="*/ 930908 w 930908"/>
                <a:gd name="connsiteY3-136" fmla="*/ 12237 h 1241327"/>
                <a:gd name="connsiteX4-137" fmla="*/ 589881 w 930908"/>
                <a:gd name="connsiteY4-138" fmla="*/ 848844 h 1241327"/>
                <a:gd name="connsiteX5-139" fmla="*/ 786508 w 930908"/>
                <a:gd name="connsiteY5-140" fmla="*/ 848844 h 1241327"/>
                <a:gd name="connsiteX6-141" fmla="*/ 393254 w 930908"/>
                <a:gd name="connsiteY6-142" fmla="*/ 1241327 h 1241327"/>
                <a:gd name="connsiteX7-143" fmla="*/ 0 w 930908"/>
                <a:gd name="connsiteY7-144" fmla="*/ 848844 h 1241327"/>
                <a:gd name="connsiteX0-145" fmla="*/ 2251 w 933159"/>
                <a:gd name="connsiteY0-146" fmla="*/ 848844 h 1241327"/>
                <a:gd name="connsiteX1-147" fmla="*/ 198878 w 933159"/>
                <a:gd name="connsiteY1-148" fmla="*/ 848844 h 1241327"/>
                <a:gd name="connsiteX2-149" fmla="*/ 95497 w 933159"/>
                <a:gd name="connsiteY2-150" fmla="*/ 454203 h 1241327"/>
                <a:gd name="connsiteX3-151" fmla="*/ 933159 w 933159"/>
                <a:gd name="connsiteY3-152" fmla="*/ 12237 h 1241327"/>
                <a:gd name="connsiteX4-153" fmla="*/ 592132 w 933159"/>
                <a:gd name="connsiteY4-154" fmla="*/ 848844 h 1241327"/>
                <a:gd name="connsiteX5-155" fmla="*/ 788759 w 933159"/>
                <a:gd name="connsiteY5-156" fmla="*/ 848844 h 1241327"/>
                <a:gd name="connsiteX6-157" fmla="*/ 395505 w 933159"/>
                <a:gd name="connsiteY6-158" fmla="*/ 1241327 h 1241327"/>
                <a:gd name="connsiteX7-159" fmla="*/ 2251 w 933159"/>
                <a:gd name="connsiteY7-160" fmla="*/ 848844 h 1241327"/>
                <a:gd name="connsiteX0-161" fmla="*/ 0 w 930908"/>
                <a:gd name="connsiteY0-162" fmla="*/ 848844 h 1241327"/>
                <a:gd name="connsiteX1-163" fmla="*/ 196627 w 930908"/>
                <a:gd name="connsiteY1-164" fmla="*/ 848844 h 1241327"/>
                <a:gd name="connsiteX2-165" fmla="*/ 93246 w 930908"/>
                <a:gd name="connsiteY2-166" fmla="*/ 454203 h 1241327"/>
                <a:gd name="connsiteX3-167" fmla="*/ 930908 w 930908"/>
                <a:gd name="connsiteY3-168" fmla="*/ 12237 h 1241327"/>
                <a:gd name="connsiteX4-169" fmla="*/ 589881 w 930908"/>
                <a:gd name="connsiteY4-170" fmla="*/ 848844 h 1241327"/>
                <a:gd name="connsiteX5-171" fmla="*/ 786508 w 930908"/>
                <a:gd name="connsiteY5-172" fmla="*/ 848844 h 1241327"/>
                <a:gd name="connsiteX6-173" fmla="*/ 393254 w 930908"/>
                <a:gd name="connsiteY6-174" fmla="*/ 1241327 h 1241327"/>
                <a:gd name="connsiteX7-175" fmla="*/ 0 w 930908"/>
                <a:gd name="connsiteY7-176" fmla="*/ 848844 h 1241327"/>
                <a:gd name="connsiteX0-177" fmla="*/ 0 w 930908"/>
                <a:gd name="connsiteY0-178" fmla="*/ 848844 h 1241327"/>
                <a:gd name="connsiteX1-179" fmla="*/ 196627 w 930908"/>
                <a:gd name="connsiteY1-180" fmla="*/ 848844 h 1241327"/>
                <a:gd name="connsiteX2-181" fmla="*/ 93246 w 930908"/>
                <a:gd name="connsiteY2-182" fmla="*/ 454203 h 1241327"/>
                <a:gd name="connsiteX3-183" fmla="*/ 930908 w 930908"/>
                <a:gd name="connsiteY3-184" fmla="*/ 12237 h 1241327"/>
                <a:gd name="connsiteX4-185" fmla="*/ 589881 w 930908"/>
                <a:gd name="connsiteY4-186" fmla="*/ 848844 h 1241327"/>
                <a:gd name="connsiteX5-187" fmla="*/ 786508 w 930908"/>
                <a:gd name="connsiteY5-188" fmla="*/ 848844 h 1241327"/>
                <a:gd name="connsiteX6-189" fmla="*/ 393254 w 930908"/>
                <a:gd name="connsiteY6-190" fmla="*/ 1241327 h 1241327"/>
                <a:gd name="connsiteX7-191" fmla="*/ 0 w 930908"/>
                <a:gd name="connsiteY7-192" fmla="*/ 848844 h 1241327"/>
                <a:gd name="connsiteX0-193" fmla="*/ 0 w 930908"/>
                <a:gd name="connsiteY0-194" fmla="*/ 848844 h 1241327"/>
                <a:gd name="connsiteX1-195" fmla="*/ 196627 w 930908"/>
                <a:gd name="connsiteY1-196" fmla="*/ 848844 h 1241327"/>
                <a:gd name="connsiteX2-197" fmla="*/ 93246 w 930908"/>
                <a:gd name="connsiteY2-198" fmla="*/ 454203 h 1241327"/>
                <a:gd name="connsiteX3-199" fmla="*/ 930908 w 930908"/>
                <a:gd name="connsiteY3-200" fmla="*/ 12237 h 1241327"/>
                <a:gd name="connsiteX4-201" fmla="*/ 589881 w 930908"/>
                <a:gd name="connsiteY4-202" fmla="*/ 848844 h 1241327"/>
                <a:gd name="connsiteX5-203" fmla="*/ 786508 w 930908"/>
                <a:gd name="connsiteY5-204" fmla="*/ 848844 h 1241327"/>
                <a:gd name="connsiteX6-205" fmla="*/ 393254 w 930908"/>
                <a:gd name="connsiteY6-206" fmla="*/ 1241327 h 1241327"/>
                <a:gd name="connsiteX7-207" fmla="*/ 0 w 930908"/>
                <a:gd name="connsiteY7-208" fmla="*/ 848844 h 1241327"/>
                <a:gd name="connsiteX0-209" fmla="*/ 0 w 930908"/>
                <a:gd name="connsiteY0-210" fmla="*/ 836607 h 1229090"/>
                <a:gd name="connsiteX1-211" fmla="*/ 196627 w 930908"/>
                <a:gd name="connsiteY1-212" fmla="*/ 836607 h 1229090"/>
                <a:gd name="connsiteX2-213" fmla="*/ 93246 w 930908"/>
                <a:gd name="connsiteY2-214" fmla="*/ 441966 h 1229090"/>
                <a:gd name="connsiteX3-215" fmla="*/ 930908 w 930908"/>
                <a:gd name="connsiteY3-216" fmla="*/ 0 h 1229090"/>
                <a:gd name="connsiteX4-217" fmla="*/ 589881 w 930908"/>
                <a:gd name="connsiteY4-218" fmla="*/ 836607 h 1229090"/>
                <a:gd name="connsiteX5-219" fmla="*/ 786508 w 930908"/>
                <a:gd name="connsiteY5-220" fmla="*/ 836607 h 1229090"/>
                <a:gd name="connsiteX6-221" fmla="*/ 393254 w 930908"/>
                <a:gd name="connsiteY6-222" fmla="*/ 1229090 h 1229090"/>
                <a:gd name="connsiteX7-223" fmla="*/ 0 w 930908"/>
                <a:gd name="connsiteY7-224" fmla="*/ 836607 h 1229090"/>
                <a:gd name="connsiteX0-225" fmla="*/ 0 w 930908"/>
                <a:gd name="connsiteY0-226" fmla="*/ 836607 h 1229090"/>
                <a:gd name="connsiteX1-227" fmla="*/ 196627 w 930908"/>
                <a:gd name="connsiteY1-228" fmla="*/ 836607 h 1229090"/>
                <a:gd name="connsiteX2-229" fmla="*/ 93246 w 930908"/>
                <a:gd name="connsiteY2-230" fmla="*/ 441966 h 1229090"/>
                <a:gd name="connsiteX3-231" fmla="*/ 930908 w 930908"/>
                <a:gd name="connsiteY3-232" fmla="*/ 0 h 1229090"/>
                <a:gd name="connsiteX4-233" fmla="*/ 589881 w 930908"/>
                <a:gd name="connsiteY4-234" fmla="*/ 836607 h 1229090"/>
                <a:gd name="connsiteX5-235" fmla="*/ 786508 w 930908"/>
                <a:gd name="connsiteY5-236" fmla="*/ 836607 h 1229090"/>
                <a:gd name="connsiteX6-237" fmla="*/ 393254 w 930908"/>
                <a:gd name="connsiteY6-238" fmla="*/ 1229090 h 1229090"/>
                <a:gd name="connsiteX7-239" fmla="*/ 0 w 930908"/>
                <a:gd name="connsiteY7-240" fmla="*/ 836607 h 1229090"/>
                <a:gd name="connsiteX0-241" fmla="*/ 0 w 930908"/>
                <a:gd name="connsiteY0-242" fmla="*/ 836607 h 1229090"/>
                <a:gd name="connsiteX1-243" fmla="*/ 196627 w 930908"/>
                <a:gd name="connsiteY1-244" fmla="*/ 836607 h 1229090"/>
                <a:gd name="connsiteX2-245" fmla="*/ 127702 w 930908"/>
                <a:gd name="connsiteY2-246" fmla="*/ 540845 h 1229090"/>
                <a:gd name="connsiteX3-247" fmla="*/ 930908 w 930908"/>
                <a:gd name="connsiteY3-248" fmla="*/ 0 h 1229090"/>
                <a:gd name="connsiteX4-249" fmla="*/ 589881 w 930908"/>
                <a:gd name="connsiteY4-250" fmla="*/ 836607 h 1229090"/>
                <a:gd name="connsiteX5-251" fmla="*/ 786508 w 930908"/>
                <a:gd name="connsiteY5-252" fmla="*/ 836607 h 1229090"/>
                <a:gd name="connsiteX6-253" fmla="*/ 393254 w 930908"/>
                <a:gd name="connsiteY6-254" fmla="*/ 1229090 h 1229090"/>
                <a:gd name="connsiteX7-255" fmla="*/ 0 w 930908"/>
                <a:gd name="connsiteY7-256" fmla="*/ 836607 h 1229090"/>
                <a:gd name="connsiteX0-257" fmla="*/ 0 w 930908"/>
                <a:gd name="connsiteY0-258" fmla="*/ 836607 h 1229090"/>
                <a:gd name="connsiteX1-259" fmla="*/ 196627 w 930908"/>
                <a:gd name="connsiteY1-260" fmla="*/ 836607 h 1229090"/>
                <a:gd name="connsiteX2-261" fmla="*/ 185114 w 930908"/>
                <a:gd name="connsiteY2-262" fmla="*/ 352324 h 1229090"/>
                <a:gd name="connsiteX3-263" fmla="*/ 930908 w 930908"/>
                <a:gd name="connsiteY3-264" fmla="*/ 0 h 1229090"/>
                <a:gd name="connsiteX4-265" fmla="*/ 589881 w 930908"/>
                <a:gd name="connsiteY4-266" fmla="*/ 836607 h 1229090"/>
                <a:gd name="connsiteX5-267" fmla="*/ 786508 w 930908"/>
                <a:gd name="connsiteY5-268" fmla="*/ 836607 h 1229090"/>
                <a:gd name="connsiteX6-269" fmla="*/ 393254 w 930908"/>
                <a:gd name="connsiteY6-270" fmla="*/ 1229090 h 1229090"/>
                <a:gd name="connsiteX7-271" fmla="*/ 0 w 930908"/>
                <a:gd name="connsiteY7-272" fmla="*/ 836607 h 1229090"/>
                <a:gd name="connsiteX0-273" fmla="*/ 0 w 1096216"/>
                <a:gd name="connsiteY0-274" fmla="*/ 810053 h 1202536"/>
                <a:gd name="connsiteX1-275" fmla="*/ 196627 w 1096216"/>
                <a:gd name="connsiteY1-276" fmla="*/ 810053 h 1202536"/>
                <a:gd name="connsiteX2-277" fmla="*/ 185114 w 1096216"/>
                <a:gd name="connsiteY2-278" fmla="*/ 325770 h 1202536"/>
                <a:gd name="connsiteX3-279" fmla="*/ 1096216 w 1096216"/>
                <a:gd name="connsiteY3-280" fmla="*/ 0 h 1202536"/>
                <a:gd name="connsiteX4-281" fmla="*/ 589881 w 1096216"/>
                <a:gd name="connsiteY4-282" fmla="*/ 810053 h 1202536"/>
                <a:gd name="connsiteX5-283" fmla="*/ 786508 w 1096216"/>
                <a:gd name="connsiteY5-284" fmla="*/ 810053 h 1202536"/>
                <a:gd name="connsiteX6-285" fmla="*/ 393254 w 1096216"/>
                <a:gd name="connsiteY6-286" fmla="*/ 1202536 h 1202536"/>
                <a:gd name="connsiteX7-287" fmla="*/ 0 w 1096216"/>
                <a:gd name="connsiteY7-288" fmla="*/ 810053 h 1202536"/>
                <a:gd name="connsiteX0-289" fmla="*/ 0 w 1096216"/>
                <a:gd name="connsiteY0-290" fmla="*/ 810053 h 1202536"/>
                <a:gd name="connsiteX1-291" fmla="*/ 196627 w 1096216"/>
                <a:gd name="connsiteY1-292" fmla="*/ 810053 h 1202536"/>
                <a:gd name="connsiteX2-293" fmla="*/ 185114 w 1096216"/>
                <a:gd name="connsiteY2-294" fmla="*/ 325770 h 1202536"/>
                <a:gd name="connsiteX3-295" fmla="*/ 1096216 w 1096216"/>
                <a:gd name="connsiteY3-296" fmla="*/ 0 h 1202536"/>
                <a:gd name="connsiteX4-297" fmla="*/ 589881 w 1096216"/>
                <a:gd name="connsiteY4-298" fmla="*/ 810053 h 1202536"/>
                <a:gd name="connsiteX5-299" fmla="*/ 786508 w 1096216"/>
                <a:gd name="connsiteY5-300" fmla="*/ 810053 h 1202536"/>
                <a:gd name="connsiteX6-301" fmla="*/ 393254 w 1096216"/>
                <a:gd name="connsiteY6-302" fmla="*/ 1202536 h 1202536"/>
                <a:gd name="connsiteX7-303" fmla="*/ 0 w 1096216"/>
                <a:gd name="connsiteY7-304" fmla="*/ 810053 h 1202536"/>
                <a:gd name="connsiteX0-305" fmla="*/ 0 w 1096216"/>
                <a:gd name="connsiteY0-306" fmla="*/ 810053 h 1202536"/>
                <a:gd name="connsiteX1-307" fmla="*/ 196627 w 1096216"/>
                <a:gd name="connsiteY1-308" fmla="*/ 810053 h 1202536"/>
                <a:gd name="connsiteX2-309" fmla="*/ 185114 w 1096216"/>
                <a:gd name="connsiteY2-310" fmla="*/ 325770 h 1202536"/>
                <a:gd name="connsiteX3-311" fmla="*/ 1096216 w 1096216"/>
                <a:gd name="connsiteY3-312" fmla="*/ 0 h 1202536"/>
                <a:gd name="connsiteX4-313" fmla="*/ 589881 w 1096216"/>
                <a:gd name="connsiteY4-314" fmla="*/ 810053 h 1202536"/>
                <a:gd name="connsiteX5-315" fmla="*/ 786508 w 1096216"/>
                <a:gd name="connsiteY5-316" fmla="*/ 810053 h 1202536"/>
                <a:gd name="connsiteX6-317" fmla="*/ 393254 w 1096216"/>
                <a:gd name="connsiteY6-318" fmla="*/ 1202536 h 1202536"/>
                <a:gd name="connsiteX7-319" fmla="*/ 0 w 1096216"/>
                <a:gd name="connsiteY7-320" fmla="*/ 810053 h 1202536"/>
                <a:gd name="connsiteX0-321" fmla="*/ 0 w 1082816"/>
                <a:gd name="connsiteY0-322" fmla="*/ 837841 h 1230324"/>
                <a:gd name="connsiteX1-323" fmla="*/ 196627 w 1082816"/>
                <a:gd name="connsiteY1-324" fmla="*/ 837841 h 1230324"/>
                <a:gd name="connsiteX2-325" fmla="*/ 185114 w 1082816"/>
                <a:gd name="connsiteY2-326" fmla="*/ 353558 h 1230324"/>
                <a:gd name="connsiteX3-327" fmla="*/ 1082816 w 1082816"/>
                <a:gd name="connsiteY3-328" fmla="*/ 0 h 1230324"/>
                <a:gd name="connsiteX4-329" fmla="*/ 589881 w 1082816"/>
                <a:gd name="connsiteY4-330" fmla="*/ 837841 h 1230324"/>
                <a:gd name="connsiteX5-331" fmla="*/ 786508 w 1082816"/>
                <a:gd name="connsiteY5-332" fmla="*/ 837841 h 1230324"/>
                <a:gd name="connsiteX6-333" fmla="*/ 393254 w 1082816"/>
                <a:gd name="connsiteY6-334" fmla="*/ 1230324 h 1230324"/>
                <a:gd name="connsiteX7-335" fmla="*/ 0 w 1082816"/>
                <a:gd name="connsiteY7-336" fmla="*/ 837841 h 1230324"/>
                <a:gd name="connsiteX0-337" fmla="*/ 0 w 1082816"/>
                <a:gd name="connsiteY0-338" fmla="*/ 837841 h 1230324"/>
                <a:gd name="connsiteX1-339" fmla="*/ 196627 w 1082816"/>
                <a:gd name="connsiteY1-340" fmla="*/ 837841 h 1230324"/>
                <a:gd name="connsiteX2-341" fmla="*/ 185114 w 1082816"/>
                <a:gd name="connsiteY2-342" fmla="*/ 353558 h 1230324"/>
                <a:gd name="connsiteX3-343" fmla="*/ 1082816 w 1082816"/>
                <a:gd name="connsiteY3-344" fmla="*/ 0 h 1230324"/>
                <a:gd name="connsiteX4-345" fmla="*/ 589881 w 1082816"/>
                <a:gd name="connsiteY4-346" fmla="*/ 837841 h 1230324"/>
                <a:gd name="connsiteX5-347" fmla="*/ 786508 w 1082816"/>
                <a:gd name="connsiteY5-348" fmla="*/ 837841 h 1230324"/>
                <a:gd name="connsiteX6-349" fmla="*/ 393254 w 1082816"/>
                <a:gd name="connsiteY6-350" fmla="*/ 1230324 h 1230324"/>
                <a:gd name="connsiteX7-351" fmla="*/ 0 w 1082816"/>
                <a:gd name="connsiteY7-352" fmla="*/ 837841 h 1230324"/>
                <a:gd name="connsiteX0-353" fmla="*/ 0 w 1128583"/>
                <a:gd name="connsiteY0-354" fmla="*/ 812357 h 1204840"/>
                <a:gd name="connsiteX1-355" fmla="*/ 196627 w 1128583"/>
                <a:gd name="connsiteY1-356" fmla="*/ 812357 h 1204840"/>
                <a:gd name="connsiteX2-357" fmla="*/ 185114 w 1128583"/>
                <a:gd name="connsiteY2-358" fmla="*/ 328074 h 1204840"/>
                <a:gd name="connsiteX3-359" fmla="*/ 1128583 w 1128583"/>
                <a:gd name="connsiteY3-360" fmla="*/ 0 h 1204840"/>
                <a:gd name="connsiteX4-361" fmla="*/ 589881 w 1128583"/>
                <a:gd name="connsiteY4-362" fmla="*/ 812357 h 1204840"/>
                <a:gd name="connsiteX5-363" fmla="*/ 786508 w 1128583"/>
                <a:gd name="connsiteY5-364" fmla="*/ 812357 h 1204840"/>
                <a:gd name="connsiteX6-365" fmla="*/ 393254 w 1128583"/>
                <a:gd name="connsiteY6-366" fmla="*/ 1204840 h 1204840"/>
                <a:gd name="connsiteX7-367" fmla="*/ 0 w 1128583"/>
                <a:gd name="connsiteY7-368" fmla="*/ 812357 h 1204840"/>
                <a:gd name="connsiteX0-369" fmla="*/ 0 w 1128583"/>
                <a:gd name="connsiteY0-370" fmla="*/ 812357 h 1204840"/>
                <a:gd name="connsiteX1-371" fmla="*/ 196627 w 1128583"/>
                <a:gd name="connsiteY1-372" fmla="*/ 812357 h 1204840"/>
                <a:gd name="connsiteX2-373" fmla="*/ 180194 w 1128583"/>
                <a:gd name="connsiteY2-374" fmla="*/ 280956 h 1204840"/>
                <a:gd name="connsiteX3-375" fmla="*/ 1128583 w 1128583"/>
                <a:gd name="connsiteY3-376" fmla="*/ 0 h 1204840"/>
                <a:gd name="connsiteX4-377" fmla="*/ 589881 w 1128583"/>
                <a:gd name="connsiteY4-378" fmla="*/ 812357 h 1204840"/>
                <a:gd name="connsiteX5-379" fmla="*/ 786508 w 1128583"/>
                <a:gd name="connsiteY5-380" fmla="*/ 812357 h 1204840"/>
                <a:gd name="connsiteX6-381" fmla="*/ 393254 w 1128583"/>
                <a:gd name="connsiteY6-382" fmla="*/ 1204840 h 1204840"/>
                <a:gd name="connsiteX7-383" fmla="*/ 0 w 1128583"/>
                <a:gd name="connsiteY7-384" fmla="*/ 812357 h 1204840"/>
                <a:gd name="connsiteX0-385" fmla="*/ 0 w 1107435"/>
                <a:gd name="connsiteY0-386" fmla="*/ 818942 h 1211425"/>
                <a:gd name="connsiteX1-387" fmla="*/ 196627 w 1107435"/>
                <a:gd name="connsiteY1-388" fmla="*/ 818942 h 1211425"/>
                <a:gd name="connsiteX2-389" fmla="*/ 180194 w 1107435"/>
                <a:gd name="connsiteY2-390" fmla="*/ 287541 h 1211425"/>
                <a:gd name="connsiteX3-391" fmla="*/ 1107435 w 1107435"/>
                <a:gd name="connsiteY3-392" fmla="*/ 0 h 1211425"/>
                <a:gd name="connsiteX4-393" fmla="*/ 589881 w 1107435"/>
                <a:gd name="connsiteY4-394" fmla="*/ 818942 h 1211425"/>
                <a:gd name="connsiteX5-395" fmla="*/ 786508 w 1107435"/>
                <a:gd name="connsiteY5-396" fmla="*/ 818942 h 1211425"/>
                <a:gd name="connsiteX6-397" fmla="*/ 393254 w 1107435"/>
                <a:gd name="connsiteY6-398" fmla="*/ 1211425 h 1211425"/>
                <a:gd name="connsiteX7-399" fmla="*/ 0 w 1107435"/>
                <a:gd name="connsiteY7-400" fmla="*/ 818942 h 1211425"/>
                <a:gd name="connsiteX0-401" fmla="*/ 0 w 1107435"/>
                <a:gd name="connsiteY0-402" fmla="*/ 818942 h 1211425"/>
                <a:gd name="connsiteX1-403" fmla="*/ 196627 w 1107435"/>
                <a:gd name="connsiteY1-404" fmla="*/ 818942 h 1211425"/>
                <a:gd name="connsiteX2-405" fmla="*/ 180194 w 1107435"/>
                <a:gd name="connsiteY2-406" fmla="*/ 287541 h 1211425"/>
                <a:gd name="connsiteX3-407" fmla="*/ 1107435 w 1107435"/>
                <a:gd name="connsiteY3-408" fmla="*/ 0 h 1211425"/>
                <a:gd name="connsiteX4-409" fmla="*/ 589881 w 1107435"/>
                <a:gd name="connsiteY4-410" fmla="*/ 818942 h 1211425"/>
                <a:gd name="connsiteX5-411" fmla="*/ 786508 w 1107435"/>
                <a:gd name="connsiteY5-412" fmla="*/ 818942 h 1211425"/>
                <a:gd name="connsiteX6-413" fmla="*/ 393254 w 1107435"/>
                <a:gd name="connsiteY6-414" fmla="*/ 1211425 h 1211425"/>
                <a:gd name="connsiteX7-415" fmla="*/ 0 w 1107435"/>
                <a:gd name="connsiteY7-416" fmla="*/ 818942 h 1211425"/>
                <a:gd name="connsiteX0-417" fmla="*/ 0 w 1107435"/>
                <a:gd name="connsiteY0-418" fmla="*/ 818942 h 1211425"/>
                <a:gd name="connsiteX1-419" fmla="*/ 196627 w 1107435"/>
                <a:gd name="connsiteY1-420" fmla="*/ 818942 h 1211425"/>
                <a:gd name="connsiteX2-421" fmla="*/ 180194 w 1107435"/>
                <a:gd name="connsiteY2-422" fmla="*/ 287541 h 1211425"/>
                <a:gd name="connsiteX3-423" fmla="*/ 1107435 w 1107435"/>
                <a:gd name="connsiteY3-424" fmla="*/ 0 h 1211425"/>
                <a:gd name="connsiteX4-425" fmla="*/ 589881 w 1107435"/>
                <a:gd name="connsiteY4-426" fmla="*/ 818942 h 1211425"/>
                <a:gd name="connsiteX5-427" fmla="*/ 786508 w 1107435"/>
                <a:gd name="connsiteY5-428" fmla="*/ 818942 h 1211425"/>
                <a:gd name="connsiteX6-429" fmla="*/ 393254 w 1107435"/>
                <a:gd name="connsiteY6-430" fmla="*/ 1211425 h 1211425"/>
                <a:gd name="connsiteX7-431" fmla="*/ 0 w 1107435"/>
                <a:gd name="connsiteY7-432" fmla="*/ 818942 h 1211425"/>
                <a:gd name="connsiteX0-433" fmla="*/ 0 w 1027304"/>
                <a:gd name="connsiteY0-434" fmla="*/ 912749 h 1211425"/>
                <a:gd name="connsiteX1-435" fmla="*/ 116496 w 1027304"/>
                <a:gd name="connsiteY1-436" fmla="*/ 818942 h 1211425"/>
                <a:gd name="connsiteX2-437" fmla="*/ 100063 w 1027304"/>
                <a:gd name="connsiteY2-438" fmla="*/ 287541 h 1211425"/>
                <a:gd name="connsiteX3-439" fmla="*/ 1027304 w 1027304"/>
                <a:gd name="connsiteY3-440" fmla="*/ 0 h 1211425"/>
                <a:gd name="connsiteX4-441" fmla="*/ 509750 w 1027304"/>
                <a:gd name="connsiteY4-442" fmla="*/ 818942 h 1211425"/>
                <a:gd name="connsiteX5-443" fmla="*/ 706377 w 1027304"/>
                <a:gd name="connsiteY5-444" fmla="*/ 818942 h 1211425"/>
                <a:gd name="connsiteX6-445" fmla="*/ 313123 w 1027304"/>
                <a:gd name="connsiteY6-446" fmla="*/ 1211425 h 1211425"/>
                <a:gd name="connsiteX7-447" fmla="*/ 0 w 1027304"/>
                <a:gd name="connsiteY7-448" fmla="*/ 912749 h 1211425"/>
                <a:gd name="connsiteX0-449" fmla="*/ 0 w 1027304"/>
                <a:gd name="connsiteY0-450" fmla="*/ 912749 h 1211425"/>
                <a:gd name="connsiteX1-451" fmla="*/ 129200 w 1027304"/>
                <a:gd name="connsiteY1-452" fmla="*/ 818148 h 1211425"/>
                <a:gd name="connsiteX2-453" fmla="*/ 100063 w 1027304"/>
                <a:gd name="connsiteY2-454" fmla="*/ 287541 h 1211425"/>
                <a:gd name="connsiteX3-455" fmla="*/ 1027304 w 1027304"/>
                <a:gd name="connsiteY3-456" fmla="*/ 0 h 1211425"/>
                <a:gd name="connsiteX4-457" fmla="*/ 509750 w 1027304"/>
                <a:gd name="connsiteY4-458" fmla="*/ 818942 h 1211425"/>
                <a:gd name="connsiteX5-459" fmla="*/ 706377 w 1027304"/>
                <a:gd name="connsiteY5-460" fmla="*/ 818942 h 1211425"/>
                <a:gd name="connsiteX6-461" fmla="*/ 313123 w 1027304"/>
                <a:gd name="connsiteY6-462" fmla="*/ 1211425 h 1211425"/>
                <a:gd name="connsiteX7-463" fmla="*/ 0 w 1027304"/>
                <a:gd name="connsiteY7-464" fmla="*/ 912749 h 1211425"/>
                <a:gd name="connsiteX0-465" fmla="*/ 0 w 1027304"/>
                <a:gd name="connsiteY0-466" fmla="*/ 912749 h 1211425"/>
                <a:gd name="connsiteX1-467" fmla="*/ 129200 w 1027304"/>
                <a:gd name="connsiteY1-468" fmla="*/ 818148 h 1211425"/>
                <a:gd name="connsiteX2-469" fmla="*/ 100063 w 1027304"/>
                <a:gd name="connsiteY2-470" fmla="*/ 287541 h 1211425"/>
                <a:gd name="connsiteX3-471" fmla="*/ 1027304 w 1027304"/>
                <a:gd name="connsiteY3-472" fmla="*/ 0 h 1211425"/>
                <a:gd name="connsiteX4-473" fmla="*/ 509750 w 1027304"/>
                <a:gd name="connsiteY4-474" fmla="*/ 818942 h 1211425"/>
                <a:gd name="connsiteX5-475" fmla="*/ 768563 w 1027304"/>
                <a:gd name="connsiteY5-476" fmla="*/ 740961 h 1211425"/>
                <a:gd name="connsiteX6-477" fmla="*/ 313123 w 1027304"/>
                <a:gd name="connsiteY6-478" fmla="*/ 1211425 h 1211425"/>
                <a:gd name="connsiteX7-479" fmla="*/ 0 w 1027304"/>
                <a:gd name="connsiteY7-480" fmla="*/ 912749 h 1211425"/>
                <a:gd name="connsiteX0-481" fmla="*/ 0 w 1027304"/>
                <a:gd name="connsiteY0-482" fmla="*/ 912749 h 1211425"/>
                <a:gd name="connsiteX1-483" fmla="*/ 144981 w 1027304"/>
                <a:gd name="connsiteY1-484" fmla="*/ 846805 h 1211425"/>
                <a:gd name="connsiteX2-485" fmla="*/ 100063 w 1027304"/>
                <a:gd name="connsiteY2-486" fmla="*/ 287541 h 1211425"/>
                <a:gd name="connsiteX3-487" fmla="*/ 1027304 w 1027304"/>
                <a:gd name="connsiteY3-488" fmla="*/ 0 h 1211425"/>
                <a:gd name="connsiteX4-489" fmla="*/ 509750 w 1027304"/>
                <a:gd name="connsiteY4-490" fmla="*/ 818942 h 1211425"/>
                <a:gd name="connsiteX5-491" fmla="*/ 768563 w 1027304"/>
                <a:gd name="connsiteY5-492" fmla="*/ 740961 h 1211425"/>
                <a:gd name="connsiteX6-493" fmla="*/ 313123 w 1027304"/>
                <a:gd name="connsiteY6-494" fmla="*/ 1211425 h 1211425"/>
                <a:gd name="connsiteX7-495" fmla="*/ 0 w 1027304"/>
                <a:gd name="connsiteY7-496" fmla="*/ 912749 h 1211425"/>
                <a:gd name="connsiteX0-497" fmla="*/ 0 w 1027304"/>
                <a:gd name="connsiteY0-498" fmla="*/ 912749 h 1211425"/>
                <a:gd name="connsiteX1-499" fmla="*/ 144981 w 1027304"/>
                <a:gd name="connsiteY1-500" fmla="*/ 846805 h 1211425"/>
                <a:gd name="connsiteX2-501" fmla="*/ 100063 w 1027304"/>
                <a:gd name="connsiteY2-502" fmla="*/ 287541 h 1211425"/>
                <a:gd name="connsiteX3-503" fmla="*/ 1027304 w 1027304"/>
                <a:gd name="connsiteY3-504" fmla="*/ 0 h 1211425"/>
                <a:gd name="connsiteX4-505" fmla="*/ 507700 w 1027304"/>
                <a:gd name="connsiteY4-506" fmla="*/ 799309 h 1211425"/>
                <a:gd name="connsiteX5-507" fmla="*/ 768563 w 1027304"/>
                <a:gd name="connsiteY5-508" fmla="*/ 740961 h 1211425"/>
                <a:gd name="connsiteX6-509" fmla="*/ 313123 w 1027304"/>
                <a:gd name="connsiteY6-510" fmla="*/ 1211425 h 1211425"/>
                <a:gd name="connsiteX7-511" fmla="*/ 0 w 1027304"/>
                <a:gd name="connsiteY7-512" fmla="*/ 912749 h 1211425"/>
                <a:gd name="connsiteX0-513" fmla="*/ 0 w 1027304"/>
                <a:gd name="connsiteY0-514" fmla="*/ 912749 h 1211425"/>
                <a:gd name="connsiteX1-515" fmla="*/ 144981 w 1027304"/>
                <a:gd name="connsiteY1-516" fmla="*/ 846805 h 1211425"/>
                <a:gd name="connsiteX2-517" fmla="*/ 100063 w 1027304"/>
                <a:gd name="connsiteY2-518" fmla="*/ 287541 h 1211425"/>
                <a:gd name="connsiteX3-519" fmla="*/ 1027304 w 1027304"/>
                <a:gd name="connsiteY3-520" fmla="*/ 0 h 1211425"/>
                <a:gd name="connsiteX4-521" fmla="*/ 507700 w 1027304"/>
                <a:gd name="connsiteY4-522" fmla="*/ 799309 h 1211425"/>
                <a:gd name="connsiteX5-523" fmla="*/ 771327 w 1027304"/>
                <a:gd name="connsiteY5-524" fmla="*/ 706207 h 1211425"/>
                <a:gd name="connsiteX6-525" fmla="*/ 313123 w 1027304"/>
                <a:gd name="connsiteY6-526" fmla="*/ 1211425 h 1211425"/>
                <a:gd name="connsiteX7-527" fmla="*/ 0 w 1027304"/>
                <a:gd name="connsiteY7-528" fmla="*/ 912749 h 1211425"/>
                <a:gd name="connsiteX0-529" fmla="*/ 0 w 1020439"/>
                <a:gd name="connsiteY0-530" fmla="*/ 917259 h 1211425"/>
                <a:gd name="connsiteX1-531" fmla="*/ 138116 w 1020439"/>
                <a:gd name="connsiteY1-532" fmla="*/ 846805 h 1211425"/>
                <a:gd name="connsiteX2-533" fmla="*/ 93198 w 1020439"/>
                <a:gd name="connsiteY2-534" fmla="*/ 287541 h 1211425"/>
                <a:gd name="connsiteX3-535" fmla="*/ 1020439 w 1020439"/>
                <a:gd name="connsiteY3-536" fmla="*/ 0 h 1211425"/>
                <a:gd name="connsiteX4-537" fmla="*/ 500835 w 1020439"/>
                <a:gd name="connsiteY4-538" fmla="*/ 799309 h 1211425"/>
                <a:gd name="connsiteX5-539" fmla="*/ 764462 w 1020439"/>
                <a:gd name="connsiteY5-540" fmla="*/ 706207 h 1211425"/>
                <a:gd name="connsiteX6-541" fmla="*/ 306258 w 1020439"/>
                <a:gd name="connsiteY6-542" fmla="*/ 1211425 h 1211425"/>
                <a:gd name="connsiteX7-543" fmla="*/ 0 w 1020439"/>
                <a:gd name="connsiteY7-544" fmla="*/ 917259 h 1211425"/>
                <a:gd name="connsiteX0-545" fmla="*/ 0 w 1020439"/>
                <a:gd name="connsiteY0-546" fmla="*/ 917259 h 1211425"/>
                <a:gd name="connsiteX1-547" fmla="*/ 140680 w 1020439"/>
                <a:gd name="connsiteY1-548" fmla="*/ 871346 h 1211425"/>
                <a:gd name="connsiteX2-549" fmla="*/ 93198 w 1020439"/>
                <a:gd name="connsiteY2-550" fmla="*/ 287541 h 1211425"/>
                <a:gd name="connsiteX3-551" fmla="*/ 1020439 w 1020439"/>
                <a:gd name="connsiteY3-552" fmla="*/ 0 h 1211425"/>
                <a:gd name="connsiteX4-553" fmla="*/ 500835 w 1020439"/>
                <a:gd name="connsiteY4-554" fmla="*/ 799309 h 1211425"/>
                <a:gd name="connsiteX5-555" fmla="*/ 764462 w 1020439"/>
                <a:gd name="connsiteY5-556" fmla="*/ 706207 h 1211425"/>
                <a:gd name="connsiteX6-557" fmla="*/ 306258 w 1020439"/>
                <a:gd name="connsiteY6-558" fmla="*/ 1211425 h 1211425"/>
                <a:gd name="connsiteX7-559" fmla="*/ 0 w 1020439"/>
                <a:gd name="connsiteY7-560" fmla="*/ 917259 h 1211425"/>
                <a:gd name="connsiteX0-561" fmla="*/ 0 w 1231614"/>
                <a:gd name="connsiteY0-562" fmla="*/ 1744810 h 2038976"/>
                <a:gd name="connsiteX1-563" fmla="*/ 140680 w 1231614"/>
                <a:gd name="connsiteY1-564" fmla="*/ 1698897 h 2038976"/>
                <a:gd name="connsiteX2-565" fmla="*/ 93198 w 1231614"/>
                <a:gd name="connsiteY2-566" fmla="*/ 1115092 h 2038976"/>
                <a:gd name="connsiteX3-567" fmla="*/ 1231615 w 1231614"/>
                <a:gd name="connsiteY3-568" fmla="*/ 0 h 2038976"/>
                <a:gd name="connsiteX4-569" fmla="*/ 500835 w 1231614"/>
                <a:gd name="connsiteY4-570" fmla="*/ 1626860 h 2038976"/>
                <a:gd name="connsiteX5-571" fmla="*/ 764462 w 1231614"/>
                <a:gd name="connsiteY5-572" fmla="*/ 1533758 h 2038976"/>
                <a:gd name="connsiteX6-573" fmla="*/ 306258 w 1231614"/>
                <a:gd name="connsiteY6-574" fmla="*/ 2038976 h 2038976"/>
                <a:gd name="connsiteX7-575" fmla="*/ 0 w 1231614"/>
                <a:gd name="connsiteY7-576" fmla="*/ 1744810 h 2038976"/>
                <a:gd name="connsiteX0-577" fmla="*/ 0 w 1231615"/>
                <a:gd name="connsiteY0-578" fmla="*/ 1744810 h 2038976"/>
                <a:gd name="connsiteX1-579" fmla="*/ 140680 w 1231615"/>
                <a:gd name="connsiteY1-580" fmla="*/ 1698897 h 2038976"/>
                <a:gd name="connsiteX2-581" fmla="*/ 234431 w 1231615"/>
                <a:gd name="connsiteY2-582" fmla="*/ 330226 h 2038976"/>
                <a:gd name="connsiteX3-583" fmla="*/ 1231615 w 1231615"/>
                <a:gd name="connsiteY3-584" fmla="*/ 0 h 2038976"/>
                <a:gd name="connsiteX4-585" fmla="*/ 500835 w 1231615"/>
                <a:gd name="connsiteY4-586" fmla="*/ 1626860 h 2038976"/>
                <a:gd name="connsiteX5-587" fmla="*/ 764462 w 1231615"/>
                <a:gd name="connsiteY5-588" fmla="*/ 1533758 h 2038976"/>
                <a:gd name="connsiteX6-589" fmla="*/ 306258 w 1231615"/>
                <a:gd name="connsiteY6-590" fmla="*/ 2038976 h 2038976"/>
                <a:gd name="connsiteX7-591" fmla="*/ 0 w 1231615"/>
                <a:gd name="connsiteY7-592" fmla="*/ 1744810 h 2038976"/>
                <a:gd name="connsiteX0-593" fmla="*/ 40934 w 1272549"/>
                <a:gd name="connsiteY0-594" fmla="*/ 1744810 h 2038976"/>
                <a:gd name="connsiteX1-595" fmla="*/ 181614 w 1272549"/>
                <a:gd name="connsiteY1-596" fmla="*/ 1698897 h 2038976"/>
                <a:gd name="connsiteX2-597" fmla="*/ 0 w 1272549"/>
                <a:gd name="connsiteY2-598" fmla="*/ 304441 h 2038976"/>
                <a:gd name="connsiteX3-599" fmla="*/ 1272549 w 1272549"/>
                <a:gd name="connsiteY3-600" fmla="*/ 0 h 2038976"/>
                <a:gd name="connsiteX4-601" fmla="*/ 541769 w 1272549"/>
                <a:gd name="connsiteY4-602" fmla="*/ 1626860 h 2038976"/>
                <a:gd name="connsiteX5-603" fmla="*/ 805396 w 1272549"/>
                <a:gd name="connsiteY5-604" fmla="*/ 1533758 h 2038976"/>
                <a:gd name="connsiteX6-605" fmla="*/ 347192 w 1272549"/>
                <a:gd name="connsiteY6-606" fmla="*/ 2038976 h 2038976"/>
                <a:gd name="connsiteX7-607" fmla="*/ 40934 w 1272549"/>
                <a:gd name="connsiteY7-608" fmla="*/ 1744810 h 2038976"/>
                <a:gd name="connsiteX0-609" fmla="*/ 40934 w 1319876"/>
                <a:gd name="connsiteY0-610" fmla="*/ 1740378 h 2034544"/>
                <a:gd name="connsiteX1-611" fmla="*/ 181614 w 1319876"/>
                <a:gd name="connsiteY1-612" fmla="*/ 1694465 h 2034544"/>
                <a:gd name="connsiteX2-613" fmla="*/ 0 w 1319876"/>
                <a:gd name="connsiteY2-614" fmla="*/ 300009 h 2034544"/>
                <a:gd name="connsiteX3-615" fmla="*/ 1319877 w 1319876"/>
                <a:gd name="connsiteY3-616" fmla="*/ 0 h 2034544"/>
                <a:gd name="connsiteX4-617" fmla="*/ 541769 w 1319876"/>
                <a:gd name="connsiteY4-618" fmla="*/ 1622428 h 2034544"/>
                <a:gd name="connsiteX5-619" fmla="*/ 805396 w 1319876"/>
                <a:gd name="connsiteY5-620" fmla="*/ 1529326 h 2034544"/>
                <a:gd name="connsiteX6-621" fmla="*/ 347192 w 1319876"/>
                <a:gd name="connsiteY6-622" fmla="*/ 2034544 h 2034544"/>
                <a:gd name="connsiteX7-623" fmla="*/ 40934 w 1319876"/>
                <a:gd name="connsiteY7-624" fmla="*/ 1740378 h 2034544"/>
                <a:gd name="connsiteX0-625" fmla="*/ 40934 w 1306408"/>
                <a:gd name="connsiteY0-626" fmla="*/ 1752939 h 2047105"/>
                <a:gd name="connsiteX1-627" fmla="*/ 181614 w 1306408"/>
                <a:gd name="connsiteY1-628" fmla="*/ 1707026 h 2047105"/>
                <a:gd name="connsiteX2-629" fmla="*/ 0 w 1306408"/>
                <a:gd name="connsiteY2-630" fmla="*/ 312570 h 2047105"/>
                <a:gd name="connsiteX3-631" fmla="*/ 1306408 w 1306408"/>
                <a:gd name="connsiteY3-632" fmla="*/ 0 h 2047105"/>
                <a:gd name="connsiteX4-633" fmla="*/ 541769 w 1306408"/>
                <a:gd name="connsiteY4-634" fmla="*/ 1634989 h 2047105"/>
                <a:gd name="connsiteX5-635" fmla="*/ 805396 w 1306408"/>
                <a:gd name="connsiteY5-636" fmla="*/ 1541887 h 2047105"/>
                <a:gd name="connsiteX6-637" fmla="*/ 347192 w 1306408"/>
                <a:gd name="connsiteY6-638" fmla="*/ 2047105 h 2047105"/>
                <a:gd name="connsiteX7-639" fmla="*/ 40934 w 1306408"/>
                <a:gd name="connsiteY7-640" fmla="*/ 1752939 h 2047105"/>
                <a:gd name="connsiteX0-641" fmla="*/ 43741 w 1309215"/>
                <a:gd name="connsiteY0-642" fmla="*/ 1752939 h 2047105"/>
                <a:gd name="connsiteX1-643" fmla="*/ 184421 w 1309215"/>
                <a:gd name="connsiteY1-644" fmla="*/ 1707026 h 2047105"/>
                <a:gd name="connsiteX2-645" fmla="*/ 0 w 1309215"/>
                <a:gd name="connsiteY2-646" fmla="*/ 292938 h 2047105"/>
                <a:gd name="connsiteX3-647" fmla="*/ 1309215 w 1309215"/>
                <a:gd name="connsiteY3-648" fmla="*/ 0 h 2047105"/>
                <a:gd name="connsiteX4-649" fmla="*/ 544576 w 1309215"/>
                <a:gd name="connsiteY4-650" fmla="*/ 1634989 h 2047105"/>
                <a:gd name="connsiteX5-651" fmla="*/ 808203 w 1309215"/>
                <a:gd name="connsiteY5-652" fmla="*/ 1541887 h 2047105"/>
                <a:gd name="connsiteX6-653" fmla="*/ 349999 w 1309215"/>
                <a:gd name="connsiteY6-654" fmla="*/ 2047105 h 2047105"/>
                <a:gd name="connsiteX7-655" fmla="*/ 43741 w 1309215"/>
                <a:gd name="connsiteY7-656" fmla="*/ 1752939 h 2047105"/>
                <a:gd name="connsiteX0-657" fmla="*/ 28239 w 1293713"/>
                <a:gd name="connsiteY0-658" fmla="*/ 1752939 h 2047105"/>
                <a:gd name="connsiteX1-659" fmla="*/ 168919 w 1293713"/>
                <a:gd name="connsiteY1-660" fmla="*/ 1707026 h 2047105"/>
                <a:gd name="connsiteX2-661" fmla="*/ 0 w 1293713"/>
                <a:gd name="connsiteY2-662" fmla="*/ 309523 h 2047105"/>
                <a:gd name="connsiteX3-663" fmla="*/ 1293713 w 1293713"/>
                <a:gd name="connsiteY3-664" fmla="*/ 0 h 2047105"/>
                <a:gd name="connsiteX4-665" fmla="*/ 529074 w 1293713"/>
                <a:gd name="connsiteY4-666" fmla="*/ 1634989 h 2047105"/>
                <a:gd name="connsiteX5-667" fmla="*/ 792701 w 1293713"/>
                <a:gd name="connsiteY5-668" fmla="*/ 1541887 h 2047105"/>
                <a:gd name="connsiteX6-669" fmla="*/ 334497 w 1293713"/>
                <a:gd name="connsiteY6-670" fmla="*/ 2047105 h 2047105"/>
                <a:gd name="connsiteX7-671" fmla="*/ 28239 w 1293713"/>
                <a:gd name="connsiteY7-672" fmla="*/ 1752939 h 2047105"/>
                <a:gd name="connsiteX0-673" fmla="*/ 28239 w 1293713"/>
                <a:gd name="connsiteY0-674" fmla="*/ 1752939 h 2047105"/>
                <a:gd name="connsiteX1-675" fmla="*/ 168919 w 1293713"/>
                <a:gd name="connsiteY1-676" fmla="*/ 1707026 h 2047105"/>
                <a:gd name="connsiteX2-677" fmla="*/ 0 w 1293713"/>
                <a:gd name="connsiteY2-678" fmla="*/ 309523 h 2047105"/>
                <a:gd name="connsiteX3-679" fmla="*/ 1293713 w 1293713"/>
                <a:gd name="connsiteY3-680" fmla="*/ 0 h 2047105"/>
                <a:gd name="connsiteX4-681" fmla="*/ 529074 w 1293713"/>
                <a:gd name="connsiteY4-682" fmla="*/ 1634989 h 2047105"/>
                <a:gd name="connsiteX5-683" fmla="*/ 792701 w 1293713"/>
                <a:gd name="connsiteY5-684" fmla="*/ 1541887 h 2047105"/>
                <a:gd name="connsiteX6-685" fmla="*/ 334497 w 1293713"/>
                <a:gd name="connsiteY6-686" fmla="*/ 2047105 h 2047105"/>
                <a:gd name="connsiteX7-687" fmla="*/ 28239 w 1293713"/>
                <a:gd name="connsiteY7-688" fmla="*/ 1752939 h 2047105"/>
                <a:gd name="connsiteX0-689" fmla="*/ 28239 w 1293713"/>
                <a:gd name="connsiteY0-690" fmla="*/ 1752939 h 2047105"/>
                <a:gd name="connsiteX1-691" fmla="*/ 168919 w 1293713"/>
                <a:gd name="connsiteY1-692" fmla="*/ 1707026 h 2047105"/>
                <a:gd name="connsiteX2-693" fmla="*/ 0 w 1293713"/>
                <a:gd name="connsiteY2-694" fmla="*/ 309523 h 2047105"/>
                <a:gd name="connsiteX3-695" fmla="*/ 1293713 w 1293713"/>
                <a:gd name="connsiteY3-696" fmla="*/ 0 h 2047105"/>
                <a:gd name="connsiteX4-697" fmla="*/ 529074 w 1293713"/>
                <a:gd name="connsiteY4-698" fmla="*/ 1634989 h 2047105"/>
                <a:gd name="connsiteX5-699" fmla="*/ 750988 w 1293713"/>
                <a:gd name="connsiteY5-700" fmla="*/ 1576721 h 2047105"/>
                <a:gd name="connsiteX6-701" fmla="*/ 334497 w 1293713"/>
                <a:gd name="connsiteY6-702" fmla="*/ 2047105 h 2047105"/>
                <a:gd name="connsiteX7-703" fmla="*/ 28239 w 1293713"/>
                <a:gd name="connsiteY7-704" fmla="*/ 1752939 h 2047105"/>
                <a:gd name="connsiteX0-705" fmla="*/ 5978 w 1293713"/>
                <a:gd name="connsiteY0-706" fmla="*/ 1760540 h 2047105"/>
                <a:gd name="connsiteX1-707" fmla="*/ 168919 w 1293713"/>
                <a:gd name="connsiteY1-708" fmla="*/ 1707026 h 2047105"/>
                <a:gd name="connsiteX2-709" fmla="*/ 0 w 1293713"/>
                <a:gd name="connsiteY2-710" fmla="*/ 309523 h 2047105"/>
                <a:gd name="connsiteX3-711" fmla="*/ 1293713 w 1293713"/>
                <a:gd name="connsiteY3-712" fmla="*/ 0 h 2047105"/>
                <a:gd name="connsiteX4-713" fmla="*/ 529074 w 1293713"/>
                <a:gd name="connsiteY4-714" fmla="*/ 1634989 h 2047105"/>
                <a:gd name="connsiteX5-715" fmla="*/ 750988 w 1293713"/>
                <a:gd name="connsiteY5-716" fmla="*/ 1576721 h 2047105"/>
                <a:gd name="connsiteX6-717" fmla="*/ 334497 w 1293713"/>
                <a:gd name="connsiteY6-718" fmla="*/ 2047105 h 2047105"/>
                <a:gd name="connsiteX7-719" fmla="*/ 5978 w 1293713"/>
                <a:gd name="connsiteY7-720" fmla="*/ 1760540 h 2047105"/>
                <a:gd name="connsiteX0-721" fmla="*/ 5978 w 1293713"/>
                <a:gd name="connsiteY0-722" fmla="*/ 1760540 h 2047105"/>
                <a:gd name="connsiteX1-723" fmla="*/ 168919 w 1293713"/>
                <a:gd name="connsiteY1-724" fmla="*/ 1707026 h 2047105"/>
                <a:gd name="connsiteX2-725" fmla="*/ 0 w 1293713"/>
                <a:gd name="connsiteY2-726" fmla="*/ 309523 h 2047105"/>
                <a:gd name="connsiteX3-727" fmla="*/ 1293713 w 1293713"/>
                <a:gd name="connsiteY3-728" fmla="*/ 0 h 2047105"/>
                <a:gd name="connsiteX4-729" fmla="*/ 529074 w 1293713"/>
                <a:gd name="connsiteY4-730" fmla="*/ 1634989 h 2047105"/>
                <a:gd name="connsiteX5-731" fmla="*/ 736399 w 1293713"/>
                <a:gd name="connsiteY5-732" fmla="*/ 1597145 h 2047105"/>
                <a:gd name="connsiteX6-733" fmla="*/ 334497 w 1293713"/>
                <a:gd name="connsiteY6-734" fmla="*/ 2047105 h 2047105"/>
                <a:gd name="connsiteX7-735" fmla="*/ 5978 w 1293713"/>
                <a:gd name="connsiteY7-736" fmla="*/ 1760540 h 2047105"/>
                <a:gd name="connsiteX0-737" fmla="*/ 5978 w 1293713"/>
                <a:gd name="connsiteY0-738" fmla="*/ 1760540 h 2047105"/>
                <a:gd name="connsiteX1-739" fmla="*/ 168919 w 1293713"/>
                <a:gd name="connsiteY1-740" fmla="*/ 1707026 h 2047105"/>
                <a:gd name="connsiteX2-741" fmla="*/ 0 w 1293713"/>
                <a:gd name="connsiteY2-742" fmla="*/ 309523 h 2047105"/>
                <a:gd name="connsiteX3-743" fmla="*/ 1293713 w 1293713"/>
                <a:gd name="connsiteY3-744" fmla="*/ 0 h 2047105"/>
                <a:gd name="connsiteX4-745" fmla="*/ 529074 w 1293713"/>
                <a:gd name="connsiteY4-746" fmla="*/ 1634989 h 2047105"/>
                <a:gd name="connsiteX5-747" fmla="*/ 751924 w 1293713"/>
                <a:gd name="connsiteY5-748" fmla="*/ 1583265 h 2047105"/>
                <a:gd name="connsiteX6-749" fmla="*/ 334497 w 1293713"/>
                <a:gd name="connsiteY6-750" fmla="*/ 2047105 h 2047105"/>
                <a:gd name="connsiteX7-751" fmla="*/ 5978 w 1293713"/>
                <a:gd name="connsiteY7-752" fmla="*/ 1760540 h 2047105"/>
                <a:gd name="connsiteX0-753" fmla="*/ 0 w 1306536"/>
                <a:gd name="connsiteY0-754" fmla="*/ 1751517 h 2047105"/>
                <a:gd name="connsiteX1-755" fmla="*/ 181742 w 1306536"/>
                <a:gd name="connsiteY1-756" fmla="*/ 1707026 h 2047105"/>
                <a:gd name="connsiteX2-757" fmla="*/ 12823 w 1306536"/>
                <a:gd name="connsiteY2-758" fmla="*/ 309523 h 2047105"/>
                <a:gd name="connsiteX3-759" fmla="*/ 1306536 w 1306536"/>
                <a:gd name="connsiteY3-760" fmla="*/ 0 h 2047105"/>
                <a:gd name="connsiteX4-761" fmla="*/ 541897 w 1306536"/>
                <a:gd name="connsiteY4-762" fmla="*/ 1634989 h 2047105"/>
                <a:gd name="connsiteX5-763" fmla="*/ 764747 w 1306536"/>
                <a:gd name="connsiteY5-764" fmla="*/ 1583265 h 2047105"/>
                <a:gd name="connsiteX6-765" fmla="*/ 347320 w 1306536"/>
                <a:gd name="connsiteY6-766" fmla="*/ 2047105 h 2047105"/>
                <a:gd name="connsiteX7-767" fmla="*/ 0 w 1306536"/>
                <a:gd name="connsiteY7-768" fmla="*/ 1751517 h 2047105"/>
                <a:gd name="connsiteX0-769" fmla="*/ 0 w 1306536"/>
                <a:gd name="connsiteY0-770" fmla="*/ 1751517 h 2047105"/>
                <a:gd name="connsiteX1-771" fmla="*/ 181742 w 1306536"/>
                <a:gd name="connsiteY1-772" fmla="*/ 1707026 h 2047105"/>
                <a:gd name="connsiteX2-773" fmla="*/ 12823 w 1306536"/>
                <a:gd name="connsiteY2-774" fmla="*/ 309523 h 2047105"/>
                <a:gd name="connsiteX3-775" fmla="*/ 1306536 w 1306536"/>
                <a:gd name="connsiteY3-776" fmla="*/ 0 h 2047105"/>
                <a:gd name="connsiteX4-777" fmla="*/ 541897 w 1306536"/>
                <a:gd name="connsiteY4-778" fmla="*/ 1634989 h 2047105"/>
                <a:gd name="connsiteX5-779" fmla="*/ 764747 w 1306536"/>
                <a:gd name="connsiteY5-780" fmla="*/ 1583265 h 2047105"/>
                <a:gd name="connsiteX6-781" fmla="*/ 347320 w 1306536"/>
                <a:gd name="connsiteY6-782" fmla="*/ 2047105 h 2047105"/>
                <a:gd name="connsiteX7-783" fmla="*/ 0 w 1306536"/>
                <a:gd name="connsiteY7-784" fmla="*/ 1751517 h 20471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306536" h="2047105">
                  <a:moveTo>
                    <a:pt x="0" y="1751517"/>
                  </a:moveTo>
                  <a:lnTo>
                    <a:pt x="181742" y="1707026"/>
                  </a:lnTo>
                  <a:cubicBezTo>
                    <a:pt x="138200" y="1576228"/>
                    <a:pt x="21235" y="359650"/>
                    <a:pt x="12823" y="309523"/>
                  </a:cubicBezTo>
                  <a:cubicBezTo>
                    <a:pt x="197366" y="241740"/>
                    <a:pt x="816631" y="108122"/>
                    <a:pt x="1306536" y="0"/>
                  </a:cubicBezTo>
                  <a:cubicBezTo>
                    <a:pt x="918199" y="54726"/>
                    <a:pt x="461872" y="1262414"/>
                    <a:pt x="541897" y="1634989"/>
                  </a:cubicBezTo>
                  <a:lnTo>
                    <a:pt x="764747" y="1583265"/>
                  </a:lnTo>
                  <a:lnTo>
                    <a:pt x="347320" y="2047105"/>
                  </a:lnTo>
                  <a:lnTo>
                    <a:pt x="0" y="1751517"/>
                  </a:lnTo>
                  <a:close/>
                </a:path>
              </a:pathLst>
            </a:custGeom>
            <a:gradFill>
              <a:gsLst>
                <a:gs pos="0">
                  <a:srgbClr val="005DA2"/>
                </a:gs>
                <a:gs pos="87000">
                  <a:srgbClr val="009BD2"/>
                </a:gs>
                <a:gs pos="100000">
                  <a:srgbClr val="00B0F0"/>
                </a:gs>
              </a:gsLst>
              <a:lin ang="5400000" scaled="1"/>
            </a:gradFill>
            <a:ln w="1270">
              <a:gradFill>
                <a:gsLst>
                  <a:gs pos="0">
                    <a:schemeClr val="accent1">
                      <a:tint val="66000"/>
                      <a:satMod val="160000"/>
                      <a:alpha val="51000"/>
                    </a:schemeClr>
                  </a:gs>
                  <a:gs pos="37000">
                    <a:schemeClr val="accent1">
                      <a:tint val="44500"/>
                      <a:satMod val="160000"/>
                      <a:alpha val="37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030165" y="4216400"/>
              <a:ext cx="104775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/>
      <p:bldP spid="500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演示</Application>
  <PresentationFormat>全屏显示(16:9)</PresentationFormat>
  <Paragraphs>130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方正综艺简体</vt:lpstr>
      <vt:lpstr>Berlin Sans FB</vt:lpstr>
      <vt:lpstr>Arial Unicode MS</vt:lpstr>
      <vt:lpstr>方正兰亭中黑_GBK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2013-11-07T07:19:00Z</dcterms:created>
  <dcterms:modified xsi:type="dcterms:W3CDTF">2018-08-29T03:49:07Z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