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Arial Black" panose="020B0A04020102020204" pitchFamily="34" charset="0"/>
      <p:bold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4D811AC-6F8A-4416-864B-FC52F263432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62D92F1-15B0-41C9-9DE8-B84EA3122D3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B6A22-8356-4F1B-BB0D-FAEF2ACC922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4D23D2-8358-48A0-80FD-EC714346ED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46BA1-6F28-4428-924B-8BA882BB9BB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898B-169B-413B-B726-5BB21AB560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F9916-FEA9-40BC-BD27-9855027A572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A5611-E78D-400D-BE74-F3CE93BBB8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0457B-1AD3-4C59-963A-A234CCBE686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B308A-8CA5-44B1-9516-3856FD278F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6590-C71B-41F2-9BE0-A44A4CCA6AA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2B2FD-0799-44E0-BD21-411D61C385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991F4-57B4-4609-8D8F-47DD94DD12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65562-0D06-4BE2-B5E7-1904303E18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4AF20-0645-412E-8ADD-C8EC687AEAF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88506-8A05-4C98-BA85-AD12DE8FD01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EA97D-4926-4E37-A6E2-B1D333A6B0D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623BC-CE53-435D-9658-30E9712C95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B538D-D594-412D-A3A9-795A06E634D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46613-4895-4134-8ECD-D9906C063B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CB90F-DA32-4F79-AE31-E76199F1CCC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636C9-0D97-4D59-8881-94ED6202A4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1336C-17AF-4BB2-9800-6DE23EFA2E8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439F0-2F6F-42D0-8841-0E5320EA939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0EECB9F-8C6E-4A78-A377-6A8A6A58880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93CDB76-3F37-498C-A456-AAA6F3664870}" type="slidenum">
              <a:rPr lang="zh-CN" altLang="en-US"/>
            </a:fld>
            <a:endParaRPr lang="zh-CN" altLang="en-US"/>
          </a:p>
        </p:txBody>
      </p:sp>
      <p:pic>
        <p:nvPicPr>
          <p:cNvPr id="102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8568" r="1917" b="7362"/>
          <a:stretch>
            <a:fillRect/>
          </a:stretch>
        </p:blipFill>
        <p:spPr bwMode="auto">
          <a:xfrm>
            <a:off x="0" y="0"/>
            <a:ext cx="9142413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64"/>
          <p:cNvSpPr/>
          <p:nvPr userDrawn="1"/>
        </p:nvSpPr>
        <p:spPr>
          <a:xfrm>
            <a:off x="539750" y="534988"/>
            <a:ext cx="4289425" cy="71437"/>
          </a:xfrm>
          <a:custGeom>
            <a:avLst/>
            <a:gdLst/>
            <a:ahLst/>
            <a:cxnLst/>
            <a:rect l="l" t="t" r="r" b="b"/>
            <a:pathLst>
              <a:path w="4245442" h="72000">
                <a:moveTo>
                  <a:pt x="0" y="0"/>
                </a:moveTo>
                <a:lnTo>
                  <a:pt x="4215305" y="0"/>
                </a:lnTo>
                <a:lnTo>
                  <a:pt x="4245442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65"/>
          <p:cNvSpPr/>
          <p:nvPr userDrawn="1"/>
        </p:nvSpPr>
        <p:spPr>
          <a:xfrm>
            <a:off x="4832350" y="534988"/>
            <a:ext cx="2943225" cy="71437"/>
          </a:xfrm>
          <a:custGeom>
            <a:avLst/>
            <a:gdLst/>
            <a:ahLst/>
            <a:cxnLst/>
            <a:rect l="l" t="t" r="r" b="b"/>
            <a:pathLst>
              <a:path w="2913702" h="72000">
                <a:moveTo>
                  <a:pt x="0" y="0"/>
                </a:moveTo>
                <a:lnTo>
                  <a:pt x="2883564" y="0"/>
                </a:lnTo>
                <a:lnTo>
                  <a:pt x="2913702" y="72000"/>
                </a:lnTo>
                <a:lnTo>
                  <a:pt x="30137" y="72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66"/>
          <p:cNvSpPr/>
          <p:nvPr userDrawn="1"/>
        </p:nvSpPr>
        <p:spPr>
          <a:xfrm>
            <a:off x="7778750" y="534988"/>
            <a:ext cx="822325" cy="71437"/>
          </a:xfrm>
          <a:custGeom>
            <a:avLst/>
            <a:gdLst/>
            <a:ahLst/>
            <a:cxnLst/>
            <a:rect l="l" t="t" r="r" b="b"/>
            <a:pathLst>
              <a:path w="814750" h="72000">
                <a:moveTo>
                  <a:pt x="0" y="0"/>
                </a:moveTo>
                <a:lnTo>
                  <a:pt x="787370" y="0"/>
                </a:lnTo>
                <a:lnTo>
                  <a:pt x="814750" y="65412"/>
                </a:lnTo>
                <a:lnTo>
                  <a:pt x="814750" y="72000"/>
                </a:lnTo>
                <a:lnTo>
                  <a:pt x="28723" y="72000"/>
                </a:lnTo>
                <a:lnTo>
                  <a:pt x="0" y="33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39750" y="877888"/>
            <a:ext cx="80645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7" name="小字"/>
          <p:cNvGrpSpPr/>
          <p:nvPr userDrawn="1"/>
        </p:nvGrpSpPr>
        <p:grpSpPr>
          <a:xfrm>
            <a:off x="6615658" y="340082"/>
            <a:ext cx="2448272" cy="215444"/>
            <a:chOff x="6463258" y="729188"/>
            <a:chExt cx="2448272" cy="215444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68" name="TextBox 67"/>
            <p:cNvSpPr txBox="1"/>
            <p:nvPr/>
          </p:nvSpPr>
          <p:spPr>
            <a:xfrm>
              <a:off x="6463258" y="729188"/>
              <a:ext cx="2448272" cy="21544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ABOUT</a:t>
              </a:r>
              <a:r>
                <a:rPr lang="en-US" altLang="zh-CN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8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800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RAPIDPPT  2012-8-25</a:t>
              </a:r>
              <a:endParaRPr lang="en-US" altLang="zh-CN" sz="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6977407" y="801787"/>
              <a:ext cx="0" cy="72008"/>
            </a:xfrm>
            <a:prstGeom prst="line">
              <a:avLst/>
            </a:prstGeom>
            <a:ln>
              <a:solidFill>
                <a:schemeClr val="accent6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7737174" y="801787"/>
              <a:ext cx="0" cy="72008"/>
            </a:xfrm>
            <a:prstGeom prst="line">
              <a:avLst/>
            </a:prstGeom>
            <a:ln>
              <a:solidFill>
                <a:schemeClr val="accent6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矩形 70"/>
          <p:cNvSpPr/>
          <p:nvPr userDrawn="1"/>
        </p:nvSpPr>
        <p:spPr>
          <a:xfrm>
            <a:off x="539750" y="1436688"/>
            <a:ext cx="8064500" cy="370522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:\Documents and Settings\ppt\桌面\1111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3" t="8455" r="5902" b="31671"/>
          <a:stretch>
            <a:fillRect/>
          </a:stretch>
        </p:blipFill>
        <p:spPr bwMode="auto">
          <a:xfrm>
            <a:off x="539750" y="635000"/>
            <a:ext cx="80645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AutoShape 5"/>
          <p:cNvSpPr>
            <a:spLocks noChangeAspect="1" noChangeArrowheads="1" noTextEdit="1"/>
          </p:cNvSpPr>
          <p:nvPr/>
        </p:nvSpPr>
        <p:spPr bwMode="auto">
          <a:xfrm>
            <a:off x="1393825" y="3878263"/>
            <a:ext cx="7210425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7"/>
          <p:cNvSpPr/>
          <p:nvPr/>
        </p:nvSpPr>
        <p:spPr bwMode="auto">
          <a:xfrm>
            <a:off x="3887788" y="3711575"/>
            <a:ext cx="4716462" cy="336550"/>
          </a:xfrm>
          <a:custGeom>
            <a:avLst/>
            <a:gdLst>
              <a:gd name="T0" fmla="*/ 880 w 1258"/>
              <a:gd name="T1" fmla="*/ 2 h 90"/>
              <a:gd name="T2" fmla="*/ 820 w 1258"/>
              <a:gd name="T3" fmla="*/ 44 h 90"/>
              <a:gd name="T4" fmla="*/ 798 w 1258"/>
              <a:gd name="T5" fmla="*/ 66 h 90"/>
              <a:gd name="T6" fmla="*/ 20 w 1258"/>
              <a:gd name="T7" fmla="*/ 66 h 90"/>
              <a:gd name="T8" fmla="*/ 0 w 1258"/>
              <a:gd name="T9" fmla="*/ 90 h 90"/>
              <a:gd name="T10" fmla="*/ 1258 w 1258"/>
              <a:gd name="T11" fmla="*/ 90 h 90"/>
              <a:gd name="T12" fmla="*/ 1258 w 1258"/>
              <a:gd name="T13" fmla="*/ 2 h 90"/>
              <a:gd name="T14" fmla="*/ 880 w 1258"/>
              <a:gd name="T15" fmla="*/ 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8" h="90">
                <a:moveTo>
                  <a:pt x="880" y="2"/>
                </a:moveTo>
                <a:cubicBezTo>
                  <a:pt x="880" y="2"/>
                  <a:pt x="848" y="0"/>
                  <a:pt x="820" y="44"/>
                </a:cubicBezTo>
                <a:cubicBezTo>
                  <a:pt x="798" y="66"/>
                  <a:pt x="798" y="66"/>
                  <a:pt x="798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0" y="90"/>
                  <a:pt x="0" y="90"/>
                  <a:pt x="0" y="90"/>
                </a:cubicBezTo>
                <a:cubicBezTo>
                  <a:pt x="1258" y="90"/>
                  <a:pt x="1258" y="90"/>
                  <a:pt x="1258" y="90"/>
                </a:cubicBezTo>
                <a:cubicBezTo>
                  <a:pt x="1258" y="2"/>
                  <a:pt x="1258" y="2"/>
                  <a:pt x="1258" y="2"/>
                </a:cubicBezTo>
                <a:lnTo>
                  <a:pt x="880" y="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1390650" y="4044950"/>
            <a:ext cx="7213600" cy="831850"/>
          </a:xfrm>
          <a:custGeom>
            <a:avLst/>
            <a:gdLst>
              <a:gd name="T0" fmla="*/ 4544 w 4544"/>
              <a:gd name="T1" fmla="*/ 0 h 562"/>
              <a:gd name="T2" fmla="*/ 567 w 4544"/>
              <a:gd name="T3" fmla="*/ 0 h 562"/>
              <a:gd name="T4" fmla="*/ 0 w 4544"/>
              <a:gd name="T5" fmla="*/ 562 h 562"/>
              <a:gd name="T6" fmla="*/ 4544 w 4544"/>
              <a:gd name="T7" fmla="*/ 562 h 562"/>
              <a:gd name="T8" fmla="*/ 4544 w 4544"/>
              <a:gd name="T9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4" h="562">
                <a:moveTo>
                  <a:pt x="4544" y="0"/>
                </a:moveTo>
                <a:lnTo>
                  <a:pt x="567" y="0"/>
                </a:lnTo>
                <a:lnTo>
                  <a:pt x="0" y="562"/>
                </a:lnTo>
                <a:lnTo>
                  <a:pt x="4544" y="562"/>
                </a:lnTo>
                <a:lnTo>
                  <a:pt x="4544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TextBox 83"/>
          <p:cNvSpPr txBox="1">
            <a:spLocks noChangeArrowheads="1"/>
          </p:cNvSpPr>
          <p:nvPr/>
        </p:nvSpPr>
        <p:spPr bwMode="auto">
          <a:xfrm>
            <a:off x="5353050" y="4516438"/>
            <a:ext cx="32400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适用于商务、人力资源及相关类别演示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2427635" y="4016184"/>
            <a:ext cx="61926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latin typeface="Rockwell Extra" pitchFamily="50" charset="0"/>
                <a:ea typeface="微软雅黑" panose="020B0503020204020204" pitchFamily="34" charset="-122"/>
              </a:rPr>
              <a:t>POWERPOINT</a:t>
            </a:r>
            <a:r>
              <a:rPr lang="en-US" altLang="zh-CN" sz="3600" dirty="0">
                <a:solidFill>
                  <a:srgbClr val="7F7F7F"/>
                </a:solidFill>
                <a:latin typeface="BenguiatGot Bk BT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uhaus Md BT" pitchFamily="82" charset="0"/>
                <a:ea typeface="微软雅黑" panose="020B0503020204020204" pitchFamily="34" charset="-122"/>
              </a:rPr>
              <a:t>TEMPLATE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Bauhaus Md BT" pitchFamily="82" charset="0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6372225" y="195263"/>
            <a:ext cx="2516188" cy="231775"/>
            <a:chOff x="6372200" y="195486"/>
            <a:chExt cx="2516006" cy="231587"/>
          </a:xfrm>
        </p:grpSpPr>
        <p:sp>
          <p:nvSpPr>
            <p:cNvPr id="11" name="圆角矩形 10"/>
            <p:cNvSpPr/>
            <p:nvPr/>
          </p:nvSpPr>
          <p:spPr>
            <a:xfrm>
              <a:off x="6372200" y="195486"/>
              <a:ext cx="2231864" cy="2157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2" name="小字"/>
            <p:cNvGrpSpPr/>
            <p:nvPr/>
          </p:nvGrpSpPr>
          <p:grpSpPr>
            <a:xfrm>
              <a:off x="6439934" y="211629"/>
              <a:ext cx="2448272" cy="215444"/>
              <a:chOff x="6463258" y="729188"/>
              <a:chExt cx="2448272" cy="215444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13" name="TextBox 12"/>
              <p:cNvSpPr txBox="1"/>
              <p:nvPr/>
            </p:nvSpPr>
            <p:spPr>
              <a:xfrm>
                <a:off x="6463258" y="729188"/>
                <a:ext cx="2448272" cy="215444"/>
              </a:xfrm>
              <a:prstGeom prst="rect">
                <a:avLst/>
              </a:prstGeom>
              <a:noFill/>
              <a:effectLst>
                <a:reflection blurRad="6350" stA="52000" endA="300" endPos="35000" dir="5400000" sy="-100000" algn="bl" rotWithShape="0"/>
              </a:effec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ABOUT</a:t>
                </a:r>
                <a:r>
                  <a:rPr lang="en-US" altLang="zh-CN" sz="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800"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RAPIDPPT  2012-8-25</a:t>
                </a:r>
                <a:endParaRPr lang="en-US" altLang="zh-CN" sz="8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6977407" y="801787"/>
                <a:ext cx="0" cy="7200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7737174" y="801787"/>
                <a:ext cx="0" cy="7200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矩形 15"/>
          <p:cNvSpPr/>
          <p:nvPr/>
        </p:nvSpPr>
        <p:spPr>
          <a:xfrm>
            <a:off x="539750" y="635000"/>
            <a:ext cx="8064500" cy="647700"/>
          </a:xfrm>
          <a:prstGeom prst="rect">
            <a:avLst/>
          </a:prstGeom>
          <a:solidFill>
            <a:srgbClr val="FF9933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598488"/>
            <a:ext cx="1295400" cy="1512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90638" y="598488"/>
            <a:ext cx="1295400" cy="1512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579688" y="598488"/>
            <a:ext cx="1296987" cy="1512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870325" y="598488"/>
            <a:ext cx="1295400" cy="1512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60963" y="598488"/>
            <a:ext cx="1295400" cy="1512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450013" y="598488"/>
            <a:ext cx="1296987" cy="1512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740650" y="598488"/>
            <a:ext cx="1403350" cy="1512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2066925"/>
            <a:ext cx="1295400" cy="158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290638" y="2066925"/>
            <a:ext cx="1295400" cy="158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579688" y="2066925"/>
            <a:ext cx="1296987" cy="158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870325" y="2066925"/>
            <a:ext cx="1295400" cy="158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160963" y="2066925"/>
            <a:ext cx="1295400" cy="158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450013" y="2066925"/>
            <a:ext cx="1296987" cy="158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740650" y="2066925"/>
            <a:ext cx="1403350" cy="158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3632200"/>
            <a:ext cx="1295400" cy="1511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290638" y="3632200"/>
            <a:ext cx="1295400" cy="1511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579688" y="3632200"/>
            <a:ext cx="1296987" cy="1511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870325" y="3632200"/>
            <a:ext cx="1295400" cy="1511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160963" y="3632200"/>
            <a:ext cx="1295400" cy="1511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 bwMode="auto">
          <a:xfrm>
            <a:off x="6940550" y="3733800"/>
            <a:ext cx="1608138" cy="306388"/>
            <a:chOff x="6939344" y="635463"/>
            <a:chExt cx="1608307" cy="306872"/>
          </a:xfrm>
        </p:grpSpPr>
        <p:sp>
          <p:nvSpPr>
            <p:cNvPr id="37" name="TextBox 7"/>
            <p:cNvSpPr txBox="1">
              <a:spLocks noChangeArrowheads="1"/>
            </p:cNvSpPr>
            <p:nvPr/>
          </p:nvSpPr>
          <p:spPr bwMode="auto">
            <a:xfrm>
              <a:off x="6977448" y="635463"/>
              <a:ext cx="1570203" cy="233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dirty="0">
                  <a:solidFill>
                    <a:schemeClr val="bg1">
                      <a:lumMod val="95000"/>
                    </a:schemeClr>
                  </a:solidFill>
                  <a:latin typeface="方正中等线简体" panose="02010601030101010101" pitchFamily="65" charset="-122"/>
                  <a:ea typeface="方正中等线简体" panose="02010601030101010101" pitchFamily="65" charset="-122"/>
                </a:rPr>
                <a:t>上海锐普广告有限公司出品</a:t>
              </a:r>
              <a:endParaRPr lang="en-US" altLang="zh-CN" sz="900" b="1" dirty="0">
                <a:solidFill>
                  <a:schemeClr val="bg1">
                    <a:lumMod val="95000"/>
                  </a:schemeClr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endParaRPr>
            </a:p>
          </p:txBody>
        </p:sp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6939344" y="773794"/>
              <a:ext cx="1589255" cy="168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00" dirty="0">
                  <a:solidFill>
                    <a:schemeClr val="bg1">
                      <a:lumMod val="95000"/>
                    </a:schemeClr>
                  </a:solidFill>
                </a:rPr>
                <a:t>    Shanghai  Rapidesign Advertising Co., Ltd. produced</a:t>
              </a:r>
              <a:endParaRPr lang="en-US" altLang="zh-CN" sz="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6450013" y="3632200"/>
            <a:ext cx="1296987" cy="1511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40650" y="3632200"/>
            <a:ext cx="1403350" cy="1511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3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33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6" presetClass="entr" presetSubtype="2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t="8568" r="1917" b="7362"/>
          <a:stretch>
            <a:fillRect/>
          </a:stretch>
        </p:blipFill>
        <p:spPr bwMode="auto">
          <a:xfrm>
            <a:off x="0" y="0"/>
            <a:ext cx="9142413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 bwMode="auto">
          <a:xfrm>
            <a:off x="539750" y="534988"/>
            <a:ext cx="8061325" cy="71437"/>
            <a:chOff x="539750" y="534318"/>
            <a:chExt cx="8061763" cy="72000"/>
          </a:xfrm>
        </p:grpSpPr>
        <p:sp>
          <p:nvSpPr>
            <p:cNvPr id="6" name="矩形 64"/>
            <p:cNvSpPr/>
            <p:nvPr/>
          </p:nvSpPr>
          <p:spPr>
            <a:xfrm>
              <a:off x="539750" y="534318"/>
              <a:ext cx="4288071" cy="72000"/>
            </a:xfrm>
            <a:custGeom>
              <a:avLst/>
              <a:gdLst/>
              <a:ahLst/>
              <a:cxnLst/>
              <a:rect l="l" t="t" r="r" b="b"/>
              <a:pathLst>
                <a:path w="4245442" h="72000">
                  <a:moveTo>
                    <a:pt x="0" y="0"/>
                  </a:moveTo>
                  <a:lnTo>
                    <a:pt x="4215305" y="0"/>
                  </a:lnTo>
                  <a:lnTo>
                    <a:pt x="4245442" y="72000"/>
                  </a:lnTo>
                  <a:lnTo>
                    <a:pt x="0" y="7200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5"/>
            <p:cNvSpPr/>
            <p:nvPr/>
          </p:nvSpPr>
          <p:spPr>
            <a:xfrm>
              <a:off x="4830996" y="534318"/>
              <a:ext cx="2944972" cy="72000"/>
            </a:xfrm>
            <a:custGeom>
              <a:avLst/>
              <a:gdLst/>
              <a:ahLst/>
              <a:cxnLst/>
              <a:rect l="l" t="t" r="r" b="b"/>
              <a:pathLst>
                <a:path w="2913702" h="72000">
                  <a:moveTo>
                    <a:pt x="0" y="0"/>
                  </a:moveTo>
                  <a:lnTo>
                    <a:pt x="2883564" y="0"/>
                  </a:lnTo>
                  <a:lnTo>
                    <a:pt x="2913702" y="72000"/>
                  </a:lnTo>
                  <a:lnTo>
                    <a:pt x="30137" y="7200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66"/>
            <p:cNvSpPr/>
            <p:nvPr/>
          </p:nvSpPr>
          <p:spPr>
            <a:xfrm>
              <a:off x="7779143" y="534318"/>
              <a:ext cx="822370" cy="72000"/>
            </a:xfrm>
            <a:custGeom>
              <a:avLst/>
              <a:gdLst/>
              <a:ahLst/>
              <a:cxnLst/>
              <a:rect l="l" t="t" r="r" b="b"/>
              <a:pathLst>
                <a:path w="814750" h="72000">
                  <a:moveTo>
                    <a:pt x="0" y="0"/>
                  </a:moveTo>
                  <a:lnTo>
                    <a:pt x="787370" y="0"/>
                  </a:lnTo>
                  <a:lnTo>
                    <a:pt x="814750" y="65412"/>
                  </a:lnTo>
                  <a:lnTo>
                    <a:pt x="814750" y="72000"/>
                  </a:lnTo>
                  <a:lnTo>
                    <a:pt x="28723" y="72000"/>
                  </a:lnTo>
                  <a:lnTo>
                    <a:pt x="0" y="338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539750" y="877888"/>
            <a:ext cx="8064500" cy="503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9750" y="1436688"/>
            <a:ext cx="8064500" cy="3705225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3276600" y="1458913"/>
            <a:ext cx="5411788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3276600" y="3508375"/>
            <a:ext cx="5411788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000"/>
              <a:t>RAPIDPPT, the leader of professional PPT designer in China. </a:t>
            </a:r>
            <a:endParaRPr lang="en-US" altLang="zh-CN" sz="1000"/>
          </a:p>
          <a:p>
            <a:pPr algn="just" eaLnBrk="1" hangingPunct="1"/>
            <a:r>
              <a:rPr lang="en-US" altLang="zh-CN" sz="1000"/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/>
          </a:p>
          <a:p>
            <a:pPr algn="just" eaLnBrk="1" hangingPunct="1"/>
            <a:r>
              <a:rPr lang="en-US" altLang="zh-CN" sz="1000"/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/>
          </a:p>
          <a:p>
            <a:pPr algn="just" eaLnBrk="1" hangingPunct="1"/>
            <a:r>
              <a:rPr lang="en-US" altLang="zh-CN" sz="1000"/>
              <a:t>Our PPT is clear, beautiful, creative, valuable which have brought unexpected value to our hundreds of clients</a:t>
            </a:r>
            <a:endParaRPr lang="en-US" altLang="zh-CN" sz="100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936302" y="846733"/>
            <a:ext cx="2771602" cy="576064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前言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Foreword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1188" y="1589088"/>
            <a:ext cx="2395537" cy="3163887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小字"/>
          <p:cNvGrpSpPr/>
          <p:nvPr/>
        </p:nvGrpSpPr>
        <p:grpSpPr>
          <a:xfrm>
            <a:off x="6615658" y="340082"/>
            <a:ext cx="2448272" cy="215444"/>
            <a:chOff x="6463258" y="729188"/>
            <a:chExt cx="2448272" cy="215444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71" name="TextBox 70"/>
            <p:cNvSpPr txBox="1"/>
            <p:nvPr/>
          </p:nvSpPr>
          <p:spPr>
            <a:xfrm>
              <a:off x="6463258" y="729188"/>
              <a:ext cx="2448272" cy="21544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ABOUT</a:t>
              </a:r>
              <a:r>
                <a:rPr lang="en-US" altLang="zh-CN" sz="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8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800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RAPIDPPT  2012-8-25</a:t>
              </a:r>
              <a:endParaRPr lang="en-US" altLang="zh-CN" sz="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6977407" y="801787"/>
              <a:ext cx="0" cy="72008"/>
            </a:xfrm>
            <a:prstGeom prst="line">
              <a:avLst/>
            </a:prstGeom>
            <a:ln>
              <a:solidFill>
                <a:schemeClr val="accent6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7737174" y="801787"/>
              <a:ext cx="0" cy="72008"/>
            </a:xfrm>
            <a:prstGeom prst="line">
              <a:avLst/>
            </a:prstGeom>
            <a:ln>
              <a:solidFill>
                <a:schemeClr val="accent6">
                  <a:lumMod val="7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 bwMode="auto">
          <a:xfrm>
            <a:off x="611188" y="990600"/>
            <a:ext cx="360362" cy="288925"/>
            <a:chOff x="611560" y="990749"/>
            <a:chExt cx="360040" cy="288032"/>
          </a:xfrm>
        </p:grpSpPr>
        <p:sp>
          <p:nvSpPr>
            <p:cNvPr id="75" name="燕尾形 74"/>
            <p:cNvSpPr/>
            <p:nvPr/>
          </p:nvSpPr>
          <p:spPr>
            <a:xfrm>
              <a:off x="755893" y="990749"/>
              <a:ext cx="215707" cy="288032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燕尾形 75"/>
            <p:cNvSpPr/>
            <p:nvPr/>
          </p:nvSpPr>
          <p:spPr>
            <a:xfrm>
              <a:off x="611560" y="990749"/>
              <a:ext cx="215707" cy="288032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36302" y="846733"/>
            <a:ext cx="2771602" cy="576064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目录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Contents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611188" y="990600"/>
            <a:ext cx="360362" cy="288925"/>
            <a:chOff x="611560" y="990749"/>
            <a:chExt cx="360040" cy="288032"/>
          </a:xfrm>
        </p:grpSpPr>
        <p:sp>
          <p:nvSpPr>
            <p:cNvPr id="4" name="燕尾形 3"/>
            <p:cNvSpPr/>
            <p:nvPr/>
          </p:nvSpPr>
          <p:spPr>
            <a:xfrm>
              <a:off x="755893" y="990749"/>
              <a:ext cx="215707" cy="288032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611560" y="990749"/>
              <a:ext cx="215707" cy="288032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2679700" y="1708150"/>
            <a:ext cx="3784600" cy="214313"/>
            <a:chOff x="2627784" y="1996266"/>
            <a:chExt cx="3785895" cy="215444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90"/>
            <p:cNvSpPr/>
            <p:nvPr/>
          </p:nvSpPr>
          <p:spPr bwMode="auto">
            <a:xfrm>
              <a:off x="2878695" y="2182984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91"/>
            <p:cNvSpPr>
              <a:spLocks noChangeShapeType="1"/>
            </p:cNvSpPr>
            <p:nvPr/>
          </p:nvSpPr>
          <p:spPr bwMode="auto">
            <a:xfrm>
              <a:off x="2878695" y="2182984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5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12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>
              <a:off x="3996677" y="2182984"/>
              <a:ext cx="2404297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53" name="组合 12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14" name="燕尾形 13"/>
              <p:cNvSpPr/>
              <p:nvPr/>
            </p:nvSpPr>
            <p:spPr>
              <a:xfrm>
                <a:off x="2626692" y="1922468"/>
                <a:ext cx="217033" cy="290451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燕尾形 14"/>
              <p:cNvSpPr/>
              <p:nvPr/>
            </p:nvSpPr>
            <p:spPr>
              <a:xfrm>
                <a:off x="2483768" y="1922468"/>
                <a:ext cx="217033" cy="29045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 bwMode="auto">
          <a:xfrm>
            <a:off x="2679700" y="2182813"/>
            <a:ext cx="3784600" cy="215900"/>
            <a:chOff x="2627784" y="1996266"/>
            <a:chExt cx="3785895" cy="215444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90"/>
            <p:cNvSpPr/>
            <p:nvPr/>
          </p:nvSpPr>
          <p:spPr bwMode="auto">
            <a:xfrm>
              <a:off x="2878695" y="2183195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2878695" y="2183195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7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34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3996677" y="2183195"/>
              <a:ext cx="2404297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44" name="组合 22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24" name="燕尾形 23"/>
              <p:cNvSpPr/>
              <p:nvPr/>
            </p:nvSpPr>
            <p:spPr>
              <a:xfrm>
                <a:off x="2626692" y="1925119"/>
                <a:ext cx="217033" cy="28514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>
                <a:off x="2483768" y="1925119"/>
                <a:ext cx="217033" cy="285146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 bwMode="auto">
          <a:xfrm>
            <a:off x="2679700" y="2657475"/>
            <a:ext cx="3784600" cy="215900"/>
            <a:chOff x="2627784" y="1996266"/>
            <a:chExt cx="3785895" cy="215444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90"/>
            <p:cNvSpPr/>
            <p:nvPr/>
          </p:nvSpPr>
          <p:spPr bwMode="auto">
            <a:xfrm>
              <a:off x="2878695" y="2183195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91"/>
            <p:cNvSpPr>
              <a:spLocks noChangeShapeType="1"/>
            </p:cNvSpPr>
            <p:nvPr/>
          </p:nvSpPr>
          <p:spPr bwMode="auto">
            <a:xfrm>
              <a:off x="2878695" y="2183195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7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3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>
              <a:off x="3996677" y="2183195"/>
              <a:ext cx="2404297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35" name="组合 32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34" name="燕尾形 33"/>
              <p:cNvSpPr/>
              <p:nvPr/>
            </p:nvSpPr>
            <p:spPr>
              <a:xfrm>
                <a:off x="2626692" y="1925121"/>
                <a:ext cx="217033" cy="28514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燕尾形 34"/>
              <p:cNvSpPr/>
              <p:nvPr/>
            </p:nvSpPr>
            <p:spPr>
              <a:xfrm>
                <a:off x="2483768" y="1925121"/>
                <a:ext cx="217033" cy="285146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 bwMode="auto">
          <a:xfrm>
            <a:off x="2679700" y="3133725"/>
            <a:ext cx="3784600" cy="215900"/>
            <a:chOff x="2627784" y="1996266"/>
            <a:chExt cx="3785895" cy="215444"/>
          </a:xfrm>
        </p:grpSpPr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90"/>
            <p:cNvSpPr/>
            <p:nvPr/>
          </p:nvSpPr>
          <p:spPr bwMode="auto">
            <a:xfrm>
              <a:off x="2878695" y="2183195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91"/>
            <p:cNvSpPr>
              <a:spLocks noChangeShapeType="1"/>
            </p:cNvSpPr>
            <p:nvPr/>
          </p:nvSpPr>
          <p:spPr bwMode="auto">
            <a:xfrm>
              <a:off x="2878695" y="2183195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7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3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 bwMode="auto">
            <a:xfrm>
              <a:off x="3996677" y="2183195"/>
              <a:ext cx="2404297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26" name="组合 42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44" name="燕尾形 43"/>
              <p:cNvSpPr/>
              <p:nvPr/>
            </p:nvSpPr>
            <p:spPr>
              <a:xfrm>
                <a:off x="2626692" y="1925121"/>
                <a:ext cx="217033" cy="28514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燕尾形 44"/>
              <p:cNvSpPr/>
              <p:nvPr/>
            </p:nvSpPr>
            <p:spPr>
              <a:xfrm>
                <a:off x="2483768" y="1925121"/>
                <a:ext cx="217033" cy="285146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 bwMode="auto">
          <a:xfrm>
            <a:off x="2679700" y="3608388"/>
            <a:ext cx="3784600" cy="215900"/>
            <a:chOff x="2627784" y="1996266"/>
            <a:chExt cx="3785895" cy="215444"/>
          </a:xfrm>
        </p:grpSpPr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Freeform 90"/>
            <p:cNvSpPr/>
            <p:nvPr/>
          </p:nvSpPr>
          <p:spPr bwMode="auto">
            <a:xfrm>
              <a:off x="2878695" y="2183195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Line 91"/>
            <p:cNvSpPr>
              <a:spLocks noChangeShapeType="1"/>
            </p:cNvSpPr>
            <p:nvPr/>
          </p:nvSpPr>
          <p:spPr bwMode="auto">
            <a:xfrm>
              <a:off x="2878695" y="2183195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76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34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3996677" y="2183195"/>
              <a:ext cx="2404297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17" name="组合 52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54" name="燕尾形 53"/>
              <p:cNvSpPr/>
              <p:nvPr/>
            </p:nvSpPr>
            <p:spPr>
              <a:xfrm>
                <a:off x="2626692" y="1925119"/>
                <a:ext cx="217033" cy="285146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燕尾形 54"/>
              <p:cNvSpPr/>
              <p:nvPr/>
            </p:nvSpPr>
            <p:spPr>
              <a:xfrm>
                <a:off x="2483768" y="1925119"/>
                <a:ext cx="217033" cy="285146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/>
          <p:cNvGrpSpPr/>
          <p:nvPr/>
        </p:nvGrpSpPr>
        <p:grpSpPr bwMode="auto">
          <a:xfrm>
            <a:off x="2679700" y="4084638"/>
            <a:ext cx="3784600" cy="214312"/>
            <a:chOff x="2627784" y="1996266"/>
            <a:chExt cx="3785895" cy="215444"/>
          </a:xfrm>
        </p:grpSpPr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2880283" y="1996266"/>
              <a:ext cx="2061280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90"/>
            <p:cNvSpPr/>
            <p:nvPr/>
          </p:nvSpPr>
          <p:spPr bwMode="auto">
            <a:xfrm>
              <a:off x="2878695" y="2182984"/>
              <a:ext cx="3387297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Line 91"/>
            <p:cNvSpPr>
              <a:spLocks noChangeShapeType="1"/>
            </p:cNvSpPr>
            <p:nvPr/>
          </p:nvSpPr>
          <p:spPr bwMode="auto">
            <a:xfrm>
              <a:off x="2878695" y="2182984"/>
              <a:ext cx="3387297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Rectangle 100"/>
            <p:cNvSpPr>
              <a:spLocks noChangeArrowheads="1"/>
            </p:cNvSpPr>
            <p:nvPr/>
          </p:nvSpPr>
          <p:spPr bwMode="auto">
            <a:xfrm>
              <a:off x="6238994" y="1996266"/>
              <a:ext cx="90519" cy="1835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Rectangle 101"/>
            <p:cNvSpPr>
              <a:spLocks noChangeArrowheads="1"/>
            </p:cNvSpPr>
            <p:nvPr/>
          </p:nvSpPr>
          <p:spPr bwMode="auto">
            <a:xfrm>
              <a:off x="6323161" y="1996266"/>
              <a:ext cx="90518" cy="18512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3996677" y="2182984"/>
              <a:ext cx="2404297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08" name="组合 62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64" name="燕尾形 63"/>
              <p:cNvSpPr/>
              <p:nvPr/>
            </p:nvSpPr>
            <p:spPr>
              <a:xfrm>
                <a:off x="2626692" y="1922470"/>
                <a:ext cx="217033" cy="290451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燕尾形 64"/>
              <p:cNvSpPr/>
              <p:nvPr/>
            </p:nvSpPr>
            <p:spPr>
              <a:xfrm>
                <a:off x="2483768" y="1922470"/>
                <a:ext cx="217033" cy="29045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698750" y="1708150"/>
            <a:ext cx="3786188" cy="214313"/>
            <a:chOff x="2627784" y="1996266"/>
            <a:chExt cx="3785895" cy="215444"/>
          </a:xfrm>
        </p:grpSpPr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2880177" y="1996266"/>
              <a:ext cx="2060416" cy="2154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90"/>
            <p:cNvSpPr/>
            <p:nvPr/>
          </p:nvSpPr>
          <p:spPr bwMode="auto">
            <a:xfrm>
              <a:off x="2878590" y="2182984"/>
              <a:ext cx="3387463" cy="0"/>
            </a:xfrm>
            <a:custGeom>
              <a:avLst/>
              <a:gdLst>
                <a:gd name="T0" fmla="*/ 0 w 2133"/>
                <a:gd name="T1" fmla="*/ 2133 w 2133"/>
                <a:gd name="T2" fmla="*/ 0 w 213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33">
                  <a:moveTo>
                    <a:pt x="0" y="0"/>
                  </a:moveTo>
                  <a:lnTo>
                    <a:pt x="213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Line 91"/>
            <p:cNvSpPr>
              <a:spLocks noChangeShapeType="1"/>
            </p:cNvSpPr>
            <p:nvPr/>
          </p:nvSpPr>
          <p:spPr bwMode="auto">
            <a:xfrm>
              <a:off x="2878590" y="2182984"/>
              <a:ext cx="3387463" cy="0"/>
            </a:xfrm>
            <a:prstGeom prst="line">
              <a:avLst/>
            </a:prstGeom>
            <a:noFill/>
            <a:ln w="2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100"/>
            <p:cNvSpPr>
              <a:spLocks noChangeArrowheads="1"/>
            </p:cNvSpPr>
            <p:nvPr/>
          </p:nvSpPr>
          <p:spPr bwMode="auto">
            <a:xfrm>
              <a:off x="6239068" y="1996266"/>
              <a:ext cx="90480" cy="1835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101"/>
            <p:cNvSpPr>
              <a:spLocks noChangeArrowheads="1"/>
            </p:cNvSpPr>
            <p:nvPr/>
          </p:nvSpPr>
          <p:spPr bwMode="auto">
            <a:xfrm>
              <a:off x="6323198" y="1996266"/>
              <a:ext cx="90481" cy="18512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3996103" y="2182984"/>
              <a:ext cx="2404877" cy="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45" name="组合 8"/>
            <p:cNvGrpSpPr/>
            <p:nvPr/>
          </p:nvGrpSpPr>
          <p:grpSpPr bwMode="auto">
            <a:xfrm>
              <a:off x="2627784" y="2031980"/>
              <a:ext cx="216024" cy="144016"/>
              <a:chOff x="2483768" y="1923678"/>
              <a:chExt cx="360040" cy="288032"/>
            </a:xfrm>
          </p:grpSpPr>
          <p:sp>
            <p:nvSpPr>
              <p:cNvPr id="10" name="燕尾形 9"/>
              <p:cNvSpPr/>
              <p:nvPr/>
            </p:nvSpPr>
            <p:spPr>
              <a:xfrm>
                <a:off x="2626632" y="1922468"/>
                <a:ext cx="216941" cy="290451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10"/>
              <p:cNvSpPr/>
              <p:nvPr/>
            </p:nvSpPr>
            <p:spPr>
              <a:xfrm>
                <a:off x="2483768" y="1922468"/>
                <a:ext cx="216941" cy="290451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776288" y="2139950"/>
            <a:ext cx="1831975" cy="2303463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95575" y="2139950"/>
            <a:ext cx="1831975" cy="230346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616450" y="2139950"/>
            <a:ext cx="1831975" cy="230346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35738" y="2139950"/>
            <a:ext cx="1831975" cy="230346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776288" y="4516438"/>
            <a:ext cx="1831975" cy="287337"/>
            <a:chOff x="775803" y="4515966"/>
            <a:chExt cx="1831755" cy="288032"/>
          </a:xfrm>
        </p:grpSpPr>
        <p:sp>
          <p:nvSpPr>
            <p:cNvPr id="17" name="矩形 16"/>
            <p:cNvSpPr/>
            <p:nvPr/>
          </p:nvSpPr>
          <p:spPr>
            <a:xfrm>
              <a:off x="775803" y="4515966"/>
              <a:ext cx="1831755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8" name="TextBox 11"/>
            <p:cNvSpPr txBox="1">
              <a:spLocks noChangeArrowheads="1"/>
            </p:cNvSpPr>
            <p:nvPr/>
          </p:nvSpPr>
          <p:spPr bwMode="auto">
            <a:xfrm flipH="1">
              <a:off x="1226599" y="4515966"/>
              <a:ext cx="930163" cy="2768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2695575" y="4516438"/>
            <a:ext cx="1831975" cy="287337"/>
            <a:chOff x="2696016" y="4515966"/>
            <a:chExt cx="1831755" cy="288032"/>
          </a:xfrm>
        </p:grpSpPr>
        <p:sp>
          <p:nvSpPr>
            <p:cNvPr id="20" name="矩形 19"/>
            <p:cNvSpPr/>
            <p:nvPr/>
          </p:nvSpPr>
          <p:spPr>
            <a:xfrm>
              <a:off x="2696016" y="4515966"/>
              <a:ext cx="1831755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 flipH="1">
              <a:off x="3146812" y="4515966"/>
              <a:ext cx="930163" cy="2768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4616450" y="4516438"/>
            <a:ext cx="1831975" cy="287337"/>
            <a:chOff x="4616229" y="4515966"/>
            <a:chExt cx="1831755" cy="288032"/>
          </a:xfrm>
        </p:grpSpPr>
        <p:sp>
          <p:nvSpPr>
            <p:cNvPr id="23" name="矩形 22"/>
            <p:cNvSpPr/>
            <p:nvPr/>
          </p:nvSpPr>
          <p:spPr>
            <a:xfrm>
              <a:off x="4616229" y="4515966"/>
              <a:ext cx="1831755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TextBox 11"/>
            <p:cNvSpPr txBox="1">
              <a:spLocks noChangeArrowheads="1"/>
            </p:cNvSpPr>
            <p:nvPr/>
          </p:nvSpPr>
          <p:spPr bwMode="auto">
            <a:xfrm flipH="1">
              <a:off x="5067025" y="4515966"/>
              <a:ext cx="930163" cy="2768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6535738" y="4516438"/>
            <a:ext cx="1831975" cy="287337"/>
            <a:chOff x="6536443" y="4515966"/>
            <a:chExt cx="1831755" cy="288032"/>
          </a:xfrm>
        </p:grpSpPr>
        <p:sp>
          <p:nvSpPr>
            <p:cNvPr id="26" name="矩形 25"/>
            <p:cNvSpPr/>
            <p:nvPr/>
          </p:nvSpPr>
          <p:spPr>
            <a:xfrm>
              <a:off x="6536443" y="4515966"/>
              <a:ext cx="1831755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TextBox 11"/>
            <p:cNvSpPr txBox="1">
              <a:spLocks noChangeArrowheads="1"/>
            </p:cNvSpPr>
            <p:nvPr/>
          </p:nvSpPr>
          <p:spPr bwMode="auto">
            <a:xfrm flipH="1">
              <a:off x="6987239" y="4515966"/>
              <a:ext cx="930163" cy="2768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936302" y="846733"/>
            <a:ext cx="2771602" cy="576064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目录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Contents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 bwMode="auto">
          <a:xfrm>
            <a:off x="611188" y="990600"/>
            <a:ext cx="360362" cy="288925"/>
            <a:chOff x="611560" y="990749"/>
            <a:chExt cx="360040" cy="288032"/>
          </a:xfrm>
        </p:grpSpPr>
        <p:sp>
          <p:nvSpPr>
            <p:cNvPr id="30" name="燕尾形 29"/>
            <p:cNvSpPr/>
            <p:nvPr/>
          </p:nvSpPr>
          <p:spPr>
            <a:xfrm>
              <a:off x="755893" y="990749"/>
              <a:ext cx="215707" cy="288032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燕尾形 30"/>
            <p:cNvSpPr/>
            <p:nvPr/>
          </p:nvSpPr>
          <p:spPr>
            <a:xfrm>
              <a:off x="611560" y="990749"/>
              <a:ext cx="215707" cy="288032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1"/>
          <p:cNvGrpSpPr/>
          <p:nvPr/>
        </p:nvGrpSpPr>
        <p:grpSpPr bwMode="auto">
          <a:xfrm>
            <a:off x="514350" y="2859088"/>
            <a:ext cx="3175000" cy="2665412"/>
            <a:chOff x="795" y="1855"/>
            <a:chExt cx="2584" cy="1770"/>
          </a:xfrm>
        </p:grpSpPr>
        <p:sp>
          <p:nvSpPr>
            <p:cNvPr id="10267" name="Oval 352"/>
            <p:cNvSpPr>
              <a:spLocks noChangeArrowheads="1"/>
            </p:cNvSpPr>
            <p:nvPr/>
          </p:nvSpPr>
          <p:spPr bwMode="auto">
            <a:xfrm>
              <a:off x="795" y="2523"/>
              <a:ext cx="2584" cy="1102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grpSp>
          <p:nvGrpSpPr>
            <p:cNvPr id="10268" name="Group 353"/>
            <p:cNvGrpSpPr/>
            <p:nvPr/>
          </p:nvGrpSpPr>
          <p:grpSpPr bwMode="auto">
            <a:xfrm>
              <a:off x="1066" y="2092"/>
              <a:ext cx="2041" cy="907"/>
              <a:chOff x="1882" y="1412"/>
              <a:chExt cx="1566" cy="703"/>
            </a:xfrm>
          </p:grpSpPr>
          <p:sp>
            <p:nvSpPr>
              <p:cNvPr id="10275" name="Oval 354"/>
              <p:cNvSpPr>
                <a:spLocks noChangeArrowheads="1"/>
              </p:cNvSpPr>
              <p:nvPr/>
            </p:nvSpPr>
            <p:spPr bwMode="auto">
              <a:xfrm>
                <a:off x="1882" y="1412"/>
                <a:ext cx="1566" cy="703"/>
              </a:xfrm>
              <a:prstGeom prst="ellipse">
                <a:avLst/>
              </a:prstGeom>
              <a:solidFill>
                <a:srgbClr val="808080"/>
              </a:solidFill>
              <a:ln w="9525">
                <a:round/>
              </a:ln>
              <a:scene3d>
                <a:camera prst="legacyObliqueBottom"/>
                <a:lightRig rig="legacyFlat3" dir="l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4D4D4D"/>
                </a:extrusionClr>
                <a:contourClr>
                  <a:srgbClr val="808080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ko-KR" altLang="en-US">
                  <a:ea typeface="Malgun Gothic" panose="020B0503020000020004" pitchFamily="34" charset="-127"/>
                </a:endParaRPr>
              </a:p>
            </p:txBody>
          </p:sp>
          <p:sp>
            <p:nvSpPr>
              <p:cNvPr id="10276" name="Oval 355"/>
              <p:cNvSpPr>
                <a:spLocks noChangeArrowheads="1"/>
              </p:cNvSpPr>
              <p:nvPr/>
            </p:nvSpPr>
            <p:spPr bwMode="auto">
              <a:xfrm>
                <a:off x="1882" y="1412"/>
                <a:ext cx="1566" cy="703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75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ko-KR" altLang="en-US"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10269" name="Group 356"/>
            <p:cNvGrpSpPr/>
            <p:nvPr/>
          </p:nvGrpSpPr>
          <p:grpSpPr bwMode="auto">
            <a:xfrm>
              <a:off x="1315" y="1979"/>
              <a:ext cx="1542" cy="684"/>
              <a:chOff x="1882" y="1412"/>
              <a:chExt cx="1566" cy="703"/>
            </a:xfrm>
          </p:grpSpPr>
          <p:sp>
            <p:nvSpPr>
              <p:cNvPr id="10273" name="Oval 357"/>
              <p:cNvSpPr>
                <a:spLocks noChangeArrowheads="1"/>
              </p:cNvSpPr>
              <p:nvPr/>
            </p:nvSpPr>
            <p:spPr bwMode="auto">
              <a:xfrm>
                <a:off x="1882" y="1412"/>
                <a:ext cx="1566" cy="703"/>
              </a:xfrm>
              <a:prstGeom prst="ellipse">
                <a:avLst/>
              </a:prstGeom>
              <a:solidFill>
                <a:srgbClr val="969696"/>
              </a:solidFill>
              <a:ln w="9525">
                <a:round/>
              </a:ln>
              <a:scene3d>
                <a:camera prst="legacyObliqueBottom"/>
                <a:lightRig rig="legacyFlat3" dir="l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777777"/>
                </a:extrusionClr>
                <a:contourClr>
                  <a:srgbClr val="96969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ko-KR" altLang="en-US">
                  <a:ea typeface="Malgun Gothic" panose="020B0503020000020004" pitchFamily="34" charset="-127"/>
                </a:endParaRPr>
              </a:p>
            </p:txBody>
          </p:sp>
          <p:sp>
            <p:nvSpPr>
              <p:cNvPr id="10274" name="Oval 358"/>
              <p:cNvSpPr>
                <a:spLocks noChangeArrowheads="1"/>
              </p:cNvSpPr>
              <p:nvPr/>
            </p:nvSpPr>
            <p:spPr bwMode="auto">
              <a:xfrm>
                <a:off x="1882" y="1412"/>
                <a:ext cx="1566" cy="703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75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ko-KR" altLang="en-US"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10270" name="Group 359"/>
            <p:cNvGrpSpPr/>
            <p:nvPr/>
          </p:nvGrpSpPr>
          <p:grpSpPr bwMode="auto">
            <a:xfrm>
              <a:off x="1564" y="1855"/>
              <a:ext cx="1044" cy="464"/>
              <a:chOff x="1882" y="1412"/>
              <a:chExt cx="1566" cy="703"/>
            </a:xfrm>
          </p:grpSpPr>
          <p:sp>
            <p:nvSpPr>
              <p:cNvPr id="10271" name="Oval 360"/>
              <p:cNvSpPr>
                <a:spLocks noChangeArrowheads="1"/>
              </p:cNvSpPr>
              <p:nvPr/>
            </p:nvSpPr>
            <p:spPr bwMode="auto">
              <a:xfrm>
                <a:off x="1882" y="1412"/>
                <a:ext cx="1566" cy="703"/>
              </a:xfrm>
              <a:prstGeom prst="ellipse">
                <a:avLst/>
              </a:prstGeom>
              <a:solidFill>
                <a:srgbClr val="B2B2B2"/>
              </a:solidFill>
              <a:ln w="9525">
                <a:round/>
              </a:ln>
              <a:scene3d>
                <a:camera prst="legacyObliqueBottom"/>
                <a:lightRig rig="legacyFlat3" dir="l"/>
              </a:scene3d>
              <a:sp3d extrusionH="582600" prstMaterial="legacyMatte">
                <a:bevelT w="13500" h="13500" prst="angle"/>
                <a:bevelB w="13500" h="13500" prst="angle"/>
                <a:extrusionClr>
                  <a:srgbClr val="B2B2B2"/>
                </a:extrusionClr>
                <a:contourClr>
                  <a:srgbClr val="B2B2B2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ko-KR" altLang="en-US">
                  <a:ea typeface="Malgun Gothic" panose="020B0503020000020004" pitchFamily="34" charset="-127"/>
                </a:endParaRPr>
              </a:p>
            </p:txBody>
          </p:sp>
          <p:sp>
            <p:nvSpPr>
              <p:cNvPr id="10272" name="Oval 361"/>
              <p:cNvSpPr>
                <a:spLocks noChangeArrowheads="1"/>
              </p:cNvSpPr>
              <p:nvPr/>
            </p:nvSpPr>
            <p:spPr bwMode="auto">
              <a:xfrm>
                <a:off x="1882" y="1412"/>
                <a:ext cx="1566" cy="703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75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ko-KR" altLang="en-US">
                  <a:ea typeface="Malgun Gothic" panose="020B0503020000020004" pitchFamily="34" charset="-127"/>
                </a:endParaRPr>
              </a:p>
            </p:txBody>
          </p:sp>
        </p:grpSp>
      </p:grpSp>
      <p:sp>
        <p:nvSpPr>
          <p:cNvPr id="10243" name="Rectangle 350"/>
          <p:cNvSpPr>
            <a:spLocks noChangeArrowheads="1"/>
          </p:cNvSpPr>
          <p:nvPr/>
        </p:nvSpPr>
        <p:spPr bwMode="auto">
          <a:xfrm>
            <a:off x="1455738" y="2105025"/>
            <a:ext cx="1282700" cy="1393825"/>
          </a:xfrm>
          <a:prstGeom prst="rect">
            <a:avLst/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ko-KR" altLang="en-US">
              <a:ea typeface="Malgun Gothic" panose="020B0503020000020004" pitchFamily="34" charset="-127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2103438" y="2684463"/>
            <a:ext cx="6337300" cy="755650"/>
            <a:chOff x="2102981" y="2787773"/>
            <a:chExt cx="6338401" cy="755299"/>
          </a:xfrm>
        </p:grpSpPr>
        <p:sp>
          <p:nvSpPr>
            <p:cNvPr id="15" name="Line 367"/>
            <p:cNvSpPr>
              <a:spLocks noChangeShapeType="1"/>
            </p:cNvSpPr>
            <p:nvPr/>
          </p:nvSpPr>
          <p:spPr bwMode="auto">
            <a:xfrm>
              <a:off x="2102981" y="3327272"/>
              <a:ext cx="5277767" cy="0"/>
            </a:xfrm>
            <a:prstGeom prst="line">
              <a:avLst/>
            </a:prstGeom>
            <a:noFill/>
            <a:ln w="2540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10264" name="组合 15"/>
            <p:cNvGrpSpPr/>
            <p:nvPr/>
          </p:nvGrpSpPr>
          <p:grpSpPr bwMode="auto">
            <a:xfrm>
              <a:off x="3328814" y="2787773"/>
              <a:ext cx="5112568" cy="755299"/>
              <a:chOff x="4020697" y="1578278"/>
              <a:chExt cx="3215600" cy="821553"/>
            </a:xfrm>
          </p:grpSpPr>
          <p:sp>
            <p:nvSpPr>
              <p:cNvPr id="17" name="TextBox 16"/>
              <p:cNvSpPr txBox="1">
                <a:spLocks noChangeArrowheads="1"/>
              </p:cNvSpPr>
              <p:nvPr/>
            </p:nvSpPr>
            <p:spPr bwMode="auto">
              <a:xfrm flipH="1">
                <a:off x="4020653" y="1897579"/>
                <a:ext cx="3215644" cy="502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是中国第一家精品</a:t>
                </a:r>
                <a:r>
                  <a:rPr lang="en-US" altLang="zh-CN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让您的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创造卓越价值。</a:t>
                </a:r>
                <a:endParaRPr lang="zh-CN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11"/>
              <p:cNvSpPr txBox="1">
                <a:spLocks noChangeArrowheads="1"/>
              </p:cNvSpPr>
              <p:nvPr/>
            </p:nvSpPr>
            <p:spPr bwMode="auto">
              <a:xfrm flipH="1">
                <a:off x="4020653" y="1578278"/>
                <a:ext cx="2033246" cy="3348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3330575" y="1482725"/>
            <a:ext cx="50577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dirty="0">
                <a:solidFill>
                  <a:srgbClr val="FF9900"/>
                </a:solidFill>
                <a:latin typeface="Arial Black" panose="020B0A04020102020204" pitchFamily="34" charset="0"/>
                <a:ea typeface="굴림" pitchFamily="34" charset="-127"/>
              </a:rPr>
              <a:t>RAPIDPPT</a:t>
            </a:r>
            <a:endParaRPr kumimoji="1" lang="en-US" altLang="zh-CN" dirty="0">
              <a:solidFill>
                <a:srgbClr val="FF9900"/>
              </a:solidFill>
              <a:latin typeface="Arial Black" panose="020B0A04020102020204" pitchFamily="34" charset="0"/>
              <a:ea typeface="굴림" pitchFamily="34" charset="-127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latin typeface="+mn-lt"/>
                <a:ea typeface="+mn-ea"/>
              </a:rPr>
              <a:t> </a:t>
            </a: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pitchFamily="34" charset="-127"/>
              </a:rPr>
              <a:t>the leader of professional PPT designer in China. 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굴림" pitchFamily="34" charset="-127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pitchFamily="34" charset="-127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kumimoji="1" lang="en-US" altLang="zh-CN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굴림" pitchFamily="34" charset="-127"/>
            </a:endParaRPr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2411413" y="3287713"/>
            <a:ext cx="6029325" cy="755650"/>
            <a:chOff x="2411760" y="3363838"/>
            <a:chExt cx="6029622" cy="755299"/>
          </a:xfrm>
        </p:grpSpPr>
        <p:sp>
          <p:nvSpPr>
            <p:cNvPr id="21" name="Line 368"/>
            <p:cNvSpPr>
              <a:spLocks noChangeShapeType="1"/>
            </p:cNvSpPr>
            <p:nvPr/>
          </p:nvSpPr>
          <p:spPr bwMode="auto">
            <a:xfrm>
              <a:off x="2411760" y="3931899"/>
              <a:ext cx="4969120" cy="0"/>
            </a:xfrm>
            <a:prstGeom prst="line">
              <a:avLst/>
            </a:prstGeom>
            <a:noFill/>
            <a:ln w="2540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10260" name="组合 21"/>
            <p:cNvGrpSpPr/>
            <p:nvPr/>
          </p:nvGrpSpPr>
          <p:grpSpPr bwMode="auto">
            <a:xfrm>
              <a:off x="3328814" y="3363838"/>
              <a:ext cx="5112568" cy="755299"/>
              <a:chOff x="4020697" y="1578278"/>
              <a:chExt cx="3215600" cy="821553"/>
            </a:xfrm>
          </p:grpSpPr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 flipH="1">
                <a:off x="4021053" y="1897579"/>
                <a:ext cx="3215244" cy="502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是中国第一家精品</a:t>
                </a:r>
                <a:r>
                  <a:rPr lang="en-US" altLang="zh-CN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让您的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创造卓越价值。</a:t>
                </a:r>
                <a:endParaRPr lang="zh-CN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Box 11"/>
              <p:cNvSpPr txBox="1">
                <a:spLocks noChangeArrowheads="1"/>
              </p:cNvSpPr>
              <p:nvPr/>
            </p:nvSpPr>
            <p:spPr bwMode="auto">
              <a:xfrm flipH="1">
                <a:off x="4021053" y="1578278"/>
                <a:ext cx="2032993" cy="3348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 bwMode="auto">
          <a:xfrm>
            <a:off x="2693988" y="3871913"/>
            <a:ext cx="5746750" cy="754062"/>
            <a:chOff x="2693442" y="3948643"/>
            <a:chExt cx="5747940" cy="755299"/>
          </a:xfrm>
        </p:grpSpPr>
        <p:sp>
          <p:nvSpPr>
            <p:cNvPr id="26" name="Line 369"/>
            <p:cNvSpPr>
              <a:spLocks noChangeShapeType="1"/>
            </p:cNvSpPr>
            <p:nvPr/>
          </p:nvSpPr>
          <p:spPr bwMode="auto">
            <a:xfrm flipV="1">
              <a:off x="2693442" y="4492459"/>
              <a:ext cx="4680919" cy="11130"/>
            </a:xfrm>
            <a:prstGeom prst="line">
              <a:avLst/>
            </a:prstGeom>
            <a:noFill/>
            <a:ln w="2540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10256" name="组合 26"/>
            <p:cNvGrpSpPr/>
            <p:nvPr/>
          </p:nvGrpSpPr>
          <p:grpSpPr bwMode="auto">
            <a:xfrm>
              <a:off x="3328814" y="3948643"/>
              <a:ext cx="5112568" cy="755299"/>
              <a:chOff x="4020697" y="1578278"/>
              <a:chExt cx="3215600" cy="821553"/>
            </a:xfrm>
          </p:grpSpPr>
          <p:sp>
            <p:nvSpPr>
              <p:cNvPr id="28" name="TextBox 27"/>
              <p:cNvSpPr txBox="1">
                <a:spLocks noChangeArrowheads="1"/>
              </p:cNvSpPr>
              <p:nvPr/>
            </p:nvSpPr>
            <p:spPr bwMode="auto">
              <a:xfrm flipH="1">
                <a:off x="4020546" y="1898251"/>
                <a:ext cx="3215751" cy="501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是中国第一家精品</a:t>
                </a:r>
                <a:r>
                  <a:rPr lang="en-US" altLang="zh-CN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让您的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创造卓越价值。</a:t>
                </a:r>
                <a:endParaRPr lang="zh-CN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4020546" y="1578278"/>
                <a:ext cx="2033313" cy="3355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936302" y="846733"/>
            <a:ext cx="2771602" cy="576064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标题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Titles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 bwMode="auto">
          <a:xfrm>
            <a:off x="611188" y="990600"/>
            <a:ext cx="360362" cy="288925"/>
            <a:chOff x="611560" y="990749"/>
            <a:chExt cx="360040" cy="288032"/>
          </a:xfrm>
        </p:grpSpPr>
        <p:sp>
          <p:nvSpPr>
            <p:cNvPr id="32" name="燕尾形 31"/>
            <p:cNvSpPr/>
            <p:nvPr/>
          </p:nvSpPr>
          <p:spPr>
            <a:xfrm>
              <a:off x="755893" y="990749"/>
              <a:ext cx="215707" cy="288032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611560" y="990749"/>
              <a:ext cx="215707" cy="288032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1449388" y="1492250"/>
            <a:ext cx="1295400" cy="1295400"/>
            <a:chOff x="1448804" y="1491630"/>
            <a:chExt cx="1296144" cy="1296144"/>
          </a:xfrm>
        </p:grpSpPr>
        <p:sp>
          <p:nvSpPr>
            <p:cNvPr id="35" name="椭圆 34"/>
            <p:cNvSpPr/>
            <p:nvPr/>
          </p:nvSpPr>
          <p:spPr>
            <a:xfrm>
              <a:off x="1448804" y="1491630"/>
              <a:ext cx="1296144" cy="129614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52" name="Text Box 365"/>
            <p:cNvSpPr txBox="1">
              <a:spLocks noChangeArrowheads="1"/>
            </p:cNvSpPr>
            <p:nvPr/>
          </p:nvSpPr>
          <p:spPr bwMode="auto">
            <a:xfrm>
              <a:off x="1645471" y="1985814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1"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176338" y="1687513"/>
            <a:ext cx="6791325" cy="3157537"/>
            <a:chOff x="1176369" y="1687909"/>
            <a:chExt cx="6791263" cy="3157319"/>
          </a:xfrm>
        </p:grpSpPr>
        <p:sp>
          <p:nvSpPr>
            <p:cNvPr id="11271" name="Rectangle 842"/>
            <p:cNvSpPr>
              <a:spLocks noChangeArrowheads="1"/>
            </p:cNvSpPr>
            <p:nvPr/>
          </p:nvSpPr>
          <p:spPr bwMode="auto">
            <a:xfrm>
              <a:off x="2656679" y="4179044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72" name="Rectangle 843"/>
            <p:cNvSpPr>
              <a:spLocks noChangeArrowheads="1"/>
            </p:cNvSpPr>
            <p:nvPr/>
          </p:nvSpPr>
          <p:spPr bwMode="auto">
            <a:xfrm>
              <a:off x="3243913" y="4179044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73" name="Rectangle 844"/>
            <p:cNvSpPr>
              <a:spLocks noChangeArrowheads="1"/>
            </p:cNvSpPr>
            <p:nvPr/>
          </p:nvSpPr>
          <p:spPr bwMode="auto">
            <a:xfrm>
              <a:off x="3831148" y="4179044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74" name="Rectangle 849"/>
            <p:cNvSpPr>
              <a:spLocks noChangeArrowheads="1"/>
            </p:cNvSpPr>
            <p:nvPr/>
          </p:nvSpPr>
          <p:spPr bwMode="auto">
            <a:xfrm>
              <a:off x="4418383" y="4179044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75" name="Rectangle 850"/>
            <p:cNvSpPr>
              <a:spLocks noChangeArrowheads="1"/>
            </p:cNvSpPr>
            <p:nvPr/>
          </p:nvSpPr>
          <p:spPr bwMode="auto">
            <a:xfrm>
              <a:off x="5004325" y="4179044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76" name="Rectangle 851"/>
            <p:cNvSpPr>
              <a:spLocks noChangeArrowheads="1"/>
            </p:cNvSpPr>
            <p:nvPr/>
          </p:nvSpPr>
          <p:spPr bwMode="auto">
            <a:xfrm>
              <a:off x="5591559" y="4179044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77" name="Rectangle 855"/>
            <p:cNvSpPr>
              <a:spLocks noChangeArrowheads="1"/>
            </p:cNvSpPr>
            <p:nvPr/>
          </p:nvSpPr>
          <p:spPr bwMode="auto">
            <a:xfrm>
              <a:off x="6177501" y="4179044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78" name="Rectangle 856"/>
            <p:cNvSpPr>
              <a:spLocks noChangeArrowheads="1"/>
            </p:cNvSpPr>
            <p:nvPr/>
          </p:nvSpPr>
          <p:spPr bwMode="auto">
            <a:xfrm>
              <a:off x="6766029" y="4179044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79" name="Rectangle 857"/>
            <p:cNvSpPr>
              <a:spLocks noChangeArrowheads="1"/>
            </p:cNvSpPr>
            <p:nvPr/>
          </p:nvSpPr>
          <p:spPr bwMode="auto">
            <a:xfrm>
              <a:off x="7351971" y="4179044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80" name="Rectangle 861"/>
            <p:cNvSpPr>
              <a:spLocks noChangeArrowheads="1"/>
            </p:cNvSpPr>
            <p:nvPr/>
          </p:nvSpPr>
          <p:spPr bwMode="auto">
            <a:xfrm>
              <a:off x="2070737" y="4179044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81" name="Rectangle 862"/>
            <p:cNvSpPr>
              <a:spLocks noChangeArrowheads="1"/>
            </p:cNvSpPr>
            <p:nvPr/>
          </p:nvSpPr>
          <p:spPr bwMode="auto">
            <a:xfrm>
              <a:off x="2656679" y="3867795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82" name="Rectangle 863"/>
            <p:cNvSpPr>
              <a:spLocks noChangeArrowheads="1"/>
            </p:cNvSpPr>
            <p:nvPr/>
          </p:nvSpPr>
          <p:spPr bwMode="auto">
            <a:xfrm>
              <a:off x="3243913" y="3867795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83" name="Rectangle 864"/>
            <p:cNvSpPr>
              <a:spLocks noChangeArrowheads="1"/>
            </p:cNvSpPr>
            <p:nvPr/>
          </p:nvSpPr>
          <p:spPr bwMode="auto">
            <a:xfrm>
              <a:off x="3831148" y="3867795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84" name="Rectangle 865"/>
            <p:cNvSpPr>
              <a:spLocks noChangeArrowheads="1"/>
            </p:cNvSpPr>
            <p:nvPr/>
          </p:nvSpPr>
          <p:spPr bwMode="auto">
            <a:xfrm>
              <a:off x="4418383" y="3867795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85" name="Rectangle 866"/>
            <p:cNvSpPr>
              <a:spLocks noChangeArrowheads="1"/>
            </p:cNvSpPr>
            <p:nvPr/>
          </p:nvSpPr>
          <p:spPr bwMode="auto">
            <a:xfrm>
              <a:off x="5004325" y="3867795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86" name="Rectangle 867"/>
            <p:cNvSpPr>
              <a:spLocks noChangeArrowheads="1"/>
            </p:cNvSpPr>
            <p:nvPr/>
          </p:nvSpPr>
          <p:spPr bwMode="auto">
            <a:xfrm>
              <a:off x="5591559" y="3867795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87" name="Rectangle 868"/>
            <p:cNvSpPr>
              <a:spLocks noChangeArrowheads="1"/>
            </p:cNvSpPr>
            <p:nvPr/>
          </p:nvSpPr>
          <p:spPr bwMode="auto">
            <a:xfrm>
              <a:off x="6177501" y="3867795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88" name="Rectangle 869"/>
            <p:cNvSpPr>
              <a:spLocks noChangeArrowheads="1"/>
            </p:cNvSpPr>
            <p:nvPr/>
          </p:nvSpPr>
          <p:spPr bwMode="auto">
            <a:xfrm>
              <a:off x="6766029" y="3867795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89" name="Rectangle 870"/>
            <p:cNvSpPr>
              <a:spLocks noChangeArrowheads="1"/>
            </p:cNvSpPr>
            <p:nvPr/>
          </p:nvSpPr>
          <p:spPr bwMode="auto">
            <a:xfrm>
              <a:off x="7351971" y="3867795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90" name="Rectangle 871"/>
            <p:cNvSpPr>
              <a:spLocks noChangeArrowheads="1"/>
            </p:cNvSpPr>
            <p:nvPr/>
          </p:nvSpPr>
          <p:spPr bwMode="auto">
            <a:xfrm>
              <a:off x="2070737" y="3867795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91" name="Rectangle 872"/>
            <p:cNvSpPr>
              <a:spLocks noChangeArrowheads="1"/>
            </p:cNvSpPr>
            <p:nvPr/>
          </p:nvSpPr>
          <p:spPr bwMode="auto">
            <a:xfrm>
              <a:off x="2656679" y="3556547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92" name="Rectangle 873"/>
            <p:cNvSpPr>
              <a:spLocks noChangeArrowheads="1"/>
            </p:cNvSpPr>
            <p:nvPr/>
          </p:nvSpPr>
          <p:spPr bwMode="auto">
            <a:xfrm>
              <a:off x="3243913" y="3556547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93" name="Rectangle 874"/>
            <p:cNvSpPr>
              <a:spLocks noChangeArrowheads="1"/>
            </p:cNvSpPr>
            <p:nvPr/>
          </p:nvSpPr>
          <p:spPr bwMode="auto">
            <a:xfrm>
              <a:off x="3831148" y="3556547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94" name="Rectangle 875"/>
            <p:cNvSpPr>
              <a:spLocks noChangeArrowheads="1"/>
            </p:cNvSpPr>
            <p:nvPr/>
          </p:nvSpPr>
          <p:spPr bwMode="auto">
            <a:xfrm>
              <a:off x="4418383" y="3556547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95" name="Rectangle 876"/>
            <p:cNvSpPr>
              <a:spLocks noChangeArrowheads="1"/>
            </p:cNvSpPr>
            <p:nvPr/>
          </p:nvSpPr>
          <p:spPr bwMode="auto">
            <a:xfrm>
              <a:off x="5004325" y="3556547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96" name="Rectangle 877"/>
            <p:cNvSpPr>
              <a:spLocks noChangeArrowheads="1"/>
            </p:cNvSpPr>
            <p:nvPr/>
          </p:nvSpPr>
          <p:spPr bwMode="auto">
            <a:xfrm>
              <a:off x="5591559" y="3556547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97" name="Rectangle 878"/>
            <p:cNvSpPr>
              <a:spLocks noChangeArrowheads="1"/>
            </p:cNvSpPr>
            <p:nvPr/>
          </p:nvSpPr>
          <p:spPr bwMode="auto">
            <a:xfrm>
              <a:off x="6177501" y="3556547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98" name="Rectangle 879"/>
            <p:cNvSpPr>
              <a:spLocks noChangeArrowheads="1"/>
            </p:cNvSpPr>
            <p:nvPr/>
          </p:nvSpPr>
          <p:spPr bwMode="auto">
            <a:xfrm>
              <a:off x="6766029" y="3556547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299" name="Rectangle 880"/>
            <p:cNvSpPr>
              <a:spLocks noChangeArrowheads="1"/>
            </p:cNvSpPr>
            <p:nvPr/>
          </p:nvSpPr>
          <p:spPr bwMode="auto">
            <a:xfrm>
              <a:off x="7351971" y="3556547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00" name="Rectangle 881"/>
            <p:cNvSpPr>
              <a:spLocks noChangeArrowheads="1"/>
            </p:cNvSpPr>
            <p:nvPr/>
          </p:nvSpPr>
          <p:spPr bwMode="auto">
            <a:xfrm>
              <a:off x="2070737" y="3556547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01" name="Rectangle 882"/>
            <p:cNvSpPr>
              <a:spLocks noChangeArrowheads="1"/>
            </p:cNvSpPr>
            <p:nvPr/>
          </p:nvSpPr>
          <p:spPr bwMode="auto">
            <a:xfrm>
              <a:off x="2656679" y="3245298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02" name="Rectangle 883"/>
            <p:cNvSpPr>
              <a:spLocks noChangeArrowheads="1"/>
            </p:cNvSpPr>
            <p:nvPr/>
          </p:nvSpPr>
          <p:spPr bwMode="auto">
            <a:xfrm>
              <a:off x="3243913" y="3245298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03" name="Rectangle 884"/>
            <p:cNvSpPr>
              <a:spLocks noChangeArrowheads="1"/>
            </p:cNvSpPr>
            <p:nvPr/>
          </p:nvSpPr>
          <p:spPr bwMode="auto">
            <a:xfrm>
              <a:off x="3831148" y="3245298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04" name="Rectangle 885"/>
            <p:cNvSpPr>
              <a:spLocks noChangeArrowheads="1"/>
            </p:cNvSpPr>
            <p:nvPr/>
          </p:nvSpPr>
          <p:spPr bwMode="auto">
            <a:xfrm>
              <a:off x="4418383" y="3245298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05" name="Rectangle 886"/>
            <p:cNvSpPr>
              <a:spLocks noChangeArrowheads="1"/>
            </p:cNvSpPr>
            <p:nvPr/>
          </p:nvSpPr>
          <p:spPr bwMode="auto">
            <a:xfrm>
              <a:off x="5004325" y="3245298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06" name="Rectangle 887"/>
            <p:cNvSpPr>
              <a:spLocks noChangeArrowheads="1"/>
            </p:cNvSpPr>
            <p:nvPr/>
          </p:nvSpPr>
          <p:spPr bwMode="auto">
            <a:xfrm>
              <a:off x="5591559" y="3245298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07" name="Rectangle 888"/>
            <p:cNvSpPr>
              <a:spLocks noChangeArrowheads="1"/>
            </p:cNvSpPr>
            <p:nvPr/>
          </p:nvSpPr>
          <p:spPr bwMode="auto">
            <a:xfrm>
              <a:off x="6177501" y="3245298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08" name="Rectangle 889"/>
            <p:cNvSpPr>
              <a:spLocks noChangeArrowheads="1"/>
            </p:cNvSpPr>
            <p:nvPr/>
          </p:nvSpPr>
          <p:spPr bwMode="auto">
            <a:xfrm>
              <a:off x="6766029" y="3245298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09" name="Rectangle 890"/>
            <p:cNvSpPr>
              <a:spLocks noChangeArrowheads="1"/>
            </p:cNvSpPr>
            <p:nvPr/>
          </p:nvSpPr>
          <p:spPr bwMode="auto">
            <a:xfrm>
              <a:off x="7351971" y="3245298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10" name="Rectangle 891"/>
            <p:cNvSpPr>
              <a:spLocks noChangeArrowheads="1"/>
            </p:cNvSpPr>
            <p:nvPr/>
          </p:nvSpPr>
          <p:spPr bwMode="auto">
            <a:xfrm>
              <a:off x="2070737" y="3245298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11" name="Rectangle 892"/>
            <p:cNvSpPr>
              <a:spLocks noChangeArrowheads="1"/>
            </p:cNvSpPr>
            <p:nvPr/>
          </p:nvSpPr>
          <p:spPr bwMode="auto">
            <a:xfrm>
              <a:off x="2656679" y="2934049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12" name="Rectangle 893"/>
            <p:cNvSpPr>
              <a:spLocks noChangeArrowheads="1"/>
            </p:cNvSpPr>
            <p:nvPr/>
          </p:nvSpPr>
          <p:spPr bwMode="auto">
            <a:xfrm>
              <a:off x="3243913" y="2934049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13" name="Rectangle 894"/>
            <p:cNvSpPr>
              <a:spLocks noChangeArrowheads="1"/>
            </p:cNvSpPr>
            <p:nvPr/>
          </p:nvSpPr>
          <p:spPr bwMode="auto">
            <a:xfrm>
              <a:off x="3831148" y="2934049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14" name="Rectangle 895"/>
            <p:cNvSpPr>
              <a:spLocks noChangeArrowheads="1"/>
            </p:cNvSpPr>
            <p:nvPr/>
          </p:nvSpPr>
          <p:spPr bwMode="auto">
            <a:xfrm>
              <a:off x="4418383" y="2934049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15" name="Rectangle 896"/>
            <p:cNvSpPr>
              <a:spLocks noChangeArrowheads="1"/>
            </p:cNvSpPr>
            <p:nvPr/>
          </p:nvSpPr>
          <p:spPr bwMode="auto">
            <a:xfrm>
              <a:off x="5004325" y="2934049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16" name="Rectangle 897"/>
            <p:cNvSpPr>
              <a:spLocks noChangeArrowheads="1"/>
            </p:cNvSpPr>
            <p:nvPr/>
          </p:nvSpPr>
          <p:spPr bwMode="auto">
            <a:xfrm>
              <a:off x="5591559" y="2934049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17" name="Rectangle 898"/>
            <p:cNvSpPr>
              <a:spLocks noChangeArrowheads="1"/>
            </p:cNvSpPr>
            <p:nvPr/>
          </p:nvSpPr>
          <p:spPr bwMode="auto">
            <a:xfrm>
              <a:off x="6177501" y="2934049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18" name="Rectangle 899"/>
            <p:cNvSpPr>
              <a:spLocks noChangeArrowheads="1"/>
            </p:cNvSpPr>
            <p:nvPr/>
          </p:nvSpPr>
          <p:spPr bwMode="auto">
            <a:xfrm>
              <a:off x="6766029" y="2934049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19" name="Rectangle 900"/>
            <p:cNvSpPr>
              <a:spLocks noChangeArrowheads="1"/>
            </p:cNvSpPr>
            <p:nvPr/>
          </p:nvSpPr>
          <p:spPr bwMode="auto">
            <a:xfrm>
              <a:off x="7351971" y="2934049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20" name="Rectangle 901"/>
            <p:cNvSpPr>
              <a:spLocks noChangeArrowheads="1"/>
            </p:cNvSpPr>
            <p:nvPr/>
          </p:nvSpPr>
          <p:spPr bwMode="auto">
            <a:xfrm>
              <a:off x="2070737" y="2934049"/>
              <a:ext cx="585941" cy="311249"/>
            </a:xfrm>
            <a:prstGeom prst="rect">
              <a:avLst/>
            </a:prstGeom>
            <a:solidFill>
              <a:schemeClr val="tx1">
                <a:alpha val="25098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21" name="Rectangle 907"/>
            <p:cNvSpPr>
              <a:spLocks noChangeArrowheads="1"/>
            </p:cNvSpPr>
            <p:nvPr/>
          </p:nvSpPr>
          <p:spPr bwMode="auto">
            <a:xfrm>
              <a:off x="2656679" y="2310407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22" name="Rectangle 908"/>
            <p:cNvSpPr>
              <a:spLocks noChangeArrowheads="1"/>
            </p:cNvSpPr>
            <p:nvPr/>
          </p:nvSpPr>
          <p:spPr bwMode="auto">
            <a:xfrm>
              <a:off x="3243913" y="2310407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23" name="Rectangle 909"/>
            <p:cNvSpPr>
              <a:spLocks noChangeArrowheads="1"/>
            </p:cNvSpPr>
            <p:nvPr/>
          </p:nvSpPr>
          <p:spPr bwMode="auto">
            <a:xfrm>
              <a:off x="3831148" y="2310407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24" name="Rectangle 910"/>
            <p:cNvSpPr>
              <a:spLocks noChangeArrowheads="1"/>
            </p:cNvSpPr>
            <p:nvPr/>
          </p:nvSpPr>
          <p:spPr bwMode="auto">
            <a:xfrm>
              <a:off x="4418383" y="2310407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25" name="Rectangle 911"/>
            <p:cNvSpPr>
              <a:spLocks noChangeArrowheads="1"/>
            </p:cNvSpPr>
            <p:nvPr/>
          </p:nvSpPr>
          <p:spPr bwMode="auto">
            <a:xfrm>
              <a:off x="5004325" y="2310407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26" name="Rectangle 912"/>
            <p:cNvSpPr>
              <a:spLocks noChangeArrowheads="1"/>
            </p:cNvSpPr>
            <p:nvPr/>
          </p:nvSpPr>
          <p:spPr bwMode="auto">
            <a:xfrm>
              <a:off x="5591559" y="2310407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27" name="Rectangle 913"/>
            <p:cNvSpPr>
              <a:spLocks noChangeArrowheads="1"/>
            </p:cNvSpPr>
            <p:nvPr/>
          </p:nvSpPr>
          <p:spPr bwMode="auto">
            <a:xfrm>
              <a:off x="6177501" y="2310407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28" name="Rectangle 914"/>
            <p:cNvSpPr>
              <a:spLocks noChangeArrowheads="1"/>
            </p:cNvSpPr>
            <p:nvPr/>
          </p:nvSpPr>
          <p:spPr bwMode="auto">
            <a:xfrm>
              <a:off x="6766029" y="2310407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29" name="Rectangle 915"/>
            <p:cNvSpPr>
              <a:spLocks noChangeArrowheads="1"/>
            </p:cNvSpPr>
            <p:nvPr/>
          </p:nvSpPr>
          <p:spPr bwMode="auto">
            <a:xfrm>
              <a:off x="7351971" y="2310407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30" name="Rectangle 916"/>
            <p:cNvSpPr>
              <a:spLocks noChangeArrowheads="1"/>
            </p:cNvSpPr>
            <p:nvPr/>
          </p:nvSpPr>
          <p:spPr bwMode="auto">
            <a:xfrm>
              <a:off x="2070737" y="2310407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31" name="Rectangle 917"/>
            <p:cNvSpPr>
              <a:spLocks noChangeArrowheads="1"/>
            </p:cNvSpPr>
            <p:nvPr/>
          </p:nvSpPr>
          <p:spPr bwMode="auto">
            <a:xfrm>
              <a:off x="2656679" y="1999158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32" name="Rectangle 918"/>
            <p:cNvSpPr>
              <a:spLocks noChangeArrowheads="1"/>
            </p:cNvSpPr>
            <p:nvPr/>
          </p:nvSpPr>
          <p:spPr bwMode="auto">
            <a:xfrm>
              <a:off x="3243913" y="1999158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33" name="Rectangle 919"/>
            <p:cNvSpPr>
              <a:spLocks noChangeArrowheads="1"/>
            </p:cNvSpPr>
            <p:nvPr/>
          </p:nvSpPr>
          <p:spPr bwMode="auto">
            <a:xfrm>
              <a:off x="3831148" y="1999158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34" name="Rectangle 920"/>
            <p:cNvSpPr>
              <a:spLocks noChangeArrowheads="1"/>
            </p:cNvSpPr>
            <p:nvPr/>
          </p:nvSpPr>
          <p:spPr bwMode="auto">
            <a:xfrm>
              <a:off x="4418383" y="1999158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35" name="Rectangle 921"/>
            <p:cNvSpPr>
              <a:spLocks noChangeArrowheads="1"/>
            </p:cNvSpPr>
            <p:nvPr/>
          </p:nvSpPr>
          <p:spPr bwMode="auto">
            <a:xfrm>
              <a:off x="5004325" y="1999158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36" name="Rectangle 922"/>
            <p:cNvSpPr>
              <a:spLocks noChangeArrowheads="1"/>
            </p:cNvSpPr>
            <p:nvPr/>
          </p:nvSpPr>
          <p:spPr bwMode="auto">
            <a:xfrm>
              <a:off x="5591559" y="1999158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37" name="Rectangle 923"/>
            <p:cNvSpPr>
              <a:spLocks noChangeArrowheads="1"/>
            </p:cNvSpPr>
            <p:nvPr/>
          </p:nvSpPr>
          <p:spPr bwMode="auto">
            <a:xfrm>
              <a:off x="6177501" y="1999158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38" name="Rectangle 924"/>
            <p:cNvSpPr>
              <a:spLocks noChangeArrowheads="1"/>
            </p:cNvSpPr>
            <p:nvPr/>
          </p:nvSpPr>
          <p:spPr bwMode="auto">
            <a:xfrm>
              <a:off x="6766029" y="1999158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39" name="Rectangle 925"/>
            <p:cNvSpPr>
              <a:spLocks noChangeArrowheads="1"/>
            </p:cNvSpPr>
            <p:nvPr/>
          </p:nvSpPr>
          <p:spPr bwMode="auto">
            <a:xfrm>
              <a:off x="7351971" y="1999158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40" name="Rectangle 926"/>
            <p:cNvSpPr>
              <a:spLocks noChangeArrowheads="1"/>
            </p:cNvSpPr>
            <p:nvPr/>
          </p:nvSpPr>
          <p:spPr bwMode="auto">
            <a:xfrm>
              <a:off x="2070737" y="1999158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41" name="Rectangle 927"/>
            <p:cNvSpPr>
              <a:spLocks noChangeArrowheads="1"/>
            </p:cNvSpPr>
            <p:nvPr/>
          </p:nvSpPr>
          <p:spPr bwMode="auto">
            <a:xfrm>
              <a:off x="2656679" y="1687909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42" name="Rectangle 928"/>
            <p:cNvSpPr>
              <a:spLocks noChangeArrowheads="1"/>
            </p:cNvSpPr>
            <p:nvPr/>
          </p:nvSpPr>
          <p:spPr bwMode="auto">
            <a:xfrm>
              <a:off x="3243913" y="1687909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43" name="Rectangle 929"/>
            <p:cNvSpPr>
              <a:spLocks noChangeArrowheads="1"/>
            </p:cNvSpPr>
            <p:nvPr/>
          </p:nvSpPr>
          <p:spPr bwMode="auto">
            <a:xfrm>
              <a:off x="3831148" y="1687909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44" name="Rectangle 930"/>
            <p:cNvSpPr>
              <a:spLocks noChangeArrowheads="1"/>
            </p:cNvSpPr>
            <p:nvPr/>
          </p:nvSpPr>
          <p:spPr bwMode="auto">
            <a:xfrm>
              <a:off x="4418383" y="1687909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45" name="Rectangle 931"/>
            <p:cNvSpPr>
              <a:spLocks noChangeArrowheads="1"/>
            </p:cNvSpPr>
            <p:nvPr/>
          </p:nvSpPr>
          <p:spPr bwMode="auto">
            <a:xfrm>
              <a:off x="5004325" y="1687909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46" name="Rectangle 932"/>
            <p:cNvSpPr>
              <a:spLocks noChangeArrowheads="1"/>
            </p:cNvSpPr>
            <p:nvPr/>
          </p:nvSpPr>
          <p:spPr bwMode="auto">
            <a:xfrm>
              <a:off x="5591559" y="1687909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47" name="Rectangle 933"/>
            <p:cNvSpPr>
              <a:spLocks noChangeArrowheads="1"/>
            </p:cNvSpPr>
            <p:nvPr/>
          </p:nvSpPr>
          <p:spPr bwMode="auto">
            <a:xfrm>
              <a:off x="6177501" y="1687909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48" name="Rectangle 934"/>
            <p:cNvSpPr>
              <a:spLocks noChangeArrowheads="1"/>
            </p:cNvSpPr>
            <p:nvPr/>
          </p:nvSpPr>
          <p:spPr bwMode="auto">
            <a:xfrm>
              <a:off x="6766029" y="1687909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49" name="Rectangle 935"/>
            <p:cNvSpPr>
              <a:spLocks noChangeArrowheads="1"/>
            </p:cNvSpPr>
            <p:nvPr/>
          </p:nvSpPr>
          <p:spPr bwMode="auto">
            <a:xfrm>
              <a:off x="7351971" y="1687909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50" name="Rectangle 936"/>
            <p:cNvSpPr>
              <a:spLocks noChangeArrowheads="1"/>
            </p:cNvSpPr>
            <p:nvPr/>
          </p:nvSpPr>
          <p:spPr bwMode="auto">
            <a:xfrm>
              <a:off x="2070737" y="1687909"/>
              <a:ext cx="585941" cy="311249"/>
            </a:xfrm>
            <a:prstGeom prst="rect">
              <a:avLst/>
            </a:prstGeom>
            <a:solidFill>
              <a:schemeClr val="tx1">
                <a:alpha val="65097"/>
              </a:schemeClr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51" name="AutoShape 940"/>
            <p:cNvSpPr>
              <a:spLocks noChangeArrowheads="1"/>
            </p:cNvSpPr>
            <p:nvPr/>
          </p:nvSpPr>
          <p:spPr bwMode="auto">
            <a:xfrm>
              <a:off x="2188443" y="3556547"/>
              <a:ext cx="351824" cy="933747"/>
            </a:xfrm>
            <a:prstGeom prst="triangle">
              <a:avLst>
                <a:gd name="adj" fmla="val 52204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52" name="AutoShape 941"/>
            <p:cNvSpPr>
              <a:spLocks noChangeArrowheads="1"/>
            </p:cNvSpPr>
            <p:nvPr/>
          </p:nvSpPr>
          <p:spPr bwMode="auto">
            <a:xfrm>
              <a:off x="2774384" y="4023420"/>
              <a:ext cx="351824" cy="466873"/>
            </a:xfrm>
            <a:prstGeom prst="triangle">
              <a:avLst>
                <a:gd name="adj" fmla="val 52204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53" name="AutoShape 942"/>
            <p:cNvSpPr>
              <a:spLocks noChangeArrowheads="1"/>
            </p:cNvSpPr>
            <p:nvPr/>
          </p:nvSpPr>
          <p:spPr bwMode="auto">
            <a:xfrm>
              <a:off x="3361619" y="3037036"/>
              <a:ext cx="351824" cy="1453258"/>
            </a:xfrm>
            <a:prstGeom prst="triangle">
              <a:avLst>
                <a:gd name="adj" fmla="val 52204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54" name="AutoShape 943"/>
            <p:cNvSpPr>
              <a:spLocks noChangeArrowheads="1"/>
            </p:cNvSpPr>
            <p:nvPr/>
          </p:nvSpPr>
          <p:spPr bwMode="auto">
            <a:xfrm>
              <a:off x="3948854" y="1895027"/>
              <a:ext cx="351824" cy="2595266"/>
            </a:xfrm>
            <a:prstGeom prst="triangle">
              <a:avLst>
                <a:gd name="adj" fmla="val 52204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55" name="AutoShape 944"/>
            <p:cNvSpPr>
              <a:spLocks noChangeArrowheads="1"/>
            </p:cNvSpPr>
            <p:nvPr/>
          </p:nvSpPr>
          <p:spPr bwMode="auto">
            <a:xfrm>
              <a:off x="4534795" y="3712171"/>
              <a:ext cx="351824" cy="778122"/>
            </a:xfrm>
            <a:prstGeom prst="triangle">
              <a:avLst>
                <a:gd name="adj" fmla="val 52204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56" name="AutoShape 945"/>
            <p:cNvSpPr>
              <a:spLocks noChangeArrowheads="1"/>
            </p:cNvSpPr>
            <p:nvPr/>
          </p:nvSpPr>
          <p:spPr bwMode="auto">
            <a:xfrm>
              <a:off x="5122030" y="3400922"/>
              <a:ext cx="351824" cy="1089371"/>
            </a:xfrm>
            <a:prstGeom prst="triangle">
              <a:avLst>
                <a:gd name="adj" fmla="val 52204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57" name="AutoShape 946"/>
            <p:cNvSpPr>
              <a:spLocks noChangeArrowheads="1"/>
            </p:cNvSpPr>
            <p:nvPr/>
          </p:nvSpPr>
          <p:spPr bwMode="auto">
            <a:xfrm>
              <a:off x="5707972" y="3971926"/>
              <a:ext cx="351824" cy="518367"/>
            </a:xfrm>
            <a:prstGeom prst="triangle">
              <a:avLst>
                <a:gd name="adj" fmla="val 52204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58" name="AutoShape 947"/>
            <p:cNvSpPr>
              <a:spLocks noChangeArrowheads="1"/>
            </p:cNvSpPr>
            <p:nvPr/>
          </p:nvSpPr>
          <p:spPr bwMode="auto">
            <a:xfrm>
              <a:off x="6295207" y="3452415"/>
              <a:ext cx="351824" cy="1037878"/>
            </a:xfrm>
            <a:prstGeom prst="triangle">
              <a:avLst>
                <a:gd name="adj" fmla="val 52204"/>
              </a:avLst>
            </a:pr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59" name="AutoShape 948"/>
            <p:cNvSpPr>
              <a:spLocks noChangeArrowheads="1"/>
            </p:cNvSpPr>
            <p:nvPr/>
          </p:nvSpPr>
          <p:spPr bwMode="auto">
            <a:xfrm>
              <a:off x="6882441" y="2050651"/>
              <a:ext cx="351824" cy="2439642"/>
            </a:xfrm>
            <a:prstGeom prst="triangle">
              <a:avLst>
                <a:gd name="adj" fmla="val 52204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60" name="AutoShape 949"/>
            <p:cNvSpPr>
              <a:spLocks noChangeArrowheads="1"/>
            </p:cNvSpPr>
            <p:nvPr/>
          </p:nvSpPr>
          <p:spPr bwMode="auto">
            <a:xfrm>
              <a:off x="7468383" y="2414538"/>
              <a:ext cx="351824" cy="2075755"/>
            </a:xfrm>
            <a:prstGeom prst="triangle">
              <a:avLst>
                <a:gd name="adj" fmla="val 52204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61" name="Freeform 950"/>
            <p:cNvSpPr/>
            <p:nvPr/>
          </p:nvSpPr>
          <p:spPr bwMode="auto">
            <a:xfrm>
              <a:off x="2364355" y="1895027"/>
              <a:ext cx="5279940" cy="2128393"/>
            </a:xfrm>
            <a:custGeom>
              <a:avLst/>
              <a:gdLst>
                <a:gd name="T0" fmla="*/ 0 w 4082"/>
                <a:gd name="T1" fmla="*/ 2147483646 h 1860"/>
                <a:gd name="T2" fmla="*/ 2147483646 w 4082"/>
                <a:gd name="T3" fmla="*/ 2147483646 h 1860"/>
                <a:gd name="T4" fmla="*/ 2147483646 w 4082"/>
                <a:gd name="T5" fmla="*/ 2147483646 h 1860"/>
                <a:gd name="T6" fmla="*/ 2147483646 w 4082"/>
                <a:gd name="T7" fmla="*/ 0 h 1860"/>
                <a:gd name="T8" fmla="*/ 2147483646 w 4082"/>
                <a:gd name="T9" fmla="*/ 2147483646 h 1860"/>
                <a:gd name="T10" fmla="*/ 2147483646 w 4082"/>
                <a:gd name="T11" fmla="*/ 2147483646 h 1860"/>
                <a:gd name="T12" fmla="*/ 2147483646 w 4082"/>
                <a:gd name="T13" fmla="*/ 2147483646 h 1860"/>
                <a:gd name="T14" fmla="*/ 2147483646 w 4082"/>
                <a:gd name="T15" fmla="*/ 2147483646 h 1860"/>
                <a:gd name="T16" fmla="*/ 2147483646 w 4082"/>
                <a:gd name="T17" fmla="*/ 2147483646 h 1860"/>
                <a:gd name="T18" fmla="*/ 2147483646 w 4082"/>
                <a:gd name="T19" fmla="*/ 2147483646 h 18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82"/>
                <a:gd name="T31" fmla="*/ 0 h 1860"/>
                <a:gd name="T32" fmla="*/ 4082 w 4082"/>
                <a:gd name="T33" fmla="*/ 1860 h 18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82" h="1860">
                  <a:moveTo>
                    <a:pt x="0" y="1452"/>
                  </a:moveTo>
                  <a:lnTo>
                    <a:pt x="454" y="1860"/>
                  </a:lnTo>
                  <a:lnTo>
                    <a:pt x="907" y="998"/>
                  </a:lnTo>
                  <a:lnTo>
                    <a:pt x="1361" y="0"/>
                  </a:lnTo>
                  <a:lnTo>
                    <a:pt x="1814" y="1588"/>
                  </a:lnTo>
                  <a:lnTo>
                    <a:pt x="2268" y="1316"/>
                  </a:lnTo>
                  <a:lnTo>
                    <a:pt x="2721" y="1815"/>
                  </a:lnTo>
                  <a:lnTo>
                    <a:pt x="3175" y="1361"/>
                  </a:lnTo>
                  <a:lnTo>
                    <a:pt x="3629" y="136"/>
                  </a:lnTo>
                  <a:lnTo>
                    <a:pt x="4082" y="454"/>
                  </a:lnTo>
                </a:path>
              </a:pathLst>
            </a:custGeom>
            <a:noFill/>
            <a:ln w="31750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2" name="Oval 951"/>
            <p:cNvSpPr>
              <a:spLocks noChangeArrowheads="1"/>
            </p:cNvSpPr>
            <p:nvPr/>
          </p:nvSpPr>
          <p:spPr bwMode="auto">
            <a:xfrm>
              <a:off x="2306149" y="3505053"/>
              <a:ext cx="104400" cy="102987"/>
            </a:xfrm>
            <a:prstGeom prst="ellipse">
              <a:avLst/>
            </a:prstGeom>
            <a:gradFill rotWithShape="1">
              <a:gsLst>
                <a:gs pos="0">
                  <a:srgbClr val="E4B01C"/>
                </a:gs>
                <a:gs pos="100000">
                  <a:srgbClr val="6A510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63" name="Oval 952"/>
            <p:cNvSpPr>
              <a:spLocks noChangeArrowheads="1"/>
            </p:cNvSpPr>
            <p:nvPr/>
          </p:nvSpPr>
          <p:spPr bwMode="auto">
            <a:xfrm>
              <a:off x="4065266" y="1843533"/>
              <a:ext cx="104400" cy="102987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64" name="Oval 953"/>
            <p:cNvSpPr>
              <a:spLocks noChangeArrowheads="1"/>
            </p:cNvSpPr>
            <p:nvPr/>
          </p:nvSpPr>
          <p:spPr bwMode="auto">
            <a:xfrm>
              <a:off x="6998854" y="1999158"/>
              <a:ext cx="104400" cy="102987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65" name="Oval 954"/>
            <p:cNvSpPr>
              <a:spLocks noChangeArrowheads="1"/>
            </p:cNvSpPr>
            <p:nvPr/>
          </p:nvSpPr>
          <p:spPr bwMode="auto">
            <a:xfrm>
              <a:off x="7586088" y="2363044"/>
              <a:ext cx="104400" cy="102987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66" name="Oval 955"/>
            <p:cNvSpPr>
              <a:spLocks noChangeArrowheads="1"/>
            </p:cNvSpPr>
            <p:nvPr/>
          </p:nvSpPr>
          <p:spPr bwMode="auto">
            <a:xfrm>
              <a:off x="2893383" y="3971926"/>
              <a:ext cx="104400" cy="102987"/>
            </a:xfrm>
            <a:prstGeom prst="ellipse">
              <a:avLst/>
            </a:prstGeom>
            <a:gradFill rotWithShape="1">
              <a:gsLst>
                <a:gs pos="0">
                  <a:srgbClr val="E4B01C"/>
                </a:gs>
                <a:gs pos="100000">
                  <a:srgbClr val="6A510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67" name="Oval 956"/>
            <p:cNvSpPr>
              <a:spLocks noChangeArrowheads="1"/>
            </p:cNvSpPr>
            <p:nvPr/>
          </p:nvSpPr>
          <p:spPr bwMode="auto">
            <a:xfrm>
              <a:off x="3479325" y="2986686"/>
              <a:ext cx="104400" cy="102987"/>
            </a:xfrm>
            <a:prstGeom prst="ellipse">
              <a:avLst/>
            </a:prstGeom>
            <a:gradFill rotWithShape="1">
              <a:gsLst>
                <a:gs pos="0">
                  <a:srgbClr val="E4B01C"/>
                </a:gs>
                <a:gs pos="100000">
                  <a:srgbClr val="6A510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68" name="Oval 957"/>
            <p:cNvSpPr>
              <a:spLocks noChangeArrowheads="1"/>
            </p:cNvSpPr>
            <p:nvPr/>
          </p:nvSpPr>
          <p:spPr bwMode="auto">
            <a:xfrm>
              <a:off x="4652501" y="3660678"/>
              <a:ext cx="104400" cy="102987"/>
            </a:xfrm>
            <a:prstGeom prst="ellipse">
              <a:avLst/>
            </a:prstGeom>
            <a:gradFill rotWithShape="1">
              <a:gsLst>
                <a:gs pos="0">
                  <a:srgbClr val="E4B01C"/>
                </a:gs>
                <a:gs pos="100000">
                  <a:srgbClr val="6A510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69" name="Oval 958"/>
            <p:cNvSpPr>
              <a:spLocks noChangeArrowheads="1"/>
            </p:cNvSpPr>
            <p:nvPr/>
          </p:nvSpPr>
          <p:spPr bwMode="auto">
            <a:xfrm>
              <a:off x="5239736" y="3348284"/>
              <a:ext cx="104400" cy="102987"/>
            </a:xfrm>
            <a:prstGeom prst="ellipse">
              <a:avLst/>
            </a:prstGeom>
            <a:gradFill rotWithShape="1">
              <a:gsLst>
                <a:gs pos="0">
                  <a:srgbClr val="E4B01C"/>
                </a:gs>
                <a:gs pos="100000">
                  <a:srgbClr val="6A510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70" name="Oval 959"/>
            <p:cNvSpPr>
              <a:spLocks noChangeArrowheads="1"/>
            </p:cNvSpPr>
            <p:nvPr/>
          </p:nvSpPr>
          <p:spPr bwMode="auto">
            <a:xfrm>
              <a:off x="5825677" y="3919289"/>
              <a:ext cx="104400" cy="102987"/>
            </a:xfrm>
            <a:prstGeom prst="ellipse">
              <a:avLst/>
            </a:prstGeom>
            <a:gradFill rotWithShape="1">
              <a:gsLst>
                <a:gs pos="0">
                  <a:srgbClr val="E4B01C"/>
                </a:gs>
                <a:gs pos="100000">
                  <a:srgbClr val="6A510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371" name="Oval 960"/>
            <p:cNvSpPr>
              <a:spLocks noChangeArrowheads="1"/>
            </p:cNvSpPr>
            <p:nvPr/>
          </p:nvSpPr>
          <p:spPr bwMode="auto">
            <a:xfrm>
              <a:off x="6412912" y="3400922"/>
              <a:ext cx="104400" cy="102987"/>
            </a:xfrm>
            <a:prstGeom prst="ellipse">
              <a:avLst/>
            </a:prstGeom>
            <a:gradFill rotWithShape="1">
              <a:gsLst>
                <a:gs pos="0">
                  <a:srgbClr val="E4B01C"/>
                </a:gs>
                <a:gs pos="100000">
                  <a:srgbClr val="6A510D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ea typeface="Malgun Gothic" panose="020B0503020000020004" pitchFamily="34" charset="-127"/>
              </a:endParaRPr>
            </a:p>
          </p:txBody>
        </p:sp>
        <p:sp>
          <p:nvSpPr>
            <p:cNvPr id="104" name="TextBox 11"/>
            <p:cNvSpPr txBox="1">
              <a:spLocks noChangeArrowheads="1"/>
            </p:cNvSpPr>
            <p:nvPr/>
          </p:nvSpPr>
          <p:spPr bwMode="auto">
            <a:xfrm flipH="1">
              <a:off x="1176369" y="1689496"/>
              <a:ext cx="928679" cy="3079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TextBox 11"/>
            <p:cNvSpPr txBox="1">
              <a:spLocks noChangeArrowheads="1"/>
            </p:cNvSpPr>
            <p:nvPr/>
          </p:nvSpPr>
          <p:spPr bwMode="auto">
            <a:xfrm flipH="1">
              <a:off x="1176369" y="2008562"/>
              <a:ext cx="928679" cy="3079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TextBox 11"/>
            <p:cNvSpPr txBox="1">
              <a:spLocks noChangeArrowheads="1"/>
            </p:cNvSpPr>
            <p:nvPr/>
          </p:nvSpPr>
          <p:spPr bwMode="auto">
            <a:xfrm flipH="1">
              <a:off x="1176369" y="2327627"/>
              <a:ext cx="928679" cy="3079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TextBox 11"/>
            <p:cNvSpPr txBox="1">
              <a:spLocks noChangeArrowheads="1"/>
            </p:cNvSpPr>
            <p:nvPr/>
          </p:nvSpPr>
          <p:spPr bwMode="auto">
            <a:xfrm flipH="1">
              <a:off x="1176369" y="2946709"/>
              <a:ext cx="928679" cy="3079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TextBox 11"/>
            <p:cNvSpPr txBox="1">
              <a:spLocks noChangeArrowheads="1"/>
            </p:cNvSpPr>
            <p:nvPr/>
          </p:nvSpPr>
          <p:spPr bwMode="auto">
            <a:xfrm flipH="1">
              <a:off x="1176369" y="3262600"/>
              <a:ext cx="928679" cy="3079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TextBox 11"/>
            <p:cNvSpPr txBox="1">
              <a:spLocks noChangeArrowheads="1"/>
            </p:cNvSpPr>
            <p:nvPr/>
          </p:nvSpPr>
          <p:spPr bwMode="auto">
            <a:xfrm flipH="1">
              <a:off x="1176369" y="3892794"/>
              <a:ext cx="928679" cy="3079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TextBox 11"/>
            <p:cNvSpPr txBox="1">
              <a:spLocks noChangeArrowheads="1"/>
            </p:cNvSpPr>
            <p:nvPr/>
          </p:nvSpPr>
          <p:spPr bwMode="auto">
            <a:xfrm flipH="1">
              <a:off x="1176369" y="4208685"/>
              <a:ext cx="928679" cy="3079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TextBox 11"/>
            <p:cNvSpPr txBox="1">
              <a:spLocks noChangeArrowheads="1"/>
            </p:cNvSpPr>
            <p:nvPr/>
          </p:nvSpPr>
          <p:spPr bwMode="auto">
            <a:xfrm flipH="1">
              <a:off x="1176369" y="3578490"/>
              <a:ext cx="928679" cy="3063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TextBox 11"/>
            <p:cNvSpPr txBox="1">
              <a:spLocks noChangeArrowheads="1"/>
            </p:cNvSpPr>
            <p:nvPr/>
          </p:nvSpPr>
          <p:spPr bwMode="auto">
            <a:xfrm flipH="1">
              <a:off x="2105048" y="4569022"/>
              <a:ext cx="576258" cy="27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2001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TextBox 11"/>
            <p:cNvSpPr txBox="1">
              <a:spLocks noChangeArrowheads="1"/>
            </p:cNvSpPr>
            <p:nvPr/>
          </p:nvSpPr>
          <p:spPr bwMode="auto">
            <a:xfrm flipH="1">
              <a:off x="2692417" y="4569022"/>
              <a:ext cx="576258" cy="27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2002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TextBox 11"/>
            <p:cNvSpPr txBox="1">
              <a:spLocks noChangeArrowheads="1"/>
            </p:cNvSpPr>
            <p:nvPr/>
          </p:nvSpPr>
          <p:spPr bwMode="auto">
            <a:xfrm flipH="1">
              <a:off x="3279787" y="4569022"/>
              <a:ext cx="576258" cy="27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2003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TextBox 11"/>
            <p:cNvSpPr txBox="1">
              <a:spLocks noChangeArrowheads="1"/>
            </p:cNvSpPr>
            <p:nvPr/>
          </p:nvSpPr>
          <p:spPr bwMode="auto">
            <a:xfrm flipH="1">
              <a:off x="3867156" y="4569022"/>
              <a:ext cx="576258" cy="27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2004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TextBox 11"/>
            <p:cNvSpPr txBox="1">
              <a:spLocks noChangeArrowheads="1"/>
            </p:cNvSpPr>
            <p:nvPr/>
          </p:nvSpPr>
          <p:spPr bwMode="auto">
            <a:xfrm flipH="1">
              <a:off x="4454526" y="4569022"/>
              <a:ext cx="576258" cy="27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2005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TextBox 11"/>
            <p:cNvSpPr txBox="1">
              <a:spLocks noChangeArrowheads="1"/>
            </p:cNvSpPr>
            <p:nvPr/>
          </p:nvSpPr>
          <p:spPr bwMode="auto">
            <a:xfrm flipH="1">
              <a:off x="5041896" y="4569022"/>
              <a:ext cx="576258" cy="27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2006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TextBox 11"/>
            <p:cNvSpPr txBox="1">
              <a:spLocks noChangeArrowheads="1"/>
            </p:cNvSpPr>
            <p:nvPr/>
          </p:nvSpPr>
          <p:spPr bwMode="auto">
            <a:xfrm flipH="1">
              <a:off x="5629265" y="4569022"/>
              <a:ext cx="576258" cy="27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2007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TextBox 11"/>
            <p:cNvSpPr txBox="1">
              <a:spLocks noChangeArrowheads="1"/>
            </p:cNvSpPr>
            <p:nvPr/>
          </p:nvSpPr>
          <p:spPr bwMode="auto">
            <a:xfrm flipH="1">
              <a:off x="6216635" y="4569022"/>
              <a:ext cx="576258" cy="27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2008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TextBox 11"/>
            <p:cNvSpPr txBox="1">
              <a:spLocks noChangeArrowheads="1"/>
            </p:cNvSpPr>
            <p:nvPr/>
          </p:nvSpPr>
          <p:spPr bwMode="auto">
            <a:xfrm flipH="1">
              <a:off x="6804005" y="4569022"/>
              <a:ext cx="576258" cy="27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2009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TextBox 11"/>
            <p:cNvSpPr txBox="1">
              <a:spLocks noChangeArrowheads="1"/>
            </p:cNvSpPr>
            <p:nvPr/>
          </p:nvSpPr>
          <p:spPr bwMode="auto">
            <a:xfrm flipH="1">
              <a:off x="7391374" y="4569022"/>
              <a:ext cx="576258" cy="27620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2010</a:t>
              </a:r>
              <a:endParaRPr lang="zh-CN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" name="Rectangle 2"/>
          <p:cNvSpPr txBox="1">
            <a:spLocks noChangeArrowheads="1"/>
          </p:cNvSpPr>
          <p:nvPr/>
        </p:nvSpPr>
        <p:spPr>
          <a:xfrm>
            <a:off x="936302" y="846733"/>
            <a:ext cx="2771602" cy="576064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标题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Titles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3" name="组合 122"/>
          <p:cNvGrpSpPr/>
          <p:nvPr/>
        </p:nvGrpSpPr>
        <p:grpSpPr bwMode="auto">
          <a:xfrm>
            <a:off x="611188" y="990600"/>
            <a:ext cx="360362" cy="288925"/>
            <a:chOff x="611560" y="990749"/>
            <a:chExt cx="360040" cy="288032"/>
          </a:xfrm>
        </p:grpSpPr>
        <p:sp>
          <p:nvSpPr>
            <p:cNvPr id="124" name="燕尾形 123"/>
            <p:cNvSpPr/>
            <p:nvPr/>
          </p:nvSpPr>
          <p:spPr>
            <a:xfrm>
              <a:off x="755893" y="990749"/>
              <a:ext cx="215707" cy="288032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燕尾形 124"/>
            <p:cNvSpPr/>
            <p:nvPr/>
          </p:nvSpPr>
          <p:spPr>
            <a:xfrm>
              <a:off x="611560" y="990749"/>
              <a:ext cx="215707" cy="288032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539750" y="1703388"/>
            <a:ext cx="8064500" cy="3300412"/>
            <a:chOff x="539552" y="1703684"/>
            <a:chExt cx="8064896" cy="3299772"/>
          </a:xfrm>
        </p:grpSpPr>
        <p:sp>
          <p:nvSpPr>
            <p:cNvPr id="3" name="Freeform 438"/>
            <p:cNvSpPr/>
            <p:nvPr/>
          </p:nvSpPr>
          <p:spPr bwMode="auto">
            <a:xfrm>
              <a:off x="2760574" y="1730666"/>
              <a:ext cx="1401831" cy="1207854"/>
            </a:xfrm>
            <a:custGeom>
              <a:avLst/>
              <a:gdLst>
                <a:gd name="T0" fmla="*/ 0 w 1630"/>
                <a:gd name="T1" fmla="*/ 1410 h 1410"/>
                <a:gd name="T2" fmla="*/ 814 w 1630"/>
                <a:gd name="T3" fmla="*/ 0 h 1410"/>
                <a:gd name="T4" fmla="*/ 1630 w 1630"/>
                <a:gd name="T5" fmla="*/ 1410 h 1410"/>
                <a:gd name="T6" fmla="*/ 0 w 1630"/>
                <a:gd name="T7" fmla="*/ 1410 h 14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" name="Freeform 440"/>
            <p:cNvSpPr/>
            <p:nvPr/>
          </p:nvSpPr>
          <p:spPr bwMode="auto">
            <a:xfrm>
              <a:off x="2020763" y="3025815"/>
              <a:ext cx="1400244" cy="1207854"/>
            </a:xfrm>
            <a:custGeom>
              <a:avLst/>
              <a:gdLst>
                <a:gd name="T0" fmla="*/ 0 w 1630"/>
                <a:gd name="T1" fmla="*/ 1410 h 1410"/>
                <a:gd name="T2" fmla="*/ 814 w 1630"/>
                <a:gd name="T3" fmla="*/ 0 h 1410"/>
                <a:gd name="T4" fmla="*/ 1630 w 1630"/>
                <a:gd name="T5" fmla="*/ 1410 h 1410"/>
                <a:gd name="T6" fmla="*/ 0 w 1630"/>
                <a:gd name="T7" fmla="*/ 1410 h 14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442"/>
            <p:cNvSpPr/>
            <p:nvPr/>
          </p:nvSpPr>
          <p:spPr bwMode="auto">
            <a:xfrm>
              <a:off x="3500385" y="3025815"/>
              <a:ext cx="1401831" cy="1207854"/>
            </a:xfrm>
            <a:custGeom>
              <a:avLst/>
              <a:gdLst>
                <a:gd name="T0" fmla="*/ 0 w 1630"/>
                <a:gd name="T1" fmla="*/ 1410 h 1410"/>
                <a:gd name="T2" fmla="*/ 814 w 1630"/>
                <a:gd name="T3" fmla="*/ 0 h 1410"/>
                <a:gd name="T4" fmla="*/ 1630 w 1630"/>
                <a:gd name="T5" fmla="*/ 1410 h 1410"/>
                <a:gd name="T6" fmla="*/ 0 w 1630"/>
                <a:gd name="T7" fmla="*/ 1410 h 14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444"/>
            <p:cNvSpPr/>
            <p:nvPr/>
          </p:nvSpPr>
          <p:spPr bwMode="auto">
            <a:xfrm rot="10800000">
              <a:off x="2760574" y="2990896"/>
              <a:ext cx="1401831" cy="1207854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445"/>
            <p:cNvSpPr/>
            <p:nvPr/>
          </p:nvSpPr>
          <p:spPr bwMode="auto">
            <a:xfrm>
              <a:off x="5722995" y="1730666"/>
              <a:ext cx="1400244" cy="1207854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446"/>
            <p:cNvSpPr/>
            <p:nvPr/>
          </p:nvSpPr>
          <p:spPr bwMode="auto">
            <a:xfrm>
              <a:off x="4981595" y="3025815"/>
              <a:ext cx="1401832" cy="1207854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447"/>
            <p:cNvSpPr/>
            <p:nvPr/>
          </p:nvSpPr>
          <p:spPr bwMode="auto">
            <a:xfrm>
              <a:off x="6462806" y="3025815"/>
              <a:ext cx="1401831" cy="1207854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448"/>
            <p:cNvSpPr/>
            <p:nvPr/>
          </p:nvSpPr>
          <p:spPr bwMode="auto">
            <a:xfrm rot="10800000">
              <a:off x="5722995" y="2990896"/>
              <a:ext cx="1400244" cy="1207854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449"/>
            <p:cNvSpPr/>
            <p:nvPr/>
          </p:nvSpPr>
          <p:spPr bwMode="auto">
            <a:xfrm>
              <a:off x="539552" y="3025815"/>
              <a:ext cx="1401832" cy="1207854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450"/>
            <p:cNvSpPr/>
            <p:nvPr/>
          </p:nvSpPr>
          <p:spPr bwMode="auto">
            <a:xfrm rot="10800000">
              <a:off x="4241784" y="2990896"/>
              <a:ext cx="1401832" cy="1207854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451"/>
            <p:cNvSpPr/>
            <p:nvPr/>
          </p:nvSpPr>
          <p:spPr bwMode="auto">
            <a:xfrm rot="10800000">
              <a:off x="7202617" y="2990896"/>
              <a:ext cx="1401831" cy="1207854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452"/>
            <p:cNvSpPr/>
            <p:nvPr/>
          </p:nvSpPr>
          <p:spPr bwMode="auto">
            <a:xfrm rot="10800000">
              <a:off x="1279363" y="2990896"/>
              <a:ext cx="1401832" cy="1207854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453"/>
            <p:cNvSpPr/>
            <p:nvPr/>
          </p:nvSpPr>
          <p:spPr bwMode="auto">
            <a:xfrm>
              <a:off x="4241784" y="1738602"/>
              <a:ext cx="1401832" cy="1207853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308" name="Freeform 454"/>
            <p:cNvSpPr/>
            <p:nvPr/>
          </p:nvSpPr>
          <p:spPr bwMode="auto">
            <a:xfrm rot="10800000">
              <a:off x="4981832" y="1703684"/>
              <a:ext cx="1401475" cy="1207928"/>
            </a:xfrm>
            <a:custGeom>
              <a:avLst/>
              <a:gdLst>
                <a:gd name="T0" fmla="*/ 0 w 1630"/>
                <a:gd name="T1" fmla="*/ 2147483646 h 1410"/>
                <a:gd name="T2" fmla="*/ 2147483646 w 1630"/>
                <a:gd name="T3" fmla="*/ 0 h 1410"/>
                <a:gd name="T4" fmla="*/ 2147483646 w 1630"/>
                <a:gd name="T5" fmla="*/ 2147483646 h 1410"/>
                <a:gd name="T6" fmla="*/ 0 w 1630"/>
                <a:gd name="T7" fmla="*/ 214748364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tx1">
                <a:alpha val="39999"/>
              </a:schemeClr>
            </a:solidFill>
            <a:ln w="19050" cap="rnd">
              <a:solidFill>
                <a:schemeClr val="bg1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455"/>
            <p:cNvSpPr/>
            <p:nvPr/>
          </p:nvSpPr>
          <p:spPr bwMode="auto">
            <a:xfrm rot="10800000">
              <a:off x="3500385" y="1703684"/>
              <a:ext cx="1401831" cy="1207853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456"/>
            <p:cNvSpPr/>
            <p:nvPr/>
          </p:nvSpPr>
          <p:spPr bwMode="auto">
            <a:xfrm>
              <a:off x="7202617" y="1738602"/>
              <a:ext cx="1401831" cy="1207853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457"/>
            <p:cNvSpPr/>
            <p:nvPr/>
          </p:nvSpPr>
          <p:spPr bwMode="auto">
            <a:xfrm rot="10800000">
              <a:off x="6462806" y="1703684"/>
              <a:ext cx="1401831" cy="1207853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458"/>
            <p:cNvSpPr/>
            <p:nvPr/>
          </p:nvSpPr>
          <p:spPr bwMode="auto">
            <a:xfrm>
              <a:off x="1279363" y="1730666"/>
              <a:ext cx="1401832" cy="1207854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459"/>
            <p:cNvSpPr/>
            <p:nvPr/>
          </p:nvSpPr>
          <p:spPr bwMode="auto">
            <a:xfrm rot="10800000">
              <a:off x="2020763" y="1703684"/>
              <a:ext cx="1400244" cy="1207853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460"/>
            <p:cNvSpPr/>
            <p:nvPr/>
          </p:nvSpPr>
          <p:spPr bwMode="auto">
            <a:xfrm rot="10800000">
              <a:off x="539552" y="1703684"/>
              <a:ext cx="1401832" cy="1207853"/>
            </a:xfrm>
            <a:custGeom>
              <a:avLst/>
              <a:gdLst>
                <a:gd name="T0" fmla="*/ 0 w 1630"/>
                <a:gd name="T1" fmla="*/ 1036 h 1410"/>
                <a:gd name="T2" fmla="*/ 600 w 1630"/>
                <a:gd name="T3" fmla="*/ 0 h 1410"/>
                <a:gd name="T4" fmla="*/ 1202 w 1630"/>
                <a:gd name="T5" fmla="*/ 1036 h 1410"/>
                <a:gd name="T6" fmla="*/ 0 w 1630"/>
                <a:gd name="T7" fmla="*/ 1036 h 14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0"/>
                <a:gd name="T13" fmla="*/ 0 h 1410"/>
                <a:gd name="T14" fmla="*/ 1630 w 1630"/>
                <a:gd name="T15" fmla="*/ 1410 h 14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0" h="1410">
                  <a:moveTo>
                    <a:pt x="0" y="1410"/>
                  </a:moveTo>
                  <a:lnTo>
                    <a:pt x="814" y="0"/>
                  </a:lnTo>
                  <a:lnTo>
                    <a:pt x="1630" y="1410"/>
                  </a:lnTo>
                  <a:lnTo>
                    <a:pt x="0" y="1410"/>
                  </a:lnTo>
                  <a:close/>
                </a:path>
              </a:pathLst>
            </a:cu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AutoShape 461"/>
            <p:cNvSpPr>
              <a:spLocks noChangeArrowheads="1"/>
            </p:cNvSpPr>
            <p:nvPr/>
          </p:nvSpPr>
          <p:spPr bwMode="auto">
            <a:xfrm>
              <a:off x="2020763" y="4241604"/>
              <a:ext cx="2881453" cy="761852"/>
            </a:xfrm>
            <a:prstGeom prst="flowChartManualOperation">
              <a:avLst/>
            </a:prstGeom>
            <a:gradFill rotWithShape="1">
              <a:gsLst>
                <a:gs pos="0">
                  <a:schemeClr val="tx1">
                    <a:alpha val="5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12700" algn="ctr">
              <a:noFill/>
              <a:miter lim="800000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ko-KR" altLang="en-US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4" name="矩形 3"/>
            <p:cNvSpPr>
              <a:spLocks noChangeArrowheads="1"/>
            </p:cNvSpPr>
            <p:nvPr/>
          </p:nvSpPr>
          <p:spPr bwMode="auto">
            <a:xfrm>
              <a:off x="2431945" y="4225732"/>
              <a:ext cx="5380302" cy="738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dirty="0">
                  <a:solidFill>
                    <a:srgbClr val="FF9900"/>
                  </a:solidFill>
                  <a:latin typeface="Arial Black" panose="020B0A04020102020204" pitchFamily="34" charset="0"/>
                  <a:ea typeface="굴림" pitchFamily="34" charset="-127"/>
                </a:rPr>
                <a:t>RAPIDPPT</a:t>
              </a:r>
              <a:endParaRPr kumimoji="1" lang="en-US" altLang="zh-CN" dirty="0">
                <a:solidFill>
                  <a:srgbClr val="FF9900"/>
                </a:solidFill>
                <a:latin typeface="Arial Black" panose="020B0A04020102020204" pitchFamily="34" charset="0"/>
                <a:ea typeface="굴림" pitchFamily="34" charset="-127"/>
              </a:endParaRPr>
            </a:p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+mn-lt"/>
                  <a:ea typeface="+mn-ea"/>
                </a:rPr>
                <a:t> </a:t>
              </a:r>
              <a:r>
                <a:rPr kumimoji="1" lang="en-US" altLang="zh-CN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굴림" pitchFamily="34" charset="-127"/>
                </a:rPr>
                <a:t>the leader of professional PPT designer in China. </a:t>
              </a:r>
              <a:endParaRPr kumimoji="1"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pitchFamily="34" charset="-127"/>
              </a:endParaRPr>
            </a:p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굴림" pitchFamily="34" charset="-127"/>
                </a:rPr>
                <a:t>5years of making professional PPT, 500 case studies for the classical</a:t>
              </a:r>
              <a:endParaRPr kumimoji="1" lang="en-US" altLang="zh-CN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굴림" pitchFamily="34" charset="-127"/>
              </a:endParaRPr>
            </a:p>
          </p:txBody>
        </p:sp>
        <p:sp>
          <p:nvSpPr>
            <p:cNvPr id="12317" name="TextBox 11"/>
            <p:cNvSpPr txBox="1">
              <a:spLocks noChangeArrowheads="1"/>
            </p:cNvSpPr>
            <p:nvPr/>
          </p:nvSpPr>
          <p:spPr bwMode="auto">
            <a:xfrm flipH="1">
              <a:off x="3033320" y="2500172"/>
              <a:ext cx="10346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8" name="TextBox 11"/>
            <p:cNvSpPr txBox="1">
              <a:spLocks noChangeArrowheads="1"/>
            </p:cNvSpPr>
            <p:nvPr/>
          </p:nvSpPr>
          <p:spPr bwMode="auto">
            <a:xfrm flipH="1">
              <a:off x="2292940" y="3827654"/>
              <a:ext cx="9829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9" name="TextBox 11"/>
            <p:cNvSpPr txBox="1">
              <a:spLocks noChangeArrowheads="1"/>
            </p:cNvSpPr>
            <p:nvPr/>
          </p:nvSpPr>
          <p:spPr bwMode="auto">
            <a:xfrm flipH="1">
              <a:off x="3773700" y="3827654"/>
              <a:ext cx="10143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11"/>
            <p:cNvSpPr txBox="1">
              <a:spLocks noChangeArrowheads="1"/>
            </p:cNvSpPr>
            <p:nvPr/>
          </p:nvSpPr>
          <p:spPr bwMode="auto">
            <a:xfrm flipH="1">
              <a:off x="3033637" y="3097239"/>
              <a:ext cx="1033513" cy="3079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321" name="组合 28"/>
            <p:cNvGrpSpPr/>
            <p:nvPr/>
          </p:nvGrpSpPr>
          <p:grpSpPr bwMode="auto">
            <a:xfrm>
              <a:off x="6025667" y="2461135"/>
              <a:ext cx="2322911" cy="696204"/>
              <a:chOff x="4020697" y="1578278"/>
              <a:chExt cx="3215600" cy="821553"/>
            </a:xfrm>
          </p:grpSpPr>
          <p:sp>
            <p:nvSpPr>
              <p:cNvPr id="31" name="TextBox 30"/>
              <p:cNvSpPr txBox="1">
                <a:spLocks noChangeArrowheads="1"/>
              </p:cNvSpPr>
              <p:nvPr/>
            </p:nvSpPr>
            <p:spPr bwMode="auto">
              <a:xfrm flipH="1">
                <a:off x="4021464" y="1898129"/>
                <a:ext cx="3215207" cy="501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是中国第一家精品</a:t>
                </a:r>
                <a:r>
                  <a:rPr lang="en-US" altLang="zh-CN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accent6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设计机构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让您的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创造卓越价值。</a:t>
                </a:r>
                <a:endParaRPr lang="zh-CN" altLang="zh-CN" sz="1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1200" kern="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4021464" y="1577852"/>
                <a:ext cx="2032855" cy="3352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322" name="TextBox 11"/>
            <p:cNvSpPr txBox="1">
              <a:spLocks noChangeArrowheads="1"/>
            </p:cNvSpPr>
            <p:nvPr/>
          </p:nvSpPr>
          <p:spPr bwMode="auto">
            <a:xfrm flipH="1">
              <a:off x="5254460" y="1818231"/>
              <a:ext cx="9737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936302" y="846733"/>
            <a:ext cx="2771602" cy="576064"/>
          </a:xfrm>
          <a:prstGeom prst="rect">
            <a:avLst/>
          </a:prstGeom>
          <a:effectLst>
            <a:outerShdw blurRad="50800" dist="38100" dir="5400000" sx="38000" sy="38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0"/>
              </a:spcBef>
              <a:buNone/>
              <a:defRPr sz="6000">
                <a:solidFill>
                  <a:srgbClr val="004294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  <a:cs typeface="+mj-cs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n>
                  <a:solidFill>
                    <a:schemeClr val="bg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标题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Titles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 bwMode="auto">
          <a:xfrm>
            <a:off x="611188" y="990600"/>
            <a:ext cx="360362" cy="288925"/>
            <a:chOff x="611560" y="990749"/>
            <a:chExt cx="360040" cy="288032"/>
          </a:xfrm>
        </p:grpSpPr>
        <p:sp>
          <p:nvSpPr>
            <p:cNvPr id="35" name="燕尾形 34"/>
            <p:cNvSpPr/>
            <p:nvPr/>
          </p:nvSpPr>
          <p:spPr>
            <a:xfrm>
              <a:off x="755893" y="990749"/>
              <a:ext cx="215707" cy="288032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燕尾形 35"/>
            <p:cNvSpPr/>
            <p:nvPr/>
          </p:nvSpPr>
          <p:spPr>
            <a:xfrm>
              <a:off x="611560" y="990749"/>
              <a:ext cx="215707" cy="288032"/>
            </a:xfrm>
            <a:prstGeom prst="chevr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:\Documents and Settings\ppt\桌面\1111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3" t="8455" r="5902" b="31671"/>
          <a:stretch>
            <a:fillRect/>
          </a:stretch>
        </p:blipFill>
        <p:spPr bwMode="auto">
          <a:xfrm>
            <a:off x="539750" y="635000"/>
            <a:ext cx="80645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AutoShape 5"/>
          <p:cNvSpPr>
            <a:spLocks noChangeAspect="1" noChangeArrowheads="1" noTextEdit="1"/>
          </p:cNvSpPr>
          <p:nvPr/>
        </p:nvSpPr>
        <p:spPr bwMode="auto">
          <a:xfrm>
            <a:off x="1393825" y="3878263"/>
            <a:ext cx="7210425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7"/>
          <p:cNvSpPr/>
          <p:nvPr/>
        </p:nvSpPr>
        <p:spPr bwMode="auto">
          <a:xfrm>
            <a:off x="3887788" y="3711575"/>
            <a:ext cx="4716462" cy="336550"/>
          </a:xfrm>
          <a:custGeom>
            <a:avLst/>
            <a:gdLst>
              <a:gd name="T0" fmla="*/ 880 w 1258"/>
              <a:gd name="T1" fmla="*/ 2 h 90"/>
              <a:gd name="T2" fmla="*/ 820 w 1258"/>
              <a:gd name="T3" fmla="*/ 44 h 90"/>
              <a:gd name="T4" fmla="*/ 798 w 1258"/>
              <a:gd name="T5" fmla="*/ 66 h 90"/>
              <a:gd name="T6" fmla="*/ 20 w 1258"/>
              <a:gd name="T7" fmla="*/ 66 h 90"/>
              <a:gd name="T8" fmla="*/ 0 w 1258"/>
              <a:gd name="T9" fmla="*/ 90 h 90"/>
              <a:gd name="T10" fmla="*/ 1258 w 1258"/>
              <a:gd name="T11" fmla="*/ 90 h 90"/>
              <a:gd name="T12" fmla="*/ 1258 w 1258"/>
              <a:gd name="T13" fmla="*/ 2 h 90"/>
              <a:gd name="T14" fmla="*/ 880 w 1258"/>
              <a:gd name="T15" fmla="*/ 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8" h="90">
                <a:moveTo>
                  <a:pt x="880" y="2"/>
                </a:moveTo>
                <a:cubicBezTo>
                  <a:pt x="880" y="2"/>
                  <a:pt x="848" y="0"/>
                  <a:pt x="820" y="44"/>
                </a:cubicBezTo>
                <a:cubicBezTo>
                  <a:pt x="798" y="66"/>
                  <a:pt x="798" y="66"/>
                  <a:pt x="798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0" y="90"/>
                  <a:pt x="0" y="90"/>
                  <a:pt x="0" y="90"/>
                </a:cubicBezTo>
                <a:cubicBezTo>
                  <a:pt x="1258" y="90"/>
                  <a:pt x="1258" y="90"/>
                  <a:pt x="1258" y="90"/>
                </a:cubicBezTo>
                <a:cubicBezTo>
                  <a:pt x="1258" y="2"/>
                  <a:pt x="1258" y="2"/>
                  <a:pt x="1258" y="2"/>
                </a:cubicBezTo>
                <a:lnTo>
                  <a:pt x="880" y="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1390650" y="4044950"/>
            <a:ext cx="7213600" cy="831850"/>
          </a:xfrm>
          <a:custGeom>
            <a:avLst/>
            <a:gdLst>
              <a:gd name="T0" fmla="*/ 4544 w 4544"/>
              <a:gd name="T1" fmla="*/ 0 h 562"/>
              <a:gd name="T2" fmla="*/ 567 w 4544"/>
              <a:gd name="T3" fmla="*/ 0 h 562"/>
              <a:gd name="T4" fmla="*/ 0 w 4544"/>
              <a:gd name="T5" fmla="*/ 562 h 562"/>
              <a:gd name="T6" fmla="*/ 4544 w 4544"/>
              <a:gd name="T7" fmla="*/ 562 h 562"/>
              <a:gd name="T8" fmla="*/ 4544 w 4544"/>
              <a:gd name="T9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44" h="562">
                <a:moveTo>
                  <a:pt x="4544" y="0"/>
                </a:moveTo>
                <a:lnTo>
                  <a:pt x="567" y="0"/>
                </a:lnTo>
                <a:lnTo>
                  <a:pt x="0" y="562"/>
                </a:lnTo>
                <a:lnTo>
                  <a:pt x="4544" y="562"/>
                </a:lnTo>
                <a:lnTo>
                  <a:pt x="4544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TextBox 83"/>
          <p:cNvSpPr txBox="1">
            <a:spLocks noChangeArrowheads="1"/>
          </p:cNvSpPr>
          <p:nvPr/>
        </p:nvSpPr>
        <p:spPr bwMode="auto">
          <a:xfrm>
            <a:off x="3751330" y="4155926"/>
            <a:ext cx="26225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3600" b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latin typeface="Rockwell Extra Bold" panose="02060903040505020403" pitchFamily="18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latin typeface="方正综艺简体" panose="02010601030101010101" pitchFamily="65" charset="-122"/>
                <a:ea typeface="方正综艺简体" panose="02010601030101010101" pitchFamily="65" charset="-122"/>
              </a:rPr>
              <a:t>谢谢观看</a:t>
            </a:r>
            <a:endParaRPr lang="zh-CN" altLang="en-US" sz="4000" dirty="0">
              <a:latin typeface="方正综艺简体" panose="02010601030101010101" pitchFamily="65" charset="-122"/>
              <a:ea typeface="方正综艺简体" panose="02010601030101010101" pitchFamily="65" charset="-122"/>
            </a:endParaRP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983578" y="4114651"/>
            <a:ext cx="26928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latin typeface="Rockwell Extra" pitchFamily="50" charset="0"/>
                <a:ea typeface="微软雅黑" panose="020B0503020204020204" pitchFamily="34" charset="-122"/>
              </a:rPr>
              <a:t>THANKS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Rockwell Extra" pitchFamily="50" charset="0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6372225" y="195263"/>
            <a:ext cx="2516188" cy="231775"/>
            <a:chOff x="6372200" y="195486"/>
            <a:chExt cx="2516006" cy="231587"/>
          </a:xfrm>
        </p:grpSpPr>
        <p:sp>
          <p:nvSpPr>
            <p:cNvPr id="11" name="圆角矩形 10"/>
            <p:cNvSpPr/>
            <p:nvPr/>
          </p:nvSpPr>
          <p:spPr>
            <a:xfrm>
              <a:off x="6372200" y="195486"/>
              <a:ext cx="2231864" cy="2157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2" name="小字"/>
            <p:cNvGrpSpPr/>
            <p:nvPr/>
          </p:nvGrpSpPr>
          <p:grpSpPr>
            <a:xfrm>
              <a:off x="6439934" y="211629"/>
              <a:ext cx="2448272" cy="215444"/>
              <a:chOff x="6463258" y="729188"/>
              <a:chExt cx="2448272" cy="215444"/>
            </a:xfrm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13" name="TextBox 12"/>
              <p:cNvSpPr txBox="1"/>
              <p:nvPr/>
            </p:nvSpPr>
            <p:spPr>
              <a:xfrm>
                <a:off x="6463258" y="729188"/>
                <a:ext cx="2448272" cy="215444"/>
              </a:xfrm>
              <a:prstGeom prst="rect">
                <a:avLst/>
              </a:prstGeom>
              <a:noFill/>
              <a:effectLst>
                <a:reflection blurRad="6350" stA="52000" endA="300" endPos="35000" dir="5400000" sy="-100000" algn="bl" rotWithShape="0"/>
              </a:effec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ABOUT</a:t>
                </a:r>
                <a:r>
                  <a:rPr lang="en-US" altLang="zh-CN" sz="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en-US" altLang="zh-CN" sz="800"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RAPIDPPT  2012-8-25</a:t>
                </a:r>
                <a:endParaRPr lang="en-US" altLang="zh-CN" sz="8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6977407" y="801787"/>
                <a:ext cx="0" cy="7200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7737174" y="801787"/>
                <a:ext cx="0" cy="7200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矩形 15"/>
          <p:cNvSpPr/>
          <p:nvPr/>
        </p:nvSpPr>
        <p:spPr>
          <a:xfrm>
            <a:off x="539750" y="635000"/>
            <a:ext cx="8064500" cy="647700"/>
          </a:xfrm>
          <a:prstGeom prst="rect">
            <a:avLst/>
          </a:prstGeom>
          <a:solidFill>
            <a:srgbClr val="FF9933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598488"/>
            <a:ext cx="1295400" cy="1512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90638" y="598488"/>
            <a:ext cx="1295400" cy="1512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579688" y="598488"/>
            <a:ext cx="1296987" cy="1512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870325" y="598488"/>
            <a:ext cx="1295400" cy="1512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60963" y="598488"/>
            <a:ext cx="1295400" cy="1512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450013" y="598488"/>
            <a:ext cx="1296987" cy="1512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740650" y="598488"/>
            <a:ext cx="1403350" cy="15128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0" y="2066925"/>
            <a:ext cx="1295400" cy="158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290638" y="2066925"/>
            <a:ext cx="1295400" cy="158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579688" y="2066925"/>
            <a:ext cx="1296987" cy="158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870325" y="2066925"/>
            <a:ext cx="1295400" cy="158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160963" y="2066925"/>
            <a:ext cx="1295400" cy="158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450013" y="2066925"/>
            <a:ext cx="1296987" cy="158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740650" y="2066925"/>
            <a:ext cx="1403350" cy="1584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3632200"/>
            <a:ext cx="1295400" cy="1511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290638" y="3632200"/>
            <a:ext cx="1295400" cy="1511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579688" y="3632200"/>
            <a:ext cx="1296987" cy="1511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870325" y="3632200"/>
            <a:ext cx="1295400" cy="1511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160963" y="3632200"/>
            <a:ext cx="1295400" cy="1511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 bwMode="auto">
          <a:xfrm>
            <a:off x="6940550" y="3733800"/>
            <a:ext cx="1608138" cy="306388"/>
            <a:chOff x="6939344" y="635463"/>
            <a:chExt cx="1608307" cy="306872"/>
          </a:xfrm>
        </p:grpSpPr>
        <p:sp>
          <p:nvSpPr>
            <p:cNvPr id="37" name="TextBox 7"/>
            <p:cNvSpPr txBox="1">
              <a:spLocks noChangeArrowheads="1"/>
            </p:cNvSpPr>
            <p:nvPr/>
          </p:nvSpPr>
          <p:spPr bwMode="auto">
            <a:xfrm>
              <a:off x="6977448" y="635463"/>
              <a:ext cx="1570203" cy="233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b="1" dirty="0">
                  <a:solidFill>
                    <a:schemeClr val="bg1">
                      <a:lumMod val="95000"/>
                    </a:schemeClr>
                  </a:solidFill>
                  <a:latin typeface="方正中等线简体" panose="02010601030101010101" pitchFamily="65" charset="-122"/>
                  <a:ea typeface="方正中等线简体" panose="02010601030101010101" pitchFamily="65" charset="-122"/>
                </a:rPr>
                <a:t>上海锐普广告有限公司出品</a:t>
              </a:r>
              <a:endParaRPr lang="en-US" altLang="zh-CN" sz="900" b="1" dirty="0">
                <a:solidFill>
                  <a:schemeClr val="bg1">
                    <a:lumMod val="95000"/>
                  </a:schemeClr>
                </a:solidFill>
                <a:latin typeface="方正中等线简体" panose="02010601030101010101" pitchFamily="65" charset="-122"/>
                <a:ea typeface="方正中等线简体" panose="02010601030101010101" pitchFamily="65" charset="-122"/>
              </a:endParaRPr>
            </a:p>
          </p:txBody>
        </p:sp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6939344" y="773794"/>
              <a:ext cx="1589255" cy="168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00" dirty="0">
                  <a:solidFill>
                    <a:schemeClr val="bg1">
                      <a:lumMod val="95000"/>
                    </a:schemeClr>
                  </a:solidFill>
                </a:rPr>
                <a:t>    Shanghai  Rapidesign Advertising Co., Ltd. produced</a:t>
              </a:r>
              <a:endParaRPr lang="en-US" altLang="zh-CN" sz="5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6450013" y="3632200"/>
            <a:ext cx="1296987" cy="1511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740650" y="3632200"/>
            <a:ext cx="1403350" cy="1511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1" name="锐普标志"/>
          <p:cNvGrpSpPr/>
          <p:nvPr/>
        </p:nvGrpSpPr>
        <p:grpSpPr>
          <a:xfrm>
            <a:off x="539552" y="169360"/>
            <a:ext cx="958200" cy="266022"/>
            <a:chOff x="903288" y="3141663"/>
            <a:chExt cx="2887662" cy="801687"/>
          </a:xfrm>
          <a:solidFill>
            <a:schemeClr val="tx1">
              <a:lumMod val="65000"/>
              <a:lumOff val="35000"/>
            </a:schemeClr>
          </a:solidFill>
          <a:effectLst/>
        </p:grpSpPr>
        <p:sp>
          <p:nvSpPr>
            <p:cNvPr id="42" name="Freeform 17"/>
            <p:cNvSpPr>
              <a:spLocks noEditPoints="1"/>
            </p:cNvSpPr>
            <p:nvPr/>
          </p:nvSpPr>
          <p:spPr bwMode="auto">
            <a:xfrm>
              <a:off x="1844675" y="3741738"/>
              <a:ext cx="203200" cy="198437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39 w 54"/>
                <a:gd name="T21" fmla="*/ 30 h 53"/>
                <a:gd name="T22" fmla="*/ 54 w 54"/>
                <a:gd name="T23" fmla="*/ 53 h 53"/>
                <a:gd name="T24" fmla="*/ 52 w 54"/>
                <a:gd name="T25" fmla="*/ 53 h 53"/>
                <a:gd name="T26" fmla="*/ 36 w 54"/>
                <a:gd name="T27" fmla="*/ 30 h 53"/>
                <a:gd name="T28" fmla="*/ 2 w 54"/>
                <a:gd name="T29" fmla="*/ 30 h 53"/>
                <a:gd name="T30" fmla="*/ 2 w 54"/>
                <a:gd name="T31" fmla="*/ 53 h 53"/>
                <a:gd name="T32" fmla="*/ 0 w 54"/>
                <a:gd name="T33" fmla="*/ 53 h 53"/>
                <a:gd name="T34" fmla="*/ 0 w 54"/>
                <a:gd name="T35" fmla="*/ 0 h 53"/>
                <a:gd name="T36" fmla="*/ 44 w 54"/>
                <a:gd name="T37" fmla="*/ 27 h 53"/>
                <a:gd name="T38" fmla="*/ 48 w 54"/>
                <a:gd name="T39" fmla="*/ 24 h 53"/>
                <a:gd name="T40" fmla="*/ 51 w 54"/>
                <a:gd name="T41" fmla="*/ 20 h 53"/>
                <a:gd name="T42" fmla="*/ 52 w 54"/>
                <a:gd name="T43" fmla="*/ 15 h 53"/>
                <a:gd name="T44" fmla="*/ 51 w 54"/>
                <a:gd name="T45" fmla="*/ 10 h 53"/>
                <a:gd name="T46" fmla="*/ 48 w 54"/>
                <a:gd name="T47" fmla="*/ 6 h 53"/>
                <a:gd name="T48" fmla="*/ 44 w 54"/>
                <a:gd name="T49" fmla="*/ 3 h 53"/>
                <a:gd name="T50" fmla="*/ 39 w 54"/>
                <a:gd name="T51" fmla="*/ 2 h 53"/>
                <a:gd name="T52" fmla="*/ 2 w 54"/>
                <a:gd name="T53" fmla="*/ 2 h 53"/>
                <a:gd name="T54" fmla="*/ 2 w 54"/>
                <a:gd name="T55" fmla="*/ 28 h 53"/>
                <a:gd name="T56" fmla="*/ 39 w 54"/>
                <a:gd name="T57" fmla="*/ 28 h 53"/>
                <a:gd name="T58" fmla="*/ 44 w 54"/>
                <a:gd name="T5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4" y="27"/>
                  </a:move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2" y="27"/>
                    <a:pt x="4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18"/>
            <p:cNvSpPr>
              <a:spLocks noEditPoints="1"/>
            </p:cNvSpPr>
            <p:nvPr/>
          </p:nvSpPr>
          <p:spPr bwMode="auto">
            <a:xfrm>
              <a:off x="2058988" y="3741738"/>
              <a:ext cx="201612" cy="198437"/>
            </a:xfrm>
            <a:custGeom>
              <a:avLst/>
              <a:gdLst>
                <a:gd name="T0" fmla="*/ 127 w 127"/>
                <a:gd name="T1" fmla="*/ 125 h 125"/>
                <a:gd name="T2" fmla="*/ 123 w 127"/>
                <a:gd name="T3" fmla="*/ 125 h 125"/>
                <a:gd name="T4" fmla="*/ 118 w 127"/>
                <a:gd name="T5" fmla="*/ 116 h 125"/>
                <a:gd name="T6" fmla="*/ 9 w 127"/>
                <a:gd name="T7" fmla="*/ 116 h 125"/>
                <a:gd name="T8" fmla="*/ 5 w 127"/>
                <a:gd name="T9" fmla="*/ 125 h 125"/>
                <a:gd name="T10" fmla="*/ 0 w 127"/>
                <a:gd name="T11" fmla="*/ 125 h 125"/>
                <a:gd name="T12" fmla="*/ 61 w 127"/>
                <a:gd name="T13" fmla="*/ 0 h 125"/>
                <a:gd name="T14" fmla="*/ 66 w 127"/>
                <a:gd name="T15" fmla="*/ 0 h 125"/>
                <a:gd name="T16" fmla="*/ 127 w 127"/>
                <a:gd name="T17" fmla="*/ 125 h 125"/>
                <a:gd name="T18" fmla="*/ 127 w 127"/>
                <a:gd name="T19" fmla="*/ 125 h 125"/>
                <a:gd name="T20" fmla="*/ 12 w 127"/>
                <a:gd name="T21" fmla="*/ 111 h 125"/>
                <a:gd name="T22" fmla="*/ 116 w 127"/>
                <a:gd name="T23" fmla="*/ 111 h 125"/>
                <a:gd name="T24" fmla="*/ 64 w 127"/>
                <a:gd name="T25" fmla="*/ 7 h 125"/>
                <a:gd name="T26" fmla="*/ 12 w 127"/>
                <a:gd name="T27" fmla="*/ 111 h 125"/>
                <a:gd name="T28" fmla="*/ 12 w 127"/>
                <a:gd name="T29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125">
                  <a:moveTo>
                    <a:pt x="127" y="125"/>
                  </a:moveTo>
                  <a:lnTo>
                    <a:pt x="123" y="125"/>
                  </a:lnTo>
                  <a:lnTo>
                    <a:pt x="118" y="116"/>
                  </a:lnTo>
                  <a:lnTo>
                    <a:pt x="9" y="116"/>
                  </a:lnTo>
                  <a:lnTo>
                    <a:pt x="5" y="125"/>
                  </a:lnTo>
                  <a:lnTo>
                    <a:pt x="0" y="125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127" y="125"/>
                  </a:lnTo>
                  <a:lnTo>
                    <a:pt x="127" y="125"/>
                  </a:lnTo>
                  <a:close/>
                  <a:moveTo>
                    <a:pt x="12" y="111"/>
                  </a:moveTo>
                  <a:lnTo>
                    <a:pt x="116" y="111"/>
                  </a:lnTo>
                  <a:lnTo>
                    <a:pt x="64" y="7"/>
                  </a:lnTo>
                  <a:lnTo>
                    <a:pt x="12" y="111"/>
                  </a:lnTo>
                  <a:lnTo>
                    <a:pt x="12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19"/>
            <p:cNvSpPr>
              <a:spLocks noEditPoints="1"/>
            </p:cNvSpPr>
            <p:nvPr/>
          </p:nvSpPr>
          <p:spPr bwMode="auto">
            <a:xfrm>
              <a:off x="2271713" y="3741738"/>
              <a:ext cx="203200" cy="198437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2 w 54"/>
                <a:gd name="T21" fmla="*/ 30 h 53"/>
                <a:gd name="T22" fmla="*/ 2 w 54"/>
                <a:gd name="T23" fmla="*/ 53 h 53"/>
                <a:gd name="T24" fmla="*/ 0 w 54"/>
                <a:gd name="T25" fmla="*/ 53 h 53"/>
                <a:gd name="T26" fmla="*/ 0 w 54"/>
                <a:gd name="T27" fmla="*/ 0 h 53"/>
                <a:gd name="T28" fmla="*/ 39 w 54"/>
                <a:gd name="T29" fmla="*/ 28 h 53"/>
                <a:gd name="T30" fmla="*/ 44 w 54"/>
                <a:gd name="T31" fmla="*/ 27 h 53"/>
                <a:gd name="T32" fmla="*/ 48 w 54"/>
                <a:gd name="T33" fmla="*/ 24 h 53"/>
                <a:gd name="T34" fmla="*/ 51 w 54"/>
                <a:gd name="T35" fmla="*/ 20 h 53"/>
                <a:gd name="T36" fmla="*/ 52 w 54"/>
                <a:gd name="T37" fmla="*/ 15 h 53"/>
                <a:gd name="T38" fmla="*/ 51 w 54"/>
                <a:gd name="T39" fmla="*/ 10 h 53"/>
                <a:gd name="T40" fmla="*/ 48 w 54"/>
                <a:gd name="T41" fmla="*/ 6 h 53"/>
                <a:gd name="T42" fmla="*/ 44 w 54"/>
                <a:gd name="T43" fmla="*/ 3 h 53"/>
                <a:gd name="T44" fmla="*/ 39 w 54"/>
                <a:gd name="T45" fmla="*/ 2 h 53"/>
                <a:gd name="T46" fmla="*/ 2 w 54"/>
                <a:gd name="T47" fmla="*/ 2 h 53"/>
                <a:gd name="T48" fmla="*/ 2 w 54"/>
                <a:gd name="T49" fmla="*/ 28 h 53"/>
                <a:gd name="T50" fmla="*/ 39 w 54"/>
                <a:gd name="T5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8"/>
                  </a:moveTo>
                  <a:cubicBezTo>
                    <a:pt x="41" y="28"/>
                    <a:pt x="42" y="27"/>
                    <a:pt x="44" y="27"/>
                  </a:cubicBez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20"/>
            <p:cNvSpPr/>
            <p:nvPr/>
          </p:nvSpPr>
          <p:spPr bwMode="auto">
            <a:xfrm>
              <a:off x="2486025" y="3741738"/>
              <a:ext cx="3175" cy="198437"/>
            </a:xfrm>
            <a:custGeom>
              <a:avLst/>
              <a:gdLst>
                <a:gd name="T0" fmla="*/ 0 w 2"/>
                <a:gd name="T1" fmla="*/ 0 h 125"/>
                <a:gd name="T2" fmla="*/ 0 w 2"/>
                <a:gd name="T3" fmla="*/ 125 h 125"/>
                <a:gd name="T4" fmla="*/ 2 w 2"/>
                <a:gd name="T5" fmla="*/ 125 h 125"/>
                <a:gd name="T6" fmla="*/ 2 w 2"/>
                <a:gd name="T7" fmla="*/ 0 h 125"/>
                <a:gd name="T8" fmla="*/ 0 w 2"/>
                <a:gd name="T9" fmla="*/ 0 h 125"/>
                <a:gd name="T10" fmla="*/ 0 w 2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25">
                  <a:moveTo>
                    <a:pt x="0" y="0"/>
                  </a:moveTo>
                  <a:lnTo>
                    <a:pt x="0" y="125"/>
                  </a:lnTo>
                  <a:lnTo>
                    <a:pt x="2" y="125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21"/>
            <p:cNvSpPr>
              <a:spLocks noEditPoints="1"/>
            </p:cNvSpPr>
            <p:nvPr/>
          </p:nvSpPr>
          <p:spPr bwMode="auto">
            <a:xfrm>
              <a:off x="2508250" y="3741738"/>
              <a:ext cx="206375" cy="198437"/>
            </a:xfrm>
            <a:custGeom>
              <a:avLst/>
              <a:gdLst>
                <a:gd name="T0" fmla="*/ 0 w 55"/>
                <a:gd name="T1" fmla="*/ 0 h 53"/>
                <a:gd name="T2" fmla="*/ 28 w 55"/>
                <a:gd name="T3" fmla="*/ 0 h 53"/>
                <a:gd name="T4" fmla="*/ 38 w 55"/>
                <a:gd name="T5" fmla="*/ 2 h 53"/>
                <a:gd name="T6" fmla="*/ 47 w 55"/>
                <a:gd name="T7" fmla="*/ 8 h 53"/>
                <a:gd name="T8" fmla="*/ 53 w 55"/>
                <a:gd name="T9" fmla="*/ 16 h 53"/>
                <a:gd name="T10" fmla="*/ 55 w 55"/>
                <a:gd name="T11" fmla="*/ 26 h 53"/>
                <a:gd name="T12" fmla="*/ 53 w 55"/>
                <a:gd name="T13" fmla="*/ 37 h 53"/>
                <a:gd name="T14" fmla="*/ 47 w 55"/>
                <a:gd name="T15" fmla="*/ 45 h 53"/>
                <a:gd name="T16" fmla="*/ 38 w 55"/>
                <a:gd name="T17" fmla="*/ 51 h 53"/>
                <a:gd name="T18" fmla="*/ 28 w 55"/>
                <a:gd name="T19" fmla="*/ 53 h 53"/>
                <a:gd name="T20" fmla="*/ 0 w 55"/>
                <a:gd name="T21" fmla="*/ 53 h 53"/>
                <a:gd name="T22" fmla="*/ 0 w 55"/>
                <a:gd name="T23" fmla="*/ 0 h 53"/>
                <a:gd name="T24" fmla="*/ 28 w 55"/>
                <a:gd name="T25" fmla="*/ 51 h 53"/>
                <a:gd name="T26" fmla="*/ 38 w 55"/>
                <a:gd name="T27" fmla="*/ 49 h 53"/>
                <a:gd name="T28" fmla="*/ 45 w 55"/>
                <a:gd name="T29" fmla="*/ 44 h 53"/>
                <a:gd name="T30" fmla="*/ 51 w 55"/>
                <a:gd name="T31" fmla="*/ 36 h 53"/>
                <a:gd name="T32" fmla="*/ 53 w 55"/>
                <a:gd name="T33" fmla="*/ 26 h 53"/>
                <a:gd name="T34" fmla="*/ 51 w 55"/>
                <a:gd name="T35" fmla="*/ 17 h 53"/>
                <a:gd name="T36" fmla="*/ 45 w 55"/>
                <a:gd name="T37" fmla="*/ 9 h 53"/>
                <a:gd name="T38" fmla="*/ 38 w 55"/>
                <a:gd name="T39" fmla="*/ 4 h 53"/>
                <a:gd name="T40" fmla="*/ 28 w 55"/>
                <a:gd name="T41" fmla="*/ 2 h 53"/>
                <a:gd name="T42" fmla="*/ 3 w 55"/>
                <a:gd name="T43" fmla="*/ 2 h 53"/>
                <a:gd name="T44" fmla="*/ 3 w 55"/>
                <a:gd name="T45" fmla="*/ 51 h 53"/>
                <a:gd name="T46" fmla="*/ 28 w 55"/>
                <a:gd name="T4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4" y="5"/>
                    <a:pt x="47" y="8"/>
                  </a:cubicBezTo>
                  <a:cubicBezTo>
                    <a:pt x="49" y="10"/>
                    <a:pt x="51" y="13"/>
                    <a:pt x="53" y="16"/>
                  </a:cubicBezTo>
                  <a:cubicBezTo>
                    <a:pt x="54" y="19"/>
                    <a:pt x="55" y="23"/>
                    <a:pt x="55" y="26"/>
                  </a:cubicBezTo>
                  <a:cubicBezTo>
                    <a:pt x="55" y="30"/>
                    <a:pt x="54" y="34"/>
                    <a:pt x="53" y="37"/>
                  </a:cubicBezTo>
                  <a:cubicBezTo>
                    <a:pt x="51" y="40"/>
                    <a:pt x="49" y="43"/>
                    <a:pt x="47" y="45"/>
                  </a:cubicBezTo>
                  <a:cubicBezTo>
                    <a:pt x="44" y="48"/>
                    <a:pt x="42" y="50"/>
                    <a:pt x="38" y="51"/>
                  </a:cubicBezTo>
                  <a:cubicBezTo>
                    <a:pt x="35" y="53"/>
                    <a:pt x="31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8" y="51"/>
                  </a:moveTo>
                  <a:cubicBezTo>
                    <a:pt x="31" y="51"/>
                    <a:pt x="34" y="50"/>
                    <a:pt x="38" y="49"/>
                  </a:cubicBezTo>
                  <a:cubicBezTo>
                    <a:pt x="41" y="48"/>
                    <a:pt x="43" y="46"/>
                    <a:pt x="45" y="44"/>
                  </a:cubicBezTo>
                  <a:cubicBezTo>
                    <a:pt x="48" y="42"/>
                    <a:pt x="49" y="39"/>
                    <a:pt x="51" y="36"/>
                  </a:cubicBezTo>
                  <a:cubicBezTo>
                    <a:pt x="52" y="33"/>
                    <a:pt x="53" y="30"/>
                    <a:pt x="53" y="26"/>
                  </a:cubicBezTo>
                  <a:cubicBezTo>
                    <a:pt x="53" y="23"/>
                    <a:pt x="52" y="20"/>
                    <a:pt x="51" y="17"/>
                  </a:cubicBezTo>
                  <a:cubicBezTo>
                    <a:pt x="49" y="14"/>
                    <a:pt x="48" y="11"/>
                    <a:pt x="45" y="9"/>
                  </a:cubicBezTo>
                  <a:cubicBezTo>
                    <a:pt x="43" y="7"/>
                    <a:pt x="41" y="5"/>
                    <a:pt x="38" y="4"/>
                  </a:cubicBezTo>
                  <a:cubicBezTo>
                    <a:pt x="34" y="3"/>
                    <a:pt x="31" y="2"/>
                    <a:pt x="28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8" y="51"/>
                    <a:pt x="28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22"/>
            <p:cNvSpPr/>
            <p:nvPr/>
          </p:nvSpPr>
          <p:spPr bwMode="auto">
            <a:xfrm>
              <a:off x="2725738" y="3741738"/>
              <a:ext cx="206375" cy="198437"/>
            </a:xfrm>
            <a:custGeom>
              <a:avLst/>
              <a:gdLst>
                <a:gd name="T0" fmla="*/ 0 w 130"/>
                <a:gd name="T1" fmla="*/ 0 h 125"/>
                <a:gd name="T2" fmla="*/ 130 w 130"/>
                <a:gd name="T3" fmla="*/ 0 h 125"/>
                <a:gd name="T4" fmla="*/ 130 w 130"/>
                <a:gd name="T5" fmla="*/ 5 h 125"/>
                <a:gd name="T6" fmla="*/ 5 w 130"/>
                <a:gd name="T7" fmla="*/ 5 h 125"/>
                <a:gd name="T8" fmla="*/ 5 w 130"/>
                <a:gd name="T9" fmla="*/ 59 h 125"/>
                <a:gd name="T10" fmla="*/ 125 w 130"/>
                <a:gd name="T11" fmla="*/ 59 h 125"/>
                <a:gd name="T12" fmla="*/ 125 w 130"/>
                <a:gd name="T13" fmla="*/ 66 h 125"/>
                <a:gd name="T14" fmla="*/ 5 w 130"/>
                <a:gd name="T15" fmla="*/ 66 h 125"/>
                <a:gd name="T16" fmla="*/ 5 w 130"/>
                <a:gd name="T17" fmla="*/ 120 h 125"/>
                <a:gd name="T18" fmla="*/ 130 w 130"/>
                <a:gd name="T19" fmla="*/ 120 h 125"/>
                <a:gd name="T20" fmla="*/ 130 w 130"/>
                <a:gd name="T21" fmla="*/ 125 h 125"/>
                <a:gd name="T22" fmla="*/ 0 w 130"/>
                <a:gd name="T23" fmla="*/ 125 h 125"/>
                <a:gd name="T24" fmla="*/ 0 w 130"/>
                <a:gd name="T25" fmla="*/ 0 h 125"/>
                <a:gd name="T26" fmla="*/ 0 w 130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125">
                  <a:moveTo>
                    <a:pt x="0" y="0"/>
                  </a:moveTo>
                  <a:lnTo>
                    <a:pt x="130" y="0"/>
                  </a:lnTo>
                  <a:lnTo>
                    <a:pt x="130" y="5"/>
                  </a:lnTo>
                  <a:lnTo>
                    <a:pt x="5" y="5"/>
                  </a:lnTo>
                  <a:lnTo>
                    <a:pt x="5" y="59"/>
                  </a:lnTo>
                  <a:lnTo>
                    <a:pt x="125" y="59"/>
                  </a:lnTo>
                  <a:lnTo>
                    <a:pt x="125" y="66"/>
                  </a:lnTo>
                  <a:lnTo>
                    <a:pt x="5" y="66"/>
                  </a:lnTo>
                  <a:lnTo>
                    <a:pt x="5" y="120"/>
                  </a:lnTo>
                  <a:lnTo>
                    <a:pt x="130" y="120"/>
                  </a:lnTo>
                  <a:lnTo>
                    <a:pt x="130" y="125"/>
                  </a:lnTo>
                  <a:lnTo>
                    <a:pt x="0" y="1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23"/>
            <p:cNvSpPr/>
            <p:nvPr/>
          </p:nvSpPr>
          <p:spPr bwMode="auto">
            <a:xfrm>
              <a:off x="2935288" y="3738563"/>
              <a:ext cx="398462" cy="201612"/>
            </a:xfrm>
            <a:custGeom>
              <a:avLst/>
              <a:gdLst>
                <a:gd name="T0" fmla="*/ 104 w 106"/>
                <a:gd name="T1" fmla="*/ 27 h 54"/>
                <a:gd name="T2" fmla="*/ 102 w 106"/>
                <a:gd name="T3" fmla="*/ 17 h 54"/>
                <a:gd name="T4" fmla="*/ 97 w 106"/>
                <a:gd name="T5" fmla="*/ 9 h 54"/>
                <a:gd name="T6" fmla="*/ 89 w 106"/>
                <a:gd name="T7" fmla="*/ 4 h 54"/>
                <a:gd name="T8" fmla="*/ 79 w 106"/>
                <a:gd name="T9" fmla="*/ 2 h 54"/>
                <a:gd name="T10" fmla="*/ 71 w 106"/>
                <a:gd name="T11" fmla="*/ 4 h 54"/>
                <a:gd name="T12" fmla="*/ 63 w 106"/>
                <a:gd name="T13" fmla="*/ 9 h 54"/>
                <a:gd name="T14" fmla="*/ 58 w 106"/>
                <a:gd name="T15" fmla="*/ 16 h 54"/>
                <a:gd name="T16" fmla="*/ 55 w 106"/>
                <a:gd name="T17" fmla="*/ 27 h 54"/>
                <a:gd name="T18" fmla="*/ 52 w 106"/>
                <a:gd name="T19" fmla="*/ 39 h 54"/>
                <a:gd name="T20" fmla="*/ 46 w 106"/>
                <a:gd name="T21" fmla="*/ 47 h 54"/>
                <a:gd name="T22" fmla="*/ 38 w 106"/>
                <a:gd name="T23" fmla="*/ 53 h 54"/>
                <a:gd name="T24" fmla="*/ 27 w 106"/>
                <a:gd name="T25" fmla="*/ 54 h 54"/>
                <a:gd name="T26" fmla="*/ 17 w 106"/>
                <a:gd name="T27" fmla="*/ 52 h 54"/>
                <a:gd name="T28" fmla="*/ 8 w 106"/>
                <a:gd name="T29" fmla="*/ 46 h 54"/>
                <a:gd name="T30" fmla="*/ 2 w 106"/>
                <a:gd name="T31" fmla="*/ 38 h 54"/>
                <a:gd name="T32" fmla="*/ 0 w 106"/>
                <a:gd name="T33" fmla="*/ 27 h 54"/>
                <a:gd name="T34" fmla="*/ 2 w 106"/>
                <a:gd name="T35" fmla="*/ 17 h 54"/>
                <a:gd name="T36" fmla="*/ 8 w 106"/>
                <a:gd name="T37" fmla="*/ 8 h 54"/>
                <a:gd name="T38" fmla="*/ 17 w 106"/>
                <a:gd name="T39" fmla="*/ 2 h 54"/>
                <a:gd name="T40" fmla="*/ 27 w 106"/>
                <a:gd name="T41" fmla="*/ 0 h 54"/>
                <a:gd name="T42" fmla="*/ 27 w 106"/>
                <a:gd name="T43" fmla="*/ 2 h 54"/>
                <a:gd name="T44" fmla="*/ 17 w 106"/>
                <a:gd name="T45" fmla="*/ 4 h 54"/>
                <a:gd name="T46" fmla="*/ 10 w 106"/>
                <a:gd name="T47" fmla="*/ 9 h 54"/>
                <a:gd name="T48" fmla="*/ 4 w 106"/>
                <a:gd name="T49" fmla="*/ 17 h 54"/>
                <a:gd name="T50" fmla="*/ 2 w 106"/>
                <a:gd name="T51" fmla="*/ 27 h 54"/>
                <a:gd name="T52" fmla="*/ 4 w 106"/>
                <a:gd name="T53" fmla="*/ 37 h 54"/>
                <a:gd name="T54" fmla="*/ 10 w 106"/>
                <a:gd name="T55" fmla="*/ 45 h 54"/>
                <a:gd name="T56" fmla="*/ 17 w 106"/>
                <a:gd name="T57" fmla="*/ 50 h 54"/>
                <a:gd name="T58" fmla="*/ 27 w 106"/>
                <a:gd name="T59" fmla="*/ 52 h 54"/>
                <a:gd name="T60" fmla="*/ 37 w 106"/>
                <a:gd name="T61" fmla="*/ 50 h 54"/>
                <a:gd name="T62" fmla="*/ 44 w 106"/>
                <a:gd name="T63" fmla="*/ 45 h 54"/>
                <a:gd name="T64" fmla="*/ 49 w 106"/>
                <a:gd name="T65" fmla="*/ 38 h 54"/>
                <a:gd name="T66" fmla="*/ 52 w 106"/>
                <a:gd name="T67" fmla="*/ 27 h 54"/>
                <a:gd name="T68" fmla="*/ 55 w 106"/>
                <a:gd name="T69" fmla="*/ 16 h 54"/>
                <a:gd name="T70" fmla="*/ 61 w 106"/>
                <a:gd name="T71" fmla="*/ 7 h 54"/>
                <a:gd name="T72" fmla="*/ 69 w 106"/>
                <a:gd name="T73" fmla="*/ 2 h 54"/>
                <a:gd name="T74" fmla="*/ 79 w 106"/>
                <a:gd name="T75" fmla="*/ 0 h 54"/>
                <a:gd name="T76" fmla="*/ 90 w 106"/>
                <a:gd name="T77" fmla="*/ 2 h 54"/>
                <a:gd name="T78" fmla="*/ 98 w 106"/>
                <a:gd name="T79" fmla="*/ 8 h 54"/>
                <a:gd name="T80" fmla="*/ 104 w 106"/>
                <a:gd name="T81" fmla="*/ 17 h 54"/>
                <a:gd name="T82" fmla="*/ 106 w 106"/>
                <a:gd name="T83" fmla="*/ 27 h 54"/>
                <a:gd name="T84" fmla="*/ 105 w 106"/>
                <a:gd name="T85" fmla="*/ 35 h 54"/>
                <a:gd name="T86" fmla="*/ 102 w 106"/>
                <a:gd name="T87" fmla="*/ 42 h 54"/>
                <a:gd name="T88" fmla="*/ 97 w 106"/>
                <a:gd name="T89" fmla="*/ 48 h 54"/>
                <a:gd name="T90" fmla="*/ 91 w 106"/>
                <a:gd name="T91" fmla="*/ 52 h 54"/>
                <a:gd name="T92" fmla="*/ 91 w 106"/>
                <a:gd name="T93" fmla="*/ 50 h 54"/>
                <a:gd name="T94" fmla="*/ 96 w 106"/>
                <a:gd name="T95" fmla="*/ 46 h 54"/>
                <a:gd name="T96" fmla="*/ 100 w 106"/>
                <a:gd name="T97" fmla="*/ 40 h 54"/>
                <a:gd name="T98" fmla="*/ 103 w 106"/>
                <a:gd name="T99" fmla="*/ 34 h 54"/>
                <a:gd name="T100" fmla="*/ 104 w 106"/>
                <a:gd name="T10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54">
                  <a:moveTo>
                    <a:pt x="104" y="27"/>
                  </a:moveTo>
                  <a:cubicBezTo>
                    <a:pt x="104" y="24"/>
                    <a:pt x="104" y="21"/>
                    <a:pt x="102" y="17"/>
                  </a:cubicBezTo>
                  <a:cubicBezTo>
                    <a:pt x="101" y="14"/>
                    <a:pt x="99" y="12"/>
                    <a:pt x="97" y="9"/>
                  </a:cubicBezTo>
                  <a:cubicBezTo>
                    <a:pt x="95" y="7"/>
                    <a:pt x="92" y="5"/>
                    <a:pt x="89" y="4"/>
                  </a:cubicBezTo>
                  <a:cubicBezTo>
                    <a:pt x="86" y="3"/>
                    <a:pt x="83" y="2"/>
                    <a:pt x="79" y="2"/>
                  </a:cubicBezTo>
                  <a:cubicBezTo>
                    <a:pt x="76" y="2"/>
                    <a:pt x="74" y="3"/>
                    <a:pt x="71" y="4"/>
                  </a:cubicBezTo>
                  <a:cubicBezTo>
                    <a:pt x="68" y="5"/>
                    <a:pt x="66" y="6"/>
                    <a:pt x="63" y="9"/>
                  </a:cubicBezTo>
                  <a:cubicBezTo>
                    <a:pt x="61" y="11"/>
                    <a:pt x="59" y="13"/>
                    <a:pt x="58" y="16"/>
                  </a:cubicBezTo>
                  <a:cubicBezTo>
                    <a:pt x="56" y="20"/>
                    <a:pt x="55" y="23"/>
                    <a:pt x="55" y="27"/>
                  </a:cubicBezTo>
                  <a:cubicBezTo>
                    <a:pt x="54" y="31"/>
                    <a:pt x="53" y="35"/>
                    <a:pt x="52" y="39"/>
                  </a:cubicBezTo>
                  <a:cubicBezTo>
                    <a:pt x="50" y="42"/>
                    <a:pt x="48" y="45"/>
                    <a:pt x="46" y="47"/>
                  </a:cubicBezTo>
                  <a:cubicBezTo>
                    <a:pt x="43" y="49"/>
                    <a:pt x="41" y="51"/>
                    <a:pt x="38" y="53"/>
                  </a:cubicBezTo>
                  <a:cubicBezTo>
                    <a:pt x="34" y="54"/>
                    <a:pt x="31" y="54"/>
                    <a:pt x="27" y="54"/>
                  </a:cubicBezTo>
                  <a:cubicBezTo>
                    <a:pt x="24" y="54"/>
                    <a:pt x="20" y="54"/>
                    <a:pt x="17" y="52"/>
                  </a:cubicBezTo>
                  <a:cubicBezTo>
                    <a:pt x="13" y="51"/>
                    <a:pt x="11" y="49"/>
                    <a:pt x="8" y="46"/>
                  </a:cubicBezTo>
                  <a:cubicBezTo>
                    <a:pt x="6" y="44"/>
                    <a:pt x="4" y="41"/>
                    <a:pt x="2" y="38"/>
                  </a:cubicBezTo>
                  <a:cubicBezTo>
                    <a:pt x="1" y="34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11" y="5"/>
                    <a:pt x="13" y="4"/>
                    <a:pt x="17" y="2"/>
                  </a:cubicBezTo>
                  <a:cubicBezTo>
                    <a:pt x="20" y="1"/>
                    <a:pt x="24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1" y="3"/>
                    <a:pt x="17" y="4"/>
                  </a:cubicBezTo>
                  <a:cubicBezTo>
                    <a:pt x="14" y="5"/>
                    <a:pt x="12" y="7"/>
                    <a:pt x="10" y="9"/>
                  </a:cubicBezTo>
                  <a:cubicBezTo>
                    <a:pt x="7" y="12"/>
                    <a:pt x="6" y="14"/>
                    <a:pt x="4" y="17"/>
                  </a:cubicBezTo>
                  <a:cubicBezTo>
                    <a:pt x="3" y="20"/>
                    <a:pt x="2" y="24"/>
                    <a:pt x="2" y="27"/>
                  </a:cubicBezTo>
                  <a:cubicBezTo>
                    <a:pt x="2" y="31"/>
                    <a:pt x="3" y="34"/>
                    <a:pt x="4" y="37"/>
                  </a:cubicBezTo>
                  <a:cubicBezTo>
                    <a:pt x="6" y="40"/>
                    <a:pt x="7" y="43"/>
                    <a:pt x="10" y="45"/>
                  </a:cubicBezTo>
                  <a:cubicBezTo>
                    <a:pt x="12" y="47"/>
                    <a:pt x="14" y="49"/>
                    <a:pt x="17" y="50"/>
                  </a:cubicBezTo>
                  <a:cubicBezTo>
                    <a:pt x="21" y="51"/>
                    <a:pt x="24" y="52"/>
                    <a:pt x="27" y="52"/>
                  </a:cubicBezTo>
                  <a:cubicBezTo>
                    <a:pt x="31" y="52"/>
                    <a:pt x="34" y="51"/>
                    <a:pt x="37" y="50"/>
                  </a:cubicBezTo>
                  <a:cubicBezTo>
                    <a:pt x="39" y="49"/>
                    <a:pt x="42" y="48"/>
                    <a:pt x="44" y="45"/>
                  </a:cubicBezTo>
                  <a:cubicBezTo>
                    <a:pt x="46" y="43"/>
                    <a:pt x="48" y="41"/>
                    <a:pt x="49" y="38"/>
                  </a:cubicBezTo>
                  <a:cubicBezTo>
                    <a:pt x="51" y="35"/>
                    <a:pt x="52" y="31"/>
                    <a:pt x="52" y="27"/>
                  </a:cubicBezTo>
                  <a:cubicBezTo>
                    <a:pt x="53" y="23"/>
                    <a:pt x="54" y="19"/>
                    <a:pt x="55" y="16"/>
                  </a:cubicBezTo>
                  <a:cubicBezTo>
                    <a:pt x="57" y="13"/>
                    <a:pt x="59" y="10"/>
                    <a:pt x="61" y="7"/>
                  </a:cubicBezTo>
                  <a:cubicBezTo>
                    <a:pt x="63" y="5"/>
                    <a:pt x="66" y="3"/>
                    <a:pt x="69" y="2"/>
                  </a:cubicBezTo>
                  <a:cubicBezTo>
                    <a:pt x="72" y="1"/>
                    <a:pt x="76" y="0"/>
                    <a:pt x="79" y="0"/>
                  </a:cubicBezTo>
                  <a:cubicBezTo>
                    <a:pt x="83" y="0"/>
                    <a:pt x="87" y="1"/>
                    <a:pt x="90" y="2"/>
                  </a:cubicBezTo>
                  <a:cubicBezTo>
                    <a:pt x="93" y="4"/>
                    <a:pt x="96" y="6"/>
                    <a:pt x="98" y="8"/>
                  </a:cubicBezTo>
                  <a:cubicBezTo>
                    <a:pt x="101" y="10"/>
                    <a:pt x="103" y="13"/>
                    <a:pt x="104" y="17"/>
                  </a:cubicBezTo>
                  <a:cubicBezTo>
                    <a:pt x="106" y="20"/>
                    <a:pt x="106" y="23"/>
                    <a:pt x="106" y="27"/>
                  </a:cubicBezTo>
                  <a:cubicBezTo>
                    <a:pt x="106" y="30"/>
                    <a:pt x="106" y="33"/>
                    <a:pt x="105" y="35"/>
                  </a:cubicBezTo>
                  <a:cubicBezTo>
                    <a:pt x="104" y="38"/>
                    <a:pt x="103" y="40"/>
                    <a:pt x="102" y="42"/>
                  </a:cubicBezTo>
                  <a:cubicBezTo>
                    <a:pt x="101" y="44"/>
                    <a:pt x="99" y="46"/>
                    <a:pt x="97" y="48"/>
                  </a:cubicBezTo>
                  <a:cubicBezTo>
                    <a:pt x="95" y="49"/>
                    <a:pt x="93" y="51"/>
                    <a:pt x="91" y="5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48"/>
                    <a:pt x="95" y="47"/>
                    <a:pt x="96" y="46"/>
                  </a:cubicBezTo>
                  <a:cubicBezTo>
                    <a:pt x="98" y="44"/>
                    <a:pt x="99" y="42"/>
                    <a:pt x="100" y="40"/>
                  </a:cubicBezTo>
                  <a:cubicBezTo>
                    <a:pt x="102" y="39"/>
                    <a:pt x="103" y="36"/>
                    <a:pt x="103" y="34"/>
                  </a:cubicBezTo>
                  <a:cubicBezTo>
                    <a:pt x="104" y="32"/>
                    <a:pt x="104" y="30"/>
                    <a:pt x="104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9" name="Freeform 24"/>
            <p:cNvSpPr/>
            <p:nvPr/>
          </p:nvSpPr>
          <p:spPr bwMode="auto">
            <a:xfrm>
              <a:off x="3348038" y="3741738"/>
              <a:ext cx="7937" cy="198437"/>
            </a:xfrm>
            <a:custGeom>
              <a:avLst/>
              <a:gdLst>
                <a:gd name="T0" fmla="*/ 0 w 5"/>
                <a:gd name="T1" fmla="*/ 0 h 125"/>
                <a:gd name="T2" fmla="*/ 0 w 5"/>
                <a:gd name="T3" fmla="*/ 125 h 125"/>
                <a:gd name="T4" fmla="*/ 5 w 5"/>
                <a:gd name="T5" fmla="*/ 125 h 125"/>
                <a:gd name="T6" fmla="*/ 5 w 5"/>
                <a:gd name="T7" fmla="*/ 0 h 125"/>
                <a:gd name="T8" fmla="*/ 0 w 5"/>
                <a:gd name="T9" fmla="*/ 0 h 125"/>
                <a:gd name="T10" fmla="*/ 0 w 5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25">
                  <a:moveTo>
                    <a:pt x="0" y="0"/>
                  </a:moveTo>
                  <a:lnTo>
                    <a:pt x="0" y="125"/>
                  </a:lnTo>
                  <a:lnTo>
                    <a:pt x="5" y="12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0" name="Freeform 25"/>
            <p:cNvSpPr/>
            <p:nvPr/>
          </p:nvSpPr>
          <p:spPr bwMode="auto">
            <a:xfrm>
              <a:off x="3375025" y="3738563"/>
              <a:ext cx="201612" cy="201612"/>
            </a:xfrm>
            <a:custGeom>
              <a:avLst/>
              <a:gdLst>
                <a:gd name="T0" fmla="*/ 4 w 54"/>
                <a:gd name="T1" fmla="*/ 37 h 54"/>
                <a:gd name="T2" fmla="*/ 9 w 54"/>
                <a:gd name="T3" fmla="*/ 45 h 54"/>
                <a:gd name="T4" fmla="*/ 17 w 54"/>
                <a:gd name="T5" fmla="*/ 50 h 54"/>
                <a:gd name="T6" fmla="*/ 27 w 54"/>
                <a:gd name="T7" fmla="*/ 52 h 54"/>
                <a:gd name="T8" fmla="*/ 36 w 54"/>
                <a:gd name="T9" fmla="*/ 50 h 54"/>
                <a:gd name="T10" fmla="*/ 44 w 54"/>
                <a:gd name="T11" fmla="*/ 45 h 54"/>
                <a:gd name="T12" fmla="*/ 50 w 54"/>
                <a:gd name="T13" fmla="*/ 37 h 54"/>
                <a:gd name="T14" fmla="*/ 52 w 54"/>
                <a:gd name="T15" fmla="*/ 27 h 54"/>
                <a:gd name="T16" fmla="*/ 52 w 54"/>
                <a:gd name="T17" fmla="*/ 27 h 54"/>
                <a:gd name="T18" fmla="*/ 29 w 54"/>
                <a:gd name="T19" fmla="*/ 27 h 54"/>
                <a:gd name="T20" fmla="*/ 29 w 54"/>
                <a:gd name="T21" fmla="*/ 25 h 54"/>
                <a:gd name="T22" fmla="*/ 54 w 54"/>
                <a:gd name="T23" fmla="*/ 25 h 54"/>
                <a:gd name="T24" fmla="*/ 54 w 54"/>
                <a:gd name="T25" fmla="*/ 27 h 54"/>
                <a:gd name="T26" fmla="*/ 52 w 54"/>
                <a:gd name="T27" fmla="*/ 38 h 54"/>
                <a:gd name="T28" fmla="*/ 46 w 54"/>
                <a:gd name="T29" fmla="*/ 46 h 54"/>
                <a:gd name="T30" fmla="*/ 37 w 54"/>
                <a:gd name="T31" fmla="*/ 52 h 54"/>
                <a:gd name="T32" fmla="*/ 27 w 54"/>
                <a:gd name="T33" fmla="*/ 54 h 54"/>
                <a:gd name="T34" fmla="*/ 16 w 54"/>
                <a:gd name="T35" fmla="*/ 52 h 54"/>
                <a:gd name="T36" fmla="*/ 7 w 54"/>
                <a:gd name="T37" fmla="*/ 46 h 54"/>
                <a:gd name="T38" fmla="*/ 2 w 54"/>
                <a:gd name="T39" fmla="*/ 38 h 54"/>
                <a:gd name="T40" fmla="*/ 0 w 54"/>
                <a:gd name="T41" fmla="*/ 27 h 54"/>
                <a:gd name="T42" fmla="*/ 0 w 54"/>
                <a:gd name="T43" fmla="*/ 27 h 54"/>
                <a:gd name="T44" fmla="*/ 2 w 54"/>
                <a:gd name="T45" fmla="*/ 17 h 54"/>
                <a:gd name="T46" fmla="*/ 7 w 54"/>
                <a:gd name="T47" fmla="*/ 8 h 54"/>
                <a:gd name="T48" fmla="*/ 16 w 54"/>
                <a:gd name="T49" fmla="*/ 2 h 54"/>
                <a:gd name="T50" fmla="*/ 27 w 54"/>
                <a:gd name="T51" fmla="*/ 0 h 54"/>
                <a:gd name="T52" fmla="*/ 35 w 54"/>
                <a:gd name="T53" fmla="*/ 1 h 54"/>
                <a:gd name="T54" fmla="*/ 42 w 54"/>
                <a:gd name="T55" fmla="*/ 4 h 54"/>
                <a:gd name="T56" fmla="*/ 37 w 54"/>
                <a:gd name="T57" fmla="*/ 4 h 54"/>
                <a:gd name="T58" fmla="*/ 32 w 54"/>
                <a:gd name="T59" fmla="*/ 3 h 54"/>
                <a:gd name="T60" fmla="*/ 27 w 54"/>
                <a:gd name="T61" fmla="*/ 2 h 54"/>
                <a:gd name="T62" fmla="*/ 17 w 54"/>
                <a:gd name="T63" fmla="*/ 4 h 54"/>
                <a:gd name="T64" fmla="*/ 9 w 54"/>
                <a:gd name="T65" fmla="*/ 9 h 54"/>
                <a:gd name="T66" fmla="*/ 4 w 54"/>
                <a:gd name="T67" fmla="*/ 17 h 54"/>
                <a:gd name="T68" fmla="*/ 2 w 54"/>
                <a:gd name="T69" fmla="*/ 27 h 54"/>
                <a:gd name="T70" fmla="*/ 4 w 54"/>
                <a:gd name="T7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4">
                  <a:moveTo>
                    <a:pt x="4" y="37"/>
                  </a:moveTo>
                  <a:cubicBezTo>
                    <a:pt x="5" y="40"/>
                    <a:pt x="7" y="43"/>
                    <a:pt x="9" y="45"/>
                  </a:cubicBezTo>
                  <a:cubicBezTo>
                    <a:pt x="11" y="47"/>
                    <a:pt x="14" y="49"/>
                    <a:pt x="17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0" y="52"/>
                    <a:pt x="33" y="51"/>
                    <a:pt x="36" y="50"/>
                  </a:cubicBezTo>
                  <a:cubicBezTo>
                    <a:pt x="39" y="49"/>
                    <a:pt x="42" y="47"/>
                    <a:pt x="44" y="45"/>
                  </a:cubicBezTo>
                  <a:cubicBezTo>
                    <a:pt x="47" y="43"/>
                    <a:pt x="48" y="40"/>
                    <a:pt x="50" y="37"/>
                  </a:cubicBezTo>
                  <a:cubicBezTo>
                    <a:pt x="51" y="34"/>
                    <a:pt x="52" y="3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1"/>
                    <a:pt x="53" y="35"/>
                    <a:pt x="52" y="38"/>
                  </a:cubicBezTo>
                  <a:cubicBezTo>
                    <a:pt x="50" y="41"/>
                    <a:pt x="48" y="44"/>
                    <a:pt x="46" y="46"/>
                  </a:cubicBezTo>
                  <a:cubicBezTo>
                    <a:pt x="43" y="49"/>
                    <a:pt x="41" y="51"/>
                    <a:pt x="37" y="52"/>
                  </a:cubicBezTo>
                  <a:cubicBezTo>
                    <a:pt x="34" y="54"/>
                    <a:pt x="30" y="54"/>
                    <a:pt x="27" y="54"/>
                  </a:cubicBezTo>
                  <a:cubicBezTo>
                    <a:pt x="23" y="54"/>
                    <a:pt x="19" y="54"/>
                    <a:pt x="16" y="52"/>
                  </a:cubicBezTo>
                  <a:cubicBezTo>
                    <a:pt x="13" y="51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0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3" y="4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7" y="2"/>
                    <a:pt x="39" y="3"/>
                    <a:pt x="42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4" y="3"/>
                    <a:pt x="32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3" y="2"/>
                    <a:pt x="20" y="3"/>
                    <a:pt x="17" y="4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2"/>
                    <a:pt x="5" y="14"/>
                    <a:pt x="4" y="17"/>
                  </a:cubicBezTo>
                  <a:cubicBezTo>
                    <a:pt x="2" y="20"/>
                    <a:pt x="2" y="24"/>
                    <a:pt x="2" y="27"/>
                  </a:cubicBezTo>
                  <a:cubicBezTo>
                    <a:pt x="2" y="31"/>
                    <a:pt x="2" y="34"/>
                    <a:pt x="4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26"/>
            <p:cNvSpPr/>
            <p:nvPr/>
          </p:nvSpPr>
          <p:spPr bwMode="auto">
            <a:xfrm>
              <a:off x="3584575" y="3741738"/>
              <a:ext cx="206375" cy="198437"/>
            </a:xfrm>
            <a:custGeom>
              <a:avLst/>
              <a:gdLst>
                <a:gd name="T0" fmla="*/ 125 w 130"/>
                <a:gd name="T1" fmla="*/ 0 h 125"/>
                <a:gd name="T2" fmla="*/ 130 w 130"/>
                <a:gd name="T3" fmla="*/ 0 h 125"/>
                <a:gd name="T4" fmla="*/ 130 w 130"/>
                <a:gd name="T5" fmla="*/ 125 h 125"/>
                <a:gd name="T6" fmla="*/ 125 w 130"/>
                <a:gd name="T7" fmla="*/ 125 h 125"/>
                <a:gd name="T8" fmla="*/ 7 w 130"/>
                <a:gd name="T9" fmla="*/ 7 h 125"/>
                <a:gd name="T10" fmla="*/ 7 w 130"/>
                <a:gd name="T11" fmla="*/ 125 h 125"/>
                <a:gd name="T12" fmla="*/ 0 w 130"/>
                <a:gd name="T13" fmla="*/ 125 h 125"/>
                <a:gd name="T14" fmla="*/ 0 w 130"/>
                <a:gd name="T15" fmla="*/ 0 h 125"/>
                <a:gd name="T16" fmla="*/ 7 w 130"/>
                <a:gd name="T17" fmla="*/ 0 h 125"/>
                <a:gd name="T18" fmla="*/ 125 w 130"/>
                <a:gd name="T19" fmla="*/ 118 h 125"/>
                <a:gd name="T20" fmla="*/ 125 w 130"/>
                <a:gd name="T21" fmla="*/ 0 h 125"/>
                <a:gd name="T22" fmla="*/ 125 w 130"/>
                <a:gd name="T2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125">
                  <a:moveTo>
                    <a:pt x="125" y="0"/>
                  </a:moveTo>
                  <a:lnTo>
                    <a:pt x="130" y="0"/>
                  </a:lnTo>
                  <a:lnTo>
                    <a:pt x="130" y="125"/>
                  </a:lnTo>
                  <a:lnTo>
                    <a:pt x="125" y="125"/>
                  </a:lnTo>
                  <a:lnTo>
                    <a:pt x="7" y="7"/>
                  </a:lnTo>
                  <a:lnTo>
                    <a:pt x="7" y="125"/>
                  </a:lnTo>
                  <a:lnTo>
                    <a:pt x="0" y="125"/>
                  </a:lnTo>
                  <a:lnTo>
                    <a:pt x="0" y="0"/>
                  </a:lnTo>
                  <a:lnTo>
                    <a:pt x="7" y="0"/>
                  </a:lnTo>
                  <a:lnTo>
                    <a:pt x="125" y="118"/>
                  </a:lnTo>
                  <a:lnTo>
                    <a:pt x="125" y="0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27"/>
            <p:cNvSpPr>
              <a:spLocks noEditPoints="1"/>
            </p:cNvSpPr>
            <p:nvPr/>
          </p:nvSpPr>
          <p:spPr bwMode="auto">
            <a:xfrm>
              <a:off x="1844675" y="3741738"/>
              <a:ext cx="203200" cy="198437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39 w 54"/>
                <a:gd name="T21" fmla="*/ 30 h 53"/>
                <a:gd name="T22" fmla="*/ 54 w 54"/>
                <a:gd name="T23" fmla="*/ 53 h 53"/>
                <a:gd name="T24" fmla="*/ 52 w 54"/>
                <a:gd name="T25" fmla="*/ 53 h 53"/>
                <a:gd name="T26" fmla="*/ 36 w 54"/>
                <a:gd name="T27" fmla="*/ 30 h 53"/>
                <a:gd name="T28" fmla="*/ 2 w 54"/>
                <a:gd name="T29" fmla="*/ 30 h 53"/>
                <a:gd name="T30" fmla="*/ 2 w 54"/>
                <a:gd name="T31" fmla="*/ 53 h 53"/>
                <a:gd name="T32" fmla="*/ 0 w 54"/>
                <a:gd name="T33" fmla="*/ 53 h 53"/>
                <a:gd name="T34" fmla="*/ 0 w 54"/>
                <a:gd name="T35" fmla="*/ 0 h 53"/>
                <a:gd name="T36" fmla="*/ 44 w 54"/>
                <a:gd name="T37" fmla="*/ 27 h 53"/>
                <a:gd name="T38" fmla="*/ 48 w 54"/>
                <a:gd name="T39" fmla="*/ 24 h 53"/>
                <a:gd name="T40" fmla="*/ 51 w 54"/>
                <a:gd name="T41" fmla="*/ 20 h 53"/>
                <a:gd name="T42" fmla="*/ 52 w 54"/>
                <a:gd name="T43" fmla="*/ 15 h 53"/>
                <a:gd name="T44" fmla="*/ 51 w 54"/>
                <a:gd name="T45" fmla="*/ 10 h 53"/>
                <a:gd name="T46" fmla="*/ 48 w 54"/>
                <a:gd name="T47" fmla="*/ 6 h 53"/>
                <a:gd name="T48" fmla="*/ 44 w 54"/>
                <a:gd name="T49" fmla="*/ 3 h 53"/>
                <a:gd name="T50" fmla="*/ 39 w 54"/>
                <a:gd name="T51" fmla="*/ 2 h 53"/>
                <a:gd name="T52" fmla="*/ 2 w 54"/>
                <a:gd name="T53" fmla="*/ 2 h 53"/>
                <a:gd name="T54" fmla="*/ 2 w 54"/>
                <a:gd name="T55" fmla="*/ 28 h 53"/>
                <a:gd name="T56" fmla="*/ 39 w 54"/>
                <a:gd name="T57" fmla="*/ 28 h 53"/>
                <a:gd name="T58" fmla="*/ 44 w 54"/>
                <a:gd name="T5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4" y="27"/>
                  </a:move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2" y="27"/>
                    <a:pt x="4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28"/>
            <p:cNvSpPr>
              <a:spLocks noEditPoints="1"/>
            </p:cNvSpPr>
            <p:nvPr/>
          </p:nvSpPr>
          <p:spPr bwMode="auto">
            <a:xfrm>
              <a:off x="2058988" y="3741738"/>
              <a:ext cx="201612" cy="198437"/>
            </a:xfrm>
            <a:custGeom>
              <a:avLst/>
              <a:gdLst>
                <a:gd name="T0" fmla="*/ 127 w 127"/>
                <a:gd name="T1" fmla="*/ 125 h 125"/>
                <a:gd name="T2" fmla="*/ 123 w 127"/>
                <a:gd name="T3" fmla="*/ 125 h 125"/>
                <a:gd name="T4" fmla="*/ 118 w 127"/>
                <a:gd name="T5" fmla="*/ 116 h 125"/>
                <a:gd name="T6" fmla="*/ 9 w 127"/>
                <a:gd name="T7" fmla="*/ 116 h 125"/>
                <a:gd name="T8" fmla="*/ 5 w 127"/>
                <a:gd name="T9" fmla="*/ 125 h 125"/>
                <a:gd name="T10" fmla="*/ 0 w 127"/>
                <a:gd name="T11" fmla="*/ 125 h 125"/>
                <a:gd name="T12" fmla="*/ 61 w 127"/>
                <a:gd name="T13" fmla="*/ 0 h 125"/>
                <a:gd name="T14" fmla="*/ 66 w 127"/>
                <a:gd name="T15" fmla="*/ 0 h 125"/>
                <a:gd name="T16" fmla="*/ 127 w 127"/>
                <a:gd name="T17" fmla="*/ 125 h 125"/>
                <a:gd name="T18" fmla="*/ 127 w 127"/>
                <a:gd name="T19" fmla="*/ 125 h 125"/>
                <a:gd name="T20" fmla="*/ 12 w 127"/>
                <a:gd name="T21" fmla="*/ 111 h 125"/>
                <a:gd name="T22" fmla="*/ 116 w 127"/>
                <a:gd name="T23" fmla="*/ 111 h 125"/>
                <a:gd name="T24" fmla="*/ 64 w 127"/>
                <a:gd name="T25" fmla="*/ 7 h 125"/>
                <a:gd name="T26" fmla="*/ 12 w 127"/>
                <a:gd name="T27" fmla="*/ 111 h 125"/>
                <a:gd name="T28" fmla="*/ 12 w 127"/>
                <a:gd name="T29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125">
                  <a:moveTo>
                    <a:pt x="127" y="125"/>
                  </a:moveTo>
                  <a:lnTo>
                    <a:pt x="123" y="125"/>
                  </a:lnTo>
                  <a:lnTo>
                    <a:pt x="118" y="116"/>
                  </a:lnTo>
                  <a:lnTo>
                    <a:pt x="9" y="116"/>
                  </a:lnTo>
                  <a:lnTo>
                    <a:pt x="5" y="125"/>
                  </a:lnTo>
                  <a:lnTo>
                    <a:pt x="0" y="125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127" y="125"/>
                  </a:lnTo>
                  <a:lnTo>
                    <a:pt x="127" y="125"/>
                  </a:lnTo>
                  <a:close/>
                  <a:moveTo>
                    <a:pt x="12" y="111"/>
                  </a:moveTo>
                  <a:lnTo>
                    <a:pt x="116" y="111"/>
                  </a:lnTo>
                  <a:lnTo>
                    <a:pt x="64" y="7"/>
                  </a:lnTo>
                  <a:lnTo>
                    <a:pt x="12" y="111"/>
                  </a:lnTo>
                  <a:lnTo>
                    <a:pt x="12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29"/>
            <p:cNvSpPr>
              <a:spLocks noEditPoints="1"/>
            </p:cNvSpPr>
            <p:nvPr/>
          </p:nvSpPr>
          <p:spPr bwMode="auto">
            <a:xfrm>
              <a:off x="2271713" y="3741738"/>
              <a:ext cx="203200" cy="198437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2 w 54"/>
                <a:gd name="T21" fmla="*/ 30 h 53"/>
                <a:gd name="T22" fmla="*/ 2 w 54"/>
                <a:gd name="T23" fmla="*/ 53 h 53"/>
                <a:gd name="T24" fmla="*/ 0 w 54"/>
                <a:gd name="T25" fmla="*/ 53 h 53"/>
                <a:gd name="T26" fmla="*/ 0 w 54"/>
                <a:gd name="T27" fmla="*/ 0 h 53"/>
                <a:gd name="T28" fmla="*/ 39 w 54"/>
                <a:gd name="T29" fmla="*/ 28 h 53"/>
                <a:gd name="T30" fmla="*/ 44 w 54"/>
                <a:gd name="T31" fmla="*/ 27 h 53"/>
                <a:gd name="T32" fmla="*/ 48 w 54"/>
                <a:gd name="T33" fmla="*/ 24 h 53"/>
                <a:gd name="T34" fmla="*/ 51 w 54"/>
                <a:gd name="T35" fmla="*/ 20 h 53"/>
                <a:gd name="T36" fmla="*/ 52 w 54"/>
                <a:gd name="T37" fmla="*/ 15 h 53"/>
                <a:gd name="T38" fmla="*/ 51 w 54"/>
                <a:gd name="T39" fmla="*/ 10 h 53"/>
                <a:gd name="T40" fmla="*/ 48 w 54"/>
                <a:gd name="T41" fmla="*/ 6 h 53"/>
                <a:gd name="T42" fmla="*/ 44 w 54"/>
                <a:gd name="T43" fmla="*/ 3 h 53"/>
                <a:gd name="T44" fmla="*/ 39 w 54"/>
                <a:gd name="T45" fmla="*/ 2 h 53"/>
                <a:gd name="T46" fmla="*/ 2 w 54"/>
                <a:gd name="T47" fmla="*/ 2 h 53"/>
                <a:gd name="T48" fmla="*/ 2 w 54"/>
                <a:gd name="T49" fmla="*/ 28 h 53"/>
                <a:gd name="T50" fmla="*/ 39 w 54"/>
                <a:gd name="T5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8"/>
                  </a:moveTo>
                  <a:cubicBezTo>
                    <a:pt x="41" y="28"/>
                    <a:pt x="42" y="27"/>
                    <a:pt x="44" y="27"/>
                  </a:cubicBez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30"/>
            <p:cNvSpPr/>
            <p:nvPr/>
          </p:nvSpPr>
          <p:spPr bwMode="auto">
            <a:xfrm>
              <a:off x="2486025" y="3741738"/>
              <a:ext cx="3175" cy="198437"/>
            </a:xfrm>
            <a:custGeom>
              <a:avLst/>
              <a:gdLst>
                <a:gd name="T0" fmla="*/ 0 w 2"/>
                <a:gd name="T1" fmla="*/ 0 h 125"/>
                <a:gd name="T2" fmla="*/ 0 w 2"/>
                <a:gd name="T3" fmla="*/ 125 h 125"/>
                <a:gd name="T4" fmla="*/ 2 w 2"/>
                <a:gd name="T5" fmla="*/ 125 h 125"/>
                <a:gd name="T6" fmla="*/ 2 w 2"/>
                <a:gd name="T7" fmla="*/ 0 h 125"/>
                <a:gd name="T8" fmla="*/ 0 w 2"/>
                <a:gd name="T9" fmla="*/ 0 h 125"/>
                <a:gd name="T10" fmla="*/ 0 w 2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25">
                  <a:moveTo>
                    <a:pt x="0" y="0"/>
                  </a:moveTo>
                  <a:lnTo>
                    <a:pt x="0" y="125"/>
                  </a:lnTo>
                  <a:lnTo>
                    <a:pt x="2" y="125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31"/>
            <p:cNvSpPr>
              <a:spLocks noEditPoints="1"/>
            </p:cNvSpPr>
            <p:nvPr/>
          </p:nvSpPr>
          <p:spPr bwMode="auto">
            <a:xfrm>
              <a:off x="2508250" y="3741738"/>
              <a:ext cx="206375" cy="198437"/>
            </a:xfrm>
            <a:custGeom>
              <a:avLst/>
              <a:gdLst>
                <a:gd name="T0" fmla="*/ 0 w 55"/>
                <a:gd name="T1" fmla="*/ 0 h 53"/>
                <a:gd name="T2" fmla="*/ 28 w 55"/>
                <a:gd name="T3" fmla="*/ 0 h 53"/>
                <a:gd name="T4" fmla="*/ 38 w 55"/>
                <a:gd name="T5" fmla="*/ 2 h 53"/>
                <a:gd name="T6" fmla="*/ 47 w 55"/>
                <a:gd name="T7" fmla="*/ 8 h 53"/>
                <a:gd name="T8" fmla="*/ 53 w 55"/>
                <a:gd name="T9" fmla="*/ 16 h 53"/>
                <a:gd name="T10" fmla="*/ 55 w 55"/>
                <a:gd name="T11" fmla="*/ 26 h 53"/>
                <a:gd name="T12" fmla="*/ 53 w 55"/>
                <a:gd name="T13" fmla="*/ 37 h 53"/>
                <a:gd name="T14" fmla="*/ 47 w 55"/>
                <a:gd name="T15" fmla="*/ 45 h 53"/>
                <a:gd name="T16" fmla="*/ 38 w 55"/>
                <a:gd name="T17" fmla="*/ 51 h 53"/>
                <a:gd name="T18" fmla="*/ 28 w 55"/>
                <a:gd name="T19" fmla="*/ 53 h 53"/>
                <a:gd name="T20" fmla="*/ 0 w 55"/>
                <a:gd name="T21" fmla="*/ 53 h 53"/>
                <a:gd name="T22" fmla="*/ 0 w 55"/>
                <a:gd name="T23" fmla="*/ 0 h 53"/>
                <a:gd name="T24" fmla="*/ 28 w 55"/>
                <a:gd name="T25" fmla="*/ 51 h 53"/>
                <a:gd name="T26" fmla="*/ 38 w 55"/>
                <a:gd name="T27" fmla="*/ 49 h 53"/>
                <a:gd name="T28" fmla="*/ 45 w 55"/>
                <a:gd name="T29" fmla="*/ 44 h 53"/>
                <a:gd name="T30" fmla="*/ 51 w 55"/>
                <a:gd name="T31" fmla="*/ 36 h 53"/>
                <a:gd name="T32" fmla="*/ 53 w 55"/>
                <a:gd name="T33" fmla="*/ 26 h 53"/>
                <a:gd name="T34" fmla="*/ 51 w 55"/>
                <a:gd name="T35" fmla="*/ 17 h 53"/>
                <a:gd name="T36" fmla="*/ 45 w 55"/>
                <a:gd name="T37" fmla="*/ 9 h 53"/>
                <a:gd name="T38" fmla="*/ 38 w 55"/>
                <a:gd name="T39" fmla="*/ 4 h 53"/>
                <a:gd name="T40" fmla="*/ 28 w 55"/>
                <a:gd name="T41" fmla="*/ 2 h 53"/>
                <a:gd name="T42" fmla="*/ 3 w 55"/>
                <a:gd name="T43" fmla="*/ 2 h 53"/>
                <a:gd name="T44" fmla="*/ 3 w 55"/>
                <a:gd name="T45" fmla="*/ 51 h 53"/>
                <a:gd name="T46" fmla="*/ 28 w 55"/>
                <a:gd name="T4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4" y="5"/>
                    <a:pt x="47" y="8"/>
                  </a:cubicBezTo>
                  <a:cubicBezTo>
                    <a:pt x="49" y="10"/>
                    <a:pt x="51" y="13"/>
                    <a:pt x="53" y="16"/>
                  </a:cubicBezTo>
                  <a:cubicBezTo>
                    <a:pt x="54" y="19"/>
                    <a:pt x="55" y="23"/>
                    <a:pt x="55" y="26"/>
                  </a:cubicBezTo>
                  <a:cubicBezTo>
                    <a:pt x="55" y="30"/>
                    <a:pt x="54" y="34"/>
                    <a:pt x="53" y="37"/>
                  </a:cubicBezTo>
                  <a:cubicBezTo>
                    <a:pt x="51" y="40"/>
                    <a:pt x="49" y="43"/>
                    <a:pt x="47" y="45"/>
                  </a:cubicBezTo>
                  <a:cubicBezTo>
                    <a:pt x="44" y="48"/>
                    <a:pt x="42" y="50"/>
                    <a:pt x="38" y="51"/>
                  </a:cubicBezTo>
                  <a:cubicBezTo>
                    <a:pt x="35" y="53"/>
                    <a:pt x="31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8" y="51"/>
                  </a:moveTo>
                  <a:cubicBezTo>
                    <a:pt x="31" y="51"/>
                    <a:pt x="34" y="50"/>
                    <a:pt x="38" y="49"/>
                  </a:cubicBezTo>
                  <a:cubicBezTo>
                    <a:pt x="41" y="48"/>
                    <a:pt x="43" y="46"/>
                    <a:pt x="45" y="44"/>
                  </a:cubicBezTo>
                  <a:cubicBezTo>
                    <a:pt x="48" y="42"/>
                    <a:pt x="49" y="39"/>
                    <a:pt x="51" y="36"/>
                  </a:cubicBezTo>
                  <a:cubicBezTo>
                    <a:pt x="52" y="33"/>
                    <a:pt x="53" y="30"/>
                    <a:pt x="53" y="26"/>
                  </a:cubicBezTo>
                  <a:cubicBezTo>
                    <a:pt x="53" y="23"/>
                    <a:pt x="52" y="20"/>
                    <a:pt x="51" y="17"/>
                  </a:cubicBezTo>
                  <a:cubicBezTo>
                    <a:pt x="49" y="14"/>
                    <a:pt x="48" y="11"/>
                    <a:pt x="45" y="9"/>
                  </a:cubicBezTo>
                  <a:cubicBezTo>
                    <a:pt x="43" y="7"/>
                    <a:pt x="41" y="5"/>
                    <a:pt x="38" y="4"/>
                  </a:cubicBezTo>
                  <a:cubicBezTo>
                    <a:pt x="34" y="3"/>
                    <a:pt x="31" y="2"/>
                    <a:pt x="28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8" y="51"/>
                    <a:pt x="28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7" name="Freeform 32"/>
            <p:cNvSpPr/>
            <p:nvPr/>
          </p:nvSpPr>
          <p:spPr bwMode="auto">
            <a:xfrm>
              <a:off x="2725738" y="3741738"/>
              <a:ext cx="206375" cy="198437"/>
            </a:xfrm>
            <a:custGeom>
              <a:avLst/>
              <a:gdLst>
                <a:gd name="T0" fmla="*/ 0 w 130"/>
                <a:gd name="T1" fmla="*/ 0 h 125"/>
                <a:gd name="T2" fmla="*/ 130 w 130"/>
                <a:gd name="T3" fmla="*/ 0 h 125"/>
                <a:gd name="T4" fmla="*/ 130 w 130"/>
                <a:gd name="T5" fmla="*/ 5 h 125"/>
                <a:gd name="T6" fmla="*/ 5 w 130"/>
                <a:gd name="T7" fmla="*/ 5 h 125"/>
                <a:gd name="T8" fmla="*/ 5 w 130"/>
                <a:gd name="T9" fmla="*/ 59 h 125"/>
                <a:gd name="T10" fmla="*/ 125 w 130"/>
                <a:gd name="T11" fmla="*/ 59 h 125"/>
                <a:gd name="T12" fmla="*/ 125 w 130"/>
                <a:gd name="T13" fmla="*/ 66 h 125"/>
                <a:gd name="T14" fmla="*/ 5 w 130"/>
                <a:gd name="T15" fmla="*/ 66 h 125"/>
                <a:gd name="T16" fmla="*/ 5 w 130"/>
                <a:gd name="T17" fmla="*/ 120 h 125"/>
                <a:gd name="T18" fmla="*/ 130 w 130"/>
                <a:gd name="T19" fmla="*/ 120 h 125"/>
                <a:gd name="T20" fmla="*/ 130 w 130"/>
                <a:gd name="T21" fmla="*/ 125 h 125"/>
                <a:gd name="T22" fmla="*/ 0 w 130"/>
                <a:gd name="T23" fmla="*/ 125 h 125"/>
                <a:gd name="T24" fmla="*/ 0 w 130"/>
                <a:gd name="T25" fmla="*/ 0 h 125"/>
                <a:gd name="T26" fmla="*/ 0 w 130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125">
                  <a:moveTo>
                    <a:pt x="0" y="0"/>
                  </a:moveTo>
                  <a:lnTo>
                    <a:pt x="130" y="0"/>
                  </a:lnTo>
                  <a:lnTo>
                    <a:pt x="130" y="5"/>
                  </a:lnTo>
                  <a:lnTo>
                    <a:pt x="5" y="5"/>
                  </a:lnTo>
                  <a:lnTo>
                    <a:pt x="5" y="59"/>
                  </a:lnTo>
                  <a:lnTo>
                    <a:pt x="125" y="59"/>
                  </a:lnTo>
                  <a:lnTo>
                    <a:pt x="125" y="66"/>
                  </a:lnTo>
                  <a:lnTo>
                    <a:pt x="5" y="66"/>
                  </a:lnTo>
                  <a:lnTo>
                    <a:pt x="5" y="120"/>
                  </a:lnTo>
                  <a:lnTo>
                    <a:pt x="130" y="120"/>
                  </a:lnTo>
                  <a:lnTo>
                    <a:pt x="130" y="125"/>
                  </a:lnTo>
                  <a:lnTo>
                    <a:pt x="0" y="1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33"/>
            <p:cNvSpPr/>
            <p:nvPr/>
          </p:nvSpPr>
          <p:spPr bwMode="auto">
            <a:xfrm>
              <a:off x="2935288" y="3738563"/>
              <a:ext cx="398462" cy="201612"/>
            </a:xfrm>
            <a:custGeom>
              <a:avLst/>
              <a:gdLst>
                <a:gd name="T0" fmla="*/ 104 w 106"/>
                <a:gd name="T1" fmla="*/ 27 h 54"/>
                <a:gd name="T2" fmla="*/ 102 w 106"/>
                <a:gd name="T3" fmla="*/ 17 h 54"/>
                <a:gd name="T4" fmla="*/ 97 w 106"/>
                <a:gd name="T5" fmla="*/ 9 h 54"/>
                <a:gd name="T6" fmla="*/ 89 w 106"/>
                <a:gd name="T7" fmla="*/ 4 h 54"/>
                <a:gd name="T8" fmla="*/ 79 w 106"/>
                <a:gd name="T9" fmla="*/ 2 h 54"/>
                <a:gd name="T10" fmla="*/ 71 w 106"/>
                <a:gd name="T11" fmla="*/ 4 h 54"/>
                <a:gd name="T12" fmla="*/ 63 w 106"/>
                <a:gd name="T13" fmla="*/ 9 h 54"/>
                <a:gd name="T14" fmla="*/ 58 w 106"/>
                <a:gd name="T15" fmla="*/ 16 h 54"/>
                <a:gd name="T16" fmla="*/ 55 w 106"/>
                <a:gd name="T17" fmla="*/ 27 h 54"/>
                <a:gd name="T18" fmla="*/ 52 w 106"/>
                <a:gd name="T19" fmla="*/ 39 h 54"/>
                <a:gd name="T20" fmla="*/ 46 w 106"/>
                <a:gd name="T21" fmla="*/ 47 h 54"/>
                <a:gd name="T22" fmla="*/ 38 w 106"/>
                <a:gd name="T23" fmla="*/ 53 h 54"/>
                <a:gd name="T24" fmla="*/ 27 w 106"/>
                <a:gd name="T25" fmla="*/ 54 h 54"/>
                <a:gd name="T26" fmla="*/ 17 w 106"/>
                <a:gd name="T27" fmla="*/ 52 h 54"/>
                <a:gd name="T28" fmla="*/ 8 w 106"/>
                <a:gd name="T29" fmla="*/ 46 h 54"/>
                <a:gd name="T30" fmla="*/ 2 w 106"/>
                <a:gd name="T31" fmla="*/ 38 h 54"/>
                <a:gd name="T32" fmla="*/ 0 w 106"/>
                <a:gd name="T33" fmla="*/ 27 h 54"/>
                <a:gd name="T34" fmla="*/ 2 w 106"/>
                <a:gd name="T35" fmla="*/ 17 h 54"/>
                <a:gd name="T36" fmla="*/ 8 w 106"/>
                <a:gd name="T37" fmla="*/ 8 h 54"/>
                <a:gd name="T38" fmla="*/ 17 w 106"/>
                <a:gd name="T39" fmla="*/ 2 h 54"/>
                <a:gd name="T40" fmla="*/ 27 w 106"/>
                <a:gd name="T41" fmla="*/ 0 h 54"/>
                <a:gd name="T42" fmla="*/ 27 w 106"/>
                <a:gd name="T43" fmla="*/ 2 h 54"/>
                <a:gd name="T44" fmla="*/ 17 w 106"/>
                <a:gd name="T45" fmla="*/ 4 h 54"/>
                <a:gd name="T46" fmla="*/ 10 w 106"/>
                <a:gd name="T47" fmla="*/ 9 h 54"/>
                <a:gd name="T48" fmla="*/ 4 w 106"/>
                <a:gd name="T49" fmla="*/ 17 h 54"/>
                <a:gd name="T50" fmla="*/ 2 w 106"/>
                <a:gd name="T51" fmla="*/ 27 h 54"/>
                <a:gd name="T52" fmla="*/ 4 w 106"/>
                <a:gd name="T53" fmla="*/ 37 h 54"/>
                <a:gd name="T54" fmla="*/ 10 w 106"/>
                <a:gd name="T55" fmla="*/ 45 h 54"/>
                <a:gd name="T56" fmla="*/ 17 w 106"/>
                <a:gd name="T57" fmla="*/ 50 h 54"/>
                <a:gd name="T58" fmla="*/ 27 w 106"/>
                <a:gd name="T59" fmla="*/ 52 h 54"/>
                <a:gd name="T60" fmla="*/ 37 w 106"/>
                <a:gd name="T61" fmla="*/ 50 h 54"/>
                <a:gd name="T62" fmla="*/ 44 w 106"/>
                <a:gd name="T63" fmla="*/ 45 h 54"/>
                <a:gd name="T64" fmla="*/ 49 w 106"/>
                <a:gd name="T65" fmla="*/ 38 h 54"/>
                <a:gd name="T66" fmla="*/ 52 w 106"/>
                <a:gd name="T67" fmla="*/ 27 h 54"/>
                <a:gd name="T68" fmla="*/ 55 w 106"/>
                <a:gd name="T69" fmla="*/ 16 h 54"/>
                <a:gd name="T70" fmla="*/ 61 w 106"/>
                <a:gd name="T71" fmla="*/ 7 h 54"/>
                <a:gd name="T72" fmla="*/ 69 w 106"/>
                <a:gd name="T73" fmla="*/ 2 h 54"/>
                <a:gd name="T74" fmla="*/ 79 w 106"/>
                <a:gd name="T75" fmla="*/ 0 h 54"/>
                <a:gd name="T76" fmla="*/ 90 w 106"/>
                <a:gd name="T77" fmla="*/ 2 h 54"/>
                <a:gd name="T78" fmla="*/ 98 w 106"/>
                <a:gd name="T79" fmla="*/ 8 h 54"/>
                <a:gd name="T80" fmla="*/ 104 w 106"/>
                <a:gd name="T81" fmla="*/ 17 h 54"/>
                <a:gd name="T82" fmla="*/ 106 w 106"/>
                <a:gd name="T83" fmla="*/ 27 h 54"/>
                <a:gd name="T84" fmla="*/ 105 w 106"/>
                <a:gd name="T85" fmla="*/ 35 h 54"/>
                <a:gd name="T86" fmla="*/ 102 w 106"/>
                <a:gd name="T87" fmla="*/ 42 h 54"/>
                <a:gd name="T88" fmla="*/ 97 w 106"/>
                <a:gd name="T89" fmla="*/ 48 h 54"/>
                <a:gd name="T90" fmla="*/ 91 w 106"/>
                <a:gd name="T91" fmla="*/ 52 h 54"/>
                <a:gd name="T92" fmla="*/ 91 w 106"/>
                <a:gd name="T93" fmla="*/ 50 h 54"/>
                <a:gd name="T94" fmla="*/ 96 w 106"/>
                <a:gd name="T95" fmla="*/ 46 h 54"/>
                <a:gd name="T96" fmla="*/ 100 w 106"/>
                <a:gd name="T97" fmla="*/ 40 h 54"/>
                <a:gd name="T98" fmla="*/ 103 w 106"/>
                <a:gd name="T99" fmla="*/ 34 h 54"/>
                <a:gd name="T100" fmla="*/ 104 w 106"/>
                <a:gd name="T10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54">
                  <a:moveTo>
                    <a:pt x="104" y="27"/>
                  </a:moveTo>
                  <a:cubicBezTo>
                    <a:pt x="104" y="24"/>
                    <a:pt x="104" y="21"/>
                    <a:pt x="102" y="17"/>
                  </a:cubicBezTo>
                  <a:cubicBezTo>
                    <a:pt x="101" y="14"/>
                    <a:pt x="99" y="12"/>
                    <a:pt x="97" y="9"/>
                  </a:cubicBezTo>
                  <a:cubicBezTo>
                    <a:pt x="95" y="7"/>
                    <a:pt x="92" y="5"/>
                    <a:pt x="89" y="4"/>
                  </a:cubicBezTo>
                  <a:cubicBezTo>
                    <a:pt x="86" y="3"/>
                    <a:pt x="83" y="2"/>
                    <a:pt x="79" y="2"/>
                  </a:cubicBezTo>
                  <a:cubicBezTo>
                    <a:pt x="76" y="2"/>
                    <a:pt x="74" y="3"/>
                    <a:pt x="71" y="4"/>
                  </a:cubicBezTo>
                  <a:cubicBezTo>
                    <a:pt x="68" y="5"/>
                    <a:pt x="66" y="6"/>
                    <a:pt x="63" y="9"/>
                  </a:cubicBezTo>
                  <a:cubicBezTo>
                    <a:pt x="61" y="11"/>
                    <a:pt x="59" y="13"/>
                    <a:pt x="58" y="16"/>
                  </a:cubicBezTo>
                  <a:cubicBezTo>
                    <a:pt x="56" y="20"/>
                    <a:pt x="55" y="23"/>
                    <a:pt x="55" y="27"/>
                  </a:cubicBezTo>
                  <a:cubicBezTo>
                    <a:pt x="54" y="31"/>
                    <a:pt x="53" y="35"/>
                    <a:pt x="52" y="39"/>
                  </a:cubicBezTo>
                  <a:cubicBezTo>
                    <a:pt x="50" y="42"/>
                    <a:pt x="48" y="45"/>
                    <a:pt x="46" y="47"/>
                  </a:cubicBezTo>
                  <a:cubicBezTo>
                    <a:pt x="43" y="49"/>
                    <a:pt x="41" y="51"/>
                    <a:pt x="38" y="53"/>
                  </a:cubicBezTo>
                  <a:cubicBezTo>
                    <a:pt x="34" y="54"/>
                    <a:pt x="31" y="54"/>
                    <a:pt x="27" y="54"/>
                  </a:cubicBezTo>
                  <a:cubicBezTo>
                    <a:pt x="24" y="54"/>
                    <a:pt x="20" y="54"/>
                    <a:pt x="17" y="52"/>
                  </a:cubicBezTo>
                  <a:cubicBezTo>
                    <a:pt x="13" y="51"/>
                    <a:pt x="11" y="49"/>
                    <a:pt x="8" y="46"/>
                  </a:cubicBezTo>
                  <a:cubicBezTo>
                    <a:pt x="6" y="44"/>
                    <a:pt x="4" y="41"/>
                    <a:pt x="2" y="38"/>
                  </a:cubicBezTo>
                  <a:cubicBezTo>
                    <a:pt x="1" y="34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11" y="5"/>
                    <a:pt x="13" y="4"/>
                    <a:pt x="17" y="2"/>
                  </a:cubicBezTo>
                  <a:cubicBezTo>
                    <a:pt x="20" y="1"/>
                    <a:pt x="24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1" y="3"/>
                    <a:pt x="17" y="4"/>
                  </a:cubicBezTo>
                  <a:cubicBezTo>
                    <a:pt x="14" y="5"/>
                    <a:pt x="12" y="7"/>
                    <a:pt x="10" y="9"/>
                  </a:cubicBezTo>
                  <a:cubicBezTo>
                    <a:pt x="7" y="12"/>
                    <a:pt x="6" y="14"/>
                    <a:pt x="4" y="17"/>
                  </a:cubicBezTo>
                  <a:cubicBezTo>
                    <a:pt x="3" y="20"/>
                    <a:pt x="2" y="24"/>
                    <a:pt x="2" y="27"/>
                  </a:cubicBezTo>
                  <a:cubicBezTo>
                    <a:pt x="2" y="31"/>
                    <a:pt x="3" y="34"/>
                    <a:pt x="4" y="37"/>
                  </a:cubicBezTo>
                  <a:cubicBezTo>
                    <a:pt x="6" y="40"/>
                    <a:pt x="7" y="43"/>
                    <a:pt x="10" y="45"/>
                  </a:cubicBezTo>
                  <a:cubicBezTo>
                    <a:pt x="12" y="47"/>
                    <a:pt x="14" y="49"/>
                    <a:pt x="17" y="50"/>
                  </a:cubicBezTo>
                  <a:cubicBezTo>
                    <a:pt x="21" y="51"/>
                    <a:pt x="24" y="52"/>
                    <a:pt x="27" y="52"/>
                  </a:cubicBezTo>
                  <a:cubicBezTo>
                    <a:pt x="31" y="52"/>
                    <a:pt x="34" y="51"/>
                    <a:pt x="37" y="50"/>
                  </a:cubicBezTo>
                  <a:cubicBezTo>
                    <a:pt x="39" y="49"/>
                    <a:pt x="42" y="48"/>
                    <a:pt x="44" y="45"/>
                  </a:cubicBezTo>
                  <a:cubicBezTo>
                    <a:pt x="46" y="43"/>
                    <a:pt x="48" y="41"/>
                    <a:pt x="49" y="38"/>
                  </a:cubicBezTo>
                  <a:cubicBezTo>
                    <a:pt x="51" y="35"/>
                    <a:pt x="52" y="31"/>
                    <a:pt x="52" y="27"/>
                  </a:cubicBezTo>
                  <a:cubicBezTo>
                    <a:pt x="53" y="23"/>
                    <a:pt x="54" y="19"/>
                    <a:pt x="55" y="16"/>
                  </a:cubicBezTo>
                  <a:cubicBezTo>
                    <a:pt x="57" y="13"/>
                    <a:pt x="59" y="10"/>
                    <a:pt x="61" y="7"/>
                  </a:cubicBezTo>
                  <a:cubicBezTo>
                    <a:pt x="63" y="5"/>
                    <a:pt x="66" y="3"/>
                    <a:pt x="69" y="2"/>
                  </a:cubicBezTo>
                  <a:cubicBezTo>
                    <a:pt x="72" y="1"/>
                    <a:pt x="76" y="0"/>
                    <a:pt x="79" y="0"/>
                  </a:cubicBezTo>
                  <a:cubicBezTo>
                    <a:pt x="83" y="0"/>
                    <a:pt x="87" y="1"/>
                    <a:pt x="90" y="2"/>
                  </a:cubicBezTo>
                  <a:cubicBezTo>
                    <a:pt x="93" y="4"/>
                    <a:pt x="96" y="6"/>
                    <a:pt x="98" y="8"/>
                  </a:cubicBezTo>
                  <a:cubicBezTo>
                    <a:pt x="101" y="10"/>
                    <a:pt x="103" y="13"/>
                    <a:pt x="104" y="17"/>
                  </a:cubicBezTo>
                  <a:cubicBezTo>
                    <a:pt x="106" y="20"/>
                    <a:pt x="106" y="23"/>
                    <a:pt x="106" y="27"/>
                  </a:cubicBezTo>
                  <a:cubicBezTo>
                    <a:pt x="106" y="30"/>
                    <a:pt x="106" y="33"/>
                    <a:pt x="105" y="35"/>
                  </a:cubicBezTo>
                  <a:cubicBezTo>
                    <a:pt x="104" y="38"/>
                    <a:pt x="103" y="40"/>
                    <a:pt x="102" y="42"/>
                  </a:cubicBezTo>
                  <a:cubicBezTo>
                    <a:pt x="101" y="44"/>
                    <a:pt x="99" y="46"/>
                    <a:pt x="97" y="48"/>
                  </a:cubicBezTo>
                  <a:cubicBezTo>
                    <a:pt x="95" y="49"/>
                    <a:pt x="93" y="51"/>
                    <a:pt x="91" y="5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48"/>
                    <a:pt x="95" y="47"/>
                    <a:pt x="96" y="46"/>
                  </a:cubicBezTo>
                  <a:cubicBezTo>
                    <a:pt x="98" y="44"/>
                    <a:pt x="99" y="42"/>
                    <a:pt x="100" y="40"/>
                  </a:cubicBezTo>
                  <a:cubicBezTo>
                    <a:pt x="102" y="39"/>
                    <a:pt x="103" y="36"/>
                    <a:pt x="103" y="34"/>
                  </a:cubicBezTo>
                  <a:cubicBezTo>
                    <a:pt x="104" y="32"/>
                    <a:pt x="104" y="30"/>
                    <a:pt x="104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34"/>
            <p:cNvSpPr/>
            <p:nvPr/>
          </p:nvSpPr>
          <p:spPr bwMode="auto">
            <a:xfrm>
              <a:off x="3348038" y="3741738"/>
              <a:ext cx="7937" cy="198437"/>
            </a:xfrm>
            <a:custGeom>
              <a:avLst/>
              <a:gdLst>
                <a:gd name="T0" fmla="*/ 0 w 5"/>
                <a:gd name="T1" fmla="*/ 0 h 125"/>
                <a:gd name="T2" fmla="*/ 0 w 5"/>
                <a:gd name="T3" fmla="*/ 125 h 125"/>
                <a:gd name="T4" fmla="*/ 5 w 5"/>
                <a:gd name="T5" fmla="*/ 125 h 125"/>
                <a:gd name="T6" fmla="*/ 5 w 5"/>
                <a:gd name="T7" fmla="*/ 0 h 125"/>
                <a:gd name="T8" fmla="*/ 0 w 5"/>
                <a:gd name="T9" fmla="*/ 0 h 125"/>
                <a:gd name="T10" fmla="*/ 0 w 5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25">
                  <a:moveTo>
                    <a:pt x="0" y="0"/>
                  </a:moveTo>
                  <a:lnTo>
                    <a:pt x="0" y="125"/>
                  </a:lnTo>
                  <a:lnTo>
                    <a:pt x="5" y="12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35"/>
            <p:cNvSpPr/>
            <p:nvPr/>
          </p:nvSpPr>
          <p:spPr bwMode="auto">
            <a:xfrm>
              <a:off x="3375025" y="3738563"/>
              <a:ext cx="201612" cy="201612"/>
            </a:xfrm>
            <a:custGeom>
              <a:avLst/>
              <a:gdLst>
                <a:gd name="T0" fmla="*/ 4 w 54"/>
                <a:gd name="T1" fmla="*/ 37 h 54"/>
                <a:gd name="T2" fmla="*/ 9 w 54"/>
                <a:gd name="T3" fmla="*/ 45 h 54"/>
                <a:gd name="T4" fmla="*/ 17 w 54"/>
                <a:gd name="T5" fmla="*/ 50 h 54"/>
                <a:gd name="T6" fmla="*/ 27 w 54"/>
                <a:gd name="T7" fmla="*/ 52 h 54"/>
                <a:gd name="T8" fmla="*/ 36 w 54"/>
                <a:gd name="T9" fmla="*/ 50 h 54"/>
                <a:gd name="T10" fmla="*/ 44 w 54"/>
                <a:gd name="T11" fmla="*/ 45 h 54"/>
                <a:gd name="T12" fmla="*/ 50 w 54"/>
                <a:gd name="T13" fmla="*/ 37 h 54"/>
                <a:gd name="T14" fmla="*/ 52 w 54"/>
                <a:gd name="T15" fmla="*/ 27 h 54"/>
                <a:gd name="T16" fmla="*/ 52 w 54"/>
                <a:gd name="T17" fmla="*/ 27 h 54"/>
                <a:gd name="T18" fmla="*/ 29 w 54"/>
                <a:gd name="T19" fmla="*/ 27 h 54"/>
                <a:gd name="T20" fmla="*/ 29 w 54"/>
                <a:gd name="T21" fmla="*/ 25 h 54"/>
                <a:gd name="T22" fmla="*/ 54 w 54"/>
                <a:gd name="T23" fmla="*/ 25 h 54"/>
                <a:gd name="T24" fmla="*/ 54 w 54"/>
                <a:gd name="T25" fmla="*/ 27 h 54"/>
                <a:gd name="T26" fmla="*/ 52 w 54"/>
                <a:gd name="T27" fmla="*/ 38 h 54"/>
                <a:gd name="T28" fmla="*/ 46 w 54"/>
                <a:gd name="T29" fmla="*/ 46 h 54"/>
                <a:gd name="T30" fmla="*/ 37 w 54"/>
                <a:gd name="T31" fmla="*/ 52 h 54"/>
                <a:gd name="T32" fmla="*/ 27 w 54"/>
                <a:gd name="T33" fmla="*/ 54 h 54"/>
                <a:gd name="T34" fmla="*/ 16 w 54"/>
                <a:gd name="T35" fmla="*/ 52 h 54"/>
                <a:gd name="T36" fmla="*/ 7 w 54"/>
                <a:gd name="T37" fmla="*/ 46 h 54"/>
                <a:gd name="T38" fmla="*/ 2 w 54"/>
                <a:gd name="T39" fmla="*/ 38 h 54"/>
                <a:gd name="T40" fmla="*/ 0 w 54"/>
                <a:gd name="T41" fmla="*/ 27 h 54"/>
                <a:gd name="T42" fmla="*/ 0 w 54"/>
                <a:gd name="T43" fmla="*/ 27 h 54"/>
                <a:gd name="T44" fmla="*/ 2 w 54"/>
                <a:gd name="T45" fmla="*/ 17 h 54"/>
                <a:gd name="T46" fmla="*/ 7 w 54"/>
                <a:gd name="T47" fmla="*/ 8 h 54"/>
                <a:gd name="T48" fmla="*/ 16 w 54"/>
                <a:gd name="T49" fmla="*/ 2 h 54"/>
                <a:gd name="T50" fmla="*/ 27 w 54"/>
                <a:gd name="T51" fmla="*/ 0 h 54"/>
                <a:gd name="T52" fmla="*/ 35 w 54"/>
                <a:gd name="T53" fmla="*/ 1 h 54"/>
                <a:gd name="T54" fmla="*/ 42 w 54"/>
                <a:gd name="T55" fmla="*/ 4 h 54"/>
                <a:gd name="T56" fmla="*/ 37 w 54"/>
                <a:gd name="T57" fmla="*/ 4 h 54"/>
                <a:gd name="T58" fmla="*/ 32 w 54"/>
                <a:gd name="T59" fmla="*/ 3 h 54"/>
                <a:gd name="T60" fmla="*/ 27 w 54"/>
                <a:gd name="T61" fmla="*/ 2 h 54"/>
                <a:gd name="T62" fmla="*/ 17 w 54"/>
                <a:gd name="T63" fmla="*/ 4 h 54"/>
                <a:gd name="T64" fmla="*/ 9 w 54"/>
                <a:gd name="T65" fmla="*/ 9 h 54"/>
                <a:gd name="T66" fmla="*/ 4 w 54"/>
                <a:gd name="T67" fmla="*/ 17 h 54"/>
                <a:gd name="T68" fmla="*/ 2 w 54"/>
                <a:gd name="T69" fmla="*/ 27 h 54"/>
                <a:gd name="T70" fmla="*/ 4 w 54"/>
                <a:gd name="T7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4">
                  <a:moveTo>
                    <a:pt x="4" y="37"/>
                  </a:moveTo>
                  <a:cubicBezTo>
                    <a:pt x="5" y="40"/>
                    <a:pt x="7" y="43"/>
                    <a:pt x="9" y="45"/>
                  </a:cubicBezTo>
                  <a:cubicBezTo>
                    <a:pt x="11" y="47"/>
                    <a:pt x="14" y="49"/>
                    <a:pt x="17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0" y="52"/>
                    <a:pt x="33" y="51"/>
                    <a:pt x="36" y="50"/>
                  </a:cubicBezTo>
                  <a:cubicBezTo>
                    <a:pt x="39" y="49"/>
                    <a:pt x="42" y="47"/>
                    <a:pt x="44" y="45"/>
                  </a:cubicBezTo>
                  <a:cubicBezTo>
                    <a:pt x="47" y="43"/>
                    <a:pt x="48" y="40"/>
                    <a:pt x="50" y="37"/>
                  </a:cubicBezTo>
                  <a:cubicBezTo>
                    <a:pt x="51" y="34"/>
                    <a:pt x="52" y="3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1"/>
                    <a:pt x="53" y="35"/>
                    <a:pt x="52" y="38"/>
                  </a:cubicBezTo>
                  <a:cubicBezTo>
                    <a:pt x="50" y="41"/>
                    <a:pt x="48" y="44"/>
                    <a:pt x="46" y="46"/>
                  </a:cubicBezTo>
                  <a:cubicBezTo>
                    <a:pt x="43" y="49"/>
                    <a:pt x="41" y="51"/>
                    <a:pt x="37" y="52"/>
                  </a:cubicBezTo>
                  <a:cubicBezTo>
                    <a:pt x="34" y="54"/>
                    <a:pt x="30" y="54"/>
                    <a:pt x="27" y="54"/>
                  </a:cubicBezTo>
                  <a:cubicBezTo>
                    <a:pt x="23" y="54"/>
                    <a:pt x="19" y="54"/>
                    <a:pt x="16" y="52"/>
                  </a:cubicBezTo>
                  <a:cubicBezTo>
                    <a:pt x="13" y="51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0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3" y="4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7" y="2"/>
                    <a:pt x="39" y="3"/>
                    <a:pt x="42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4" y="3"/>
                    <a:pt x="32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3" y="2"/>
                    <a:pt x="20" y="3"/>
                    <a:pt x="17" y="4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2"/>
                    <a:pt x="5" y="14"/>
                    <a:pt x="4" y="17"/>
                  </a:cubicBezTo>
                  <a:cubicBezTo>
                    <a:pt x="2" y="20"/>
                    <a:pt x="2" y="24"/>
                    <a:pt x="2" y="27"/>
                  </a:cubicBezTo>
                  <a:cubicBezTo>
                    <a:pt x="2" y="31"/>
                    <a:pt x="2" y="34"/>
                    <a:pt x="4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1" name="Freeform 36"/>
            <p:cNvSpPr/>
            <p:nvPr/>
          </p:nvSpPr>
          <p:spPr bwMode="auto">
            <a:xfrm>
              <a:off x="3584575" y="3741738"/>
              <a:ext cx="206375" cy="198437"/>
            </a:xfrm>
            <a:custGeom>
              <a:avLst/>
              <a:gdLst>
                <a:gd name="T0" fmla="*/ 125 w 130"/>
                <a:gd name="T1" fmla="*/ 0 h 125"/>
                <a:gd name="T2" fmla="*/ 130 w 130"/>
                <a:gd name="T3" fmla="*/ 0 h 125"/>
                <a:gd name="T4" fmla="*/ 130 w 130"/>
                <a:gd name="T5" fmla="*/ 125 h 125"/>
                <a:gd name="T6" fmla="*/ 125 w 130"/>
                <a:gd name="T7" fmla="*/ 125 h 125"/>
                <a:gd name="T8" fmla="*/ 7 w 130"/>
                <a:gd name="T9" fmla="*/ 7 h 125"/>
                <a:gd name="T10" fmla="*/ 7 w 130"/>
                <a:gd name="T11" fmla="*/ 125 h 125"/>
                <a:gd name="T12" fmla="*/ 0 w 130"/>
                <a:gd name="T13" fmla="*/ 125 h 125"/>
                <a:gd name="T14" fmla="*/ 0 w 130"/>
                <a:gd name="T15" fmla="*/ 0 h 125"/>
                <a:gd name="T16" fmla="*/ 7 w 130"/>
                <a:gd name="T17" fmla="*/ 0 h 125"/>
                <a:gd name="T18" fmla="*/ 125 w 130"/>
                <a:gd name="T19" fmla="*/ 118 h 125"/>
                <a:gd name="T20" fmla="*/ 125 w 130"/>
                <a:gd name="T21" fmla="*/ 0 h 125"/>
                <a:gd name="T22" fmla="*/ 125 w 130"/>
                <a:gd name="T2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125">
                  <a:moveTo>
                    <a:pt x="125" y="0"/>
                  </a:moveTo>
                  <a:lnTo>
                    <a:pt x="130" y="0"/>
                  </a:lnTo>
                  <a:lnTo>
                    <a:pt x="130" y="125"/>
                  </a:lnTo>
                  <a:lnTo>
                    <a:pt x="125" y="125"/>
                  </a:lnTo>
                  <a:lnTo>
                    <a:pt x="7" y="7"/>
                  </a:lnTo>
                  <a:lnTo>
                    <a:pt x="7" y="125"/>
                  </a:lnTo>
                  <a:lnTo>
                    <a:pt x="0" y="125"/>
                  </a:lnTo>
                  <a:lnTo>
                    <a:pt x="0" y="0"/>
                  </a:lnTo>
                  <a:lnTo>
                    <a:pt x="7" y="0"/>
                  </a:lnTo>
                  <a:lnTo>
                    <a:pt x="125" y="118"/>
                  </a:lnTo>
                  <a:lnTo>
                    <a:pt x="125" y="0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37"/>
            <p:cNvSpPr>
              <a:spLocks noEditPoints="1"/>
            </p:cNvSpPr>
            <p:nvPr/>
          </p:nvSpPr>
          <p:spPr bwMode="auto">
            <a:xfrm>
              <a:off x="1849438" y="3194050"/>
              <a:ext cx="490537" cy="484187"/>
            </a:xfrm>
            <a:custGeom>
              <a:avLst/>
              <a:gdLst>
                <a:gd name="T0" fmla="*/ 36 w 131"/>
                <a:gd name="T1" fmla="*/ 6 h 129"/>
                <a:gd name="T2" fmla="*/ 36 w 131"/>
                <a:gd name="T3" fmla="*/ 8 h 129"/>
                <a:gd name="T4" fmla="*/ 30 w 131"/>
                <a:gd name="T5" fmla="*/ 15 h 129"/>
                <a:gd name="T6" fmla="*/ 42 w 131"/>
                <a:gd name="T7" fmla="*/ 22 h 129"/>
                <a:gd name="T8" fmla="*/ 54 w 131"/>
                <a:gd name="T9" fmla="*/ 30 h 129"/>
                <a:gd name="T10" fmla="*/ 22 w 131"/>
                <a:gd name="T11" fmla="*/ 29 h 129"/>
                <a:gd name="T12" fmla="*/ 9 w 131"/>
                <a:gd name="T13" fmla="*/ 47 h 129"/>
                <a:gd name="T14" fmla="*/ 27 w 131"/>
                <a:gd name="T15" fmla="*/ 1 h 129"/>
                <a:gd name="T16" fmla="*/ 26 w 131"/>
                <a:gd name="T17" fmla="*/ 73 h 129"/>
                <a:gd name="T18" fmla="*/ 22 w 131"/>
                <a:gd name="T19" fmla="*/ 54 h 129"/>
                <a:gd name="T20" fmla="*/ 10 w 131"/>
                <a:gd name="T21" fmla="*/ 46 h 129"/>
                <a:gd name="T22" fmla="*/ 22 w 131"/>
                <a:gd name="T23" fmla="*/ 47 h 129"/>
                <a:gd name="T24" fmla="*/ 46 w 131"/>
                <a:gd name="T25" fmla="*/ 46 h 129"/>
                <a:gd name="T26" fmla="*/ 48 w 131"/>
                <a:gd name="T27" fmla="*/ 55 h 129"/>
                <a:gd name="T28" fmla="*/ 33 w 131"/>
                <a:gd name="T29" fmla="*/ 54 h 129"/>
                <a:gd name="T30" fmla="*/ 43 w 131"/>
                <a:gd name="T31" fmla="*/ 73 h 129"/>
                <a:gd name="T32" fmla="*/ 54 w 131"/>
                <a:gd name="T33" fmla="*/ 81 h 129"/>
                <a:gd name="T34" fmla="*/ 33 w 131"/>
                <a:gd name="T35" fmla="*/ 80 h 129"/>
                <a:gd name="T36" fmla="*/ 39 w 131"/>
                <a:gd name="T37" fmla="*/ 105 h 129"/>
                <a:gd name="T38" fmla="*/ 53 w 131"/>
                <a:gd name="T39" fmla="*/ 104 h 129"/>
                <a:gd name="T40" fmla="*/ 27 w 131"/>
                <a:gd name="T41" fmla="*/ 122 h 129"/>
                <a:gd name="T42" fmla="*/ 26 w 131"/>
                <a:gd name="T43" fmla="*/ 108 h 129"/>
                <a:gd name="T44" fmla="*/ 16 w 131"/>
                <a:gd name="T45" fmla="*/ 80 h 129"/>
                <a:gd name="T46" fmla="*/ 0 w 131"/>
                <a:gd name="T47" fmla="*/ 72 h 129"/>
                <a:gd name="T48" fmla="*/ 73 w 131"/>
                <a:gd name="T49" fmla="*/ 75 h 129"/>
                <a:gd name="T50" fmla="*/ 60 w 131"/>
                <a:gd name="T51" fmla="*/ 76 h 129"/>
                <a:gd name="T52" fmla="*/ 61 w 131"/>
                <a:gd name="T53" fmla="*/ 65 h 129"/>
                <a:gd name="T54" fmla="*/ 60 w 131"/>
                <a:gd name="T55" fmla="*/ 32 h 129"/>
                <a:gd name="T56" fmla="*/ 92 w 131"/>
                <a:gd name="T57" fmla="*/ 32 h 129"/>
                <a:gd name="T58" fmla="*/ 105 w 131"/>
                <a:gd name="T59" fmla="*/ 0 h 129"/>
                <a:gd name="T60" fmla="*/ 117 w 131"/>
                <a:gd name="T61" fmla="*/ 6 h 129"/>
                <a:gd name="T62" fmla="*/ 110 w 131"/>
                <a:gd name="T63" fmla="*/ 12 h 129"/>
                <a:gd name="T64" fmla="*/ 106 w 131"/>
                <a:gd name="T65" fmla="*/ 32 h 129"/>
                <a:gd name="T66" fmla="*/ 117 w 131"/>
                <a:gd name="T67" fmla="*/ 43 h 129"/>
                <a:gd name="T68" fmla="*/ 118 w 131"/>
                <a:gd name="T69" fmla="*/ 76 h 129"/>
                <a:gd name="T70" fmla="*/ 106 w 131"/>
                <a:gd name="T71" fmla="*/ 75 h 129"/>
                <a:gd name="T72" fmla="*/ 103 w 131"/>
                <a:gd name="T73" fmla="*/ 114 h 129"/>
                <a:gd name="T74" fmla="*/ 112 w 131"/>
                <a:gd name="T75" fmla="*/ 120 h 129"/>
                <a:gd name="T76" fmla="*/ 131 w 131"/>
                <a:gd name="T77" fmla="*/ 111 h 129"/>
                <a:gd name="T78" fmla="*/ 105 w 131"/>
                <a:gd name="T79" fmla="*/ 128 h 129"/>
                <a:gd name="T80" fmla="*/ 95 w 131"/>
                <a:gd name="T81" fmla="*/ 75 h 129"/>
                <a:gd name="T82" fmla="*/ 74 w 131"/>
                <a:gd name="T83" fmla="*/ 108 h 129"/>
                <a:gd name="T84" fmla="*/ 39 w 131"/>
                <a:gd name="T85" fmla="*/ 122 h 129"/>
                <a:gd name="T86" fmla="*/ 73 w 131"/>
                <a:gd name="T87" fmla="*/ 75 h 129"/>
                <a:gd name="T88" fmla="*/ 83 w 131"/>
                <a:gd name="T89" fmla="*/ 22 h 129"/>
                <a:gd name="T90" fmla="*/ 60 w 131"/>
                <a:gd name="T91" fmla="*/ 5 h 129"/>
                <a:gd name="T92" fmla="*/ 69 w 131"/>
                <a:gd name="T93" fmla="*/ 40 h 129"/>
                <a:gd name="T94" fmla="*/ 109 w 131"/>
                <a:gd name="T95" fmla="*/ 68 h 129"/>
                <a:gd name="T96" fmla="*/ 69 w 131"/>
                <a:gd name="T97" fmla="*/ 4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29">
                  <a:moveTo>
                    <a:pt x="27" y="1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9"/>
                    <a:pt x="33" y="10"/>
                    <a:pt x="32" y="12"/>
                  </a:cubicBezTo>
                  <a:cubicBezTo>
                    <a:pt x="31" y="12"/>
                    <a:pt x="31" y="13"/>
                    <a:pt x="30" y="15"/>
                  </a:cubicBezTo>
                  <a:cubicBezTo>
                    <a:pt x="29" y="18"/>
                    <a:pt x="27" y="20"/>
                    <a:pt x="26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50" y="22"/>
                    <a:pt x="54" y="21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0" y="29"/>
                    <a:pt x="46" y="29"/>
                    <a:pt x="4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30"/>
                    <a:pt x="21" y="31"/>
                    <a:pt x="20" y="32"/>
                  </a:cubicBezTo>
                  <a:cubicBezTo>
                    <a:pt x="15" y="39"/>
                    <a:pt x="12" y="44"/>
                    <a:pt x="9" y="47"/>
                  </a:cubicBezTo>
                  <a:cubicBezTo>
                    <a:pt x="6" y="45"/>
                    <a:pt x="3" y="43"/>
                    <a:pt x="0" y="42"/>
                  </a:cubicBezTo>
                  <a:cubicBezTo>
                    <a:pt x="11" y="33"/>
                    <a:pt x="20" y="20"/>
                    <a:pt x="27" y="1"/>
                  </a:cubicBezTo>
                  <a:close/>
                  <a:moveTo>
                    <a:pt x="16" y="73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19" y="54"/>
                    <a:pt x="15" y="54"/>
                    <a:pt x="10" y="5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2" y="46"/>
                    <a:pt x="13" y="46"/>
                  </a:cubicBezTo>
                  <a:cubicBezTo>
                    <a:pt x="17" y="47"/>
                    <a:pt x="20" y="47"/>
                    <a:pt x="22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9" y="47"/>
                    <a:pt x="42" y="47"/>
                    <a:pt x="46" y="46"/>
                  </a:cubicBezTo>
                  <a:cubicBezTo>
                    <a:pt x="47" y="46"/>
                    <a:pt x="48" y="46"/>
                    <a:pt x="48" y="46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6" y="54"/>
                    <a:pt x="42" y="54"/>
                    <a:pt x="37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5" y="73"/>
                    <a:pt x="49" y="73"/>
                    <a:pt x="54" y="72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1" y="80"/>
                    <a:pt x="47" y="80"/>
                    <a:pt x="43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4" y="108"/>
                    <a:pt x="36" y="107"/>
                    <a:pt x="39" y="105"/>
                  </a:cubicBezTo>
                  <a:cubicBezTo>
                    <a:pt x="41" y="103"/>
                    <a:pt x="46" y="100"/>
                    <a:pt x="52" y="95"/>
                  </a:cubicBezTo>
                  <a:cubicBezTo>
                    <a:pt x="52" y="98"/>
                    <a:pt x="52" y="101"/>
                    <a:pt x="53" y="104"/>
                  </a:cubicBezTo>
                  <a:cubicBezTo>
                    <a:pt x="52" y="104"/>
                    <a:pt x="52" y="105"/>
                    <a:pt x="50" y="106"/>
                  </a:cubicBezTo>
                  <a:cubicBezTo>
                    <a:pt x="39" y="112"/>
                    <a:pt x="31" y="118"/>
                    <a:pt x="27" y="122"/>
                  </a:cubicBezTo>
                  <a:cubicBezTo>
                    <a:pt x="25" y="119"/>
                    <a:pt x="23" y="116"/>
                    <a:pt x="21" y="114"/>
                  </a:cubicBezTo>
                  <a:cubicBezTo>
                    <a:pt x="24" y="113"/>
                    <a:pt x="25" y="111"/>
                    <a:pt x="26" y="108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3" y="80"/>
                    <a:pt x="4" y="80"/>
                    <a:pt x="0" y="8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" y="73"/>
                    <a:pt x="13" y="73"/>
                    <a:pt x="16" y="73"/>
                  </a:cubicBezTo>
                  <a:close/>
                  <a:moveTo>
                    <a:pt x="73" y="75"/>
                  </a:moveTo>
                  <a:cubicBezTo>
                    <a:pt x="71" y="75"/>
                    <a:pt x="71" y="75"/>
                    <a:pt x="71" y="75"/>
                  </a:cubicBezTo>
                  <a:cubicBezTo>
                    <a:pt x="69" y="75"/>
                    <a:pt x="65" y="75"/>
                    <a:pt x="60" y="76"/>
                  </a:cubicBezTo>
                  <a:cubicBezTo>
                    <a:pt x="60" y="76"/>
                    <a:pt x="60" y="75"/>
                    <a:pt x="60" y="75"/>
                  </a:cubicBezTo>
                  <a:cubicBezTo>
                    <a:pt x="61" y="71"/>
                    <a:pt x="61" y="68"/>
                    <a:pt x="61" y="65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1" y="39"/>
                    <a:pt x="61" y="35"/>
                    <a:pt x="60" y="32"/>
                  </a:cubicBezTo>
                  <a:cubicBezTo>
                    <a:pt x="63" y="32"/>
                    <a:pt x="67" y="32"/>
                    <a:pt x="7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1"/>
                    <a:pt x="93" y="31"/>
                  </a:cubicBezTo>
                  <a:cubicBezTo>
                    <a:pt x="101" y="16"/>
                    <a:pt x="105" y="6"/>
                    <a:pt x="105" y="0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5"/>
                    <a:pt x="117" y="5"/>
                    <a:pt x="117" y="6"/>
                  </a:cubicBezTo>
                  <a:cubicBezTo>
                    <a:pt x="117" y="6"/>
                    <a:pt x="117" y="7"/>
                    <a:pt x="115" y="7"/>
                  </a:cubicBezTo>
                  <a:cubicBezTo>
                    <a:pt x="113" y="8"/>
                    <a:pt x="111" y="10"/>
                    <a:pt x="110" y="12"/>
                  </a:cubicBezTo>
                  <a:cubicBezTo>
                    <a:pt x="107" y="19"/>
                    <a:pt x="104" y="26"/>
                    <a:pt x="100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9" y="32"/>
                    <a:pt x="113" y="32"/>
                    <a:pt x="118" y="32"/>
                  </a:cubicBezTo>
                  <a:cubicBezTo>
                    <a:pt x="117" y="36"/>
                    <a:pt x="117" y="39"/>
                    <a:pt x="117" y="4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8"/>
                    <a:pt x="117" y="72"/>
                    <a:pt x="118" y="76"/>
                  </a:cubicBezTo>
                  <a:cubicBezTo>
                    <a:pt x="117" y="76"/>
                    <a:pt x="116" y="76"/>
                    <a:pt x="116" y="76"/>
                  </a:cubicBezTo>
                  <a:cubicBezTo>
                    <a:pt x="112" y="75"/>
                    <a:pt x="109" y="75"/>
                    <a:pt x="106" y="75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03" y="113"/>
                    <a:pt x="103" y="114"/>
                    <a:pt x="103" y="114"/>
                  </a:cubicBezTo>
                  <a:cubicBezTo>
                    <a:pt x="102" y="119"/>
                    <a:pt x="104" y="121"/>
                    <a:pt x="108" y="12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9" y="122"/>
                    <a:pt x="122" y="117"/>
                    <a:pt x="122" y="106"/>
                  </a:cubicBezTo>
                  <a:cubicBezTo>
                    <a:pt x="124" y="110"/>
                    <a:pt x="127" y="111"/>
                    <a:pt x="131" y="111"/>
                  </a:cubicBezTo>
                  <a:cubicBezTo>
                    <a:pt x="130" y="124"/>
                    <a:pt x="124" y="129"/>
                    <a:pt x="113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8" y="128"/>
                    <a:pt x="94" y="125"/>
                    <a:pt x="95" y="118"/>
                  </a:cubicBezTo>
                  <a:cubicBezTo>
                    <a:pt x="95" y="76"/>
                    <a:pt x="95" y="75"/>
                    <a:pt x="95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81" y="90"/>
                    <a:pt x="79" y="101"/>
                    <a:pt x="74" y="108"/>
                  </a:cubicBezTo>
                  <a:cubicBezTo>
                    <a:pt x="70" y="115"/>
                    <a:pt x="61" y="122"/>
                    <a:pt x="47" y="129"/>
                  </a:cubicBezTo>
                  <a:cubicBezTo>
                    <a:pt x="45" y="125"/>
                    <a:pt x="42" y="123"/>
                    <a:pt x="39" y="122"/>
                  </a:cubicBezTo>
                  <a:cubicBezTo>
                    <a:pt x="54" y="117"/>
                    <a:pt x="63" y="112"/>
                    <a:pt x="66" y="107"/>
                  </a:cubicBezTo>
                  <a:cubicBezTo>
                    <a:pt x="71" y="101"/>
                    <a:pt x="73" y="91"/>
                    <a:pt x="73" y="75"/>
                  </a:cubicBezTo>
                  <a:close/>
                  <a:moveTo>
                    <a:pt x="67" y="0"/>
                  </a:moveTo>
                  <a:cubicBezTo>
                    <a:pt x="74" y="7"/>
                    <a:pt x="79" y="14"/>
                    <a:pt x="83" y="22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7"/>
                    <a:pt x="65" y="10"/>
                    <a:pt x="60" y="5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69" y="40"/>
                  </a:moveTo>
                  <a:cubicBezTo>
                    <a:pt x="69" y="68"/>
                    <a:pt x="69" y="68"/>
                    <a:pt x="6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69" y="40"/>
                    <a:pt x="69" y="40"/>
                    <a:pt x="6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3" name="Freeform 38"/>
            <p:cNvSpPr>
              <a:spLocks noEditPoints="1"/>
            </p:cNvSpPr>
            <p:nvPr/>
          </p:nvSpPr>
          <p:spPr bwMode="auto">
            <a:xfrm>
              <a:off x="2384425" y="3194050"/>
              <a:ext cx="457200" cy="484187"/>
            </a:xfrm>
            <a:custGeom>
              <a:avLst/>
              <a:gdLst>
                <a:gd name="T0" fmla="*/ 46 w 122"/>
                <a:gd name="T1" fmla="*/ 59 h 129"/>
                <a:gd name="T2" fmla="*/ 16 w 122"/>
                <a:gd name="T3" fmla="*/ 27 h 129"/>
                <a:gd name="T4" fmla="*/ 8 w 122"/>
                <a:gd name="T5" fmla="*/ 20 h 129"/>
                <a:gd name="T6" fmla="*/ 41 w 122"/>
                <a:gd name="T7" fmla="*/ 20 h 129"/>
                <a:gd name="T8" fmla="*/ 33 w 122"/>
                <a:gd name="T9" fmla="*/ 1 h 129"/>
                <a:gd name="T10" fmla="*/ 43 w 122"/>
                <a:gd name="T11" fmla="*/ 20 h 129"/>
                <a:gd name="T12" fmla="*/ 83 w 122"/>
                <a:gd name="T13" fmla="*/ 0 h 129"/>
                <a:gd name="T14" fmla="*/ 94 w 122"/>
                <a:gd name="T15" fmla="*/ 7 h 129"/>
                <a:gd name="T16" fmla="*/ 87 w 122"/>
                <a:gd name="T17" fmla="*/ 11 h 129"/>
                <a:gd name="T18" fmla="*/ 81 w 122"/>
                <a:gd name="T19" fmla="*/ 20 h 129"/>
                <a:gd name="T20" fmla="*/ 115 w 122"/>
                <a:gd name="T21" fmla="*/ 20 h 129"/>
                <a:gd name="T22" fmla="*/ 106 w 122"/>
                <a:gd name="T23" fmla="*/ 27 h 129"/>
                <a:gd name="T24" fmla="*/ 78 w 122"/>
                <a:gd name="T25" fmla="*/ 59 h 129"/>
                <a:gd name="T26" fmla="*/ 122 w 122"/>
                <a:gd name="T27" fmla="*/ 58 h 129"/>
                <a:gd name="T28" fmla="*/ 114 w 122"/>
                <a:gd name="T29" fmla="*/ 66 h 129"/>
                <a:gd name="T30" fmla="*/ 0 w 122"/>
                <a:gd name="T31" fmla="*/ 66 h 129"/>
                <a:gd name="T32" fmla="*/ 8 w 122"/>
                <a:gd name="T33" fmla="*/ 59 h 129"/>
                <a:gd name="T34" fmla="*/ 22 w 122"/>
                <a:gd name="T35" fmla="*/ 31 h 129"/>
                <a:gd name="T36" fmla="*/ 36 w 122"/>
                <a:gd name="T37" fmla="*/ 49 h 129"/>
                <a:gd name="T38" fmla="*/ 16 w 122"/>
                <a:gd name="T39" fmla="*/ 36 h 129"/>
                <a:gd name="T40" fmla="*/ 23 w 122"/>
                <a:gd name="T41" fmla="*/ 129 h 129"/>
                <a:gd name="T42" fmla="*/ 24 w 122"/>
                <a:gd name="T43" fmla="*/ 118 h 129"/>
                <a:gd name="T44" fmla="*/ 23 w 122"/>
                <a:gd name="T45" fmla="*/ 79 h 129"/>
                <a:gd name="T46" fmla="*/ 33 w 122"/>
                <a:gd name="T47" fmla="*/ 76 h 129"/>
                <a:gd name="T48" fmla="*/ 101 w 122"/>
                <a:gd name="T49" fmla="*/ 75 h 129"/>
                <a:gd name="T50" fmla="*/ 100 w 122"/>
                <a:gd name="T51" fmla="*/ 117 h 129"/>
                <a:gd name="T52" fmla="*/ 91 w 122"/>
                <a:gd name="T53" fmla="*/ 129 h 129"/>
                <a:gd name="T54" fmla="*/ 31 w 122"/>
                <a:gd name="T55" fmla="*/ 119 h 129"/>
                <a:gd name="T56" fmla="*/ 32 w 122"/>
                <a:gd name="T57" fmla="*/ 129 h 129"/>
                <a:gd name="T58" fmla="*/ 32 w 122"/>
                <a:gd name="T59" fmla="*/ 96 h 129"/>
                <a:gd name="T60" fmla="*/ 92 w 122"/>
                <a:gd name="T61" fmla="*/ 83 h 129"/>
                <a:gd name="T62" fmla="*/ 32 w 122"/>
                <a:gd name="T63" fmla="*/ 102 h 129"/>
                <a:gd name="T64" fmla="*/ 92 w 122"/>
                <a:gd name="T65" fmla="*/ 114 h 129"/>
                <a:gd name="T66" fmla="*/ 32 w 122"/>
                <a:gd name="T67" fmla="*/ 102 h 129"/>
                <a:gd name="T68" fmla="*/ 53 w 122"/>
                <a:gd name="T69" fmla="*/ 59 h 129"/>
                <a:gd name="T70" fmla="*/ 70 w 122"/>
                <a:gd name="T71" fmla="*/ 27 h 129"/>
                <a:gd name="T72" fmla="*/ 86 w 122"/>
                <a:gd name="T73" fmla="*/ 51 h 129"/>
                <a:gd name="T74" fmla="*/ 108 w 122"/>
                <a:gd name="T75" fmla="*/ 35 h 129"/>
                <a:gd name="T76" fmla="*/ 107 w 122"/>
                <a:gd name="T77" fmla="*/ 38 h 129"/>
                <a:gd name="T78" fmla="*/ 92 w 122"/>
                <a:gd name="T79" fmla="*/ 5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" h="129">
                  <a:moveTo>
                    <a:pt x="8" y="59"/>
                  </a:moveTo>
                  <a:cubicBezTo>
                    <a:pt x="46" y="59"/>
                    <a:pt x="46" y="59"/>
                    <a:pt x="46" y="5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1" y="27"/>
                    <a:pt x="8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0" y="20"/>
                    <a:pt x="13" y="20"/>
                    <a:pt x="16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6" y="14"/>
                    <a:pt x="31" y="10"/>
                    <a:pt x="27" y="7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8" y="5"/>
                    <a:pt x="43" y="9"/>
                    <a:pt x="48" y="15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7" y="12"/>
                    <a:pt x="81" y="5"/>
                    <a:pt x="83" y="0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6"/>
                    <a:pt x="94" y="7"/>
                    <a:pt x="94" y="7"/>
                  </a:cubicBezTo>
                  <a:cubicBezTo>
                    <a:pt x="94" y="8"/>
                    <a:pt x="93" y="8"/>
                    <a:pt x="91" y="8"/>
                  </a:cubicBezTo>
                  <a:cubicBezTo>
                    <a:pt x="89" y="9"/>
                    <a:pt x="88" y="10"/>
                    <a:pt x="87" y="11"/>
                  </a:cubicBezTo>
                  <a:cubicBezTo>
                    <a:pt x="86" y="12"/>
                    <a:pt x="85" y="13"/>
                    <a:pt x="84" y="15"/>
                  </a:cubicBezTo>
                  <a:cubicBezTo>
                    <a:pt x="82" y="18"/>
                    <a:pt x="81" y="19"/>
                    <a:pt x="81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9" y="20"/>
                    <a:pt x="112" y="20"/>
                    <a:pt x="115" y="20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2" y="27"/>
                    <a:pt x="109" y="27"/>
                    <a:pt x="106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6" y="59"/>
                    <a:pt x="119" y="59"/>
                    <a:pt x="122" y="58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0" y="66"/>
                    <a:pt x="117" y="66"/>
                    <a:pt x="114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6" y="66"/>
                    <a:pt x="3" y="66"/>
                    <a:pt x="0" y="6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59"/>
                    <a:pt x="5" y="59"/>
                    <a:pt x="8" y="59"/>
                  </a:cubicBezTo>
                  <a:close/>
                  <a:moveTo>
                    <a:pt x="16" y="36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2"/>
                    <a:pt x="23" y="33"/>
                  </a:cubicBezTo>
                  <a:cubicBezTo>
                    <a:pt x="29" y="38"/>
                    <a:pt x="33" y="44"/>
                    <a:pt x="36" y="49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6" y="48"/>
                    <a:pt x="21" y="42"/>
                    <a:pt x="16" y="36"/>
                  </a:cubicBezTo>
                  <a:close/>
                  <a:moveTo>
                    <a:pt x="32" y="129"/>
                  </a:moveTo>
                  <a:cubicBezTo>
                    <a:pt x="23" y="129"/>
                    <a:pt x="23" y="129"/>
                    <a:pt x="23" y="129"/>
                  </a:cubicBezTo>
                  <a:cubicBezTo>
                    <a:pt x="23" y="129"/>
                    <a:pt x="23" y="128"/>
                    <a:pt x="23" y="127"/>
                  </a:cubicBezTo>
                  <a:cubicBezTo>
                    <a:pt x="24" y="124"/>
                    <a:pt x="24" y="119"/>
                    <a:pt x="24" y="118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84"/>
                    <a:pt x="24" y="82"/>
                    <a:pt x="23" y="79"/>
                  </a:cubicBezTo>
                  <a:cubicBezTo>
                    <a:pt x="23" y="78"/>
                    <a:pt x="23" y="77"/>
                    <a:pt x="23" y="75"/>
                  </a:cubicBezTo>
                  <a:cubicBezTo>
                    <a:pt x="26" y="76"/>
                    <a:pt x="29" y="76"/>
                    <a:pt x="33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6"/>
                    <a:pt x="97" y="76"/>
                    <a:pt x="101" y="75"/>
                  </a:cubicBezTo>
                  <a:cubicBezTo>
                    <a:pt x="100" y="78"/>
                    <a:pt x="100" y="81"/>
                    <a:pt x="100" y="85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100" y="121"/>
                    <a:pt x="100" y="126"/>
                    <a:pt x="101" y="129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92" y="127"/>
                    <a:pt x="92" y="122"/>
                    <a:pt x="92" y="119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1" y="121"/>
                    <a:pt x="31" y="125"/>
                    <a:pt x="32" y="127"/>
                  </a:cubicBezTo>
                  <a:cubicBezTo>
                    <a:pt x="32" y="128"/>
                    <a:pt x="32" y="129"/>
                    <a:pt x="32" y="129"/>
                  </a:cubicBezTo>
                  <a:close/>
                  <a:moveTo>
                    <a:pt x="32" y="83"/>
                  </a:moveTo>
                  <a:cubicBezTo>
                    <a:pt x="32" y="96"/>
                    <a:pt x="32" y="96"/>
                    <a:pt x="3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32" y="83"/>
                    <a:pt x="32" y="83"/>
                    <a:pt x="32" y="83"/>
                  </a:cubicBezTo>
                  <a:close/>
                  <a:moveTo>
                    <a:pt x="32" y="102"/>
                  </a:moveTo>
                  <a:cubicBezTo>
                    <a:pt x="32" y="114"/>
                    <a:pt x="32" y="114"/>
                    <a:pt x="32" y="114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32" y="102"/>
                    <a:pt x="32" y="102"/>
                    <a:pt x="32" y="102"/>
                  </a:cubicBezTo>
                  <a:close/>
                  <a:moveTo>
                    <a:pt x="53" y="27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53" y="27"/>
                    <a:pt x="53" y="27"/>
                    <a:pt x="53" y="27"/>
                  </a:cubicBezTo>
                  <a:close/>
                  <a:moveTo>
                    <a:pt x="86" y="51"/>
                  </a:moveTo>
                  <a:cubicBezTo>
                    <a:pt x="93" y="42"/>
                    <a:pt x="98" y="35"/>
                    <a:pt x="100" y="30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05" y="38"/>
                    <a:pt x="104" y="39"/>
                    <a:pt x="103" y="41"/>
                  </a:cubicBezTo>
                  <a:cubicBezTo>
                    <a:pt x="100" y="45"/>
                    <a:pt x="96" y="50"/>
                    <a:pt x="92" y="55"/>
                  </a:cubicBezTo>
                  <a:cubicBezTo>
                    <a:pt x="86" y="51"/>
                    <a:pt x="86" y="51"/>
                    <a:pt x="8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39"/>
            <p:cNvSpPr>
              <a:spLocks noEditPoints="1"/>
            </p:cNvSpPr>
            <p:nvPr/>
          </p:nvSpPr>
          <p:spPr bwMode="auto">
            <a:xfrm>
              <a:off x="2913063" y="3246438"/>
              <a:ext cx="258762" cy="374650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6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0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40"/>
            <p:cNvSpPr>
              <a:spLocks noEditPoints="1"/>
            </p:cNvSpPr>
            <p:nvPr/>
          </p:nvSpPr>
          <p:spPr bwMode="auto">
            <a:xfrm>
              <a:off x="3232150" y="3246438"/>
              <a:ext cx="258762" cy="374650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7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9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1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41"/>
            <p:cNvSpPr/>
            <p:nvPr/>
          </p:nvSpPr>
          <p:spPr bwMode="auto">
            <a:xfrm>
              <a:off x="3517900" y="3246438"/>
              <a:ext cx="273050" cy="374650"/>
            </a:xfrm>
            <a:custGeom>
              <a:avLst/>
              <a:gdLst>
                <a:gd name="T0" fmla="*/ 0 w 172"/>
                <a:gd name="T1" fmla="*/ 19 h 236"/>
                <a:gd name="T2" fmla="*/ 0 w 172"/>
                <a:gd name="T3" fmla="*/ 0 h 236"/>
                <a:gd name="T4" fmla="*/ 172 w 172"/>
                <a:gd name="T5" fmla="*/ 0 h 236"/>
                <a:gd name="T6" fmla="*/ 172 w 172"/>
                <a:gd name="T7" fmla="*/ 19 h 236"/>
                <a:gd name="T8" fmla="*/ 96 w 172"/>
                <a:gd name="T9" fmla="*/ 19 h 236"/>
                <a:gd name="T10" fmla="*/ 96 w 172"/>
                <a:gd name="T11" fmla="*/ 236 h 236"/>
                <a:gd name="T12" fmla="*/ 75 w 172"/>
                <a:gd name="T13" fmla="*/ 236 h 236"/>
                <a:gd name="T14" fmla="*/ 75 w 172"/>
                <a:gd name="T15" fmla="*/ 19 h 236"/>
                <a:gd name="T16" fmla="*/ 0 w 172"/>
                <a:gd name="T17" fmla="*/ 19 h 236"/>
                <a:gd name="T18" fmla="*/ 0 w 172"/>
                <a:gd name="T19" fmla="*/ 1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236">
                  <a:moveTo>
                    <a:pt x="0" y="19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72" y="19"/>
                  </a:lnTo>
                  <a:lnTo>
                    <a:pt x="96" y="19"/>
                  </a:lnTo>
                  <a:lnTo>
                    <a:pt x="96" y="236"/>
                  </a:lnTo>
                  <a:lnTo>
                    <a:pt x="75" y="236"/>
                  </a:lnTo>
                  <a:lnTo>
                    <a:pt x="75" y="19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42"/>
            <p:cNvSpPr/>
            <p:nvPr/>
          </p:nvSpPr>
          <p:spPr bwMode="auto">
            <a:xfrm>
              <a:off x="903288" y="3141663"/>
              <a:ext cx="434975" cy="801687"/>
            </a:xfrm>
            <a:custGeom>
              <a:avLst/>
              <a:gdLst>
                <a:gd name="T0" fmla="*/ 0 w 274"/>
                <a:gd name="T1" fmla="*/ 0 h 505"/>
                <a:gd name="T2" fmla="*/ 0 w 274"/>
                <a:gd name="T3" fmla="*/ 505 h 505"/>
                <a:gd name="T4" fmla="*/ 274 w 274"/>
                <a:gd name="T5" fmla="*/ 0 h 505"/>
                <a:gd name="T6" fmla="*/ 0 w 274"/>
                <a:gd name="T7" fmla="*/ 0 h 505"/>
                <a:gd name="T8" fmla="*/ 0 w 274"/>
                <a:gd name="T9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505">
                  <a:moveTo>
                    <a:pt x="0" y="0"/>
                  </a:moveTo>
                  <a:lnTo>
                    <a:pt x="0" y="505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43"/>
            <p:cNvSpPr/>
            <p:nvPr/>
          </p:nvSpPr>
          <p:spPr bwMode="auto">
            <a:xfrm>
              <a:off x="1095375" y="3198813"/>
              <a:ext cx="625475" cy="744537"/>
            </a:xfrm>
            <a:custGeom>
              <a:avLst/>
              <a:gdLst>
                <a:gd name="T0" fmla="*/ 231 w 394"/>
                <a:gd name="T1" fmla="*/ 0 h 469"/>
                <a:gd name="T2" fmla="*/ 153 w 394"/>
                <a:gd name="T3" fmla="*/ 136 h 469"/>
                <a:gd name="T4" fmla="*/ 217 w 394"/>
                <a:gd name="T5" fmla="*/ 221 h 469"/>
                <a:gd name="T6" fmla="*/ 90 w 394"/>
                <a:gd name="T7" fmla="*/ 259 h 469"/>
                <a:gd name="T8" fmla="*/ 0 w 394"/>
                <a:gd name="T9" fmla="*/ 417 h 469"/>
                <a:gd name="T10" fmla="*/ 175 w 394"/>
                <a:gd name="T11" fmla="*/ 356 h 469"/>
                <a:gd name="T12" fmla="*/ 255 w 394"/>
                <a:gd name="T13" fmla="*/ 469 h 469"/>
                <a:gd name="T14" fmla="*/ 241 w 394"/>
                <a:gd name="T15" fmla="*/ 335 h 469"/>
                <a:gd name="T16" fmla="*/ 394 w 394"/>
                <a:gd name="T17" fmla="*/ 283 h 469"/>
                <a:gd name="T18" fmla="*/ 231 w 394"/>
                <a:gd name="T19" fmla="*/ 0 h 469"/>
                <a:gd name="T20" fmla="*/ 231 w 394"/>
                <a:gd name="T21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469">
                  <a:moveTo>
                    <a:pt x="231" y="0"/>
                  </a:moveTo>
                  <a:lnTo>
                    <a:pt x="153" y="136"/>
                  </a:lnTo>
                  <a:lnTo>
                    <a:pt x="217" y="221"/>
                  </a:lnTo>
                  <a:lnTo>
                    <a:pt x="90" y="259"/>
                  </a:lnTo>
                  <a:lnTo>
                    <a:pt x="0" y="417"/>
                  </a:lnTo>
                  <a:lnTo>
                    <a:pt x="175" y="356"/>
                  </a:lnTo>
                  <a:lnTo>
                    <a:pt x="255" y="469"/>
                  </a:lnTo>
                  <a:lnTo>
                    <a:pt x="241" y="335"/>
                  </a:lnTo>
                  <a:lnTo>
                    <a:pt x="394" y="283"/>
                  </a:lnTo>
                  <a:lnTo>
                    <a:pt x="231" y="0"/>
                  </a:lnTo>
                  <a:lnTo>
                    <a:pt x="2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44"/>
            <p:cNvSpPr>
              <a:spLocks noEditPoints="1"/>
            </p:cNvSpPr>
            <p:nvPr/>
          </p:nvSpPr>
          <p:spPr bwMode="auto">
            <a:xfrm>
              <a:off x="1844675" y="3741738"/>
              <a:ext cx="203200" cy="198437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39 w 54"/>
                <a:gd name="T21" fmla="*/ 30 h 53"/>
                <a:gd name="T22" fmla="*/ 54 w 54"/>
                <a:gd name="T23" fmla="*/ 53 h 53"/>
                <a:gd name="T24" fmla="*/ 52 w 54"/>
                <a:gd name="T25" fmla="*/ 53 h 53"/>
                <a:gd name="T26" fmla="*/ 36 w 54"/>
                <a:gd name="T27" fmla="*/ 30 h 53"/>
                <a:gd name="T28" fmla="*/ 2 w 54"/>
                <a:gd name="T29" fmla="*/ 30 h 53"/>
                <a:gd name="T30" fmla="*/ 2 w 54"/>
                <a:gd name="T31" fmla="*/ 53 h 53"/>
                <a:gd name="T32" fmla="*/ 0 w 54"/>
                <a:gd name="T33" fmla="*/ 53 h 53"/>
                <a:gd name="T34" fmla="*/ 0 w 54"/>
                <a:gd name="T35" fmla="*/ 0 h 53"/>
                <a:gd name="T36" fmla="*/ 44 w 54"/>
                <a:gd name="T37" fmla="*/ 27 h 53"/>
                <a:gd name="T38" fmla="*/ 48 w 54"/>
                <a:gd name="T39" fmla="*/ 24 h 53"/>
                <a:gd name="T40" fmla="*/ 51 w 54"/>
                <a:gd name="T41" fmla="*/ 20 h 53"/>
                <a:gd name="T42" fmla="*/ 52 w 54"/>
                <a:gd name="T43" fmla="*/ 15 h 53"/>
                <a:gd name="T44" fmla="*/ 51 w 54"/>
                <a:gd name="T45" fmla="*/ 10 h 53"/>
                <a:gd name="T46" fmla="*/ 48 w 54"/>
                <a:gd name="T47" fmla="*/ 6 h 53"/>
                <a:gd name="T48" fmla="*/ 44 w 54"/>
                <a:gd name="T49" fmla="*/ 3 h 53"/>
                <a:gd name="T50" fmla="*/ 39 w 54"/>
                <a:gd name="T51" fmla="*/ 2 h 53"/>
                <a:gd name="T52" fmla="*/ 2 w 54"/>
                <a:gd name="T53" fmla="*/ 2 h 53"/>
                <a:gd name="T54" fmla="*/ 2 w 54"/>
                <a:gd name="T55" fmla="*/ 28 h 53"/>
                <a:gd name="T56" fmla="*/ 39 w 54"/>
                <a:gd name="T57" fmla="*/ 28 h 53"/>
                <a:gd name="T58" fmla="*/ 44 w 54"/>
                <a:gd name="T5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4" y="27"/>
                  </a:move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2" y="27"/>
                    <a:pt x="4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45"/>
            <p:cNvSpPr>
              <a:spLocks noEditPoints="1"/>
            </p:cNvSpPr>
            <p:nvPr/>
          </p:nvSpPr>
          <p:spPr bwMode="auto">
            <a:xfrm>
              <a:off x="2058988" y="3741738"/>
              <a:ext cx="201612" cy="198437"/>
            </a:xfrm>
            <a:custGeom>
              <a:avLst/>
              <a:gdLst>
                <a:gd name="T0" fmla="*/ 127 w 127"/>
                <a:gd name="T1" fmla="*/ 125 h 125"/>
                <a:gd name="T2" fmla="*/ 123 w 127"/>
                <a:gd name="T3" fmla="*/ 125 h 125"/>
                <a:gd name="T4" fmla="*/ 118 w 127"/>
                <a:gd name="T5" fmla="*/ 116 h 125"/>
                <a:gd name="T6" fmla="*/ 9 w 127"/>
                <a:gd name="T7" fmla="*/ 116 h 125"/>
                <a:gd name="T8" fmla="*/ 5 w 127"/>
                <a:gd name="T9" fmla="*/ 125 h 125"/>
                <a:gd name="T10" fmla="*/ 0 w 127"/>
                <a:gd name="T11" fmla="*/ 125 h 125"/>
                <a:gd name="T12" fmla="*/ 61 w 127"/>
                <a:gd name="T13" fmla="*/ 0 h 125"/>
                <a:gd name="T14" fmla="*/ 66 w 127"/>
                <a:gd name="T15" fmla="*/ 0 h 125"/>
                <a:gd name="T16" fmla="*/ 127 w 127"/>
                <a:gd name="T17" fmla="*/ 125 h 125"/>
                <a:gd name="T18" fmla="*/ 127 w 127"/>
                <a:gd name="T19" fmla="*/ 125 h 125"/>
                <a:gd name="T20" fmla="*/ 12 w 127"/>
                <a:gd name="T21" fmla="*/ 111 h 125"/>
                <a:gd name="T22" fmla="*/ 116 w 127"/>
                <a:gd name="T23" fmla="*/ 111 h 125"/>
                <a:gd name="T24" fmla="*/ 64 w 127"/>
                <a:gd name="T25" fmla="*/ 7 h 125"/>
                <a:gd name="T26" fmla="*/ 12 w 127"/>
                <a:gd name="T27" fmla="*/ 111 h 125"/>
                <a:gd name="T28" fmla="*/ 12 w 127"/>
                <a:gd name="T29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125">
                  <a:moveTo>
                    <a:pt x="127" y="125"/>
                  </a:moveTo>
                  <a:lnTo>
                    <a:pt x="123" y="125"/>
                  </a:lnTo>
                  <a:lnTo>
                    <a:pt x="118" y="116"/>
                  </a:lnTo>
                  <a:lnTo>
                    <a:pt x="9" y="116"/>
                  </a:lnTo>
                  <a:lnTo>
                    <a:pt x="5" y="125"/>
                  </a:lnTo>
                  <a:lnTo>
                    <a:pt x="0" y="125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127" y="125"/>
                  </a:lnTo>
                  <a:lnTo>
                    <a:pt x="127" y="125"/>
                  </a:lnTo>
                  <a:close/>
                  <a:moveTo>
                    <a:pt x="12" y="111"/>
                  </a:moveTo>
                  <a:lnTo>
                    <a:pt x="116" y="111"/>
                  </a:lnTo>
                  <a:lnTo>
                    <a:pt x="64" y="7"/>
                  </a:lnTo>
                  <a:lnTo>
                    <a:pt x="12" y="111"/>
                  </a:lnTo>
                  <a:lnTo>
                    <a:pt x="12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1" name="Freeform 46"/>
            <p:cNvSpPr>
              <a:spLocks noEditPoints="1"/>
            </p:cNvSpPr>
            <p:nvPr/>
          </p:nvSpPr>
          <p:spPr bwMode="auto">
            <a:xfrm>
              <a:off x="2271713" y="3741738"/>
              <a:ext cx="203200" cy="198437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2 w 54"/>
                <a:gd name="T21" fmla="*/ 30 h 53"/>
                <a:gd name="T22" fmla="*/ 2 w 54"/>
                <a:gd name="T23" fmla="*/ 53 h 53"/>
                <a:gd name="T24" fmla="*/ 0 w 54"/>
                <a:gd name="T25" fmla="*/ 53 h 53"/>
                <a:gd name="T26" fmla="*/ 0 w 54"/>
                <a:gd name="T27" fmla="*/ 0 h 53"/>
                <a:gd name="T28" fmla="*/ 39 w 54"/>
                <a:gd name="T29" fmla="*/ 28 h 53"/>
                <a:gd name="T30" fmla="*/ 44 w 54"/>
                <a:gd name="T31" fmla="*/ 27 h 53"/>
                <a:gd name="T32" fmla="*/ 48 w 54"/>
                <a:gd name="T33" fmla="*/ 24 h 53"/>
                <a:gd name="T34" fmla="*/ 51 w 54"/>
                <a:gd name="T35" fmla="*/ 20 h 53"/>
                <a:gd name="T36" fmla="*/ 52 w 54"/>
                <a:gd name="T37" fmla="*/ 15 h 53"/>
                <a:gd name="T38" fmla="*/ 51 w 54"/>
                <a:gd name="T39" fmla="*/ 10 h 53"/>
                <a:gd name="T40" fmla="*/ 48 w 54"/>
                <a:gd name="T41" fmla="*/ 6 h 53"/>
                <a:gd name="T42" fmla="*/ 44 w 54"/>
                <a:gd name="T43" fmla="*/ 3 h 53"/>
                <a:gd name="T44" fmla="*/ 39 w 54"/>
                <a:gd name="T45" fmla="*/ 2 h 53"/>
                <a:gd name="T46" fmla="*/ 2 w 54"/>
                <a:gd name="T47" fmla="*/ 2 h 53"/>
                <a:gd name="T48" fmla="*/ 2 w 54"/>
                <a:gd name="T49" fmla="*/ 28 h 53"/>
                <a:gd name="T50" fmla="*/ 39 w 54"/>
                <a:gd name="T5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8"/>
                  </a:moveTo>
                  <a:cubicBezTo>
                    <a:pt x="41" y="28"/>
                    <a:pt x="42" y="27"/>
                    <a:pt x="44" y="27"/>
                  </a:cubicBez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47"/>
            <p:cNvSpPr/>
            <p:nvPr/>
          </p:nvSpPr>
          <p:spPr bwMode="auto">
            <a:xfrm>
              <a:off x="2486025" y="3741738"/>
              <a:ext cx="3175" cy="198437"/>
            </a:xfrm>
            <a:custGeom>
              <a:avLst/>
              <a:gdLst>
                <a:gd name="T0" fmla="*/ 0 w 2"/>
                <a:gd name="T1" fmla="*/ 0 h 125"/>
                <a:gd name="T2" fmla="*/ 0 w 2"/>
                <a:gd name="T3" fmla="*/ 125 h 125"/>
                <a:gd name="T4" fmla="*/ 2 w 2"/>
                <a:gd name="T5" fmla="*/ 125 h 125"/>
                <a:gd name="T6" fmla="*/ 2 w 2"/>
                <a:gd name="T7" fmla="*/ 0 h 125"/>
                <a:gd name="T8" fmla="*/ 0 w 2"/>
                <a:gd name="T9" fmla="*/ 0 h 125"/>
                <a:gd name="T10" fmla="*/ 0 w 2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25">
                  <a:moveTo>
                    <a:pt x="0" y="0"/>
                  </a:moveTo>
                  <a:lnTo>
                    <a:pt x="0" y="125"/>
                  </a:lnTo>
                  <a:lnTo>
                    <a:pt x="2" y="125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48"/>
            <p:cNvSpPr>
              <a:spLocks noEditPoints="1"/>
            </p:cNvSpPr>
            <p:nvPr/>
          </p:nvSpPr>
          <p:spPr bwMode="auto">
            <a:xfrm>
              <a:off x="2508250" y="3741738"/>
              <a:ext cx="206375" cy="198437"/>
            </a:xfrm>
            <a:custGeom>
              <a:avLst/>
              <a:gdLst>
                <a:gd name="T0" fmla="*/ 0 w 55"/>
                <a:gd name="T1" fmla="*/ 0 h 53"/>
                <a:gd name="T2" fmla="*/ 28 w 55"/>
                <a:gd name="T3" fmla="*/ 0 h 53"/>
                <a:gd name="T4" fmla="*/ 38 w 55"/>
                <a:gd name="T5" fmla="*/ 2 h 53"/>
                <a:gd name="T6" fmla="*/ 47 w 55"/>
                <a:gd name="T7" fmla="*/ 8 h 53"/>
                <a:gd name="T8" fmla="*/ 53 w 55"/>
                <a:gd name="T9" fmla="*/ 16 h 53"/>
                <a:gd name="T10" fmla="*/ 55 w 55"/>
                <a:gd name="T11" fmla="*/ 26 h 53"/>
                <a:gd name="T12" fmla="*/ 53 w 55"/>
                <a:gd name="T13" fmla="*/ 37 h 53"/>
                <a:gd name="T14" fmla="*/ 47 w 55"/>
                <a:gd name="T15" fmla="*/ 45 h 53"/>
                <a:gd name="T16" fmla="*/ 38 w 55"/>
                <a:gd name="T17" fmla="*/ 51 h 53"/>
                <a:gd name="T18" fmla="*/ 28 w 55"/>
                <a:gd name="T19" fmla="*/ 53 h 53"/>
                <a:gd name="T20" fmla="*/ 0 w 55"/>
                <a:gd name="T21" fmla="*/ 53 h 53"/>
                <a:gd name="T22" fmla="*/ 0 w 55"/>
                <a:gd name="T23" fmla="*/ 0 h 53"/>
                <a:gd name="T24" fmla="*/ 28 w 55"/>
                <a:gd name="T25" fmla="*/ 51 h 53"/>
                <a:gd name="T26" fmla="*/ 38 w 55"/>
                <a:gd name="T27" fmla="*/ 49 h 53"/>
                <a:gd name="T28" fmla="*/ 45 w 55"/>
                <a:gd name="T29" fmla="*/ 44 h 53"/>
                <a:gd name="T30" fmla="*/ 51 w 55"/>
                <a:gd name="T31" fmla="*/ 36 h 53"/>
                <a:gd name="T32" fmla="*/ 53 w 55"/>
                <a:gd name="T33" fmla="*/ 26 h 53"/>
                <a:gd name="T34" fmla="*/ 51 w 55"/>
                <a:gd name="T35" fmla="*/ 17 h 53"/>
                <a:gd name="T36" fmla="*/ 45 w 55"/>
                <a:gd name="T37" fmla="*/ 9 h 53"/>
                <a:gd name="T38" fmla="*/ 38 w 55"/>
                <a:gd name="T39" fmla="*/ 4 h 53"/>
                <a:gd name="T40" fmla="*/ 28 w 55"/>
                <a:gd name="T41" fmla="*/ 2 h 53"/>
                <a:gd name="T42" fmla="*/ 3 w 55"/>
                <a:gd name="T43" fmla="*/ 2 h 53"/>
                <a:gd name="T44" fmla="*/ 3 w 55"/>
                <a:gd name="T45" fmla="*/ 51 h 53"/>
                <a:gd name="T46" fmla="*/ 28 w 55"/>
                <a:gd name="T4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4" y="5"/>
                    <a:pt x="47" y="8"/>
                  </a:cubicBezTo>
                  <a:cubicBezTo>
                    <a:pt x="49" y="10"/>
                    <a:pt x="51" y="13"/>
                    <a:pt x="53" y="16"/>
                  </a:cubicBezTo>
                  <a:cubicBezTo>
                    <a:pt x="54" y="19"/>
                    <a:pt x="55" y="23"/>
                    <a:pt x="55" y="26"/>
                  </a:cubicBezTo>
                  <a:cubicBezTo>
                    <a:pt x="55" y="30"/>
                    <a:pt x="54" y="34"/>
                    <a:pt x="53" y="37"/>
                  </a:cubicBezTo>
                  <a:cubicBezTo>
                    <a:pt x="51" y="40"/>
                    <a:pt x="49" y="43"/>
                    <a:pt x="47" y="45"/>
                  </a:cubicBezTo>
                  <a:cubicBezTo>
                    <a:pt x="44" y="48"/>
                    <a:pt x="42" y="50"/>
                    <a:pt x="38" y="51"/>
                  </a:cubicBezTo>
                  <a:cubicBezTo>
                    <a:pt x="35" y="53"/>
                    <a:pt x="31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8" y="51"/>
                  </a:moveTo>
                  <a:cubicBezTo>
                    <a:pt x="31" y="51"/>
                    <a:pt x="34" y="50"/>
                    <a:pt x="38" y="49"/>
                  </a:cubicBezTo>
                  <a:cubicBezTo>
                    <a:pt x="41" y="48"/>
                    <a:pt x="43" y="46"/>
                    <a:pt x="45" y="44"/>
                  </a:cubicBezTo>
                  <a:cubicBezTo>
                    <a:pt x="48" y="42"/>
                    <a:pt x="49" y="39"/>
                    <a:pt x="51" y="36"/>
                  </a:cubicBezTo>
                  <a:cubicBezTo>
                    <a:pt x="52" y="33"/>
                    <a:pt x="53" y="30"/>
                    <a:pt x="53" y="26"/>
                  </a:cubicBezTo>
                  <a:cubicBezTo>
                    <a:pt x="53" y="23"/>
                    <a:pt x="52" y="20"/>
                    <a:pt x="51" y="17"/>
                  </a:cubicBezTo>
                  <a:cubicBezTo>
                    <a:pt x="49" y="14"/>
                    <a:pt x="48" y="11"/>
                    <a:pt x="45" y="9"/>
                  </a:cubicBezTo>
                  <a:cubicBezTo>
                    <a:pt x="43" y="7"/>
                    <a:pt x="41" y="5"/>
                    <a:pt x="38" y="4"/>
                  </a:cubicBezTo>
                  <a:cubicBezTo>
                    <a:pt x="34" y="3"/>
                    <a:pt x="31" y="2"/>
                    <a:pt x="28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8" y="51"/>
                    <a:pt x="28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49"/>
            <p:cNvSpPr/>
            <p:nvPr/>
          </p:nvSpPr>
          <p:spPr bwMode="auto">
            <a:xfrm>
              <a:off x="2725738" y="3741738"/>
              <a:ext cx="206375" cy="198437"/>
            </a:xfrm>
            <a:custGeom>
              <a:avLst/>
              <a:gdLst>
                <a:gd name="T0" fmla="*/ 0 w 130"/>
                <a:gd name="T1" fmla="*/ 0 h 125"/>
                <a:gd name="T2" fmla="*/ 130 w 130"/>
                <a:gd name="T3" fmla="*/ 0 h 125"/>
                <a:gd name="T4" fmla="*/ 130 w 130"/>
                <a:gd name="T5" fmla="*/ 5 h 125"/>
                <a:gd name="T6" fmla="*/ 5 w 130"/>
                <a:gd name="T7" fmla="*/ 5 h 125"/>
                <a:gd name="T8" fmla="*/ 5 w 130"/>
                <a:gd name="T9" fmla="*/ 59 h 125"/>
                <a:gd name="T10" fmla="*/ 125 w 130"/>
                <a:gd name="T11" fmla="*/ 59 h 125"/>
                <a:gd name="T12" fmla="*/ 125 w 130"/>
                <a:gd name="T13" fmla="*/ 66 h 125"/>
                <a:gd name="T14" fmla="*/ 5 w 130"/>
                <a:gd name="T15" fmla="*/ 66 h 125"/>
                <a:gd name="T16" fmla="*/ 5 w 130"/>
                <a:gd name="T17" fmla="*/ 120 h 125"/>
                <a:gd name="T18" fmla="*/ 130 w 130"/>
                <a:gd name="T19" fmla="*/ 120 h 125"/>
                <a:gd name="T20" fmla="*/ 130 w 130"/>
                <a:gd name="T21" fmla="*/ 125 h 125"/>
                <a:gd name="T22" fmla="*/ 0 w 130"/>
                <a:gd name="T23" fmla="*/ 125 h 125"/>
                <a:gd name="T24" fmla="*/ 0 w 130"/>
                <a:gd name="T25" fmla="*/ 0 h 125"/>
                <a:gd name="T26" fmla="*/ 0 w 130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125">
                  <a:moveTo>
                    <a:pt x="0" y="0"/>
                  </a:moveTo>
                  <a:lnTo>
                    <a:pt x="130" y="0"/>
                  </a:lnTo>
                  <a:lnTo>
                    <a:pt x="130" y="5"/>
                  </a:lnTo>
                  <a:lnTo>
                    <a:pt x="5" y="5"/>
                  </a:lnTo>
                  <a:lnTo>
                    <a:pt x="5" y="59"/>
                  </a:lnTo>
                  <a:lnTo>
                    <a:pt x="125" y="59"/>
                  </a:lnTo>
                  <a:lnTo>
                    <a:pt x="125" y="66"/>
                  </a:lnTo>
                  <a:lnTo>
                    <a:pt x="5" y="66"/>
                  </a:lnTo>
                  <a:lnTo>
                    <a:pt x="5" y="120"/>
                  </a:lnTo>
                  <a:lnTo>
                    <a:pt x="130" y="120"/>
                  </a:lnTo>
                  <a:lnTo>
                    <a:pt x="130" y="125"/>
                  </a:lnTo>
                  <a:lnTo>
                    <a:pt x="0" y="1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50"/>
            <p:cNvSpPr/>
            <p:nvPr/>
          </p:nvSpPr>
          <p:spPr bwMode="auto">
            <a:xfrm>
              <a:off x="2935288" y="3738563"/>
              <a:ext cx="398462" cy="201612"/>
            </a:xfrm>
            <a:custGeom>
              <a:avLst/>
              <a:gdLst>
                <a:gd name="T0" fmla="*/ 104 w 106"/>
                <a:gd name="T1" fmla="*/ 27 h 54"/>
                <a:gd name="T2" fmla="*/ 102 w 106"/>
                <a:gd name="T3" fmla="*/ 17 h 54"/>
                <a:gd name="T4" fmla="*/ 97 w 106"/>
                <a:gd name="T5" fmla="*/ 9 h 54"/>
                <a:gd name="T6" fmla="*/ 89 w 106"/>
                <a:gd name="T7" fmla="*/ 4 h 54"/>
                <a:gd name="T8" fmla="*/ 79 w 106"/>
                <a:gd name="T9" fmla="*/ 2 h 54"/>
                <a:gd name="T10" fmla="*/ 71 w 106"/>
                <a:gd name="T11" fmla="*/ 4 h 54"/>
                <a:gd name="T12" fmla="*/ 63 w 106"/>
                <a:gd name="T13" fmla="*/ 9 h 54"/>
                <a:gd name="T14" fmla="*/ 58 w 106"/>
                <a:gd name="T15" fmla="*/ 16 h 54"/>
                <a:gd name="T16" fmla="*/ 55 w 106"/>
                <a:gd name="T17" fmla="*/ 27 h 54"/>
                <a:gd name="T18" fmla="*/ 52 w 106"/>
                <a:gd name="T19" fmla="*/ 39 h 54"/>
                <a:gd name="T20" fmla="*/ 46 w 106"/>
                <a:gd name="T21" fmla="*/ 47 h 54"/>
                <a:gd name="T22" fmla="*/ 38 w 106"/>
                <a:gd name="T23" fmla="*/ 53 h 54"/>
                <a:gd name="T24" fmla="*/ 27 w 106"/>
                <a:gd name="T25" fmla="*/ 54 h 54"/>
                <a:gd name="T26" fmla="*/ 17 w 106"/>
                <a:gd name="T27" fmla="*/ 52 h 54"/>
                <a:gd name="T28" fmla="*/ 8 w 106"/>
                <a:gd name="T29" fmla="*/ 46 h 54"/>
                <a:gd name="T30" fmla="*/ 2 w 106"/>
                <a:gd name="T31" fmla="*/ 38 h 54"/>
                <a:gd name="T32" fmla="*/ 0 w 106"/>
                <a:gd name="T33" fmla="*/ 27 h 54"/>
                <a:gd name="T34" fmla="*/ 2 w 106"/>
                <a:gd name="T35" fmla="*/ 17 h 54"/>
                <a:gd name="T36" fmla="*/ 8 w 106"/>
                <a:gd name="T37" fmla="*/ 8 h 54"/>
                <a:gd name="T38" fmla="*/ 17 w 106"/>
                <a:gd name="T39" fmla="*/ 2 h 54"/>
                <a:gd name="T40" fmla="*/ 27 w 106"/>
                <a:gd name="T41" fmla="*/ 0 h 54"/>
                <a:gd name="T42" fmla="*/ 27 w 106"/>
                <a:gd name="T43" fmla="*/ 2 h 54"/>
                <a:gd name="T44" fmla="*/ 17 w 106"/>
                <a:gd name="T45" fmla="*/ 4 h 54"/>
                <a:gd name="T46" fmla="*/ 10 w 106"/>
                <a:gd name="T47" fmla="*/ 9 h 54"/>
                <a:gd name="T48" fmla="*/ 4 w 106"/>
                <a:gd name="T49" fmla="*/ 17 h 54"/>
                <a:gd name="T50" fmla="*/ 2 w 106"/>
                <a:gd name="T51" fmla="*/ 27 h 54"/>
                <a:gd name="T52" fmla="*/ 4 w 106"/>
                <a:gd name="T53" fmla="*/ 37 h 54"/>
                <a:gd name="T54" fmla="*/ 10 w 106"/>
                <a:gd name="T55" fmla="*/ 45 h 54"/>
                <a:gd name="T56" fmla="*/ 17 w 106"/>
                <a:gd name="T57" fmla="*/ 50 h 54"/>
                <a:gd name="T58" fmla="*/ 27 w 106"/>
                <a:gd name="T59" fmla="*/ 52 h 54"/>
                <a:gd name="T60" fmla="*/ 37 w 106"/>
                <a:gd name="T61" fmla="*/ 50 h 54"/>
                <a:gd name="T62" fmla="*/ 44 w 106"/>
                <a:gd name="T63" fmla="*/ 45 h 54"/>
                <a:gd name="T64" fmla="*/ 49 w 106"/>
                <a:gd name="T65" fmla="*/ 38 h 54"/>
                <a:gd name="T66" fmla="*/ 52 w 106"/>
                <a:gd name="T67" fmla="*/ 27 h 54"/>
                <a:gd name="T68" fmla="*/ 55 w 106"/>
                <a:gd name="T69" fmla="*/ 16 h 54"/>
                <a:gd name="T70" fmla="*/ 61 w 106"/>
                <a:gd name="T71" fmla="*/ 7 h 54"/>
                <a:gd name="T72" fmla="*/ 69 w 106"/>
                <a:gd name="T73" fmla="*/ 2 h 54"/>
                <a:gd name="T74" fmla="*/ 79 w 106"/>
                <a:gd name="T75" fmla="*/ 0 h 54"/>
                <a:gd name="T76" fmla="*/ 90 w 106"/>
                <a:gd name="T77" fmla="*/ 2 h 54"/>
                <a:gd name="T78" fmla="*/ 98 w 106"/>
                <a:gd name="T79" fmla="*/ 8 h 54"/>
                <a:gd name="T80" fmla="*/ 104 w 106"/>
                <a:gd name="T81" fmla="*/ 17 h 54"/>
                <a:gd name="T82" fmla="*/ 106 w 106"/>
                <a:gd name="T83" fmla="*/ 27 h 54"/>
                <a:gd name="T84" fmla="*/ 105 w 106"/>
                <a:gd name="T85" fmla="*/ 35 h 54"/>
                <a:gd name="T86" fmla="*/ 102 w 106"/>
                <a:gd name="T87" fmla="*/ 42 h 54"/>
                <a:gd name="T88" fmla="*/ 97 w 106"/>
                <a:gd name="T89" fmla="*/ 48 h 54"/>
                <a:gd name="T90" fmla="*/ 91 w 106"/>
                <a:gd name="T91" fmla="*/ 52 h 54"/>
                <a:gd name="T92" fmla="*/ 91 w 106"/>
                <a:gd name="T93" fmla="*/ 50 h 54"/>
                <a:gd name="T94" fmla="*/ 96 w 106"/>
                <a:gd name="T95" fmla="*/ 46 h 54"/>
                <a:gd name="T96" fmla="*/ 100 w 106"/>
                <a:gd name="T97" fmla="*/ 40 h 54"/>
                <a:gd name="T98" fmla="*/ 103 w 106"/>
                <a:gd name="T99" fmla="*/ 34 h 54"/>
                <a:gd name="T100" fmla="*/ 104 w 106"/>
                <a:gd name="T10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54">
                  <a:moveTo>
                    <a:pt x="104" y="27"/>
                  </a:moveTo>
                  <a:cubicBezTo>
                    <a:pt x="104" y="24"/>
                    <a:pt x="104" y="21"/>
                    <a:pt x="102" y="17"/>
                  </a:cubicBezTo>
                  <a:cubicBezTo>
                    <a:pt x="101" y="14"/>
                    <a:pt x="99" y="12"/>
                    <a:pt x="97" y="9"/>
                  </a:cubicBezTo>
                  <a:cubicBezTo>
                    <a:pt x="95" y="7"/>
                    <a:pt x="92" y="5"/>
                    <a:pt x="89" y="4"/>
                  </a:cubicBezTo>
                  <a:cubicBezTo>
                    <a:pt x="86" y="3"/>
                    <a:pt x="83" y="2"/>
                    <a:pt x="79" y="2"/>
                  </a:cubicBezTo>
                  <a:cubicBezTo>
                    <a:pt x="76" y="2"/>
                    <a:pt x="74" y="3"/>
                    <a:pt x="71" y="4"/>
                  </a:cubicBezTo>
                  <a:cubicBezTo>
                    <a:pt x="68" y="5"/>
                    <a:pt x="66" y="6"/>
                    <a:pt x="63" y="9"/>
                  </a:cubicBezTo>
                  <a:cubicBezTo>
                    <a:pt x="61" y="11"/>
                    <a:pt x="59" y="13"/>
                    <a:pt x="58" y="16"/>
                  </a:cubicBezTo>
                  <a:cubicBezTo>
                    <a:pt x="56" y="20"/>
                    <a:pt x="55" y="23"/>
                    <a:pt x="55" y="27"/>
                  </a:cubicBezTo>
                  <a:cubicBezTo>
                    <a:pt x="54" y="31"/>
                    <a:pt x="53" y="35"/>
                    <a:pt x="52" y="39"/>
                  </a:cubicBezTo>
                  <a:cubicBezTo>
                    <a:pt x="50" y="42"/>
                    <a:pt x="48" y="45"/>
                    <a:pt x="46" y="47"/>
                  </a:cubicBezTo>
                  <a:cubicBezTo>
                    <a:pt x="43" y="49"/>
                    <a:pt x="41" y="51"/>
                    <a:pt x="38" y="53"/>
                  </a:cubicBezTo>
                  <a:cubicBezTo>
                    <a:pt x="34" y="54"/>
                    <a:pt x="31" y="54"/>
                    <a:pt x="27" y="54"/>
                  </a:cubicBezTo>
                  <a:cubicBezTo>
                    <a:pt x="24" y="54"/>
                    <a:pt x="20" y="54"/>
                    <a:pt x="17" y="52"/>
                  </a:cubicBezTo>
                  <a:cubicBezTo>
                    <a:pt x="13" y="51"/>
                    <a:pt x="11" y="49"/>
                    <a:pt x="8" y="46"/>
                  </a:cubicBezTo>
                  <a:cubicBezTo>
                    <a:pt x="6" y="44"/>
                    <a:pt x="4" y="41"/>
                    <a:pt x="2" y="38"/>
                  </a:cubicBezTo>
                  <a:cubicBezTo>
                    <a:pt x="1" y="34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11" y="5"/>
                    <a:pt x="13" y="4"/>
                    <a:pt x="17" y="2"/>
                  </a:cubicBezTo>
                  <a:cubicBezTo>
                    <a:pt x="20" y="1"/>
                    <a:pt x="24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1" y="3"/>
                    <a:pt x="17" y="4"/>
                  </a:cubicBezTo>
                  <a:cubicBezTo>
                    <a:pt x="14" y="5"/>
                    <a:pt x="12" y="7"/>
                    <a:pt x="10" y="9"/>
                  </a:cubicBezTo>
                  <a:cubicBezTo>
                    <a:pt x="7" y="12"/>
                    <a:pt x="6" y="14"/>
                    <a:pt x="4" y="17"/>
                  </a:cubicBezTo>
                  <a:cubicBezTo>
                    <a:pt x="3" y="20"/>
                    <a:pt x="2" y="24"/>
                    <a:pt x="2" y="27"/>
                  </a:cubicBezTo>
                  <a:cubicBezTo>
                    <a:pt x="2" y="31"/>
                    <a:pt x="3" y="34"/>
                    <a:pt x="4" y="37"/>
                  </a:cubicBezTo>
                  <a:cubicBezTo>
                    <a:pt x="6" y="40"/>
                    <a:pt x="7" y="43"/>
                    <a:pt x="10" y="45"/>
                  </a:cubicBezTo>
                  <a:cubicBezTo>
                    <a:pt x="12" y="47"/>
                    <a:pt x="14" y="49"/>
                    <a:pt x="17" y="50"/>
                  </a:cubicBezTo>
                  <a:cubicBezTo>
                    <a:pt x="21" y="51"/>
                    <a:pt x="24" y="52"/>
                    <a:pt x="27" y="52"/>
                  </a:cubicBezTo>
                  <a:cubicBezTo>
                    <a:pt x="31" y="52"/>
                    <a:pt x="34" y="51"/>
                    <a:pt x="37" y="50"/>
                  </a:cubicBezTo>
                  <a:cubicBezTo>
                    <a:pt x="39" y="49"/>
                    <a:pt x="42" y="48"/>
                    <a:pt x="44" y="45"/>
                  </a:cubicBezTo>
                  <a:cubicBezTo>
                    <a:pt x="46" y="43"/>
                    <a:pt x="48" y="41"/>
                    <a:pt x="49" y="38"/>
                  </a:cubicBezTo>
                  <a:cubicBezTo>
                    <a:pt x="51" y="35"/>
                    <a:pt x="52" y="31"/>
                    <a:pt x="52" y="27"/>
                  </a:cubicBezTo>
                  <a:cubicBezTo>
                    <a:pt x="53" y="23"/>
                    <a:pt x="54" y="19"/>
                    <a:pt x="55" y="16"/>
                  </a:cubicBezTo>
                  <a:cubicBezTo>
                    <a:pt x="57" y="13"/>
                    <a:pt x="59" y="10"/>
                    <a:pt x="61" y="7"/>
                  </a:cubicBezTo>
                  <a:cubicBezTo>
                    <a:pt x="63" y="5"/>
                    <a:pt x="66" y="3"/>
                    <a:pt x="69" y="2"/>
                  </a:cubicBezTo>
                  <a:cubicBezTo>
                    <a:pt x="72" y="1"/>
                    <a:pt x="76" y="0"/>
                    <a:pt x="79" y="0"/>
                  </a:cubicBezTo>
                  <a:cubicBezTo>
                    <a:pt x="83" y="0"/>
                    <a:pt x="87" y="1"/>
                    <a:pt x="90" y="2"/>
                  </a:cubicBezTo>
                  <a:cubicBezTo>
                    <a:pt x="93" y="4"/>
                    <a:pt x="96" y="6"/>
                    <a:pt x="98" y="8"/>
                  </a:cubicBezTo>
                  <a:cubicBezTo>
                    <a:pt x="101" y="10"/>
                    <a:pt x="103" y="13"/>
                    <a:pt x="104" y="17"/>
                  </a:cubicBezTo>
                  <a:cubicBezTo>
                    <a:pt x="106" y="20"/>
                    <a:pt x="106" y="23"/>
                    <a:pt x="106" y="27"/>
                  </a:cubicBezTo>
                  <a:cubicBezTo>
                    <a:pt x="106" y="30"/>
                    <a:pt x="106" y="33"/>
                    <a:pt x="105" y="35"/>
                  </a:cubicBezTo>
                  <a:cubicBezTo>
                    <a:pt x="104" y="38"/>
                    <a:pt x="103" y="40"/>
                    <a:pt x="102" y="42"/>
                  </a:cubicBezTo>
                  <a:cubicBezTo>
                    <a:pt x="101" y="44"/>
                    <a:pt x="99" y="46"/>
                    <a:pt x="97" y="48"/>
                  </a:cubicBezTo>
                  <a:cubicBezTo>
                    <a:pt x="95" y="49"/>
                    <a:pt x="93" y="51"/>
                    <a:pt x="91" y="5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48"/>
                    <a:pt x="95" y="47"/>
                    <a:pt x="96" y="46"/>
                  </a:cubicBezTo>
                  <a:cubicBezTo>
                    <a:pt x="98" y="44"/>
                    <a:pt x="99" y="42"/>
                    <a:pt x="100" y="40"/>
                  </a:cubicBezTo>
                  <a:cubicBezTo>
                    <a:pt x="102" y="39"/>
                    <a:pt x="103" y="36"/>
                    <a:pt x="103" y="34"/>
                  </a:cubicBezTo>
                  <a:cubicBezTo>
                    <a:pt x="104" y="32"/>
                    <a:pt x="104" y="30"/>
                    <a:pt x="104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51"/>
            <p:cNvSpPr/>
            <p:nvPr/>
          </p:nvSpPr>
          <p:spPr bwMode="auto">
            <a:xfrm>
              <a:off x="3348038" y="3741738"/>
              <a:ext cx="7937" cy="198437"/>
            </a:xfrm>
            <a:custGeom>
              <a:avLst/>
              <a:gdLst>
                <a:gd name="T0" fmla="*/ 0 w 5"/>
                <a:gd name="T1" fmla="*/ 0 h 125"/>
                <a:gd name="T2" fmla="*/ 0 w 5"/>
                <a:gd name="T3" fmla="*/ 125 h 125"/>
                <a:gd name="T4" fmla="*/ 5 w 5"/>
                <a:gd name="T5" fmla="*/ 125 h 125"/>
                <a:gd name="T6" fmla="*/ 5 w 5"/>
                <a:gd name="T7" fmla="*/ 0 h 125"/>
                <a:gd name="T8" fmla="*/ 0 w 5"/>
                <a:gd name="T9" fmla="*/ 0 h 125"/>
                <a:gd name="T10" fmla="*/ 0 w 5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25">
                  <a:moveTo>
                    <a:pt x="0" y="0"/>
                  </a:moveTo>
                  <a:lnTo>
                    <a:pt x="0" y="125"/>
                  </a:lnTo>
                  <a:lnTo>
                    <a:pt x="5" y="12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7" name="Freeform 52"/>
            <p:cNvSpPr/>
            <p:nvPr/>
          </p:nvSpPr>
          <p:spPr bwMode="auto">
            <a:xfrm>
              <a:off x="3375025" y="3738563"/>
              <a:ext cx="201612" cy="201612"/>
            </a:xfrm>
            <a:custGeom>
              <a:avLst/>
              <a:gdLst>
                <a:gd name="T0" fmla="*/ 4 w 54"/>
                <a:gd name="T1" fmla="*/ 37 h 54"/>
                <a:gd name="T2" fmla="*/ 9 w 54"/>
                <a:gd name="T3" fmla="*/ 45 h 54"/>
                <a:gd name="T4" fmla="*/ 17 w 54"/>
                <a:gd name="T5" fmla="*/ 50 h 54"/>
                <a:gd name="T6" fmla="*/ 27 w 54"/>
                <a:gd name="T7" fmla="*/ 52 h 54"/>
                <a:gd name="T8" fmla="*/ 36 w 54"/>
                <a:gd name="T9" fmla="*/ 50 h 54"/>
                <a:gd name="T10" fmla="*/ 44 w 54"/>
                <a:gd name="T11" fmla="*/ 45 h 54"/>
                <a:gd name="T12" fmla="*/ 50 w 54"/>
                <a:gd name="T13" fmla="*/ 37 h 54"/>
                <a:gd name="T14" fmla="*/ 52 w 54"/>
                <a:gd name="T15" fmla="*/ 27 h 54"/>
                <a:gd name="T16" fmla="*/ 52 w 54"/>
                <a:gd name="T17" fmla="*/ 27 h 54"/>
                <a:gd name="T18" fmla="*/ 29 w 54"/>
                <a:gd name="T19" fmla="*/ 27 h 54"/>
                <a:gd name="T20" fmla="*/ 29 w 54"/>
                <a:gd name="T21" fmla="*/ 25 h 54"/>
                <a:gd name="T22" fmla="*/ 54 w 54"/>
                <a:gd name="T23" fmla="*/ 25 h 54"/>
                <a:gd name="T24" fmla="*/ 54 w 54"/>
                <a:gd name="T25" fmla="*/ 27 h 54"/>
                <a:gd name="T26" fmla="*/ 52 w 54"/>
                <a:gd name="T27" fmla="*/ 38 h 54"/>
                <a:gd name="T28" fmla="*/ 46 w 54"/>
                <a:gd name="T29" fmla="*/ 46 h 54"/>
                <a:gd name="T30" fmla="*/ 37 w 54"/>
                <a:gd name="T31" fmla="*/ 52 h 54"/>
                <a:gd name="T32" fmla="*/ 27 w 54"/>
                <a:gd name="T33" fmla="*/ 54 h 54"/>
                <a:gd name="T34" fmla="*/ 16 w 54"/>
                <a:gd name="T35" fmla="*/ 52 h 54"/>
                <a:gd name="T36" fmla="*/ 7 w 54"/>
                <a:gd name="T37" fmla="*/ 46 h 54"/>
                <a:gd name="T38" fmla="*/ 2 w 54"/>
                <a:gd name="T39" fmla="*/ 38 h 54"/>
                <a:gd name="T40" fmla="*/ 0 w 54"/>
                <a:gd name="T41" fmla="*/ 27 h 54"/>
                <a:gd name="T42" fmla="*/ 0 w 54"/>
                <a:gd name="T43" fmla="*/ 27 h 54"/>
                <a:gd name="T44" fmla="*/ 2 w 54"/>
                <a:gd name="T45" fmla="*/ 17 h 54"/>
                <a:gd name="T46" fmla="*/ 7 w 54"/>
                <a:gd name="T47" fmla="*/ 8 h 54"/>
                <a:gd name="T48" fmla="*/ 16 w 54"/>
                <a:gd name="T49" fmla="*/ 2 h 54"/>
                <a:gd name="T50" fmla="*/ 27 w 54"/>
                <a:gd name="T51" fmla="*/ 0 h 54"/>
                <a:gd name="T52" fmla="*/ 35 w 54"/>
                <a:gd name="T53" fmla="*/ 1 h 54"/>
                <a:gd name="T54" fmla="*/ 42 w 54"/>
                <a:gd name="T55" fmla="*/ 4 h 54"/>
                <a:gd name="T56" fmla="*/ 37 w 54"/>
                <a:gd name="T57" fmla="*/ 4 h 54"/>
                <a:gd name="T58" fmla="*/ 32 w 54"/>
                <a:gd name="T59" fmla="*/ 3 h 54"/>
                <a:gd name="T60" fmla="*/ 27 w 54"/>
                <a:gd name="T61" fmla="*/ 2 h 54"/>
                <a:gd name="T62" fmla="*/ 17 w 54"/>
                <a:gd name="T63" fmla="*/ 4 h 54"/>
                <a:gd name="T64" fmla="*/ 9 w 54"/>
                <a:gd name="T65" fmla="*/ 9 h 54"/>
                <a:gd name="T66" fmla="*/ 4 w 54"/>
                <a:gd name="T67" fmla="*/ 17 h 54"/>
                <a:gd name="T68" fmla="*/ 2 w 54"/>
                <a:gd name="T69" fmla="*/ 27 h 54"/>
                <a:gd name="T70" fmla="*/ 4 w 54"/>
                <a:gd name="T7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4">
                  <a:moveTo>
                    <a:pt x="4" y="37"/>
                  </a:moveTo>
                  <a:cubicBezTo>
                    <a:pt x="5" y="40"/>
                    <a:pt x="7" y="43"/>
                    <a:pt x="9" y="45"/>
                  </a:cubicBezTo>
                  <a:cubicBezTo>
                    <a:pt x="11" y="47"/>
                    <a:pt x="14" y="49"/>
                    <a:pt x="17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0" y="52"/>
                    <a:pt x="33" y="51"/>
                    <a:pt x="36" y="50"/>
                  </a:cubicBezTo>
                  <a:cubicBezTo>
                    <a:pt x="39" y="49"/>
                    <a:pt x="42" y="47"/>
                    <a:pt x="44" y="45"/>
                  </a:cubicBezTo>
                  <a:cubicBezTo>
                    <a:pt x="47" y="43"/>
                    <a:pt x="48" y="40"/>
                    <a:pt x="50" y="37"/>
                  </a:cubicBezTo>
                  <a:cubicBezTo>
                    <a:pt x="51" y="34"/>
                    <a:pt x="52" y="3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1"/>
                    <a:pt x="53" y="35"/>
                    <a:pt x="52" y="38"/>
                  </a:cubicBezTo>
                  <a:cubicBezTo>
                    <a:pt x="50" y="41"/>
                    <a:pt x="48" y="44"/>
                    <a:pt x="46" y="46"/>
                  </a:cubicBezTo>
                  <a:cubicBezTo>
                    <a:pt x="43" y="49"/>
                    <a:pt x="41" y="51"/>
                    <a:pt x="37" y="52"/>
                  </a:cubicBezTo>
                  <a:cubicBezTo>
                    <a:pt x="34" y="54"/>
                    <a:pt x="30" y="54"/>
                    <a:pt x="27" y="54"/>
                  </a:cubicBezTo>
                  <a:cubicBezTo>
                    <a:pt x="23" y="54"/>
                    <a:pt x="19" y="54"/>
                    <a:pt x="16" y="52"/>
                  </a:cubicBezTo>
                  <a:cubicBezTo>
                    <a:pt x="13" y="51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0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3" y="4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7" y="2"/>
                    <a:pt x="39" y="3"/>
                    <a:pt x="42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4" y="3"/>
                    <a:pt x="32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3" y="2"/>
                    <a:pt x="20" y="3"/>
                    <a:pt x="17" y="4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2"/>
                    <a:pt x="5" y="14"/>
                    <a:pt x="4" y="17"/>
                  </a:cubicBezTo>
                  <a:cubicBezTo>
                    <a:pt x="2" y="20"/>
                    <a:pt x="2" y="24"/>
                    <a:pt x="2" y="27"/>
                  </a:cubicBezTo>
                  <a:cubicBezTo>
                    <a:pt x="2" y="31"/>
                    <a:pt x="2" y="34"/>
                    <a:pt x="4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8" name="Freeform 53"/>
            <p:cNvSpPr/>
            <p:nvPr/>
          </p:nvSpPr>
          <p:spPr bwMode="auto">
            <a:xfrm>
              <a:off x="3584575" y="3741738"/>
              <a:ext cx="206375" cy="198437"/>
            </a:xfrm>
            <a:custGeom>
              <a:avLst/>
              <a:gdLst>
                <a:gd name="T0" fmla="*/ 125 w 130"/>
                <a:gd name="T1" fmla="*/ 0 h 125"/>
                <a:gd name="T2" fmla="*/ 130 w 130"/>
                <a:gd name="T3" fmla="*/ 0 h 125"/>
                <a:gd name="T4" fmla="*/ 130 w 130"/>
                <a:gd name="T5" fmla="*/ 125 h 125"/>
                <a:gd name="T6" fmla="*/ 125 w 130"/>
                <a:gd name="T7" fmla="*/ 125 h 125"/>
                <a:gd name="T8" fmla="*/ 7 w 130"/>
                <a:gd name="T9" fmla="*/ 7 h 125"/>
                <a:gd name="T10" fmla="*/ 7 w 130"/>
                <a:gd name="T11" fmla="*/ 125 h 125"/>
                <a:gd name="T12" fmla="*/ 0 w 130"/>
                <a:gd name="T13" fmla="*/ 125 h 125"/>
                <a:gd name="T14" fmla="*/ 0 w 130"/>
                <a:gd name="T15" fmla="*/ 0 h 125"/>
                <a:gd name="T16" fmla="*/ 7 w 130"/>
                <a:gd name="T17" fmla="*/ 0 h 125"/>
                <a:gd name="T18" fmla="*/ 125 w 130"/>
                <a:gd name="T19" fmla="*/ 118 h 125"/>
                <a:gd name="T20" fmla="*/ 125 w 130"/>
                <a:gd name="T21" fmla="*/ 0 h 125"/>
                <a:gd name="T22" fmla="*/ 125 w 130"/>
                <a:gd name="T2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125">
                  <a:moveTo>
                    <a:pt x="125" y="0"/>
                  </a:moveTo>
                  <a:lnTo>
                    <a:pt x="130" y="0"/>
                  </a:lnTo>
                  <a:lnTo>
                    <a:pt x="130" y="125"/>
                  </a:lnTo>
                  <a:lnTo>
                    <a:pt x="125" y="125"/>
                  </a:lnTo>
                  <a:lnTo>
                    <a:pt x="7" y="7"/>
                  </a:lnTo>
                  <a:lnTo>
                    <a:pt x="7" y="125"/>
                  </a:lnTo>
                  <a:lnTo>
                    <a:pt x="0" y="125"/>
                  </a:lnTo>
                  <a:lnTo>
                    <a:pt x="0" y="0"/>
                  </a:lnTo>
                  <a:lnTo>
                    <a:pt x="7" y="0"/>
                  </a:lnTo>
                  <a:lnTo>
                    <a:pt x="125" y="118"/>
                  </a:lnTo>
                  <a:lnTo>
                    <a:pt x="125" y="0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54"/>
            <p:cNvSpPr>
              <a:spLocks noEditPoints="1"/>
            </p:cNvSpPr>
            <p:nvPr/>
          </p:nvSpPr>
          <p:spPr bwMode="auto">
            <a:xfrm>
              <a:off x="1844675" y="3741738"/>
              <a:ext cx="203200" cy="198437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39 w 54"/>
                <a:gd name="T21" fmla="*/ 30 h 53"/>
                <a:gd name="T22" fmla="*/ 54 w 54"/>
                <a:gd name="T23" fmla="*/ 53 h 53"/>
                <a:gd name="T24" fmla="*/ 52 w 54"/>
                <a:gd name="T25" fmla="*/ 53 h 53"/>
                <a:gd name="T26" fmla="*/ 36 w 54"/>
                <a:gd name="T27" fmla="*/ 30 h 53"/>
                <a:gd name="T28" fmla="*/ 2 w 54"/>
                <a:gd name="T29" fmla="*/ 30 h 53"/>
                <a:gd name="T30" fmla="*/ 2 w 54"/>
                <a:gd name="T31" fmla="*/ 53 h 53"/>
                <a:gd name="T32" fmla="*/ 0 w 54"/>
                <a:gd name="T33" fmla="*/ 53 h 53"/>
                <a:gd name="T34" fmla="*/ 0 w 54"/>
                <a:gd name="T35" fmla="*/ 0 h 53"/>
                <a:gd name="T36" fmla="*/ 44 w 54"/>
                <a:gd name="T37" fmla="*/ 27 h 53"/>
                <a:gd name="T38" fmla="*/ 48 w 54"/>
                <a:gd name="T39" fmla="*/ 24 h 53"/>
                <a:gd name="T40" fmla="*/ 51 w 54"/>
                <a:gd name="T41" fmla="*/ 20 h 53"/>
                <a:gd name="T42" fmla="*/ 52 w 54"/>
                <a:gd name="T43" fmla="*/ 15 h 53"/>
                <a:gd name="T44" fmla="*/ 51 w 54"/>
                <a:gd name="T45" fmla="*/ 10 h 53"/>
                <a:gd name="T46" fmla="*/ 48 w 54"/>
                <a:gd name="T47" fmla="*/ 6 h 53"/>
                <a:gd name="T48" fmla="*/ 44 w 54"/>
                <a:gd name="T49" fmla="*/ 3 h 53"/>
                <a:gd name="T50" fmla="*/ 39 w 54"/>
                <a:gd name="T51" fmla="*/ 2 h 53"/>
                <a:gd name="T52" fmla="*/ 2 w 54"/>
                <a:gd name="T53" fmla="*/ 2 h 53"/>
                <a:gd name="T54" fmla="*/ 2 w 54"/>
                <a:gd name="T55" fmla="*/ 28 h 53"/>
                <a:gd name="T56" fmla="*/ 39 w 54"/>
                <a:gd name="T57" fmla="*/ 28 h 53"/>
                <a:gd name="T58" fmla="*/ 44 w 54"/>
                <a:gd name="T5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4" y="27"/>
                  </a:move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2" y="27"/>
                    <a:pt x="4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55"/>
            <p:cNvSpPr>
              <a:spLocks noEditPoints="1"/>
            </p:cNvSpPr>
            <p:nvPr/>
          </p:nvSpPr>
          <p:spPr bwMode="auto">
            <a:xfrm>
              <a:off x="2058988" y="3741738"/>
              <a:ext cx="201612" cy="198437"/>
            </a:xfrm>
            <a:custGeom>
              <a:avLst/>
              <a:gdLst>
                <a:gd name="T0" fmla="*/ 127 w 127"/>
                <a:gd name="T1" fmla="*/ 125 h 125"/>
                <a:gd name="T2" fmla="*/ 123 w 127"/>
                <a:gd name="T3" fmla="*/ 125 h 125"/>
                <a:gd name="T4" fmla="*/ 118 w 127"/>
                <a:gd name="T5" fmla="*/ 116 h 125"/>
                <a:gd name="T6" fmla="*/ 9 w 127"/>
                <a:gd name="T7" fmla="*/ 116 h 125"/>
                <a:gd name="T8" fmla="*/ 5 w 127"/>
                <a:gd name="T9" fmla="*/ 125 h 125"/>
                <a:gd name="T10" fmla="*/ 0 w 127"/>
                <a:gd name="T11" fmla="*/ 125 h 125"/>
                <a:gd name="T12" fmla="*/ 61 w 127"/>
                <a:gd name="T13" fmla="*/ 0 h 125"/>
                <a:gd name="T14" fmla="*/ 66 w 127"/>
                <a:gd name="T15" fmla="*/ 0 h 125"/>
                <a:gd name="T16" fmla="*/ 127 w 127"/>
                <a:gd name="T17" fmla="*/ 125 h 125"/>
                <a:gd name="T18" fmla="*/ 127 w 127"/>
                <a:gd name="T19" fmla="*/ 125 h 125"/>
                <a:gd name="T20" fmla="*/ 12 w 127"/>
                <a:gd name="T21" fmla="*/ 111 h 125"/>
                <a:gd name="T22" fmla="*/ 116 w 127"/>
                <a:gd name="T23" fmla="*/ 111 h 125"/>
                <a:gd name="T24" fmla="*/ 64 w 127"/>
                <a:gd name="T25" fmla="*/ 7 h 125"/>
                <a:gd name="T26" fmla="*/ 12 w 127"/>
                <a:gd name="T27" fmla="*/ 111 h 125"/>
                <a:gd name="T28" fmla="*/ 12 w 127"/>
                <a:gd name="T29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125">
                  <a:moveTo>
                    <a:pt x="127" y="125"/>
                  </a:moveTo>
                  <a:lnTo>
                    <a:pt x="123" y="125"/>
                  </a:lnTo>
                  <a:lnTo>
                    <a:pt x="118" y="116"/>
                  </a:lnTo>
                  <a:lnTo>
                    <a:pt x="9" y="116"/>
                  </a:lnTo>
                  <a:lnTo>
                    <a:pt x="5" y="125"/>
                  </a:lnTo>
                  <a:lnTo>
                    <a:pt x="0" y="125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127" y="125"/>
                  </a:lnTo>
                  <a:lnTo>
                    <a:pt x="127" y="125"/>
                  </a:lnTo>
                  <a:close/>
                  <a:moveTo>
                    <a:pt x="12" y="111"/>
                  </a:moveTo>
                  <a:lnTo>
                    <a:pt x="116" y="111"/>
                  </a:lnTo>
                  <a:lnTo>
                    <a:pt x="64" y="7"/>
                  </a:lnTo>
                  <a:lnTo>
                    <a:pt x="12" y="111"/>
                  </a:lnTo>
                  <a:lnTo>
                    <a:pt x="12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56"/>
            <p:cNvSpPr>
              <a:spLocks noEditPoints="1"/>
            </p:cNvSpPr>
            <p:nvPr/>
          </p:nvSpPr>
          <p:spPr bwMode="auto">
            <a:xfrm>
              <a:off x="2271713" y="3741738"/>
              <a:ext cx="203200" cy="198437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2 w 54"/>
                <a:gd name="T21" fmla="*/ 30 h 53"/>
                <a:gd name="T22" fmla="*/ 2 w 54"/>
                <a:gd name="T23" fmla="*/ 53 h 53"/>
                <a:gd name="T24" fmla="*/ 0 w 54"/>
                <a:gd name="T25" fmla="*/ 53 h 53"/>
                <a:gd name="T26" fmla="*/ 0 w 54"/>
                <a:gd name="T27" fmla="*/ 0 h 53"/>
                <a:gd name="T28" fmla="*/ 39 w 54"/>
                <a:gd name="T29" fmla="*/ 28 h 53"/>
                <a:gd name="T30" fmla="*/ 44 w 54"/>
                <a:gd name="T31" fmla="*/ 27 h 53"/>
                <a:gd name="T32" fmla="*/ 48 w 54"/>
                <a:gd name="T33" fmla="*/ 24 h 53"/>
                <a:gd name="T34" fmla="*/ 51 w 54"/>
                <a:gd name="T35" fmla="*/ 20 h 53"/>
                <a:gd name="T36" fmla="*/ 52 w 54"/>
                <a:gd name="T37" fmla="*/ 15 h 53"/>
                <a:gd name="T38" fmla="*/ 51 w 54"/>
                <a:gd name="T39" fmla="*/ 10 h 53"/>
                <a:gd name="T40" fmla="*/ 48 w 54"/>
                <a:gd name="T41" fmla="*/ 6 h 53"/>
                <a:gd name="T42" fmla="*/ 44 w 54"/>
                <a:gd name="T43" fmla="*/ 3 h 53"/>
                <a:gd name="T44" fmla="*/ 39 w 54"/>
                <a:gd name="T45" fmla="*/ 2 h 53"/>
                <a:gd name="T46" fmla="*/ 2 w 54"/>
                <a:gd name="T47" fmla="*/ 2 h 53"/>
                <a:gd name="T48" fmla="*/ 2 w 54"/>
                <a:gd name="T49" fmla="*/ 28 h 53"/>
                <a:gd name="T50" fmla="*/ 39 w 54"/>
                <a:gd name="T5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8"/>
                  </a:moveTo>
                  <a:cubicBezTo>
                    <a:pt x="41" y="28"/>
                    <a:pt x="42" y="27"/>
                    <a:pt x="44" y="27"/>
                  </a:cubicBez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57"/>
            <p:cNvSpPr/>
            <p:nvPr/>
          </p:nvSpPr>
          <p:spPr bwMode="auto">
            <a:xfrm>
              <a:off x="2486025" y="3741738"/>
              <a:ext cx="3175" cy="198437"/>
            </a:xfrm>
            <a:custGeom>
              <a:avLst/>
              <a:gdLst>
                <a:gd name="T0" fmla="*/ 0 w 2"/>
                <a:gd name="T1" fmla="*/ 0 h 125"/>
                <a:gd name="T2" fmla="*/ 0 w 2"/>
                <a:gd name="T3" fmla="*/ 125 h 125"/>
                <a:gd name="T4" fmla="*/ 2 w 2"/>
                <a:gd name="T5" fmla="*/ 125 h 125"/>
                <a:gd name="T6" fmla="*/ 2 w 2"/>
                <a:gd name="T7" fmla="*/ 0 h 125"/>
                <a:gd name="T8" fmla="*/ 0 w 2"/>
                <a:gd name="T9" fmla="*/ 0 h 125"/>
                <a:gd name="T10" fmla="*/ 0 w 2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25">
                  <a:moveTo>
                    <a:pt x="0" y="0"/>
                  </a:moveTo>
                  <a:lnTo>
                    <a:pt x="0" y="125"/>
                  </a:lnTo>
                  <a:lnTo>
                    <a:pt x="2" y="125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58"/>
            <p:cNvSpPr>
              <a:spLocks noEditPoints="1"/>
            </p:cNvSpPr>
            <p:nvPr/>
          </p:nvSpPr>
          <p:spPr bwMode="auto">
            <a:xfrm>
              <a:off x="2508250" y="3741738"/>
              <a:ext cx="206375" cy="198437"/>
            </a:xfrm>
            <a:custGeom>
              <a:avLst/>
              <a:gdLst>
                <a:gd name="T0" fmla="*/ 0 w 55"/>
                <a:gd name="T1" fmla="*/ 0 h 53"/>
                <a:gd name="T2" fmla="*/ 28 w 55"/>
                <a:gd name="T3" fmla="*/ 0 h 53"/>
                <a:gd name="T4" fmla="*/ 38 w 55"/>
                <a:gd name="T5" fmla="*/ 2 h 53"/>
                <a:gd name="T6" fmla="*/ 47 w 55"/>
                <a:gd name="T7" fmla="*/ 8 h 53"/>
                <a:gd name="T8" fmla="*/ 53 w 55"/>
                <a:gd name="T9" fmla="*/ 16 h 53"/>
                <a:gd name="T10" fmla="*/ 55 w 55"/>
                <a:gd name="T11" fmla="*/ 26 h 53"/>
                <a:gd name="T12" fmla="*/ 53 w 55"/>
                <a:gd name="T13" fmla="*/ 37 h 53"/>
                <a:gd name="T14" fmla="*/ 47 w 55"/>
                <a:gd name="T15" fmla="*/ 45 h 53"/>
                <a:gd name="T16" fmla="*/ 38 w 55"/>
                <a:gd name="T17" fmla="*/ 51 h 53"/>
                <a:gd name="T18" fmla="*/ 28 w 55"/>
                <a:gd name="T19" fmla="*/ 53 h 53"/>
                <a:gd name="T20" fmla="*/ 0 w 55"/>
                <a:gd name="T21" fmla="*/ 53 h 53"/>
                <a:gd name="T22" fmla="*/ 0 w 55"/>
                <a:gd name="T23" fmla="*/ 0 h 53"/>
                <a:gd name="T24" fmla="*/ 28 w 55"/>
                <a:gd name="T25" fmla="*/ 51 h 53"/>
                <a:gd name="T26" fmla="*/ 38 w 55"/>
                <a:gd name="T27" fmla="*/ 49 h 53"/>
                <a:gd name="T28" fmla="*/ 45 w 55"/>
                <a:gd name="T29" fmla="*/ 44 h 53"/>
                <a:gd name="T30" fmla="*/ 51 w 55"/>
                <a:gd name="T31" fmla="*/ 36 h 53"/>
                <a:gd name="T32" fmla="*/ 53 w 55"/>
                <a:gd name="T33" fmla="*/ 26 h 53"/>
                <a:gd name="T34" fmla="*/ 51 w 55"/>
                <a:gd name="T35" fmla="*/ 17 h 53"/>
                <a:gd name="T36" fmla="*/ 45 w 55"/>
                <a:gd name="T37" fmla="*/ 9 h 53"/>
                <a:gd name="T38" fmla="*/ 38 w 55"/>
                <a:gd name="T39" fmla="*/ 4 h 53"/>
                <a:gd name="T40" fmla="*/ 28 w 55"/>
                <a:gd name="T41" fmla="*/ 2 h 53"/>
                <a:gd name="T42" fmla="*/ 3 w 55"/>
                <a:gd name="T43" fmla="*/ 2 h 53"/>
                <a:gd name="T44" fmla="*/ 3 w 55"/>
                <a:gd name="T45" fmla="*/ 51 h 53"/>
                <a:gd name="T46" fmla="*/ 28 w 55"/>
                <a:gd name="T4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4" y="5"/>
                    <a:pt x="47" y="8"/>
                  </a:cubicBezTo>
                  <a:cubicBezTo>
                    <a:pt x="49" y="10"/>
                    <a:pt x="51" y="13"/>
                    <a:pt x="53" y="16"/>
                  </a:cubicBezTo>
                  <a:cubicBezTo>
                    <a:pt x="54" y="19"/>
                    <a:pt x="55" y="23"/>
                    <a:pt x="55" y="26"/>
                  </a:cubicBezTo>
                  <a:cubicBezTo>
                    <a:pt x="55" y="30"/>
                    <a:pt x="54" y="34"/>
                    <a:pt x="53" y="37"/>
                  </a:cubicBezTo>
                  <a:cubicBezTo>
                    <a:pt x="51" y="40"/>
                    <a:pt x="49" y="43"/>
                    <a:pt x="47" y="45"/>
                  </a:cubicBezTo>
                  <a:cubicBezTo>
                    <a:pt x="44" y="48"/>
                    <a:pt x="42" y="50"/>
                    <a:pt x="38" y="51"/>
                  </a:cubicBezTo>
                  <a:cubicBezTo>
                    <a:pt x="35" y="53"/>
                    <a:pt x="31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8" y="51"/>
                  </a:moveTo>
                  <a:cubicBezTo>
                    <a:pt x="31" y="51"/>
                    <a:pt x="34" y="50"/>
                    <a:pt x="38" y="49"/>
                  </a:cubicBezTo>
                  <a:cubicBezTo>
                    <a:pt x="41" y="48"/>
                    <a:pt x="43" y="46"/>
                    <a:pt x="45" y="44"/>
                  </a:cubicBezTo>
                  <a:cubicBezTo>
                    <a:pt x="48" y="42"/>
                    <a:pt x="49" y="39"/>
                    <a:pt x="51" y="36"/>
                  </a:cubicBezTo>
                  <a:cubicBezTo>
                    <a:pt x="52" y="33"/>
                    <a:pt x="53" y="30"/>
                    <a:pt x="53" y="26"/>
                  </a:cubicBezTo>
                  <a:cubicBezTo>
                    <a:pt x="53" y="23"/>
                    <a:pt x="52" y="20"/>
                    <a:pt x="51" y="17"/>
                  </a:cubicBezTo>
                  <a:cubicBezTo>
                    <a:pt x="49" y="14"/>
                    <a:pt x="48" y="11"/>
                    <a:pt x="45" y="9"/>
                  </a:cubicBezTo>
                  <a:cubicBezTo>
                    <a:pt x="43" y="7"/>
                    <a:pt x="41" y="5"/>
                    <a:pt x="38" y="4"/>
                  </a:cubicBezTo>
                  <a:cubicBezTo>
                    <a:pt x="34" y="3"/>
                    <a:pt x="31" y="2"/>
                    <a:pt x="28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8" y="51"/>
                    <a:pt x="28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59"/>
            <p:cNvSpPr/>
            <p:nvPr/>
          </p:nvSpPr>
          <p:spPr bwMode="auto">
            <a:xfrm>
              <a:off x="2725738" y="3741738"/>
              <a:ext cx="206375" cy="198437"/>
            </a:xfrm>
            <a:custGeom>
              <a:avLst/>
              <a:gdLst>
                <a:gd name="T0" fmla="*/ 0 w 130"/>
                <a:gd name="T1" fmla="*/ 0 h 125"/>
                <a:gd name="T2" fmla="*/ 130 w 130"/>
                <a:gd name="T3" fmla="*/ 0 h 125"/>
                <a:gd name="T4" fmla="*/ 130 w 130"/>
                <a:gd name="T5" fmla="*/ 5 h 125"/>
                <a:gd name="T6" fmla="*/ 5 w 130"/>
                <a:gd name="T7" fmla="*/ 5 h 125"/>
                <a:gd name="T8" fmla="*/ 5 w 130"/>
                <a:gd name="T9" fmla="*/ 59 h 125"/>
                <a:gd name="T10" fmla="*/ 125 w 130"/>
                <a:gd name="T11" fmla="*/ 59 h 125"/>
                <a:gd name="T12" fmla="*/ 125 w 130"/>
                <a:gd name="T13" fmla="*/ 66 h 125"/>
                <a:gd name="T14" fmla="*/ 5 w 130"/>
                <a:gd name="T15" fmla="*/ 66 h 125"/>
                <a:gd name="T16" fmla="*/ 5 w 130"/>
                <a:gd name="T17" fmla="*/ 120 h 125"/>
                <a:gd name="T18" fmla="*/ 130 w 130"/>
                <a:gd name="T19" fmla="*/ 120 h 125"/>
                <a:gd name="T20" fmla="*/ 130 w 130"/>
                <a:gd name="T21" fmla="*/ 125 h 125"/>
                <a:gd name="T22" fmla="*/ 0 w 130"/>
                <a:gd name="T23" fmla="*/ 125 h 125"/>
                <a:gd name="T24" fmla="*/ 0 w 130"/>
                <a:gd name="T25" fmla="*/ 0 h 125"/>
                <a:gd name="T26" fmla="*/ 0 w 130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125">
                  <a:moveTo>
                    <a:pt x="0" y="0"/>
                  </a:moveTo>
                  <a:lnTo>
                    <a:pt x="130" y="0"/>
                  </a:lnTo>
                  <a:lnTo>
                    <a:pt x="130" y="5"/>
                  </a:lnTo>
                  <a:lnTo>
                    <a:pt x="5" y="5"/>
                  </a:lnTo>
                  <a:lnTo>
                    <a:pt x="5" y="59"/>
                  </a:lnTo>
                  <a:lnTo>
                    <a:pt x="125" y="59"/>
                  </a:lnTo>
                  <a:lnTo>
                    <a:pt x="125" y="66"/>
                  </a:lnTo>
                  <a:lnTo>
                    <a:pt x="5" y="66"/>
                  </a:lnTo>
                  <a:lnTo>
                    <a:pt x="5" y="120"/>
                  </a:lnTo>
                  <a:lnTo>
                    <a:pt x="130" y="120"/>
                  </a:lnTo>
                  <a:lnTo>
                    <a:pt x="130" y="125"/>
                  </a:lnTo>
                  <a:lnTo>
                    <a:pt x="0" y="1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5" name="Freeform 60"/>
            <p:cNvSpPr/>
            <p:nvPr/>
          </p:nvSpPr>
          <p:spPr bwMode="auto">
            <a:xfrm>
              <a:off x="2935288" y="3738563"/>
              <a:ext cx="398462" cy="201612"/>
            </a:xfrm>
            <a:custGeom>
              <a:avLst/>
              <a:gdLst>
                <a:gd name="T0" fmla="*/ 104 w 106"/>
                <a:gd name="T1" fmla="*/ 27 h 54"/>
                <a:gd name="T2" fmla="*/ 102 w 106"/>
                <a:gd name="T3" fmla="*/ 17 h 54"/>
                <a:gd name="T4" fmla="*/ 97 w 106"/>
                <a:gd name="T5" fmla="*/ 9 h 54"/>
                <a:gd name="T6" fmla="*/ 89 w 106"/>
                <a:gd name="T7" fmla="*/ 4 h 54"/>
                <a:gd name="T8" fmla="*/ 79 w 106"/>
                <a:gd name="T9" fmla="*/ 2 h 54"/>
                <a:gd name="T10" fmla="*/ 71 w 106"/>
                <a:gd name="T11" fmla="*/ 4 h 54"/>
                <a:gd name="T12" fmla="*/ 63 w 106"/>
                <a:gd name="T13" fmla="*/ 9 h 54"/>
                <a:gd name="T14" fmla="*/ 58 w 106"/>
                <a:gd name="T15" fmla="*/ 16 h 54"/>
                <a:gd name="T16" fmla="*/ 55 w 106"/>
                <a:gd name="T17" fmla="*/ 27 h 54"/>
                <a:gd name="T18" fmla="*/ 52 w 106"/>
                <a:gd name="T19" fmla="*/ 39 h 54"/>
                <a:gd name="T20" fmla="*/ 46 w 106"/>
                <a:gd name="T21" fmla="*/ 47 h 54"/>
                <a:gd name="T22" fmla="*/ 38 w 106"/>
                <a:gd name="T23" fmla="*/ 53 h 54"/>
                <a:gd name="T24" fmla="*/ 27 w 106"/>
                <a:gd name="T25" fmla="*/ 54 h 54"/>
                <a:gd name="T26" fmla="*/ 17 w 106"/>
                <a:gd name="T27" fmla="*/ 52 h 54"/>
                <a:gd name="T28" fmla="*/ 8 w 106"/>
                <a:gd name="T29" fmla="*/ 46 h 54"/>
                <a:gd name="T30" fmla="*/ 2 w 106"/>
                <a:gd name="T31" fmla="*/ 38 h 54"/>
                <a:gd name="T32" fmla="*/ 0 w 106"/>
                <a:gd name="T33" fmla="*/ 27 h 54"/>
                <a:gd name="T34" fmla="*/ 2 w 106"/>
                <a:gd name="T35" fmla="*/ 17 h 54"/>
                <a:gd name="T36" fmla="*/ 8 w 106"/>
                <a:gd name="T37" fmla="*/ 8 h 54"/>
                <a:gd name="T38" fmla="*/ 17 w 106"/>
                <a:gd name="T39" fmla="*/ 2 h 54"/>
                <a:gd name="T40" fmla="*/ 27 w 106"/>
                <a:gd name="T41" fmla="*/ 0 h 54"/>
                <a:gd name="T42" fmla="*/ 27 w 106"/>
                <a:gd name="T43" fmla="*/ 2 h 54"/>
                <a:gd name="T44" fmla="*/ 17 w 106"/>
                <a:gd name="T45" fmla="*/ 4 h 54"/>
                <a:gd name="T46" fmla="*/ 10 w 106"/>
                <a:gd name="T47" fmla="*/ 9 h 54"/>
                <a:gd name="T48" fmla="*/ 4 w 106"/>
                <a:gd name="T49" fmla="*/ 17 h 54"/>
                <a:gd name="T50" fmla="*/ 2 w 106"/>
                <a:gd name="T51" fmla="*/ 27 h 54"/>
                <a:gd name="T52" fmla="*/ 4 w 106"/>
                <a:gd name="T53" fmla="*/ 37 h 54"/>
                <a:gd name="T54" fmla="*/ 10 w 106"/>
                <a:gd name="T55" fmla="*/ 45 h 54"/>
                <a:gd name="T56" fmla="*/ 17 w 106"/>
                <a:gd name="T57" fmla="*/ 50 h 54"/>
                <a:gd name="T58" fmla="*/ 27 w 106"/>
                <a:gd name="T59" fmla="*/ 52 h 54"/>
                <a:gd name="T60" fmla="*/ 37 w 106"/>
                <a:gd name="T61" fmla="*/ 50 h 54"/>
                <a:gd name="T62" fmla="*/ 44 w 106"/>
                <a:gd name="T63" fmla="*/ 45 h 54"/>
                <a:gd name="T64" fmla="*/ 49 w 106"/>
                <a:gd name="T65" fmla="*/ 38 h 54"/>
                <a:gd name="T66" fmla="*/ 52 w 106"/>
                <a:gd name="T67" fmla="*/ 27 h 54"/>
                <a:gd name="T68" fmla="*/ 55 w 106"/>
                <a:gd name="T69" fmla="*/ 16 h 54"/>
                <a:gd name="T70" fmla="*/ 61 w 106"/>
                <a:gd name="T71" fmla="*/ 7 h 54"/>
                <a:gd name="T72" fmla="*/ 69 w 106"/>
                <a:gd name="T73" fmla="*/ 2 h 54"/>
                <a:gd name="T74" fmla="*/ 79 w 106"/>
                <a:gd name="T75" fmla="*/ 0 h 54"/>
                <a:gd name="T76" fmla="*/ 90 w 106"/>
                <a:gd name="T77" fmla="*/ 2 h 54"/>
                <a:gd name="T78" fmla="*/ 98 w 106"/>
                <a:gd name="T79" fmla="*/ 8 h 54"/>
                <a:gd name="T80" fmla="*/ 104 w 106"/>
                <a:gd name="T81" fmla="*/ 17 h 54"/>
                <a:gd name="T82" fmla="*/ 106 w 106"/>
                <a:gd name="T83" fmla="*/ 27 h 54"/>
                <a:gd name="T84" fmla="*/ 105 w 106"/>
                <a:gd name="T85" fmla="*/ 35 h 54"/>
                <a:gd name="T86" fmla="*/ 102 w 106"/>
                <a:gd name="T87" fmla="*/ 42 h 54"/>
                <a:gd name="T88" fmla="*/ 97 w 106"/>
                <a:gd name="T89" fmla="*/ 48 h 54"/>
                <a:gd name="T90" fmla="*/ 91 w 106"/>
                <a:gd name="T91" fmla="*/ 52 h 54"/>
                <a:gd name="T92" fmla="*/ 91 w 106"/>
                <a:gd name="T93" fmla="*/ 50 h 54"/>
                <a:gd name="T94" fmla="*/ 96 w 106"/>
                <a:gd name="T95" fmla="*/ 46 h 54"/>
                <a:gd name="T96" fmla="*/ 100 w 106"/>
                <a:gd name="T97" fmla="*/ 40 h 54"/>
                <a:gd name="T98" fmla="*/ 103 w 106"/>
                <a:gd name="T99" fmla="*/ 34 h 54"/>
                <a:gd name="T100" fmla="*/ 104 w 106"/>
                <a:gd name="T10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54">
                  <a:moveTo>
                    <a:pt x="104" y="27"/>
                  </a:moveTo>
                  <a:cubicBezTo>
                    <a:pt x="104" y="24"/>
                    <a:pt x="104" y="21"/>
                    <a:pt x="102" y="17"/>
                  </a:cubicBezTo>
                  <a:cubicBezTo>
                    <a:pt x="101" y="14"/>
                    <a:pt x="99" y="12"/>
                    <a:pt x="97" y="9"/>
                  </a:cubicBezTo>
                  <a:cubicBezTo>
                    <a:pt x="95" y="7"/>
                    <a:pt x="92" y="5"/>
                    <a:pt x="89" y="4"/>
                  </a:cubicBezTo>
                  <a:cubicBezTo>
                    <a:pt x="86" y="3"/>
                    <a:pt x="83" y="2"/>
                    <a:pt x="79" y="2"/>
                  </a:cubicBezTo>
                  <a:cubicBezTo>
                    <a:pt x="76" y="2"/>
                    <a:pt x="74" y="3"/>
                    <a:pt x="71" y="4"/>
                  </a:cubicBezTo>
                  <a:cubicBezTo>
                    <a:pt x="68" y="5"/>
                    <a:pt x="66" y="6"/>
                    <a:pt x="63" y="9"/>
                  </a:cubicBezTo>
                  <a:cubicBezTo>
                    <a:pt x="61" y="11"/>
                    <a:pt x="59" y="13"/>
                    <a:pt x="58" y="16"/>
                  </a:cubicBezTo>
                  <a:cubicBezTo>
                    <a:pt x="56" y="20"/>
                    <a:pt x="55" y="23"/>
                    <a:pt x="55" y="27"/>
                  </a:cubicBezTo>
                  <a:cubicBezTo>
                    <a:pt x="54" y="31"/>
                    <a:pt x="53" y="35"/>
                    <a:pt x="52" y="39"/>
                  </a:cubicBezTo>
                  <a:cubicBezTo>
                    <a:pt x="50" y="42"/>
                    <a:pt x="48" y="45"/>
                    <a:pt x="46" y="47"/>
                  </a:cubicBezTo>
                  <a:cubicBezTo>
                    <a:pt x="43" y="49"/>
                    <a:pt x="41" y="51"/>
                    <a:pt x="38" y="53"/>
                  </a:cubicBezTo>
                  <a:cubicBezTo>
                    <a:pt x="34" y="54"/>
                    <a:pt x="31" y="54"/>
                    <a:pt x="27" y="54"/>
                  </a:cubicBezTo>
                  <a:cubicBezTo>
                    <a:pt x="24" y="54"/>
                    <a:pt x="20" y="54"/>
                    <a:pt x="17" y="52"/>
                  </a:cubicBezTo>
                  <a:cubicBezTo>
                    <a:pt x="13" y="51"/>
                    <a:pt x="11" y="49"/>
                    <a:pt x="8" y="46"/>
                  </a:cubicBezTo>
                  <a:cubicBezTo>
                    <a:pt x="6" y="44"/>
                    <a:pt x="4" y="41"/>
                    <a:pt x="2" y="38"/>
                  </a:cubicBezTo>
                  <a:cubicBezTo>
                    <a:pt x="1" y="34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11" y="5"/>
                    <a:pt x="13" y="4"/>
                    <a:pt x="17" y="2"/>
                  </a:cubicBezTo>
                  <a:cubicBezTo>
                    <a:pt x="20" y="1"/>
                    <a:pt x="24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1" y="3"/>
                    <a:pt x="17" y="4"/>
                  </a:cubicBezTo>
                  <a:cubicBezTo>
                    <a:pt x="14" y="5"/>
                    <a:pt x="12" y="7"/>
                    <a:pt x="10" y="9"/>
                  </a:cubicBezTo>
                  <a:cubicBezTo>
                    <a:pt x="7" y="12"/>
                    <a:pt x="6" y="14"/>
                    <a:pt x="4" y="17"/>
                  </a:cubicBezTo>
                  <a:cubicBezTo>
                    <a:pt x="3" y="20"/>
                    <a:pt x="2" y="24"/>
                    <a:pt x="2" y="27"/>
                  </a:cubicBezTo>
                  <a:cubicBezTo>
                    <a:pt x="2" y="31"/>
                    <a:pt x="3" y="34"/>
                    <a:pt x="4" y="37"/>
                  </a:cubicBezTo>
                  <a:cubicBezTo>
                    <a:pt x="6" y="40"/>
                    <a:pt x="7" y="43"/>
                    <a:pt x="10" y="45"/>
                  </a:cubicBezTo>
                  <a:cubicBezTo>
                    <a:pt x="12" y="47"/>
                    <a:pt x="14" y="49"/>
                    <a:pt x="17" y="50"/>
                  </a:cubicBezTo>
                  <a:cubicBezTo>
                    <a:pt x="21" y="51"/>
                    <a:pt x="24" y="52"/>
                    <a:pt x="27" y="52"/>
                  </a:cubicBezTo>
                  <a:cubicBezTo>
                    <a:pt x="31" y="52"/>
                    <a:pt x="34" y="51"/>
                    <a:pt x="37" y="50"/>
                  </a:cubicBezTo>
                  <a:cubicBezTo>
                    <a:pt x="39" y="49"/>
                    <a:pt x="42" y="48"/>
                    <a:pt x="44" y="45"/>
                  </a:cubicBezTo>
                  <a:cubicBezTo>
                    <a:pt x="46" y="43"/>
                    <a:pt x="48" y="41"/>
                    <a:pt x="49" y="38"/>
                  </a:cubicBezTo>
                  <a:cubicBezTo>
                    <a:pt x="51" y="35"/>
                    <a:pt x="52" y="31"/>
                    <a:pt x="52" y="27"/>
                  </a:cubicBezTo>
                  <a:cubicBezTo>
                    <a:pt x="53" y="23"/>
                    <a:pt x="54" y="19"/>
                    <a:pt x="55" y="16"/>
                  </a:cubicBezTo>
                  <a:cubicBezTo>
                    <a:pt x="57" y="13"/>
                    <a:pt x="59" y="10"/>
                    <a:pt x="61" y="7"/>
                  </a:cubicBezTo>
                  <a:cubicBezTo>
                    <a:pt x="63" y="5"/>
                    <a:pt x="66" y="3"/>
                    <a:pt x="69" y="2"/>
                  </a:cubicBezTo>
                  <a:cubicBezTo>
                    <a:pt x="72" y="1"/>
                    <a:pt x="76" y="0"/>
                    <a:pt x="79" y="0"/>
                  </a:cubicBezTo>
                  <a:cubicBezTo>
                    <a:pt x="83" y="0"/>
                    <a:pt x="87" y="1"/>
                    <a:pt x="90" y="2"/>
                  </a:cubicBezTo>
                  <a:cubicBezTo>
                    <a:pt x="93" y="4"/>
                    <a:pt x="96" y="6"/>
                    <a:pt x="98" y="8"/>
                  </a:cubicBezTo>
                  <a:cubicBezTo>
                    <a:pt x="101" y="10"/>
                    <a:pt x="103" y="13"/>
                    <a:pt x="104" y="17"/>
                  </a:cubicBezTo>
                  <a:cubicBezTo>
                    <a:pt x="106" y="20"/>
                    <a:pt x="106" y="23"/>
                    <a:pt x="106" y="27"/>
                  </a:cubicBezTo>
                  <a:cubicBezTo>
                    <a:pt x="106" y="30"/>
                    <a:pt x="106" y="33"/>
                    <a:pt x="105" y="35"/>
                  </a:cubicBezTo>
                  <a:cubicBezTo>
                    <a:pt x="104" y="38"/>
                    <a:pt x="103" y="40"/>
                    <a:pt x="102" y="42"/>
                  </a:cubicBezTo>
                  <a:cubicBezTo>
                    <a:pt x="101" y="44"/>
                    <a:pt x="99" y="46"/>
                    <a:pt x="97" y="48"/>
                  </a:cubicBezTo>
                  <a:cubicBezTo>
                    <a:pt x="95" y="49"/>
                    <a:pt x="93" y="51"/>
                    <a:pt x="91" y="5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48"/>
                    <a:pt x="95" y="47"/>
                    <a:pt x="96" y="46"/>
                  </a:cubicBezTo>
                  <a:cubicBezTo>
                    <a:pt x="98" y="44"/>
                    <a:pt x="99" y="42"/>
                    <a:pt x="100" y="40"/>
                  </a:cubicBezTo>
                  <a:cubicBezTo>
                    <a:pt x="102" y="39"/>
                    <a:pt x="103" y="36"/>
                    <a:pt x="103" y="34"/>
                  </a:cubicBezTo>
                  <a:cubicBezTo>
                    <a:pt x="104" y="32"/>
                    <a:pt x="104" y="30"/>
                    <a:pt x="104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6" name="Freeform 61"/>
            <p:cNvSpPr/>
            <p:nvPr/>
          </p:nvSpPr>
          <p:spPr bwMode="auto">
            <a:xfrm>
              <a:off x="3348038" y="3741738"/>
              <a:ext cx="7937" cy="198437"/>
            </a:xfrm>
            <a:custGeom>
              <a:avLst/>
              <a:gdLst>
                <a:gd name="T0" fmla="*/ 0 w 5"/>
                <a:gd name="T1" fmla="*/ 0 h 125"/>
                <a:gd name="T2" fmla="*/ 0 w 5"/>
                <a:gd name="T3" fmla="*/ 125 h 125"/>
                <a:gd name="T4" fmla="*/ 5 w 5"/>
                <a:gd name="T5" fmla="*/ 125 h 125"/>
                <a:gd name="T6" fmla="*/ 5 w 5"/>
                <a:gd name="T7" fmla="*/ 0 h 125"/>
                <a:gd name="T8" fmla="*/ 0 w 5"/>
                <a:gd name="T9" fmla="*/ 0 h 125"/>
                <a:gd name="T10" fmla="*/ 0 w 5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25">
                  <a:moveTo>
                    <a:pt x="0" y="0"/>
                  </a:moveTo>
                  <a:lnTo>
                    <a:pt x="0" y="125"/>
                  </a:lnTo>
                  <a:lnTo>
                    <a:pt x="5" y="12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7" name="Freeform 62"/>
            <p:cNvSpPr/>
            <p:nvPr/>
          </p:nvSpPr>
          <p:spPr bwMode="auto">
            <a:xfrm>
              <a:off x="3375025" y="3738563"/>
              <a:ext cx="201612" cy="201612"/>
            </a:xfrm>
            <a:custGeom>
              <a:avLst/>
              <a:gdLst>
                <a:gd name="T0" fmla="*/ 4 w 54"/>
                <a:gd name="T1" fmla="*/ 37 h 54"/>
                <a:gd name="T2" fmla="*/ 9 w 54"/>
                <a:gd name="T3" fmla="*/ 45 h 54"/>
                <a:gd name="T4" fmla="*/ 17 w 54"/>
                <a:gd name="T5" fmla="*/ 50 h 54"/>
                <a:gd name="T6" fmla="*/ 27 w 54"/>
                <a:gd name="T7" fmla="*/ 52 h 54"/>
                <a:gd name="T8" fmla="*/ 36 w 54"/>
                <a:gd name="T9" fmla="*/ 50 h 54"/>
                <a:gd name="T10" fmla="*/ 44 w 54"/>
                <a:gd name="T11" fmla="*/ 45 h 54"/>
                <a:gd name="T12" fmla="*/ 50 w 54"/>
                <a:gd name="T13" fmla="*/ 37 h 54"/>
                <a:gd name="T14" fmla="*/ 52 w 54"/>
                <a:gd name="T15" fmla="*/ 27 h 54"/>
                <a:gd name="T16" fmla="*/ 52 w 54"/>
                <a:gd name="T17" fmla="*/ 27 h 54"/>
                <a:gd name="T18" fmla="*/ 29 w 54"/>
                <a:gd name="T19" fmla="*/ 27 h 54"/>
                <a:gd name="T20" fmla="*/ 29 w 54"/>
                <a:gd name="T21" fmla="*/ 25 h 54"/>
                <a:gd name="T22" fmla="*/ 54 w 54"/>
                <a:gd name="T23" fmla="*/ 25 h 54"/>
                <a:gd name="T24" fmla="*/ 54 w 54"/>
                <a:gd name="T25" fmla="*/ 27 h 54"/>
                <a:gd name="T26" fmla="*/ 52 w 54"/>
                <a:gd name="T27" fmla="*/ 38 h 54"/>
                <a:gd name="T28" fmla="*/ 46 w 54"/>
                <a:gd name="T29" fmla="*/ 46 h 54"/>
                <a:gd name="T30" fmla="*/ 37 w 54"/>
                <a:gd name="T31" fmla="*/ 52 h 54"/>
                <a:gd name="T32" fmla="*/ 27 w 54"/>
                <a:gd name="T33" fmla="*/ 54 h 54"/>
                <a:gd name="T34" fmla="*/ 16 w 54"/>
                <a:gd name="T35" fmla="*/ 52 h 54"/>
                <a:gd name="T36" fmla="*/ 7 w 54"/>
                <a:gd name="T37" fmla="*/ 46 h 54"/>
                <a:gd name="T38" fmla="*/ 2 w 54"/>
                <a:gd name="T39" fmla="*/ 38 h 54"/>
                <a:gd name="T40" fmla="*/ 0 w 54"/>
                <a:gd name="T41" fmla="*/ 27 h 54"/>
                <a:gd name="T42" fmla="*/ 0 w 54"/>
                <a:gd name="T43" fmla="*/ 27 h 54"/>
                <a:gd name="T44" fmla="*/ 2 w 54"/>
                <a:gd name="T45" fmla="*/ 17 h 54"/>
                <a:gd name="T46" fmla="*/ 7 w 54"/>
                <a:gd name="T47" fmla="*/ 8 h 54"/>
                <a:gd name="T48" fmla="*/ 16 w 54"/>
                <a:gd name="T49" fmla="*/ 2 h 54"/>
                <a:gd name="T50" fmla="*/ 27 w 54"/>
                <a:gd name="T51" fmla="*/ 0 h 54"/>
                <a:gd name="T52" fmla="*/ 35 w 54"/>
                <a:gd name="T53" fmla="*/ 1 h 54"/>
                <a:gd name="T54" fmla="*/ 42 w 54"/>
                <a:gd name="T55" fmla="*/ 4 h 54"/>
                <a:gd name="T56" fmla="*/ 37 w 54"/>
                <a:gd name="T57" fmla="*/ 4 h 54"/>
                <a:gd name="T58" fmla="*/ 32 w 54"/>
                <a:gd name="T59" fmla="*/ 3 h 54"/>
                <a:gd name="T60" fmla="*/ 27 w 54"/>
                <a:gd name="T61" fmla="*/ 2 h 54"/>
                <a:gd name="T62" fmla="*/ 17 w 54"/>
                <a:gd name="T63" fmla="*/ 4 h 54"/>
                <a:gd name="T64" fmla="*/ 9 w 54"/>
                <a:gd name="T65" fmla="*/ 9 h 54"/>
                <a:gd name="T66" fmla="*/ 4 w 54"/>
                <a:gd name="T67" fmla="*/ 17 h 54"/>
                <a:gd name="T68" fmla="*/ 2 w 54"/>
                <a:gd name="T69" fmla="*/ 27 h 54"/>
                <a:gd name="T70" fmla="*/ 4 w 54"/>
                <a:gd name="T7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4">
                  <a:moveTo>
                    <a:pt x="4" y="37"/>
                  </a:moveTo>
                  <a:cubicBezTo>
                    <a:pt x="5" y="40"/>
                    <a:pt x="7" y="43"/>
                    <a:pt x="9" y="45"/>
                  </a:cubicBezTo>
                  <a:cubicBezTo>
                    <a:pt x="11" y="47"/>
                    <a:pt x="14" y="49"/>
                    <a:pt x="17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0" y="52"/>
                    <a:pt x="33" y="51"/>
                    <a:pt x="36" y="50"/>
                  </a:cubicBezTo>
                  <a:cubicBezTo>
                    <a:pt x="39" y="49"/>
                    <a:pt x="42" y="47"/>
                    <a:pt x="44" y="45"/>
                  </a:cubicBezTo>
                  <a:cubicBezTo>
                    <a:pt x="47" y="43"/>
                    <a:pt x="48" y="40"/>
                    <a:pt x="50" y="37"/>
                  </a:cubicBezTo>
                  <a:cubicBezTo>
                    <a:pt x="51" y="34"/>
                    <a:pt x="52" y="3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1"/>
                    <a:pt x="53" y="35"/>
                    <a:pt x="52" y="38"/>
                  </a:cubicBezTo>
                  <a:cubicBezTo>
                    <a:pt x="50" y="41"/>
                    <a:pt x="48" y="44"/>
                    <a:pt x="46" y="46"/>
                  </a:cubicBezTo>
                  <a:cubicBezTo>
                    <a:pt x="43" y="49"/>
                    <a:pt x="41" y="51"/>
                    <a:pt x="37" y="52"/>
                  </a:cubicBezTo>
                  <a:cubicBezTo>
                    <a:pt x="34" y="54"/>
                    <a:pt x="30" y="54"/>
                    <a:pt x="27" y="54"/>
                  </a:cubicBezTo>
                  <a:cubicBezTo>
                    <a:pt x="23" y="54"/>
                    <a:pt x="19" y="54"/>
                    <a:pt x="16" y="52"/>
                  </a:cubicBezTo>
                  <a:cubicBezTo>
                    <a:pt x="13" y="51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0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3" y="4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7" y="2"/>
                    <a:pt x="39" y="3"/>
                    <a:pt x="42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4" y="3"/>
                    <a:pt x="32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3" y="2"/>
                    <a:pt x="20" y="3"/>
                    <a:pt x="17" y="4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2"/>
                    <a:pt x="5" y="14"/>
                    <a:pt x="4" y="17"/>
                  </a:cubicBezTo>
                  <a:cubicBezTo>
                    <a:pt x="2" y="20"/>
                    <a:pt x="2" y="24"/>
                    <a:pt x="2" y="27"/>
                  </a:cubicBezTo>
                  <a:cubicBezTo>
                    <a:pt x="2" y="31"/>
                    <a:pt x="2" y="34"/>
                    <a:pt x="4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8" name="Freeform 63"/>
            <p:cNvSpPr/>
            <p:nvPr/>
          </p:nvSpPr>
          <p:spPr bwMode="auto">
            <a:xfrm>
              <a:off x="3584575" y="3741738"/>
              <a:ext cx="206375" cy="198437"/>
            </a:xfrm>
            <a:custGeom>
              <a:avLst/>
              <a:gdLst>
                <a:gd name="T0" fmla="*/ 125 w 130"/>
                <a:gd name="T1" fmla="*/ 0 h 125"/>
                <a:gd name="T2" fmla="*/ 130 w 130"/>
                <a:gd name="T3" fmla="*/ 0 h 125"/>
                <a:gd name="T4" fmla="*/ 130 w 130"/>
                <a:gd name="T5" fmla="*/ 125 h 125"/>
                <a:gd name="T6" fmla="*/ 125 w 130"/>
                <a:gd name="T7" fmla="*/ 125 h 125"/>
                <a:gd name="T8" fmla="*/ 7 w 130"/>
                <a:gd name="T9" fmla="*/ 7 h 125"/>
                <a:gd name="T10" fmla="*/ 7 w 130"/>
                <a:gd name="T11" fmla="*/ 125 h 125"/>
                <a:gd name="T12" fmla="*/ 0 w 130"/>
                <a:gd name="T13" fmla="*/ 125 h 125"/>
                <a:gd name="T14" fmla="*/ 0 w 130"/>
                <a:gd name="T15" fmla="*/ 0 h 125"/>
                <a:gd name="T16" fmla="*/ 7 w 130"/>
                <a:gd name="T17" fmla="*/ 0 h 125"/>
                <a:gd name="T18" fmla="*/ 125 w 130"/>
                <a:gd name="T19" fmla="*/ 118 h 125"/>
                <a:gd name="T20" fmla="*/ 125 w 130"/>
                <a:gd name="T21" fmla="*/ 0 h 125"/>
                <a:gd name="T22" fmla="*/ 125 w 130"/>
                <a:gd name="T2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125">
                  <a:moveTo>
                    <a:pt x="125" y="0"/>
                  </a:moveTo>
                  <a:lnTo>
                    <a:pt x="130" y="0"/>
                  </a:lnTo>
                  <a:lnTo>
                    <a:pt x="130" y="125"/>
                  </a:lnTo>
                  <a:lnTo>
                    <a:pt x="125" y="125"/>
                  </a:lnTo>
                  <a:lnTo>
                    <a:pt x="7" y="7"/>
                  </a:lnTo>
                  <a:lnTo>
                    <a:pt x="7" y="125"/>
                  </a:lnTo>
                  <a:lnTo>
                    <a:pt x="0" y="125"/>
                  </a:lnTo>
                  <a:lnTo>
                    <a:pt x="0" y="0"/>
                  </a:lnTo>
                  <a:lnTo>
                    <a:pt x="7" y="0"/>
                  </a:lnTo>
                  <a:lnTo>
                    <a:pt x="125" y="118"/>
                  </a:lnTo>
                  <a:lnTo>
                    <a:pt x="125" y="0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64"/>
            <p:cNvSpPr>
              <a:spLocks noEditPoints="1"/>
            </p:cNvSpPr>
            <p:nvPr/>
          </p:nvSpPr>
          <p:spPr bwMode="auto">
            <a:xfrm>
              <a:off x="1849438" y="3194050"/>
              <a:ext cx="490537" cy="484187"/>
            </a:xfrm>
            <a:custGeom>
              <a:avLst/>
              <a:gdLst>
                <a:gd name="T0" fmla="*/ 36 w 131"/>
                <a:gd name="T1" fmla="*/ 6 h 129"/>
                <a:gd name="T2" fmla="*/ 36 w 131"/>
                <a:gd name="T3" fmla="*/ 8 h 129"/>
                <a:gd name="T4" fmla="*/ 30 w 131"/>
                <a:gd name="T5" fmla="*/ 15 h 129"/>
                <a:gd name="T6" fmla="*/ 42 w 131"/>
                <a:gd name="T7" fmla="*/ 22 h 129"/>
                <a:gd name="T8" fmla="*/ 54 w 131"/>
                <a:gd name="T9" fmla="*/ 30 h 129"/>
                <a:gd name="T10" fmla="*/ 22 w 131"/>
                <a:gd name="T11" fmla="*/ 29 h 129"/>
                <a:gd name="T12" fmla="*/ 9 w 131"/>
                <a:gd name="T13" fmla="*/ 47 h 129"/>
                <a:gd name="T14" fmla="*/ 27 w 131"/>
                <a:gd name="T15" fmla="*/ 1 h 129"/>
                <a:gd name="T16" fmla="*/ 26 w 131"/>
                <a:gd name="T17" fmla="*/ 73 h 129"/>
                <a:gd name="T18" fmla="*/ 22 w 131"/>
                <a:gd name="T19" fmla="*/ 54 h 129"/>
                <a:gd name="T20" fmla="*/ 10 w 131"/>
                <a:gd name="T21" fmla="*/ 46 h 129"/>
                <a:gd name="T22" fmla="*/ 22 w 131"/>
                <a:gd name="T23" fmla="*/ 47 h 129"/>
                <a:gd name="T24" fmla="*/ 46 w 131"/>
                <a:gd name="T25" fmla="*/ 46 h 129"/>
                <a:gd name="T26" fmla="*/ 48 w 131"/>
                <a:gd name="T27" fmla="*/ 55 h 129"/>
                <a:gd name="T28" fmla="*/ 33 w 131"/>
                <a:gd name="T29" fmla="*/ 54 h 129"/>
                <a:gd name="T30" fmla="*/ 43 w 131"/>
                <a:gd name="T31" fmla="*/ 73 h 129"/>
                <a:gd name="T32" fmla="*/ 54 w 131"/>
                <a:gd name="T33" fmla="*/ 81 h 129"/>
                <a:gd name="T34" fmla="*/ 33 w 131"/>
                <a:gd name="T35" fmla="*/ 80 h 129"/>
                <a:gd name="T36" fmla="*/ 39 w 131"/>
                <a:gd name="T37" fmla="*/ 105 h 129"/>
                <a:gd name="T38" fmla="*/ 53 w 131"/>
                <a:gd name="T39" fmla="*/ 104 h 129"/>
                <a:gd name="T40" fmla="*/ 27 w 131"/>
                <a:gd name="T41" fmla="*/ 122 h 129"/>
                <a:gd name="T42" fmla="*/ 26 w 131"/>
                <a:gd name="T43" fmla="*/ 108 h 129"/>
                <a:gd name="T44" fmla="*/ 16 w 131"/>
                <a:gd name="T45" fmla="*/ 80 h 129"/>
                <a:gd name="T46" fmla="*/ 0 w 131"/>
                <a:gd name="T47" fmla="*/ 72 h 129"/>
                <a:gd name="T48" fmla="*/ 73 w 131"/>
                <a:gd name="T49" fmla="*/ 75 h 129"/>
                <a:gd name="T50" fmla="*/ 60 w 131"/>
                <a:gd name="T51" fmla="*/ 76 h 129"/>
                <a:gd name="T52" fmla="*/ 61 w 131"/>
                <a:gd name="T53" fmla="*/ 65 h 129"/>
                <a:gd name="T54" fmla="*/ 60 w 131"/>
                <a:gd name="T55" fmla="*/ 32 h 129"/>
                <a:gd name="T56" fmla="*/ 92 w 131"/>
                <a:gd name="T57" fmla="*/ 32 h 129"/>
                <a:gd name="T58" fmla="*/ 105 w 131"/>
                <a:gd name="T59" fmla="*/ 0 h 129"/>
                <a:gd name="T60" fmla="*/ 117 w 131"/>
                <a:gd name="T61" fmla="*/ 6 h 129"/>
                <a:gd name="T62" fmla="*/ 110 w 131"/>
                <a:gd name="T63" fmla="*/ 12 h 129"/>
                <a:gd name="T64" fmla="*/ 106 w 131"/>
                <a:gd name="T65" fmla="*/ 32 h 129"/>
                <a:gd name="T66" fmla="*/ 117 w 131"/>
                <a:gd name="T67" fmla="*/ 43 h 129"/>
                <a:gd name="T68" fmla="*/ 118 w 131"/>
                <a:gd name="T69" fmla="*/ 76 h 129"/>
                <a:gd name="T70" fmla="*/ 106 w 131"/>
                <a:gd name="T71" fmla="*/ 75 h 129"/>
                <a:gd name="T72" fmla="*/ 103 w 131"/>
                <a:gd name="T73" fmla="*/ 114 h 129"/>
                <a:gd name="T74" fmla="*/ 112 w 131"/>
                <a:gd name="T75" fmla="*/ 120 h 129"/>
                <a:gd name="T76" fmla="*/ 131 w 131"/>
                <a:gd name="T77" fmla="*/ 111 h 129"/>
                <a:gd name="T78" fmla="*/ 105 w 131"/>
                <a:gd name="T79" fmla="*/ 128 h 129"/>
                <a:gd name="T80" fmla="*/ 95 w 131"/>
                <a:gd name="T81" fmla="*/ 75 h 129"/>
                <a:gd name="T82" fmla="*/ 74 w 131"/>
                <a:gd name="T83" fmla="*/ 108 h 129"/>
                <a:gd name="T84" fmla="*/ 39 w 131"/>
                <a:gd name="T85" fmla="*/ 122 h 129"/>
                <a:gd name="T86" fmla="*/ 73 w 131"/>
                <a:gd name="T87" fmla="*/ 75 h 129"/>
                <a:gd name="T88" fmla="*/ 83 w 131"/>
                <a:gd name="T89" fmla="*/ 22 h 129"/>
                <a:gd name="T90" fmla="*/ 60 w 131"/>
                <a:gd name="T91" fmla="*/ 5 h 129"/>
                <a:gd name="T92" fmla="*/ 69 w 131"/>
                <a:gd name="T93" fmla="*/ 40 h 129"/>
                <a:gd name="T94" fmla="*/ 109 w 131"/>
                <a:gd name="T95" fmla="*/ 68 h 129"/>
                <a:gd name="T96" fmla="*/ 69 w 131"/>
                <a:gd name="T97" fmla="*/ 4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29">
                  <a:moveTo>
                    <a:pt x="27" y="1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9"/>
                    <a:pt x="33" y="10"/>
                    <a:pt x="32" y="12"/>
                  </a:cubicBezTo>
                  <a:cubicBezTo>
                    <a:pt x="31" y="12"/>
                    <a:pt x="31" y="13"/>
                    <a:pt x="30" y="15"/>
                  </a:cubicBezTo>
                  <a:cubicBezTo>
                    <a:pt x="29" y="18"/>
                    <a:pt x="27" y="20"/>
                    <a:pt x="26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50" y="22"/>
                    <a:pt x="54" y="21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0" y="29"/>
                    <a:pt x="46" y="29"/>
                    <a:pt x="4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30"/>
                    <a:pt x="21" y="31"/>
                    <a:pt x="20" y="32"/>
                  </a:cubicBezTo>
                  <a:cubicBezTo>
                    <a:pt x="15" y="39"/>
                    <a:pt x="12" y="44"/>
                    <a:pt x="9" y="47"/>
                  </a:cubicBezTo>
                  <a:cubicBezTo>
                    <a:pt x="6" y="45"/>
                    <a:pt x="3" y="43"/>
                    <a:pt x="0" y="42"/>
                  </a:cubicBezTo>
                  <a:cubicBezTo>
                    <a:pt x="11" y="33"/>
                    <a:pt x="20" y="20"/>
                    <a:pt x="27" y="1"/>
                  </a:cubicBezTo>
                  <a:close/>
                  <a:moveTo>
                    <a:pt x="16" y="73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19" y="54"/>
                    <a:pt x="15" y="54"/>
                    <a:pt x="10" y="5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2" y="46"/>
                    <a:pt x="13" y="46"/>
                  </a:cubicBezTo>
                  <a:cubicBezTo>
                    <a:pt x="17" y="47"/>
                    <a:pt x="20" y="47"/>
                    <a:pt x="22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9" y="47"/>
                    <a:pt x="42" y="47"/>
                    <a:pt x="46" y="46"/>
                  </a:cubicBezTo>
                  <a:cubicBezTo>
                    <a:pt x="47" y="46"/>
                    <a:pt x="48" y="46"/>
                    <a:pt x="48" y="46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6" y="54"/>
                    <a:pt x="42" y="54"/>
                    <a:pt x="37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5" y="73"/>
                    <a:pt x="49" y="73"/>
                    <a:pt x="54" y="72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1" y="80"/>
                    <a:pt x="47" y="80"/>
                    <a:pt x="43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4" y="108"/>
                    <a:pt x="36" y="107"/>
                    <a:pt x="39" y="105"/>
                  </a:cubicBezTo>
                  <a:cubicBezTo>
                    <a:pt x="41" y="103"/>
                    <a:pt x="46" y="100"/>
                    <a:pt x="52" y="95"/>
                  </a:cubicBezTo>
                  <a:cubicBezTo>
                    <a:pt x="52" y="98"/>
                    <a:pt x="52" y="101"/>
                    <a:pt x="53" y="104"/>
                  </a:cubicBezTo>
                  <a:cubicBezTo>
                    <a:pt x="52" y="104"/>
                    <a:pt x="52" y="105"/>
                    <a:pt x="50" y="106"/>
                  </a:cubicBezTo>
                  <a:cubicBezTo>
                    <a:pt x="39" y="112"/>
                    <a:pt x="31" y="118"/>
                    <a:pt x="27" y="122"/>
                  </a:cubicBezTo>
                  <a:cubicBezTo>
                    <a:pt x="25" y="119"/>
                    <a:pt x="23" y="116"/>
                    <a:pt x="21" y="114"/>
                  </a:cubicBezTo>
                  <a:cubicBezTo>
                    <a:pt x="24" y="113"/>
                    <a:pt x="25" y="111"/>
                    <a:pt x="26" y="108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3" y="80"/>
                    <a:pt x="4" y="80"/>
                    <a:pt x="0" y="8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" y="73"/>
                    <a:pt x="13" y="73"/>
                    <a:pt x="16" y="73"/>
                  </a:cubicBezTo>
                  <a:close/>
                  <a:moveTo>
                    <a:pt x="73" y="75"/>
                  </a:moveTo>
                  <a:cubicBezTo>
                    <a:pt x="71" y="75"/>
                    <a:pt x="71" y="75"/>
                    <a:pt x="71" y="75"/>
                  </a:cubicBezTo>
                  <a:cubicBezTo>
                    <a:pt x="69" y="75"/>
                    <a:pt x="65" y="75"/>
                    <a:pt x="60" y="76"/>
                  </a:cubicBezTo>
                  <a:cubicBezTo>
                    <a:pt x="60" y="76"/>
                    <a:pt x="60" y="75"/>
                    <a:pt x="60" y="75"/>
                  </a:cubicBezTo>
                  <a:cubicBezTo>
                    <a:pt x="61" y="71"/>
                    <a:pt x="61" y="68"/>
                    <a:pt x="61" y="65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1" y="39"/>
                    <a:pt x="61" y="35"/>
                    <a:pt x="60" y="32"/>
                  </a:cubicBezTo>
                  <a:cubicBezTo>
                    <a:pt x="63" y="32"/>
                    <a:pt x="67" y="32"/>
                    <a:pt x="7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1"/>
                    <a:pt x="93" y="31"/>
                  </a:cubicBezTo>
                  <a:cubicBezTo>
                    <a:pt x="101" y="16"/>
                    <a:pt x="105" y="6"/>
                    <a:pt x="105" y="0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5"/>
                    <a:pt x="117" y="5"/>
                    <a:pt x="117" y="6"/>
                  </a:cubicBezTo>
                  <a:cubicBezTo>
                    <a:pt x="117" y="6"/>
                    <a:pt x="117" y="7"/>
                    <a:pt x="115" y="7"/>
                  </a:cubicBezTo>
                  <a:cubicBezTo>
                    <a:pt x="113" y="8"/>
                    <a:pt x="111" y="10"/>
                    <a:pt x="110" y="12"/>
                  </a:cubicBezTo>
                  <a:cubicBezTo>
                    <a:pt x="107" y="19"/>
                    <a:pt x="104" y="26"/>
                    <a:pt x="100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9" y="32"/>
                    <a:pt x="113" y="32"/>
                    <a:pt x="118" y="32"/>
                  </a:cubicBezTo>
                  <a:cubicBezTo>
                    <a:pt x="117" y="36"/>
                    <a:pt x="117" y="39"/>
                    <a:pt x="117" y="4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8"/>
                    <a:pt x="117" y="72"/>
                    <a:pt x="118" y="76"/>
                  </a:cubicBezTo>
                  <a:cubicBezTo>
                    <a:pt x="117" y="76"/>
                    <a:pt x="116" y="76"/>
                    <a:pt x="116" y="76"/>
                  </a:cubicBezTo>
                  <a:cubicBezTo>
                    <a:pt x="112" y="75"/>
                    <a:pt x="109" y="75"/>
                    <a:pt x="106" y="75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03" y="113"/>
                    <a:pt x="103" y="114"/>
                    <a:pt x="103" y="114"/>
                  </a:cubicBezTo>
                  <a:cubicBezTo>
                    <a:pt x="102" y="119"/>
                    <a:pt x="104" y="121"/>
                    <a:pt x="108" y="12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9" y="122"/>
                    <a:pt x="122" y="117"/>
                    <a:pt x="122" y="106"/>
                  </a:cubicBezTo>
                  <a:cubicBezTo>
                    <a:pt x="124" y="110"/>
                    <a:pt x="127" y="111"/>
                    <a:pt x="131" y="111"/>
                  </a:cubicBezTo>
                  <a:cubicBezTo>
                    <a:pt x="130" y="124"/>
                    <a:pt x="124" y="129"/>
                    <a:pt x="113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8" y="128"/>
                    <a:pt x="94" y="125"/>
                    <a:pt x="95" y="118"/>
                  </a:cubicBezTo>
                  <a:cubicBezTo>
                    <a:pt x="95" y="76"/>
                    <a:pt x="95" y="75"/>
                    <a:pt x="95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81" y="90"/>
                    <a:pt x="79" y="101"/>
                    <a:pt x="74" y="108"/>
                  </a:cubicBezTo>
                  <a:cubicBezTo>
                    <a:pt x="70" y="115"/>
                    <a:pt x="61" y="122"/>
                    <a:pt x="47" y="129"/>
                  </a:cubicBezTo>
                  <a:cubicBezTo>
                    <a:pt x="45" y="125"/>
                    <a:pt x="42" y="123"/>
                    <a:pt x="39" y="122"/>
                  </a:cubicBezTo>
                  <a:cubicBezTo>
                    <a:pt x="54" y="117"/>
                    <a:pt x="63" y="112"/>
                    <a:pt x="66" y="107"/>
                  </a:cubicBezTo>
                  <a:cubicBezTo>
                    <a:pt x="71" y="101"/>
                    <a:pt x="73" y="91"/>
                    <a:pt x="73" y="75"/>
                  </a:cubicBezTo>
                  <a:close/>
                  <a:moveTo>
                    <a:pt x="67" y="0"/>
                  </a:moveTo>
                  <a:cubicBezTo>
                    <a:pt x="74" y="7"/>
                    <a:pt x="79" y="14"/>
                    <a:pt x="83" y="22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7"/>
                    <a:pt x="65" y="10"/>
                    <a:pt x="60" y="5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69" y="40"/>
                  </a:moveTo>
                  <a:cubicBezTo>
                    <a:pt x="69" y="68"/>
                    <a:pt x="69" y="68"/>
                    <a:pt x="6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69" y="40"/>
                    <a:pt x="69" y="40"/>
                    <a:pt x="6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0" name="Freeform 65"/>
            <p:cNvSpPr>
              <a:spLocks noEditPoints="1"/>
            </p:cNvSpPr>
            <p:nvPr/>
          </p:nvSpPr>
          <p:spPr bwMode="auto">
            <a:xfrm>
              <a:off x="2384425" y="3194050"/>
              <a:ext cx="457200" cy="484187"/>
            </a:xfrm>
            <a:custGeom>
              <a:avLst/>
              <a:gdLst>
                <a:gd name="T0" fmla="*/ 46 w 122"/>
                <a:gd name="T1" fmla="*/ 59 h 129"/>
                <a:gd name="T2" fmla="*/ 16 w 122"/>
                <a:gd name="T3" fmla="*/ 27 h 129"/>
                <a:gd name="T4" fmla="*/ 8 w 122"/>
                <a:gd name="T5" fmla="*/ 20 h 129"/>
                <a:gd name="T6" fmla="*/ 41 w 122"/>
                <a:gd name="T7" fmla="*/ 20 h 129"/>
                <a:gd name="T8" fmla="*/ 33 w 122"/>
                <a:gd name="T9" fmla="*/ 1 h 129"/>
                <a:gd name="T10" fmla="*/ 43 w 122"/>
                <a:gd name="T11" fmla="*/ 20 h 129"/>
                <a:gd name="T12" fmla="*/ 83 w 122"/>
                <a:gd name="T13" fmla="*/ 0 h 129"/>
                <a:gd name="T14" fmla="*/ 94 w 122"/>
                <a:gd name="T15" fmla="*/ 7 h 129"/>
                <a:gd name="T16" fmla="*/ 87 w 122"/>
                <a:gd name="T17" fmla="*/ 11 h 129"/>
                <a:gd name="T18" fmla="*/ 81 w 122"/>
                <a:gd name="T19" fmla="*/ 20 h 129"/>
                <a:gd name="T20" fmla="*/ 115 w 122"/>
                <a:gd name="T21" fmla="*/ 20 h 129"/>
                <a:gd name="T22" fmla="*/ 106 w 122"/>
                <a:gd name="T23" fmla="*/ 27 h 129"/>
                <a:gd name="T24" fmla="*/ 78 w 122"/>
                <a:gd name="T25" fmla="*/ 59 h 129"/>
                <a:gd name="T26" fmla="*/ 122 w 122"/>
                <a:gd name="T27" fmla="*/ 58 h 129"/>
                <a:gd name="T28" fmla="*/ 114 w 122"/>
                <a:gd name="T29" fmla="*/ 66 h 129"/>
                <a:gd name="T30" fmla="*/ 0 w 122"/>
                <a:gd name="T31" fmla="*/ 66 h 129"/>
                <a:gd name="T32" fmla="*/ 8 w 122"/>
                <a:gd name="T33" fmla="*/ 59 h 129"/>
                <a:gd name="T34" fmla="*/ 22 w 122"/>
                <a:gd name="T35" fmla="*/ 31 h 129"/>
                <a:gd name="T36" fmla="*/ 36 w 122"/>
                <a:gd name="T37" fmla="*/ 49 h 129"/>
                <a:gd name="T38" fmla="*/ 16 w 122"/>
                <a:gd name="T39" fmla="*/ 36 h 129"/>
                <a:gd name="T40" fmla="*/ 23 w 122"/>
                <a:gd name="T41" fmla="*/ 129 h 129"/>
                <a:gd name="T42" fmla="*/ 24 w 122"/>
                <a:gd name="T43" fmla="*/ 118 h 129"/>
                <a:gd name="T44" fmla="*/ 23 w 122"/>
                <a:gd name="T45" fmla="*/ 79 h 129"/>
                <a:gd name="T46" fmla="*/ 33 w 122"/>
                <a:gd name="T47" fmla="*/ 76 h 129"/>
                <a:gd name="T48" fmla="*/ 101 w 122"/>
                <a:gd name="T49" fmla="*/ 75 h 129"/>
                <a:gd name="T50" fmla="*/ 100 w 122"/>
                <a:gd name="T51" fmla="*/ 117 h 129"/>
                <a:gd name="T52" fmla="*/ 91 w 122"/>
                <a:gd name="T53" fmla="*/ 129 h 129"/>
                <a:gd name="T54" fmla="*/ 31 w 122"/>
                <a:gd name="T55" fmla="*/ 119 h 129"/>
                <a:gd name="T56" fmla="*/ 32 w 122"/>
                <a:gd name="T57" fmla="*/ 129 h 129"/>
                <a:gd name="T58" fmla="*/ 32 w 122"/>
                <a:gd name="T59" fmla="*/ 96 h 129"/>
                <a:gd name="T60" fmla="*/ 92 w 122"/>
                <a:gd name="T61" fmla="*/ 83 h 129"/>
                <a:gd name="T62" fmla="*/ 32 w 122"/>
                <a:gd name="T63" fmla="*/ 102 h 129"/>
                <a:gd name="T64" fmla="*/ 92 w 122"/>
                <a:gd name="T65" fmla="*/ 114 h 129"/>
                <a:gd name="T66" fmla="*/ 32 w 122"/>
                <a:gd name="T67" fmla="*/ 102 h 129"/>
                <a:gd name="T68" fmla="*/ 53 w 122"/>
                <a:gd name="T69" fmla="*/ 59 h 129"/>
                <a:gd name="T70" fmla="*/ 70 w 122"/>
                <a:gd name="T71" fmla="*/ 27 h 129"/>
                <a:gd name="T72" fmla="*/ 86 w 122"/>
                <a:gd name="T73" fmla="*/ 51 h 129"/>
                <a:gd name="T74" fmla="*/ 108 w 122"/>
                <a:gd name="T75" fmla="*/ 35 h 129"/>
                <a:gd name="T76" fmla="*/ 107 w 122"/>
                <a:gd name="T77" fmla="*/ 38 h 129"/>
                <a:gd name="T78" fmla="*/ 92 w 122"/>
                <a:gd name="T79" fmla="*/ 5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" h="129">
                  <a:moveTo>
                    <a:pt x="8" y="59"/>
                  </a:moveTo>
                  <a:cubicBezTo>
                    <a:pt x="46" y="59"/>
                    <a:pt x="46" y="59"/>
                    <a:pt x="46" y="5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1" y="27"/>
                    <a:pt x="8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0" y="20"/>
                    <a:pt x="13" y="20"/>
                    <a:pt x="16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6" y="14"/>
                    <a:pt x="31" y="10"/>
                    <a:pt x="27" y="7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8" y="5"/>
                    <a:pt x="43" y="9"/>
                    <a:pt x="48" y="15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7" y="12"/>
                    <a:pt x="81" y="5"/>
                    <a:pt x="83" y="0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6"/>
                    <a:pt x="94" y="7"/>
                    <a:pt x="94" y="7"/>
                  </a:cubicBezTo>
                  <a:cubicBezTo>
                    <a:pt x="94" y="8"/>
                    <a:pt x="93" y="8"/>
                    <a:pt x="91" y="8"/>
                  </a:cubicBezTo>
                  <a:cubicBezTo>
                    <a:pt x="89" y="9"/>
                    <a:pt x="88" y="10"/>
                    <a:pt x="87" y="11"/>
                  </a:cubicBezTo>
                  <a:cubicBezTo>
                    <a:pt x="86" y="12"/>
                    <a:pt x="85" y="13"/>
                    <a:pt x="84" y="15"/>
                  </a:cubicBezTo>
                  <a:cubicBezTo>
                    <a:pt x="82" y="18"/>
                    <a:pt x="81" y="19"/>
                    <a:pt x="81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9" y="20"/>
                    <a:pt x="112" y="20"/>
                    <a:pt x="115" y="20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2" y="27"/>
                    <a:pt x="109" y="27"/>
                    <a:pt x="106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6" y="59"/>
                    <a:pt x="119" y="59"/>
                    <a:pt x="122" y="58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0" y="66"/>
                    <a:pt x="117" y="66"/>
                    <a:pt x="114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6" y="66"/>
                    <a:pt x="3" y="66"/>
                    <a:pt x="0" y="6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59"/>
                    <a:pt x="5" y="59"/>
                    <a:pt x="8" y="59"/>
                  </a:cubicBezTo>
                  <a:close/>
                  <a:moveTo>
                    <a:pt x="16" y="36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2"/>
                    <a:pt x="23" y="33"/>
                  </a:cubicBezTo>
                  <a:cubicBezTo>
                    <a:pt x="29" y="38"/>
                    <a:pt x="33" y="44"/>
                    <a:pt x="36" y="49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6" y="48"/>
                    <a:pt x="21" y="42"/>
                    <a:pt x="16" y="36"/>
                  </a:cubicBezTo>
                  <a:close/>
                  <a:moveTo>
                    <a:pt x="32" y="129"/>
                  </a:moveTo>
                  <a:cubicBezTo>
                    <a:pt x="23" y="129"/>
                    <a:pt x="23" y="129"/>
                    <a:pt x="23" y="129"/>
                  </a:cubicBezTo>
                  <a:cubicBezTo>
                    <a:pt x="23" y="129"/>
                    <a:pt x="23" y="128"/>
                    <a:pt x="23" y="127"/>
                  </a:cubicBezTo>
                  <a:cubicBezTo>
                    <a:pt x="24" y="124"/>
                    <a:pt x="24" y="119"/>
                    <a:pt x="24" y="118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84"/>
                    <a:pt x="24" y="82"/>
                    <a:pt x="23" y="79"/>
                  </a:cubicBezTo>
                  <a:cubicBezTo>
                    <a:pt x="23" y="78"/>
                    <a:pt x="23" y="77"/>
                    <a:pt x="23" y="75"/>
                  </a:cubicBezTo>
                  <a:cubicBezTo>
                    <a:pt x="26" y="76"/>
                    <a:pt x="29" y="76"/>
                    <a:pt x="33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6"/>
                    <a:pt x="97" y="76"/>
                    <a:pt x="101" y="75"/>
                  </a:cubicBezTo>
                  <a:cubicBezTo>
                    <a:pt x="100" y="78"/>
                    <a:pt x="100" y="81"/>
                    <a:pt x="100" y="85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100" y="121"/>
                    <a:pt x="100" y="126"/>
                    <a:pt x="101" y="129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92" y="127"/>
                    <a:pt x="92" y="122"/>
                    <a:pt x="92" y="119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1" y="121"/>
                    <a:pt x="31" y="125"/>
                    <a:pt x="32" y="127"/>
                  </a:cubicBezTo>
                  <a:cubicBezTo>
                    <a:pt x="32" y="128"/>
                    <a:pt x="32" y="129"/>
                    <a:pt x="32" y="129"/>
                  </a:cubicBezTo>
                  <a:close/>
                  <a:moveTo>
                    <a:pt x="32" y="83"/>
                  </a:moveTo>
                  <a:cubicBezTo>
                    <a:pt x="32" y="96"/>
                    <a:pt x="32" y="96"/>
                    <a:pt x="3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32" y="83"/>
                    <a:pt x="32" y="83"/>
                    <a:pt x="32" y="83"/>
                  </a:cubicBezTo>
                  <a:close/>
                  <a:moveTo>
                    <a:pt x="32" y="102"/>
                  </a:moveTo>
                  <a:cubicBezTo>
                    <a:pt x="32" y="114"/>
                    <a:pt x="32" y="114"/>
                    <a:pt x="32" y="114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32" y="102"/>
                    <a:pt x="32" y="102"/>
                    <a:pt x="32" y="102"/>
                  </a:cubicBezTo>
                  <a:close/>
                  <a:moveTo>
                    <a:pt x="53" y="27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53" y="27"/>
                    <a:pt x="53" y="27"/>
                    <a:pt x="53" y="27"/>
                  </a:cubicBezTo>
                  <a:close/>
                  <a:moveTo>
                    <a:pt x="86" y="51"/>
                  </a:moveTo>
                  <a:cubicBezTo>
                    <a:pt x="93" y="42"/>
                    <a:pt x="98" y="35"/>
                    <a:pt x="100" y="30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05" y="38"/>
                    <a:pt x="104" y="39"/>
                    <a:pt x="103" y="41"/>
                  </a:cubicBezTo>
                  <a:cubicBezTo>
                    <a:pt x="100" y="45"/>
                    <a:pt x="96" y="50"/>
                    <a:pt x="92" y="55"/>
                  </a:cubicBezTo>
                  <a:cubicBezTo>
                    <a:pt x="86" y="51"/>
                    <a:pt x="86" y="51"/>
                    <a:pt x="8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1" name="Freeform 66"/>
            <p:cNvSpPr>
              <a:spLocks noEditPoints="1"/>
            </p:cNvSpPr>
            <p:nvPr/>
          </p:nvSpPr>
          <p:spPr bwMode="auto">
            <a:xfrm>
              <a:off x="2913063" y="3246438"/>
              <a:ext cx="258762" cy="374650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6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0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2" name="Freeform 67"/>
            <p:cNvSpPr>
              <a:spLocks noEditPoints="1"/>
            </p:cNvSpPr>
            <p:nvPr/>
          </p:nvSpPr>
          <p:spPr bwMode="auto">
            <a:xfrm>
              <a:off x="3232150" y="3246438"/>
              <a:ext cx="258762" cy="374650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7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9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1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3" name="Freeform 68"/>
            <p:cNvSpPr/>
            <p:nvPr/>
          </p:nvSpPr>
          <p:spPr bwMode="auto">
            <a:xfrm>
              <a:off x="3517900" y="3246438"/>
              <a:ext cx="273050" cy="374650"/>
            </a:xfrm>
            <a:custGeom>
              <a:avLst/>
              <a:gdLst>
                <a:gd name="T0" fmla="*/ 0 w 172"/>
                <a:gd name="T1" fmla="*/ 19 h 236"/>
                <a:gd name="T2" fmla="*/ 0 w 172"/>
                <a:gd name="T3" fmla="*/ 0 h 236"/>
                <a:gd name="T4" fmla="*/ 172 w 172"/>
                <a:gd name="T5" fmla="*/ 0 h 236"/>
                <a:gd name="T6" fmla="*/ 172 w 172"/>
                <a:gd name="T7" fmla="*/ 19 h 236"/>
                <a:gd name="T8" fmla="*/ 96 w 172"/>
                <a:gd name="T9" fmla="*/ 19 h 236"/>
                <a:gd name="T10" fmla="*/ 96 w 172"/>
                <a:gd name="T11" fmla="*/ 236 h 236"/>
                <a:gd name="T12" fmla="*/ 75 w 172"/>
                <a:gd name="T13" fmla="*/ 236 h 236"/>
                <a:gd name="T14" fmla="*/ 75 w 172"/>
                <a:gd name="T15" fmla="*/ 19 h 236"/>
                <a:gd name="T16" fmla="*/ 0 w 172"/>
                <a:gd name="T17" fmla="*/ 19 h 236"/>
                <a:gd name="T18" fmla="*/ 0 w 172"/>
                <a:gd name="T19" fmla="*/ 1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236">
                  <a:moveTo>
                    <a:pt x="0" y="19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72" y="19"/>
                  </a:lnTo>
                  <a:lnTo>
                    <a:pt x="96" y="19"/>
                  </a:lnTo>
                  <a:lnTo>
                    <a:pt x="96" y="236"/>
                  </a:lnTo>
                  <a:lnTo>
                    <a:pt x="75" y="236"/>
                  </a:lnTo>
                  <a:lnTo>
                    <a:pt x="75" y="19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4" name="Freeform 69"/>
            <p:cNvSpPr/>
            <p:nvPr/>
          </p:nvSpPr>
          <p:spPr bwMode="auto">
            <a:xfrm>
              <a:off x="903288" y="3141663"/>
              <a:ext cx="434975" cy="801687"/>
            </a:xfrm>
            <a:custGeom>
              <a:avLst/>
              <a:gdLst>
                <a:gd name="T0" fmla="*/ 0 w 274"/>
                <a:gd name="T1" fmla="*/ 0 h 505"/>
                <a:gd name="T2" fmla="*/ 0 w 274"/>
                <a:gd name="T3" fmla="*/ 505 h 505"/>
                <a:gd name="T4" fmla="*/ 274 w 274"/>
                <a:gd name="T5" fmla="*/ 0 h 505"/>
                <a:gd name="T6" fmla="*/ 0 w 274"/>
                <a:gd name="T7" fmla="*/ 0 h 505"/>
                <a:gd name="T8" fmla="*/ 0 w 274"/>
                <a:gd name="T9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505">
                  <a:moveTo>
                    <a:pt x="0" y="0"/>
                  </a:moveTo>
                  <a:lnTo>
                    <a:pt x="0" y="505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5" name="Freeform 70"/>
            <p:cNvSpPr/>
            <p:nvPr/>
          </p:nvSpPr>
          <p:spPr bwMode="auto">
            <a:xfrm>
              <a:off x="1095375" y="3198813"/>
              <a:ext cx="625475" cy="744537"/>
            </a:xfrm>
            <a:custGeom>
              <a:avLst/>
              <a:gdLst>
                <a:gd name="T0" fmla="*/ 231 w 394"/>
                <a:gd name="T1" fmla="*/ 0 h 469"/>
                <a:gd name="T2" fmla="*/ 153 w 394"/>
                <a:gd name="T3" fmla="*/ 136 h 469"/>
                <a:gd name="T4" fmla="*/ 217 w 394"/>
                <a:gd name="T5" fmla="*/ 221 h 469"/>
                <a:gd name="T6" fmla="*/ 90 w 394"/>
                <a:gd name="T7" fmla="*/ 259 h 469"/>
                <a:gd name="T8" fmla="*/ 0 w 394"/>
                <a:gd name="T9" fmla="*/ 417 h 469"/>
                <a:gd name="T10" fmla="*/ 175 w 394"/>
                <a:gd name="T11" fmla="*/ 356 h 469"/>
                <a:gd name="T12" fmla="*/ 255 w 394"/>
                <a:gd name="T13" fmla="*/ 469 h 469"/>
                <a:gd name="T14" fmla="*/ 241 w 394"/>
                <a:gd name="T15" fmla="*/ 335 h 469"/>
                <a:gd name="T16" fmla="*/ 394 w 394"/>
                <a:gd name="T17" fmla="*/ 283 h 469"/>
                <a:gd name="T18" fmla="*/ 231 w 394"/>
                <a:gd name="T19" fmla="*/ 0 h 469"/>
                <a:gd name="T20" fmla="*/ 231 w 394"/>
                <a:gd name="T21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469">
                  <a:moveTo>
                    <a:pt x="231" y="0"/>
                  </a:moveTo>
                  <a:lnTo>
                    <a:pt x="153" y="136"/>
                  </a:lnTo>
                  <a:lnTo>
                    <a:pt x="217" y="221"/>
                  </a:lnTo>
                  <a:lnTo>
                    <a:pt x="90" y="259"/>
                  </a:lnTo>
                  <a:lnTo>
                    <a:pt x="0" y="417"/>
                  </a:lnTo>
                  <a:lnTo>
                    <a:pt x="175" y="356"/>
                  </a:lnTo>
                  <a:lnTo>
                    <a:pt x="255" y="469"/>
                  </a:lnTo>
                  <a:lnTo>
                    <a:pt x="241" y="335"/>
                  </a:lnTo>
                  <a:lnTo>
                    <a:pt x="394" y="283"/>
                  </a:lnTo>
                  <a:lnTo>
                    <a:pt x="231" y="0"/>
                  </a:lnTo>
                  <a:lnTo>
                    <a:pt x="2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55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3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33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6" presetClass="entr" presetSubtype="2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1740</Words>
  <Application>WPS 演示</Application>
  <PresentationFormat>全屏显示(16:9)</PresentationFormat>
  <Paragraphs>173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Rockwell Extra</vt:lpstr>
      <vt:lpstr>BenguiatGot Bk BT</vt:lpstr>
      <vt:lpstr>Bauhaus Md BT</vt:lpstr>
      <vt:lpstr>方正中等线简体</vt:lpstr>
      <vt:lpstr>方正大黑简体</vt:lpstr>
      <vt:lpstr>Malgun Gothic</vt:lpstr>
      <vt:lpstr>Arial Black</vt:lpstr>
      <vt:lpstr>굴림</vt:lpstr>
      <vt:lpstr>Gulim</vt:lpstr>
      <vt:lpstr>Rockwell Extra Bold</vt:lpstr>
      <vt:lpstr>方正综艺简体</vt:lpstr>
      <vt:lpstr>Rockwell</vt:lpstr>
      <vt:lpstr>A bite</vt:lpstr>
      <vt:lpstr>Bauhaus</vt:lpstr>
      <vt:lpstr>Arial Unicode MS</vt:lpstr>
      <vt:lpstr>等线</vt:lpstr>
      <vt:lpstr>Adobe Myungjo Std 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M120207D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2012-10-15T07:00:00Z</dcterms:created>
  <dcterms:modified xsi:type="dcterms:W3CDTF">2018-08-28T06:26:13Z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