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Berlin Sans FB" panose="020E0602020502020306" pitchFamily="34" charset="0"/>
      <p:regular r:id="rId19"/>
      <p:bold r:id="rId20"/>
    </p:embeddedFont>
    <p:embeddedFont>
      <p:font typeface="微软雅黑" panose="020B0503020204020204" pitchFamily="34" charset="-122"/>
      <p:regular r:id="rId21"/>
    </p:embeddedFont>
    <p:embeddedFont>
      <p:font typeface="方正超粗黑简体" panose="03000509000000000000" pitchFamily="65" charset="-122"/>
      <p:regular r:id="rId22"/>
    </p:embeddedFont>
    <p:embeddedFont>
      <p:font typeface="等线" panose="02010600030101010101" charset="-122"/>
      <p:regular r:id="rId23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94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5C2E7A-3E8D-4E0B-BA89-A55E37F6CDE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68B866C-FF2A-4395-AA4B-BADC1050CF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383FB-AD24-4E3A-9495-B796F5FA704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735B8-F54B-4B97-8CE9-1BF905E45D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30E49-AA6E-4411-AC5F-D6BB9168648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2B238-CB6A-40BA-A71F-1486F1FA88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47C6C-8751-453B-A527-3AFD73CD564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C4A222-CB53-4EF3-8D2F-5E9AB437236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C6634-2FB5-468C-B556-918E0555DB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0C285-33A2-44C0-8F62-224CD1FD9B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5772D-5D5F-4AF6-AE02-259C2A1CD1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AD201-F2E9-4B0E-B056-FAFD19A71BF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895A4-BED0-461C-B372-774DBFE68F8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0CD65-3CA7-40B1-ACF8-531552BAF7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E5D50-A89D-4EC8-A2D5-B013BB19E8B0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DF552-D5A3-4C27-9032-6B9DD222B9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9113C4-26AD-4348-BBE8-8F1B09A66F8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BFC55-CF9C-4C79-B5DC-5F71CA6BB47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F0122-B116-4962-B840-C14B1B13EA0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C0B7D-DCA7-46D1-904F-51586C1B0B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BDC78-B8F0-4DE4-A7F8-B9CBFB12500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0AE30-D872-48A3-8DB2-CE75961887E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3CB3C-5FAC-4954-97BF-4F366A1A2B8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0E697-4D93-4968-9C47-2FC41D9FDF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945CEF-6DC9-4C6C-8B0A-548AD927F35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D774D5B-E35B-479D-AE85-98624B3EF2BF}" type="slidenum">
              <a:rPr lang="zh-CN" altLang="en-US"/>
            </a:fld>
            <a:endParaRPr lang="zh-CN" altLang="en-US"/>
          </a:p>
        </p:txBody>
      </p:sp>
      <p:pic>
        <p:nvPicPr>
          <p:cNvPr id="1029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9142413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77488">
                <a:srgbClr val="001133">
                  <a:alpha val="49000"/>
                </a:srgbClr>
              </a:gs>
              <a:gs pos="57000">
                <a:srgbClr val="002060">
                  <a:alpha val="18000"/>
                </a:srgbClr>
              </a:gs>
              <a:gs pos="100000">
                <a:schemeClr val="tx1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70375" y="91804"/>
            <a:ext cx="280397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gradFill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</a:t>
            </a:r>
            <a:endParaRPr lang="zh-CN" altLang="en-US" sz="4000" b="1" dirty="0">
              <a:gradFill>
                <a:gsLst>
                  <a:gs pos="1000">
                    <a:schemeClr val="bg1"/>
                  </a:gs>
                  <a:gs pos="36000">
                    <a:schemeClr val="bg1"/>
                  </a:gs>
                  <a:gs pos="53000">
                    <a:schemeClr val="bg1">
                      <a:lumMod val="65000"/>
                    </a:schemeClr>
                  </a:gs>
                  <a:gs pos="66000">
                    <a:schemeClr val="bg1">
                      <a:lumMod val="85000"/>
                    </a:schemeClr>
                  </a:gs>
                  <a:gs pos="85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</a:gra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0" y="812800"/>
            <a:ext cx="9144000" cy="158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 flipV="1">
            <a:off x="0" y="736600"/>
            <a:ext cx="2960688" cy="47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9142413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77488">
                <a:srgbClr val="001133">
                  <a:alpha val="49000"/>
                </a:srgbClr>
              </a:gs>
              <a:gs pos="57000">
                <a:srgbClr val="002060">
                  <a:alpha val="18000"/>
                </a:srgbClr>
              </a:gs>
              <a:gs pos="100000">
                <a:schemeClr val="tx1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-2279986" y="3448049"/>
            <a:ext cx="10236536" cy="878309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9" y="5328488"/>
            <a:ext cx="99899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1112" y="5391671"/>
            <a:ext cx="99899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6672" y="5387360"/>
            <a:ext cx="938077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8008" y="5410674"/>
            <a:ext cx="49885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8532" y="5402513"/>
            <a:ext cx="99899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7652" y="6598135"/>
            <a:ext cx="938077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2283" y="6316797"/>
            <a:ext cx="938077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80831" y="6725480"/>
            <a:ext cx="938077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375" y="1775461"/>
            <a:ext cx="595547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gradFill flip="none" rotWithShape="1"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</a:t>
            </a:r>
            <a:endParaRPr lang="zh-CN" altLang="en-US" sz="8800" b="1" dirty="0">
              <a:gradFill flip="none" rotWithShape="1">
                <a:gsLst>
                  <a:gs pos="1000">
                    <a:schemeClr val="bg1"/>
                  </a:gs>
                  <a:gs pos="36000">
                    <a:schemeClr val="bg1"/>
                  </a:gs>
                  <a:gs pos="53000">
                    <a:schemeClr val="bg1">
                      <a:lumMod val="65000"/>
                    </a:schemeClr>
                  </a:gs>
                  <a:gs pos="66000">
                    <a:schemeClr val="bg1">
                      <a:lumMod val="85000"/>
                    </a:schemeClr>
                  </a:gs>
                  <a:gs pos="85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349250" y="2962275"/>
            <a:ext cx="4197350" cy="638175"/>
            <a:chOff x="1451077" y="543484"/>
            <a:chExt cx="4197578" cy="638712"/>
          </a:xfrm>
        </p:grpSpPr>
        <p:sp>
          <p:nvSpPr>
            <p:cNvPr id="18" name="TextBox 17"/>
            <p:cNvSpPr txBox="1"/>
            <p:nvPr/>
          </p:nvSpPr>
          <p:spPr>
            <a:xfrm>
              <a:off x="1451077" y="543484"/>
              <a:ext cx="2749699" cy="368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200" dirty="0">
                  <a:solidFill>
                    <a:schemeClr val="bg1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上海锐普广告有限公司</a:t>
              </a:r>
              <a:endParaRPr lang="zh-CN" altLang="en-US" spc="200" dirty="0">
                <a:solidFill>
                  <a:schemeClr val="bg1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grpSp>
          <p:nvGrpSpPr>
            <p:cNvPr id="3093" name="组合 4"/>
            <p:cNvGrpSpPr/>
            <p:nvPr/>
          </p:nvGrpSpPr>
          <p:grpSpPr bwMode="auto">
            <a:xfrm>
              <a:off x="1472790" y="782086"/>
              <a:ext cx="4175865" cy="400110"/>
              <a:chOff x="3249635" y="948341"/>
              <a:chExt cx="4175865" cy="400110"/>
            </a:xfrm>
          </p:grpSpPr>
          <p:sp>
            <p:nvSpPr>
              <p:cNvPr id="20" name="TextBox 23"/>
              <p:cNvSpPr txBox="1">
                <a:spLocks noChangeArrowheads="1"/>
              </p:cNvSpPr>
              <p:nvPr/>
            </p:nvSpPr>
            <p:spPr bwMode="auto">
              <a:xfrm>
                <a:off x="3250148" y="948065"/>
                <a:ext cx="2157530" cy="40038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40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大黑简体" panose="02010601030101010101" pitchFamily="65" charset="-122"/>
                    <a:ea typeface="方正大黑简体" panose="02010601030101010101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>
                    <a:effectLst/>
                    <a:latin typeface="Berlin Sans FB" panose="020E0602020502020306" pitchFamily="34" charset="0"/>
                    <a:ea typeface="方正细等线简体" panose="02010601030101010101" pitchFamily="65" charset="-122"/>
                  </a:rPr>
                  <a:t>POWERPOINT</a:t>
                </a:r>
                <a:endParaRPr lang="zh-CN" altLang="zh-CN" sz="2000" dirty="0">
                  <a:effectLst/>
                  <a:latin typeface="Berlin Sans FB" panose="020E0602020502020306" pitchFamily="34" charset="0"/>
                  <a:ea typeface="方正细等线简体" panose="02010601030101010101" pitchFamily="65" charset="-122"/>
                </a:endParaRPr>
              </a:p>
            </p:txBody>
          </p:sp>
          <p:sp>
            <p:nvSpPr>
              <p:cNvPr id="21" name="副标题 2"/>
              <p:cNvSpPr txBox="1"/>
              <p:nvPr/>
            </p:nvSpPr>
            <p:spPr bwMode="auto">
              <a:xfrm>
                <a:off x="5240981" y="1013207"/>
                <a:ext cx="2184519" cy="246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pc="200">
                    <a:solidFill>
                      <a:schemeClr val="bg1"/>
                    </a:solidFill>
                    <a:latin typeface="方正细等线简体" panose="02010601030101010101" pitchFamily="65" charset="-122"/>
                    <a:ea typeface="方正细等线简体" panose="02010601030101010101" pitchFamily="65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sz="1000" spc="300" dirty="0"/>
                  <a:t>适用于商务及相关类别演示</a:t>
                </a:r>
                <a:endParaRPr lang="zh-CN" altLang="en-US" sz="1000" spc="3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4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0988E-6 C 0.00035 -0.02345 -0.00034 -0.10802 0.00382 -0.15154 C 0.00486 -0.16327 0.0066 -0.17345 0.00782 -0.18426 C 0.00903 -0.19352 0.01545 -0.20864 0.01545 -0.20833 C 0.01736 -0.225 0.01858 -0.2358 0.02327 -0.24907 C 0.0257 -0.27006 0.0283 -0.28271 0.03681 -0.29444 C 0.03889 -0.31821 0.04271 -0.32994 0.05226 -0.34352 C 0.05764 -0.36635 0.05973 -0.35956 0.0658 -0.37685 C 0.07396 -0.39784 0.08594 -0.42191 0.09861 -0.42963 C 0.10348 -0.4395 0.10782 -0.44537 0.11407 -0.44969 C 0.11598 -0.45277 0.11789 -0.45555 0.12014 -0.45802 C 0.12257 -0.46173 0.12535 -0.46327 0.12761 -0.46666 C 0.13334 -0.47407 0.13664 -0.48179 0.14341 -0.48703 C 0.14584 -0.49105 0.14827 -0.49537 0.15105 -0.49907 C 0.15348 -0.50185 0.15643 -0.50339 0.15886 -0.5071 C 0.16025 -0.50956 0.16111 -0.51296 0.16268 -0.51543 C 0.16424 -0.51913 0.1665 -0.52098 0.16841 -0.52376 C 0.17066 -0.54166 0.17153 -0.54629 0.18004 -0.55216 C 0.19254 -0.57716 0.20643 -0.59753 0.22066 -0.61759 C 0.22778 -0.62808 0.23073 -0.64413 0.2382 -0.65401 C 0.24462 -0.67469 0.24636 -0.68271 0.25556 -0.69568 C 0.2599 -0.70895 0.2599 -0.72098 0.26528 -0.7324 C 0.26806 -0.75031 0.2724 -0.76697 0.27882 -0.78086 C 0.28247 -0.81975 0.28334 -0.84321 0.28455 -0.88765 C 0.28403 -1.00185 0.28264 -1.11635 0.28264 -1.23024 C 0.28264 -1.25802 0.28334 -1.27685 0.29236 -1.29598 C 0.29532 -1.31389 0.29914 -1.31605 0.30782 -1.32037 C 0.32691 -1.36049 0.35313 -1.38673 0.37952 -1.39722 C 0.40035 -1.42037 0.42414 -1.43024 0.44723 -1.43456 C 0.45295 -1.43889 0.45886 -1.44259 0.46459 -1.4466 C 0.4665 -1.44784 0.46858 -1.44907 0.47049 -1.45061 C 0.4724 -1.45185 0.47622 -1.45463 0.47622 -1.45432 C 0.48108 -1.46543 0.48611 -1.46635 0.49167 -1.47561 C 0.49723 -1.48395 0.49358 -1.48333 0.49757 -1.48333 L 0.52292 -1.51666 " pathEditMode="relative" rAng="0" ptsTypes="fffffffffffffffffffffffffffffffffAA">
                                      <p:cBhvr>
                                        <p:cTn id="6" dur="4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8" y="-7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400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9.44444E-6 1.11111E-6 C 0.00105 -0.01297 0.00105 -0.02624 0.00313 -0.03889 C 0.00417 -0.04537 0.00764 -0.04969 0.00938 -0.05556 C 0.01285 -0.06821 0.01563 -0.08148 0.01876 -0.09445 C 0.0231 -0.11235 0.02466 -0.1321 0.02813 -0.15 C 0.03351 -0.22655 0.03334 -0.20309 0.02813 -0.31667 C 0.02691 -0.3429 0.01823 -0.37068 0.01251 -0.39476 C 0.00452 -0.42778 -0.00815 -0.4534 -0.01874 -0.48334 C -0.04027 -0.54476 -0.00781 -0.46482 -0.03437 -0.52778 C -0.03541 -0.5355 -0.03541 -0.54352 -0.03749 -0.55 C -0.03975 -0.55679 -0.04409 -0.5605 -0.04687 -0.56667 C -0.05156 -0.57747 -0.0552 -0.58889 -0.05937 -0.60031 C -0.06128 -0.60494 -0.06093 -0.61173 -0.06249 -0.61698 C -0.06614 -0.6284 -0.07256 -0.63735 -0.07499 -0.65 C -0.08229 -0.6892 -0.07274 -0.64074 -0.08437 -0.68889 C -0.08871 -0.70648 -0.09027 -0.72624 -0.09374 -0.74445 C -0.09236 -0.77809 -0.09531 -0.81389 -0.08749 -0.84476 C -0.08281 -0.86297 -0.07673 -0.88025 -0.06874 -0.89445 C -0.06249 -0.90556 -0.05486 -0.91513 -0.04999 -0.92809 C -0.04791 -0.93334 -0.04635 -0.93982 -0.04374 -0.94476 C -0.03541 -0.95926 -0.03159 -0.95371 -0.02187 -0.96667 C -0.01041 -0.9821 0.00018 -1.00834 0.00938 -1.02778 C 0.01181 -1.03303 0.01303 -1.03982 0.01563 -1.04445 C 0.01823 -1.04908 0.0224 -1.05124 0.02501 -1.05556 C 0.04462 -1.09043 0.05105 -1.13303 0.05938 -1.17778 C 0.06945 -1.23148 0.0533 -1.14815 0.06876 -1.21667 C 0.07119 -1.22747 0.07501 -1.25 0.07501 -1.25 C 0.07848 -1.34815 0.07813 -1.30926 0.07813 -1.36667 " pathEditMode="relative" ptsTypes="fffffffffffffffffffffffffffA">
                                      <p:cBhvr>
                                        <p:cTn id="10" dur="5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12" dur="5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400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61111E-6 5.18519E-6 C 0.00608 -0.02684 0.01303 -0.07345 0.02188 -0.09999 C 0.03334 -0.13394 0.0356 -0.13055 0.04376 -0.16666 C 0.05157 -0.20123 0.05626 -0.23333 0.06563 -0.26666 C 0.0691 -0.29783 0.07014 -0.32715 0.07813 -0.35555 C 0.07987 -0.37067 0.08438 -0.38487 0.08438 -0.39999 C 0.08438 -0.4037 0.08421 -0.50092 0.07813 -0.53333 C 0.07483 -0.55061 0.06893 -0.56635 0.06563 -0.58333 C 0.06355 -0.59413 0.06233 -0.61172 0.05938 -0.62221 C 0.04948 -0.65709 0.03907 -0.68672 0.02501 -0.71666 C 0.01146 -0.74567 0.02709 -0.73055 8.61111E-6 -0.76666 C -0.01128 -0.78178 -0.0217 -0.79999 -0.03437 -0.8111 C -0.04791 -0.82314 -0.04114 -0.80863 -0.05624 -0.82808 C -0.08177 -0.86018 -0.04618 -0.83086 -0.08124 -0.85555 C -0.09045 -0.87191 -0.09687 -0.88147 -0.10937 -0.88888 C -0.11388 -0.90092 -0.12048 -0.91018 -0.12499 -0.92221 C -0.1269 -0.92715 -0.12604 -0.93425 -0.12812 -0.93919 C -0.13142 -0.94629 -0.1368 -0.94937 -0.14062 -0.95555 C -0.14722 -0.96604 -0.15312 -0.97777 -0.15937 -0.98888 C -0.16701 -1.00246 -0.16909 -1.02314 -0.17499 -1.03888 C -0.18715 -1.07129 -0.18541 -1.05586 -0.19687 -1.09999 C -0.19965 -1.11049 -0.20017 -1.12283 -0.20312 -1.13363 C -0.20642 -1.14567 -0.2118 -1.15524 -0.21562 -1.16697 C -0.22291 -1.18857 -0.22534 -1.20863 -0.22812 -1.23333 C -0.22517 -1.3003 -0.23159 -1.32592 -0.19999 -1.3611 C -0.196 -1.36542 -0.19166 -1.36851 -0.18749 -1.37221 C -0.18142 -1.40462 -0.18906 -1.37499 -0.17499 -1.39999 C -0.17239 -1.40462 -0.16874 -1.41666 -0.16874 -1.41666 " pathEditMode="relative" ptsTypes="fffffffffffffffffffffffffffA">
                                      <p:cBhvr>
                                        <p:cTn id="1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4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400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7 2.59259E-6 C -0.00712 -0.03765 -2.77778E-7 0.00864 -2.77778E-7 -0.05 C -2.77778E-7 -0.1 0.01563 -0.20185 -0.01562 -0.23889 C -0.02917 -0.275 -0.01267 -0.23889 -0.03437 -0.26142 C -0.03819 -0.26512 -0.0401 -0.27315 -0.04375 -0.27778 C -0.05538 -0.29259 -0.07101 -0.29753 -0.08437 -0.30556 C -0.09861 -0.31389 -0.11042 -0.32685 -0.125 -0.33333 C -0.12812 -0.33704 -0.13108 -0.34136 -0.13437 -0.34444 C -0.13733 -0.34691 -0.14115 -0.3463 -0.14375 -0.35 C -0.14774 -0.35617 -0.14931 -0.36605 -0.15312 -0.37222 C -0.15868 -0.38117 -0.17187 -0.39444 -0.17187 -0.39444 C -0.17865 -0.43025 -0.16979 -0.39136 -0.18437 -0.42778 C -0.20486 -0.47932 -0.17569 -0.42346 -0.2 -0.46667 C -0.20608 -0.49969 -0.19896 -0.46698 -0.2125 -0.50556 C -0.23403 -0.56667 -0.20156 -0.48704 -0.22812 -0.55 C -0.24132 -0.62037 -0.23576 -0.70247 -0.23125 -0.77222 C -0.23073 -0.78148 -0.22483 -0.78673 -0.22187 -0.79444 C -0.21753 -0.80525 -0.21181 -0.81512 -0.20937 -0.82778 C -0.19861 -0.88549 -0.16458 -0.92346 -0.1375 -0.95556 C -0.1151 -0.9821 -0.12604 -0.97469 -0.10625 -0.98364 C -0.0941 -1.01574 -0.10712 -0.98488 -0.0875 -1.01667 C -0.05677 -1.06636 -0.07812 -1.04815 -0.04687 -1.06667 C -0.03594 -1.10525 -0.04653 -1.07685 -0.02187 -1.11111 C -0.00747 -1.13117 -0.01441 -1.13179 -2.77778E-7 -1.16111 C 0.00972 -1.18086 0.0309 -1.20154 0.03125 -1.23333 C 0.03229 -1.32963 0.03125 -1.42593 0.03125 -1.52222 " pathEditMode="relative" ptsTypes="fffffffffffffffffffffffffA">
                                      <p:cBhvr>
                                        <p:cTn id="18" dur="5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4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20" dur="5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400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88889E-6 1.85185E-6 C -0.00174 -0.08117 -0.00295 -0.15432 -0.00937 -0.23333 C -0.01042 -0.29259 -0.01059 -0.35185 -0.0125 -0.41111 C -0.01389 -0.45679 -0.05278 -0.50525 -0.07187 -0.52222 C -0.08299 -0.55185 -0.0724 -0.53087 -0.09687 -0.55 C -0.11181 -0.56173 -0.12604 -0.57593 -0.14062 -0.58889 C -0.16024 -0.60648 -0.17986 -0.61821 -0.2 -0.63333 C -0.20434 -0.63673 -0.20816 -0.64198 -0.2125 -0.64475 C -0.24531 -0.66389 -0.28125 -0.67222 -0.3125 -0.7 C -0.31997 -0.70648 -0.33455 -0.71883 -0.34062 -0.72778 C -0.36476 -0.76327 -0.33611 -0.72809 -0.35937 -0.75556 C -0.36823 -0.78704 -0.38021 -0.81729 -0.3875 -0.85 C -0.39497 -0.88303 -0.40069 -0.91574 -0.40625 -0.95 C -0.41076 -1.01512 -0.41111 -0.99691 -0.40625 -1.08333 C -0.40469 -1.10988 -0.40087 -1.10772 -0.39375 -1.13333 C -0.38819 -1.15278 -0.38542 -1.17438 -0.38125 -1.19445 C -0.3776 -1.21142 -0.37257 -1.22747 -0.36875 -1.24445 C -0.36771 -1.25556 -0.36736 -1.26698 -0.36562 -1.27778 C -0.36024 -1.30926 -0.3599 -1.29198 -0.35 -1.31667 C -0.34514 -1.3287 -0.34149 -1.34259 -0.3375 -1.35556 C -0.32951 -1.38117 -0.32292 -1.40772 -0.31562 -1.43333 C -0.30955 -1.45494 -0.29913 -1.47068 -0.29062 -1.48889 C -0.28819 -1.49414 -0.28698 -1.50093 -0.28437 -1.50556 C -0.27969 -1.51389 -0.27344 -1.51945 -0.26875 -1.52778 " pathEditMode="relative" ptsTypes="fffffffffffffffffffffffA">
                                      <p:cBhvr>
                                        <p:cTn id="2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4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400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11111E-6 -3.20988E-6 C -0.01024 -0.06358 -0.02638 -0.12469 -0.05312 -0.17222 C -0.05416 -0.17778 -0.05451 -0.18395 -0.05624 -0.18889 C -0.0618 -0.20463 -0.07499 -0.23333 -0.07499 -0.23333 C -0.08159 -0.27407 -0.08958 -0.2966 -0.09999 -0.33333 C -0.10885 -0.36481 -0.11493 -0.40062 -0.12187 -0.43333 C -0.12447 -0.46173 -0.12864 -0.48827 -0.13124 -0.51667 C -0.12604 -0.60031 -0.1243 -0.6821 -0.08124 -0.73333 C -0.07812 -0.74259 -0.07638 -0.7537 -0.07187 -0.76111 C -0.06302 -0.77531 -0.04618 -0.78951 -0.03437 -0.8 C -0.02795 -0.83457 -0.00763 -0.84259 0.00938 -0.85556 C 0.02032 -0.86389 0.03004 -0.87407 0.04063 -0.88333 C 0.0665 -0.90617 0.03004 -0.86543 0.06251 -0.9 C 0.07344 -0.91173 0.08264 -0.92778 0.09376 -0.93889 C 0.09862 -0.94383 0.10452 -0.94537 0.10938 -0.95 C 0.11598 -0.95648 0.12188 -0.96481 0.12813 -0.97222 C 0.14497 -0.99228 0.16459 -0.99506 0.18126 -1.01667 C 0.18976 -1.02747 0.19792 -1.03889 0.20626 -1.05 C 0.21042 -1.05556 0.21876 -1.06667 0.21876 -1.06667 C 0.22084 -1.07407 0.22327 -1.08117 0.22501 -1.08889 C 0.22744 -1.09969 0.22865 -1.11142 0.23126 -1.12222 C 0.23473 -1.1358 0.23994 -1.14784 0.24376 -1.16111 C 0.2474 -1.19938 0.25087 -1.23333 0.25313 -1.27253 C 0.25296 -1.2787 0.25018 -1.37716 0.24688 -1.4 C 0.24358 -1.42377 0.23316 -1.45556 0.22813 -1.47778 C 0.22414 -1.49568 0.22639 -1.50062 0.22188 -1.51667 C 0.21563 -1.53889 0.20851 -1.55957 0.20313 -1.58333 C 0.20018 -1.5963 0.19896 -1.62068 0.19688 -1.63333 C 0.19532 -1.6429 0.19237 -1.65154 0.19063 -1.66111 C 0.18924 -1.66821 0.18872 -1.67593 0.18751 -1.68333 C 0.18438 -1.70278 0.17813 -1.72469 0.17813 -1.74444 C 0.17813 -1.78148 0.17813 -1.81852 0.17813 -1.85556 " pathEditMode="relative" ptsTypes="fffffffffffffffffffffffffffffffA">
                                      <p:cBhvr>
                                        <p:cTn id="26" dur="4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4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8" dur="4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400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16667E-6 0.00031 C -0.03142 -0.04167 0.0066 0.01697 -0.01562 -0.05556 C -0.01875 -0.06574 -0.02656 -0.06914 -0.03125 -0.07778 C -0.0375 -0.08889 -0.04149 -0.10401 -0.04687 -0.11636 C -0.05365 -0.15278 -0.07153 -0.18148 -0.08125 -0.21636 C -0.08663 -0.23519 -0.09062 -0.27747 -0.09062 -0.27747 C -0.08941 -0.33303 -0.09844 -0.39445 -0.08437 -0.44414 C -0.05747 -0.53982 -0.09045 -0.39815 -0.06875 -0.48858 C -0.06233 -0.51512 -0.05712 -0.53426 -0.04375 -0.54969 C -0.0342 -0.60062 -0.0434 -0.5679 -0.02812 -0.59969 C -0.02465 -0.60679 -0.02257 -0.61574 -0.01875 -0.62191 C -0.01319 -0.63087 -4.16667E-6 -0.64414 -4.16667E-6 -0.64414 C 0.0059 -0.67624 -0.00174 -0.64938 0.0125 -0.66667 C 0.01615 -0.67068 0.01823 -0.6787 0.02188 -0.68303 C 0.03941 -0.70525 0.03663 -0.68056 0.05313 -0.72747 C 0.05833 -0.74228 0.06354 -0.75741 0.06875 -0.77222 C 0.07083 -0.77747 0.075 -0.78858 0.075 -0.78858 C 0.0783 -0.81235 0.08455 -0.82809 0.09063 -0.84969 C 0.08958 -0.92037 0.08941 -0.99043 0.0875 -1.0608 C 0.08698 -1.0784 0.07951 -1.08519 0.075 -1.09969 C 0.07222 -1.10833 0.07101 -1.11821 0.06875 -1.12747 C 0.06684 -1.13549 0.06476 -1.14259 0.0625 -1.14969 C 0.05833 -1.16296 0.05174 -1.17654 0.04688 -1.18858 C 0.04201 -1.20093 0.03958 -1.21574 0.03438 -1.22778 C 0.02882 -1.24012 0.02101 -1.24815 0.01563 -1.2608 C 0.01024 -1.27377 0.0059 -1.28796 -4.16667E-6 -1.3 C -0.0059 -1.31173 -0.01389 -1.32037 -0.01875 -1.33333 C -0.03073 -1.36512 -0.03819 -1.40154 -0.05 -1.43303 C -0.0526 -1.45587 -0.05625 -1.47716 -0.05937 -1.49969 C -0.05833 -1.53117 -0.06007 -1.56327 -0.05625 -1.59414 C -0.05556 -1.6 -0.04913 -1.59568 -0.04687 -1.59969 C -0.04358 -1.60556 -0.04392 -1.61605 -0.04062 -1.62191 C -0.03507 -1.63179 -0.02517 -1.63025 -0.01875 -1.63858 C -0.0151 -1.64321 -0.01319 -1.65124 -0.00937 -1.65525 C -0.00469 -1.66049 0.00139 -1.66173 0.00625 -1.66636 C 0.02396 -1.68333 0.0408 -1.70803 0.05938 -1.72191 C 0.06858 -1.7287 0.07934 -1.7287 0.0875 -1.73858 C 0.10052 -1.75401 0.09323 -1.74815 0.10938 -1.75525 C 0.12517 -1.77407 0.14444 -1.78889 0.1625 -1.79969 C 0.16458 -1.80525 0.1658 -1.81204 0.16875 -1.81636 C 0.17674 -1.82778 0.19688 -1.82407 0.19688 -1.84969 " pathEditMode="relative" ptsTypes="ffffffffffffffffffffffffffffffffffffffffA">
                                      <p:cBhvr>
                                        <p:cTn id="30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4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-21600000">
                                      <p:cBhvr>
                                        <p:cTn id="32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400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33333E-6 2.96296E-6 C 0.00243 -0.05556 0.00417 -0.09908 0.01563 -0.15 C 0.01372 -0.23951 0.02205 -0.33303 -0.01562 -0.4 C -0.01771 -0.40926 -0.01892 -0.41945 -0.02187 -0.42778 C -0.03247 -0.45772 -0.06892 -0.48241 -0.0875 -0.49445 C -0.1092 -0.50834 -0.10451 -0.50186 -0.12187 -0.51112 C -0.12812 -0.51451 -0.14062 -0.52223 -0.14062 -0.52223 C -0.15851 -0.57007 -0.13472 -0.51389 -0.15625 -0.54445 C -0.1592 -0.54877 -0.16024 -0.55556 -0.1625 -0.56112 C -0.17552 -0.59352 -0.18125 -0.6247 -0.19062 -0.66112 C -0.19253 -0.66852 -0.19549 -0.67562 -0.19687 -0.68334 C -0.19965 -0.69784 -0.20312 -0.72778 -0.20312 -0.72778 C -0.20174 -0.81019 -0.2125 -0.91389 -0.18437 -0.98889 C -0.17812 -1.04414 -0.16736 -1.08272 -0.15312 -1.13334 C -0.14844 -1.1497 -0.13976 -1.16266 -0.13437 -1.17778 C -0.10799 -1.25155 -0.13455 -1.18272 -0.12187 -1.22778 C -0.11597 -1.24908 -0.11076 -1.25649 -0.10625 -1.27778 C -0.09983 -1.30865 -0.09566 -1.33457 -0.08437 -1.36112 C -0.07656 -1.47192 -0.07778 -1.5784 -0.10312 -1.68334 C -0.10417 -1.69445 -0.10451 -1.70587 -0.10625 -1.71667 C -0.11962 -1.7963 -0.10694 -1.69414 -0.11562 -1.75556 C -0.11684 -1.76482 -0.11684 -1.77439 -0.11875 -1.78334 C -0.12014 -1.78951 -0.12326 -1.79414 -0.125 -1.8 C -0.13437 -1.83365 -0.13403 -1.85278 -0.14687 -1.88334 C -0.15035 -1.90803 -0.14705 -1.90031 -0.15312 -1.91112 " pathEditMode="relative" ptsTypes="ffffffffffffffffffffffffA">
                                      <p:cBhvr>
                                        <p:cTn id="34" dur="5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4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6" dur="5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9142413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77488">
                <a:srgbClr val="001133">
                  <a:alpha val="49000"/>
                </a:srgbClr>
              </a:gs>
              <a:gs pos="57000">
                <a:srgbClr val="002060">
                  <a:alpha val="18000"/>
                </a:srgbClr>
              </a:gs>
              <a:gs pos="100000">
                <a:schemeClr val="tx1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98450"/>
            <a:ext cx="1571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组合 6"/>
          <p:cNvGrpSpPr/>
          <p:nvPr/>
        </p:nvGrpSpPr>
        <p:grpSpPr bwMode="auto">
          <a:xfrm>
            <a:off x="-2279650" y="1774825"/>
            <a:ext cx="10236200" cy="2551113"/>
            <a:chOff x="-2279986" y="1775461"/>
            <a:chExt cx="10236536" cy="2550897"/>
          </a:xfrm>
        </p:grpSpPr>
        <p:sp>
          <p:nvSpPr>
            <p:cNvPr id="8" name="椭圆 7"/>
            <p:cNvSpPr>
              <a:spLocks noChangeArrowheads="1"/>
            </p:cNvSpPr>
            <p:nvPr/>
          </p:nvSpPr>
          <p:spPr bwMode="auto">
            <a:xfrm>
              <a:off x="-2279986" y="3448049"/>
              <a:ext cx="10236536" cy="878309"/>
            </a:xfrm>
            <a:prstGeom prst="ellipse">
              <a:avLst/>
            </a:prstGeom>
            <a:gradFill rotWithShape="1">
              <a:gsLst>
                <a:gs pos="0">
                  <a:schemeClr val="tx1">
                    <a:lumMod val="93000"/>
                    <a:lumOff val="7000"/>
                  </a:scheme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glow rad="127000">
                <a:srgbClr val="F79524">
                  <a:alpha val="0"/>
                </a:srgbClr>
              </a:glow>
              <a:outerShdw dist="107763" dir="2700000" algn="ctr" rotWithShape="0">
                <a:srgbClr val="535455"/>
              </a:outerShdw>
              <a:softEdge rad="368300"/>
            </a:effectLst>
          </p:spPr>
          <p:txBody>
            <a:bodyPr wrap="none" lIns="92075" tIns="46038" rIns="92075" bIns="46038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162" name="组合 15"/>
            <p:cNvGrpSpPr/>
            <p:nvPr/>
          </p:nvGrpSpPr>
          <p:grpSpPr bwMode="auto">
            <a:xfrm>
              <a:off x="270375" y="1775461"/>
              <a:ext cx="5955476" cy="1825037"/>
              <a:chOff x="270375" y="1775461"/>
              <a:chExt cx="5955476" cy="182503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270375" y="1775461"/>
                <a:ext cx="5955476" cy="144655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8800" b="1" dirty="0">
                    <a:gradFill>
                      <a:gsLst>
                        <a:gs pos="1000">
                          <a:schemeClr val="bg1"/>
                        </a:gs>
                        <a:gs pos="36000">
                          <a:schemeClr val="bg1"/>
                        </a:gs>
                        <a:gs pos="53000">
                          <a:schemeClr val="bg1">
                            <a:lumMod val="65000"/>
                          </a:schemeClr>
                        </a:gs>
                        <a:gs pos="66000">
                          <a:schemeClr val="bg1">
                            <a:lumMod val="85000"/>
                          </a:schemeClr>
                        </a:gs>
                        <a:gs pos="85000">
                          <a:schemeClr val="bg1">
                            <a:lumMod val="95000"/>
                          </a:schemeClr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BUSINESS</a:t>
                </a:r>
                <a:endParaRPr lang="zh-CN" altLang="en-US" sz="8800" b="1" dirty="0">
                  <a:gradFill>
                    <a:gsLst>
                      <a:gs pos="1000">
                        <a:schemeClr val="bg1"/>
                      </a:gs>
                      <a:gs pos="36000">
                        <a:schemeClr val="bg1"/>
                      </a:gs>
                      <a:gs pos="53000">
                        <a:schemeClr val="bg1">
                          <a:lumMod val="65000"/>
                        </a:schemeClr>
                      </a:gs>
                      <a:gs pos="66000">
                        <a:schemeClr val="bg1">
                          <a:lumMod val="85000"/>
                        </a:schemeClr>
                      </a:gs>
                      <a:gs pos="85000">
                        <a:schemeClr val="bg1">
                          <a:lumMod val="95000"/>
                        </a:schemeClr>
                      </a:gs>
                    </a:gsLst>
                    <a:path path="shape">
                      <a:fillToRect l="50000" t="50000" r="50000" b="50000"/>
                    </a:path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6164" name="组合 2"/>
              <p:cNvGrpSpPr/>
              <p:nvPr/>
            </p:nvGrpSpPr>
            <p:grpSpPr bwMode="auto">
              <a:xfrm>
                <a:off x="349135" y="2961786"/>
                <a:ext cx="4197578" cy="638712"/>
                <a:chOff x="1451077" y="543484"/>
                <a:chExt cx="4197578" cy="638712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1450943" y="549271"/>
                  <a:ext cx="2749640" cy="363506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pc="200" dirty="0">
                      <a:solidFill>
                        <a:schemeClr val="bg1"/>
                      </a:solidFill>
                      <a:latin typeface="方正大黑简体" panose="02010601030101010101" pitchFamily="65" charset="-122"/>
                      <a:ea typeface="方正大黑简体" panose="02010601030101010101" pitchFamily="65" charset="-122"/>
                    </a:rPr>
                    <a:t>上海锐普广告有限公司</a:t>
                  </a:r>
                  <a:endParaRPr lang="zh-CN" altLang="en-US" spc="200" dirty="0">
                    <a:solidFill>
                      <a:schemeClr val="bg1"/>
                    </a:solidFill>
                    <a:latin typeface="方正大黑简体" panose="02010601030101010101" pitchFamily="65" charset="-122"/>
                    <a:ea typeface="方正大黑简体" panose="02010601030101010101" pitchFamily="65" charset="-122"/>
                  </a:endParaRPr>
                </a:p>
              </p:txBody>
            </p:sp>
            <p:grpSp>
              <p:nvGrpSpPr>
                <p:cNvPr id="6166" name="组合 4"/>
                <p:cNvGrpSpPr/>
                <p:nvPr/>
              </p:nvGrpSpPr>
              <p:grpSpPr bwMode="auto">
                <a:xfrm>
                  <a:off x="1472790" y="782086"/>
                  <a:ext cx="4175865" cy="400110"/>
                  <a:chOff x="3249635" y="948341"/>
                  <a:chExt cx="4175865" cy="400110"/>
                </a:xfrm>
              </p:grpSpPr>
              <p:sp>
                <p:nvSpPr>
                  <p:cNvPr id="14" name="Text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50014" y="948868"/>
                    <a:ext cx="2157483" cy="400016"/>
                  </a:xfrm>
                  <a:prstGeom prst="rect">
                    <a:avLst/>
                  </a:prstGeom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zh-CN"/>
                    </a:defPPr>
                    <a:lvl1pPr>
                      <a:defRPr sz="4400" spc="30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方正大黑简体" panose="02010601030101010101" pitchFamily="65" charset="-122"/>
                        <a:ea typeface="方正大黑简体" panose="02010601030101010101" pitchFamily="65" charset="-122"/>
                      </a:defRPr>
                    </a:lvl1pPr>
                  </a:lstStyle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altLang="zh-CN" sz="2000" dirty="0">
                        <a:effectLst/>
                        <a:latin typeface="Berlin Sans FB" panose="020E0602020502020306" pitchFamily="34" charset="0"/>
                        <a:ea typeface="方正细等线简体" panose="02010601030101010101" pitchFamily="65" charset="-122"/>
                      </a:rPr>
                      <a:t>POWERPOINT</a:t>
                    </a:r>
                    <a:endParaRPr lang="zh-CN" altLang="zh-CN" sz="2000" dirty="0">
                      <a:effectLst/>
                      <a:latin typeface="Berlin Sans FB" panose="020E0602020502020306" pitchFamily="34" charset="0"/>
                      <a:ea typeface="方正细等线简体" panose="02010601030101010101" pitchFamily="65" charset="-122"/>
                    </a:endParaRPr>
                  </a:p>
                </p:txBody>
              </p:sp>
              <p:sp>
                <p:nvSpPr>
                  <p:cNvPr id="15" name="副标题 2"/>
                  <p:cNvSpPr txBox="1"/>
                  <p:nvPr/>
                </p:nvSpPr>
                <p:spPr bwMode="auto">
                  <a:xfrm>
                    <a:off x="5240804" y="1013950"/>
                    <a:ext cx="2184471" cy="24604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defPPr>
                      <a:defRPr lang="zh-CN"/>
                    </a:defPPr>
                    <a:lvl1pPr fontAlgn="auto">
                      <a:spcBef>
                        <a:spcPts val="0"/>
                      </a:spcBef>
                      <a:spcAft>
                        <a:spcPts val="0"/>
                      </a:spcAft>
                      <a:defRPr spc="200">
                        <a:solidFill>
                          <a:schemeClr val="bg1"/>
                        </a:solidFill>
                        <a:latin typeface="方正细等线简体" panose="02010601030101010101" pitchFamily="65" charset="-122"/>
                        <a:ea typeface="方正细等线简体" panose="02010601030101010101" pitchFamily="65" charset="-122"/>
                      </a:defRPr>
                    </a:lvl1pPr>
                  </a:lstStyle>
                  <a:p>
                    <a:pPr eaLnBrk="1" hangingPunct="1">
                      <a:defRPr/>
                    </a:pPr>
                    <a:r>
                      <a:rPr lang="zh-CN" altLang="en-US" sz="1000" spc="300" dirty="0"/>
                      <a:t>适用于商务及相关类别演示</a:t>
                    </a:r>
                    <a:endParaRPr lang="zh-CN" altLang="en-US" sz="1000" spc="300" dirty="0"/>
                  </a:p>
                </p:txBody>
              </p:sp>
            </p:grpSp>
          </p:grpSp>
        </p:grp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69875" y="92075"/>
            <a:ext cx="28051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</a:t>
            </a:r>
            <a:endParaRPr lang="zh-CN" alt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0" y="812800"/>
            <a:ext cx="9144000" cy="1587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0" y="736600"/>
            <a:ext cx="2960688" cy="47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089275" y="225425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03363" y="1643063"/>
            <a:ext cx="43211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</a:t>
            </a:r>
            <a:endParaRPr lang="zh-CN" altLang="en-US" sz="32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967038" y="404813"/>
            <a:ext cx="12065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0">
                <a:solidFill>
                  <a:schemeClr val="bg1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</a:rPr>
              <a:t>,</a:t>
            </a:r>
            <a:endParaRPr lang="zh-CN" altLang="en-US" sz="24000">
              <a:solidFill>
                <a:schemeClr val="bg1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794125" y="2635250"/>
            <a:ext cx="40322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拥有国内顶尖的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创造卓越价值。锐普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的设计理念：杜绝平庸、专做精品！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089275" y="225425"/>
            <a:ext cx="11080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060575" y="1930400"/>
            <a:ext cx="1314450" cy="1500188"/>
            <a:chOff x="1965852" y="1813513"/>
            <a:chExt cx="1315160" cy="1501192"/>
          </a:xfrm>
        </p:grpSpPr>
        <p:sp>
          <p:nvSpPr>
            <p:cNvPr id="7199" name="TextBox 5"/>
            <p:cNvSpPr txBox="1">
              <a:spLocks noChangeArrowheads="1"/>
            </p:cNvSpPr>
            <p:nvPr/>
          </p:nvSpPr>
          <p:spPr bwMode="auto">
            <a:xfrm>
              <a:off x="2163525" y="1813513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chemeClr val="bg1"/>
                  </a:solidFill>
                  <a:latin typeface="Eccentric Std" pitchFamily="50" charset="0"/>
                </a:rPr>
                <a:t>01</a:t>
              </a:r>
              <a:endParaRPr lang="zh-CN" altLang="en-US" sz="7200">
                <a:solidFill>
                  <a:schemeClr val="bg1"/>
                </a:solidFill>
                <a:latin typeface="Eccentric Std" pitchFamily="50" charset="0"/>
              </a:endParaRPr>
            </a:p>
          </p:txBody>
        </p:sp>
        <p:grpSp>
          <p:nvGrpSpPr>
            <p:cNvPr id="7200" name="组合 6"/>
            <p:cNvGrpSpPr/>
            <p:nvPr/>
          </p:nvGrpSpPr>
          <p:grpSpPr bwMode="auto">
            <a:xfrm>
              <a:off x="1965852" y="2773407"/>
              <a:ext cx="1315160" cy="541298"/>
              <a:chOff x="2150224" y="2773407"/>
              <a:chExt cx="1315160" cy="54129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280469" y="2773005"/>
                <a:ext cx="1184915" cy="2779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50224" y="3036706"/>
                <a:ext cx="1184915" cy="2779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 bwMode="auto">
          <a:xfrm>
            <a:off x="3460750" y="1897063"/>
            <a:ext cx="1316038" cy="1533525"/>
            <a:chOff x="3366839" y="1780838"/>
            <a:chExt cx="1315160" cy="1533867"/>
          </a:xfrm>
        </p:grpSpPr>
        <p:sp>
          <p:nvSpPr>
            <p:cNvPr id="7195" name="TextBox 10"/>
            <p:cNvSpPr txBox="1">
              <a:spLocks noChangeArrowheads="1"/>
            </p:cNvSpPr>
            <p:nvPr/>
          </p:nvSpPr>
          <p:spPr bwMode="auto">
            <a:xfrm>
              <a:off x="3553376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chemeClr val="bg1"/>
                  </a:solidFill>
                  <a:latin typeface="Eccentric Std" pitchFamily="50" charset="0"/>
                </a:rPr>
                <a:t>02</a:t>
              </a:r>
              <a:endParaRPr lang="zh-CN" altLang="en-US" sz="7200">
                <a:solidFill>
                  <a:schemeClr val="bg1"/>
                </a:solidFill>
                <a:latin typeface="Eccentric Std" pitchFamily="50" charset="0"/>
              </a:endParaRPr>
            </a:p>
          </p:txBody>
        </p:sp>
        <p:grpSp>
          <p:nvGrpSpPr>
            <p:cNvPr id="7196" name="组合 11"/>
            <p:cNvGrpSpPr/>
            <p:nvPr/>
          </p:nvGrpSpPr>
          <p:grpSpPr bwMode="auto">
            <a:xfrm>
              <a:off x="3366839" y="2773407"/>
              <a:ext cx="1315160" cy="541298"/>
              <a:chOff x="2150224" y="2773407"/>
              <a:chExt cx="1315160" cy="541298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280312" y="2773246"/>
                <a:ext cx="1185072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50224" y="3036830"/>
                <a:ext cx="1185072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 bwMode="auto">
          <a:xfrm>
            <a:off x="4862513" y="1897063"/>
            <a:ext cx="1314450" cy="1533525"/>
            <a:chOff x="4767826" y="1780838"/>
            <a:chExt cx="1315160" cy="1533867"/>
          </a:xfrm>
        </p:grpSpPr>
        <p:sp>
          <p:nvSpPr>
            <p:cNvPr id="7191" name="TextBox 15"/>
            <p:cNvSpPr txBox="1">
              <a:spLocks noChangeArrowheads="1"/>
            </p:cNvSpPr>
            <p:nvPr/>
          </p:nvSpPr>
          <p:spPr bwMode="auto">
            <a:xfrm>
              <a:off x="494322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chemeClr val="bg1"/>
                  </a:solidFill>
                  <a:latin typeface="Eccentric Std" pitchFamily="50" charset="0"/>
                </a:rPr>
                <a:t>03</a:t>
              </a:r>
              <a:endParaRPr lang="zh-CN" altLang="en-US" sz="7200">
                <a:solidFill>
                  <a:schemeClr val="bg1"/>
                </a:solidFill>
                <a:latin typeface="Eccentric Std" pitchFamily="50" charset="0"/>
              </a:endParaRPr>
            </a:p>
          </p:txBody>
        </p:sp>
        <p:grpSp>
          <p:nvGrpSpPr>
            <p:cNvPr id="7192" name="组合 16"/>
            <p:cNvGrpSpPr/>
            <p:nvPr/>
          </p:nvGrpSpPr>
          <p:grpSpPr bwMode="auto">
            <a:xfrm>
              <a:off x="4767826" y="2773407"/>
              <a:ext cx="1315160" cy="541298"/>
              <a:chOff x="2150224" y="2773407"/>
              <a:chExt cx="1315160" cy="54129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280469" y="2773246"/>
                <a:ext cx="1184915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150224" y="3036830"/>
                <a:ext cx="1184915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 bwMode="auto">
          <a:xfrm>
            <a:off x="6249988" y="1897063"/>
            <a:ext cx="1316037" cy="1533525"/>
            <a:chOff x="6156112" y="1780838"/>
            <a:chExt cx="1315160" cy="1533867"/>
          </a:xfrm>
        </p:grpSpPr>
        <p:sp>
          <p:nvSpPr>
            <p:cNvPr id="7187" name="TextBox 20"/>
            <p:cNvSpPr txBox="1">
              <a:spLocks noChangeArrowheads="1"/>
            </p:cNvSpPr>
            <p:nvPr/>
          </p:nvSpPr>
          <p:spPr bwMode="auto">
            <a:xfrm>
              <a:off x="6333077" y="1780838"/>
              <a:ext cx="934871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7200">
                  <a:solidFill>
                    <a:schemeClr val="bg1"/>
                  </a:solidFill>
                  <a:latin typeface="Eccentric Std" pitchFamily="50" charset="0"/>
                </a:rPr>
                <a:t>04</a:t>
              </a:r>
              <a:endParaRPr lang="zh-CN" altLang="en-US" sz="7200">
                <a:solidFill>
                  <a:schemeClr val="bg1"/>
                </a:solidFill>
                <a:latin typeface="Eccentric Std" pitchFamily="50" charset="0"/>
              </a:endParaRPr>
            </a:p>
          </p:txBody>
        </p:sp>
        <p:grpSp>
          <p:nvGrpSpPr>
            <p:cNvPr id="7188" name="组合 21"/>
            <p:cNvGrpSpPr/>
            <p:nvPr/>
          </p:nvGrpSpPr>
          <p:grpSpPr bwMode="auto">
            <a:xfrm>
              <a:off x="6156112" y="2773407"/>
              <a:ext cx="1315160" cy="541298"/>
              <a:chOff x="2150224" y="2773407"/>
              <a:chExt cx="1315160" cy="54129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0312" y="2773246"/>
                <a:ext cx="1185072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150224" y="3036830"/>
                <a:ext cx="1185072" cy="2778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点击添加文本</a:t>
                </a:r>
                <a:endParaRPr lang="zh-CN" altLang="en-US" sz="12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 bwMode="auto">
          <a:xfrm>
            <a:off x="3101975" y="2016125"/>
            <a:ext cx="958850" cy="2054225"/>
            <a:chOff x="3421673" y="1899916"/>
            <a:chExt cx="958424" cy="2054381"/>
          </a:xfrm>
        </p:grpSpPr>
        <p:sp>
          <p:nvSpPr>
            <p:cNvPr id="24" name="任意多边形 23"/>
            <p:cNvSpPr/>
            <p:nvPr/>
          </p:nvSpPr>
          <p:spPr>
            <a:xfrm>
              <a:off x="3745379" y="1984060"/>
              <a:ext cx="609329" cy="579481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3421673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 bwMode="auto">
          <a:xfrm>
            <a:off x="5878513" y="2016125"/>
            <a:ext cx="958850" cy="2054225"/>
            <a:chOff x="5968484" y="1899916"/>
            <a:chExt cx="958424" cy="2054381"/>
          </a:xfrm>
        </p:grpSpPr>
        <p:sp>
          <p:nvSpPr>
            <p:cNvPr id="27" name="任意多边形 26"/>
            <p:cNvSpPr/>
            <p:nvPr/>
          </p:nvSpPr>
          <p:spPr>
            <a:xfrm>
              <a:off x="6285843" y="1984060"/>
              <a:ext cx="607742" cy="579481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8" name="直接连接符 27"/>
            <p:cNvCxnSpPr/>
            <p:nvPr/>
          </p:nvCxnSpPr>
          <p:spPr>
            <a:xfrm flipH="1">
              <a:off x="5968484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 bwMode="auto">
          <a:xfrm>
            <a:off x="1714500" y="2016125"/>
            <a:ext cx="957263" cy="2054225"/>
            <a:chOff x="1804044" y="1899916"/>
            <a:chExt cx="958424" cy="2054381"/>
          </a:xfrm>
        </p:grpSpPr>
        <p:sp>
          <p:nvSpPr>
            <p:cNvPr id="30" name="任意多边形 29"/>
            <p:cNvSpPr/>
            <p:nvPr/>
          </p:nvSpPr>
          <p:spPr>
            <a:xfrm>
              <a:off x="2125108" y="1984060"/>
              <a:ext cx="608750" cy="579481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1804044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/>
          <p:cNvGrpSpPr/>
          <p:nvPr/>
        </p:nvGrpSpPr>
        <p:grpSpPr bwMode="auto">
          <a:xfrm>
            <a:off x="4491038" y="2016125"/>
            <a:ext cx="957262" cy="2054225"/>
            <a:chOff x="4587067" y="1899916"/>
            <a:chExt cx="958424" cy="2054381"/>
          </a:xfrm>
        </p:grpSpPr>
        <p:sp>
          <p:nvSpPr>
            <p:cNvPr id="33" name="任意多边形 32"/>
            <p:cNvSpPr/>
            <p:nvPr/>
          </p:nvSpPr>
          <p:spPr>
            <a:xfrm>
              <a:off x="4914489" y="1984060"/>
              <a:ext cx="608750" cy="579481"/>
            </a:xfrm>
            <a:custGeom>
              <a:avLst/>
              <a:gdLst>
                <a:gd name="connsiteX0" fmla="*/ 0 w 339725"/>
                <a:gd name="connsiteY0" fmla="*/ 254000 h 346075"/>
                <a:gd name="connsiteX1" fmla="*/ 111125 w 339725"/>
                <a:gd name="connsiteY1" fmla="*/ 6350 h 346075"/>
                <a:gd name="connsiteX2" fmla="*/ 339725 w 339725"/>
                <a:gd name="connsiteY2" fmla="*/ 0 h 346075"/>
                <a:gd name="connsiteX3" fmla="*/ 336550 w 339725"/>
                <a:gd name="connsiteY3" fmla="*/ 346075 h 346075"/>
                <a:gd name="connsiteX4" fmla="*/ 41275 w 339725"/>
                <a:gd name="connsiteY4" fmla="*/ 301625 h 346075"/>
                <a:gd name="connsiteX5" fmla="*/ 0 w 339725"/>
                <a:gd name="connsiteY5" fmla="*/ 254000 h 346075"/>
                <a:gd name="connsiteX0-1" fmla="*/ 0 w 339725"/>
                <a:gd name="connsiteY0-2" fmla="*/ 254000 h 477044"/>
                <a:gd name="connsiteX1-3" fmla="*/ 111125 w 339725"/>
                <a:gd name="connsiteY1-4" fmla="*/ 6350 h 477044"/>
                <a:gd name="connsiteX2-5" fmla="*/ 339725 w 339725"/>
                <a:gd name="connsiteY2-6" fmla="*/ 0 h 477044"/>
                <a:gd name="connsiteX3-7" fmla="*/ 336550 w 339725"/>
                <a:gd name="connsiteY3-8" fmla="*/ 477044 h 477044"/>
                <a:gd name="connsiteX4-9" fmla="*/ 41275 w 339725"/>
                <a:gd name="connsiteY4-10" fmla="*/ 301625 h 477044"/>
                <a:gd name="connsiteX5-11" fmla="*/ 0 w 339725"/>
                <a:gd name="connsiteY5-12" fmla="*/ 254000 h 477044"/>
                <a:gd name="connsiteX0-13" fmla="*/ 0 w 594519"/>
                <a:gd name="connsiteY0-14" fmla="*/ 351632 h 574676"/>
                <a:gd name="connsiteX1-15" fmla="*/ 111125 w 594519"/>
                <a:gd name="connsiteY1-16" fmla="*/ 103982 h 574676"/>
                <a:gd name="connsiteX2-17" fmla="*/ 594519 w 594519"/>
                <a:gd name="connsiteY2-18" fmla="*/ 0 h 574676"/>
                <a:gd name="connsiteX3-19" fmla="*/ 336550 w 594519"/>
                <a:gd name="connsiteY3-20" fmla="*/ 574676 h 574676"/>
                <a:gd name="connsiteX4-21" fmla="*/ 41275 w 594519"/>
                <a:gd name="connsiteY4-22" fmla="*/ 399257 h 574676"/>
                <a:gd name="connsiteX5-23" fmla="*/ 0 w 594519"/>
                <a:gd name="connsiteY5-24" fmla="*/ 351632 h 574676"/>
                <a:gd name="connsiteX0-25" fmla="*/ 0 w 594519"/>
                <a:gd name="connsiteY0-26" fmla="*/ 351632 h 574676"/>
                <a:gd name="connsiteX1-27" fmla="*/ 111125 w 594519"/>
                <a:gd name="connsiteY1-28" fmla="*/ 103982 h 574676"/>
                <a:gd name="connsiteX2-29" fmla="*/ 594519 w 594519"/>
                <a:gd name="connsiteY2-30" fmla="*/ 0 h 574676"/>
                <a:gd name="connsiteX3-31" fmla="*/ 336550 w 594519"/>
                <a:gd name="connsiteY3-32" fmla="*/ 574676 h 574676"/>
                <a:gd name="connsiteX4-33" fmla="*/ 41275 w 594519"/>
                <a:gd name="connsiteY4-34" fmla="*/ 399257 h 574676"/>
                <a:gd name="connsiteX5-35" fmla="*/ 0 w 594519"/>
                <a:gd name="connsiteY5-36" fmla="*/ 351632 h 574676"/>
                <a:gd name="connsiteX0-37" fmla="*/ 0 w 594519"/>
                <a:gd name="connsiteY0-38" fmla="*/ 351632 h 574676"/>
                <a:gd name="connsiteX1-39" fmla="*/ 111125 w 594519"/>
                <a:gd name="connsiteY1-40" fmla="*/ 103982 h 574676"/>
                <a:gd name="connsiteX2-41" fmla="*/ 594519 w 594519"/>
                <a:gd name="connsiteY2-42" fmla="*/ 0 h 574676"/>
                <a:gd name="connsiteX3-43" fmla="*/ 336550 w 594519"/>
                <a:gd name="connsiteY3-44" fmla="*/ 574676 h 574676"/>
                <a:gd name="connsiteX4-45" fmla="*/ 41275 w 594519"/>
                <a:gd name="connsiteY4-46" fmla="*/ 399257 h 574676"/>
                <a:gd name="connsiteX5-47" fmla="*/ 0 w 594519"/>
                <a:gd name="connsiteY5-48" fmla="*/ 351632 h 574676"/>
                <a:gd name="connsiteX0-49" fmla="*/ 0 w 608807"/>
                <a:gd name="connsiteY0-50" fmla="*/ 351632 h 574676"/>
                <a:gd name="connsiteX1-51" fmla="*/ 111125 w 608807"/>
                <a:gd name="connsiteY1-52" fmla="*/ 103982 h 574676"/>
                <a:gd name="connsiteX2-53" fmla="*/ 608807 w 608807"/>
                <a:gd name="connsiteY2-54" fmla="*/ 0 h 574676"/>
                <a:gd name="connsiteX3-55" fmla="*/ 336550 w 608807"/>
                <a:gd name="connsiteY3-56" fmla="*/ 574676 h 574676"/>
                <a:gd name="connsiteX4-57" fmla="*/ 41275 w 608807"/>
                <a:gd name="connsiteY4-58" fmla="*/ 399257 h 574676"/>
                <a:gd name="connsiteX5-59" fmla="*/ 0 w 608807"/>
                <a:gd name="connsiteY5-60" fmla="*/ 351632 h 574676"/>
                <a:gd name="connsiteX0-61" fmla="*/ 0 w 608807"/>
                <a:gd name="connsiteY0-62" fmla="*/ 351632 h 579439"/>
                <a:gd name="connsiteX1-63" fmla="*/ 111125 w 608807"/>
                <a:gd name="connsiteY1-64" fmla="*/ 103982 h 579439"/>
                <a:gd name="connsiteX2-65" fmla="*/ 608807 w 608807"/>
                <a:gd name="connsiteY2-66" fmla="*/ 0 h 579439"/>
                <a:gd name="connsiteX3-67" fmla="*/ 338931 w 608807"/>
                <a:gd name="connsiteY3-68" fmla="*/ 579439 h 579439"/>
                <a:gd name="connsiteX4-69" fmla="*/ 41275 w 608807"/>
                <a:gd name="connsiteY4-70" fmla="*/ 399257 h 579439"/>
                <a:gd name="connsiteX5-71" fmla="*/ 0 w 608807"/>
                <a:gd name="connsiteY5-72" fmla="*/ 351632 h 5794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608807" h="579439">
                  <a:moveTo>
                    <a:pt x="0" y="351632"/>
                  </a:moveTo>
                  <a:lnTo>
                    <a:pt x="111125" y="103982"/>
                  </a:lnTo>
                  <a:lnTo>
                    <a:pt x="608807" y="0"/>
                  </a:lnTo>
                  <a:lnTo>
                    <a:pt x="338931" y="579439"/>
                  </a:lnTo>
                  <a:lnTo>
                    <a:pt x="41275" y="399257"/>
                  </a:lnTo>
                  <a:lnTo>
                    <a:pt x="0" y="35163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/>
            <p:nvPr/>
          </p:nvCxnSpPr>
          <p:spPr>
            <a:xfrm flipH="1">
              <a:off x="4587067" y="1899916"/>
              <a:ext cx="958424" cy="2054381"/>
            </a:xfrm>
            <a:prstGeom prst="line">
              <a:avLst/>
            </a:prstGeom>
            <a:ln>
              <a:solidFill>
                <a:srgbClr val="7C756A"/>
              </a:solidFill>
            </a:ln>
            <a:effectLst>
              <a:outerShdw dist="12700" algn="l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 bwMode="auto">
          <a:xfrm>
            <a:off x="1714500" y="1897063"/>
            <a:ext cx="5851525" cy="2173287"/>
            <a:chOff x="1714015" y="1896952"/>
            <a:chExt cx="5851600" cy="2173459"/>
          </a:xfrm>
        </p:grpSpPr>
        <p:grpSp>
          <p:nvGrpSpPr>
            <p:cNvPr id="8205" name="组合 3"/>
            <p:cNvGrpSpPr/>
            <p:nvPr/>
          </p:nvGrpSpPr>
          <p:grpSpPr bwMode="auto">
            <a:xfrm>
              <a:off x="2060195" y="1929627"/>
              <a:ext cx="1315160" cy="1501192"/>
              <a:chOff x="1965852" y="1813513"/>
              <a:chExt cx="1315160" cy="1501192"/>
            </a:xfrm>
          </p:grpSpPr>
          <p:sp>
            <p:nvSpPr>
              <p:cNvPr id="8233" name="TextBox 4"/>
              <p:cNvSpPr txBox="1">
                <a:spLocks noChangeArrowheads="1"/>
              </p:cNvSpPr>
              <p:nvPr/>
            </p:nvSpPr>
            <p:spPr bwMode="auto">
              <a:xfrm>
                <a:off x="2163525" y="1813513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chemeClr val="bg1"/>
                    </a:solidFill>
                    <a:latin typeface="Eccentric Std" pitchFamily="50" charset="0"/>
                  </a:rPr>
                  <a:t>01</a:t>
                </a:r>
                <a:endParaRPr lang="zh-CN" altLang="en-US" sz="7200">
                  <a:solidFill>
                    <a:schemeClr val="bg1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8234" name="组合 5"/>
              <p:cNvGrpSpPr/>
              <p:nvPr/>
            </p:nvGrpSpPr>
            <p:grpSpPr bwMode="auto">
              <a:xfrm>
                <a:off x="1965852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2280300" y="2773104"/>
                  <a:ext cx="1184290" cy="27783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150123" y="3036650"/>
                  <a:ext cx="1184290" cy="27783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206" name="组合 8"/>
            <p:cNvGrpSpPr/>
            <p:nvPr/>
          </p:nvGrpSpPr>
          <p:grpSpPr bwMode="auto">
            <a:xfrm>
              <a:off x="3461182" y="1896952"/>
              <a:ext cx="1315160" cy="1533867"/>
              <a:chOff x="3366839" y="1780838"/>
              <a:chExt cx="1315160" cy="1533867"/>
            </a:xfrm>
          </p:grpSpPr>
          <p:sp>
            <p:nvSpPr>
              <p:cNvPr id="8229" name="TextBox 9"/>
              <p:cNvSpPr txBox="1">
                <a:spLocks noChangeArrowheads="1"/>
              </p:cNvSpPr>
              <p:nvPr/>
            </p:nvSpPr>
            <p:spPr bwMode="auto">
              <a:xfrm>
                <a:off x="3553376" y="1780838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chemeClr val="bg1"/>
                    </a:solidFill>
                    <a:latin typeface="Eccentric Std" pitchFamily="50" charset="0"/>
                  </a:rPr>
                  <a:t>02</a:t>
                </a:r>
                <a:endParaRPr lang="zh-CN" altLang="en-US" sz="7200">
                  <a:solidFill>
                    <a:schemeClr val="bg1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8230" name="组合 10"/>
              <p:cNvGrpSpPr/>
              <p:nvPr/>
            </p:nvGrpSpPr>
            <p:grpSpPr bwMode="auto">
              <a:xfrm>
                <a:off x="3366839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2281094" y="2773103"/>
                  <a:ext cx="1184290" cy="27783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2150917" y="3036649"/>
                  <a:ext cx="1184290" cy="27783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207" name="组合 13"/>
            <p:cNvGrpSpPr/>
            <p:nvPr/>
          </p:nvGrpSpPr>
          <p:grpSpPr bwMode="auto">
            <a:xfrm>
              <a:off x="4862169" y="1896952"/>
              <a:ext cx="1315160" cy="1533867"/>
              <a:chOff x="4767826" y="1780838"/>
              <a:chExt cx="1315160" cy="1533867"/>
            </a:xfrm>
          </p:grpSpPr>
          <p:sp>
            <p:nvSpPr>
              <p:cNvPr id="8225" name="TextBox 14"/>
              <p:cNvSpPr txBox="1">
                <a:spLocks noChangeArrowheads="1"/>
              </p:cNvSpPr>
              <p:nvPr/>
            </p:nvSpPr>
            <p:spPr bwMode="auto">
              <a:xfrm>
                <a:off x="4943227" y="1780838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chemeClr val="bg1"/>
                    </a:solidFill>
                    <a:latin typeface="Eccentric Std" pitchFamily="50" charset="0"/>
                  </a:rPr>
                  <a:t>03</a:t>
                </a:r>
                <a:endParaRPr lang="zh-CN" altLang="en-US" sz="7200">
                  <a:solidFill>
                    <a:schemeClr val="bg1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8226" name="组合 15"/>
              <p:cNvGrpSpPr/>
              <p:nvPr/>
            </p:nvGrpSpPr>
            <p:grpSpPr bwMode="auto">
              <a:xfrm>
                <a:off x="4767826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2280300" y="2773103"/>
                  <a:ext cx="1185877" cy="27783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150123" y="3036649"/>
                  <a:ext cx="1185877" cy="27783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208" name="组合 18"/>
            <p:cNvGrpSpPr/>
            <p:nvPr/>
          </p:nvGrpSpPr>
          <p:grpSpPr bwMode="auto">
            <a:xfrm>
              <a:off x="6250455" y="1896952"/>
              <a:ext cx="1315160" cy="1533867"/>
              <a:chOff x="6156112" y="1780838"/>
              <a:chExt cx="1315160" cy="1533867"/>
            </a:xfrm>
          </p:grpSpPr>
          <p:sp>
            <p:nvSpPr>
              <p:cNvPr id="8221" name="TextBox 19"/>
              <p:cNvSpPr txBox="1">
                <a:spLocks noChangeArrowheads="1"/>
              </p:cNvSpPr>
              <p:nvPr/>
            </p:nvSpPr>
            <p:spPr bwMode="auto">
              <a:xfrm>
                <a:off x="6333077" y="1780838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chemeClr val="bg1"/>
                    </a:solidFill>
                    <a:latin typeface="Eccentric Std" pitchFamily="50" charset="0"/>
                  </a:rPr>
                  <a:t>04</a:t>
                </a:r>
                <a:endParaRPr lang="zh-CN" altLang="en-US" sz="7200">
                  <a:solidFill>
                    <a:schemeClr val="bg1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8222" name="组合 20"/>
              <p:cNvGrpSpPr/>
              <p:nvPr/>
            </p:nvGrpSpPr>
            <p:grpSpPr bwMode="auto">
              <a:xfrm>
                <a:off x="6156112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281094" y="2773103"/>
                  <a:ext cx="1184290" cy="27783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150917" y="3036649"/>
                  <a:ext cx="1184290" cy="27783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209" name="组合 23"/>
            <p:cNvGrpSpPr/>
            <p:nvPr/>
          </p:nvGrpSpPr>
          <p:grpSpPr bwMode="auto">
            <a:xfrm>
              <a:off x="3102162" y="2016030"/>
              <a:ext cx="958424" cy="2054381"/>
              <a:chOff x="3421673" y="1899916"/>
              <a:chExt cx="958424" cy="2054381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3744873" y="1984054"/>
                <a:ext cx="609608" cy="57948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H="1">
                <a:off x="3421019" y="1899909"/>
                <a:ext cx="958862" cy="2054388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10" name="组合 26"/>
            <p:cNvGrpSpPr/>
            <p:nvPr/>
          </p:nvGrpSpPr>
          <p:grpSpPr bwMode="auto">
            <a:xfrm>
              <a:off x="5878455" y="2016030"/>
              <a:ext cx="958424" cy="2054381"/>
              <a:chOff x="5968484" y="1899916"/>
              <a:chExt cx="958424" cy="2054381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6285614" y="1984054"/>
                <a:ext cx="608020" cy="57948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6" name="直接连接符 15"/>
              <p:cNvCxnSpPr/>
              <p:nvPr/>
            </p:nvCxnSpPr>
            <p:spPr>
              <a:xfrm flipH="1">
                <a:off x="5968110" y="1899909"/>
                <a:ext cx="958862" cy="2054388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11" name="组合 29"/>
            <p:cNvGrpSpPr/>
            <p:nvPr/>
          </p:nvGrpSpPr>
          <p:grpSpPr bwMode="auto">
            <a:xfrm>
              <a:off x="1714015" y="2016030"/>
              <a:ext cx="958424" cy="2054381"/>
              <a:chOff x="1804044" y="1899916"/>
              <a:chExt cx="958424" cy="2054381"/>
            </a:xfrm>
          </p:grpSpPr>
          <p:sp>
            <p:nvSpPr>
              <p:cNvPr id="13" name="任意多边形 12"/>
              <p:cNvSpPr/>
              <p:nvPr/>
            </p:nvSpPr>
            <p:spPr>
              <a:xfrm>
                <a:off x="2124723" y="1984054"/>
                <a:ext cx="609608" cy="57948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H="1">
                <a:off x="1804044" y="1899909"/>
                <a:ext cx="958862" cy="2054388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12" name="组合 32"/>
            <p:cNvGrpSpPr/>
            <p:nvPr/>
          </p:nvGrpSpPr>
          <p:grpSpPr bwMode="auto">
            <a:xfrm>
              <a:off x="4490309" y="2016030"/>
              <a:ext cx="958424" cy="2054381"/>
              <a:chOff x="4587067" y="1899916"/>
              <a:chExt cx="958424" cy="2054381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4915963" y="1984054"/>
                <a:ext cx="608021" cy="57948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12" name="直接连接符 11"/>
              <p:cNvCxnSpPr/>
              <p:nvPr/>
            </p:nvCxnSpPr>
            <p:spPr>
              <a:xfrm flipH="1">
                <a:off x="4587347" y="1899909"/>
                <a:ext cx="958862" cy="2054388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/>
          <p:cNvGrpSpPr/>
          <p:nvPr/>
        </p:nvGrpSpPr>
        <p:grpSpPr bwMode="auto">
          <a:xfrm>
            <a:off x="3767138" y="2082800"/>
            <a:ext cx="1662112" cy="2139950"/>
            <a:chOff x="1866415" y="2082027"/>
            <a:chExt cx="1661340" cy="2140784"/>
          </a:xfrm>
        </p:grpSpPr>
        <p:grpSp>
          <p:nvGrpSpPr>
            <p:cNvPr id="8197" name="组合 36"/>
            <p:cNvGrpSpPr/>
            <p:nvPr/>
          </p:nvGrpSpPr>
          <p:grpSpPr bwMode="auto">
            <a:xfrm>
              <a:off x="2212595" y="2082027"/>
              <a:ext cx="1315160" cy="1501192"/>
              <a:chOff x="1965852" y="1813513"/>
              <a:chExt cx="1315160" cy="1501192"/>
            </a:xfrm>
          </p:grpSpPr>
          <p:sp>
            <p:nvSpPr>
              <p:cNvPr id="8201" name="TextBox 37"/>
              <p:cNvSpPr txBox="1">
                <a:spLocks noChangeArrowheads="1"/>
              </p:cNvSpPr>
              <p:nvPr/>
            </p:nvSpPr>
            <p:spPr bwMode="auto">
              <a:xfrm>
                <a:off x="2163525" y="1813513"/>
                <a:ext cx="934871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7200">
                    <a:solidFill>
                      <a:schemeClr val="bg1"/>
                    </a:solidFill>
                    <a:latin typeface="Eccentric Std" pitchFamily="50" charset="0"/>
                  </a:rPr>
                  <a:t>01</a:t>
                </a:r>
                <a:endParaRPr lang="zh-CN" altLang="en-US" sz="7200">
                  <a:solidFill>
                    <a:schemeClr val="bg1"/>
                  </a:solidFill>
                  <a:latin typeface="Eccentric Std" pitchFamily="50" charset="0"/>
                </a:endParaRPr>
              </a:p>
            </p:txBody>
          </p:sp>
          <p:grpSp>
            <p:nvGrpSpPr>
              <p:cNvPr id="8202" name="组合 38"/>
              <p:cNvGrpSpPr/>
              <p:nvPr/>
            </p:nvGrpSpPr>
            <p:grpSpPr bwMode="auto">
              <a:xfrm>
                <a:off x="1965852" y="2773407"/>
                <a:ext cx="1315160" cy="541298"/>
                <a:chOff x="2150224" y="2773407"/>
                <a:chExt cx="1315160" cy="541298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80073" y="2772737"/>
                  <a:ext cx="1185311" cy="27792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149958" y="3036365"/>
                  <a:ext cx="1185311" cy="27792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sz="1200" spc="100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点击添加文本</a:t>
                  </a:r>
                  <a:endParaRPr lang="zh-CN" altLang="en-US" sz="12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8198" name="组合 41"/>
            <p:cNvGrpSpPr/>
            <p:nvPr/>
          </p:nvGrpSpPr>
          <p:grpSpPr bwMode="auto">
            <a:xfrm>
              <a:off x="1866415" y="2168430"/>
              <a:ext cx="958424" cy="2054381"/>
              <a:chOff x="1804044" y="1899916"/>
              <a:chExt cx="958424" cy="2054381"/>
            </a:xfrm>
          </p:grpSpPr>
          <p:sp>
            <p:nvSpPr>
              <p:cNvPr id="38" name="任意多边形 37"/>
              <p:cNvSpPr/>
              <p:nvPr/>
            </p:nvSpPr>
            <p:spPr>
              <a:xfrm>
                <a:off x="2124570" y="1983443"/>
                <a:ext cx="609317" cy="579663"/>
              </a:xfrm>
              <a:custGeom>
                <a:avLst/>
                <a:gdLst>
                  <a:gd name="connsiteX0" fmla="*/ 0 w 339725"/>
                  <a:gd name="connsiteY0" fmla="*/ 254000 h 346075"/>
                  <a:gd name="connsiteX1" fmla="*/ 111125 w 339725"/>
                  <a:gd name="connsiteY1" fmla="*/ 6350 h 346075"/>
                  <a:gd name="connsiteX2" fmla="*/ 339725 w 339725"/>
                  <a:gd name="connsiteY2" fmla="*/ 0 h 346075"/>
                  <a:gd name="connsiteX3" fmla="*/ 336550 w 339725"/>
                  <a:gd name="connsiteY3" fmla="*/ 346075 h 346075"/>
                  <a:gd name="connsiteX4" fmla="*/ 41275 w 339725"/>
                  <a:gd name="connsiteY4" fmla="*/ 301625 h 346075"/>
                  <a:gd name="connsiteX5" fmla="*/ 0 w 339725"/>
                  <a:gd name="connsiteY5" fmla="*/ 254000 h 346075"/>
                  <a:gd name="connsiteX0-1" fmla="*/ 0 w 339725"/>
                  <a:gd name="connsiteY0-2" fmla="*/ 254000 h 477044"/>
                  <a:gd name="connsiteX1-3" fmla="*/ 111125 w 339725"/>
                  <a:gd name="connsiteY1-4" fmla="*/ 6350 h 477044"/>
                  <a:gd name="connsiteX2-5" fmla="*/ 339725 w 339725"/>
                  <a:gd name="connsiteY2-6" fmla="*/ 0 h 477044"/>
                  <a:gd name="connsiteX3-7" fmla="*/ 336550 w 339725"/>
                  <a:gd name="connsiteY3-8" fmla="*/ 477044 h 477044"/>
                  <a:gd name="connsiteX4-9" fmla="*/ 41275 w 339725"/>
                  <a:gd name="connsiteY4-10" fmla="*/ 301625 h 477044"/>
                  <a:gd name="connsiteX5-11" fmla="*/ 0 w 339725"/>
                  <a:gd name="connsiteY5-12" fmla="*/ 254000 h 477044"/>
                  <a:gd name="connsiteX0-13" fmla="*/ 0 w 594519"/>
                  <a:gd name="connsiteY0-14" fmla="*/ 351632 h 574676"/>
                  <a:gd name="connsiteX1-15" fmla="*/ 111125 w 594519"/>
                  <a:gd name="connsiteY1-16" fmla="*/ 103982 h 574676"/>
                  <a:gd name="connsiteX2-17" fmla="*/ 594519 w 594519"/>
                  <a:gd name="connsiteY2-18" fmla="*/ 0 h 574676"/>
                  <a:gd name="connsiteX3-19" fmla="*/ 336550 w 594519"/>
                  <a:gd name="connsiteY3-20" fmla="*/ 574676 h 574676"/>
                  <a:gd name="connsiteX4-21" fmla="*/ 41275 w 594519"/>
                  <a:gd name="connsiteY4-22" fmla="*/ 399257 h 574676"/>
                  <a:gd name="connsiteX5-23" fmla="*/ 0 w 594519"/>
                  <a:gd name="connsiteY5-24" fmla="*/ 351632 h 574676"/>
                  <a:gd name="connsiteX0-25" fmla="*/ 0 w 594519"/>
                  <a:gd name="connsiteY0-26" fmla="*/ 351632 h 574676"/>
                  <a:gd name="connsiteX1-27" fmla="*/ 111125 w 594519"/>
                  <a:gd name="connsiteY1-28" fmla="*/ 103982 h 574676"/>
                  <a:gd name="connsiteX2-29" fmla="*/ 594519 w 594519"/>
                  <a:gd name="connsiteY2-30" fmla="*/ 0 h 574676"/>
                  <a:gd name="connsiteX3-31" fmla="*/ 336550 w 594519"/>
                  <a:gd name="connsiteY3-32" fmla="*/ 574676 h 574676"/>
                  <a:gd name="connsiteX4-33" fmla="*/ 41275 w 594519"/>
                  <a:gd name="connsiteY4-34" fmla="*/ 399257 h 574676"/>
                  <a:gd name="connsiteX5-35" fmla="*/ 0 w 594519"/>
                  <a:gd name="connsiteY5-36" fmla="*/ 351632 h 574676"/>
                  <a:gd name="connsiteX0-37" fmla="*/ 0 w 594519"/>
                  <a:gd name="connsiteY0-38" fmla="*/ 351632 h 574676"/>
                  <a:gd name="connsiteX1-39" fmla="*/ 111125 w 594519"/>
                  <a:gd name="connsiteY1-40" fmla="*/ 103982 h 574676"/>
                  <a:gd name="connsiteX2-41" fmla="*/ 594519 w 594519"/>
                  <a:gd name="connsiteY2-42" fmla="*/ 0 h 574676"/>
                  <a:gd name="connsiteX3-43" fmla="*/ 336550 w 594519"/>
                  <a:gd name="connsiteY3-44" fmla="*/ 574676 h 574676"/>
                  <a:gd name="connsiteX4-45" fmla="*/ 41275 w 594519"/>
                  <a:gd name="connsiteY4-46" fmla="*/ 399257 h 574676"/>
                  <a:gd name="connsiteX5-47" fmla="*/ 0 w 594519"/>
                  <a:gd name="connsiteY5-48" fmla="*/ 351632 h 574676"/>
                  <a:gd name="connsiteX0-49" fmla="*/ 0 w 608807"/>
                  <a:gd name="connsiteY0-50" fmla="*/ 351632 h 574676"/>
                  <a:gd name="connsiteX1-51" fmla="*/ 111125 w 608807"/>
                  <a:gd name="connsiteY1-52" fmla="*/ 103982 h 574676"/>
                  <a:gd name="connsiteX2-53" fmla="*/ 608807 w 608807"/>
                  <a:gd name="connsiteY2-54" fmla="*/ 0 h 574676"/>
                  <a:gd name="connsiteX3-55" fmla="*/ 336550 w 608807"/>
                  <a:gd name="connsiteY3-56" fmla="*/ 574676 h 574676"/>
                  <a:gd name="connsiteX4-57" fmla="*/ 41275 w 608807"/>
                  <a:gd name="connsiteY4-58" fmla="*/ 399257 h 574676"/>
                  <a:gd name="connsiteX5-59" fmla="*/ 0 w 608807"/>
                  <a:gd name="connsiteY5-60" fmla="*/ 351632 h 574676"/>
                  <a:gd name="connsiteX0-61" fmla="*/ 0 w 608807"/>
                  <a:gd name="connsiteY0-62" fmla="*/ 351632 h 579439"/>
                  <a:gd name="connsiteX1-63" fmla="*/ 111125 w 608807"/>
                  <a:gd name="connsiteY1-64" fmla="*/ 103982 h 579439"/>
                  <a:gd name="connsiteX2-65" fmla="*/ 608807 w 608807"/>
                  <a:gd name="connsiteY2-66" fmla="*/ 0 h 579439"/>
                  <a:gd name="connsiteX3-67" fmla="*/ 338931 w 608807"/>
                  <a:gd name="connsiteY3-68" fmla="*/ 579439 h 579439"/>
                  <a:gd name="connsiteX4-69" fmla="*/ 41275 w 608807"/>
                  <a:gd name="connsiteY4-70" fmla="*/ 399257 h 579439"/>
                  <a:gd name="connsiteX5-71" fmla="*/ 0 w 608807"/>
                  <a:gd name="connsiteY5-72" fmla="*/ 351632 h 579439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</a:cxnLst>
                <a:rect l="l" t="t" r="r" b="b"/>
                <a:pathLst>
                  <a:path w="608807" h="579439">
                    <a:moveTo>
                      <a:pt x="0" y="351632"/>
                    </a:moveTo>
                    <a:lnTo>
                      <a:pt x="111125" y="103982"/>
                    </a:lnTo>
                    <a:lnTo>
                      <a:pt x="608807" y="0"/>
                    </a:lnTo>
                    <a:lnTo>
                      <a:pt x="338931" y="579439"/>
                    </a:lnTo>
                    <a:lnTo>
                      <a:pt x="41275" y="399257"/>
                    </a:lnTo>
                    <a:lnTo>
                      <a:pt x="0" y="35163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cxnSp>
            <p:nvCxnSpPr>
              <p:cNvPr id="39" name="直接连接符 38"/>
              <p:cNvCxnSpPr/>
              <p:nvPr/>
            </p:nvCxnSpPr>
            <p:spPr>
              <a:xfrm flipH="1">
                <a:off x="1804044" y="1899272"/>
                <a:ext cx="958405" cy="2055025"/>
              </a:xfrm>
              <a:prstGeom prst="line">
                <a:avLst/>
              </a:prstGeom>
              <a:ln>
                <a:solidFill>
                  <a:srgbClr val="7C756A"/>
                </a:solidFill>
              </a:ln>
              <a:effectLst>
                <a:outerShdw dist="12700" algn="l" rotWithShape="0">
                  <a:schemeClr val="bg1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3089275" y="225425"/>
            <a:ext cx="1568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089275" y="225425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555625" y="1168400"/>
            <a:ext cx="3754438" cy="3302000"/>
            <a:chOff x="289048" y="1337469"/>
            <a:chExt cx="4592638" cy="4038600"/>
          </a:xfrm>
        </p:grpSpPr>
        <p:sp>
          <p:nvSpPr>
            <p:cNvPr id="9232" name="Line 4338"/>
            <p:cNvSpPr>
              <a:spLocks noChangeShapeType="1"/>
            </p:cNvSpPr>
            <p:nvPr/>
          </p:nvSpPr>
          <p:spPr bwMode="auto">
            <a:xfrm flipH="1">
              <a:off x="1249486" y="3312319"/>
              <a:ext cx="565150" cy="1017588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33" name="Line 4337"/>
            <p:cNvSpPr>
              <a:spLocks noChangeShapeType="1"/>
            </p:cNvSpPr>
            <p:nvPr/>
          </p:nvSpPr>
          <p:spPr bwMode="auto">
            <a:xfrm>
              <a:off x="3935536" y="3423444"/>
              <a:ext cx="568325" cy="102552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34" name="Freeform 4314"/>
            <p:cNvSpPr/>
            <p:nvPr/>
          </p:nvSpPr>
          <p:spPr bwMode="auto">
            <a:xfrm>
              <a:off x="2786186" y="1337469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Rectangle 4315"/>
            <p:cNvSpPr>
              <a:spLocks noChangeArrowheads="1"/>
            </p:cNvSpPr>
            <p:nvPr/>
          </p:nvSpPr>
          <p:spPr bwMode="auto">
            <a:xfrm>
              <a:off x="2327398" y="1658144"/>
              <a:ext cx="1588" cy="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6" name="Rectangle 4316"/>
            <p:cNvSpPr>
              <a:spLocks noChangeArrowheads="1"/>
            </p:cNvSpPr>
            <p:nvPr/>
          </p:nvSpPr>
          <p:spPr bwMode="auto">
            <a:xfrm>
              <a:off x="2327398" y="1658144"/>
              <a:ext cx="1588" cy="15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37" name="Freeform 4317"/>
            <p:cNvSpPr/>
            <p:nvPr/>
          </p:nvSpPr>
          <p:spPr bwMode="auto">
            <a:xfrm>
              <a:off x="2327398" y="16581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0 w 1"/>
                <a:gd name="T7" fmla="*/ 0 h 1"/>
                <a:gd name="T8" fmla="*/ 0 w 1"/>
                <a:gd name="T9" fmla="*/ 0 h 1"/>
                <a:gd name="T10" fmla="*/ 0 w 1"/>
                <a:gd name="T11" fmla="*/ 0 h 1"/>
                <a:gd name="T12" fmla="*/ 0 w 1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1"/>
                <a:gd name="T23" fmla="*/ 1 w 1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4320"/>
            <p:cNvSpPr/>
            <p:nvPr/>
          </p:nvSpPr>
          <p:spPr bwMode="auto">
            <a:xfrm>
              <a:off x="289048" y="4529516"/>
              <a:ext cx="4070261" cy="846553"/>
            </a:xfrm>
            <a:custGeom>
              <a:avLst/>
              <a:gdLst>
                <a:gd name="T0" fmla="*/ 2147483647 w 3085"/>
                <a:gd name="T1" fmla="*/ 0 h 642"/>
                <a:gd name="T2" fmla="*/ 0 w 3085"/>
                <a:gd name="T3" fmla="*/ 2147483647 h 642"/>
                <a:gd name="T4" fmla="*/ 2147483647 w 3085"/>
                <a:gd name="T5" fmla="*/ 2147483647 h 642"/>
                <a:gd name="T6" fmla="*/ 2147483647 w 3085"/>
                <a:gd name="T7" fmla="*/ 2147483647 h 642"/>
                <a:gd name="T8" fmla="*/ 2147483647 w 3085"/>
                <a:gd name="T9" fmla="*/ 2147483647 h 642"/>
                <a:gd name="T10" fmla="*/ 2147483647 w 3085"/>
                <a:gd name="T11" fmla="*/ 0 h 642"/>
                <a:gd name="T12" fmla="*/ 2147483647 w 3085"/>
                <a:gd name="T13" fmla="*/ 0 h 6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85"/>
                <a:gd name="T22" fmla="*/ 0 h 642"/>
                <a:gd name="T23" fmla="*/ 3085 w 3085"/>
                <a:gd name="T24" fmla="*/ 642 h 6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85" h="642">
                  <a:moveTo>
                    <a:pt x="352" y="0"/>
                  </a:moveTo>
                  <a:lnTo>
                    <a:pt x="0" y="642"/>
                  </a:lnTo>
                  <a:lnTo>
                    <a:pt x="1544" y="642"/>
                  </a:lnTo>
                  <a:lnTo>
                    <a:pt x="3085" y="642"/>
                  </a:lnTo>
                  <a:lnTo>
                    <a:pt x="2734" y="0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1" name="Freeform 4324"/>
            <p:cNvSpPr/>
            <p:nvPr/>
          </p:nvSpPr>
          <p:spPr bwMode="auto">
            <a:xfrm>
              <a:off x="760935" y="4261571"/>
              <a:ext cx="3662458" cy="267946"/>
            </a:xfrm>
            <a:custGeom>
              <a:avLst/>
              <a:gdLst>
                <a:gd name="T0" fmla="*/ 2147483647 w 2776"/>
                <a:gd name="T1" fmla="*/ 0 h 202"/>
                <a:gd name="T2" fmla="*/ 0 w 2776"/>
                <a:gd name="T3" fmla="*/ 2147483647 h 202"/>
                <a:gd name="T4" fmla="*/ 2147483647 w 2776"/>
                <a:gd name="T5" fmla="*/ 2147483647 h 202"/>
                <a:gd name="T6" fmla="*/ 2147483647 w 2776"/>
                <a:gd name="T7" fmla="*/ 0 h 202"/>
                <a:gd name="T8" fmla="*/ 2147483647 w 2776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6"/>
                <a:gd name="T16" fmla="*/ 0 h 202"/>
                <a:gd name="T17" fmla="*/ 2776 w 2776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6" h="202">
                  <a:moveTo>
                    <a:pt x="394" y="0"/>
                  </a:moveTo>
                  <a:lnTo>
                    <a:pt x="0" y="202"/>
                  </a:lnTo>
                  <a:lnTo>
                    <a:pt x="2382" y="202"/>
                  </a:lnTo>
                  <a:lnTo>
                    <a:pt x="2776" y="0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2" name="Freeform 4325"/>
            <p:cNvSpPr/>
            <p:nvPr/>
          </p:nvSpPr>
          <p:spPr bwMode="auto">
            <a:xfrm>
              <a:off x="3895191" y="4261571"/>
              <a:ext cx="986495" cy="1114498"/>
            </a:xfrm>
            <a:custGeom>
              <a:avLst/>
              <a:gdLst>
                <a:gd name="T0" fmla="*/ 2147483647 w 746"/>
                <a:gd name="T1" fmla="*/ 0 h 844"/>
                <a:gd name="T2" fmla="*/ 2147483647 w 746"/>
                <a:gd name="T3" fmla="*/ 0 h 844"/>
                <a:gd name="T4" fmla="*/ 0 w 746"/>
                <a:gd name="T5" fmla="*/ 2147483647 h 844"/>
                <a:gd name="T6" fmla="*/ 0 w 746"/>
                <a:gd name="T7" fmla="*/ 2147483647 h 844"/>
                <a:gd name="T8" fmla="*/ 2147483647 w 746"/>
                <a:gd name="T9" fmla="*/ 2147483647 h 844"/>
                <a:gd name="T10" fmla="*/ 2147483647 w 746"/>
                <a:gd name="T11" fmla="*/ 2147483647 h 844"/>
                <a:gd name="T12" fmla="*/ 2147483647 w 746"/>
                <a:gd name="T13" fmla="*/ 0 h 8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6"/>
                <a:gd name="T22" fmla="*/ 0 h 844"/>
                <a:gd name="T23" fmla="*/ 746 w 746"/>
                <a:gd name="T24" fmla="*/ 844 h 84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6" h="844">
                  <a:moveTo>
                    <a:pt x="394" y="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351" y="844"/>
                  </a:lnTo>
                  <a:lnTo>
                    <a:pt x="746" y="641"/>
                  </a:lnTo>
                  <a:lnTo>
                    <a:pt x="39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241" name="Line 4335"/>
            <p:cNvSpPr>
              <a:spLocks noChangeShapeType="1"/>
            </p:cNvSpPr>
            <p:nvPr/>
          </p:nvSpPr>
          <p:spPr bwMode="auto">
            <a:xfrm flipH="1">
              <a:off x="765298" y="3637757"/>
              <a:ext cx="500063" cy="9048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9242" name="Line 4336"/>
            <p:cNvSpPr>
              <a:spLocks noChangeShapeType="1"/>
            </p:cNvSpPr>
            <p:nvPr/>
          </p:nvSpPr>
          <p:spPr bwMode="auto">
            <a:xfrm>
              <a:off x="3425948" y="3637757"/>
              <a:ext cx="488950" cy="904875"/>
            </a:xfrm>
            <a:prstGeom prst="line">
              <a:avLst/>
            </a:prstGeom>
            <a:noFill/>
            <a:ln w="15875" cap="rnd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5" name="Freeform 4319"/>
            <p:cNvSpPr/>
            <p:nvPr/>
          </p:nvSpPr>
          <p:spPr bwMode="auto">
            <a:xfrm>
              <a:off x="1067758" y="3234447"/>
              <a:ext cx="2514784" cy="724229"/>
            </a:xfrm>
            <a:custGeom>
              <a:avLst/>
              <a:gdLst>
                <a:gd name="T0" fmla="*/ 2147483647 w 1907"/>
                <a:gd name="T1" fmla="*/ 0 h 549"/>
                <a:gd name="T2" fmla="*/ 2147483647 w 1907"/>
                <a:gd name="T3" fmla="*/ 0 h 549"/>
                <a:gd name="T4" fmla="*/ 0 w 1907"/>
                <a:gd name="T5" fmla="*/ 2147483647 h 549"/>
                <a:gd name="T6" fmla="*/ 2147483647 w 1907"/>
                <a:gd name="T7" fmla="*/ 2147483647 h 549"/>
                <a:gd name="T8" fmla="*/ 2147483647 w 1907"/>
                <a:gd name="T9" fmla="*/ 0 h 5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7"/>
                <a:gd name="T16" fmla="*/ 0 h 549"/>
                <a:gd name="T17" fmla="*/ 1907 w 1907"/>
                <a:gd name="T18" fmla="*/ 549 h 5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7" h="549">
                  <a:moveTo>
                    <a:pt x="1607" y="0"/>
                  </a:moveTo>
                  <a:lnTo>
                    <a:pt x="300" y="0"/>
                  </a:lnTo>
                  <a:lnTo>
                    <a:pt x="0" y="549"/>
                  </a:lnTo>
                  <a:lnTo>
                    <a:pt x="1907" y="549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6" name="Freeform 4322"/>
            <p:cNvSpPr/>
            <p:nvPr/>
          </p:nvSpPr>
          <p:spPr bwMode="auto">
            <a:xfrm>
              <a:off x="1461967" y="2966501"/>
              <a:ext cx="2242917" cy="267946"/>
            </a:xfrm>
            <a:custGeom>
              <a:avLst/>
              <a:gdLst>
                <a:gd name="T0" fmla="*/ 2147483647 w 1700"/>
                <a:gd name="T1" fmla="*/ 0 h 202"/>
                <a:gd name="T2" fmla="*/ 0 w 1700"/>
                <a:gd name="T3" fmla="*/ 2147483647 h 202"/>
                <a:gd name="T4" fmla="*/ 2147483647 w 1700"/>
                <a:gd name="T5" fmla="*/ 2147483647 h 202"/>
                <a:gd name="T6" fmla="*/ 2147483647 w 1700"/>
                <a:gd name="T7" fmla="*/ 0 h 202"/>
                <a:gd name="T8" fmla="*/ 2147483647 w 170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0"/>
                <a:gd name="T16" fmla="*/ 0 h 202"/>
                <a:gd name="T17" fmla="*/ 1700 w 170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0" h="202">
                  <a:moveTo>
                    <a:pt x="395" y="0"/>
                  </a:moveTo>
                  <a:lnTo>
                    <a:pt x="0" y="202"/>
                  </a:lnTo>
                  <a:lnTo>
                    <a:pt x="1306" y="202"/>
                  </a:lnTo>
                  <a:lnTo>
                    <a:pt x="1700" y="0"/>
                  </a:lnTo>
                  <a:lnTo>
                    <a:pt x="395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" name="Freeform 4323"/>
            <p:cNvSpPr/>
            <p:nvPr/>
          </p:nvSpPr>
          <p:spPr bwMode="auto">
            <a:xfrm>
              <a:off x="3186390" y="2966501"/>
              <a:ext cx="916586" cy="992175"/>
            </a:xfrm>
            <a:custGeom>
              <a:avLst/>
              <a:gdLst>
                <a:gd name="T0" fmla="*/ 2147483647 w 696"/>
                <a:gd name="T1" fmla="*/ 0 h 751"/>
                <a:gd name="T2" fmla="*/ 2147483647 w 696"/>
                <a:gd name="T3" fmla="*/ 0 h 751"/>
                <a:gd name="T4" fmla="*/ 0 w 696"/>
                <a:gd name="T5" fmla="*/ 2147483647 h 751"/>
                <a:gd name="T6" fmla="*/ 2147483647 w 696"/>
                <a:gd name="T7" fmla="*/ 2147483647 h 751"/>
                <a:gd name="T8" fmla="*/ 2147483647 w 696"/>
                <a:gd name="T9" fmla="*/ 2147483647 h 751"/>
                <a:gd name="T10" fmla="*/ 2147483647 w 696"/>
                <a:gd name="T11" fmla="*/ 2147483647 h 751"/>
                <a:gd name="T12" fmla="*/ 2147483647 w 696"/>
                <a:gd name="T13" fmla="*/ 0 h 7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6"/>
                <a:gd name="T22" fmla="*/ 0 h 751"/>
                <a:gd name="T23" fmla="*/ 696 w 696"/>
                <a:gd name="T24" fmla="*/ 751 h 7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6" h="751">
                  <a:moveTo>
                    <a:pt x="396" y="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1" y="202"/>
                  </a:lnTo>
                  <a:lnTo>
                    <a:pt x="301" y="751"/>
                  </a:lnTo>
                  <a:lnTo>
                    <a:pt x="696" y="549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9246" name="Group 4333"/>
            <p:cNvGrpSpPr/>
            <p:nvPr/>
          </p:nvGrpSpPr>
          <p:grpSpPr bwMode="auto">
            <a:xfrm>
              <a:off x="1473323" y="2343944"/>
              <a:ext cx="2205038" cy="882650"/>
              <a:chOff x="1020" y="1545"/>
              <a:chExt cx="1434" cy="574"/>
            </a:xfrm>
          </p:grpSpPr>
          <p:sp>
            <p:nvSpPr>
              <p:cNvPr id="9252" name="Line 4327"/>
              <p:cNvSpPr>
                <a:spLocks noChangeShapeType="1"/>
              </p:cNvSpPr>
              <p:nvPr/>
            </p:nvSpPr>
            <p:spPr bwMode="auto">
              <a:xfrm flipH="1">
                <a:off x="1020" y="1706"/>
                <a:ext cx="227" cy="409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9253" name="Line 4328"/>
              <p:cNvSpPr>
                <a:spLocks noChangeShapeType="1"/>
              </p:cNvSpPr>
              <p:nvPr/>
            </p:nvSpPr>
            <p:spPr bwMode="auto">
              <a:xfrm>
                <a:off x="1927" y="1706"/>
                <a:ext cx="209" cy="413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9254" name="Line 4330"/>
              <p:cNvSpPr>
                <a:spLocks noChangeShapeType="1"/>
              </p:cNvSpPr>
              <p:nvPr/>
            </p:nvSpPr>
            <p:spPr bwMode="auto">
              <a:xfrm>
                <a:off x="2245" y="1545"/>
                <a:ext cx="209" cy="413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9255" name="Line 4332"/>
              <p:cNvSpPr>
                <a:spLocks noChangeShapeType="1"/>
              </p:cNvSpPr>
              <p:nvPr/>
            </p:nvSpPr>
            <p:spPr bwMode="auto">
              <a:xfrm flipH="1">
                <a:off x="1344" y="1558"/>
                <a:ext cx="227" cy="409"/>
              </a:xfrm>
              <a:prstGeom prst="line">
                <a:avLst/>
              </a:prstGeom>
              <a:noFill/>
              <a:ln w="15875" cap="rnd">
                <a:solidFill>
                  <a:schemeClr val="bg1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</p:grpSp>
        <p:sp>
          <p:nvSpPr>
            <p:cNvPr id="19" name="Freeform 4318"/>
            <p:cNvSpPr/>
            <p:nvPr/>
          </p:nvSpPr>
          <p:spPr bwMode="auto">
            <a:xfrm>
              <a:off x="2328062" y="1393777"/>
              <a:ext cx="1068055" cy="1267887"/>
            </a:xfrm>
            <a:custGeom>
              <a:avLst/>
              <a:gdLst>
                <a:gd name="T0" fmla="*/ 2147483647 w 810"/>
                <a:gd name="T1" fmla="*/ 2147483647 h 962"/>
                <a:gd name="T2" fmla="*/ 2147483647 w 810"/>
                <a:gd name="T3" fmla="*/ 0 h 962"/>
                <a:gd name="T4" fmla="*/ 0 w 810"/>
                <a:gd name="T5" fmla="*/ 2147483647 h 962"/>
                <a:gd name="T6" fmla="*/ 2147483647 w 810"/>
                <a:gd name="T7" fmla="*/ 2147483647 h 962"/>
                <a:gd name="T8" fmla="*/ 2147483647 w 810"/>
                <a:gd name="T9" fmla="*/ 2147483647 h 9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0"/>
                <a:gd name="T16" fmla="*/ 0 h 962"/>
                <a:gd name="T17" fmla="*/ 810 w 810"/>
                <a:gd name="T18" fmla="*/ 962 h 9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0" h="962">
                  <a:moveTo>
                    <a:pt x="810" y="760"/>
                  </a:moveTo>
                  <a:lnTo>
                    <a:pt x="394" y="0"/>
                  </a:lnTo>
                  <a:lnTo>
                    <a:pt x="0" y="202"/>
                  </a:lnTo>
                  <a:lnTo>
                    <a:pt x="417" y="962"/>
                  </a:lnTo>
                  <a:lnTo>
                    <a:pt x="810" y="76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 algn="ctr">
              <a:solidFill>
                <a:schemeClr val="bg1"/>
              </a:solidFill>
              <a:rou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" name="Freeform 4321"/>
            <p:cNvSpPr/>
            <p:nvPr/>
          </p:nvSpPr>
          <p:spPr bwMode="auto">
            <a:xfrm>
              <a:off x="1774616" y="1657839"/>
              <a:ext cx="1103010" cy="1003824"/>
            </a:xfrm>
            <a:custGeom>
              <a:avLst/>
              <a:gdLst>
                <a:gd name="T0" fmla="*/ 2147483647 w 835"/>
                <a:gd name="T1" fmla="*/ 0 h 760"/>
                <a:gd name="T2" fmla="*/ 0 w 835"/>
                <a:gd name="T3" fmla="*/ 2147483647 h 760"/>
                <a:gd name="T4" fmla="*/ 2147483647 w 835"/>
                <a:gd name="T5" fmla="*/ 2147483647 h 760"/>
                <a:gd name="T6" fmla="*/ 2147483647 w 835"/>
                <a:gd name="T7" fmla="*/ 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5"/>
                <a:gd name="T13" fmla="*/ 0 h 760"/>
                <a:gd name="T14" fmla="*/ 835 w 835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5" h="760">
                  <a:moveTo>
                    <a:pt x="418" y="0"/>
                  </a:moveTo>
                  <a:lnTo>
                    <a:pt x="0" y="760"/>
                  </a:lnTo>
                  <a:lnTo>
                    <a:pt x="835" y="760"/>
                  </a:lnTo>
                  <a:lnTo>
                    <a:pt x="41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00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4343"/>
            <p:cNvSpPr>
              <a:spLocks noChangeArrowheads="1"/>
            </p:cNvSpPr>
            <p:nvPr/>
          </p:nvSpPr>
          <p:spPr bwMode="auto">
            <a:xfrm>
              <a:off x="1984344" y="2228680"/>
              <a:ext cx="673845" cy="339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4343"/>
            <p:cNvSpPr>
              <a:spLocks noChangeArrowheads="1"/>
            </p:cNvSpPr>
            <p:nvPr/>
          </p:nvSpPr>
          <p:spPr bwMode="auto">
            <a:xfrm>
              <a:off x="1984344" y="3383952"/>
              <a:ext cx="821431" cy="413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4343"/>
            <p:cNvSpPr>
              <a:spLocks noChangeArrowheads="1"/>
            </p:cNvSpPr>
            <p:nvPr/>
          </p:nvSpPr>
          <p:spPr bwMode="auto">
            <a:xfrm>
              <a:off x="1984344" y="4768338"/>
              <a:ext cx="821431" cy="413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spc="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en-US" altLang="ko-KR" sz="16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Line 4347"/>
          <p:cNvSpPr>
            <a:spLocks noChangeShapeType="1"/>
          </p:cNvSpPr>
          <p:nvPr/>
        </p:nvSpPr>
        <p:spPr bwMode="auto">
          <a:xfrm>
            <a:off x="3003550" y="1590675"/>
            <a:ext cx="118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29" name="Line 4354"/>
          <p:cNvSpPr>
            <a:spLocks noChangeShapeType="1"/>
          </p:cNvSpPr>
          <p:nvPr/>
        </p:nvSpPr>
        <p:spPr bwMode="auto">
          <a:xfrm>
            <a:off x="3695700" y="2806700"/>
            <a:ext cx="118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30" name="Line 4356"/>
          <p:cNvSpPr>
            <a:spLocks noChangeShapeType="1"/>
          </p:cNvSpPr>
          <p:nvPr/>
        </p:nvSpPr>
        <p:spPr bwMode="auto">
          <a:xfrm>
            <a:off x="4249738" y="3854450"/>
            <a:ext cx="1184275" cy="0"/>
          </a:xfrm>
          <a:prstGeom prst="line">
            <a:avLst/>
          </a:prstGeom>
          <a:noFill/>
          <a:ln w="19050" cap="rnd">
            <a:solidFill>
              <a:schemeClr val="bg1"/>
            </a:solidFill>
            <a:prstDash val="sysDot"/>
            <a:round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pSp>
        <p:nvGrpSpPr>
          <p:cNvPr id="31" name="Group 4388"/>
          <p:cNvGrpSpPr/>
          <p:nvPr/>
        </p:nvGrpSpPr>
        <p:grpSpPr bwMode="auto">
          <a:xfrm>
            <a:off x="4219575" y="1558925"/>
            <a:ext cx="3038475" cy="68263"/>
            <a:chOff x="3081" y="1051"/>
            <a:chExt cx="1977" cy="45"/>
          </a:xfrm>
          <a:solidFill>
            <a:schemeClr val="bg1"/>
          </a:solidFill>
        </p:grpSpPr>
        <p:sp>
          <p:nvSpPr>
            <p:cNvPr id="32" name="Rectangle 4384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33" name="Rectangle 4385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34" name="Group 4389"/>
          <p:cNvGrpSpPr/>
          <p:nvPr/>
        </p:nvGrpSpPr>
        <p:grpSpPr bwMode="auto">
          <a:xfrm>
            <a:off x="4922838" y="2757488"/>
            <a:ext cx="3038475" cy="69850"/>
            <a:chOff x="3081" y="1051"/>
            <a:chExt cx="1977" cy="45"/>
          </a:xfrm>
          <a:solidFill>
            <a:schemeClr val="bg1"/>
          </a:solidFill>
        </p:grpSpPr>
        <p:sp>
          <p:nvSpPr>
            <p:cNvPr id="35" name="Rectangle 4390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EE57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4391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EE57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37" name="Group 4400"/>
          <p:cNvGrpSpPr/>
          <p:nvPr/>
        </p:nvGrpSpPr>
        <p:grpSpPr bwMode="auto">
          <a:xfrm>
            <a:off x="5459413" y="3808413"/>
            <a:ext cx="3036887" cy="68262"/>
            <a:chOff x="3081" y="1051"/>
            <a:chExt cx="1977" cy="45"/>
          </a:xfrm>
          <a:solidFill>
            <a:schemeClr val="bg1"/>
          </a:solidFill>
        </p:grpSpPr>
        <p:sp>
          <p:nvSpPr>
            <p:cNvPr id="38" name="Rectangle 4401"/>
            <p:cNvSpPr>
              <a:spLocks noChangeArrowheads="1"/>
            </p:cNvSpPr>
            <p:nvPr/>
          </p:nvSpPr>
          <p:spPr bwMode="auto">
            <a:xfrm>
              <a:off x="3606" y="1051"/>
              <a:ext cx="1452" cy="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EE57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4402"/>
            <p:cNvSpPr>
              <a:spLocks noChangeArrowheads="1"/>
            </p:cNvSpPr>
            <p:nvPr/>
          </p:nvSpPr>
          <p:spPr bwMode="auto">
            <a:xfrm>
              <a:off x="3081" y="1051"/>
              <a:ext cx="1387" cy="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solidFill>
                  <a:srgbClr val="EE57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4187825" y="1123950"/>
            <a:ext cx="1646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4892675" y="2322513"/>
            <a:ext cx="16462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6"/>
          <p:cNvSpPr txBox="1">
            <a:spLocks noChangeArrowheads="1"/>
          </p:cNvSpPr>
          <p:nvPr/>
        </p:nvSpPr>
        <p:spPr bwMode="auto">
          <a:xfrm>
            <a:off x="5459413" y="3373438"/>
            <a:ext cx="1646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  <a:endParaRPr lang="zh-CN" altLang="en-US" sz="1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3"/>
          <p:cNvSpPr txBox="1">
            <a:spLocks noChangeArrowheads="1"/>
          </p:cNvSpPr>
          <p:nvPr/>
        </p:nvSpPr>
        <p:spPr bwMode="auto">
          <a:xfrm>
            <a:off x="4191000" y="1693863"/>
            <a:ext cx="3454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091113" y="2879725"/>
            <a:ext cx="3452812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3"/>
          <p:cNvSpPr txBox="1">
            <a:spLocks noChangeArrowheads="1"/>
          </p:cNvSpPr>
          <p:nvPr/>
        </p:nvSpPr>
        <p:spPr bwMode="auto">
          <a:xfrm>
            <a:off x="5649913" y="3949700"/>
            <a:ext cx="3454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   点击添加文本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089275" y="225425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1817688" y="1276350"/>
            <a:ext cx="1066800" cy="620713"/>
            <a:chOff x="1519766" y="3867894"/>
            <a:chExt cx="742939" cy="431468"/>
          </a:xfrm>
        </p:grpSpPr>
        <p:grpSp>
          <p:nvGrpSpPr>
            <p:cNvPr id="10277" name="组合 3"/>
            <p:cNvGrpSpPr/>
            <p:nvPr/>
          </p:nvGrpSpPr>
          <p:grpSpPr bwMode="auto">
            <a:xfrm>
              <a:off x="1519766" y="3867894"/>
              <a:ext cx="742939" cy="215444"/>
              <a:chOff x="1812836" y="1613197"/>
              <a:chExt cx="742939" cy="215444"/>
            </a:xfrm>
          </p:grpSpPr>
          <p:sp>
            <p:nvSpPr>
              <p:cNvPr id="8" name="矩形 7"/>
              <p:cNvSpPr/>
              <p:nvPr/>
            </p:nvSpPr>
            <p:spPr>
              <a:xfrm flipV="1">
                <a:off x="1812836" y="1676097"/>
                <a:ext cx="89550" cy="893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82" name="TextBox 17"/>
              <p:cNvSpPr txBox="1">
                <a:spLocks noChangeArrowheads="1"/>
              </p:cNvSpPr>
              <p:nvPr/>
            </p:nvSpPr>
            <p:spPr bwMode="auto">
              <a:xfrm>
                <a:off x="1907704" y="1613197"/>
                <a:ext cx="64807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78" name="组合 4"/>
            <p:cNvGrpSpPr/>
            <p:nvPr/>
          </p:nvGrpSpPr>
          <p:grpSpPr bwMode="auto">
            <a:xfrm>
              <a:off x="1519766" y="4083918"/>
              <a:ext cx="742939" cy="215444"/>
              <a:chOff x="1812836" y="1613197"/>
              <a:chExt cx="742939" cy="215444"/>
            </a:xfrm>
          </p:grpSpPr>
          <p:sp>
            <p:nvSpPr>
              <p:cNvPr id="6" name="矩形 5"/>
              <p:cNvSpPr/>
              <p:nvPr/>
            </p:nvSpPr>
            <p:spPr>
              <a:xfrm flipV="1">
                <a:off x="1812836" y="1676358"/>
                <a:ext cx="89550" cy="8938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10280" name="TextBox 50"/>
              <p:cNvSpPr txBox="1">
                <a:spLocks noChangeArrowheads="1"/>
              </p:cNvSpPr>
              <p:nvPr/>
            </p:nvSpPr>
            <p:spPr bwMode="auto">
              <a:xfrm>
                <a:off x="1907704" y="1613197"/>
                <a:ext cx="64807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添加文本</a:t>
                </a:r>
                <a:endParaRPr lang="zh-CN" altLang="en-US" sz="14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0" name="直接箭头连接符 9"/>
          <p:cNvCxnSpPr/>
          <p:nvPr/>
        </p:nvCxnSpPr>
        <p:spPr>
          <a:xfrm>
            <a:off x="1643063" y="4210050"/>
            <a:ext cx="6618287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1643063" y="1262063"/>
            <a:ext cx="0" cy="294798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6" name="Freeform 1176"/>
          <p:cNvSpPr/>
          <p:nvPr/>
        </p:nvSpPr>
        <p:spPr bwMode="auto">
          <a:xfrm>
            <a:off x="2498725" y="2735263"/>
            <a:ext cx="4763" cy="1928812"/>
          </a:xfrm>
          <a:custGeom>
            <a:avLst/>
            <a:gdLst>
              <a:gd name="T0" fmla="*/ 0 w 2"/>
              <a:gd name="T1" fmla="*/ 2147483646 h 846"/>
              <a:gd name="T2" fmla="*/ 0 w 2"/>
              <a:gd name="T3" fmla="*/ 2147483646 h 846"/>
              <a:gd name="T4" fmla="*/ 2147483646 w 2"/>
              <a:gd name="T5" fmla="*/ 2147483646 h 846"/>
              <a:gd name="T6" fmla="*/ 2147483646 w 2"/>
              <a:gd name="T7" fmla="*/ 2147483646 h 846"/>
              <a:gd name="T8" fmla="*/ 2147483646 w 2"/>
              <a:gd name="T9" fmla="*/ 0 h 84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846">
                <a:moveTo>
                  <a:pt x="0" y="7"/>
                </a:moveTo>
                <a:lnTo>
                  <a:pt x="0" y="846"/>
                </a:lnTo>
                <a:lnTo>
                  <a:pt x="2" y="846"/>
                </a:lnTo>
                <a:lnTo>
                  <a:pt x="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1298575" y="4318000"/>
            <a:ext cx="1619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1684338" y="3005138"/>
            <a:ext cx="857250" cy="1152525"/>
            <a:chOff x="1590661" y="4003790"/>
            <a:chExt cx="857299" cy="1152719"/>
          </a:xfrm>
        </p:grpSpPr>
        <p:sp>
          <p:nvSpPr>
            <p:cNvPr id="15" name="Rectangle 1168"/>
            <p:cNvSpPr>
              <a:spLocks noChangeArrowheads="1"/>
            </p:cNvSpPr>
            <p:nvPr/>
          </p:nvSpPr>
          <p:spPr bwMode="auto">
            <a:xfrm>
              <a:off x="1590661" y="4811963"/>
              <a:ext cx="857299" cy="3445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pSp>
          <p:nvGrpSpPr>
            <p:cNvPr id="10273" name="组合 15"/>
            <p:cNvGrpSpPr/>
            <p:nvPr/>
          </p:nvGrpSpPr>
          <p:grpSpPr bwMode="auto">
            <a:xfrm>
              <a:off x="1952049" y="4003790"/>
              <a:ext cx="134524" cy="1029597"/>
              <a:chOff x="2666270" y="2597254"/>
              <a:chExt cx="93663" cy="716863"/>
            </a:xfrm>
          </p:grpSpPr>
          <p:sp>
            <p:nvSpPr>
              <p:cNvPr id="10274" name="Oval 1173"/>
              <p:cNvSpPr>
                <a:spLocks noChangeArrowheads="1"/>
              </p:cNvSpPr>
              <p:nvPr/>
            </p:nvSpPr>
            <p:spPr bwMode="auto">
              <a:xfrm>
                <a:off x="2666270" y="3223629"/>
                <a:ext cx="93663" cy="90488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chemeClr val="tx1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75" name="Oval 1174"/>
              <p:cNvSpPr>
                <a:spLocks noChangeArrowheads="1"/>
              </p:cNvSpPr>
              <p:nvPr/>
            </p:nvSpPr>
            <p:spPr bwMode="auto">
              <a:xfrm>
                <a:off x="2686908" y="3242679"/>
                <a:ext cx="52388" cy="52388"/>
              </a:xfrm>
              <a:prstGeom prst="ellipse">
                <a:avLst/>
              </a:prstGeom>
              <a:solidFill>
                <a:srgbClr val="05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sysDot"/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cxnSp>
            <p:nvCxnSpPr>
              <p:cNvPr id="19" name="直接连接符 18"/>
              <p:cNvCxnSpPr>
                <a:stCxn id="10275" idx="0"/>
                <a:endCxn id="20" idx="2"/>
              </p:cNvCxnSpPr>
              <p:nvPr/>
            </p:nvCxnSpPr>
            <p:spPr>
              <a:xfrm flipH="1" flipV="1">
                <a:off x="2713102" y="2597254"/>
                <a:ext cx="0" cy="644501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69"/>
          <p:cNvSpPr txBox="1">
            <a:spLocks noChangeArrowheads="1"/>
          </p:cNvSpPr>
          <p:nvPr/>
        </p:nvSpPr>
        <p:spPr bwMode="auto">
          <a:xfrm>
            <a:off x="1428750" y="2659063"/>
            <a:ext cx="13700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567117" y="2654070"/>
            <a:ext cx="1466073" cy="1503851"/>
            <a:chOff x="2472774" y="3660998"/>
            <a:chExt cx="1466073" cy="1503851"/>
          </a:xfrm>
          <a:solidFill>
            <a:srgbClr val="D1111C"/>
          </a:solidFill>
        </p:grpSpPr>
        <p:sp>
          <p:nvSpPr>
            <p:cNvPr id="22" name="Rectangle 1172"/>
            <p:cNvSpPr>
              <a:spLocks noChangeArrowheads="1"/>
            </p:cNvSpPr>
            <p:nvPr/>
          </p:nvSpPr>
          <p:spPr bwMode="auto">
            <a:xfrm>
              <a:off x="2472774" y="4820561"/>
              <a:ext cx="1466073" cy="3442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23" name="直接连接符 22"/>
            <p:cNvCxnSpPr>
              <a:stCxn id="22" idx="0"/>
              <a:endCxn id="24" idx="2"/>
            </p:cNvCxnSpPr>
            <p:nvPr/>
          </p:nvCxnSpPr>
          <p:spPr>
            <a:xfrm flipH="1" flipV="1">
              <a:off x="3205810" y="3660998"/>
              <a:ext cx="1" cy="1159563"/>
            </a:xfrm>
            <a:prstGeom prst="line">
              <a:avLst/>
            </a:prstGeom>
            <a:grpFill/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70"/>
          <p:cNvSpPr txBox="1">
            <a:spLocks noChangeArrowheads="1"/>
          </p:cNvSpPr>
          <p:nvPr/>
        </p:nvSpPr>
        <p:spPr bwMode="auto">
          <a:xfrm>
            <a:off x="2616200" y="2316163"/>
            <a:ext cx="1368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 bwMode="auto">
          <a:xfrm>
            <a:off x="4057650" y="2303463"/>
            <a:ext cx="461963" cy="1854200"/>
            <a:chOff x="3962930" y="3309865"/>
            <a:chExt cx="462851" cy="1854984"/>
          </a:xfrm>
        </p:grpSpPr>
        <p:sp>
          <p:nvSpPr>
            <p:cNvPr id="26" name="Rectangle 1169"/>
            <p:cNvSpPr>
              <a:spLocks noChangeArrowheads="1"/>
            </p:cNvSpPr>
            <p:nvPr/>
          </p:nvSpPr>
          <p:spPr bwMode="auto">
            <a:xfrm>
              <a:off x="3962930" y="4820215"/>
              <a:ext cx="462851" cy="3446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9" name="Oval 1177"/>
            <p:cNvSpPr>
              <a:spLocks noChangeArrowheads="1"/>
            </p:cNvSpPr>
            <p:nvPr/>
          </p:nvSpPr>
          <p:spPr bwMode="auto">
            <a:xfrm>
              <a:off x="4148704" y="4927724"/>
              <a:ext cx="129964" cy="129964"/>
            </a:xfrm>
            <a:prstGeom prst="ellipse">
              <a:avLst/>
            </a:prstGeom>
            <a:solidFill>
              <a:srgbClr val="FFFFFF"/>
            </a:solidFill>
            <a:ln w="5">
              <a:solidFill>
                <a:srgbClr val="05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0" name="Oval 1178"/>
            <p:cNvSpPr>
              <a:spLocks noChangeArrowheads="1"/>
            </p:cNvSpPr>
            <p:nvPr/>
          </p:nvSpPr>
          <p:spPr bwMode="auto">
            <a:xfrm>
              <a:off x="4176064" y="4955085"/>
              <a:ext cx="75242" cy="75242"/>
            </a:xfrm>
            <a:prstGeom prst="ellipse">
              <a:avLst/>
            </a:prstGeom>
            <a:solidFill>
              <a:srgbClr val="050000"/>
            </a:solidFill>
            <a:ln w="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9" name="直接连接符 28"/>
            <p:cNvCxnSpPr>
              <a:stCxn id="10270" idx="0"/>
              <a:endCxn id="31" idx="2"/>
            </p:cNvCxnSpPr>
            <p:nvPr/>
          </p:nvCxnSpPr>
          <p:spPr>
            <a:xfrm flipH="1" flipV="1">
              <a:off x="4201513" y="3309865"/>
              <a:ext cx="12724" cy="1645345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54"/>
          <p:cNvSpPr txBox="1">
            <a:spLocks noChangeArrowheads="1"/>
          </p:cNvSpPr>
          <p:nvPr/>
        </p:nvSpPr>
        <p:spPr bwMode="auto">
          <a:xfrm>
            <a:off x="3559175" y="4318000"/>
            <a:ext cx="14906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71"/>
          <p:cNvSpPr txBox="1">
            <a:spLocks noChangeArrowheads="1"/>
          </p:cNvSpPr>
          <p:nvPr/>
        </p:nvSpPr>
        <p:spPr bwMode="auto">
          <a:xfrm>
            <a:off x="3611563" y="1963738"/>
            <a:ext cx="13700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 bwMode="auto">
          <a:xfrm>
            <a:off x="4551363" y="1951038"/>
            <a:ext cx="2079625" cy="2206625"/>
            <a:chOff x="4456510" y="2958731"/>
            <a:chExt cx="2079406" cy="2206118"/>
          </a:xfrm>
        </p:grpSpPr>
        <p:sp>
          <p:nvSpPr>
            <p:cNvPr id="33" name="Rectangle 1171"/>
            <p:cNvSpPr>
              <a:spLocks noChangeArrowheads="1"/>
            </p:cNvSpPr>
            <p:nvPr/>
          </p:nvSpPr>
          <p:spPr bwMode="auto">
            <a:xfrm>
              <a:off x="4456510" y="4820440"/>
              <a:ext cx="2079406" cy="3444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cxnSp>
          <p:nvCxnSpPr>
            <p:cNvPr id="34" name="直接连接符 33"/>
            <p:cNvCxnSpPr>
              <a:stCxn id="33" idx="0"/>
              <a:endCxn id="35" idx="2"/>
            </p:cNvCxnSpPr>
            <p:nvPr/>
          </p:nvCxnSpPr>
          <p:spPr>
            <a:xfrm flipH="1" flipV="1">
              <a:off x="5496213" y="2958731"/>
              <a:ext cx="0" cy="1861709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72"/>
          <p:cNvSpPr txBox="1">
            <a:spLocks noChangeArrowheads="1"/>
          </p:cNvSpPr>
          <p:nvPr/>
        </p:nvSpPr>
        <p:spPr bwMode="auto">
          <a:xfrm>
            <a:off x="4905375" y="1612900"/>
            <a:ext cx="13700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56"/>
          <p:cNvSpPr txBox="1">
            <a:spLocks noChangeArrowheads="1"/>
          </p:cNvSpPr>
          <p:nvPr/>
        </p:nvSpPr>
        <p:spPr bwMode="auto">
          <a:xfrm>
            <a:off x="6473825" y="4318000"/>
            <a:ext cx="16097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6665913" y="1600200"/>
            <a:ext cx="1185862" cy="2557463"/>
            <a:chOff x="6571414" y="2607598"/>
            <a:chExt cx="1185626" cy="2557251"/>
          </a:xfrm>
        </p:grpSpPr>
        <p:sp>
          <p:nvSpPr>
            <p:cNvPr id="38" name="Rectangle 1170"/>
            <p:cNvSpPr>
              <a:spLocks noChangeArrowheads="1"/>
            </p:cNvSpPr>
            <p:nvPr/>
          </p:nvSpPr>
          <p:spPr bwMode="auto">
            <a:xfrm>
              <a:off x="6571414" y="4820390"/>
              <a:ext cx="1185626" cy="3444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" cap="flat">
              <a:solidFill>
                <a:srgbClr val="FFFFFF"/>
              </a:solidFill>
              <a:prstDash val="solid"/>
              <a:miter lim="800000"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263" name="Oval 1180"/>
            <p:cNvSpPr>
              <a:spLocks noChangeArrowheads="1"/>
            </p:cNvSpPr>
            <p:nvPr/>
          </p:nvSpPr>
          <p:spPr bwMode="auto">
            <a:xfrm>
              <a:off x="6925234" y="4927724"/>
              <a:ext cx="129964" cy="129964"/>
            </a:xfrm>
            <a:prstGeom prst="ellipse">
              <a:avLst/>
            </a:prstGeom>
            <a:solidFill>
              <a:srgbClr val="FFFFFF"/>
            </a:solidFill>
            <a:ln w="5">
              <a:solidFill>
                <a:srgbClr val="050000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4" name="Oval 1181"/>
            <p:cNvSpPr>
              <a:spLocks noChangeArrowheads="1"/>
            </p:cNvSpPr>
            <p:nvPr/>
          </p:nvSpPr>
          <p:spPr bwMode="auto">
            <a:xfrm>
              <a:off x="6952595" y="4955085"/>
              <a:ext cx="75242" cy="75242"/>
            </a:xfrm>
            <a:prstGeom prst="ellipse">
              <a:avLst/>
            </a:prstGeom>
            <a:solidFill>
              <a:srgbClr val="050000"/>
            </a:solidFill>
            <a:ln w="0">
              <a:solidFill>
                <a:srgbClr val="FFFFFF"/>
              </a:solidFill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1" name="直接连接符 40"/>
            <p:cNvCxnSpPr>
              <a:stCxn id="10264" idx="0"/>
              <a:endCxn id="42" idx="2"/>
            </p:cNvCxnSpPr>
            <p:nvPr/>
          </p:nvCxnSpPr>
          <p:spPr>
            <a:xfrm flipH="1" flipV="1">
              <a:off x="6990431" y="2607598"/>
              <a:ext cx="0" cy="2347718"/>
            </a:xfrm>
            <a:prstGeom prst="line">
              <a:avLst/>
            </a:prstGeom>
            <a:ln w="127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73"/>
          <p:cNvSpPr txBox="1">
            <a:spLocks noChangeArrowheads="1"/>
          </p:cNvSpPr>
          <p:nvPr/>
        </p:nvSpPr>
        <p:spPr bwMode="auto">
          <a:xfrm>
            <a:off x="6400800" y="1262063"/>
            <a:ext cx="1368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7"/>
          <p:cNvSpPr txBox="1">
            <a:spLocks noChangeArrowheads="1"/>
          </p:cNvSpPr>
          <p:nvPr/>
        </p:nvSpPr>
        <p:spPr bwMode="auto">
          <a:xfrm>
            <a:off x="1139825" y="1276350"/>
            <a:ext cx="430213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 flipH="1">
            <a:off x="993775" y="4210050"/>
            <a:ext cx="6492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4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4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4" grpId="0"/>
      <p:bldP spid="30" grpId="0"/>
      <p:bldP spid="31" grpId="0"/>
      <p:bldP spid="35" grpId="0"/>
      <p:bldP spid="36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089275" y="225425"/>
            <a:ext cx="20304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39875" y="1489075"/>
            <a:ext cx="34480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作技术、顶级的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精益求精、拒绝平庸的做事精神，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帮助您实现美观、精致、严谨、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动感的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</a:t>
            </a:r>
            <a:endParaRPr lang="en-US" altLang="zh-CN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200"/>
              </a:lnSpc>
              <a:spcBef>
                <a:spcPct val="50000"/>
              </a:spcBef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725863" y="1314450"/>
            <a:ext cx="1600200" cy="2908300"/>
          </a:xfrm>
          <a:prstGeom prst="line">
            <a:avLst/>
          </a:prstGeom>
          <a:ln>
            <a:solidFill>
              <a:srgbClr val="7C756A"/>
            </a:solidFill>
          </a:ln>
          <a:effectLst>
            <a:outerShdw dist="12700" algn="l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6"/>
          <p:cNvSpPr/>
          <p:nvPr/>
        </p:nvSpPr>
        <p:spPr>
          <a:xfrm>
            <a:off x="4000500" y="1707877"/>
            <a:ext cx="3769816" cy="2233687"/>
          </a:xfrm>
          <a:custGeom>
            <a:avLst/>
            <a:gdLst>
              <a:gd name="connsiteX0" fmla="*/ 0 w 4032448"/>
              <a:gd name="connsiteY0" fmla="*/ 0 h 2232250"/>
              <a:gd name="connsiteX1" fmla="*/ 4032448 w 4032448"/>
              <a:gd name="connsiteY1" fmla="*/ 0 h 2232250"/>
              <a:gd name="connsiteX2" fmla="*/ 4032448 w 4032448"/>
              <a:gd name="connsiteY2" fmla="*/ 2232250 h 2232250"/>
              <a:gd name="connsiteX3" fmla="*/ 0 w 4032448"/>
              <a:gd name="connsiteY3" fmla="*/ 2232250 h 2232250"/>
              <a:gd name="connsiteX4" fmla="*/ 0 w 4032448"/>
              <a:gd name="connsiteY4" fmla="*/ 0 h 2232250"/>
              <a:gd name="connsiteX0-1" fmla="*/ 0 w 4032448"/>
              <a:gd name="connsiteY0-2" fmla="*/ 1437 h 2233687"/>
              <a:gd name="connsiteX1-3" fmla="*/ 1303586 w 4032448"/>
              <a:gd name="connsiteY1-4" fmla="*/ 0 h 2233687"/>
              <a:gd name="connsiteX2-5" fmla="*/ 4032448 w 4032448"/>
              <a:gd name="connsiteY2-6" fmla="*/ 1437 h 2233687"/>
              <a:gd name="connsiteX3-7" fmla="*/ 4032448 w 4032448"/>
              <a:gd name="connsiteY3-8" fmla="*/ 2233687 h 2233687"/>
              <a:gd name="connsiteX4-9" fmla="*/ 0 w 4032448"/>
              <a:gd name="connsiteY4-10" fmla="*/ 2233687 h 2233687"/>
              <a:gd name="connsiteX5" fmla="*/ 0 w 4032448"/>
              <a:gd name="connsiteY5" fmla="*/ 1437 h 2233687"/>
              <a:gd name="connsiteX0-11" fmla="*/ 0 w 4032448"/>
              <a:gd name="connsiteY0-12" fmla="*/ 2233687 h 2233687"/>
              <a:gd name="connsiteX1-13" fmla="*/ 1303586 w 4032448"/>
              <a:gd name="connsiteY1-14" fmla="*/ 0 h 2233687"/>
              <a:gd name="connsiteX2-15" fmla="*/ 4032448 w 4032448"/>
              <a:gd name="connsiteY2-16" fmla="*/ 1437 h 2233687"/>
              <a:gd name="connsiteX3-17" fmla="*/ 4032448 w 4032448"/>
              <a:gd name="connsiteY3-18" fmla="*/ 2233687 h 2233687"/>
              <a:gd name="connsiteX4-19" fmla="*/ 0 w 4032448"/>
              <a:gd name="connsiteY4-20" fmla="*/ 2233687 h 22336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32448" h="2233687">
                <a:moveTo>
                  <a:pt x="0" y="2233687"/>
                </a:moveTo>
                <a:lnTo>
                  <a:pt x="1303586" y="0"/>
                </a:lnTo>
                <a:lnTo>
                  <a:pt x="4032448" y="1437"/>
                </a:lnTo>
                <a:lnTo>
                  <a:pt x="4032448" y="2233687"/>
                </a:lnTo>
                <a:lnTo>
                  <a:pt x="0" y="2233687"/>
                </a:lnTo>
                <a:close/>
              </a:path>
            </a:pathLst>
          </a:custGeom>
          <a:blipFill dpi="0" rotWithShape="1">
            <a:blip r:embed="rId1"/>
            <a:srcRect/>
            <a:stretch>
              <a:fillRect t="-29000" b="-5000"/>
            </a:stretch>
          </a:blip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-4.70806E-6 L -0.05469 0.16127 " pathEditMode="relative" rAng="0" ptsTypes="AA">
                                      <p:cBhvr>
                                        <p:cTn id="15" dur="1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3" y="806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2.88539E-6 L 0.0533 -0.16775 " pathEditMode="relative" rAng="0" ptsTypes="AA">
                                      <p:cBhvr>
                                        <p:cTn id="25" dur="1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9142413" cy="51435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0"/>
                </a:schemeClr>
              </a:gs>
              <a:gs pos="77488">
                <a:srgbClr val="001133">
                  <a:alpha val="49000"/>
                </a:srgbClr>
              </a:gs>
              <a:gs pos="57000">
                <a:srgbClr val="002060">
                  <a:alpha val="18000"/>
                </a:srgbClr>
              </a:gs>
              <a:gs pos="100000">
                <a:schemeClr val="tx1">
                  <a:alpha val="8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-2279986" y="3448049"/>
            <a:ext cx="10236536" cy="878309"/>
          </a:xfrm>
          <a:prstGeom prst="ellipse">
            <a:avLst/>
          </a:prstGeom>
          <a:gradFill rotWithShape="1">
            <a:gsLst>
              <a:gs pos="0">
                <a:schemeClr val="tx1">
                  <a:lumMod val="93000"/>
                  <a:lumOff val="7000"/>
                </a:scheme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glow rad="127000">
              <a:srgbClr val="F79524">
                <a:alpha val="0"/>
              </a:srgbClr>
            </a:glow>
            <a:outerShdw dist="107763" dir="2700000" algn="ctr" rotWithShape="0">
              <a:srgbClr val="535455"/>
            </a:outerShdw>
            <a:softEdge rad="368300"/>
          </a:effectLst>
        </p:spPr>
        <p:txBody>
          <a:bodyPr wrap="none" lIns="92075" tIns="46038" rIns="92075" bIns="4603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zh-CN" kern="0">
              <a:solidFill>
                <a:sysClr val="windowText" lastClr="000000"/>
              </a:solidFill>
              <a:latin typeface="+mn-lt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92089" y="5328488"/>
            <a:ext cx="99899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1112" y="5391671"/>
            <a:ext cx="99899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76672" y="5387360"/>
            <a:ext cx="938077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98008" y="5410674"/>
            <a:ext cx="49885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18532" y="5402513"/>
            <a:ext cx="998991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47652" y="6598135"/>
            <a:ext cx="938077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2283" y="6316797"/>
            <a:ext cx="938077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80831" y="6725480"/>
            <a:ext cx="938077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solidFill>
                  <a:schemeClr val="bg1">
                    <a:alpha val="12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8800" b="1" dirty="0">
              <a:solidFill>
                <a:schemeClr val="bg1">
                  <a:alpha val="12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0375" y="1775461"/>
            <a:ext cx="5955476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800" b="1" dirty="0">
                <a:gradFill>
                  <a:gsLst>
                    <a:gs pos="1000">
                      <a:schemeClr val="bg1"/>
                    </a:gs>
                    <a:gs pos="36000">
                      <a:schemeClr val="bg1"/>
                    </a:gs>
                    <a:gs pos="53000">
                      <a:schemeClr val="bg1">
                        <a:lumMod val="65000"/>
                      </a:schemeClr>
                    </a:gs>
                    <a:gs pos="66000">
                      <a:schemeClr val="bg1">
                        <a:lumMod val="85000"/>
                      </a:schemeClr>
                    </a:gs>
                    <a:gs pos="85000">
                      <a:schemeClr val="bg1">
                        <a:lumMod val="95000"/>
                      </a:schemeClr>
                    </a:gs>
                  </a:gsLst>
                  <a:path path="shape">
                    <a:fillToRect l="50000" t="50000" r="50000" b="50000"/>
                  </a:path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BUSINESS</a:t>
            </a:r>
            <a:endParaRPr lang="zh-CN" altLang="en-US" sz="8800" b="1" dirty="0">
              <a:gradFill>
                <a:gsLst>
                  <a:gs pos="1000">
                    <a:schemeClr val="bg1"/>
                  </a:gs>
                  <a:gs pos="36000">
                    <a:schemeClr val="bg1"/>
                  </a:gs>
                  <a:gs pos="53000">
                    <a:schemeClr val="bg1">
                      <a:lumMod val="65000"/>
                    </a:schemeClr>
                  </a:gs>
                  <a:gs pos="66000">
                    <a:schemeClr val="bg1">
                      <a:lumMod val="85000"/>
                    </a:schemeClr>
                  </a:gs>
                  <a:gs pos="85000">
                    <a:schemeClr val="bg1">
                      <a:lumMod val="95000"/>
                    </a:schemeClr>
                  </a:gs>
                </a:gsLst>
                <a:path path="shape">
                  <a:fillToRect l="50000" t="50000" r="50000" b="50000"/>
                </a:path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 bwMode="auto">
          <a:xfrm>
            <a:off x="349250" y="2962275"/>
            <a:ext cx="4197350" cy="638175"/>
            <a:chOff x="1451077" y="543484"/>
            <a:chExt cx="4197578" cy="638712"/>
          </a:xfrm>
        </p:grpSpPr>
        <p:sp>
          <p:nvSpPr>
            <p:cNvPr id="18" name="TextBox 17"/>
            <p:cNvSpPr txBox="1"/>
            <p:nvPr/>
          </p:nvSpPr>
          <p:spPr>
            <a:xfrm>
              <a:off x="1451077" y="543484"/>
              <a:ext cx="2749699" cy="368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pc="200" dirty="0">
                  <a:solidFill>
                    <a:schemeClr val="bg1"/>
                  </a:solidFill>
                  <a:latin typeface="方正大黑简体" panose="02010601030101010101" pitchFamily="65" charset="-122"/>
                  <a:ea typeface="方正大黑简体" panose="02010601030101010101" pitchFamily="65" charset="-122"/>
                </a:rPr>
                <a:t>上海锐普广告有限公司</a:t>
              </a:r>
              <a:endParaRPr lang="zh-CN" altLang="en-US" spc="200" dirty="0">
                <a:solidFill>
                  <a:schemeClr val="bg1"/>
                </a:solidFill>
                <a:latin typeface="方正大黑简体" panose="02010601030101010101" pitchFamily="65" charset="-122"/>
                <a:ea typeface="方正大黑简体" panose="02010601030101010101" pitchFamily="65" charset="-122"/>
              </a:endParaRPr>
            </a:p>
          </p:txBody>
        </p:sp>
        <p:grpSp>
          <p:nvGrpSpPr>
            <p:cNvPr id="12309" name="组合 4"/>
            <p:cNvGrpSpPr/>
            <p:nvPr/>
          </p:nvGrpSpPr>
          <p:grpSpPr bwMode="auto">
            <a:xfrm>
              <a:off x="1472790" y="782086"/>
              <a:ext cx="4175865" cy="400110"/>
              <a:chOff x="3249635" y="948341"/>
              <a:chExt cx="4175865" cy="400110"/>
            </a:xfrm>
          </p:grpSpPr>
          <p:sp>
            <p:nvSpPr>
              <p:cNvPr id="20" name="TextBox 23"/>
              <p:cNvSpPr txBox="1">
                <a:spLocks noChangeArrowheads="1"/>
              </p:cNvSpPr>
              <p:nvPr/>
            </p:nvSpPr>
            <p:spPr bwMode="auto">
              <a:xfrm>
                <a:off x="3250148" y="948065"/>
                <a:ext cx="1922568" cy="400386"/>
              </a:xfrm>
              <a:prstGeom prst="rect">
                <a:avLst/>
              </a:prstGeom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>
                  <a:defRPr sz="4400" spc="3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大黑简体" panose="02010601030101010101" pitchFamily="65" charset="-122"/>
                    <a:ea typeface="方正大黑简体" panose="02010601030101010101" pitchFamily="65" charset="-122"/>
                  </a:defRPr>
                </a:lvl1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000" dirty="0" smtClean="0">
                    <a:effectLst/>
                    <a:latin typeface="Berlin Sans FB" panose="020E0602020502020306" pitchFamily="34" charset="0"/>
                    <a:ea typeface="方正细等线简体" panose="02010601030101010101" pitchFamily="65" charset="-122"/>
                  </a:rPr>
                  <a:t>THANK YOU</a:t>
                </a:r>
                <a:endParaRPr lang="zh-CN" altLang="zh-CN" sz="2000" dirty="0">
                  <a:effectLst/>
                  <a:latin typeface="Berlin Sans FB" panose="020E0602020502020306" pitchFamily="34" charset="0"/>
                  <a:ea typeface="方正细等线简体" panose="02010601030101010101" pitchFamily="65" charset="-122"/>
                </a:endParaRPr>
              </a:p>
            </p:txBody>
          </p:sp>
          <p:sp>
            <p:nvSpPr>
              <p:cNvPr id="21" name="副标题 2"/>
              <p:cNvSpPr txBox="1"/>
              <p:nvPr/>
            </p:nvSpPr>
            <p:spPr bwMode="auto">
              <a:xfrm>
                <a:off x="5240981" y="1013207"/>
                <a:ext cx="2184519" cy="246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fontAlgn="auto">
                  <a:spcBef>
                    <a:spcPts val="0"/>
                  </a:spcBef>
                  <a:spcAft>
                    <a:spcPts val="0"/>
                  </a:spcAft>
                  <a:defRPr spc="200">
                    <a:solidFill>
                      <a:schemeClr val="bg1"/>
                    </a:solidFill>
                    <a:latin typeface="方正细等线简体" panose="02010601030101010101" pitchFamily="65" charset="-122"/>
                    <a:ea typeface="方正细等线简体" panose="02010601030101010101" pitchFamily="65" charset="-122"/>
                  </a:defRPr>
                </a:lvl1pPr>
              </a:lstStyle>
              <a:p>
                <a:pPr eaLnBrk="1" hangingPunct="1">
                  <a:defRPr/>
                </a:pPr>
                <a:r>
                  <a:rPr lang="zh-CN" altLang="en-US" sz="1000" spc="300" dirty="0"/>
                  <a:t>适用于商务及相关类别演示</a:t>
                </a:r>
                <a:endParaRPr lang="zh-CN" altLang="en-US" sz="1000" spc="3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400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0988E-6 C 0.00035 -0.02345 -0.00034 -0.10802 0.00382 -0.15154 C 0.00486 -0.16327 0.0066 -0.17345 0.00782 -0.18426 C 0.00903 -0.19352 0.01545 -0.20864 0.01545 -0.20833 C 0.01736 -0.225 0.01858 -0.2358 0.02327 -0.24907 C 0.0257 -0.27006 0.0283 -0.28271 0.03681 -0.29444 C 0.03889 -0.31821 0.04271 -0.32994 0.05226 -0.34352 C 0.05764 -0.36635 0.05973 -0.35956 0.0658 -0.37685 C 0.07396 -0.39784 0.08594 -0.42191 0.09861 -0.42963 C 0.10348 -0.4395 0.10782 -0.44537 0.11407 -0.44969 C 0.11598 -0.45277 0.11789 -0.45555 0.12014 -0.45802 C 0.12257 -0.46173 0.12535 -0.46327 0.12761 -0.46666 C 0.13334 -0.47407 0.13664 -0.48179 0.14341 -0.48703 C 0.14584 -0.49105 0.14827 -0.49537 0.15105 -0.49907 C 0.15348 -0.50185 0.15643 -0.50339 0.15886 -0.5071 C 0.16025 -0.50956 0.16111 -0.51296 0.16268 -0.51543 C 0.16424 -0.51913 0.1665 -0.52098 0.16841 -0.52376 C 0.17066 -0.54166 0.17153 -0.54629 0.18004 -0.55216 C 0.19254 -0.57716 0.20643 -0.59753 0.22066 -0.61759 C 0.22778 -0.62808 0.23073 -0.64413 0.2382 -0.65401 C 0.24462 -0.67469 0.24636 -0.68271 0.25556 -0.69568 C 0.2599 -0.70895 0.2599 -0.72098 0.26528 -0.7324 C 0.26806 -0.75031 0.2724 -0.76697 0.27882 -0.78086 C 0.28247 -0.81975 0.28334 -0.84321 0.28455 -0.88765 C 0.28403 -1.00185 0.28264 -1.11635 0.28264 -1.23024 C 0.28264 -1.25802 0.28334 -1.27685 0.29236 -1.29598 C 0.29532 -1.31389 0.29914 -1.31605 0.30782 -1.32037 C 0.32691 -1.36049 0.35313 -1.38673 0.37952 -1.39722 C 0.40035 -1.42037 0.42414 -1.43024 0.44723 -1.43456 C 0.45295 -1.43889 0.45886 -1.44259 0.46459 -1.4466 C 0.4665 -1.44784 0.46858 -1.44907 0.47049 -1.45061 C 0.4724 -1.45185 0.47622 -1.45463 0.47622 -1.45432 C 0.48108 -1.46543 0.48611 -1.46635 0.49167 -1.47561 C 0.49723 -1.48395 0.49358 -1.48333 0.49757 -1.48333 L 0.52292 -1.51666 " pathEditMode="relative" rAng="0" ptsTypes="fffffffffffffffffffffffffffffffffAA">
                                      <p:cBhvr>
                                        <p:cTn id="6" dur="4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8" y="-75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4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400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9.44444E-6 1.11111E-6 C 0.00105 -0.01297 0.00105 -0.02624 0.00313 -0.03889 C 0.00417 -0.04537 0.00764 -0.04969 0.00938 -0.05556 C 0.01285 -0.06821 0.01563 -0.08148 0.01876 -0.09445 C 0.0231 -0.11235 0.02466 -0.1321 0.02813 -0.15 C 0.03351 -0.22655 0.03334 -0.20309 0.02813 -0.31667 C 0.02691 -0.3429 0.01823 -0.37068 0.01251 -0.39476 C 0.00452 -0.42778 -0.00815 -0.4534 -0.01874 -0.48334 C -0.04027 -0.54476 -0.00781 -0.46482 -0.03437 -0.52778 C -0.03541 -0.5355 -0.03541 -0.54352 -0.03749 -0.55 C -0.03975 -0.55679 -0.04409 -0.5605 -0.04687 -0.56667 C -0.05156 -0.57747 -0.0552 -0.58889 -0.05937 -0.60031 C -0.06128 -0.60494 -0.06093 -0.61173 -0.06249 -0.61698 C -0.06614 -0.6284 -0.07256 -0.63735 -0.07499 -0.65 C -0.08229 -0.6892 -0.07274 -0.64074 -0.08437 -0.68889 C -0.08871 -0.70648 -0.09027 -0.72624 -0.09374 -0.74445 C -0.09236 -0.77809 -0.09531 -0.81389 -0.08749 -0.84476 C -0.08281 -0.86297 -0.07673 -0.88025 -0.06874 -0.89445 C -0.06249 -0.90556 -0.05486 -0.91513 -0.04999 -0.92809 C -0.04791 -0.93334 -0.04635 -0.93982 -0.04374 -0.94476 C -0.03541 -0.95926 -0.03159 -0.95371 -0.02187 -0.96667 C -0.01041 -0.9821 0.00018 -1.00834 0.00938 -1.02778 C 0.01181 -1.03303 0.01303 -1.03982 0.01563 -1.04445 C 0.01823 -1.04908 0.0224 -1.05124 0.02501 -1.05556 C 0.04462 -1.09043 0.05105 -1.13303 0.05938 -1.17778 C 0.06945 -1.23148 0.0533 -1.14815 0.06876 -1.21667 C 0.07119 -1.22747 0.07501 -1.25 0.07501 -1.25 C 0.07848 -1.34815 0.07813 -1.30926 0.07813 -1.36667 " pathEditMode="relative" ptsTypes="fffffffffffffffffffffffffffA">
                                      <p:cBhvr>
                                        <p:cTn id="10" dur="5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12" dur="5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400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61111E-6 5.18519E-6 C 0.00608 -0.02684 0.01303 -0.07345 0.02188 -0.09999 C 0.03334 -0.13394 0.0356 -0.13055 0.04376 -0.16666 C 0.05157 -0.20123 0.05626 -0.23333 0.06563 -0.26666 C 0.0691 -0.29783 0.07014 -0.32715 0.07813 -0.35555 C 0.07987 -0.37067 0.08438 -0.38487 0.08438 -0.39999 C 0.08438 -0.4037 0.08421 -0.50092 0.07813 -0.53333 C 0.07483 -0.55061 0.06893 -0.56635 0.06563 -0.58333 C 0.06355 -0.59413 0.06233 -0.61172 0.05938 -0.62221 C 0.04948 -0.65709 0.03907 -0.68672 0.02501 -0.71666 C 0.01146 -0.74567 0.02709 -0.73055 8.61111E-6 -0.76666 C -0.01128 -0.78178 -0.0217 -0.79999 -0.03437 -0.8111 C -0.04791 -0.82314 -0.04114 -0.80863 -0.05624 -0.82808 C -0.08177 -0.86018 -0.04618 -0.83086 -0.08124 -0.85555 C -0.09045 -0.87191 -0.09687 -0.88147 -0.10937 -0.88888 C -0.11388 -0.90092 -0.12048 -0.91018 -0.12499 -0.92221 C -0.1269 -0.92715 -0.12604 -0.93425 -0.12812 -0.93919 C -0.13142 -0.94629 -0.1368 -0.94937 -0.14062 -0.95555 C -0.14722 -0.96604 -0.15312 -0.97777 -0.15937 -0.98888 C -0.16701 -1.00246 -0.16909 -1.02314 -0.17499 -1.03888 C -0.18715 -1.07129 -0.18541 -1.05586 -0.19687 -1.09999 C -0.19965 -1.11049 -0.20017 -1.12283 -0.20312 -1.13363 C -0.20642 -1.14567 -0.2118 -1.15524 -0.21562 -1.16697 C -0.22291 -1.18857 -0.22534 -1.20863 -0.22812 -1.23333 C -0.22517 -1.3003 -0.23159 -1.32592 -0.19999 -1.3611 C -0.196 -1.36542 -0.19166 -1.36851 -0.18749 -1.37221 C -0.18142 -1.40462 -0.18906 -1.37499 -0.17499 -1.39999 C -0.17239 -1.40462 -0.16874 -1.41666 -0.16874 -1.41666 " pathEditMode="relative" ptsTypes="fffffffffffffffffffffffffffA">
                                      <p:cBhvr>
                                        <p:cTn id="14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4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400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7778E-7 2.59259E-6 C -0.00712 -0.03765 -2.77778E-7 0.00864 -2.77778E-7 -0.05 C -2.77778E-7 -0.1 0.01563 -0.20185 -0.01562 -0.23889 C -0.02917 -0.275 -0.01267 -0.23889 -0.03437 -0.26142 C -0.03819 -0.26512 -0.0401 -0.27315 -0.04375 -0.27778 C -0.05538 -0.29259 -0.07101 -0.29753 -0.08437 -0.30556 C -0.09861 -0.31389 -0.11042 -0.32685 -0.125 -0.33333 C -0.12812 -0.33704 -0.13108 -0.34136 -0.13437 -0.34444 C -0.13733 -0.34691 -0.14115 -0.3463 -0.14375 -0.35 C -0.14774 -0.35617 -0.14931 -0.36605 -0.15312 -0.37222 C -0.15868 -0.38117 -0.17187 -0.39444 -0.17187 -0.39444 C -0.17865 -0.43025 -0.16979 -0.39136 -0.18437 -0.42778 C -0.20486 -0.47932 -0.17569 -0.42346 -0.2 -0.46667 C -0.20608 -0.49969 -0.19896 -0.46698 -0.2125 -0.50556 C -0.23403 -0.56667 -0.20156 -0.48704 -0.22812 -0.55 C -0.24132 -0.62037 -0.23576 -0.70247 -0.23125 -0.77222 C -0.23073 -0.78148 -0.22483 -0.78673 -0.22187 -0.79444 C -0.21753 -0.80525 -0.21181 -0.81512 -0.20937 -0.82778 C -0.19861 -0.88549 -0.16458 -0.92346 -0.1375 -0.95556 C -0.1151 -0.9821 -0.12604 -0.97469 -0.10625 -0.98364 C -0.0941 -1.01574 -0.10712 -0.98488 -0.0875 -1.01667 C -0.05677 -1.06636 -0.07812 -1.04815 -0.04687 -1.06667 C -0.03594 -1.10525 -0.04653 -1.07685 -0.02187 -1.11111 C -0.00747 -1.13117 -0.01441 -1.13179 -2.77778E-7 -1.16111 C 0.00972 -1.18086 0.0309 -1.20154 0.03125 -1.23333 C 0.03229 -1.32963 0.03125 -1.42593 0.03125 -1.52222 " pathEditMode="relative" ptsTypes="fffffffffffffffffffffffffA">
                                      <p:cBhvr>
                                        <p:cTn id="18" dur="5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4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-21600000">
                                      <p:cBhvr>
                                        <p:cTn id="20" dur="5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400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3.88889E-6 1.85185E-6 C -0.00174 -0.08117 -0.00295 -0.15432 -0.00937 -0.23333 C -0.01042 -0.29259 -0.01059 -0.35185 -0.0125 -0.41111 C -0.01389 -0.45679 -0.05278 -0.50525 -0.07187 -0.52222 C -0.08299 -0.55185 -0.0724 -0.53087 -0.09687 -0.55 C -0.11181 -0.56173 -0.12604 -0.57593 -0.14062 -0.58889 C -0.16024 -0.60648 -0.17986 -0.61821 -0.2 -0.63333 C -0.20434 -0.63673 -0.20816 -0.64198 -0.2125 -0.64475 C -0.24531 -0.66389 -0.28125 -0.67222 -0.3125 -0.7 C -0.31997 -0.70648 -0.33455 -0.71883 -0.34062 -0.72778 C -0.36476 -0.76327 -0.33611 -0.72809 -0.35937 -0.75556 C -0.36823 -0.78704 -0.38021 -0.81729 -0.3875 -0.85 C -0.39497 -0.88303 -0.40069 -0.91574 -0.40625 -0.95 C -0.41076 -1.01512 -0.41111 -0.99691 -0.40625 -1.08333 C -0.40469 -1.10988 -0.40087 -1.10772 -0.39375 -1.13333 C -0.38819 -1.15278 -0.38542 -1.17438 -0.38125 -1.19445 C -0.3776 -1.21142 -0.37257 -1.22747 -0.36875 -1.24445 C -0.36771 -1.25556 -0.36736 -1.26698 -0.36562 -1.27778 C -0.36024 -1.30926 -0.3599 -1.29198 -0.35 -1.31667 C -0.34514 -1.3287 -0.34149 -1.34259 -0.3375 -1.35556 C -0.32951 -1.38117 -0.32292 -1.40772 -0.31562 -1.43333 C -0.30955 -1.45494 -0.29913 -1.47068 -0.29062 -1.48889 C -0.28819 -1.49414 -0.28698 -1.50093 -0.28437 -1.50556 C -0.27969 -1.51389 -0.27344 -1.51945 -0.26875 -1.52778 " pathEditMode="relative" ptsTypes="fffffffffffffffffffffffA">
                                      <p:cBhvr>
                                        <p:cTn id="2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4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21600000">
                                      <p:cBhvr>
                                        <p:cTn id="2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400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11111E-6 -3.20988E-6 C -0.01024 -0.06358 -0.02638 -0.12469 -0.05312 -0.17222 C -0.05416 -0.17778 -0.05451 -0.18395 -0.05624 -0.18889 C -0.0618 -0.20463 -0.07499 -0.23333 -0.07499 -0.23333 C -0.08159 -0.27407 -0.08958 -0.2966 -0.09999 -0.33333 C -0.10885 -0.36481 -0.11493 -0.40062 -0.12187 -0.43333 C -0.12447 -0.46173 -0.12864 -0.48827 -0.13124 -0.51667 C -0.12604 -0.60031 -0.1243 -0.6821 -0.08124 -0.73333 C -0.07812 -0.74259 -0.07638 -0.7537 -0.07187 -0.76111 C -0.06302 -0.77531 -0.04618 -0.78951 -0.03437 -0.8 C -0.02795 -0.83457 -0.00763 -0.84259 0.00938 -0.85556 C 0.02032 -0.86389 0.03004 -0.87407 0.04063 -0.88333 C 0.0665 -0.90617 0.03004 -0.86543 0.06251 -0.9 C 0.07344 -0.91173 0.08264 -0.92778 0.09376 -0.93889 C 0.09862 -0.94383 0.10452 -0.94537 0.10938 -0.95 C 0.11598 -0.95648 0.12188 -0.96481 0.12813 -0.97222 C 0.14497 -0.99228 0.16459 -0.99506 0.18126 -1.01667 C 0.18976 -1.02747 0.19792 -1.03889 0.20626 -1.05 C 0.21042 -1.05556 0.21876 -1.06667 0.21876 -1.06667 C 0.22084 -1.07407 0.22327 -1.08117 0.22501 -1.08889 C 0.22744 -1.09969 0.22865 -1.11142 0.23126 -1.12222 C 0.23473 -1.1358 0.23994 -1.14784 0.24376 -1.16111 C 0.2474 -1.19938 0.25087 -1.23333 0.25313 -1.27253 C 0.25296 -1.2787 0.25018 -1.37716 0.24688 -1.4 C 0.24358 -1.42377 0.23316 -1.45556 0.22813 -1.47778 C 0.22414 -1.49568 0.22639 -1.50062 0.22188 -1.51667 C 0.21563 -1.53889 0.20851 -1.55957 0.20313 -1.58333 C 0.20018 -1.5963 0.19896 -1.62068 0.19688 -1.63333 C 0.19532 -1.6429 0.19237 -1.65154 0.19063 -1.66111 C 0.18924 -1.66821 0.18872 -1.67593 0.18751 -1.68333 C 0.18438 -1.70278 0.17813 -1.72469 0.17813 -1.74444 C 0.17813 -1.78148 0.17813 -1.81852 0.17813 -1.85556 " pathEditMode="relative" ptsTypes="fffffffffffffffffffffffffffffffA">
                                      <p:cBhvr>
                                        <p:cTn id="26" dur="4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4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8" dur="4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400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16667E-6 0.00031 C -0.03142 -0.04167 0.0066 0.01697 -0.01562 -0.05556 C -0.01875 -0.06574 -0.02656 -0.06914 -0.03125 -0.07778 C -0.0375 -0.08889 -0.04149 -0.10401 -0.04687 -0.11636 C -0.05365 -0.15278 -0.07153 -0.18148 -0.08125 -0.21636 C -0.08663 -0.23519 -0.09062 -0.27747 -0.09062 -0.27747 C -0.08941 -0.33303 -0.09844 -0.39445 -0.08437 -0.44414 C -0.05747 -0.53982 -0.09045 -0.39815 -0.06875 -0.48858 C -0.06233 -0.51512 -0.05712 -0.53426 -0.04375 -0.54969 C -0.0342 -0.60062 -0.0434 -0.5679 -0.02812 -0.59969 C -0.02465 -0.60679 -0.02257 -0.61574 -0.01875 -0.62191 C -0.01319 -0.63087 -4.16667E-6 -0.64414 -4.16667E-6 -0.64414 C 0.0059 -0.67624 -0.00174 -0.64938 0.0125 -0.66667 C 0.01615 -0.67068 0.01823 -0.6787 0.02188 -0.68303 C 0.03941 -0.70525 0.03663 -0.68056 0.05313 -0.72747 C 0.05833 -0.74228 0.06354 -0.75741 0.06875 -0.77222 C 0.07083 -0.77747 0.075 -0.78858 0.075 -0.78858 C 0.0783 -0.81235 0.08455 -0.82809 0.09063 -0.84969 C 0.08958 -0.92037 0.08941 -0.99043 0.0875 -1.0608 C 0.08698 -1.0784 0.07951 -1.08519 0.075 -1.09969 C 0.07222 -1.10833 0.07101 -1.11821 0.06875 -1.12747 C 0.06684 -1.13549 0.06476 -1.14259 0.0625 -1.14969 C 0.05833 -1.16296 0.05174 -1.17654 0.04688 -1.18858 C 0.04201 -1.20093 0.03958 -1.21574 0.03438 -1.22778 C 0.02882 -1.24012 0.02101 -1.24815 0.01563 -1.2608 C 0.01024 -1.27377 0.0059 -1.28796 -4.16667E-6 -1.3 C -0.0059 -1.31173 -0.01389 -1.32037 -0.01875 -1.33333 C -0.03073 -1.36512 -0.03819 -1.40154 -0.05 -1.43303 C -0.0526 -1.45587 -0.05625 -1.47716 -0.05937 -1.49969 C -0.05833 -1.53117 -0.06007 -1.56327 -0.05625 -1.59414 C -0.05556 -1.6 -0.04913 -1.59568 -0.04687 -1.59969 C -0.04358 -1.60556 -0.04392 -1.61605 -0.04062 -1.62191 C -0.03507 -1.63179 -0.02517 -1.63025 -0.01875 -1.63858 C -0.0151 -1.64321 -0.01319 -1.65124 -0.00937 -1.65525 C -0.00469 -1.66049 0.00139 -1.66173 0.00625 -1.66636 C 0.02396 -1.68333 0.0408 -1.70803 0.05938 -1.72191 C 0.06858 -1.7287 0.07934 -1.7287 0.0875 -1.73858 C 0.10052 -1.75401 0.09323 -1.74815 0.10938 -1.75525 C 0.12517 -1.77407 0.14444 -1.78889 0.1625 -1.79969 C 0.16458 -1.80525 0.1658 -1.81204 0.16875 -1.81636 C 0.17674 -1.82778 0.19688 -1.82407 0.19688 -1.84969 " pathEditMode="relative" ptsTypes="ffffffffffffffffffffffffffffffffffffffffA">
                                      <p:cBhvr>
                                        <p:cTn id="30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4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-21600000">
                                      <p:cBhvr>
                                        <p:cTn id="32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400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3.33333E-6 2.96296E-6 C 0.00243 -0.05556 0.00417 -0.09908 0.01563 -0.15 C 0.01372 -0.23951 0.02205 -0.33303 -0.01562 -0.4 C -0.01771 -0.40926 -0.01892 -0.41945 -0.02187 -0.42778 C -0.03247 -0.45772 -0.06892 -0.48241 -0.0875 -0.49445 C -0.1092 -0.50834 -0.10451 -0.50186 -0.12187 -0.51112 C -0.12812 -0.51451 -0.14062 -0.52223 -0.14062 -0.52223 C -0.15851 -0.57007 -0.13472 -0.51389 -0.15625 -0.54445 C -0.1592 -0.54877 -0.16024 -0.55556 -0.1625 -0.56112 C -0.17552 -0.59352 -0.18125 -0.6247 -0.19062 -0.66112 C -0.19253 -0.66852 -0.19549 -0.67562 -0.19687 -0.68334 C -0.19965 -0.69784 -0.20312 -0.72778 -0.20312 -0.72778 C -0.20174 -0.81019 -0.2125 -0.91389 -0.18437 -0.98889 C -0.17812 -1.04414 -0.16736 -1.08272 -0.15312 -1.13334 C -0.14844 -1.1497 -0.13976 -1.16266 -0.13437 -1.17778 C -0.10799 -1.25155 -0.13455 -1.18272 -0.12187 -1.22778 C -0.11597 -1.24908 -0.11076 -1.25649 -0.10625 -1.27778 C -0.09983 -1.30865 -0.09566 -1.33457 -0.08437 -1.36112 C -0.07656 -1.47192 -0.07778 -1.5784 -0.10312 -1.68334 C -0.10417 -1.69445 -0.10451 -1.70587 -0.10625 -1.71667 C -0.11962 -1.7963 -0.10694 -1.69414 -0.11562 -1.75556 C -0.11684 -1.76482 -0.11684 -1.77439 -0.11875 -1.78334 C -0.12014 -1.78951 -0.12326 -1.79414 -0.125 -1.8 C -0.13437 -1.83365 -0.13403 -1.85278 -0.14687 -1.88334 C -0.15035 -1.90803 -0.14705 -1.90031 -0.15312 -1.91112 " pathEditMode="relative" ptsTypes="ffffffffffffffffffffffffA">
                                      <p:cBhvr>
                                        <p:cTn id="34" dur="5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4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21600000">
                                      <p:cBhvr>
                                        <p:cTn id="36" dur="5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WPS 演示</Application>
  <PresentationFormat>全屏显示(16:9)</PresentationFormat>
  <Paragraphs>177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Calibri</vt:lpstr>
      <vt:lpstr>方正大黑简体</vt:lpstr>
      <vt:lpstr>Berlin Sans FB</vt:lpstr>
      <vt:lpstr>方正细等线简体</vt:lpstr>
      <vt:lpstr>微软雅黑</vt:lpstr>
      <vt:lpstr>方正超粗黑简体</vt:lpstr>
      <vt:lpstr>Eccentric Std</vt:lpstr>
      <vt:lpstr>Arial Unicode MS</vt:lpstr>
      <vt:lpstr>等线</vt:lpstr>
      <vt:lpstr>A bite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4</cp:revision>
  <dcterms:created xsi:type="dcterms:W3CDTF">2012-07-26T07:24:00Z</dcterms:created>
  <dcterms:modified xsi:type="dcterms:W3CDTF">2018-08-28T06:49:03Z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