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Berlin Sans FB" panose="020E0602020502020306" pitchFamily="34" charset="0"/>
      <p:regular r:id="rId19"/>
      <p:bold r:id="rId20"/>
    </p:embeddedFont>
    <p:embeddedFont>
      <p:font typeface="微软雅黑" panose="020B0503020204020204" pitchFamily="34" charset="-122"/>
      <p:regular r:id="rId21"/>
    </p:embeddedFont>
    <p:embeddedFont>
      <p:font typeface="方正超粗黑简体" panose="03000509000000000000" pitchFamily="65" charset="-122"/>
      <p:regular r:id="rId22"/>
    </p:embeddedFont>
    <p:embeddedFont>
      <p:font typeface="等线" panose="02010600030101010101" charset="-122"/>
      <p:regular r:id="rId23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4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826" y="67"/>
      </p:cViewPr>
      <p:guideLst>
        <p:guide orient="horz" pos="1632"/>
        <p:guide pos="28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F39A3C7-C971-48C1-A1A1-CBF8D4667AD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93DFA9-B9D1-4156-A634-EE0C61A4EBD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A5C54-2B30-4A63-A76D-41E3A76155A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49FD76-2159-4C3B-B297-1878D96BA71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A90A9-01BA-404F-8E2C-3458A0C3863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055F3-0EE9-4597-93C8-AB50FB6465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1C8C1-6C67-426C-9A9B-0A73A2C35C5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69A63-4706-47DA-9C3C-648CE1C1F0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3859D8-8041-4C17-B273-52C94AF04CA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13411-6A7C-4484-A6A5-65C2C13D62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F442A-D1F4-4BD0-96ED-6ABDAE2E7A5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9AE9D-C1F8-48C8-9C1D-2E90FB0743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C823-6392-4D38-8C26-9FDE3E649D9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B44E2-420A-494C-986F-77A12B77A4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52242-B741-47B5-957F-750C5D9F50C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F1EF2-CD10-4722-8401-FF76B596B64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2D57F-CA4A-4E23-ABE8-63E58975794F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19B62-A922-4159-8377-931C8C3F9B7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834B5-E5B2-4B64-B91C-3FC33EE27B6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BC729-55E4-4199-9935-11B7F79B4C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89995-30C2-4EAB-A9B4-1F7C94A7B93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7C839-3362-4435-8283-6B3A6F7B306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CA476-F1D5-401D-BAAE-B63AB427117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7198-1E29-48A3-B492-13AA890758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4A130-081D-4601-88AC-8089C19EA09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4B64D-1F04-47C1-A181-B16AD8891B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69A0B6E-BA58-47C0-A889-8A7CD3A635B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9BF6BB5-5CBE-4BAD-B954-6CB227FB2DB2}" type="slidenum">
              <a:rPr lang="zh-CN" altLang="en-US"/>
            </a:fld>
            <a:endParaRPr lang="zh-CN" altLang="en-US"/>
          </a:p>
        </p:txBody>
      </p:sp>
      <p:pic>
        <p:nvPicPr>
          <p:cNvPr id="1029" name="Picture 4" descr="E:\下载\shutterstock\22_shutterstock_09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8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组合 7"/>
          <p:cNvGrpSpPr/>
          <p:nvPr userDrawn="1"/>
        </p:nvGrpSpPr>
        <p:grpSpPr bwMode="auto">
          <a:xfrm rot="205646">
            <a:off x="180975" y="798513"/>
            <a:ext cx="336550" cy="1933575"/>
            <a:chOff x="1041924" y="1019155"/>
            <a:chExt cx="1659614" cy="3108039"/>
          </a:xfrm>
        </p:grpSpPr>
        <p:sp>
          <p:nvSpPr>
            <p:cNvPr id="9" name="同侧圆角矩形 8"/>
            <p:cNvSpPr/>
            <p:nvPr/>
          </p:nvSpPr>
          <p:spPr>
            <a:xfrm flipV="1">
              <a:off x="1028825" y="1014593"/>
              <a:ext cx="1659614" cy="584353"/>
            </a:xfrm>
            <a:prstGeom prst="round2SameRect">
              <a:avLst>
                <a:gd name="adj1" fmla="val 4125"/>
                <a:gd name="adj2" fmla="val 0"/>
              </a:avLst>
            </a:prstGeom>
            <a:solidFill>
              <a:srgbClr val="FF66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同侧圆角矩形 9"/>
            <p:cNvSpPr/>
            <p:nvPr/>
          </p:nvSpPr>
          <p:spPr>
            <a:xfrm flipV="1">
              <a:off x="1027680" y="1648584"/>
              <a:ext cx="1659614" cy="584353"/>
            </a:xfrm>
            <a:prstGeom prst="round2SameRect">
              <a:avLst>
                <a:gd name="adj1" fmla="val 4125"/>
                <a:gd name="adj2" fmla="val 0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同侧圆角矩形 10"/>
            <p:cNvSpPr/>
            <p:nvPr/>
          </p:nvSpPr>
          <p:spPr>
            <a:xfrm flipV="1">
              <a:off x="1041924" y="2282273"/>
              <a:ext cx="1659614" cy="581800"/>
            </a:xfrm>
            <a:prstGeom prst="round2SameRect">
              <a:avLst>
                <a:gd name="adj1" fmla="val 4125"/>
                <a:gd name="adj2" fmla="val 0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同侧圆角矩形 11"/>
            <p:cNvSpPr/>
            <p:nvPr/>
          </p:nvSpPr>
          <p:spPr>
            <a:xfrm flipV="1">
              <a:off x="1039608" y="2908622"/>
              <a:ext cx="1659614" cy="584351"/>
            </a:xfrm>
            <a:prstGeom prst="round2SameRect">
              <a:avLst>
                <a:gd name="adj1" fmla="val 4125"/>
                <a:gd name="adj2" fmla="val 0"/>
              </a:avLst>
            </a:prstGeom>
            <a:solidFill>
              <a:srgbClr val="43B0F3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同侧圆角矩形 12"/>
            <p:cNvSpPr/>
            <p:nvPr/>
          </p:nvSpPr>
          <p:spPr>
            <a:xfrm flipV="1">
              <a:off x="1038458" y="3542614"/>
              <a:ext cx="1659614" cy="584351"/>
            </a:xfrm>
            <a:prstGeom prst="round2SameRect">
              <a:avLst>
                <a:gd name="adj1" fmla="val 4125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圆角矩形 1"/>
          <p:cNvSpPr/>
          <p:nvPr userDrawn="1"/>
        </p:nvSpPr>
        <p:spPr>
          <a:xfrm rot="197126">
            <a:off x="274638" y="379413"/>
            <a:ext cx="8558212" cy="5013325"/>
          </a:xfrm>
          <a:custGeom>
            <a:avLst/>
            <a:gdLst/>
            <a:ahLst/>
            <a:cxnLst/>
            <a:rect l="l" t="t" r="r" b="b"/>
            <a:pathLst>
              <a:path w="8557867" h="5013710">
                <a:moveTo>
                  <a:pt x="56340" y="0"/>
                </a:moveTo>
                <a:lnTo>
                  <a:pt x="8501527" y="0"/>
                </a:lnTo>
                <a:cubicBezTo>
                  <a:pt x="8532643" y="0"/>
                  <a:pt x="8557867" y="25224"/>
                  <a:pt x="8557866" y="56340"/>
                </a:cubicBezTo>
                <a:lnTo>
                  <a:pt x="8557867" y="4522449"/>
                </a:lnTo>
                <a:lnTo>
                  <a:pt x="0" y="5013710"/>
                </a:lnTo>
                <a:lnTo>
                  <a:pt x="0" y="56340"/>
                </a:lnTo>
                <a:cubicBezTo>
                  <a:pt x="0" y="25224"/>
                  <a:pt x="25224" y="0"/>
                  <a:pt x="56340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32" name="组合 14"/>
          <p:cNvGrpSpPr/>
          <p:nvPr userDrawn="1"/>
        </p:nvGrpSpPr>
        <p:grpSpPr bwMode="auto">
          <a:xfrm>
            <a:off x="523875" y="268288"/>
            <a:ext cx="258763" cy="255587"/>
            <a:chOff x="431032" y="1275606"/>
            <a:chExt cx="252536" cy="252536"/>
          </a:xfrm>
        </p:grpSpPr>
        <p:sp>
          <p:nvSpPr>
            <p:cNvPr id="16" name="椭圆 15"/>
            <p:cNvSpPr/>
            <p:nvPr/>
          </p:nvSpPr>
          <p:spPr>
            <a:xfrm>
              <a:off x="431032" y="1275606"/>
              <a:ext cx="252536" cy="25253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4000">
                  <a:schemeClr val="bg1"/>
                </a:gs>
                <a:gs pos="66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gradFill flip="none" rotWithShape="1">
                <a:gsLst>
                  <a:gs pos="0">
                    <a:schemeClr val="tx1"/>
                  </a:gs>
                  <a:gs pos="67095">
                    <a:schemeClr val="tx1">
                      <a:lumMod val="75000"/>
                      <a:lumOff val="25000"/>
                    </a:schemeClr>
                  </a:gs>
                  <a:gs pos="33793">
                    <a:schemeClr val="tx1">
                      <a:lumMod val="75000"/>
                      <a:lumOff val="25000"/>
                    </a:schemeClr>
                  </a:gs>
                  <a:gs pos="13000">
                    <a:schemeClr val="bg1"/>
                  </a:gs>
                  <a:gs pos="80422">
                    <a:schemeClr val="bg1">
                      <a:lumMod val="85000"/>
                    </a:schemeClr>
                  </a:gs>
                  <a:gs pos="100000">
                    <a:schemeClr val="tx1"/>
                  </a:gs>
                </a:gsLst>
                <a:lin ang="10800000" scaled="0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椭圆 11"/>
            <p:cNvSpPr/>
            <p:nvPr/>
          </p:nvSpPr>
          <p:spPr>
            <a:xfrm>
              <a:off x="517187" y="1365955"/>
              <a:ext cx="166381" cy="150898"/>
            </a:xfrm>
            <a:custGeom>
              <a:avLst/>
              <a:gdLst/>
              <a:ahLst/>
              <a:cxnLst/>
              <a:rect l="l" t="t" r="r" b="b"/>
              <a:pathLst>
                <a:path w="166381" h="150898">
                  <a:moveTo>
                    <a:pt x="126268" y="0"/>
                  </a:moveTo>
                  <a:lnTo>
                    <a:pt x="162902" y="7396"/>
                  </a:lnTo>
                  <a:cubicBezTo>
                    <a:pt x="165969" y="12816"/>
                    <a:pt x="166381" y="18675"/>
                    <a:pt x="166381" y="24630"/>
                  </a:cubicBezTo>
                  <a:cubicBezTo>
                    <a:pt x="166381" y="94366"/>
                    <a:pt x="109849" y="150898"/>
                    <a:pt x="40113" y="150898"/>
                  </a:cubicBezTo>
                  <a:lnTo>
                    <a:pt x="3480" y="143502"/>
                  </a:lnTo>
                  <a:cubicBezTo>
                    <a:pt x="412" y="138082"/>
                    <a:pt x="0" y="132223"/>
                    <a:pt x="0" y="126268"/>
                  </a:cubicBezTo>
                  <a:cubicBezTo>
                    <a:pt x="0" y="56532"/>
                    <a:pt x="56532" y="0"/>
                    <a:pt x="12626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175">
              <a:gradFill flip="none" rotWithShape="1">
                <a:gsLst>
                  <a:gs pos="37000">
                    <a:schemeClr val="bg1">
                      <a:lumMod val="50000"/>
                    </a:schemeClr>
                  </a:gs>
                  <a:gs pos="50000">
                    <a:schemeClr val="bg1"/>
                  </a:gs>
                  <a:gs pos="68000">
                    <a:schemeClr val="bg1">
                      <a:lumMod val="50000"/>
                    </a:schemeClr>
                  </a:gs>
                </a:gsLst>
                <a:lin ang="12000000" scaled="0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33" name="组合 17"/>
          <p:cNvGrpSpPr/>
          <p:nvPr userDrawn="1"/>
        </p:nvGrpSpPr>
        <p:grpSpPr bwMode="auto">
          <a:xfrm>
            <a:off x="8589963" y="698500"/>
            <a:ext cx="258762" cy="257175"/>
            <a:chOff x="431032" y="1275606"/>
            <a:chExt cx="252536" cy="252536"/>
          </a:xfrm>
        </p:grpSpPr>
        <p:sp>
          <p:nvSpPr>
            <p:cNvPr id="19" name="椭圆 18"/>
            <p:cNvSpPr/>
            <p:nvPr/>
          </p:nvSpPr>
          <p:spPr>
            <a:xfrm>
              <a:off x="431032" y="1275606"/>
              <a:ext cx="252536" cy="25253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4000">
                  <a:schemeClr val="bg1"/>
                </a:gs>
                <a:gs pos="66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gradFill flip="none" rotWithShape="1">
                <a:gsLst>
                  <a:gs pos="0">
                    <a:schemeClr val="tx1"/>
                  </a:gs>
                  <a:gs pos="67095">
                    <a:schemeClr val="tx1">
                      <a:lumMod val="75000"/>
                      <a:lumOff val="25000"/>
                    </a:schemeClr>
                  </a:gs>
                  <a:gs pos="33793">
                    <a:schemeClr val="tx1">
                      <a:lumMod val="75000"/>
                      <a:lumOff val="25000"/>
                    </a:schemeClr>
                  </a:gs>
                  <a:gs pos="13000">
                    <a:schemeClr val="bg1"/>
                  </a:gs>
                  <a:gs pos="80422">
                    <a:schemeClr val="bg1">
                      <a:lumMod val="85000"/>
                    </a:schemeClr>
                  </a:gs>
                  <a:gs pos="100000">
                    <a:schemeClr val="tx1"/>
                  </a:gs>
                </a:gsLst>
                <a:lin ang="10800000" scaled="0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椭圆 11"/>
            <p:cNvSpPr/>
            <p:nvPr/>
          </p:nvSpPr>
          <p:spPr>
            <a:xfrm>
              <a:off x="517187" y="1365955"/>
              <a:ext cx="166381" cy="150898"/>
            </a:xfrm>
            <a:custGeom>
              <a:avLst/>
              <a:gdLst/>
              <a:ahLst/>
              <a:cxnLst/>
              <a:rect l="l" t="t" r="r" b="b"/>
              <a:pathLst>
                <a:path w="166381" h="150898">
                  <a:moveTo>
                    <a:pt x="126268" y="0"/>
                  </a:moveTo>
                  <a:lnTo>
                    <a:pt x="162902" y="7396"/>
                  </a:lnTo>
                  <a:cubicBezTo>
                    <a:pt x="165969" y="12816"/>
                    <a:pt x="166381" y="18675"/>
                    <a:pt x="166381" y="24630"/>
                  </a:cubicBezTo>
                  <a:cubicBezTo>
                    <a:pt x="166381" y="94366"/>
                    <a:pt x="109849" y="150898"/>
                    <a:pt x="40113" y="150898"/>
                  </a:cubicBezTo>
                  <a:lnTo>
                    <a:pt x="3480" y="143502"/>
                  </a:lnTo>
                  <a:cubicBezTo>
                    <a:pt x="412" y="138082"/>
                    <a:pt x="0" y="132223"/>
                    <a:pt x="0" y="126268"/>
                  </a:cubicBezTo>
                  <a:cubicBezTo>
                    <a:pt x="0" y="56532"/>
                    <a:pt x="56532" y="0"/>
                    <a:pt x="12626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175">
              <a:gradFill flip="none" rotWithShape="1">
                <a:gsLst>
                  <a:gs pos="37000">
                    <a:schemeClr val="bg1">
                      <a:lumMod val="50000"/>
                    </a:schemeClr>
                  </a:gs>
                  <a:gs pos="50000">
                    <a:schemeClr val="bg1"/>
                  </a:gs>
                  <a:gs pos="68000">
                    <a:schemeClr val="bg1">
                      <a:lumMod val="50000"/>
                    </a:schemeClr>
                  </a:gs>
                </a:gsLst>
                <a:lin ang="12000000" scaled="0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34" name="组合 20"/>
          <p:cNvGrpSpPr/>
          <p:nvPr userDrawn="1"/>
        </p:nvGrpSpPr>
        <p:grpSpPr bwMode="auto">
          <a:xfrm>
            <a:off x="295275" y="798513"/>
            <a:ext cx="3330575" cy="519112"/>
            <a:chOff x="-264111" y="579036"/>
            <a:chExt cx="3331302" cy="519324"/>
          </a:xfrm>
        </p:grpSpPr>
        <p:sp>
          <p:nvSpPr>
            <p:cNvPr id="22" name="任意多边形 21"/>
            <p:cNvSpPr/>
            <p:nvPr/>
          </p:nvSpPr>
          <p:spPr>
            <a:xfrm>
              <a:off x="-264111" y="891182"/>
              <a:ext cx="3322108" cy="207178"/>
            </a:xfrm>
            <a:custGeom>
              <a:avLst/>
              <a:gdLst>
                <a:gd name="connsiteX0" fmla="*/ 0 w 5170311"/>
                <a:gd name="connsiteY0" fmla="*/ 33866 h 361244"/>
                <a:gd name="connsiteX1" fmla="*/ 3973689 w 5170311"/>
                <a:gd name="connsiteY1" fmla="*/ 191911 h 361244"/>
                <a:gd name="connsiteX2" fmla="*/ 5091289 w 5170311"/>
                <a:gd name="connsiteY2" fmla="*/ 361244 h 361244"/>
                <a:gd name="connsiteX3" fmla="*/ 5170311 w 5170311"/>
                <a:gd name="connsiteY3" fmla="*/ 0 h 361244"/>
                <a:gd name="connsiteX4" fmla="*/ 0 w 5170311"/>
                <a:gd name="connsiteY4" fmla="*/ 33866 h 361244"/>
                <a:gd name="connsiteX0-1" fmla="*/ 0 w 5170311"/>
                <a:gd name="connsiteY0-2" fmla="*/ 33866 h 395112"/>
                <a:gd name="connsiteX1-3" fmla="*/ 3973689 w 5170311"/>
                <a:gd name="connsiteY1-4" fmla="*/ 395112 h 395112"/>
                <a:gd name="connsiteX2-5" fmla="*/ 5091289 w 5170311"/>
                <a:gd name="connsiteY2-6" fmla="*/ 361244 h 395112"/>
                <a:gd name="connsiteX3-7" fmla="*/ 5170311 w 5170311"/>
                <a:gd name="connsiteY3-8" fmla="*/ 0 h 395112"/>
                <a:gd name="connsiteX4-9" fmla="*/ 0 w 5170311"/>
                <a:gd name="connsiteY4-10" fmla="*/ 33866 h 395112"/>
                <a:gd name="connsiteX0-11" fmla="*/ 0 w 5170311"/>
                <a:gd name="connsiteY0-12" fmla="*/ 33866 h 609598"/>
                <a:gd name="connsiteX1-13" fmla="*/ 3973689 w 5170311"/>
                <a:gd name="connsiteY1-14" fmla="*/ 395112 h 609598"/>
                <a:gd name="connsiteX2-15" fmla="*/ 5102578 w 5170311"/>
                <a:gd name="connsiteY2-16" fmla="*/ 609598 h 609598"/>
                <a:gd name="connsiteX3-17" fmla="*/ 5170311 w 5170311"/>
                <a:gd name="connsiteY3-18" fmla="*/ 0 h 609598"/>
                <a:gd name="connsiteX4-19" fmla="*/ 0 w 5170311"/>
                <a:gd name="connsiteY4-20" fmla="*/ 33866 h 609598"/>
                <a:gd name="connsiteX0-21" fmla="*/ 0 w 5170311"/>
                <a:gd name="connsiteY0-22" fmla="*/ 33866 h 609598"/>
                <a:gd name="connsiteX1-23" fmla="*/ 3973689 w 5170311"/>
                <a:gd name="connsiteY1-24" fmla="*/ 372534 h 609598"/>
                <a:gd name="connsiteX2-25" fmla="*/ 5102578 w 5170311"/>
                <a:gd name="connsiteY2-26" fmla="*/ 609598 h 609598"/>
                <a:gd name="connsiteX3-27" fmla="*/ 5170311 w 5170311"/>
                <a:gd name="connsiteY3-28" fmla="*/ 0 h 609598"/>
                <a:gd name="connsiteX4-29" fmla="*/ 0 w 5170311"/>
                <a:gd name="connsiteY4-30" fmla="*/ 33866 h 609598"/>
                <a:gd name="connsiteX0-31" fmla="*/ 0 w 5170311"/>
                <a:gd name="connsiteY0-32" fmla="*/ 33866 h 609598"/>
                <a:gd name="connsiteX1-33" fmla="*/ 3973689 w 5170311"/>
                <a:gd name="connsiteY1-34" fmla="*/ 372534 h 609598"/>
                <a:gd name="connsiteX2-35" fmla="*/ 5102578 w 5170311"/>
                <a:gd name="connsiteY2-36" fmla="*/ 609598 h 609598"/>
                <a:gd name="connsiteX3-37" fmla="*/ 5170311 w 5170311"/>
                <a:gd name="connsiteY3-38" fmla="*/ 0 h 609598"/>
                <a:gd name="connsiteX4-39" fmla="*/ 0 w 5170311"/>
                <a:gd name="connsiteY4-40" fmla="*/ 33866 h 609598"/>
                <a:gd name="connsiteX0-41" fmla="*/ 8610 w 5178921"/>
                <a:gd name="connsiteY0-42" fmla="*/ 33866 h 621182"/>
                <a:gd name="connsiteX1-43" fmla="*/ 3982299 w 5178921"/>
                <a:gd name="connsiteY1-44" fmla="*/ 372534 h 621182"/>
                <a:gd name="connsiteX2-45" fmla="*/ 5111188 w 5178921"/>
                <a:gd name="connsiteY2-46" fmla="*/ 609598 h 621182"/>
                <a:gd name="connsiteX3-47" fmla="*/ 5178921 w 5178921"/>
                <a:gd name="connsiteY3-48" fmla="*/ 0 h 621182"/>
                <a:gd name="connsiteX4-49" fmla="*/ 8610 w 5178921"/>
                <a:gd name="connsiteY4-50" fmla="*/ 33866 h 621182"/>
                <a:gd name="connsiteX0-51" fmla="*/ 9241 w 5179552"/>
                <a:gd name="connsiteY0-52" fmla="*/ 33866 h 622304"/>
                <a:gd name="connsiteX1-53" fmla="*/ 3745863 w 5179552"/>
                <a:gd name="connsiteY1-54" fmla="*/ 395112 h 622304"/>
                <a:gd name="connsiteX2-55" fmla="*/ 5111819 w 5179552"/>
                <a:gd name="connsiteY2-56" fmla="*/ 609598 h 622304"/>
                <a:gd name="connsiteX3-57" fmla="*/ 5179552 w 5179552"/>
                <a:gd name="connsiteY3-58" fmla="*/ 0 h 622304"/>
                <a:gd name="connsiteX4-59" fmla="*/ 9241 w 5179552"/>
                <a:gd name="connsiteY4-60" fmla="*/ 33866 h 622304"/>
                <a:gd name="connsiteX0-61" fmla="*/ 9470 w 5179781"/>
                <a:gd name="connsiteY0-62" fmla="*/ 33866 h 621230"/>
                <a:gd name="connsiteX1-63" fmla="*/ 3746092 w 5179781"/>
                <a:gd name="connsiteY1-64" fmla="*/ 395112 h 621230"/>
                <a:gd name="connsiteX2-65" fmla="*/ 5112048 w 5179781"/>
                <a:gd name="connsiteY2-66" fmla="*/ 609598 h 621230"/>
                <a:gd name="connsiteX3-67" fmla="*/ 5179781 w 5179781"/>
                <a:gd name="connsiteY3-68" fmla="*/ 0 h 621230"/>
                <a:gd name="connsiteX4-69" fmla="*/ 9470 w 5179781"/>
                <a:gd name="connsiteY4-70" fmla="*/ 33866 h 621230"/>
                <a:gd name="connsiteX0-71" fmla="*/ 9470 w 5179781"/>
                <a:gd name="connsiteY0-72" fmla="*/ 33866 h 618766"/>
                <a:gd name="connsiteX1-73" fmla="*/ 3746092 w 5179781"/>
                <a:gd name="connsiteY1-74" fmla="*/ 327380 h 618766"/>
                <a:gd name="connsiteX2-75" fmla="*/ 5112048 w 5179781"/>
                <a:gd name="connsiteY2-76" fmla="*/ 609598 h 618766"/>
                <a:gd name="connsiteX3-77" fmla="*/ 5179781 w 5179781"/>
                <a:gd name="connsiteY3-78" fmla="*/ 0 h 618766"/>
                <a:gd name="connsiteX4-79" fmla="*/ 9470 w 5179781"/>
                <a:gd name="connsiteY4-80" fmla="*/ 33866 h 618766"/>
                <a:gd name="connsiteX0-81" fmla="*/ 9470 w 5179781"/>
                <a:gd name="connsiteY0-82" fmla="*/ 33866 h 609598"/>
                <a:gd name="connsiteX1-83" fmla="*/ 3746092 w 5179781"/>
                <a:gd name="connsiteY1-84" fmla="*/ 327380 h 609598"/>
                <a:gd name="connsiteX2-85" fmla="*/ 5112048 w 5179781"/>
                <a:gd name="connsiteY2-86" fmla="*/ 609598 h 609598"/>
                <a:gd name="connsiteX3-87" fmla="*/ 5179781 w 5179781"/>
                <a:gd name="connsiteY3-88" fmla="*/ 0 h 609598"/>
                <a:gd name="connsiteX4-89" fmla="*/ 9470 w 5179781"/>
                <a:gd name="connsiteY4-90" fmla="*/ 33866 h 6095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179781" h="609598">
                  <a:moveTo>
                    <a:pt x="9470" y="33866"/>
                  </a:moveTo>
                  <a:cubicBezTo>
                    <a:pt x="-189967" y="95955"/>
                    <a:pt x="2816640" y="254002"/>
                    <a:pt x="3746092" y="327380"/>
                  </a:cubicBezTo>
                  <a:cubicBezTo>
                    <a:pt x="4675544" y="400758"/>
                    <a:pt x="4980344" y="491066"/>
                    <a:pt x="5112048" y="609598"/>
                  </a:cubicBezTo>
                  <a:lnTo>
                    <a:pt x="5179781" y="0"/>
                  </a:lnTo>
                  <a:lnTo>
                    <a:pt x="9470" y="33866"/>
                  </a:lnTo>
                  <a:close/>
                </a:path>
              </a:pathLst>
            </a:custGeom>
            <a:solidFill>
              <a:schemeClr val="bg1">
                <a:lumMod val="50000"/>
                <a:alpha val="24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 44"/>
            <p:cNvSpPr/>
            <p:nvPr/>
          </p:nvSpPr>
          <p:spPr>
            <a:xfrm rot="10800000" flipV="1">
              <a:off x="-192657" y="579036"/>
              <a:ext cx="3259848" cy="363685"/>
            </a:xfrm>
            <a:custGeom>
              <a:avLst/>
              <a:gdLst>
                <a:gd name="connsiteX0" fmla="*/ 0 w 3240360"/>
                <a:gd name="connsiteY0" fmla="*/ 0 h 364099"/>
                <a:gd name="connsiteX1" fmla="*/ 3240360 w 3240360"/>
                <a:gd name="connsiteY1" fmla="*/ 0 h 364099"/>
                <a:gd name="connsiteX2" fmla="*/ 3240360 w 3240360"/>
                <a:gd name="connsiteY2" fmla="*/ 364099 h 364099"/>
                <a:gd name="connsiteX3" fmla="*/ 0 w 3240360"/>
                <a:gd name="connsiteY3" fmla="*/ 364099 h 364099"/>
                <a:gd name="connsiteX4" fmla="*/ 0 w 3240360"/>
                <a:gd name="connsiteY4" fmla="*/ 0 h 364099"/>
                <a:gd name="connsiteX0-1" fmla="*/ 0 w 3259410"/>
                <a:gd name="connsiteY0-2" fmla="*/ 0 h 364099"/>
                <a:gd name="connsiteX1-3" fmla="*/ 3240360 w 3259410"/>
                <a:gd name="connsiteY1-4" fmla="*/ 0 h 364099"/>
                <a:gd name="connsiteX2-5" fmla="*/ 3259410 w 3259410"/>
                <a:gd name="connsiteY2-6" fmla="*/ 361718 h 364099"/>
                <a:gd name="connsiteX3-7" fmla="*/ 0 w 3259410"/>
                <a:gd name="connsiteY3-8" fmla="*/ 364099 h 364099"/>
                <a:gd name="connsiteX4-9" fmla="*/ 0 w 3259410"/>
                <a:gd name="connsiteY4-10" fmla="*/ 0 h 3640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59410" h="364099">
                  <a:moveTo>
                    <a:pt x="0" y="0"/>
                  </a:moveTo>
                  <a:lnTo>
                    <a:pt x="3240360" y="0"/>
                  </a:lnTo>
                  <a:lnTo>
                    <a:pt x="3259410" y="361718"/>
                  </a:lnTo>
                  <a:lnTo>
                    <a:pt x="0" y="364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flipV="1">
            <a:off x="109483" y="112190"/>
            <a:ext cx="8925034" cy="4956522"/>
          </a:xfrm>
          <a:prstGeom prst="round2SameRect">
            <a:avLst>
              <a:gd name="adj1" fmla="val 1385"/>
              <a:gd name="adj2" fmla="val 0"/>
            </a:avLst>
          </a:prstGeom>
          <a:blipFill dpi="0" rotWithShape="1">
            <a:blip r:embed="rId1"/>
            <a:srcRect/>
            <a:tile tx="0" ty="0" sx="50000" sy="50000" flip="none" algn="tl"/>
          </a:blipFill>
          <a:ln>
            <a:noFill/>
          </a:ln>
          <a:effectLst>
            <a:outerShdw blurRad="38100" dist="254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201613" y="654050"/>
            <a:ext cx="8740775" cy="4332288"/>
            <a:chOff x="201198" y="654817"/>
            <a:chExt cx="8741604" cy="4331338"/>
          </a:xfrm>
        </p:grpSpPr>
        <p:sp>
          <p:nvSpPr>
            <p:cNvPr id="6" name="矩形 5"/>
            <p:cNvSpPr/>
            <p:nvPr/>
          </p:nvSpPr>
          <p:spPr>
            <a:xfrm>
              <a:off x="201198" y="1543622"/>
              <a:ext cx="8741604" cy="34425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889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167" name="Picture 4" descr="E:\下载\shutterstock\22_shutterstock_09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508"/>
            <a:stretch>
              <a:fillRect/>
            </a:stretch>
          </p:blipFill>
          <p:spPr bwMode="auto">
            <a:xfrm>
              <a:off x="262800" y="654817"/>
              <a:ext cx="8618400" cy="4281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7"/>
          <p:cNvGrpSpPr/>
          <p:nvPr/>
        </p:nvGrpSpPr>
        <p:grpSpPr bwMode="auto">
          <a:xfrm>
            <a:off x="300038" y="1498600"/>
            <a:ext cx="1658937" cy="584200"/>
            <a:chOff x="300034" y="1499298"/>
            <a:chExt cx="1659614" cy="584045"/>
          </a:xfrm>
        </p:grpSpPr>
        <p:sp>
          <p:nvSpPr>
            <p:cNvPr id="9" name="同侧圆角矩形 8"/>
            <p:cNvSpPr/>
            <p:nvPr/>
          </p:nvSpPr>
          <p:spPr>
            <a:xfrm flipV="1">
              <a:off x="300034" y="1499298"/>
              <a:ext cx="1659614" cy="584045"/>
            </a:xfrm>
            <a:prstGeom prst="round2SameRect">
              <a:avLst>
                <a:gd name="adj1" fmla="val 4125"/>
                <a:gd name="adj2" fmla="val 0"/>
              </a:avLst>
            </a:prstGeom>
            <a:solidFill>
              <a:srgbClr val="FF6600"/>
            </a:solidFill>
            <a:ln>
              <a:noFill/>
            </a:ln>
            <a:effectLst>
              <a:outerShdw blurRad="50800" dist="25400" dir="5400000" sx="101000" sy="101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0300" y="1707206"/>
              <a:ext cx="662258" cy="3380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spc="300" dirty="0">
                  <a:solidFill>
                    <a:schemeClr val="bg1"/>
                  </a:solidFill>
                  <a:latin typeface="+mn-lt"/>
                  <a:ea typeface="+mn-ea"/>
                </a:rPr>
                <a:t>text</a:t>
              </a:r>
              <a:endParaRPr lang="zh-CN" altLang="en-US" sz="1600" spc="3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2024063" y="1498600"/>
            <a:ext cx="1658937" cy="584200"/>
            <a:chOff x="2024009" y="1499298"/>
            <a:chExt cx="1659614" cy="584045"/>
          </a:xfrm>
        </p:grpSpPr>
        <p:sp>
          <p:nvSpPr>
            <p:cNvPr id="12" name="同侧圆角矩形 11"/>
            <p:cNvSpPr/>
            <p:nvPr/>
          </p:nvSpPr>
          <p:spPr>
            <a:xfrm flipV="1">
              <a:off x="2024009" y="1499298"/>
              <a:ext cx="1659614" cy="584045"/>
            </a:xfrm>
            <a:prstGeom prst="round2SameRect">
              <a:avLst>
                <a:gd name="adj1" fmla="val 4125"/>
                <a:gd name="adj2" fmla="val 0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25400" dir="5400000" sx="101000" sy="101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97277" y="1718315"/>
              <a:ext cx="662257" cy="3396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spc="300" dirty="0">
                  <a:solidFill>
                    <a:schemeClr val="bg1"/>
                  </a:solidFill>
                  <a:latin typeface="+mn-lt"/>
                  <a:ea typeface="+mn-ea"/>
                </a:rPr>
                <a:t>text</a:t>
              </a:r>
              <a:endParaRPr lang="zh-CN" altLang="en-US" sz="1600" spc="3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3748088" y="1498600"/>
            <a:ext cx="1658937" cy="584200"/>
            <a:chOff x="3747984" y="1499298"/>
            <a:chExt cx="1659614" cy="584045"/>
          </a:xfrm>
        </p:grpSpPr>
        <p:sp>
          <p:nvSpPr>
            <p:cNvPr id="15" name="同侧圆角矩形 14"/>
            <p:cNvSpPr/>
            <p:nvPr/>
          </p:nvSpPr>
          <p:spPr>
            <a:xfrm flipV="1">
              <a:off x="3747984" y="1499298"/>
              <a:ext cx="1659614" cy="584045"/>
            </a:xfrm>
            <a:prstGeom prst="round2SameRect">
              <a:avLst>
                <a:gd name="adj1" fmla="val 4125"/>
                <a:gd name="adj2" fmla="val 0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25400" dir="5400000" sx="101000" sy="101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70431" y="1718315"/>
              <a:ext cx="662257" cy="3396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spc="300" dirty="0">
                  <a:solidFill>
                    <a:schemeClr val="bg1"/>
                  </a:solidFill>
                  <a:latin typeface="+mn-lt"/>
                  <a:ea typeface="+mn-ea"/>
                </a:rPr>
                <a:t>text</a:t>
              </a:r>
              <a:endParaRPr lang="zh-CN" altLang="en-US" sz="1600" spc="3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5472113" y="1498600"/>
            <a:ext cx="1658937" cy="584200"/>
            <a:chOff x="5471959" y="1499298"/>
            <a:chExt cx="1659614" cy="584045"/>
          </a:xfrm>
        </p:grpSpPr>
        <p:sp>
          <p:nvSpPr>
            <p:cNvPr id="18" name="同侧圆角矩形 17"/>
            <p:cNvSpPr/>
            <p:nvPr/>
          </p:nvSpPr>
          <p:spPr>
            <a:xfrm flipV="1">
              <a:off x="5471959" y="1499298"/>
              <a:ext cx="1659614" cy="584045"/>
            </a:xfrm>
            <a:prstGeom prst="round2SameRect">
              <a:avLst>
                <a:gd name="adj1" fmla="val 4125"/>
                <a:gd name="adj2" fmla="val 0"/>
              </a:avLst>
            </a:prstGeom>
            <a:solidFill>
              <a:srgbClr val="43B0F3"/>
            </a:solidFill>
            <a:ln>
              <a:noFill/>
            </a:ln>
            <a:effectLst>
              <a:outerShdw blurRad="50800" dist="25400" dir="5400000" sx="101000" sy="101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76990" y="1718315"/>
              <a:ext cx="662257" cy="3396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spc="300" dirty="0">
                  <a:solidFill>
                    <a:schemeClr val="bg1"/>
                  </a:solidFill>
                  <a:latin typeface="+mn-lt"/>
                  <a:ea typeface="+mn-ea"/>
                </a:rPr>
                <a:t>text</a:t>
              </a:r>
              <a:endParaRPr lang="zh-CN" altLang="en-US" sz="1600" spc="3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7196138" y="1498600"/>
            <a:ext cx="1658937" cy="584200"/>
            <a:chOff x="7195933" y="1499298"/>
            <a:chExt cx="1659614" cy="584045"/>
          </a:xfrm>
        </p:grpSpPr>
        <p:sp>
          <p:nvSpPr>
            <p:cNvPr id="21" name="同侧圆角矩形 20"/>
            <p:cNvSpPr/>
            <p:nvPr/>
          </p:nvSpPr>
          <p:spPr>
            <a:xfrm flipV="1">
              <a:off x="7195933" y="1499298"/>
              <a:ext cx="1659614" cy="584045"/>
            </a:xfrm>
            <a:prstGeom prst="round2SameRect">
              <a:avLst>
                <a:gd name="adj1" fmla="val 4125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25400" dir="5400000" sx="101000" sy="101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94611" y="1718315"/>
              <a:ext cx="662257" cy="3396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spc="300" dirty="0">
                  <a:solidFill>
                    <a:schemeClr val="bg1"/>
                  </a:solidFill>
                  <a:latin typeface="+mn-lt"/>
                  <a:ea typeface="+mn-ea"/>
                </a:rPr>
                <a:t>text</a:t>
              </a:r>
              <a:endParaRPr lang="zh-CN" altLang="en-US" sz="1600" spc="3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>
            <a:off x="3792403" y="1635124"/>
            <a:ext cx="5306442" cy="309022"/>
          </a:xfrm>
          <a:custGeom>
            <a:avLst/>
            <a:gdLst>
              <a:gd name="connsiteX0" fmla="*/ 0 w 5170311"/>
              <a:gd name="connsiteY0" fmla="*/ 33866 h 361244"/>
              <a:gd name="connsiteX1" fmla="*/ 3973689 w 5170311"/>
              <a:gd name="connsiteY1" fmla="*/ 191911 h 361244"/>
              <a:gd name="connsiteX2" fmla="*/ 5091289 w 5170311"/>
              <a:gd name="connsiteY2" fmla="*/ 361244 h 361244"/>
              <a:gd name="connsiteX3" fmla="*/ 5170311 w 5170311"/>
              <a:gd name="connsiteY3" fmla="*/ 0 h 361244"/>
              <a:gd name="connsiteX4" fmla="*/ 0 w 5170311"/>
              <a:gd name="connsiteY4" fmla="*/ 33866 h 361244"/>
              <a:gd name="connsiteX0-1" fmla="*/ 0 w 5170311"/>
              <a:gd name="connsiteY0-2" fmla="*/ 33866 h 395112"/>
              <a:gd name="connsiteX1-3" fmla="*/ 3973689 w 5170311"/>
              <a:gd name="connsiteY1-4" fmla="*/ 395112 h 395112"/>
              <a:gd name="connsiteX2-5" fmla="*/ 5091289 w 5170311"/>
              <a:gd name="connsiteY2-6" fmla="*/ 361244 h 395112"/>
              <a:gd name="connsiteX3-7" fmla="*/ 5170311 w 5170311"/>
              <a:gd name="connsiteY3-8" fmla="*/ 0 h 395112"/>
              <a:gd name="connsiteX4-9" fmla="*/ 0 w 5170311"/>
              <a:gd name="connsiteY4-10" fmla="*/ 33866 h 395112"/>
              <a:gd name="connsiteX0-11" fmla="*/ 0 w 5170311"/>
              <a:gd name="connsiteY0-12" fmla="*/ 33866 h 609598"/>
              <a:gd name="connsiteX1-13" fmla="*/ 3973689 w 5170311"/>
              <a:gd name="connsiteY1-14" fmla="*/ 395112 h 609598"/>
              <a:gd name="connsiteX2-15" fmla="*/ 5102578 w 5170311"/>
              <a:gd name="connsiteY2-16" fmla="*/ 609598 h 609598"/>
              <a:gd name="connsiteX3-17" fmla="*/ 5170311 w 5170311"/>
              <a:gd name="connsiteY3-18" fmla="*/ 0 h 609598"/>
              <a:gd name="connsiteX4-19" fmla="*/ 0 w 5170311"/>
              <a:gd name="connsiteY4-20" fmla="*/ 33866 h 609598"/>
              <a:gd name="connsiteX0-21" fmla="*/ 0 w 5170311"/>
              <a:gd name="connsiteY0-22" fmla="*/ 33866 h 609598"/>
              <a:gd name="connsiteX1-23" fmla="*/ 3973689 w 5170311"/>
              <a:gd name="connsiteY1-24" fmla="*/ 372534 h 609598"/>
              <a:gd name="connsiteX2-25" fmla="*/ 5102578 w 5170311"/>
              <a:gd name="connsiteY2-26" fmla="*/ 609598 h 609598"/>
              <a:gd name="connsiteX3-27" fmla="*/ 5170311 w 5170311"/>
              <a:gd name="connsiteY3-28" fmla="*/ 0 h 609598"/>
              <a:gd name="connsiteX4-29" fmla="*/ 0 w 5170311"/>
              <a:gd name="connsiteY4-30" fmla="*/ 33866 h 609598"/>
              <a:gd name="connsiteX0-31" fmla="*/ 0 w 5170311"/>
              <a:gd name="connsiteY0-32" fmla="*/ 33866 h 609598"/>
              <a:gd name="connsiteX1-33" fmla="*/ 3973689 w 5170311"/>
              <a:gd name="connsiteY1-34" fmla="*/ 372534 h 609598"/>
              <a:gd name="connsiteX2-35" fmla="*/ 5102578 w 5170311"/>
              <a:gd name="connsiteY2-36" fmla="*/ 609598 h 609598"/>
              <a:gd name="connsiteX3-37" fmla="*/ 5170311 w 5170311"/>
              <a:gd name="connsiteY3-38" fmla="*/ 0 h 609598"/>
              <a:gd name="connsiteX4-39" fmla="*/ 0 w 5170311"/>
              <a:gd name="connsiteY4-40" fmla="*/ 33866 h 609598"/>
              <a:gd name="connsiteX0-41" fmla="*/ 8610 w 5178921"/>
              <a:gd name="connsiteY0-42" fmla="*/ 33866 h 621182"/>
              <a:gd name="connsiteX1-43" fmla="*/ 3982299 w 5178921"/>
              <a:gd name="connsiteY1-44" fmla="*/ 372534 h 621182"/>
              <a:gd name="connsiteX2-45" fmla="*/ 5111188 w 5178921"/>
              <a:gd name="connsiteY2-46" fmla="*/ 609598 h 621182"/>
              <a:gd name="connsiteX3-47" fmla="*/ 5178921 w 5178921"/>
              <a:gd name="connsiteY3-48" fmla="*/ 0 h 621182"/>
              <a:gd name="connsiteX4-49" fmla="*/ 8610 w 5178921"/>
              <a:gd name="connsiteY4-50" fmla="*/ 33866 h 621182"/>
              <a:gd name="connsiteX0-51" fmla="*/ 9241 w 5179552"/>
              <a:gd name="connsiteY0-52" fmla="*/ 33866 h 622304"/>
              <a:gd name="connsiteX1-53" fmla="*/ 3745863 w 5179552"/>
              <a:gd name="connsiteY1-54" fmla="*/ 395112 h 622304"/>
              <a:gd name="connsiteX2-55" fmla="*/ 5111819 w 5179552"/>
              <a:gd name="connsiteY2-56" fmla="*/ 609598 h 622304"/>
              <a:gd name="connsiteX3-57" fmla="*/ 5179552 w 5179552"/>
              <a:gd name="connsiteY3-58" fmla="*/ 0 h 622304"/>
              <a:gd name="connsiteX4-59" fmla="*/ 9241 w 5179552"/>
              <a:gd name="connsiteY4-60" fmla="*/ 33866 h 622304"/>
              <a:gd name="connsiteX0-61" fmla="*/ 9470 w 5179781"/>
              <a:gd name="connsiteY0-62" fmla="*/ 33866 h 621230"/>
              <a:gd name="connsiteX1-63" fmla="*/ 3746092 w 5179781"/>
              <a:gd name="connsiteY1-64" fmla="*/ 395112 h 621230"/>
              <a:gd name="connsiteX2-65" fmla="*/ 5112048 w 5179781"/>
              <a:gd name="connsiteY2-66" fmla="*/ 609598 h 621230"/>
              <a:gd name="connsiteX3-67" fmla="*/ 5179781 w 5179781"/>
              <a:gd name="connsiteY3-68" fmla="*/ 0 h 621230"/>
              <a:gd name="connsiteX4-69" fmla="*/ 9470 w 5179781"/>
              <a:gd name="connsiteY4-70" fmla="*/ 33866 h 621230"/>
              <a:gd name="connsiteX0-71" fmla="*/ 9470 w 5179781"/>
              <a:gd name="connsiteY0-72" fmla="*/ 33866 h 618766"/>
              <a:gd name="connsiteX1-73" fmla="*/ 3746092 w 5179781"/>
              <a:gd name="connsiteY1-74" fmla="*/ 327380 h 618766"/>
              <a:gd name="connsiteX2-75" fmla="*/ 5112048 w 5179781"/>
              <a:gd name="connsiteY2-76" fmla="*/ 609598 h 618766"/>
              <a:gd name="connsiteX3-77" fmla="*/ 5179781 w 5179781"/>
              <a:gd name="connsiteY3-78" fmla="*/ 0 h 618766"/>
              <a:gd name="connsiteX4-79" fmla="*/ 9470 w 5179781"/>
              <a:gd name="connsiteY4-80" fmla="*/ 33866 h 618766"/>
              <a:gd name="connsiteX0-81" fmla="*/ 9470 w 5179781"/>
              <a:gd name="connsiteY0-82" fmla="*/ 33866 h 609598"/>
              <a:gd name="connsiteX1-83" fmla="*/ 3746092 w 5179781"/>
              <a:gd name="connsiteY1-84" fmla="*/ 327380 h 609598"/>
              <a:gd name="connsiteX2-85" fmla="*/ 5112048 w 5179781"/>
              <a:gd name="connsiteY2-86" fmla="*/ 609598 h 609598"/>
              <a:gd name="connsiteX3-87" fmla="*/ 5179781 w 5179781"/>
              <a:gd name="connsiteY3-88" fmla="*/ 0 h 609598"/>
              <a:gd name="connsiteX4-89" fmla="*/ 9470 w 5179781"/>
              <a:gd name="connsiteY4-90" fmla="*/ 33866 h 6095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179781" h="609598">
                <a:moveTo>
                  <a:pt x="9470" y="33866"/>
                </a:moveTo>
                <a:cubicBezTo>
                  <a:pt x="-189967" y="95955"/>
                  <a:pt x="2816640" y="254002"/>
                  <a:pt x="3746092" y="327380"/>
                </a:cubicBezTo>
                <a:cubicBezTo>
                  <a:pt x="4675544" y="400758"/>
                  <a:pt x="4980344" y="491066"/>
                  <a:pt x="5112048" y="609598"/>
                </a:cubicBezTo>
                <a:lnTo>
                  <a:pt x="5179781" y="0"/>
                </a:lnTo>
                <a:lnTo>
                  <a:pt x="9470" y="33866"/>
                </a:lnTo>
                <a:close/>
              </a:path>
            </a:pathLst>
          </a:custGeom>
          <a:solidFill>
            <a:schemeClr val="tx1">
              <a:alpha val="24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同侧圆角矩形 23"/>
          <p:cNvSpPr/>
          <p:nvPr/>
        </p:nvSpPr>
        <p:spPr>
          <a:xfrm flipV="1">
            <a:off x="109538" y="112713"/>
            <a:ext cx="8924925" cy="1604962"/>
          </a:xfrm>
          <a:prstGeom prst="round2SameRect">
            <a:avLst>
              <a:gd name="adj1" fmla="val 4125"/>
              <a:gd name="adj2" fmla="val 0"/>
            </a:avLst>
          </a:prstGeom>
          <a:solidFill>
            <a:srgbClr val="E6E6E6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 bwMode="auto">
          <a:xfrm>
            <a:off x="300038" y="1279525"/>
            <a:ext cx="258762" cy="257175"/>
            <a:chOff x="431032" y="1275606"/>
            <a:chExt cx="252536" cy="252536"/>
          </a:xfrm>
        </p:grpSpPr>
        <p:sp>
          <p:nvSpPr>
            <p:cNvPr id="26" name="椭圆 25"/>
            <p:cNvSpPr/>
            <p:nvPr/>
          </p:nvSpPr>
          <p:spPr>
            <a:xfrm>
              <a:off x="431032" y="1275606"/>
              <a:ext cx="252536" cy="25253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4000">
                  <a:schemeClr val="bg1"/>
                </a:gs>
                <a:gs pos="66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gradFill flip="none" rotWithShape="1">
                <a:gsLst>
                  <a:gs pos="0">
                    <a:schemeClr val="tx1"/>
                  </a:gs>
                  <a:gs pos="67095">
                    <a:schemeClr val="tx1">
                      <a:lumMod val="75000"/>
                      <a:lumOff val="25000"/>
                    </a:schemeClr>
                  </a:gs>
                  <a:gs pos="33793">
                    <a:schemeClr val="tx1">
                      <a:lumMod val="75000"/>
                      <a:lumOff val="25000"/>
                    </a:schemeClr>
                  </a:gs>
                  <a:gs pos="13000">
                    <a:schemeClr val="bg1"/>
                  </a:gs>
                  <a:gs pos="80422">
                    <a:schemeClr val="bg1">
                      <a:lumMod val="85000"/>
                    </a:schemeClr>
                  </a:gs>
                  <a:gs pos="100000">
                    <a:schemeClr val="tx1"/>
                  </a:gs>
                </a:gsLst>
                <a:lin ang="10800000" scaled="0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椭圆 11"/>
            <p:cNvSpPr/>
            <p:nvPr/>
          </p:nvSpPr>
          <p:spPr>
            <a:xfrm>
              <a:off x="517187" y="1365955"/>
              <a:ext cx="166381" cy="150898"/>
            </a:xfrm>
            <a:custGeom>
              <a:avLst/>
              <a:gdLst/>
              <a:ahLst/>
              <a:cxnLst/>
              <a:rect l="l" t="t" r="r" b="b"/>
              <a:pathLst>
                <a:path w="166381" h="150898">
                  <a:moveTo>
                    <a:pt x="126268" y="0"/>
                  </a:moveTo>
                  <a:lnTo>
                    <a:pt x="162902" y="7396"/>
                  </a:lnTo>
                  <a:cubicBezTo>
                    <a:pt x="165969" y="12816"/>
                    <a:pt x="166381" y="18675"/>
                    <a:pt x="166381" y="24630"/>
                  </a:cubicBezTo>
                  <a:cubicBezTo>
                    <a:pt x="166381" y="94366"/>
                    <a:pt x="109849" y="150898"/>
                    <a:pt x="40113" y="150898"/>
                  </a:cubicBezTo>
                  <a:lnTo>
                    <a:pt x="3480" y="143502"/>
                  </a:lnTo>
                  <a:cubicBezTo>
                    <a:pt x="412" y="138082"/>
                    <a:pt x="0" y="132223"/>
                    <a:pt x="0" y="126268"/>
                  </a:cubicBezTo>
                  <a:cubicBezTo>
                    <a:pt x="0" y="56532"/>
                    <a:pt x="56532" y="0"/>
                    <a:pt x="12626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175">
              <a:gradFill flip="none" rotWithShape="1">
                <a:gsLst>
                  <a:gs pos="37000">
                    <a:schemeClr val="bg1">
                      <a:lumMod val="50000"/>
                    </a:schemeClr>
                  </a:gs>
                  <a:gs pos="50000">
                    <a:schemeClr val="bg1"/>
                  </a:gs>
                  <a:gs pos="68000">
                    <a:schemeClr val="bg1">
                      <a:lumMod val="50000"/>
                    </a:schemeClr>
                  </a:gs>
                </a:gsLst>
                <a:lin ang="12000000" scaled="0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 bwMode="auto">
          <a:xfrm>
            <a:off x="8591550" y="1279525"/>
            <a:ext cx="258763" cy="257175"/>
            <a:chOff x="431032" y="1275606"/>
            <a:chExt cx="252536" cy="252536"/>
          </a:xfrm>
        </p:grpSpPr>
        <p:sp>
          <p:nvSpPr>
            <p:cNvPr id="29" name="椭圆 28"/>
            <p:cNvSpPr/>
            <p:nvPr/>
          </p:nvSpPr>
          <p:spPr>
            <a:xfrm>
              <a:off x="431032" y="1275606"/>
              <a:ext cx="252536" cy="25253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4000">
                  <a:schemeClr val="bg1"/>
                </a:gs>
                <a:gs pos="66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gradFill flip="none" rotWithShape="1">
                <a:gsLst>
                  <a:gs pos="0">
                    <a:schemeClr val="tx1"/>
                  </a:gs>
                  <a:gs pos="67095">
                    <a:schemeClr val="tx1">
                      <a:lumMod val="75000"/>
                      <a:lumOff val="25000"/>
                    </a:schemeClr>
                  </a:gs>
                  <a:gs pos="33793">
                    <a:schemeClr val="tx1">
                      <a:lumMod val="75000"/>
                      <a:lumOff val="25000"/>
                    </a:schemeClr>
                  </a:gs>
                  <a:gs pos="13000">
                    <a:schemeClr val="bg1"/>
                  </a:gs>
                  <a:gs pos="80422">
                    <a:schemeClr val="bg1">
                      <a:lumMod val="85000"/>
                    </a:schemeClr>
                  </a:gs>
                  <a:gs pos="100000">
                    <a:schemeClr val="tx1"/>
                  </a:gs>
                </a:gsLst>
                <a:lin ang="10800000" scaled="0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椭圆 11"/>
            <p:cNvSpPr/>
            <p:nvPr/>
          </p:nvSpPr>
          <p:spPr>
            <a:xfrm>
              <a:off x="517187" y="1365955"/>
              <a:ext cx="166381" cy="150898"/>
            </a:xfrm>
            <a:custGeom>
              <a:avLst/>
              <a:gdLst/>
              <a:ahLst/>
              <a:cxnLst/>
              <a:rect l="l" t="t" r="r" b="b"/>
              <a:pathLst>
                <a:path w="166381" h="150898">
                  <a:moveTo>
                    <a:pt x="126268" y="0"/>
                  </a:moveTo>
                  <a:lnTo>
                    <a:pt x="162902" y="7396"/>
                  </a:lnTo>
                  <a:cubicBezTo>
                    <a:pt x="165969" y="12816"/>
                    <a:pt x="166381" y="18675"/>
                    <a:pt x="166381" y="24630"/>
                  </a:cubicBezTo>
                  <a:cubicBezTo>
                    <a:pt x="166381" y="94366"/>
                    <a:pt x="109849" y="150898"/>
                    <a:pt x="40113" y="150898"/>
                  </a:cubicBezTo>
                  <a:lnTo>
                    <a:pt x="3480" y="143502"/>
                  </a:lnTo>
                  <a:cubicBezTo>
                    <a:pt x="412" y="138082"/>
                    <a:pt x="0" y="132223"/>
                    <a:pt x="0" y="126268"/>
                  </a:cubicBezTo>
                  <a:cubicBezTo>
                    <a:pt x="0" y="56532"/>
                    <a:pt x="56532" y="0"/>
                    <a:pt x="12626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175">
              <a:gradFill flip="none" rotWithShape="1">
                <a:gsLst>
                  <a:gs pos="37000">
                    <a:schemeClr val="bg1">
                      <a:lumMod val="50000"/>
                    </a:schemeClr>
                  </a:gs>
                  <a:gs pos="50000">
                    <a:schemeClr val="bg1"/>
                  </a:gs>
                  <a:gs pos="68000">
                    <a:schemeClr val="bg1">
                      <a:lumMod val="50000"/>
                    </a:schemeClr>
                  </a:gs>
                </a:gsLst>
                <a:lin ang="12000000" scaled="0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2002155" y="349250"/>
            <a:ext cx="1125220" cy="1089025"/>
          </a:xfrm>
          <a:prstGeom prst="rect">
            <a:avLst/>
          </a:prstGeom>
          <a:solidFill>
            <a:srgbClr val="2C2C2C"/>
          </a:solidFill>
          <a:ln>
            <a:noFill/>
          </a:ln>
          <a:effectLst>
            <a:outerShdw blurRad="38100" sx="101000" sy="101000" algn="c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227388" y="709613"/>
            <a:ext cx="274955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rPr>
              <a:t>上海锐普广告有限公司</a:t>
            </a:r>
            <a:endParaRPr lang="zh-CN" altLang="en-US" spc="200" dirty="0">
              <a:solidFill>
                <a:schemeClr val="tx1">
                  <a:lumMod val="75000"/>
                  <a:lumOff val="25000"/>
                </a:schemeClr>
              </a:solidFill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  <p:grpSp>
        <p:nvGrpSpPr>
          <p:cNvPr id="35" name="组合 34"/>
          <p:cNvGrpSpPr/>
          <p:nvPr/>
        </p:nvGrpSpPr>
        <p:grpSpPr bwMode="auto">
          <a:xfrm>
            <a:off x="3249613" y="947738"/>
            <a:ext cx="3813175" cy="339725"/>
            <a:chOff x="3249635" y="948341"/>
            <a:chExt cx="3813915" cy="338554"/>
          </a:xfrm>
        </p:grpSpPr>
        <p:sp>
          <p:nvSpPr>
            <p:cNvPr id="36" name="TextBox 23"/>
            <p:cNvSpPr txBox="1">
              <a:spLocks noChangeArrowheads="1"/>
            </p:cNvSpPr>
            <p:nvPr/>
          </p:nvSpPr>
          <p:spPr bwMode="auto">
            <a:xfrm>
              <a:off x="3249635" y="948341"/>
              <a:ext cx="1840269" cy="338554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4400" spc="3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大黑简体" panose="02010601030101010101" pitchFamily="65" charset="-122"/>
                  <a:ea typeface="方正大黑简体" panose="02010601030101010101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erlin Sans FB" panose="020E0602020502020306" pitchFamily="34" charset="0"/>
                  <a:ea typeface="方正细等线简体" panose="02010601030101010101" pitchFamily="65" charset="-122"/>
                </a:rPr>
                <a:t>POWERPOINT</a:t>
              </a:r>
              <a:endPara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erlin Sans FB" panose="020E0602020502020306" pitchFamily="34" charset="0"/>
                <a:ea typeface="方正细等线简体" panose="02010601030101010101" pitchFamily="65" charset="-122"/>
              </a:endParaRPr>
            </a:p>
          </p:txBody>
        </p:sp>
        <p:sp>
          <p:nvSpPr>
            <p:cNvPr id="37" name="副标题 2"/>
            <p:cNvSpPr txBox="1"/>
            <p:nvPr/>
          </p:nvSpPr>
          <p:spPr bwMode="auto">
            <a:xfrm>
              <a:off x="4878726" y="1013204"/>
              <a:ext cx="2184824" cy="246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pc="200">
                  <a:solidFill>
                    <a:schemeClr val="bg1"/>
                  </a:solidFill>
                  <a:latin typeface="方正细等线简体" panose="02010601030101010101" pitchFamily="65" charset="-122"/>
                  <a:ea typeface="方正细等线简体" panose="02010601030101010101" pitchFamily="65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000" spc="300" dirty="0">
                  <a:solidFill>
                    <a:schemeClr val="tx1"/>
                  </a:solidFill>
                </a:rPr>
                <a:t>适用于商务及相关类别演示</a:t>
              </a:r>
              <a:endParaRPr lang="zh-CN" altLang="en-US" sz="1000" spc="3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path" presetSubtype="0" autoRev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 3.82716E-6 L 0 0.01172 " pathEditMode="relative" rAng="0" ptsTypes="AA">
                                      <p:cBhvr>
                                        <p:cTn id="13" dur="8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utoRev="1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0 3.82716E-6 L 0 0.01172 " pathEditMode="relative" rAng="0" ptsTypes="AA">
                                      <p:cBhvr>
                                        <p:cTn id="30" dur="8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 3.82716E-6 L 0 0.01172 " pathEditMode="relative" rAng="0" ptsTypes="AA">
                                      <p:cBhvr>
                                        <p:cTn id="36" dur="8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utoRev="1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0 3.82716E-6 L 0 0.01172 " pathEditMode="relative" rAng="0" ptsTypes="AA">
                                      <p:cBhvr>
                                        <p:cTn id="42" dur="8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 3.82716E-6 L 0 0.01172 " pathEditMode="relative" rAng="0" ptsTypes="AA">
                                      <p:cBhvr>
                                        <p:cTn id="48" dur="8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utoRev="1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 3.82716E-6 L 0 0.01172 " pathEditMode="relative" rAng="0" ptsTypes="AA">
                                      <p:cBhvr>
                                        <p:cTn id="54" dur="8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flipV="1">
            <a:off x="109483" y="112190"/>
            <a:ext cx="8925034" cy="4956522"/>
          </a:xfrm>
          <a:prstGeom prst="round2SameRect">
            <a:avLst>
              <a:gd name="adj1" fmla="val 1385"/>
              <a:gd name="adj2" fmla="val 0"/>
            </a:avLst>
          </a:prstGeom>
          <a:blipFill dpi="0" rotWithShape="1">
            <a:blip r:embed="rId1"/>
            <a:srcRect/>
            <a:tile tx="0" ty="0" sx="50000" sy="50000" flip="none" algn="tl"/>
          </a:blipFill>
          <a:ln>
            <a:noFill/>
          </a:ln>
          <a:effectLst>
            <a:outerShdw blurRad="38100" dist="254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201613" y="654050"/>
            <a:ext cx="8740775" cy="4332288"/>
            <a:chOff x="201198" y="654817"/>
            <a:chExt cx="8741604" cy="4331338"/>
          </a:xfrm>
        </p:grpSpPr>
        <p:sp>
          <p:nvSpPr>
            <p:cNvPr id="6" name="矩形 5"/>
            <p:cNvSpPr/>
            <p:nvPr/>
          </p:nvSpPr>
          <p:spPr>
            <a:xfrm>
              <a:off x="201198" y="1543622"/>
              <a:ext cx="8741604" cy="34425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889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8272" name="Picture 4" descr="E:\下载\shutterstock\22_shutterstock_09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508"/>
            <a:stretch>
              <a:fillRect/>
            </a:stretch>
          </p:blipFill>
          <p:spPr bwMode="auto">
            <a:xfrm>
              <a:off x="262800" y="654817"/>
              <a:ext cx="8618400" cy="4281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7"/>
          <p:cNvGrpSpPr/>
          <p:nvPr/>
        </p:nvGrpSpPr>
        <p:grpSpPr bwMode="auto">
          <a:xfrm>
            <a:off x="300038" y="1498600"/>
            <a:ext cx="1658937" cy="584200"/>
            <a:chOff x="300034" y="1499298"/>
            <a:chExt cx="1659614" cy="584045"/>
          </a:xfrm>
        </p:grpSpPr>
        <p:sp>
          <p:nvSpPr>
            <p:cNvPr id="9" name="同侧圆角矩形 8"/>
            <p:cNvSpPr/>
            <p:nvPr/>
          </p:nvSpPr>
          <p:spPr>
            <a:xfrm flipV="1">
              <a:off x="300034" y="1499298"/>
              <a:ext cx="1659614" cy="584045"/>
            </a:xfrm>
            <a:prstGeom prst="round2SameRect">
              <a:avLst>
                <a:gd name="adj1" fmla="val 4125"/>
                <a:gd name="adj2" fmla="val 0"/>
              </a:avLst>
            </a:prstGeom>
            <a:solidFill>
              <a:srgbClr val="FF6600"/>
            </a:solidFill>
            <a:ln>
              <a:noFill/>
            </a:ln>
            <a:effectLst>
              <a:outerShdw blurRad="50800" dist="25400" dir="5400000" sx="101000" sy="101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0300" y="1707206"/>
              <a:ext cx="662258" cy="3380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spc="300" dirty="0">
                  <a:solidFill>
                    <a:schemeClr val="bg1"/>
                  </a:solidFill>
                  <a:latin typeface="+mn-lt"/>
                  <a:ea typeface="+mn-ea"/>
                </a:rPr>
                <a:t>text</a:t>
              </a:r>
              <a:endParaRPr lang="zh-CN" altLang="en-US" sz="1600" spc="3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2024063" y="1498600"/>
            <a:ext cx="1658937" cy="584200"/>
            <a:chOff x="2024009" y="1499298"/>
            <a:chExt cx="1659614" cy="584045"/>
          </a:xfrm>
        </p:grpSpPr>
        <p:sp>
          <p:nvSpPr>
            <p:cNvPr id="12" name="同侧圆角矩形 11"/>
            <p:cNvSpPr/>
            <p:nvPr/>
          </p:nvSpPr>
          <p:spPr>
            <a:xfrm flipV="1">
              <a:off x="2024009" y="1499298"/>
              <a:ext cx="1659614" cy="584045"/>
            </a:xfrm>
            <a:prstGeom prst="round2SameRect">
              <a:avLst>
                <a:gd name="adj1" fmla="val 4125"/>
                <a:gd name="adj2" fmla="val 0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25400" dir="5400000" sx="101000" sy="101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97277" y="1718315"/>
              <a:ext cx="662257" cy="3396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spc="300" dirty="0">
                  <a:solidFill>
                    <a:schemeClr val="bg1"/>
                  </a:solidFill>
                  <a:latin typeface="+mn-lt"/>
                  <a:ea typeface="+mn-ea"/>
                </a:rPr>
                <a:t>text</a:t>
              </a:r>
              <a:endParaRPr lang="zh-CN" altLang="en-US" sz="1600" spc="3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3748088" y="1498600"/>
            <a:ext cx="1658937" cy="584200"/>
            <a:chOff x="3747984" y="1499298"/>
            <a:chExt cx="1659614" cy="584045"/>
          </a:xfrm>
        </p:grpSpPr>
        <p:sp>
          <p:nvSpPr>
            <p:cNvPr id="15" name="同侧圆角矩形 14"/>
            <p:cNvSpPr/>
            <p:nvPr/>
          </p:nvSpPr>
          <p:spPr>
            <a:xfrm flipV="1">
              <a:off x="3747984" y="1499298"/>
              <a:ext cx="1659614" cy="584045"/>
            </a:xfrm>
            <a:prstGeom prst="round2SameRect">
              <a:avLst>
                <a:gd name="adj1" fmla="val 4125"/>
                <a:gd name="adj2" fmla="val 0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25400" dir="5400000" sx="101000" sy="101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70431" y="1718315"/>
              <a:ext cx="662257" cy="3396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spc="300" dirty="0">
                  <a:solidFill>
                    <a:schemeClr val="bg1"/>
                  </a:solidFill>
                  <a:latin typeface="+mn-lt"/>
                  <a:ea typeface="+mn-ea"/>
                </a:rPr>
                <a:t>text</a:t>
              </a:r>
              <a:endParaRPr lang="zh-CN" altLang="en-US" sz="1600" spc="3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5472113" y="1498600"/>
            <a:ext cx="1658937" cy="584200"/>
            <a:chOff x="5471959" y="1499298"/>
            <a:chExt cx="1659614" cy="584045"/>
          </a:xfrm>
        </p:grpSpPr>
        <p:sp>
          <p:nvSpPr>
            <p:cNvPr id="18" name="同侧圆角矩形 17"/>
            <p:cNvSpPr/>
            <p:nvPr/>
          </p:nvSpPr>
          <p:spPr>
            <a:xfrm flipV="1">
              <a:off x="5471959" y="1499298"/>
              <a:ext cx="1659614" cy="584045"/>
            </a:xfrm>
            <a:prstGeom prst="round2SameRect">
              <a:avLst>
                <a:gd name="adj1" fmla="val 4125"/>
                <a:gd name="adj2" fmla="val 0"/>
              </a:avLst>
            </a:prstGeom>
            <a:solidFill>
              <a:srgbClr val="43B0F3"/>
            </a:solidFill>
            <a:ln>
              <a:noFill/>
            </a:ln>
            <a:effectLst>
              <a:outerShdw blurRad="50800" dist="25400" dir="5400000" sx="101000" sy="101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76990" y="1718315"/>
              <a:ext cx="662257" cy="3396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spc="300" dirty="0">
                  <a:solidFill>
                    <a:schemeClr val="bg1"/>
                  </a:solidFill>
                  <a:latin typeface="+mn-lt"/>
                  <a:ea typeface="+mn-ea"/>
                </a:rPr>
                <a:t>text</a:t>
              </a:r>
              <a:endParaRPr lang="zh-CN" altLang="en-US" sz="1600" spc="3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7196138" y="1498600"/>
            <a:ext cx="1658937" cy="584200"/>
            <a:chOff x="7195933" y="1499298"/>
            <a:chExt cx="1659614" cy="584045"/>
          </a:xfrm>
        </p:grpSpPr>
        <p:sp>
          <p:nvSpPr>
            <p:cNvPr id="21" name="同侧圆角矩形 20"/>
            <p:cNvSpPr/>
            <p:nvPr/>
          </p:nvSpPr>
          <p:spPr>
            <a:xfrm flipV="1">
              <a:off x="7195933" y="1499298"/>
              <a:ext cx="1659614" cy="584045"/>
            </a:xfrm>
            <a:prstGeom prst="round2SameRect">
              <a:avLst>
                <a:gd name="adj1" fmla="val 4125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25400" dir="5400000" sx="101000" sy="101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94611" y="1718315"/>
              <a:ext cx="662257" cy="3396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spc="300" dirty="0">
                  <a:solidFill>
                    <a:schemeClr val="bg1"/>
                  </a:solidFill>
                  <a:latin typeface="+mn-lt"/>
                  <a:ea typeface="+mn-ea"/>
                </a:rPr>
                <a:t>text</a:t>
              </a:r>
              <a:endParaRPr lang="zh-CN" altLang="en-US" sz="1600" spc="3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109538" y="112713"/>
            <a:ext cx="8990012" cy="1831975"/>
            <a:chOff x="108987" y="112190"/>
            <a:chExt cx="8989858" cy="1831956"/>
          </a:xfrm>
        </p:grpSpPr>
        <p:sp>
          <p:nvSpPr>
            <p:cNvPr id="24" name="任意多边形 23"/>
            <p:cNvSpPr/>
            <p:nvPr/>
          </p:nvSpPr>
          <p:spPr>
            <a:xfrm>
              <a:off x="3792403" y="1635124"/>
              <a:ext cx="5306442" cy="309022"/>
            </a:xfrm>
            <a:custGeom>
              <a:avLst/>
              <a:gdLst>
                <a:gd name="connsiteX0" fmla="*/ 0 w 5170311"/>
                <a:gd name="connsiteY0" fmla="*/ 33866 h 361244"/>
                <a:gd name="connsiteX1" fmla="*/ 3973689 w 5170311"/>
                <a:gd name="connsiteY1" fmla="*/ 191911 h 361244"/>
                <a:gd name="connsiteX2" fmla="*/ 5091289 w 5170311"/>
                <a:gd name="connsiteY2" fmla="*/ 361244 h 361244"/>
                <a:gd name="connsiteX3" fmla="*/ 5170311 w 5170311"/>
                <a:gd name="connsiteY3" fmla="*/ 0 h 361244"/>
                <a:gd name="connsiteX4" fmla="*/ 0 w 5170311"/>
                <a:gd name="connsiteY4" fmla="*/ 33866 h 361244"/>
                <a:gd name="connsiteX0-1" fmla="*/ 0 w 5170311"/>
                <a:gd name="connsiteY0-2" fmla="*/ 33866 h 395112"/>
                <a:gd name="connsiteX1-3" fmla="*/ 3973689 w 5170311"/>
                <a:gd name="connsiteY1-4" fmla="*/ 395112 h 395112"/>
                <a:gd name="connsiteX2-5" fmla="*/ 5091289 w 5170311"/>
                <a:gd name="connsiteY2-6" fmla="*/ 361244 h 395112"/>
                <a:gd name="connsiteX3-7" fmla="*/ 5170311 w 5170311"/>
                <a:gd name="connsiteY3-8" fmla="*/ 0 h 395112"/>
                <a:gd name="connsiteX4-9" fmla="*/ 0 w 5170311"/>
                <a:gd name="connsiteY4-10" fmla="*/ 33866 h 395112"/>
                <a:gd name="connsiteX0-11" fmla="*/ 0 w 5170311"/>
                <a:gd name="connsiteY0-12" fmla="*/ 33866 h 609598"/>
                <a:gd name="connsiteX1-13" fmla="*/ 3973689 w 5170311"/>
                <a:gd name="connsiteY1-14" fmla="*/ 395112 h 609598"/>
                <a:gd name="connsiteX2-15" fmla="*/ 5102578 w 5170311"/>
                <a:gd name="connsiteY2-16" fmla="*/ 609598 h 609598"/>
                <a:gd name="connsiteX3-17" fmla="*/ 5170311 w 5170311"/>
                <a:gd name="connsiteY3-18" fmla="*/ 0 h 609598"/>
                <a:gd name="connsiteX4-19" fmla="*/ 0 w 5170311"/>
                <a:gd name="connsiteY4-20" fmla="*/ 33866 h 609598"/>
                <a:gd name="connsiteX0-21" fmla="*/ 0 w 5170311"/>
                <a:gd name="connsiteY0-22" fmla="*/ 33866 h 609598"/>
                <a:gd name="connsiteX1-23" fmla="*/ 3973689 w 5170311"/>
                <a:gd name="connsiteY1-24" fmla="*/ 372534 h 609598"/>
                <a:gd name="connsiteX2-25" fmla="*/ 5102578 w 5170311"/>
                <a:gd name="connsiteY2-26" fmla="*/ 609598 h 609598"/>
                <a:gd name="connsiteX3-27" fmla="*/ 5170311 w 5170311"/>
                <a:gd name="connsiteY3-28" fmla="*/ 0 h 609598"/>
                <a:gd name="connsiteX4-29" fmla="*/ 0 w 5170311"/>
                <a:gd name="connsiteY4-30" fmla="*/ 33866 h 609598"/>
                <a:gd name="connsiteX0-31" fmla="*/ 0 w 5170311"/>
                <a:gd name="connsiteY0-32" fmla="*/ 33866 h 609598"/>
                <a:gd name="connsiteX1-33" fmla="*/ 3973689 w 5170311"/>
                <a:gd name="connsiteY1-34" fmla="*/ 372534 h 609598"/>
                <a:gd name="connsiteX2-35" fmla="*/ 5102578 w 5170311"/>
                <a:gd name="connsiteY2-36" fmla="*/ 609598 h 609598"/>
                <a:gd name="connsiteX3-37" fmla="*/ 5170311 w 5170311"/>
                <a:gd name="connsiteY3-38" fmla="*/ 0 h 609598"/>
                <a:gd name="connsiteX4-39" fmla="*/ 0 w 5170311"/>
                <a:gd name="connsiteY4-40" fmla="*/ 33866 h 609598"/>
                <a:gd name="connsiteX0-41" fmla="*/ 8610 w 5178921"/>
                <a:gd name="connsiteY0-42" fmla="*/ 33866 h 621182"/>
                <a:gd name="connsiteX1-43" fmla="*/ 3982299 w 5178921"/>
                <a:gd name="connsiteY1-44" fmla="*/ 372534 h 621182"/>
                <a:gd name="connsiteX2-45" fmla="*/ 5111188 w 5178921"/>
                <a:gd name="connsiteY2-46" fmla="*/ 609598 h 621182"/>
                <a:gd name="connsiteX3-47" fmla="*/ 5178921 w 5178921"/>
                <a:gd name="connsiteY3-48" fmla="*/ 0 h 621182"/>
                <a:gd name="connsiteX4-49" fmla="*/ 8610 w 5178921"/>
                <a:gd name="connsiteY4-50" fmla="*/ 33866 h 621182"/>
                <a:gd name="connsiteX0-51" fmla="*/ 9241 w 5179552"/>
                <a:gd name="connsiteY0-52" fmla="*/ 33866 h 622304"/>
                <a:gd name="connsiteX1-53" fmla="*/ 3745863 w 5179552"/>
                <a:gd name="connsiteY1-54" fmla="*/ 395112 h 622304"/>
                <a:gd name="connsiteX2-55" fmla="*/ 5111819 w 5179552"/>
                <a:gd name="connsiteY2-56" fmla="*/ 609598 h 622304"/>
                <a:gd name="connsiteX3-57" fmla="*/ 5179552 w 5179552"/>
                <a:gd name="connsiteY3-58" fmla="*/ 0 h 622304"/>
                <a:gd name="connsiteX4-59" fmla="*/ 9241 w 5179552"/>
                <a:gd name="connsiteY4-60" fmla="*/ 33866 h 622304"/>
                <a:gd name="connsiteX0-61" fmla="*/ 9470 w 5179781"/>
                <a:gd name="connsiteY0-62" fmla="*/ 33866 h 621230"/>
                <a:gd name="connsiteX1-63" fmla="*/ 3746092 w 5179781"/>
                <a:gd name="connsiteY1-64" fmla="*/ 395112 h 621230"/>
                <a:gd name="connsiteX2-65" fmla="*/ 5112048 w 5179781"/>
                <a:gd name="connsiteY2-66" fmla="*/ 609598 h 621230"/>
                <a:gd name="connsiteX3-67" fmla="*/ 5179781 w 5179781"/>
                <a:gd name="connsiteY3-68" fmla="*/ 0 h 621230"/>
                <a:gd name="connsiteX4-69" fmla="*/ 9470 w 5179781"/>
                <a:gd name="connsiteY4-70" fmla="*/ 33866 h 621230"/>
                <a:gd name="connsiteX0-71" fmla="*/ 9470 w 5179781"/>
                <a:gd name="connsiteY0-72" fmla="*/ 33866 h 618766"/>
                <a:gd name="connsiteX1-73" fmla="*/ 3746092 w 5179781"/>
                <a:gd name="connsiteY1-74" fmla="*/ 327380 h 618766"/>
                <a:gd name="connsiteX2-75" fmla="*/ 5112048 w 5179781"/>
                <a:gd name="connsiteY2-76" fmla="*/ 609598 h 618766"/>
                <a:gd name="connsiteX3-77" fmla="*/ 5179781 w 5179781"/>
                <a:gd name="connsiteY3-78" fmla="*/ 0 h 618766"/>
                <a:gd name="connsiteX4-79" fmla="*/ 9470 w 5179781"/>
                <a:gd name="connsiteY4-80" fmla="*/ 33866 h 618766"/>
                <a:gd name="connsiteX0-81" fmla="*/ 9470 w 5179781"/>
                <a:gd name="connsiteY0-82" fmla="*/ 33866 h 609598"/>
                <a:gd name="connsiteX1-83" fmla="*/ 3746092 w 5179781"/>
                <a:gd name="connsiteY1-84" fmla="*/ 327380 h 609598"/>
                <a:gd name="connsiteX2-85" fmla="*/ 5112048 w 5179781"/>
                <a:gd name="connsiteY2-86" fmla="*/ 609598 h 609598"/>
                <a:gd name="connsiteX3-87" fmla="*/ 5179781 w 5179781"/>
                <a:gd name="connsiteY3-88" fmla="*/ 0 h 609598"/>
                <a:gd name="connsiteX4-89" fmla="*/ 9470 w 5179781"/>
                <a:gd name="connsiteY4-90" fmla="*/ 33866 h 6095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179781" h="609598">
                  <a:moveTo>
                    <a:pt x="9470" y="33866"/>
                  </a:moveTo>
                  <a:cubicBezTo>
                    <a:pt x="-189967" y="95955"/>
                    <a:pt x="2816640" y="254002"/>
                    <a:pt x="3746092" y="327380"/>
                  </a:cubicBezTo>
                  <a:cubicBezTo>
                    <a:pt x="4675544" y="400758"/>
                    <a:pt x="4980344" y="491066"/>
                    <a:pt x="5112048" y="609598"/>
                  </a:cubicBezTo>
                  <a:lnTo>
                    <a:pt x="5179781" y="0"/>
                  </a:lnTo>
                  <a:lnTo>
                    <a:pt x="9470" y="33866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同侧圆角矩形 24"/>
            <p:cNvSpPr/>
            <p:nvPr/>
          </p:nvSpPr>
          <p:spPr>
            <a:xfrm flipV="1">
              <a:off x="108987" y="112190"/>
              <a:ext cx="8926359" cy="1606533"/>
            </a:xfrm>
            <a:prstGeom prst="round2SameRect">
              <a:avLst>
                <a:gd name="adj1" fmla="val 4125"/>
                <a:gd name="adj2" fmla="val 0"/>
              </a:avLst>
            </a:prstGeom>
            <a:solidFill>
              <a:srgbClr val="E6E6E6"/>
            </a:solidFill>
            <a:ln>
              <a:noFill/>
            </a:ln>
            <a:effectLst>
              <a:outerShdw blurRad="127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8240" name="组合 25"/>
            <p:cNvGrpSpPr/>
            <p:nvPr/>
          </p:nvGrpSpPr>
          <p:grpSpPr bwMode="auto">
            <a:xfrm>
              <a:off x="300034" y="1280281"/>
              <a:ext cx="258711" cy="256035"/>
              <a:chOff x="431032" y="1275606"/>
              <a:chExt cx="252536" cy="252536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431032" y="1275606"/>
                <a:ext cx="252536" cy="2525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4000">
                    <a:schemeClr val="bg1"/>
                  </a:gs>
                  <a:gs pos="66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gradFill flip="none" rotWithShape="1">
                  <a:gsLst>
                    <a:gs pos="0">
                      <a:schemeClr val="tx1"/>
                    </a:gs>
                    <a:gs pos="67095">
                      <a:schemeClr val="tx1">
                        <a:lumMod val="75000"/>
                        <a:lumOff val="25000"/>
                      </a:schemeClr>
                    </a:gs>
                    <a:gs pos="33793">
                      <a:schemeClr val="tx1">
                        <a:lumMod val="75000"/>
                        <a:lumOff val="25000"/>
                      </a:schemeClr>
                    </a:gs>
                    <a:gs pos="13000">
                      <a:schemeClr val="bg1"/>
                    </a:gs>
                    <a:gs pos="80422">
                      <a:schemeClr val="bg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0800000" scaled="0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8" name="椭圆 11"/>
              <p:cNvSpPr/>
              <p:nvPr/>
            </p:nvSpPr>
            <p:spPr>
              <a:xfrm>
                <a:off x="517187" y="1365955"/>
                <a:ext cx="166381" cy="150898"/>
              </a:xfrm>
              <a:custGeom>
                <a:avLst/>
                <a:gdLst/>
                <a:ahLst/>
                <a:cxnLst/>
                <a:rect l="l" t="t" r="r" b="b"/>
                <a:pathLst>
                  <a:path w="166381" h="150898">
                    <a:moveTo>
                      <a:pt x="126268" y="0"/>
                    </a:moveTo>
                    <a:lnTo>
                      <a:pt x="162902" y="7396"/>
                    </a:lnTo>
                    <a:cubicBezTo>
                      <a:pt x="165969" y="12816"/>
                      <a:pt x="166381" y="18675"/>
                      <a:pt x="166381" y="24630"/>
                    </a:cubicBezTo>
                    <a:cubicBezTo>
                      <a:pt x="166381" y="94366"/>
                      <a:pt x="109849" y="150898"/>
                      <a:pt x="40113" y="150898"/>
                    </a:cubicBezTo>
                    <a:lnTo>
                      <a:pt x="3480" y="143502"/>
                    </a:lnTo>
                    <a:cubicBezTo>
                      <a:pt x="412" y="138082"/>
                      <a:pt x="0" y="132223"/>
                      <a:pt x="0" y="126268"/>
                    </a:cubicBezTo>
                    <a:cubicBezTo>
                      <a:pt x="0" y="56532"/>
                      <a:pt x="56532" y="0"/>
                      <a:pt x="126268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3175">
                <a:gradFill flip="none" rotWithShape="1">
                  <a:gsLst>
                    <a:gs pos="37000">
                      <a:schemeClr val="bg1">
                        <a:lumMod val="50000"/>
                      </a:schemeClr>
                    </a:gs>
                    <a:gs pos="50000">
                      <a:schemeClr val="bg1"/>
                    </a:gs>
                    <a:gs pos="68000">
                      <a:schemeClr val="bg1">
                        <a:lumMod val="50000"/>
                      </a:schemeClr>
                    </a:gs>
                  </a:gsLst>
                  <a:lin ang="12000000" scaled="0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8241" name="组合 26"/>
            <p:cNvGrpSpPr/>
            <p:nvPr/>
          </p:nvGrpSpPr>
          <p:grpSpPr bwMode="auto">
            <a:xfrm>
              <a:off x="8592092" y="1280281"/>
              <a:ext cx="258711" cy="256035"/>
              <a:chOff x="431032" y="1275606"/>
              <a:chExt cx="252536" cy="25253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431032" y="1275606"/>
                <a:ext cx="252536" cy="2525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4000">
                    <a:schemeClr val="bg1"/>
                  </a:gs>
                  <a:gs pos="66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gradFill flip="none" rotWithShape="1">
                  <a:gsLst>
                    <a:gs pos="0">
                      <a:schemeClr val="tx1"/>
                    </a:gs>
                    <a:gs pos="67095">
                      <a:schemeClr val="tx1">
                        <a:lumMod val="75000"/>
                        <a:lumOff val="25000"/>
                      </a:schemeClr>
                    </a:gs>
                    <a:gs pos="33793">
                      <a:schemeClr val="tx1">
                        <a:lumMod val="75000"/>
                        <a:lumOff val="25000"/>
                      </a:schemeClr>
                    </a:gs>
                    <a:gs pos="13000">
                      <a:schemeClr val="bg1"/>
                    </a:gs>
                    <a:gs pos="80422">
                      <a:schemeClr val="bg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0800000" scaled="0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椭圆 11"/>
              <p:cNvSpPr/>
              <p:nvPr/>
            </p:nvSpPr>
            <p:spPr>
              <a:xfrm>
                <a:off x="517187" y="1365955"/>
                <a:ext cx="166381" cy="150898"/>
              </a:xfrm>
              <a:custGeom>
                <a:avLst/>
                <a:gdLst/>
                <a:ahLst/>
                <a:cxnLst/>
                <a:rect l="l" t="t" r="r" b="b"/>
                <a:pathLst>
                  <a:path w="166381" h="150898">
                    <a:moveTo>
                      <a:pt x="126268" y="0"/>
                    </a:moveTo>
                    <a:lnTo>
                      <a:pt x="162902" y="7396"/>
                    </a:lnTo>
                    <a:cubicBezTo>
                      <a:pt x="165969" y="12816"/>
                      <a:pt x="166381" y="18675"/>
                      <a:pt x="166381" y="24630"/>
                    </a:cubicBezTo>
                    <a:cubicBezTo>
                      <a:pt x="166381" y="94366"/>
                      <a:pt x="109849" y="150898"/>
                      <a:pt x="40113" y="150898"/>
                    </a:cubicBezTo>
                    <a:lnTo>
                      <a:pt x="3480" y="143502"/>
                    </a:lnTo>
                    <a:cubicBezTo>
                      <a:pt x="412" y="138082"/>
                      <a:pt x="0" y="132223"/>
                      <a:pt x="0" y="126268"/>
                    </a:cubicBezTo>
                    <a:cubicBezTo>
                      <a:pt x="0" y="56532"/>
                      <a:pt x="56532" y="0"/>
                      <a:pt x="126268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3175">
                <a:gradFill flip="none" rotWithShape="1">
                  <a:gsLst>
                    <a:gs pos="37000">
                      <a:schemeClr val="bg1">
                        <a:lumMod val="50000"/>
                      </a:schemeClr>
                    </a:gs>
                    <a:gs pos="50000">
                      <a:schemeClr val="bg1"/>
                    </a:gs>
                    <a:gs pos="68000">
                      <a:schemeClr val="bg1">
                        <a:lumMod val="50000"/>
                      </a:schemeClr>
                    </a:gs>
                  </a:gsLst>
                  <a:lin ang="12000000" scaled="0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8242" name="组合 27"/>
            <p:cNvGrpSpPr/>
            <p:nvPr/>
          </p:nvGrpSpPr>
          <p:grpSpPr bwMode="auto">
            <a:xfrm>
              <a:off x="2001431" y="349696"/>
              <a:ext cx="1125591" cy="1087788"/>
              <a:chOff x="2001431" y="349696"/>
              <a:chExt cx="1125591" cy="1087788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2001255" y="350313"/>
                <a:ext cx="1125518" cy="1087426"/>
              </a:xfrm>
              <a:prstGeom prst="rect">
                <a:avLst/>
              </a:prstGeom>
              <a:solidFill>
                <a:srgbClr val="2C2C2C"/>
              </a:solidFill>
              <a:ln>
                <a:noFill/>
              </a:ln>
              <a:effectLst>
                <a:outerShdw blurRad="38100" sx="101000" sy="101000" algn="c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pic>
            <p:nvPicPr>
              <p:cNvPr id="8248" name="Picture 3" descr="F:\tao\20110708新LOGO应用\锐普PPT白LOGO-01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19" t="12434" b="9010"/>
              <a:stretch>
                <a:fillRect/>
              </a:stretch>
            </p:blipFill>
            <p:spPr bwMode="auto">
              <a:xfrm>
                <a:off x="2051720" y="411510"/>
                <a:ext cx="1015885" cy="1008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9" name="TextBox 28"/>
            <p:cNvSpPr txBox="1"/>
            <p:nvPr/>
          </p:nvSpPr>
          <p:spPr>
            <a:xfrm>
              <a:off x="3228371" y="709084"/>
              <a:ext cx="2749503" cy="36988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anose="02010601030101010101" pitchFamily="65" charset="-122"/>
                  <a:ea typeface="方正大黑简体" panose="02010601030101010101" pitchFamily="65" charset="-122"/>
                </a:rPr>
                <a:t>上海锐普广告有限公司</a:t>
              </a:r>
              <a:endParaRPr lang="zh-CN" altLang="en-US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endParaRPr>
            </a:p>
          </p:txBody>
        </p:sp>
        <p:grpSp>
          <p:nvGrpSpPr>
            <p:cNvPr id="8244" name="组合 29"/>
            <p:cNvGrpSpPr/>
            <p:nvPr/>
          </p:nvGrpSpPr>
          <p:grpSpPr bwMode="auto">
            <a:xfrm>
              <a:off x="3249635" y="948341"/>
              <a:ext cx="3813915" cy="338554"/>
              <a:chOff x="3249635" y="948341"/>
              <a:chExt cx="3813915" cy="338554"/>
            </a:xfrm>
          </p:grpSpPr>
          <p:sp>
            <p:nvSpPr>
              <p:cNvPr id="31" name="TextBox 23"/>
              <p:cNvSpPr txBox="1">
                <a:spLocks noChangeArrowheads="1"/>
              </p:cNvSpPr>
              <p:nvPr/>
            </p:nvSpPr>
            <p:spPr bwMode="auto">
              <a:xfrm>
                <a:off x="3249008" y="948793"/>
                <a:ext cx="1841469" cy="33813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4400" spc="3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大黑简体" panose="02010601030101010101" pitchFamily="65" charset="-122"/>
                    <a:ea typeface="方正大黑简体" panose="02010601030101010101" pitchFamily="65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erlin Sans FB" panose="020E0602020502020306" pitchFamily="34" charset="0"/>
                    <a:ea typeface="方正细等线简体" panose="02010601030101010101" pitchFamily="65" charset="-122"/>
                  </a:rPr>
                  <a:t>POWERPOINT</a:t>
                </a:r>
                <a:endPara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erlin Sans FB" panose="020E0602020502020306" pitchFamily="34" charset="0"/>
                  <a:ea typeface="方正细等线简体" panose="02010601030101010101" pitchFamily="65" charset="-122"/>
                </a:endParaRPr>
              </a:p>
            </p:txBody>
          </p:sp>
          <p:sp>
            <p:nvSpPr>
              <p:cNvPr id="32" name="副标题 2"/>
              <p:cNvSpPr txBox="1"/>
              <p:nvPr/>
            </p:nvSpPr>
            <p:spPr bwMode="auto">
              <a:xfrm>
                <a:off x="4877755" y="1013880"/>
                <a:ext cx="2185950" cy="2460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fontAlgn="auto">
                  <a:spcBef>
                    <a:spcPts val="0"/>
                  </a:spcBef>
                  <a:spcAft>
                    <a:spcPts val="0"/>
                  </a:spcAft>
                  <a:defRPr spc="200">
                    <a:solidFill>
                      <a:schemeClr val="bg1"/>
                    </a:solidFill>
                    <a:latin typeface="方正细等线简体" panose="02010601030101010101" pitchFamily="65" charset="-122"/>
                    <a:ea typeface="方正细等线简体" panose="02010601030101010101" pitchFamily="65" charset="-122"/>
                  </a:defRPr>
                </a:lvl1pPr>
              </a:lstStyle>
              <a:p>
                <a:pPr eaLnBrk="1" hangingPunct="1">
                  <a:defRPr/>
                </a:pPr>
                <a:r>
                  <a:rPr lang="zh-CN" altLang="en-US" sz="1000" spc="300" dirty="0">
                    <a:solidFill>
                      <a:schemeClr val="tx1"/>
                    </a:solidFill>
                  </a:rPr>
                  <a:t>适用于商务及相关类别演示</a:t>
                </a:r>
                <a:endParaRPr lang="zh-CN" altLang="en-US" sz="1000" spc="3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9" name="Picture 4" descr="E:\下载\shutterstock\22_shutterstock_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8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组合 39"/>
          <p:cNvGrpSpPr/>
          <p:nvPr/>
        </p:nvGrpSpPr>
        <p:grpSpPr bwMode="auto">
          <a:xfrm rot="205646">
            <a:off x="180975" y="798513"/>
            <a:ext cx="336550" cy="1933575"/>
            <a:chOff x="1041924" y="1019155"/>
            <a:chExt cx="1659614" cy="3108039"/>
          </a:xfrm>
        </p:grpSpPr>
        <p:sp>
          <p:nvSpPr>
            <p:cNvPr id="41" name="同侧圆角矩形 40"/>
            <p:cNvSpPr/>
            <p:nvPr/>
          </p:nvSpPr>
          <p:spPr>
            <a:xfrm flipV="1">
              <a:off x="1028825" y="1014593"/>
              <a:ext cx="1659614" cy="584353"/>
            </a:xfrm>
            <a:prstGeom prst="round2SameRect">
              <a:avLst>
                <a:gd name="adj1" fmla="val 4125"/>
                <a:gd name="adj2" fmla="val 0"/>
              </a:avLst>
            </a:prstGeom>
            <a:solidFill>
              <a:srgbClr val="FF66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同侧圆角矩形 41"/>
            <p:cNvSpPr/>
            <p:nvPr/>
          </p:nvSpPr>
          <p:spPr>
            <a:xfrm flipV="1">
              <a:off x="1027680" y="1648584"/>
              <a:ext cx="1659614" cy="584353"/>
            </a:xfrm>
            <a:prstGeom prst="round2SameRect">
              <a:avLst>
                <a:gd name="adj1" fmla="val 4125"/>
                <a:gd name="adj2" fmla="val 0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同侧圆角矩形 42"/>
            <p:cNvSpPr/>
            <p:nvPr/>
          </p:nvSpPr>
          <p:spPr>
            <a:xfrm flipV="1">
              <a:off x="1041924" y="2282273"/>
              <a:ext cx="1659614" cy="581800"/>
            </a:xfrm>
            <a:prstGeom prst="round2SameRect">
              <a:avLst>
                <a:gd name="adj1" fmla="val 4125"/>
                <a:gd name="adj2" fmla="val 0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同侧圆角矩形 43"/>
            <p:cNvSpPr/>
            <p:nvPr/>
          </p:nvSpPr>
          <p:spPr>
            <a:xfrm flipV="1">
              <a:off x="1039608" y="2908622"/>
              <a:ext cx="1659614" cy="584351"/>
            </a:xfrm>
            <a:prstGeom prst="round2SameRect">
              <a:avLst>
                <a:gd name="adj1" fmla="val 4125"/>
                <a:gd name="adj2" fmla="val 0"/>
              </a:avLst>
            </a:prstGeom>
            <a:solidFill>
              <a:srgbClr val="43B0F3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同侧圆角矩形 44"/>
            <p:cNvSpPr/>
            <p:nvPr/>
          </p:nvSpPr>
          <p:spPr>
            <a:xfrm flipV="1">
              <a:off x="1038458" y="3542614"/>
              <a:ext cx="1659614" cy="584351"/>
            </a:xfrm>
            <a:prstGeom prst="round2SameRect">
              <a:avLst>
                <a:gd name="adj1" fmla="val 4125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 bwMode="auto">
          <a:xfrm>
            <a:off x="274638" y="268288"/>
            <a:ext cx="8574087" cy="5124450"/>
            <a:chOff x="274724" y="267494"/>
            <a:chExt cx="8574483" cy="5125353"/>
          </a:xfrm>
        </p:grpSpPr>
        <p:sp>
          <p:nvSpPr>
            <p:cNvPr id="47" name="圆角矩形 1"/>
            <p:cNvSpPr/>
            <p:nvPr/>
          </p:nvSpPr>
          <p:spPr>
            <a:xfrm rot="197126">
              <a:off x="274724" y="378639"/>
              <a:ext cx="8558607" cy="5014208"/>
            </a:xfrm>
            <a:custGeom>
              <a:avLst/>
              <a:gdLst/>
              <a:ahLst/>
              <a:cxnLst/>
              <a:rect l="l" t="t" r="r" b="b"/>
              <a:pathLst>
                <a:path w="8557867" h="5013710">
                  <a:moveTo>
                    <a:pt x="56340" y="0"/>
                  </a:moveTo>
                  <a:lnTo>
                    <a:pt x="8501527" y="0"/>
                  </a:lnTo>
                  <a:cubicBezTo>
                    <a:pt x="8532643" y="0"/>
                    <a:pt x="8557867" y="25224"/>
                    <a:pt x="8557866" y="56340"/>
                  </a:cubicBezTo>
                  <a:lnTo>
                    <a:pt x="8557867" y="4522449"/>
                  </a:lnTo>
                  <a:lnTo>
                    <a:pt x="0" y="5013710"/>
                  </a:lnTo>
                  <a:lnTo>
                    <a:pt x="0" y="56340"/>
                  </a:lnTo>
                  <a:cubicBezTo>
                    <a:pt x="0" y="25224"/>
                    <a:pt x="25224" y="0"/>
                    <a:pt x="5634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>
              <a:outerShdw blurRad="127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8217" name="组合 47"/>
            <p:cNvGrpSpPr/>
            <p:nvPr/>
          </p:nvGrpSpPr>
          <p:grpSpPr bwMode="auto">
            <a:xfrm>
              <a:off x="523677" y="267494"/>
              <a:ext cx="258711" cy="256035"/>
              <a:chOff x="431032" y="1275606"/>
              <a:chExt cx="252536" cy="25253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431032" y="1275606"/>
                <a:ext cx="252536" cy="2525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4000">
                    <a:schemeClr val="bg1"/>
                  </a:gs>
                  <a:gs pos="66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gradFill flip="none" rotWithShape="1">
                  <a:gsLst>
                    <a:gs pos="0">
                      <a:schemeClr val="tx1"/>
                    </a:gs>
                    <a:gs pos="67095">
                      <a:schemeClr val="tx1">
                        <a:lumMod val="75000"/>
                        <a:lumOff val="25000"/>
                      </a:schemeClr>
                    </a:gs>
                    <a:gs pos="33793">
                      <a:schemeClr val="tx1">
                        <a:lumMod val="75000"/>
                        <a:lumOff val="25000"/>
                      </a:schemeClr>
                    </a:gs>
                    <a:gs pos="13000">
                      <a:schemeClr val="bg1"/>
                    </a:gs>
                    <a:gs pos="80422">
                      <a:schemeClr val="bg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0800000" scaled="0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3" name="椭圆 11"/>
              <p:cNvSpPr/>
              <p:nvPr/>
            </p:nvSpPr>
            <p:spPr>
              <a:xfrm>
                <a:off x="517187" y="1365955"/>
                <a:ext cx="166381" cy="150898"/>
              </a:xfrm>
              <a:custGeom>
                <a:avLst/>
                <a:gdLst/>
                <a:ahLst/>
                <a:cxnLst/>
                <a:rect l="l" t="t" r="r" b="b"/>
                <a:pathLst>
                  <a:path w="166381" h="150898">
                    <a:moveTo>
                      <a:pt x="126268" y="0"/>
                    </a:moveTo>
                    <a:lnTo>
                      <a:pt x="162902" y="7396"/>
                    </a:lnTo>
                    <a:cubicBezTo>
                      <a:pt x="165969" y="12816"/>
                      <a:pt x="166381" y="18675"/>
                      <a:pt x="166381" y="24630"/>
                    </a:cubicBezTo>
                    <a:cubicBezTo>
                      <a:pt x="166381" y="94366"/>
                      <a:pt x="109849" y="150898"/>
                      <a:pt x="40113" y="150898"/>
                    </a:cubicBezTo>
                    <a:lnTo>
                      <a:pt x="3480" y="143502"/>
                    </a:lnTo>
                    <a:cubicBezTo>
                      <a:pt x="412" y="138082"/>
                      <a:pt x="0" y="132223"/>
                      <a:pt x="0" y="126268"/>
                    </a:cubicBezTo>
                    <a:cubicBezTo>
                      <a:pt x="0" y="56532"/>
                      <a:pt x="56532" y="0"/>
                      <a:pt x="126268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3175">
                <a:gradFill flip="none" rotWithShape="1">
                  <a:gsLst>
                    <a:gs pos="37000">
                      <a:schemeClr val="bg1">
                        <a:lumMod val="50000"/>
                      </a:schemeClr>
                    </a:gs>
                    <a:gs pos="50000">
                      <a:schemeClr val="bg1"/>
                    </a:gs>
                    <a:gs pos="68000">
                      <a:schemeClr val="bg1">
                        <a:lumMod val="50000"/>
                      </a:schemeClr>
                    </a:gs>
                  </a:gsLst>
                  <a:lin ang="12000000" scaled="0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8218" name="组合 48"/>
            <p:cNvGrpSpPr/>
            <p:nvPr/>
          </p:nvGrpSpPr>
          <p:grpSpPr bwMode="auto">
            <a:xfrm>
              <a:off x="8590496" y="698980"/>
              <a:ext cx="258711" cy="256035"/>
              <a:chOff x="431032" y="1275606"/>
              <a:chExt cx="252536" cy="252536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431032" y="1275606"/>
                <a:ext cx="252536" cy="2525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4000">
                    <a:schemeClr val="bg1"/>
                  </a:gs>
                  <a:gs pos="66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gradFill flip="none" rotWithShape="1">
                  <a:gsLst>
                    <a:gs pos="0">
                      <a:schemeClr val="tx1"/>
                    </a:gs>
                    <a:gs pos="67095">
                      <a:schemeClr val="tx1">
                        <a:lumMod val="75000"/>
                        <a:lumOff val="25000"/>
                      </a:schemeClr>
                    </a:gs>
                    <a:gs pos="33793">
                      <a:schemeClr val="tx1">
                        <a:lumMod val="75000"/>
                        <a:lumOff val="25000"/>
                      </a:schemeClr>
                    </a:gs>
                    <a:gs pos="13000">
                      <a:schemeClr val="bg1"/>
                    </a:gs>
                    <a:gs pos="80422">
                      <a:schemeClr val="bg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0800000" scaled="0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1" name="椭圆 11"/>
              <p:cNvSpPr/>
              <p:nvPr/>
            </p:nvSpPr>
            <p:spPr>
              <a:xfrm>
                <a:off x="517187" y="1365955"/>
                <a:ext cx="166381" cy="150898"/>
              </a:xfrm>
              <a:custGeom>
                <a:avLst/>
                <a:gdLst/>
                <a:ahLst/>
                <a:cxnLst/>
                <a:rect l="l" t="t" r="r" b="b"/>
                <a:pathLst>
                  <a:path w="166381" h="150898">
                    <a:moveTo>
                      <a:pt x="126268" y="0"/>
                    </a:moveTo>
                    <a:lnTo>
                      <a:pt x="162902" y="7396"/>
                    </a:lnTo>
                    <a:cubicBezTo>
                      <a:pt x="165969" y="12816"/>
                      <a:pt x="166381" y="18675"/>
                      <a:pt x="166381" y="24630"/>
                    </a:cubicBezTo>
                    <a:cubicBezTo>
                      <a:pt x="166381" y="94366"/>
                      <a:pt x="109849" y="150898"/>
                      <a:pt x="40113" y="150898"/>
                    </a:cubicBezTo>
                    <a:lnTo>
                      <a:pt x="3480" y="143502"/>
                    </a:lnTo>
                    <a:cubicBezTo>
                      <a:pt x="412" y="138082"/>
                      <a:pt x="0" y="132223"/>
                      <a:pt x="0" y="126268"/>
                    </a:cubicBezTo>
                    <a:cubicBezTo>
                      <a:pt x="0" y="56532"/>
                      <a:pt x="56532" y="0"/>
                      <a:pt x="126268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3175">
                <a:gradFill flip="none" rotWithShape="1">
                  <a:gsLst>
                    <a:gs pos="37000">
                      <a:schemeClr val="bg1">
                        <a:lumMod val="50000"/>
                      </a:schemeClr>
                    </a:gs>
                    <a:gs pos="50000">
                      <a:schemeClr val="bg1"/>
                    </a:gs>
                    <a:gs pos="68000">
                      <a:schemeClr val="bg1">
                        <a:lumMod val="50000"/>
                      </a:schemeClr>
                    </a:gs>
                  </a:gsLst>
                  <a:lin ang="12000000" scaled="0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54" name="组合 53"/>
          <p:cNvGrpSpPr/>
          <p:nvPr/>
        </p:nvGrpSpPr>
        <p:grpSpPr bwMode="auto">
          <a:xfrm>
            <a:off x="295275" y="798513"/>
            <a:ext cx="3330575" cy="519112"/>
            <a:chOff x="-264111" y="579036"/>
            <a:chExt cx="3331302" cy="519324"/>
          </a:xfrm>
        </p:grpSpPr>
        <p:sp>
          <p:nvSpPr>
            <p:cNvPr id="55" name="任意多边形 54"/>
            <p:cNvSpPr/>
            <p:nvPr/>
          </p:nvSpPr>
          <p:spPr>
            <a:xfrm>
              <a:off x="-264111" y="891182"/>
              <a:ext cx="3322108" cy="207178"/>
            </a:xfrm>
            <a:custGeom>
              <a:avLst/>
              <a:gdLst>
                <a:gd name="connsiteX0" fmla="*/ 0 w 5170311"/>
                <a:gd name="connsiteY0" fmla="*/ 33866 h 361244"/>
                <a:gd name="connsiteX1" fmla="*/ 3973689 w 5170311"/>
                <a:gd name="connsiteY1" fmla="*/ 191911 h 361244"/>
                <a:gd name="connsiteX2" fmla="*/ 5091289 w 5170311"/>
                <a:gd name="connsiteY2" fmla="*/ 361244 h 361244"/>
                <a:gd name="connsiteX3" fmla="*/ 5170311 w 5170311"/>
                <a:gd name="connsiteY3" fmla="*/ 0 h 361244"/>
                <a:gd name="connsiteX4" fmla="*/ 0 w 5170311"/>
                <a:gd name="connsiteY4" fmla="*/ 33866 h 361244"/>
                <a:gd name="connsiteX0-1" fmla="*/ 0 w 5170311"/>
                <a:gd name="connsiteY0-2" fmla="*/ 33866 h 395112"/>
                <a:gd name="connsiteX1-3" fmla="*/ 3973689 w 5170311"/>
                <a:gd name="connsiteY1-4" fmla="*/ 395112 h 395112"/>
                <a:gd name="connsiteX2-5" fmla="*/ 5091289 w 5170311"/>
                <a:gd name="connsiteY2-6" fmla="*/ 361244 h 395112"/>
                <a:gd name="connsiteX3-7" fmla="*/ 5170311 w 5170311"/>
                <a:gd name="connsiteY3-8" fmla="*/ 0 h 395112"/>
                <a:gd name="connsiteX4-9" fmla="*/ 0 w 5170311"/>
                <a:gd name="connsiteY4-10" fmla="*/ 33866 h 395112"/>
                <a:gd name="connsiteX0-11" fmla="*/ 0 w 5170311"/>
                <a:gd name="connsiteY0-12" fmla="*/ 33866 h 609598"/>
                <a:gd name="connsiteX1-13" fmla="*/ 3973689 w 5170311"/>
                <a:gd name="connsiteY1-14" fmla="*/ 395112 h 609598"/>
                <a:gd name="connsiteX2-15" fmla="*/ 5102578 w 5170311"/>
                <a:gd name="connsiteY2-16" fmla="*/ 609598 h 609598"/>
                <a:gd name="connsiteX3-17" fmla="*/ 5170311 w 5170311"/>
                <a:gd name="connsiteY3-18" fmla="*/ 0 h 609598"/>
                <a:gd name="connsiteX4-19" fmla="*/ 0 w 5170311"/>
                <a:gd name="connsiteY4-20" fmla="*/ 33866 h 609598"/>
                <a:gd name="connsiteX0-21" fmla="*/ 0 w 5170311"/>
                <a:gd name="connsiteY0-22" fmla="*/ 33866 h 609598"/>
                <a:gd name="connsiteX1-23" fmla="*/ 3973689 w 5170311"/>
                <a:gd name="connsiteY1-24" fmla="*/ 372534 h 609598"/>
                <a:gd name="connsiteX2-25" fmla="*/ 5102578 w 5170311"/>
                <a:gd name="connsiteY2-26" fmla="*/ 609598 h 609598"/>
                <a:gd name="connsiteX3-27" fmla="*/ 5170311 w 5170311"/>
                <a:gd name="connsiteY3-28" fmla="*/ 0 h 609598"/>
                <a:gd name="connsiteX4-29" fmla="*/ 0 w 5170311"/>
                <a:gd name="connsiteY4-30" fmla="*/ 33866 h 609598"/>
                <a:gd name="connsiteX0-31" fmla="*/ 0 w 5170311"/>
                <a:gd name="connsiteY0-32" fmla="*/ 33866 h 609598"/>
                <a:gd name="connsiteX1-33" fmla="*/ 3973689 w 5170311"/>
                <a:gd name="connsiteY1-34" fmla="*/ 372534 h 609598"/>
                <a:gd name="connsiteX2-35" fmla="*/ 5102578 w 5170311"/>
                <a:gd name="connsiteY2-36" fmla="*/ 609598 h 609598"/>
                <a:gd name="connsiteX3-37" fmla="*/ 5170311 w 5170311"/>
                <a:gd name="connsiteY3-38" fmla="*/ 0 h 609598"/>
                <a:gd name="connsiteX4-39" fmla="*/ 0 w 5170311"/>
                <a:gd name="connsiteY4-40" fmla="*/ 33866 h 609598"/>
                <a:gd name="connsiteX0-41" fmla="*/ 8610 w 5178921"/>
                <a:gd name="connsiteY0-42" fmla="*/ 33866 h 621182"/>
                <a:gd name="connsiteX1-43" fmla="*/ 3982299 w 5178921"/>
                <a:gd name="connsiteY1-44" fmla="*/ 372534 h 621182"/>
                <a:gd name="connsiteX2-45" fmla="*/ 5111188 w 5178921"/>
                <a:gd name="connsiteY2-46" fmla="*/ 609598 h 621182"/>
                <a:gd name="connsiteX3-47" fmla="*/ 5178921 w 5178921"/>
                <a:gd name="connsiteY3-48" fmla="*/ 0 h 621182"/>
                <a:gd name="connsiteX4-49" fmla="*/ 8610 w 5178921"/>
                <a:gd name="connsiteY4-50" fmla="*/ 33866 h 621182"/>
                <a:gd name="connsiteX0-51" fmla="*/ 9241 w 5179552"/>
                <a:gd name="connsiteY0-52" fmla="*/ 33866 h 622304"/>
                <a:gd name="connsiteX1-53" fmla="*/ 3745863 w 5179552"/>
                <a:gd name="connsiteY1-54" fmla="*/ 395112 h 622304"/>
                <a:gd name="connsiteX2-55" fmla="*/ 5111819 w 5179552"/>
                <a:gd name="connsiteY2-56" fmla="*/ 609598 h 622304"/>
                <a:gd name="connsiteX3-57" fmla="*/ 5179552 w 5179552"/>
                <a:gd name="connsiteY3-58" fmla="*/ 0 h 622304"/>
                <a:gd name="connsiteX4-59" fmla="*/ 9241 w 5179552"/>
                <a:gd name="connsiteY4-60" fmla="*/ 33866 h 622304"/>
                <a:gd name="connsiteX0-61" fmla="*/ 9470 w 5179781"/>
                <a:gd name="connsiteY0-62" fmla="*/ 33866 h 621230"/>
                <a:gd name="connsiteX1-63" fmla="*/ 3746092 w 5179781"/>
                <a:gd name="connsiteY1-64" fmla="*/ 395112 h 621230"/>
                <a:gd name="connsiteX2-65" fmla="*/ 5112048 w 5179781"/>
                <a:gd name="connsiteY2-66" fmla="*/ 609598 h 621230"/>
                <a:gd name="connsiteX3-67" fmla="*/ 5179781 w 5179781"/>
                <a:gd name="connsiteY3-68" fmla="*/ 0 h 621230"/>
                <a:gd name="connsiteX4-69" fmla="*/ 9470 w 5179781"/>
                <a:gd name="connsiteY4-70" fmla="*/ 33866 h 621230"/>
                <a:gd name="connsiteX0-71" fmla="*/ 9470 w 5179781"/>
                <a:gd name="connsiteY0-72" fmla="*/ 33866 h 618766"/>
                <a:gd name="connsiteX1-73" fmla="*/ 3746092 w 5179781"/>
                <a:gd name="connsiteY1-74" fmla="*/ 327380 h 618766"/>
                <a:gd name="connsiteX2-75" fmla="*/ 5112048 w 5179781"/>
                <a:gd name="connsiteY2-76" fmla="*/ 609598 h 618766"/>
                <a:gd name="connsiteX3-77" fmla="*/ 5179781 w 5179781"/>
                <a:gd name="connsiteY3-78" fmla="*/ 0 h 618766"/>
                <a:gd name="connsiteX4-79" fmla="*/ 9470 w 5179781"/>
                <a:gd name="connsiteY4-80" fmla="*/ 33866 h 618766"/>
                <a:gd name="connsiteX0-81" fmla="*/ 9470 w 5179781"/>
                <a:gd name="connsiteY0-82" fmla="*/ 33866 h 609598"/>
                <a:gd name="connsiteX1-83" fmla="*/ 3746092 w 5179781"/>
                <a:gd name="connsiteY1-84" fmla="*/ 327380 h 609598"/>
                <a:gd name="connsiteX2-85" fmla="*/ 5112048 w 5179781"/>
                <a:gd name="connsiteY2-86" fmla="*/ 609598 h 609598"/>
                <a:gd name="connsiteX3-87" fmla="*/ 5179781 w 5179781"/>
                <a:gd name="connsiteY3-88" fmla="*/ 0 h 609598"/>
                <a:gd name="connsiteX4-89" fmla="*/ 9470 w 5179781"/>
                <a:gd name="connsiteY4-90" fmla="*/ 33866 h 6095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179781" h="609598">
                  <a:moveTo>
                    <a:pt x="9470" y="33866"/>
                  </a:moveTo>
                  <a:cubicBezTo>
                    <a:pt x="-189967" y="95955"/>
                    <a:pt x="2816640" y="254002"/>
                    <a:pt x="3746092" y="327380"/>
                  </a:cubicBezTo>
                  <a:cubicBezTo>
                    <a:pt x="4675544" y="400758"/>
                    <a:pt x="4980344" y="491066"/>
                    <a:pt x="5112048" y="609598"/>
                  </a:cubicBezTo>
                  <a:lnTo>
                    <a:pt x="5179781" y="0"/>
                  </a:lnTo>
                  <a:lnTo>
                    <a:pt x="9470" y="33866"/>
                  </a:lnTo>
                  <a:close/>
                </a:path>
              </a:pathLst>
            </a:custGeom>
            <a:solidFill>
              <a:schemeClr val="bg1">
                <a:lumMod val="50000"/>
                <a:alpha val="24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矩形 44"/>
            <p:cNvSpPr/>
            <p:nvPr/>
          </p:nvSpPr>
          <p:spPr>
            <a:xfrm rot="10800000" flipV="1">
              <a:off x="-192657" y="579036"/>
              <a:ext cx="3259848" cy="363685"/>
            </a:xfrm>
            <a:custGeom>
              <a:avLst/>
              <a:gdLst>
                <a:gd name="connsiteX0" fmla="*/ 0 w 3240360"/>
                <a:gd name="connsiteY0" fmla="*/ 0 h 364099"/>
                <a:gd name="connsiteX1" fmla="*/ 3240360 w 3240360"/>
                <a:gd name="connsiteY1" fmla="*/ 0 h 364099"/>
                <a:gd name="connsiteX2" fmla="*/ 3240360 w 3240360"/>
                <a:gd name="connsiteY2" fmla="*/ 364099 h 364099"/>
                <a:gd name="connsiteX3" fmla="*/ 0 w 3240360"/>
                <a:gd name="connsiteY3" fmla="*/ 364099 h 364099"/>
                <a:gd name="connsiteX4" fmla="*/ 0 w 3240360"/>
                <a:gd name="connsiteY4" fmla="*/ 0 h 364099"/>
                <a:gd name="connsiteX0-1" fmla="*/ 0 w 3259410"/>
                <a:gd name="connsiteY0-2" fmla="*/ 0 h 364099"/>
                <a:gd name="connsiteX1-3" fmla="*/ 3240360 w 3259410"/>
                <a:gd name="connsiteY1-4" fmla="*/ 0 h 364099"/>
                <a:gd name="connsiteX2-5" fmla="*/ 3259410 w 3259410"/>
                <a:gd name="connsiteY2-6" fmla="*/ 361718 h 364099"/>
                <a:gd name="connsiteX3-7" fmla="*/ 0 w 3259410"/>
                <a:gd name="connsiteY3-8" fmla="*/ 364099 h 364099"/>
                <a:gd name="connsiteX4-9" fmla="*/ 0 w 3259410"/>
                <a:gd name="connsiteY4-10" fmla="*/ 0 h 3640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59410" h="364099">
                  <a:moveTo>
                    <a:pt x="0" y="0"/>
                  </a:moveTo>
                  <a:lnTo>
                    <a:pt x="3240360" y="0"/>
                  </a:lnTo>
                  <a:lnTo>
                    <a:pt x="3259410" y="361718"/>
                  </a:lnTo>
                  <a:lnTo>
                    <a:pt x="0" y="364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746125" y="796925"/>
            <a:ext cx="18018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403350" y="1649413"/>
            <a:ext cx="4321175" cy="157003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</a:t>
            </a:r>
            <a:endParaRPr lang="zh-CN" altLang="en-US" sz="3200" b="1" dirty="0">
              <a:latin typeface="+mn-lt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67025" y="411163"/>
            <a:ext cx="1208088" cy="3786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0" dirty="0">
                <a:solidFill>
                  <a:schemeClr val="bg1">
                    <a:lumMod val="65000"/>
                  </a:schemeClr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,</a:t>
            </a:r>
            <a:endParaRPr lang="zh-CN" altLang="en-US" sz="24000" dirty="0">
              <a:solidFill>
                <a:schemeClr val="bg1">
                  <a:lumMod val="65000"/>
                </a:schemeClr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60" name="Text Box 11"/>
          <p:cNvSpPr txBox="1">
            <a:spLocks noChangeArrowheads="1"/>
          </p:cNvSpPr>
          <p:nvPr/>
        </p:nvSpPr>
        <p:spPr bwMode="auto">
          <a:xfrm>
            <a:off x="3694113" y="2641600"/>
            <a:ext cx="40322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国内顶尖的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。锐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4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xit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1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1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2" presetClass="exit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2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2" presetClass="exit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2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3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125" y="796925"/>
            <a:ext cx="9382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965325" y="1812925"/>
            <a:ext cx="1316038" cy="1501775"/>
            <a:chOff x="1965852" y="1813513"/>
            <a:chExt cx="1315160" cy="1501192"/>
          </a:xfrm>
        </p:grpSpPr>
        <p:sp>
          <p:nvSpPr>
            <p:cNvPr id="9247" name="TextBox 3"/>
            <p:cNvSpPr txBox="1">
              <a:spLocks noChangeArrowheads="1"/>
            </p:cNvSpPr>
            <p:nvPr/>
          </p:nvSpPr>
          <p:spPr bwMode="auto">
            <a:xfrm>
              <a:off x="2163525" y="1813513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00B0F0"/>
                  </a:solidFill>
                  <a:latin typeface="Eccentric Std" pitchFamily="50" charset="0"/>
                </a:rPr>
                <a:t>01</a:t>
              </a:r>
              <a:endParaRPr lang="zh-CN" altLang="en-US" sz="7200">
                <a:solidFill>
                  <a:srgbClr val="00B0F0"/>
                </a:solidFill>
                <a:latin typeface="Eccentric Std" pitchFamily="50" charset="0"/>
              </a:endParaRPr>
            </a:p>
          </p:txBody>
        </p:sp>
        <p:grpSp>
          <p:nvGrpSpPr>
            <p:cNvPr id="9248" name="组合 4"/>
            <p:cNvGrpSpPr/>
            <p:nvPr/>
          </p:nvGrpSpPr>
          <p:grpSpPr bwMode="auto">
            <a:xfrm>
              <a:off x="1965852" y="2773407"/>
              <a:ext cx="1315160" cy="541298"/>
              <a:chOff x="2150224" y="2773407"/>
              <a:chExt cx="1315160" cy="541298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280312" y="2773578"/>
                <a:ext cx="1185072" cy="27770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150224" y="3037001"/>
                <a:ext cx="1185072" cy="27770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 bwMode="auto">
          <a:xfrm>
            <a:off x="3367088" y="1781175"/>
            <a:ext cx="1314450" cy="1533525"/>
            <a:chOff x="3366839" y="1780838"/>
            <a:chExt cx="1315160" cy="1533867"/>
          </a:xfrm>
        </p:grpSpPr>
        <p:sp>
          <p:nvSpPr>
            <p:cNvPr id="9243" name="TextBox 8"/>
            <p:cNvSpPr txBox="1">
              <a:spLocks noChangeArrowheads="1"/>
            </p:cNvSpPr>
            <p:nvPr/>
          </p:nvSpPr>
          <p:spPr bwMode="auto">
            <a:xfrm>
              <a:off x="3553376" y="1780838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00B0F0"/>
                  </a:solidFill>
                  <a:latin typeface="Eccentric Std" pitchFamily="50" charset="0"/>
                </a:rPr>
                <a:t>02</a:t>
              </a:r>
              <a:endParaRPr lang="zh-CN" altLang="en-US" sz="7200">
                <a:solidFill>
                  <a:srgbClr val="00B0F0"/>
                </a:solidFill>
                <a:latin typeface="Eccentric Std" pitchFamily="50" charset="0"/>
              </a:endParaRPr>
            </a:p>
          </p:txBody>
        </p:sp>
        <p:grpSp>
          <p:nvGrpSpPr>
            <p:cNvPr id="9244" name="组合 9"/>
            <p:cNvGrpSpPr/>
            <p:nvPr/>
          </p:nvGrpSpPr>
          <p:grpSpPr bwMode="auto">
            <a:xfrm>
              <a:off x="3366839" y="2773407"/>
              <a:ext cx="1315160" cy="541298"/>
              <a:chOff x="2150224" y="2773407"/>
              <a:chExt cx="1315160" cy="541298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280469" y="2773247"/>
                <a:ext cx="1184915" cy="2778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150224" y="3036831"/>
                <a:ext cx="1184915" cy="2778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 bwMode="auto">
          <a:xfrm>
            <a:off x="4767263" y="1781175"/>
            <a:ext cx="1316037" cy="1533525"/>
            <a:chOff x="4767826" y="1780838"/>
            <a:chExt cx="1315160" cy="1533867"/>
          </a:xfrm>
        </p:grpSpPr>
        <p:sp>
          <p:nvSpPr>
            <p:cNvPr id="9239" name="TextBox 13"/>
            <p:cNvSpPr txBox="1">
              <a:spLocks noChangeArrowheads="1"/>
            </p:cNvSpPr>
            <p:nvPr/>
          </p:nvSpPr>
          <p:spPr bwMode="auto">
            <a:xfrm>
              <a:off x="4943227" y="1780838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00B0F0"/>
                  </a:solidFill>
                  <a:latin typeface="Eccentric Std" pitchFamily="50" charset="0"/>
                </a:rPr>
                <a:t>03</a:t>
              </a:r>
              <a:endParaRPr lang="zh-CN" altLang="en-US" sz="7200">
                <a:solidFill>
                  <a:srgbClr val="00B0F0"/>
                </a:solidFill>
                <a:latin typeface="Eccentric Std" pitchFamily="50" charset="0"/>
              </a:endParaRPr>
            </a:p>
          </p:txBody>
        </p:sp>
        <p:grpSp>
          <p:nvGrpSpPr>
            <p:cNvPr id="9240" name="组合 14"/>
            <p:cNvGrpSpPr/>
            <p:nvPr/>
          </p:nvGrpSpPr>
          <p:grpSpPr bwMode="auto">
            <a:xfrm>
              <a:off x="4767826" y="2773407"/>
              <a:ext cx="1315160" cy="541298"/>
              <a:chOff x="2150224" y="2773407"/>
              <a:chExt cx="1315160" cy="54129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280312" y="2773247"/>
                <a:ext cx="1185072" cy="2778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150224" y="3036831"/>
                <a:ext cx="1185072" cy="2778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 bwMode="auto">
          <a:xfrm>
            <a:off x="6156325" y="1781175"/>
            <a:ext cx="1314450" cy="1533525"/>
            <a:chOff x="6156112" y="1780838"/>
            <a:chExt cx="1315160" cy="1533867"/>
          </a:xfrm>
        </p:grpSpPr>
        <p:sp>
          <p:nvSpPr>
            <p:cNvPr id="9235" name="TextBox 18"/>
            <p:cNvSpPr txBox="1">
              <a:spLocks noChangeArrowheads="1"/>
            </p:cNvSpPr>
            <p:nvPr/>
          </p:nvSpPr>
          <p:spPr bwMode="auto">
            <a:xfrm>
              <a:off x="6333077" y="1780838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00B0F0"/>
                  </a:solidFill>
                  <a:latin typeface="Eccentric Std" pitchFamily="50" charset="0"/>
                </a:rPr>
                <a:t>04</a:t>
              </a:r>
              <a:endParaRPr lang="zh-CN" altLang="en-US" sz="7200">
                <a:solidFill>
                  <a:srgbClr val="00B0F0"/>
                </a:solidFill>
                <a:latin typeface="Eccentric Std" pitchFamily="50" charset="0"/>
              </a:endParaRPr>
            </a:p>
          </p:txBody>
        </p:sp>
        <p:grpSp>
          <p:nvGrpSpPr>
            <p:cNvPr id="9236" name="组合 19"/>
            <p:cNvGrpSpPr/>
            <p:nvPr/>
          </p:nvGrpSpPr>
          <p:grpSpPr bwMode="auto">
            <a:xfrm>
              <a:off x="6156112" y="2773407"/>
              <a:ext cx="1315160" cy="541298"/>
              <a:chOff x="2150224" y="2773407"/>
              <a:chExt cx="1315160" cy="541298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80469" y="2773247"/>
                <a:ext cx="1184915" cy="2778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150224" y="3036831"/>
                <a:ext cx="1184915" cy="2778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 bwMode="auto">
          <a:xfrm>
            <a:off x="3008313" y="1900238"/>
            <a:ext cx="957262" cy="2054225"/>
            <a:chOff x="3421673" y="1899916"/>
            <a:chExt cx="958424" cy="2054381"/>
          </a:xfrm>
        </p:grpSpPr>
        <p:sp>
          <p:nvSpPr>
            <p:cNvPr id="24" name="任意多边形 23"/>
            <p:cNvSpPr/>
            <p:nvPr/>
          </p:nvSpPr>
          <p:spPr>
            <a:xfrm>
              <a:off x="3745916" y="1984059"/>
              <a:ext cx="608750" cy="579482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08807" h="579439">
                  <a:moveTo>
                    <a:pt x="0" y="351632"/>
                  </a:moveTo>
                  <a:lnTo>
                    <a:pt x="111125" y="103982"/>
                  </a:lnTo>
                  <a:lnTo>
                    <a:pt x="608807" y="0"/>
                  </a:lnTo>
                  <a:lnTo>
                    <a:pt x="338931" y="579439"/>
                  </a:lnTo>
                  <a:lnTo>
                    <a:pt x="41275" y="399257"/>
                  </a:lnTo>
                  <a:lnTo>
                    <a:pt x="0" y="35163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 flipH="1">
              <a:off x="3421673" y="1899916"/>
              <a:ext cx="958424" cy="2054381"/>
            </a:xfrm>
            <a:prstGeom prst="line">
              <a:avLst/>
            </a:prstGeom>
            <a:ln>
              <a:gradFill flip="none" rotWithShape="1">
                <a:gsLst>
                  <a:gs pos="92000">
                    <a:srgbClr val="A6A6A6"/>
                  </a:gs>
                  <a:gs pos="9000">
                    <a:srgbClr val="A6A6A6"/>
                  </a:gs>
                  <a:gs pos="0">
                    <a:schemeClr val="bg1">
                      <a:lumMod val="65000"/>
                      <a:alpha val="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65000"/>
                      <a:alpha val="0"/>
                    </a:schemeClr>
                  </a:gs>
                </a:gsLst>
                <a:lin ang="5400000" scaled="1"/>
                <a:tileRect/>
              </a:gradFill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 bwMode="auto">
          <a:xfrm>
            <a:off x="5784850" y="1900238"/>
            <a:ext cx="957263" cy="2054225"/>
            <a:chOff x="5968484" y="1899916"/>
            <a:chExt cx="958424" cy="2054381"/>
          </a:xfrm>
        </p:grpSpPr>
        <p:sp>
          <p:nvSpPr>
            <p:cNvPr id="27" name="任意多边形 26"/>
            <p:cNvSpPr/>
            <p:nvPr/>
          </p:nvSpPr>
          <p:spPr>
            <a:xfrm>
              <a:off x="6284780" y="1984059"/>
              <a:ext cx="608749" cy="579482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08807" h="579439">
                  <a:moveTo>
                    <a:pt x="0" y="351632"/>
                  </a:moveTo>
                  <a:lnTo>
                    <a:pt x="111125" y="103982"/>
                  </a:lnTo>
                  <a:lnTo>
                    <a:pt x="608807" y="0"/>
                  </a:lnTo>
                  <a:lnTo>
                    <a:pt x="338931" y="579439"/>
                  </a:lnTo>
                  <a:lnTo>
                    <a:pt x="41275" y="399257"/>
                  </a:lnTo>
                  <a:lnTo>
                    <a:pt x="0" y="35163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5968484" y="1899916"/>
              <a:ext cx="958424" cy="2054381"/>
            </a:xfrm>
            <a:prstGeom prst="line">
              <a:avLst/>
            </a:prstGeom>
            <a:ln>
              <a:gradFill flip="none" rotWithShape="1">
                <a:gsLst>
                  <a:gs pos="92000">
                    <a:srgbClr val="A6A6A6"/>
                  </a:gs>
                  <a:gs pos="9000">
                    <a:srgbClr val="A6A6A6"/>
                  </a:gs>
                  <a:gs pos="0">
                    <a:schemeClr val="bg1">
                      <a:lumMod val="65000"/>
                      <a:alpha val="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65000"/>
                      <a:alpha val="0"/>
                    </a:schemeClr>
                  </a:gs>
                </a:gsLst>
                <a:lin ang="5400000" scaled="1"/>
                <a:tileRect/>
              </a:gradFill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 bwMode="auto">
          <a:xfrm>
            <a:off x="1619250" y="1900238"/>
            <a:ext cx="958850" cy="2054225"/>
            <a:chOff x="1804044" y="1899916"/>
            <a:chExt cx="958424" cy="2054381"/>
          </a:xfrm>
        </p:grpSpPr>
        <p:sp>
          <p:nvSpPr>
            <p:cNvPr id="30" name="任意多边形 29"/>
            <p:cNvSpPr/>
            <p:nvPr/>
          </p:nvSpPr>
          <p:spPr>
            <a:xfrm>
              <a:off x="2124577" y="1984059"/>
              <a:ext cx="609329" cy="579482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08807" h="579439">
                  <a:moveTo>
                    <a:pt x="0" y="351632"/>
                  </a:moveTo>
                  <a:lnTo>
                    <a:pt x="111125" y="103982"/>
                  </a:lnTo>
                  <a:lnTo>
                    <a:pt x="608807" y="0"/>
                  </a:lnTo>
                  <a:lnTo>
                    <a:pt x="338931" y="579439"/>
                  </a:lnTo>
                  <a:lnTo>
                    <a:pt x="41275" y="399257"/>
                  </a:lnTo>
                  <a:lnTo>
                    <a:pt x="0" y="35163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 flipH="1">
              <a:off x="1804044" y="1899916"/>
              <a:ext cx="958424" cy="2054381"/>
            </a:xfrm>
            <a:prstGeom prst="line">
              <a:avLst/>
            </a:prstGeom>
            <a:ln>
              <a:gradFill flip="none" rotWithShape="1">
                <a:gsLst>
                  <a:gs pos="92000">
                    <a:srgbClr val="A6A6A6"/>
                  </a:gs>
                  <a:gs pos="9000">
                    <a:srgbClr val="A6A6A6"/>
                  </a:gs>
                  <a:gs pos="0">
                    <a:schemeClr val="bg1">
                      <a:lumMod val="65000"/>
                      <a:alpha val="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65000"/>
                      <a:alpha val="0"/>
                    </a:schemeClr>
                  </a:gs>
                </a:gsLst>
                <a:lin ang="5400000" scaled="1"/>
                <a:tileRect/>
              </a:gradFill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 bwMode="auto">
          <a:xfrm>
            <a:off x="4395788" y="1900238"/>
            <a:ext cx="958850" cy="2054225"/>
            <a:chOff x="4587067" y="1899916"/>
            <a:chExt cx="958424" cy="2054381"/>
          </a:xfrm>
        </p:grpSpPr>
        <p:sp>
          <p:nvSpPr>
            <p:cNvPr id="33" name="任意多边形 32"/>
            <p:cNvSpPr/>
            <p:nvPr/>
          </p:nvSpPr>
          <p:spPr>
            <a:xfrm>
              <a:off x="4915533" y="1984059"/>
              <a:ext cx="607743" cy="579482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08807" h="579439">
                  <a:moveTo>
                    <a:pt x="0" y="351632"/>
                  </a:moveTo>
                  <a:lnTo>
                    <a:pt x="111125" y="103982"/>
                  </a:lnTo>
                  <a:lnTo>
                    <a:pt x="608807" y="0"/>
                  </a:lnTo>
                  <a:lnTo>
                    <a:pt x="338931" y="579439"/>
                  </a:lnTo>
                  <a:lnTo>
                    <a:pt x="41275" y="399257"/>
                  </a:lnTo>
                  <a:lnTo>
                    <a:pt x="0" y="35163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 flipH="1">
              <a:off x="4587067" y="1899916"/>
              <a:ext cx="958424" cy="2054381"/>
            </a:xfrm>
            <a:prstGeom prst="line">
              <a:avLst/>
            </a:prstGeom>
            <a:ln>
              <a:gradFill flip="none" rotWithShape="1">
                <a:gsLst>
                  <a:gs pos="92000">
                    <a:srgbClr val="A6A6A6"/>
                  </a:gs>
                  <a:gs pos="9000">
                    <a:srgbClr val="A6A6A6"/>
                  </a:gs>
                  <a:gs pos="0">
                    <a:schemeClr val="bg1">
                      <a:lumMod val="65000"/>
                      <a:alpha val="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65000"/>
                      <a:alpha val="0"/>
                    </a:schemeClr>
                  </a:gs>
                </a:gsLst>
                <a:lin ang="5400000" scaled="1"/>
                <a:tileRect/>
              </a:gradFill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125" y="796925"/>
            <a:ext cx="9382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125" y="796925"/>
            <a:ext cx="120808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 渡 页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3008313" y="1781175"/>
            <a:ext cx="1673225" cy="2173288"/>
            <a:chOff x="3007819" y="1780838"/>
            <a:chExt cx="1674180" cy="2173459"/>
          </a:xfrm>
        </p:grpSpPr>
        <p:grpSp>
          <p:nvGrpSpPr>
            <p:cNvPr id="10280" name="组合 4"/>
            <p:cNvGrpSpPr/>
            <p:nvPr/>
          </p:nvGrpSpPr>
          <p:grpSpPr bwMode="auto">
            <a:xfrm>
              <a:off x="3366839" y="1780838"/>
              <a:ext cx="1315160" cy="1533867"/>
              <a:chOff x="3366839" y="1780838"/>
              <a:chExt cx="1315160" cy="1533867"/>
            </a:xfrm>
          </p:grpSpPr>
          <p:sp>
            <p:nvSpPr>
              <p:cNvPr id="10284" name="TextBox 8"/>
              <p:cNvSpPr txBox="1">
                <a:spLocks noChangeArrowheads="1"/>
              </p:cNvSpPr>
              <p:nvPr/>
            </p:nvSpPr>
            <p:spPr bwMode="auto">
              <a:xfrm>
                <a:off x="3553376" y="1780838"/>
                <a:ext cx="934871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200">
                    <a:solidFill>
                      <a:srgbClr val="00B0F0"/>
                    </a:solidFill>
                    <a:latin typeface="Eccentric Std" pitchFamily="50" charset="0"/>
                  </a:rPr>
                  <a:t>02</a:t>
                </a:r>
                <a:endParaRPr lang="zh-CN" altLang="en-US" sz="7200">
                  <a:solidFill>
                    <a:srgbClr val="00B0F0"/>
                  </a:solidFill>
                  <a:latin typeface="Eccentric Std" pitchFamily="50" charset="0"/>
                </a:endParaRPr>
              </a:p>
            </p:txBody>
          </p:sp>
          <p:grpSp>
            <p:nvGrpSpPr>
              <p:cNvPr id="10285" name="组合 9"/>
              <p:cNvGrpSpPr/>
              <p:nvPr/>
            </p:nvGrpSpPr>
            <p:grpSpPr bwMode="auto">
              <a:xfrm>
                <a:off x="3366839" y="2773407"/>
                <a:ext cx="1315160" cy="541298"/>
                <a:chOff x="2150224" y="2773407"/>
                <a:chExt cx="1315160" cy="541298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2280433" y="2773104"/>
                  <a:ext cx="1184951" cy="27783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spc="1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150184" y="3036650"/>
                  <a:ext cx="1184951" cy="27783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spc="1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281" name="组合 5"/>
            <p:cNvGrpSpPr/>
            <p:nvPr/>
          </p:nvGrpSpPr>
          <p:grpSpPr bwMode="auto">
            <a:xfrm>
              <a:off x="3007819" y="1899916"/>
              <a:ext cx="958424" cy="2054381"/>
              <a:chOff x="3421673" y="1899916"/>
              <a:chExt cx="958424" cy="2054381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745708" y="1984054"/>
                <a:ext cx="608359" cy="579484"/>
              </a:xfrm>
              <a:custGeom>
                <a:avLst/>
                <a:gdLst>
                  <a:gd name="connsiteX0" fmla="*/ 0 w 339725"/>
                  <a:gd name="connsiteY0" fmla="*/ 254000 h 346075"/>
                  <a:gd name="connsiteX1" fmla="*/ 111125 w 339725"/>
                  <a:gd name="connsiteY1" fmla="*/ 6350 h 346075"/>
                  <a:gd name="connsiteX2" fmla="*/ 339725 w 339725"/>
                  <a:gd name="connsiteY2" fmla="*/ 0 h 346075"/>
                  <a:gd name="connsiteX3" fmla="*/ 336550 w 339725"/>
                  <a:gd name="connsiteY3" fmla="*/ 346075 h 346075"/>
                  <a:gd name="connsiteX4" fmla="*/ 41275 w 339725"/>
                  <a:gd name="connsiteY4" fmla="*/ 301625 h 346075"/>
                  <a:gd name="connsiteX5" fmla="*/ 0 w 339725"/>
                  <a:gd name="connsiteY5" fmla="*/ 254000 h 346075"/>
                  <a:gd name="connsiteX0-1" fmla="*/ 0 w 339725"/>
                  <a:gd name="connsiteY0-2" fmla="*/ 254000 h 477044"/>
                  <a:gd name="connsiteX1-3" fmla="*/ 111125 w 339725"/>
                  <a:gd name="connsiteY1-4" fmla="*/ 6350 h 477044"/>
                  <a:gd name="connsiteX2-5" fmla="*/ 339725 w 339725"/>
                  <a:gd name="connsiteY2-6" fmla="*/ 0 h 477044"/>
                  <a:gd name="connsiteX3-7" fmla="*/ 336550 w 339725"/>
                  <a:gd name="connsiteY3-8" fmla="*/ 477044 h 477044"/>
                  <a:gd name="connsiteX4-9" fmla="*/ 41275 w 339725"/>
                  <a:gd name="connsiteY4-10" fmla="*/ 301625 h 477044"/>
                  <a:gd name="connsiteX5-11" fmla="*/ 0 w 339725"/>
                  <a:gd name="connsiteY5-12" fmla="*/ 254000 h 477044"/>
                  <a:gd name="connsiteX0-13" fmla="*/ 0 w 594519"/>
                  <a:gd name="connsiteY0-14" fmla="*/ 351632 h 574676"/>
                  <a:gd name="connsiteX1-15" fmla="*/ 111125 w 594519"/>
                  <a:gd name="connsiteY1-16" fmla="*/ 103982 h 574676"/>
                  <a:gd name="connsiteX2-17" fmla="*/ 594519 w 594519"/>
                  <a:gd name="connsiteY2-18" fmla="*/ 0 h 574676"/>
                  <a:gd name="connsiteX3-19" fmla="*/ 336550 w 594519"/>
                  <a:gd name="connsiteY3-20" fmla="*/ 574676 h 574676"/>
                  <a:gd name="connsiteX4-21" fmla="*/ 41275 w 594519"/>
                  <a:gd name="connsiteY4-22" fmla="*/ 399257 h 574676"/>
                  <a:gd name="connsiteX5-23" fmla="*/ 0 w 594519"/>
                  <a:gd name="connsiteY5-24" fmla="*/ 351632 h 574676"/>
                  <a:gd name="connsiteX0-25" fmla="*/ 0 w 594519"/>
                  <a:gd name="connsiteY0-26" fmla="*/ 351632 h 574676"/>
                  <a:gd name="connsiteX1-27" fmla="*/ 111125 w 594519"/>
                  <a:gd name="connsiteY1-28" fmla="*/ 103982 h 574676"/>
                  <a:gd name="connsiteX2-29" fmla="*/ 594519 w 594519"/>
                  <a:gd name="connsiteY2-30" fmla="*/ 0 h 574676"/>
                  <a:gd name="connsiteX3-31" fmla="*/ 336550 w 594519"/>
                  <a:gd name="connsiteY3-32" fmla="*/ 574676 h 574676"/>
                  <a:gd name="connsiteX4-33" fmla="*/ 41275 w 594519"/>
                  <a:gd name="connsiteY4-34" fmla="*/ 399257 h 574676"/>
                  <a:gd name="connsiteX5-35" fmla="*/ 0 w 594519"/>
                  <a:gd name="connsiteY5-36" fmla="*/ 351632 h 574676"/>
                  <a:gd name="connsiteX0-37" fmla="*/ 0 w 594519"/>
                  <a:gd name="connsiteY0-38" fmla="*/ 351632 h 574676"/>
                  <a:gd name="connsiteX1-39" fmla="*/ 111125 w 594519"/>
                  <a:gd name="connsiteY1-40" fmla="*/ 103982 h 574676"/>
                  <a:gd name="connsiteX2-41" fmla="*/ 594519 w 594519"/>
                  <a:gd name="connsiteY2-42" fmla="*/ 0 h 574676"/>
                  <a:gd name="connsiteX3-43" fmla="*/ 336550 w 594519"/>
                  <a:gd name="connsiteY3-44" fmla="*/ 574676 h 574676"/>
                  <a:gd name="connsiteX4-45" fmla="*/ 41275 w 594519"/>
                  <a:gd name="connsiteY4-46" fmla="*/ 399257 h 574676"/>
                  <a:gd name="connsiteX5-47" fmla="*/ 0 w 594519"/>
                  <a:gd name="connsiteY5-48" fmla="*/ 351632 h 574676"/>
                  <a:gd name="connsiteX0-49" fmla="*/ 0 w 608807"/>
                  <a:gd name="connsiteY0-50" fmla="*/ 351632 h 574676"/>
                  <a:gd name="connsiteX1-51" fmla="*/ 111125 w 608807"/>
                  <a:gd name="connsiteY1-52" fmla="*/ 103982 h 574676"/>
                  <a:gd name="connsiteX2-53" fmla="*/ 608807 w 608807"/>
                  <a:gd name="connsiteY2-54" fmla="*/ 0 h 574676"/>
                  <a:gd name="connsiteX3-55" fmla="*/ 336550 w 608807"/>
                  <a:gd name="connsiteY3-56" fmla="*/ 574676 h 574676"/>
                  <a:gd name="connsiteX4-57" fmla="*/ 41275 w 608807"/>
                  <a:gd name="connsiteY4-58" fmla="*/ 399257 h 574676"/>
                  <a:gd name="connsiteX5-59" fmla="*/ 0 w 608807"/>
                  <a:gd name="connsiteY5-60" fmla="*/ 351632 h 574676"/>
                  <a:gd name="connsiteX0-61" fmla="*/ 0 w 608807"/>
                  <a:gd name="connsiteY0-62" fmla="*/ 351632 h 579439"/>
                  <a:gd name="connsiteX1-63" fmla="*/ 111125 w 608807"/>
                  <a:gd name="connsiteY1-64" fmla="*/ 103982 h 579439"/>
                  <a:gd name="connsiteX2-65" fmla="*/ 608807 w 608807"/>
                  <a:gd name="connsiteY2-66" fmla="*/ 0 h 579439"/>
                  <a:gd name="connsiteX3-67" fmla="*/ 338931 w 608807"/>
                  <a:gd name="connsiteY3-68" fmla="*/ 579439 h 579439"/>
                  <a:gd name="connsiteX4-69" fmla="*/ 41275 w 608807"/>
                  <a:gd name="connsiteY4-70" fmla="*/ 399257 h 579439"/>
                  <a:gd name="connsiteX5-71" fmla="*/ 0 w 608807"/>
                  <a:gd name="connsiteY5-72" fmla="*/ 351632 h 57943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608807" h="579439">
                    <a:moveTo>
                      <a:pt x="0" y="351632"/>
                    </a:moveTo>
                    <a:lnTo>
                      <a:pt x="111125" y="103982"/>
                    </a:lnTo>
                    <a:lnTo>
                      <a:pt x="608807" y="0"/>
                    </a:lnTo>
                    <a:lnTo>
                      <a:pt x="338931" y="579439"/>
                    </a:lnTo>
                    <a:lnTo>
                      <a:pt x="41275" y="399257"/>
                    </a:lnTo>
                    <a:lnTo>
                      <a:pt x="0" y="35163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 flipH="1">
                <a:off x="3421673" y="1899916"/>
                <a:ext cx="958424" cy="2054381"/>
              </a:xfrm>
              <a:prstGeom prst="line">
                <a:avLst/>
              </a:prstGeom>
              <a:ln>
                <a:gradFill flip="none" rotWithShape="1">
                  <a:gsLst>
                    <a:gs pos="92000">
                      <a:srgbClr val="A6A6A6"/>
                    </a:gs>
                    <a:gs pos="9000">
                      <a:srgbClr val="A6A6A6"/>
                    </a:gs>
                    <a:gs pos="0">
                      <a:schemeClr val="bg1">
                        <a:lumMod val="65000"/>
                        <a:alpha val="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  <a:alpha val="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outerShdw dist="12700" algn="l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合 12"/>
          <p:cNvGrpSpPr/>
          <p:nvPr/>
        </p:nvGrpSpPr>
        <p:grpSpPr bwMode="auto">
          <a:xfrm>
            <a:off x="5784850" y="1781175"/>
            <a:ext cx="1685925" cy="2173288"/>
            <a:chOff x="5784112" y="1780838"/>
            <a:chExt cx="1687160" cy="2173459"/>
          </a:xfrm>
        </p:grpSpPr>
        <p:grpSp>
          <p:nvGrpSpPr>
            <p:cNvPr id="10272" name="组合 13"/>
            <p:cNvGrpSpPr/>
            <p:nvPr/>
          </p:nvGrpSpPr>
          <p:grpSpPr bwMode="auto">
            <a:xfrm>
              <a:off x="6156112" y="1780838"/>
              <a:ext cx="1315160" cy="1533867"/>
              <a:chOff x="6156112" y="1780838"/>
              <a:chExt cx="1315160" cy="1533867"/>
            </a:xfrm>
          </p:grpSpPr>
          <p:sp>
            <p:nvSpPr>
              <p:cNvPr id="10276" name="TextBox 17"/>
              <p:cNvSpPr txBox="1">
                <a:spLocks noChangeArrowheads="1"/>
              </p:cNvSpPr>
              <p:nvPr/>
            </p:nvSpPr>
            <p:spPr bwMode="auto">
              <a:xfrm>
                <a:off x="6333077" y="1780838"/>
                <a:ext cx="934871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200">
                    <a:solidFill>
                      <a:srgbClr val="00B0F0"/>
                    </a:solidFill>
                    <a:latin typeface="Eccentric Std" pitchFamily="50" charset="0"/>
                  </a:rPr>
                  <a:t>04</a:t>
                </a:r>
                <a:endParaRPr lang="zh-CN" altLang="en-US" sz="7200">
                  <a:solidFill>
                    <a:srgbClr val="00B0F0"/>
                  </a:solidFill>
                  <a:latin typeface="Eccentric Std" pitchFamily="50" charset="0"/>
                </a:endParaRPr>
              </a:p>
            </p:txBody>
          </p:sp>
          <p:grpSp>
            <p:nvGrpSpPr>
              <p:cNvPr id="10277" name="组合 18"/>
              <p:cNvGrpSpPr/>
              <p:nvPr/>
            </p:nvGrpSpPr>
            <p:grpSpPr bwMode="auto">
              <a:xfrm>
                <a:off x="6156112" y="2773407"/>
                <a:ext cx="1315160" cy="541298"/>
                <a:chOff x="2150224" y="2773407"/>
                <a:chExt cx="1315160" cy="541298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2280241" y="2773104"/>
                  <a:ext cx="1185143" cy="27783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spc="1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149971" y="3036650"/>
                  <a:ext cx="1185143" cy="27783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spc="1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273" name="组合 14"/>
            <p:cNvGrpSpPr/>
            <p:nvPr/>
          </p:nvGrpSpPr>
          <p:grpSpPr bwMode="auto">
            <a:xfrm>
              <a:off x="5784112" y="1899916"/>
              <a:ext cx="958424" cy="2054381"/>
              <a:chOff x="5968484" y="1899916"/>
              <a:chExt cx="958424" cy="2054381"/>
            </a:xfrm>
          </p:grpSpPr>
          <p:sp>
            <p:nvSpPr>
              <p:cNvPr id="16" name="任意多边形 15"/>
              <p:cNvSpPr/>
              <p:nvPr/>
            </p:nvSpPr>
            <p:spPr>
              <a:xfrm>
                <a:off x="6284629" y="1984054"/>
                <a:ext cx="608458" cy="579484"/>
              </a:xfrm>
              <a:custGeom>
                <a:avLst/>
                <a:gdLst>
                  <a:gd name="connsiteX0" fmla="*/ 0 w 339725"/>
                  <a:gd name="connsiteY0" fmla="*/ 254000 h 346075"/>
                  <a:gd name="connsiteX1" fmla="*/ 111125 w 339725"/>
                  <a:gd name="connsiteY1" fmla="*/ 6350 h 346075"/>
                  <a:gd name="connsiteX2" fmla="*/ 339725 w 339725"/>
                  <a:gd name="connsiteY2" fmla="*/ 0 h 346075"/>
                  <a:gd name="connsiteX3" fmla="*/ 336550 w 339725"/>
                  <a:gd name="connsiteY3" fmla="*/ 346075 h 346075"/>
                  <a:gd name="connsiteX4" fmla="*/ 41275 w 339725"/>
                  <a:gd name="connsiteY4" fmla="*/ 301625 h 346075"/>
                  <a:gd name="connsiteX5" fmla="*/ 0 w 339725"/>
                  <a:gd name="connsiteY5" fmla="*/ 254000 h 346075"/>
                  <a:gd name="connsiteX0-1" fmla="*/ 0 w 339725"/>
                  <a:gd name="connsiteY0-2" fmla="*/ 254000 h 477044"/>
                  <a:gd name="connsiteX1-3" fmla="*/ 111125 w 339725"/>
                  <a:gd name="connsiteY1-4" fmla="*/ 6350 h 477044"/>
                  <a:gd name="connsiteX2-5" fmla="*/ 339725 w 339725"/>
                  <a:gd name="connsiteY2-6" fmla="*/ 0 h 477044"/>
                  <a:gd name="connsiteX3-7" fmla="*/ 336550 w 339725"/>
                  <a:gd name="connsiteY3-8" fmla="*/ 477044 h 477044"/>
                  <a:gd name="connsiteX4-9" fmla="*/ 41275 w 339725"/>
                  <a:gd name="connsiteY4-10" fmla="*/ 301625 h 477044"/>
                  <a:gd name="connsiteX5-11" fmla="*/ 0 w 339725"/>
                  <a:gd name="connsiteY5-12" fmla="*/ 254000 h 477044"/>
                  <a:gd name="connsiteX0-13" fmla="*/ 0 w 594519"/>
                  <a:gd name="connsiteY0-14" fmla="*/ 351632 h 574676"/>
                  <a:gd name="connsiteX1-15" fmla="*/ 111125 w 594519"/>
                  <a:gd name="connsiteY1-16" fmla="*/ 103982 h 574676"/>
                  <a:gd name="connsiteX2-17" fmla="*/ 594519 w 594519"/>
                  <a:gd name="connsiteY2-18" fmla="*/ 0 h 574676"/>
                  <a:gd name="connsiteX3-19" fmla="*/ 336550 w 594519"/>
                  <a:gd name="connsiteY3-20" fmla="*/ 574676 h 574676"/>
                  <a:gd name="connsiteX4-21" fmla="*/ 41275 w 594519"/>
                  <a:gd name="connsiteY4-22" fmla="*/ 399257 h 574676"/>
                  <a:gd name="connsiteX5-23" fmla="*/ 0 w 594519"/>
                  <a:gd name="connsiteY5-24" fmla="*/ 351632 h 574676"/>
                  <a:gd name="connsiteX0-25" fmla="*/ 0 w 594519"/>
                  <a:gd name="connsiteY0-26" fmla="*/ 351632 h 574676"/>
                  <a:gd name="connsiteX1-27" fmla="*/ 111125 w 594519"/>
                  <a:gd name="connsiteY1-28" fmla="*/ 103982 h 574676"/>
                  <a:gd name="connsiteX2-29" fmla="*/ 594519 w 594519"/>
                  <a:gd name="connsiteY2-30" fmla="*/ 0 h 574676"/>
                  <a:gd name="connsiteX3-31" fmla="*/ 336550 w 594519"/>
                  <a:gd name="connsiteY3-32" fmla="*/ 574676 h 574676"/>
                  <a:gd name="connsiteX4-33" fmla="*/ 41275 w 594519"/>
                  <a:gd name="connsiteY4-34" fmla="*/ 399257 h 574676"/>
                  <a:gd name="connsiteX5-35" fmla="*/ 0 w 594519"/>
                  <a:gd name="connsiteY5-36" fmla="*/ 351632 h 574676"/>
                  <a:gd name="connsiteX0-37" fmla="*/ 0 w 594519"/>
                  <a:gd name="connsiteY0-38" fmla="*/ 351632 h 574676"/>
                  <a:gd name="connsiteX1-39" fmla="*/ 111125 w 594519"/>
                  <a:gd name="connsiteY1-40" fmla="*/ 103982 h 574676"/>
                  <a:gd name="connsiteX2-41" fmla="*/ 594519 w 594519"/>
                  <a:gd name="connsiteY2-42" fmla="*/ 0 h 574676"/>
                  <a:gd name="connsiteX3-43" fmla="*/ 336550 w 594519"/>
                  <a:gd name="connsiteY3-44" fmla="*/ 574676 h 574676"/>
                  <a:gd name="connsiteX4-45" fmla="*/ 41275 w 594519"/>
                  <a:gd name="connsiteY4-46" fmla="*/ 399257 h 574676"/>
                  <a:gd name="connsiteX5-47" fmla="*/ 0 w 594519"/>
                  <a:gd name="connsiteY5-48" fmla="*/ 351632 h 574676"/>
                  <a:gd name="connsiteX0-49" fmla="*/ 0 w 608807"/>
                  <a:gd name="connsiteY0-50" fmla="*/ 351632 h 574676"/>
                  <a:gd name="connsiteX1-51" fmla="*/ 111125 w 608807"/>
                  <a:gd name="connsiteY1-52" fmla="*/ 103982 h 574676"/>
                  <a:gd name="connsiteX2-53" fmla="*/ 608807 w 608807"/>
                  <a:gd name="connsiteY2-54" fmla="*/ 0 h 574676"/>
                  <a:gd name="connsiteX3-55" fmla="*/ 336550 w 608807"/>
                  <a:gd name="connsiteY3-56" fmla="*/ 574676 h 574676"/>
                  <a:gd name="connsiteX4-57" fmla="*/ 41275 w 608807"/>
                  <a:gd name="connsiteY4-58" fmla="*/ 399257 h 574676"/>
                  <a:gd name="connsiteX5-59" fmla="*/ 0 w 608807"/>
                  <a:gd name="connsiteY5-60" fmla="*/ 351632 h 574676"/>
                  <a:gd name="connsiteX0-61" fmla="*/ 0 w 608807"/>
                  <a:gd name="connsiteY0-62" fmla="*/ 351632 h 579439"/>
                  <a:gd name="connsiteX1-63" fmla="*/ 111125 w 608807"/>
                  <a:gd name="connsiteY1-64" fmla="*/ 103982 h 579439"/>
                  <a:gd name="connsiteX2-65" fmla="*/ 608807 w 608807"/>
                  <a:gd name="connsiteY2-66" fmla="*/ 0 h 579439"/>
                  <a:gd name="connsiteX3-67" fmla="*/ 338931 w 608807"/>
                  <a:gd name="connsiteY3-68" fmla="*/ 579439 h 579439"/>
                  <a:gd name="connsiteX4-69" fmla="*/ 41275 w 608807"/>
                  <a:gd name="connsiteY4-70" fmla="*/ 399257 h 579439"/>
                  <a:gd name="connsiteX5-71" fmla="*/ 0 w 608807"/>
                  <a:gd name="connsiteY5-72" fmla="*/ 351632 h 57943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608807" h="579439">
                    <a:moveTo>
                      <a:pt x="0" y="351632"/>
                    </a:moveTo>
                    <a:lnTo>
                      <a:pt x="111125" y="103982"/>
                    </a:lnTo>
                    <a:lnTo>
                      <a:pt x="608807" y="0"/>
                    </a:lnTo>
                    <a:lnTo>
                      <a:pt x="338931" y="579439"/>
                    </a:lnTo>
                    <a:lnTo>
                      <a:pt x="41275" y="399257"/>
                    </a:lnTo>
                    <a:lnTo>
                      <a:pt x="0" y="35163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 flipH="1">
                <a:off x="5968484" y="1899916"/>
                <a:ext cx="958424" cy="2054381"/>
              </a:xfrm>
              <a:prstGeom prst="line">
                <a:avLst/>
              </a:prstGeom>
              <a:ln>
                <a:gradFill flip="none" rotWithShape="1">
                  <a:gsLst>
                    <a:gs pos="92000">
                      <a:srgbClr val="A6A6A6"/>
                    </a:gs>
                    <a:gs pos="9000">
                      <a:srgbClr val="A6A6A6"/>
                    </a:gs>
                    <a:gs pos="0">
                      <a:schemeClr val="bg1">
                        <a:lumMod val="65000"/>
                        <a:alpha val="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  <a:alpha val="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outerShdw dist="12700" algn="l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/>
          <p:cNvGrpSpPr/>
          <p:nvPr/>
        </p:nvGrpSpPr>
        <p:grpSpPr bwMode="auto">
          <a:xfrm>
            <a:off x="1619250" y="1812925"/>
            <a:ext cx="1662113" cy="2141538"/>
            <a:chOff x="1619672" y="1813513"/>
            <a:chExt cx="1661340" cy="2140784"/>
          </a:xfrm>
        </p:grpSpPr>
        <p:grpSp>
          <p:nvGrpSpPr>
            <p:cNvPr id="10264" name="组合 22"/>
            <p:cNvGrpSpPr/>
            <p:nvPr/>
          </p:nvGrpSpPr>
          <p:grpSpPr bwMode="auto">
            <a:xfrm>
              <a:off x="1965852" y="1813513"/>
              <a:ext cx="1315160" cy="1501192"/>
              <a:chOff x="1965852" y="1813513"/>
              <a:chExt cx="1315160" cy="1501192"/>
            </a:xfrm>
          </p:grpSpPr>
          <p:sp>
            <p:nvSpPr>
              <p:cNvPr id="10268" name="TextBox 26"/>
              <p:cNvSpPr txBox="1">
                <a:spLocks noChangeArrowheads="1"/>
              </p:cNvSpPr>
              <p:nvPr/>
            </p:nvSpPr>
            <p:spPr bwMode="auto">
              <a:xfrm>
                <a:off x="2163525" y="1813513"/>
                <a:ext cx="934871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200">
                    <a:solidFill>
                      <a:srgbClr val="00B0F0"/>
                    </a:solidFill>
                    <a:latin typeface="Eccentric Std" pitchFamily="50" charset="0"/>
                  </a:rPr>
                  <a:t>01</a:t>
                </a:r>
                <a:endParaRPr lang="zh-CN" altLang="en-US" sz="7200">
                  <a:solidFill>
                    <a:srgbClr val="00B0F0"/>
                  </a:solidFill>
                  <a:latin typeface="Eccentric Std" pitchFamily="50" charset="0"/>
                </a:endParaRPr>
              </a:p>
            </p:txBody>
          </p:sp>
          <p:grpSp>
            <p:nvGrpSpPr>
              <p:cNvPr id="10269" name="组合 27"/>
              <p:cNvGrpSpPr/>
              <p:nvPr/>
            </p:nvGrpSpPr>
            <p:grpSpPr bwMode="auto">
              <a:xfrm>
                <a:off x="1965852" y="2773407"/>
                <a:ext cx="1315160" cy="541298"/>
                <a:chOff x="2150224" y="2773407"/>
                <a:chExt cx="1315160" cy="541298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280073" y="2773613"/>
                  <a:ext cx="1185311" cy="27771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spc="1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149958" y="3037045"/>
                  <a:ext cx="1185311" cy="27771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spc="1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265" name="组合 23"/>
            <p:cNvGrpSpPr/>
            <p:nvPr/>
          </p:nvGrpSpPr>
          <p:grpSpPr bwMode="auto">
            <a:xfrm>
              <a:off x="1619672" y="1899916"/>
              <a:ext cx="958424" cy="2054381"/>
              <a:chOff x="1804044" y="1899916"/>
              <a:chExt cx="958424" cy="2054381"/>
            </a:xfrm>
          </p:grpSpPr>
          <p:sp>
            <p:nvSpPr>
              <p:cNvPr id="25" name="任意多边形 24"/>
              <p:cNvSpPr/>
              <p:nvPr/>
            </p:nvSpPr>
            <p:spPr>
              <a:xfrm>
                <a:off x="2124570" y="1983317"/>
                <a:ext cx="609316" cy="579233"/>
              </a:xfrm>
              <a:custGeom>
                <a:avLst/>
                <a:gdLst>
                  <a:gd name="connsiteX0" fmla="*/ 0 w 339725"/>
                  <a:gd name="connsiteY0" fmla="*/ 254000 h 346075"/>
                  <a:gd name="connsiteX1" fmla="*/ 111125 w 339725"/>
                  <a:gd name="connsiteY1" fmla="*/ 6350 h 346075"/>
                  <a:gd name="connsiteX2" fmla="*/ 339725 w 339725"/>
                  <a:gd name="connsiteY2" fmla="*/ 0 h 346075"/>
                  <a:gd name="connsiteX3" fmla="*/ 336550 w 339725"/>
                  <a:gd name="connsiteY3" fmla="*/ 346075 h 346075"/>
                  <a:gd name="connsiteX4" fmla="*/ 41275 w 339725"/>
                  <a:gd name="connsiteY4" fmla="*/ 301625 h 346075"/>
                  <a:gd name="connsiteX5" fmla="*/ 0 w 339725"/>
                  <a:gd name="connsiteY5" fmla="*/ 254000 h 346075"/>
                  <a:gd name="connsiteX0-1" fmla="*/ 0 w 339725"/>
                  <a:gd name="connsiteY0-2" fmla="*/ 254000 h 477044"/>
                  <a:gd name="connsiteX1-3" fmla="*/ 111125 w 339725"/>
                  <a:gd name="connsiteY1-4" fmla="*/ 6350 h 477044"/>
                  <a:gd name="connsiteX2-5" fmla="*/ 339725 w 339725"/>
                  <a:gd name="connsiteY2-6" fmla="*/ 0 h 477044"/>
                  <a:gd name="connsiteX3-7" fmla="*/ 336550 w 339725"/>
                  <a:gd name="connsiteY3-8" fmla="*/ 477044 h 477044"/>
                  <a:gd name="connsiteX4-9" fmla="*/ 41275 w 339725"/>
                  <a:gd name="connsiteY4-10" fmla="*/ 301625 h 477044"/>
                  <a:gd name="connsiteX5-11" fmla="*/ 0 w 339725"/>
                  <a:gd name="connsiteY5-12" fmla="*/ 254000 h 477044"/>
                  <a:gd name="connsiteX0-13" fmla="*/ 0 w 594519"/>
                  <a:gd name="connsiteY0-14" fmla="*/ 351632 h 574676"/>
                  <a:gd name="connsiteX1-15" fmla="*/ 111125 w 594519"/>
                  <a:gd name="connsiteY1-16" fmla="*/ 103982 h 574676"/>
                  <a:gd name="connsiteX2-17" fmla="*/ 594519 w 594519"/>
                  <a:gd name="connsiteY2-18" fmla="*/ 0 h 574676"/>
                  <a:gd name="connsiteX3-19" fmla="*/ 336550 w 594519"/>
                  <a:gd name="connsiteY3-20" fmla="*/ 574676 h 574676"/>
                  <a:gd name="connsiteX4-21" fmla="*/ 41275 w 594519"/>
                  <a:gd name="connsiteY4-22" fmla="*/ 399257 h 574676"/>
                  <a:gd name="connsiteX5-23" fmla="*/ 0 w 594519"/>
                  <a:gd name="connsiteY5-24" fmla="*/ 351632 h 574676"/>
                  <a:gd name="connsiteX0-25" fmla="*/ 0 w 594519"/>
                  <a:gd name="connsiteY0-26" fmla="*/ 351632 h 574676"/>
                  <a:gd name="connsiteX1-27" fmla="*/ 111125 w 594519"/>
                  <a:gd name="connsiteY1-28" fmla="*/ 103982 h 574676"/>
                  <a:gd name="connsiteX2-29" fmla="*/ 594519 w 594519"/>
                  <a:gd name="connsiteY2-30" fmla="*/ 0 h 574676"/>
                  <a:gd name="connsiteX3-31" fmla="*/ 336550 w 594519"/>
                  <a:gd name="connsiteY3-32" fmla="*/ 574676 h 574676"/>
                  <a:gd name="connsiteX4-33" fmla="*/ 41275 w 594519"/>
                  <a:gd name="connsiteY4-34" fmla="*/ 399257 h 574676"/>
                  <a:gd name="connsiteX5-35" fmla="*/ 0 w 594519"/>
                  <a:gd name="connsiteY5-36" fmla="*/ 351632 h 574676"/>
                  <a:gd name="connsiteX0-37" fmla="*/ 0 w 594519"/>
                  <a:gd name="connsiteY0-38" fmla="*/ 351632 h 574676"/>
                  <a:gd name="connsiteX1-39" fmla="*/ 111125 w 594519"/>
                  <a:gd name="connsiteY1-40" fmla="*/ 103982 h 574676"/>
                  <a:gd name="connsiteX2-41" fmla="*/ 594519 w 594519"/>
                  <a:gd name="connsiteY2-42" fmla="*/ 0 h 574676"/>
                  <a:gd name="connsiteX3-43" fmla="*/ 336550 w 594519"/>
                  <a:gd name="connsiteY3-44" fmla="*/ 574676 h 574676"/>
                  <a:gd name="connsiteX4-45" fmla="*/ 41275 w 594519"/>
                  <a:gd name="connsiteY4-46" fmla="*/ 399257 h 574676"/>
                  <a:gd name="connsiteX5-47" fmla="*/ 0 w 594519"/>
                  <a:gd name="connsiteY5-48" fmla="*/ 351632 h 574676"/>
                  <a:gd name="connsiteX0-49" fmla="*/ 0 w 608807"/>
                  <a:gd name="connsiteY0-50" fmla="*/ 351632 h 574676"/>
                  <a:gd name="connsiteX1-51" fmla="*/ 111125 w 608807"/>
                  <a:gd name="connsiteY1-52" fmla="*/ 103982 h 574676"/>
                  <a:gd name="connsiteX2-53" fmla="*/ 608807 w 608807"/>
                  <a:gd name="connsiteY2-54" fmla="*/ 0 h 574676"/>
                  <a:gd name="connsiteX3-55" fmla="*/ 336550 w 608807"/>
                  <a:gd name="connsiteY3-56" fmla="*/ 574676 h 574676"/>
                  <a:gd name="connsiteX4-57" fmla="*/ 41275 w 608807"/>
                  <a:gd name="connsiteY4-58" fmla="*/ 399257 h 574676"/>
                  <a:gd name="connsiteX5-59" fmla="*/ 0 w 608807"/>
                  <a:gd name="connsiteY5-60" fmla="*/ 351632 h 574676"/>
                  <a:gd name="connsiteX0-61" fmla="*/ 0 w 608807"/>
                  <a:gd name="connsiteY0-62" fmla="*/ 351632 h 579439"/>
                  <a:gd name="connsiteX1-63" fmla="*/ 111125 w 608807"/>
                  <a:gd name="connsiteY1-64" fmla="*/ 103982 h 579439"/>
                  <a:gd name="connsiteX2-65" fmla="*/ 608807 w 608807"/>
                  <a:gd name="connsiteY2-66" fmla="*/ 0 h 579439"/>
                  <a:gd name="connsiteX3-67" fmla="*/ 338931 w 608807"/>
                  <a:gd name="connsiteY3-68" fmla="*/ 579439 h 579439"/>
                  <a:gd name="connsiteX4-69" fmla="*/ 41275 w 608807"/>
                  <a:gd name="connsiteY4-70" fmla="*/ 399257 h 579439"/>
                  <a:gd name="connsiteX5-71" fmla="*/ 0 w 608807"/>
                  <a:gd name="connsiteY5-72" fmla="*/ 351632 h 57943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608807" h="579439">
                    <a:moveTo>
                      <a:pt x="0" y="351632"/>
                    </a:moveTo>
                    <a:lnTo>
                      <a:pt x="111125" y="103982"/>
                    </a:lnTo>
                    <a:lnTo>
                      <a:pt x="608807" y="0"/>
                    </a:lnTo>
                    <a:lnTo>
                      <a:pt x="338931" y="579439"/>
                    </a:lnTo>
                    <a:lnTo>
                      <a:pt x="41275" y="399257"/>
                    </a:lnTo>
                    <a:lnTo>
                      <a:pt x="0" y="35163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 flipH="1">
                <a:off x="1804044" y="1899916"/>
                <a:ext cx="958424" cy="2054381"/>
              </a:xfrm>
              <a:prstGeom prst="line">
                <a:avLst/>
              </a:prstGeom>
              <a:ln>
                <a:gradFill flip="none" rotWithShape="1">
                  <a:gsLst>
                    <a:gs pos="92000">
                      <a:srgbClr val="A6A6A6"/>
                    </a:gs>
                    <a:gs pos="9000">
                      <a:srgbClr val="A6A6A6"/>
                    </a:gs>
                    <a:gs pos="0">
                      <a:schemeClr val="bg1">
                        <a:lumMod val="65000"/>
                        <a:alpha val="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  <a:alpha val="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outerShdw dist="12700" algn="l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组合 30"/>
          <p:cNvGrpSpPr/>
          <p:nvPr/>
        </p:nvGrpSpPr>
        <p:grpSpPr bwMode="auto">
          <a:xfrm>
            <a:off x="4395788" y="1781175"/>
            <a:ext cx="1687512" cy="2173288"/>
            <a:chOff x="4395966" y="1780838"/>
            <a:chExt cx="1687020" cy="2173459"/>
          </a:xfrm>
        </p:grpSpPr>
        <p:grpSp>
          <p:nvGrpSpPr>
            <p:cNvPr id="10256" name="组合 31"/>
            <p:cNvGrpSpPr/>
            <p:nvPr/>
          </p:nvGrpSpPr>
          <p:grpSpPr bwMode="auto">
            <a:xfrm>
              <a:off x="4767826" y="1780838"/>
              <a:ext cx="1315160" cy="1533867"/>
              <a:chOff x="4767826" y="1780838"/>
              <a:chExt cx="1315160" cy="1533867"/>
            </a:xfrm>
          </p:grpSpPr>
          <p:sp>
            <p:nvSpPr>
              <p:cNvPr id="10260" name="TextBox 35"/>
              <p:cNvSpPr txBox="1">
                <a:spLocks noChangeArrowheads="1"/>
              </p:cNvSpPr>
              <p:nvPr/>
            </p:nvSpPr>
            <p:spPr bwMode="auto">
              <a:xfrm>
                <a:off x="4943227" y="1780838"/>
                <a:ext cx="934871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200">
                    <a:solidFill>
                      <a:srgbClr val="00B0F0"/>
                    </a:solidFill>
                    <a:latin typeface="Eccentric Std" pitchFamily="50" charset="0"/>
                  </a:rPr>
                  <a:t>03</a:t>
                </a:r>
                <a:endParaRPr lang="zh-CN" altLang="en-US" sz="7200">
                  <a:solidFill>
                    <a:srgbClr val="00B0F0"/>
                  </a:solidFill>
                  <a:latin typeface="Eccentric Std" pitchFamily="50" charset="0"/>
                </a:endParaRPr>
              </a:p>
            </p:txBody>
          </p:sp>
          <p:grpSp>
            <p:nvGrpSpPr>
              <p:cNvPr id="10261" name="组合 36"/>
              <p:cNvGrpSpPr/>
              <p:nvPr/>
            </p:nvGrpSpPr>
            <p:grpSpPr bwMode="auto">
              <a:xfrm>
                <a:off x="4767826" y="2773407"/>
                <a:ext cx="1315160" cy="541298"/>
                <a:chOff x="2150224" y="2773407"/>
                <a:chExt cx="1315160" cy="541298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2279868" y="2773104"/>
                  <a:ext cx="1185516" cy="27783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spc="1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149731" y="3036650"/>
                  <a:ext cx="1185516" cy="27783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spc="1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257" name="组合 32"/>
            <p:cNvGrpSpPr/>
            <p:nvPr/>
          </p:nvGrpSpPr>
          <p:grpSpPr bwMode="auto">
            <a:xfrm>
              <a:off x="4395966" y="1899916"/>
              <a:ext cx="958424" cy="2054381"/>
              <a:chOff x="4587067" y="1899916"/>
              <a:chExt cx="958424" cy="2054381"/>
            </a:xfrm>
          </p:grpSpPr>
          <p:sp>
            <p:nvSpPr>
              <p:cNvPr id="34" name="任意多边形 33"/>
              <p:cNvSpPr/>
              <p:nvPr/>
            </p:nvSpPr>
            <p:spPr>
              <a:xfrm>
                <a:off x="4915583" y="1984054"/>
                <a:ext cx="607835" cy="579484"/>
              </a:xfrm>
              <a:custGeom>
                <a:avLst/>
                <a:gdLst>
                  <a:gd name="connsiteX0" fmla="*/ 0 w 339725"/>
                  <a:gd name="connsiteY0" fmla="*/ 254000 h 346075"/>
                  <a:gd name="connsiteX1" fmla="*/ 111125 w 339725"/>
                  <a:gd name="connsiteY1" fmla="*/ 6350 h 346075"/>
                  <a:gd name="connsiteX2" fmla="*/ 339725 w 339725"/>
                  <a:gd name="connsiteY2" fmla="*/ 0 h 346075"/>
                  <a:gd name="connsiteX3" fmla="*/ 336550 w 339725"/>
                  <a:gd name="connsiteY3" fmla="*/ 346075 h 346075"/>
                  <a:gd name="connsiteX4" fmla="*/ 41275 w 339725"/>
                  <a:gd name="connsiteY4" fmla="*/ 301625 h 346075"/>
                  <a:gd name="connsiteX5" fmla="*/ 0 w 339725"/>
                  <a:gd name="connsiteY5" fmla="*/ 254000 h 346075"/>
                  <a:gd name="connsiteX0-1" fmla="*/ 0 w 339725"/>
                  <a:gd name="connsiteY0-2" fmla="*/ 254000 h 477044"/>
                  <a:gd name="connsiteX1-3" fmla="*/ 111125 w 339725"/>
                  <a:gd name="connsiteY1-4" fmla="*/ 6350 h 477044"/>
                  <a:gd name="connsiteX2-5" fmla="*/ 339725 w 339725"/>
                  <a:gd name="connsiteY2-6" fmla="*/ 0 h 477044"/>
                  <a:gd name="connsiteX3-7" fmla="*/ 336550 w 339725"/>
                  <a:gd name="connsiteY3-8" fmla="*/ 477044 h 477044"/>
                  <a:gd name="connsiteX4-9" fmla="*/ 41275 w 339725"/>
                  <a:gd name="connsiteY4-10" fmla="*/ 301625 h 477044"/>
                  <a:gd name="connsiteX5-11" fmla="*/ 0 w 339725"/>
                  <a:gd name="connsiteY5-12" fmla="*/ 254000 h 477044"/>
                  <a:gd name="connsiteX0-13" fmla="*/ 0 w 594519"/>
                  <a:gd name="connsiteY0-14" fmla="*/ 351632 h 574676"/>
                  <a:gd name="connsiteX1-15" fmla="*/ 111125 w 594519"/>
                  <a:gd name="connsiteY1-16" fmla="*/ 103982 h 574676"/>
                  <a:gd name="connsiteX2-17" fmla="*/ 594519 w 594519"/>
                  <a:gd name="connsiteY2-18" fmla="*/ 0 h 574676"/>
                  <a:gd name="connsiteX3-19" fmla="*/ 336550 w 594519"/>
                  <a:gd name="connsiteY3-20" fmla="*/ 574676 h 574676"/>
                  <a:gd name="connsiteX4-21" fmla="*/ 41275 w 594519"/>
                  <a:gd name="connsiteY4-22" fmla="*/ 399257 h 574676"/>
                  <a:gd name="connsiteX5-23" fmla="*/ 0 w 594519"/>
                  <a:gd name="connsiteY5-24" fmla="*/ 351632 h 574676"/>
                  <a:gd name="connsiteX0-25" fmla="*/ 0 w 594519"/>
                  <a:gd name="connsiteY0-26" fmla="*/ 351632 h 574676"/>
                  <a:gd name="connsiteX1-27" fmla="*/ 111125 w 594519"/>
                  <a:gd name="connsiteY1-28" fmla="*/ 103982 h 574676"/>
                  <a:gd name="connsiteX2-29" fmla="*/ 594519 w 594519"/>
                  <a:gd name="connsiteY2-30" fmla="*/ 0 h 574676"/>
                  <a:gd name="connsiteX3-31" fmla="*/ 336550 w 594519"/>
                  <a:gd name="connsiteY3-32" fmla="*/ 574676 h 574676"/>
                  <a:gd name="connsiteX4-33" fmla="*/ 41275 w 594519"/>
                  <a:gd name="connsiteY4-34" fmla="*/ 399257 h 574676"/>
                  <a:gd name="connsiteX5-35" fmla="*/ 0 w 594519"/>
                  <a:gd name="connsiteY5-36" fmla="*/ 351632 h 574676"/>
                  <a:gd name="connsiteX0-37" fmla="*/ 0 w 594519"/>
                  <a:gd name="connsiteY0-38" fmla="*/ 351632 h 574676"/>
                  <a:gd name="connsiteX1-39" fmla="*/ 111125 w 594519"/>
                  <a:gd name="connsiteY1-40" fmla="*/ 103982 h 574676"/>
                  <a:gd name="connsiteX2-41" fmla="*/ 594519 w 594519"/>
                  <a:gd name="connsiteY2-42" fmla="*/ 0 h 574676"/>
                  <a:gd name="connsiteX3-43" fmla="*/ 336550 w 594519"/>
                  <a:gd name="connsiteY3-44" fmla="*/ 574676 h 574676"/>
                  <a:gd name="connsiteX4-45" fmla="*/ 41275 w 594519"/>
                  <a:gd name="connsiteY4-46" fmla="*/ 399257 h 574676"/>
                  <a:gd name="connsiteX5-47" fmla="*/ 0 w 594519"/>
                  <a:gd name="connsiteY5-48" fmla="*/ 351632 h 574676"/>
                  <a:gd name="connsiteX0-49" fmla="*/ 0 w 608807"/>
                  <a:gd name="connsiteY0-50" fmla="*/ 351632 h 574676"/>
                  <a:gd name="connsiteX1-51" fmla="*/ 111125 w 608807"/>
                  <a:gd name="connsiteY1-52" fmla="*/ 103982 h 574676"/>
                  <a:gd name="connsiteX2-53" fmla="*/ 608807 w 608807"/>
                  <a:gd name="connsiteY2-54" fmla="*/ 0 h 574676"/>
                  <a:gd name="connsiteX3-55" fmla="*/ 336550 w 608807"/>
                  <a:gd name="connsiteY3-56" fmla="*/ 574676 h 574676"/>
                  <a:gd name="connsiteX4-57" fmla="*/ 41275 w 608807"/>
                  <a:gd name="connsiteY4-58" fmla="*/ 399257 h 574676"/>
                  <a:gd name="connsiteX5-59" fmla="*/ 0 w 608807"/>
                  <a:gd name="connsiteY5-60" fmla="*/ 351632 h 574676"/>
                  <a:gd name="connsiteX0-61" fmla="*/ 0 w 608807"/>
                  <a:gd name="connsiteY0-62" fmla="*/ 351632 h 579439"/>
                  <a:gd name="connsiteX1-63" fmla="*/ 111125 w 608807"/>
                  <a:gd name="connsiteY1-64" fmla="*/ 103982 h 579439"/>
                  <a:gd name="connsiteX2-65" fmla="*/ 608807 w 608807"/>
                  <a:gd name="connsiteY2-66" fmla="*/ 0 h 579439"/>
                  <a:gd name="connsiteX3-67" fmla="*/ 338931 w 608807"/>
                  <a:gd name="connsiteY3-68" fmla="*/ 579439 h 579439"/>
                  <a:gd name="connsiteX4-69" fmla="*/ 41275 w 608807"/>
                  <a:gd name="connsiteY4-70" fmla="*/ 399257 h 579439"/>
                  <a:gd name="connsiteX5-71" fmla="*/ 0 w 608807"/>
                  <a:gd name="connsiteY5-72" fmla="*/ 351632 h 57943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608807" h="579439">
                    <a:moveTo>
                      <a:pt x="0" y="351632"/>
                    </a:moveTo>
                    <a:lnTo>
                      <a:pt x="111125" y="103982"/>
                    </a:lnTo>
                    <a:lnTo>
                      <a:pt x="608807" y="0"/>
                    </a:lnTo>
                    <a:lnTo>
                      <a:pt x="338931" y="579439"/>
                    </a:lnTo>
                    <a:lnTo>
                      <a:pt x="41275" y="399257"/>
                    </a:lnTo>
                    <a:lnTo>
                      <a:pt x="0" y="35163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flipH="1">
                <a:off x="4587067" y="1899916"/>
                <a:ext cx="958424" cy="2054381"/>
              </a:xfrm>
              <a:prstGeom prst="line">
                <a:avLst/>
              </a:prstGeom>
              <a:ln>
                <a:gradFill flip="none" rotWithShape="1">
                  <a:gsLst>
                    <a:gs pos="92000">
                      <a:srgbClr val="A6A6A6"/>
                    </a:gs>
                    <a:gs pos="9000">
                      <a:srgbClr val="A6A6A6"/>
                    </a:gs>
                    <a:gs pos="0">
                      <a:schemeClr val="bg1">
                        <a:lumMod val="65000"/>
                        <a:alpha val="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  <a:alpha val="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outerShdw dist="12700" algn="l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矩形 39"/>
          <p:cNvSpPr/>
          <p:nvPr/>
        </p:nvSpPr>
        <p:spPr>
          <a:xfrm>
            <a:off x="1103313" y="1431925"/>
            <a:ext cx="6769100" cy="2989263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 bwMode="auto">
          <a:xfrm>
            <a:off x="3170238" y="1708150"/>
            <a:ext cx="2462212" cy="2054225"/>
            <a:chOff x="3170797" y="1707654"/>
            <a:chExt cx="2461970" cy="2054381"/>
          </a:xfrm>
        </p:grpSpPr>
        <p:sp>
          <p:nvSpPr>
            <p:cNvPr id="10250" name="TextBox 41"/>
            <p:cNvSpPr txBox="1">
              <a:spLocks noChangeArrowheads="1"/>
            </p:cNvSpPr>
            <p:nvPr/>
          </p:nvSpPr>
          <p:spPr bwMode="auto">
            <a:xfrm>
              <a:off x="3170797" y="1905960"/>
              <a:ext cx="1018227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0">
                  <a:solidFill>
                    <a:srgbClr val="00B0F0"/>
                  </a:solidFill>
                  <a:latin typeface="Eccentric Std" pitchFamily="50" charset="0"/>
                </a:rPr>
                <a:t>01</a:t>
              </a:r>
              <a:endParaRPr lang="zh-CN" altLang="en-US" sz="8000">
                <a:solidFill>
                  <a:srgbClr val="00B0F0"/>
                </a:solidFill>
                <a:latin typeface="Eccentric Std" pitchFamily="50" charset="0"/>
              </a:endParaRPr>
            </a:p>
          </p:txBody>
        </p:sp>
        <p:grpSp>
          <p:nvGrpSpPr>
            <p:cNvPr id="10251" name="组合 42"/>
            <p:cNvGrpSpPr/>
            <p:nvPr/>
          </p:nvGrpSpPr>
          <p:grpSpPr bwMode="auto">
            <a:xfrm>
              <a:off x="3408855" y="1707654"/>
              <a:ext cx="2223912" cy="2054381"/>
              <a:chOff x="3408855" y="1707654"/>
              <a:chExt cx="2223912" cy="2054381"/>
            </a:xfrm>
          </p:grpSpPr>
          <p:grpSp>
            <p:nvGrpSpPr>
              <p:cNvPr id="10252" name="组合 43"/>
              <p:cNvGrpSpPr/>
              <p:nvPr/>
            </p:nvGrpSpPr>
            <p:grpSpPr bwMode="auto">
              <a:xfrm>
                <a:off x="3408855" y="1707654"/>
                <a:ext cx="963607" cy="2054381"/>
                <a:chOff x="1928935" y="1623386"/>
                <a:chExt cx="963607" cy="2054381"/>
              </a:xfrm>
            </p:grpSpPr>
            <p:sp>
              <p:nvSpPr>
                <p:cNvPr id="46" name="任意多边形 45"/>
                <p:cNvSpPr/>
                <p:nvPr/>
              </p:nvSpPr>
              <p:spPr>
                <a:xfrm flipH="1" flipV="1">
                  <a:off x="2282956" y="2369568"/>
                  <a:ext cx="609540" cy="579482"/>
                </a:xfrm>
                <a:custGeom>
                  <a:avLst/>
                  <a:gdLst>
                    <a:gd name="connsiteX0" fmla="*/ 0 w 339725"/>
                    <a:gd name="connsiteY0" fmla="*/ 254000 h 346075"/>
                    <a:gd name="connsiteX1" fmla="*/ 111125 w 339725"/>
                    <a:gd name="connsiteY1" fmla="*/ 6350 h 346075"/>
                    <a:gd name="connsiteX2" fmla="*/ 339725 w 339725"/>
                    <a:gd name="connsiteY2" fmla="*/ 0 h 346075"/>
                    <a:gd name="connsiteX3" fmla="*/ 336550 w 339725"/>
                    <a:gd name="connsiteY3" fmla="*/ 346075 h 346075"/>
                    <a:gd name="connsiteX4" fmla="*/ 41275 w 339725"/>
                    <a:gd name="connsiteY4" fmla="*/ 301625 h 346075"/>
                    <a:gd name="connsiteX5" fmla="*/ 0 w 339725"/>
                    <a:gd name="connsiteY5" fmla="*/ 254000 h 346075"/>
                    <a:gd name="connsiteX0-1" fmla="*/ 0 w 339725"/>
                    <a:gd name="connsiteY0-2" fmla="*/ 254000 h 477044"/>
                    <a:gd name="connsiteX1-3" fmla="*/ 111125 w 339725"/>
                    <a:gd name="connsiteY1-4" fmla="*/ 6350 h 477044"/>
                    <a:gd name="connsiteX2-5" fmla="*/ 339725 w 339725"/>
                    <a:gd name="connsiteY2-6" fmla="*/ 0 h 477044"/>
                    <a:gd name="connsiteX3-7" fmla="*/ 336550 w 339725"/>
                    <a:gd name="connsiteY3-8" fmla="*/ 477044 h 477044"/>
                    <a:gd name="connsiteX4-9" fmla="*/ 41275 w 339725"/>
                    <a:gd name="connsiteY4-10" fmla="*/ 301625 h 477044"/>
                    <a:gd name="connsiteX5-11" fmla="*/ 0 w 339725"/>
                    <a:gd name="connsiteY5-12" fmla="*/ 254000 h 477044"/>
                    <a:gd name="connsiteX0-13" fmla="*/ 0 w 594519"/>
                    <a:gd name="connsiteY0-14" fmla="*/ 351632 h 574676"/>
                    <a:gd name="connsiteX1-15" fmla="*/ 111125 w 594519"/>
                    <a:gd name="connsiteY1-16" fmla="*/ 103982 h 574676"/>
                    <a:gd name="connsiteX2-17" fmla="*/ 594519 w 594519"/>
                    <a:gd name="connsiteY2-18" fmla="*/ 0 h 574676"/>
                    <a:gd name="connsiteX3-19" fmla="*/ 336550 w 594519"/>
                    <a:gd name="connsiteY3-20" fmla="*/ 574676 h 574676"/>
                    <a:gd name="connsiteX4-21" fmla="*/ 41275 w 594519"/>
                    <a:gd name="connsiteY4-22" fmla="*/ 399257 h 574676"/>
                    <a:gd name="connsiteX5-23" fmla="*/ 0 w 594519"/>
                    <a:gd name="connsiteY5-24" fmla="*/ 351632 h 574676"/>
                    <a:gd name="connsiteX0-25" fmla="*/ 0 w 594519"/>
                    <a:gd name="connsiteY0-26" fmla="*/ 351632 h 574676"/>
                    <a:gd name="connsiteX1-27" fmla="*/ 111125 w 594519"/>
                    <a:gd name="connsiteY1-28" fmla="*/ 103982 h 574676"/>
                    <a:gd name="connsiteX2-29" fmla="*/ 594519 w 594519"/>
                    <a:gd name="connsiteY2-30" fmla="*/ 0 h 574676"/>
                    <a:gd name="connsiteX3-31" fmla="*/ 336550 w 594519"/>
                    <a:gd name="connsiteY3-32" fmla="*/ 574676 h 574676"/>
                    <a:gd name="connsiteX4-33" fmla="*/ 41275 w 594519"/>
                    <a:gd name="connsiteY4-34" fmla="*/ 399257 h 574676"/>
                    <a:gd name="connsiteX5-35" fmla="*/ 0 w 594519"/>
                    <a:gd name="connsiteY5-36" fmla="*/ 351632 h 574676"/>
                    <a:gd name="connsiteX0-37" fmla="*/ 0 w 594519"/>
                    <a:gd name="connsiteY0-38" fmla="*/ 351632 h 574676"/>
                    <a:gd name="connsiteX1-39" fmla="*/ 111125 w 594519"/>
                    <a:gd name="connsiteY1-40" fmla="*/ 103982 h 574676"/>
                    <a:gd name="connsiteX2-41" fmla="*/ 594519 w 594519"/>
                    <a:gd name="connsiteY2-42" fmla="*/ 0 h 574676"/>
                    <a:gd name="connsiteX3-43" fmla="*/ 336550 w 594519"/>
                    <a:gd name="connsiteY3-44" fmla="*/ 574676 h 574676"/>
                    <a:gd name="connsiteX4-45" fmla="*/ 41275 w 594519"/>
                    <a:gd name="connsiteY4-46" fmla="*/ 399257 h 574676"/>
                    <a:gd name="connsiteX5-47" fmla="*/ 0 w 594519"/>
                    <a:gd name="connsiteY5-48" fmla="*/ 351632 h 574676"/>
                    <a:gd name="connsiteX0-49" fmla="*/ 0 w 608807"/>
                    <a:gd name="connsiteY0-50" fmla="*/ 351632 h 574676"/>
                    <a:gd name="connsiteX1-51" fmla="*/ 111125 w 608807"/>
                    <a:gd name="connsiteY1-52" fmla="*/ 103982 h 574676"/>
                    <a:gd name="connsiteX2-53" fmla="*/ 608807 w 608807"/>
                    <a:gd name="connsiteY2-54" fmla="*/ 0 h 574676"/>
                    <a:gd name="connsiteX3-55" fmla="*/ 336550 w 608807"/>
                    <a:gd name="connsiteY3-56" fmla="*/ 574676 h 574676"/>
                    <a:gd name="connsiteX4-57" fmla="*/ 41275 w 608807"/>
                    <a:gd name="connsiteY4-58" fmla="*/ 399257 h 574676"/>
                    <a:gd name="connsiteX5-59" fmla="*/ 0 w 608807"/>
                    <a:gd name="connsiteY5-60" fmla="*/ 351632 h 574676"/>
                    <a:gd name="connsiteX0-61" fmla="*/ 0 w 608807"/>
                    <a:gd name="connsiteY0-62" fmla="*/ 351632 h 579439"/>
                    <a:gd name="connsiteX1-63" fmla="*/ 111125 w 608807"/>
                    <a:gd name="connsiteY1-64" fmla="*/ 103982 h 579439"/>
                    <a:gd name="connsiteX2-65" fmla="*/ 608807 w 608807"/>
                    <a:gd name="connsiteY2-66" fmla="*/ 0 h 579439"/>
                    <a:gd name="connsiteX3-67" fmla="*/ 338931 w 608807"/>
                    <a:gd name="connsiteY3-68" fmla="*/ 579439 h 579439"/>
                    <a:gd name="connsiteX4-69" fmla="*/ 41275 w 608807"/>
                    <a:gd name="connsiteY4-70" fmla="*/ 399257 h 579439"/>
                    <a:gd name="connsiteX5-71" fmla="*/ 0 w 608807"/>
                    <a:gd name="connsiteY5-72" fmla="*/ 351632 h 57943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608807" h="579439">
                      <a:moveTo>
                        <a:pt x="0" y="351632"/>
                      </a:moveTo>
                      <a:lnTo>
                        <a:pt x="111125" y="103982"/>
                      </a:lnTo>
                      <a:lnTo>
                        <a:pt x="608807" y="0"/>
                      </a:lnTo>
                      <a:lnTo>
                        <a:pt x="338931" y="579439"/>
                      </a:lnTo>
                      <a:lnTo>
                        <a:pt x="41275" y="399257"/>
                      </a:lnTo>
                      <a:lnTo>
                        <a:pt x="0" y="351632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cxnSp>
              <p:nvCxnSpPr>
                <p:cNvPr id="47" name="直接连接符 46"/>
                <p:cNvCxnSpPr/>
                <p:nvPr/>
              </p:nvCxnSpPr>
              <p:spPr>
                <a:xfrm flipH="1">
                  <a:off x="1928935" y="1623386"/>
                  <a:ext cx="958424" cy="2054381"/>
                </a:xfrm>
                <a:prstGeom prst="line">
                  <a:avLst/>
                </a:prstGeom>
                <a:ln>
                  <a:gradFill flip="none" rotWithShape="1">
                    <a:gsLst>
                      <a:gs pos="92000">
                        <a:srgbClr val="A6A6A6"/>
                      </a:gs>
                      <a:gs pos="9000">
                        <a:srgbClr val="A6A6A6"/>
                      </a:gs>
                      <a:gs pos="0">
                        <a:schemeClr val="bg1">
                          <a:lumMod val="65000"/>
                          <a:alpha val="0"/>
                        </a:schemeClr>
                      </a:gs>
                      <a:gs pos="50000">
                        <a:schemeClr val="bg1">
                          <a:lumMod val="65000"/>
                        </a:schemeClr>
                      </a:gs>
                      <a:gs pos="100000">
                        <a:schemeClr val="bg1">
                          <a:lumMod val="65000"/>
                          <a:alpha val="0"/>
                        </a:schemeClr>
                      </a:gs>
                    </a:gsLst>
                    <a:lin ang="5400000" scaled="1"/>
                    <a:tileRect/>
                  </a:gradFill>
                </a:ln>
                <a:effectLst>
                  <a:outerShdw dist="12700" algn="l" rotWithShape="0">
                    <a:schemeClr val="bg1"/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3986692" y="2644350"/>
                <a:ext cx="1646075" cy="36832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5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" dur="1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1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4" dur="1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1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125" y="796925"/>
            <a:ext cx="120808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 渡 页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784725" y="1638300"/>
            <a:ext cx="2982913" cy="2730500"/>
            <a:chOff x="4626518" y="1358293"/>
            <a:chExt cx="3320136" cy="3039939"/>
          </a:xfrm>
        </p:grpSpPr>
        <p:sp>
          <p:nvSpPr>
            <p:cNvPr id="4" name="饼形 3"/>
            <p:cNvSpPr/>
            <p:nvPr/>
          </p:nvSpPr>
          <p:spPr>
            <a:xfrm>
              <a:off x="4932204" y="1383037"/>
              <a:ext cx="3014450" cy="3015195"/>
            </a:xfrm>
            <a:prstGeom prst="pie">
              <a:avLst>
                <a:gd name="adj1" fmla="val 13077572"/>
                <a:gd name="adj2" fmla="val 9837480"/>
              </a:avLst>
            </a:prstGeom>
            <a:solidFill>
              <a:srgbClr val="FF7401">
                <a:alpha val="85000"/>
              </a:srgbClr>
            </a:solidFill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>
              <a:off x="4626518" y="1358293"/>
              <a:ext cx="3014450" cy="3015195"/>
            </a:xfrm>
            <a:prstGeom prst="pie">
              <a:avLst>
                <a:gd name="adj1" fmla="val 10055192"/>
                <a:gd name="adj2" fmla="val 13027969"/>
              </a:avLst>
            </a:prstGeom>
            <a:solidFill>
              <a:srgbClr val="0070C0">
                <a:alpha val="85000"/>
              </a:srgbClr>
            </a:solidFill>
            <a:ln w="31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 flipH="1">
            <a:off x="3086100" y="1919288"/>
            <a:ext cx="2651125" cy="0"/>
          </a:xfrm>
          <a:prstGeom prst="line">
            <a:avLst/>
          </a:prstGeom>
          <a:ln w="6350">
            <a:solidFill>
              <a:srgbClr val="FF7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2641600" y="3003550"/>
            <a:ext cx="2146300" cy="520700"/>
          </a:xfrm>
          <a:custGeom>
            <a:avLst/>
            <a:gdLst>
              <a:gd name="connsiteX0" fmla="*/ 2819400 w 2819400"/>
              <a:gd name="connsiteY0" fmla="*/ 0 h 673100"/>
              <a:gd name="connsiteX1" fmla="*/ 0 w 2819400"/>
              <a:gd name="connsiteY1" fmla="*/ 0 h 673100"/>
              <a:gd name="connsiteX2" fmla="*/ 0 w 2819400"/>
              <a:gd name="connsiteY2" fmla="*/ 67310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400" h="673100">
                <a:moveTo>
                  <a:pt x="2819400" y="0"/>
                </a:moveTo>
                <a:lnTo>
                  <a:pt x="0" y="0"/>
                </a:lnTo>
                <a:lnTo>
                  <a:pt x="0" y="673100"/>
                </a:lnTo>
              </a:path>
            </a:pathLst>
          </a:cu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001838" y="1690688"/>
            <a:ext cx="13446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600">
                <a:solidFill>
                  <a:srgbClr val="FF7401"/>
                </a:solidFill>
                <a:latin typeface="Eccentric Std" pitchFamily="50" charset="0"/>
              </a:rPr>
              <a:t>80%</a:t>
            </a:r>
            <a:endParaRPr lang="zh-CN" altLang="en-US" sz="6600">
              <a:solidFill>
                <a:srgbClr val="FF7401"/>
              </a:solidFill>
              <a:latin typeface="Eccentric Std" pitchFamily="50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814513" y="3322638"/>
            <a:ext cx="10287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>
                <a:solidFill>
                  <a:srgbClr val="00B0F0"/>
                </a:solidFill>
                <a:latin typeface="Eccentric Std" pitchFamily="50" charset="0"/>
              </a:rPr>
              <a:t>20%</a:t>
            </a:r>
            <a:endParaRPr lang="zh-CN" altLang="en-US" sz="4800">
              <a:solidFill>
                <a:srgbClr val="00B0F0"/>
              </a:solidFill>
              <a:latin typeface="Eccentric Std" pitchFamily="50" charset="0"/>
            </a:endParaRP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3170238" y="1912938"/>
            <a:ext cx="1492250" cy="676275"/>
            <a:chOff x="3148754" y="1570306"/>
            <a:chExt cx="1492716" cy="677183"/>
          </a:xfrm>
        </p:grpSpPr>
        <p:sp>
          <p:nvSpPr>
            <p:cNvPr id="11" name="TextBox 10"/>
            <p:cNvSpPr txBox="1"/>
            <p:nvPr/>
          </p:nvSpPr>
          <p:spPr>
            <a:xfrm>
              <a:off x="3148754" y="1570306"/>
              <a:ext cx="1492716" cy="3083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48754" y="1754703"/>
              <a:ext cx="1492716" cy="3083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48754" y="1939100"/>
              <a:ext cx="1492716" cy="3083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1352550" y="3903663"/>
            <a:ext cx="1492250" cy="677862"/>
            <a:chOff x="1213024" y="3656543"/>
            <a:chExt cx="1492716" cy="677183"/>
          </a:xfrm>
        </p:grpSpPr>
        <p:sp>
          <p:nvSpPr>
            <p:cNvPr id="15" name="TextBox 14"/>
            <p:cNvSpPr txBox="1"/>
            <p:nvPr/>
          </p:nvSpPr>
          <p:spPr>
            <a:xfrm>
              <a:off x="1213024" y="3656543"/>
              <a:ext cx="1492716" cy="3076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13024" y="3840509"/>
              <a:ext cx="1492716" cy="3092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3024" y="4026059"/>
              <a:ext cx="1492716" cy="3076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46125" y="796925"/>
            <a:ext cx="18018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3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7"/>
          <p:cNvGrpSpPr/>
          <p:nvPr/>
        </p:nvGrpSpPr>
        <p:grpSpPr bwMode="auto">
          <a:xfrm>
            <a:off x="6243638" y="2203450"/>
            <a:ext cx="1477962" cy="1231900"/>
            <a:chOff x="6357921" y="2000044"/>
            <a:chExt cx="1285875" cy="1071563"/>
          </a:xfrm>
        </p:grpSpPr>
        <p:grpSp>
          <p:nvGrpSpPr>
            <p:cNvPr id="12312" name="组合 35"/>
            <p:cNvGrpSpPr/>
            <p:nvPr/>
          </p:nvGrpSpPr>
          <p:grpSpPr bwMode="auto">
            <a:xfrm>
              <a:off x="6357921" y="2000044"/>
              <a:ext cx="1285875" cy="1071563"/>
              <a:chOff x="2857488" y="2000246"/>
              <a:chExt cx="1285200" cy="1071570"/>
            </a:xfrm>
          </p:grpSpPr>
          <p:sp>
            <p:nvSpPr>
              <p:cNvPr id="5" name="燕尾形 4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solidFill>
                <a:srgbClr val="0070C0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" name="燕尾形 5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noFill/>
              <a:ln w="31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313" name="矩形 6"/>
            <p:cNvSpPr>
              <a:spLocks noChangeArrowheads="1"/>
            </p:cNvSpPr>
            <p:nvPr/>
          </p:nvSpPr>
          <p:spPr bwMode="auto">
            <a:xfrm>
              <a:off x="6786546" y="2246107"/>
              <a:ext cx="62547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36"/>
          <p:cNvGrpSpPr/>
          <p:nvPr/>
        </p:nvGrpSpPr>
        <p:grpSpPr bwMode="auto">
          <a:xfrm>
            <a:off x="5141913" y="2203450"/>
            <a:ext cx="1476375" cy="1231900"/>
            <a:chOff x="5340334" y="2000044"/>
            <a:chExt cx="1284287" cy="1071772"/>
          </a:xfrm>
        </p:grpSpPr>
        <p:grpSp>
          <p:nvGrpSpPr>
            <p:cNvPr id="12308" name="组合 32"/>
            <p:cNvGrpSpPr/>
            <p:nvPr/>
          </p:nvGrpSpPr>
          <p:grpSpPr bwMode="auto">
            <a:xfrm>
              <a:off x="5340334" y="2000044"/>
              <a:ext cx="1284287" cy="1071772"/>
              <a:chOff x="2857488" y="2000246"/>
              <a:chExt cx="1285200" cy="1071570"/>
            </a:xfrm>
          </p:grpSpPr>
          <p:sp>
            <p:nvSpPr>
              <p:cNvPr id="10" name="燕尾形 9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solidFill>
                <a:srgbClr val="0070C0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燕尾形 10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noFill/>
              <a:ln w="31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309" name="矩形 12"/>
            <p:cNvSpPr>
              <a:spLocks noChangeArrowheads="1"/>
            </p:cNvSpPr>
            <p:nvPr/>
          </p:nvSpPr>
          <p:spPr bwMode="auto">
            <a:xfrm>
              <a:off x="5770546" y="2246107"/>
              <a:ext cx="623888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35"/>
          <p:cNvGrpSpPr/>
          <p:nvPr/>
        </p:nvGrpSpPr>
        <p:grpSpPr bwMode="auto">
          <a:xfrm>
            <a:off x="4040188" y="2203450"/>
            <a:ext cx="1476375" cy="1231900"/>
            <a:chOff x="4322746" y="2000044"/>
            <a:chExt cx="1284118" cy="1071563"/>
          </a:xfrm>
        </p:grpSpPr>
        <p:grpSp>
          <p:nvGrpSpPr>
            <p:cNvPr id="12304" name="组合 29"/>
            <p:cNvGrpSpPr/>
            <p:nvPr/>
          </p:nvGrpSpPr>
          <p:grpSpPr bwMode="auto">
            <a:xfrm>
              <a:off x="4322746" y="2000044"/>
              <a:ext cx="1284118" cy="1071563"/>
              <a:chOff x="2857488" y="2000246"/>
              <a:chExt cx="1285200" cy="1071570"/>
            </a:xfrm>
          </p:grpSpPr>
          <p:sp>
            <p:nvSpPr>
              <p:cNvPr id="15" name="燕尾形 14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solidFill>
                <a:srgbClr val="0070C0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6" name="燕尾形 15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noFill/>
              <a:ln w="31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305" name="矩形 17"/>
            <p:cNvSpPr>
              <a:spLocks noChangeArrowheads="1"/>
            </p:cNvSpPr>
            <p:nvPr/>
          </p:nvSpPr>
          <p:spPr bwMode="auto">
            <a:xfrm>
              <a:off x="4752959" y="2246107"/>
              <a:ext cx="62547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34"/>
          <p:cNvGrpSpPr/>
          <p:nvPr/>
        </p:nvGrpSpPr>
        <p:grpSpPr bwMode="auto">
          <a:xfrm>
            <a:off x="2938463" y="2203450"/>
            <a:ext cx="1476375" cy="1231900"/>
            <a:chOff x="3305159" y="2000642"/>
            <a:chExt cx="1284287" cy="1070965"/>
          </a:xfrm>
        </p:grpSpPr>
        <p:grpSp>
          <p:nvGrpSpPr>
            <p:cNvPr id="12300" name="组合 27"/>
            <p:cNvGrpSpPr/>
            <p:nvPr/>
          </p:nvGrpSpPr>
          <p:grpSpPr bwMode="auto">
            <a:xfrm>
              <a:off x="3305159" y="2000642"/>
              <a:ext cx="1284287" cy="1070965"/>
              <a:chOff x="2857488" y="2000246"/>
              <a:chExt cx="1285200" cy="1071570"/>
            </a:xfrm>
          </p:grpSpPr>
          <p:sp>
            <p:nvSpPr>
              <p:cNvPr id="20" name="燕尾形 19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solidFill>
                <a:srgbClr val="0070C0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燕尾形 20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noFill/>
              <a:ln w="31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301" name="矩形 24"/>
            <p:cNvSpPr>
              <a:spLocks noChangeArrowheads="1"/>
            </p:cNvSpPr>
            <p:nvPr/>
          </p:nvSpPr>
          <p:spPr bwMode="auto">
            <a:xfrm>
              <a:off x="3736959" y="2246107"/>
              <a:ext cx="62547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33"/>
          <p:cNvGrpSpPr/>
          <p:nvPr/>
        </p:nvGrpSpPr>
        <p:grpSpPr bwMode="auto">
          <a:xfrm>
            <a:off x="1835150" y="2203450"/>
            <a:ext cx="1477963" cy="1231900"/>
            <a:chOff x="2285984" y="2000044"/>
            <a:chExt cx="1285876" cy="1071563"/>
          </a:xfrm>
        </p:grpSpPr>
        <p:grpSp>
          <p:nvGrpSpPr>
            <p:cNvPr id="12296" name="组合 28"/>
            <p:cNvGrpSpPr/>
            <p:nvPr/>
          </p:nvGrpSpPr>
          <p:grpSpPr bwMode="auto">
            <a:xfrm>
              <a:off x="2285984" y="2000044"/>
              <a:ext cx="1285876" cy="1071563"/>
              <a:chOff x="1928794" y="2000246"/>
              <a:chExt cx="1285885" cy="1071570"/>
            </a:xfrm>
          </p:grpSpPr>
          <p:sp>
            <p:nvSpPr>
              <p:cNvPr id="25" name="五边形 14"/>
              <p:cNvSpPr/>
              <p:nvPr/>
            </p:nvSpPr>
            <p:spPr>
              <a:xfrm>
                <a:off x="1928794" y="2000246"/>
                <a:ext cx="1285885" cy="1071570"/>
              </a:xfrm>
              <a:prstGeom prst="homePlate">
                <a:avLst>
                  <a:gd name="adj" fmla="val 37015"/>
                </a:avLst>
              </a:prstGeom>
              <a:solidFill>
                <a:srgbClr val="FF860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6" name="五边形 26"/>
              <p:cNvSpPr/>
              <p:nvPr/>
            </p:nvSpPr>
            <p:spPr>
              <a:xfrm>
                <a:off x="1928794" y="2000246"/>
                <a:ext cx="1285885" cy="1071570"/>
              </a:xfrm>
              <a:prstGeom prst="homePlate">
                <a:avLst>
                  <a:gd name="adj" fmla="val 37015"/>
                </a:avLst>
              </a:prstGeom>
              <a:noFill/>
              <a:ln w="3175">
                <a:solidFill>
                  <a:srgbClr val="E4650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297" name="矩形 43"/>
            <p:cNvSpPr>
              <a:spLocks noChangeArrowheads="1"/>
            </p:cNvSpPr>
            <p:nvPr/>
          </p:nvSpPr>
          <p:spPr bwMode="auto">
            <a:xfrm>
              <a:off x="2500296" y="2246107"/>
              <a:ext cx="85725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 加</a:t>
              </a:r>
              <a:endPara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 题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46125" y="796925"/>
            <a:ext cx="18018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6375" y="1793875"/>
            <a:ext cx="3448050" cy="22034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企业管理可以划为几个分支：人力资源管理、财务管理、生产管理、物控管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理、营销管理、成本管理、研发管理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等。在企业系统的管理上，又可分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为企业战略、业务模式、业务流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程、企业结构、企业制度、企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业文化等系统的管理。</a:t>
            </a:r>
            <a:endParaRPr lang="zh-CN" altLang="en-US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725540" y="1491630"/>
            <a:ext cx="1600200" cy="2908300"/>
          </a:xfrm>
          <a:prstGeom prst="line">
            <a:avLst/>
          </a:prstGeom>
          <a:ln>
            <a:gradFill flip="none" rotWithShape="1">
              <a:gsLst>
                <a:gs pos="92000">
                  <a:srgbClr val="A6A6A6"/>
                </a:gs>
                <a:gs pos="9000">
                  <a:srgbClr val="A6A6A6"/>
                </a:gs>
                <a:gs pos="0">
                  <a:schemeClr val="bg1">
                    <a:lumMod val="65000"/>
                    <a:alpha val="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</a:gsLst>
              <a:lin ang="5400000" scaled="1"/>
              <a:tileRect/>
            </a:gradFill>
          </a:ln>
          <a:effectLst>
            <a:outerShdw dist="12700" algn="l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6"/>
          <p:cNvSpPr/>
          <p:nvPr/>
        </p:nvSpPr>
        <p:spPr>
          <a:xfrm>
            <a:off x="4000500" y="1885677"/>
            <a:ext cx="3769816" cy="2233687"/>
          </a:xfrm>
          <a:custGeom>
            <a:avLst/>
            <a:gdLst>
              <a:gd name="connsiteX0" fmla="*/ 0 w 4032448"/>
              <a:gd name="connsiteY0" fmla="*/ 0 h 2232250"/>
              <a:gd name="connsiteX1" fmla="*/ 4032448 w 4032448"/>
              <a:gd name="connsiteY1" fmla="*/ 0 h 2232250"/>
              <a:gd name="connsiteX2" fmla="*/ 4032448 w 4032448"/>
              <a:gd name="connsiteY2" fmla="*/ 2232250 h 2232250"/>
              <a:gd name="connsiteX3" fmla="*/ 0 w 4032448"/>
              <a:gd name="connsiteY3" fmla="*/ 2232250 h 2232250"/>
              <a:gd name="connsiteX4" fmla="*/ 0 w 4032448"/>
              <a:gd name="connsiteY4" fmla="*/ 0 h 2232250"/>
              <a:gd name="connsiteX0-1" fmla="*/ 0 w 4032448"/>
              <a:gd name="connsiteY0-2" fmla="*/ 1437 h 2233687"/>
              <a:gd name="connsiteX1-3" fmla="*/ 1303586 w 4032448"/>
              <a:gd name="connsiteY1-4" fmla="*/ 0 h 2233687"/>
              <a:gd name="connsiteX2-5" fmla="*/ 4032448 w 4032448"/>
              <a:gd name="connsiteY2-6" fmla="*/ 1437 h 2233687"/>
              <a:gd name="connsiteX3-7" fmla="*/ 4032448 w 4032448"/>
              <a:gd name="connsiteY3-8" fmla="*/ 2233687 h 2233687"/>
              <a:gd name="connsiteX4-9" fmla="*/ 0 w 4032448"/>
              <a:gd name="connsiteY4-10" fmla="*/ 2233687 h 2233687"/>
              <a:gd name="connsiteX5" fmla="*/ 0 w 4032448"/>
              <a:gd name="connsiteY5" fmla="*/ 1437 h 2233687"/>
              <a:gd name="connsiteX0-11" fmla="*/ 0 w 4032448"/>
              <a:gd name="connsiteY0-12" fmla="*/ 2233687 h 2233687"/>
              <a:gd name="connsiteX1-13" fmla="*/ 1303586 w 4032448"/>
              <a:gd name="connsiteY1-14" fmla="*/ 0 h 2233687"/>
              <a:gd name="connsiteX2-15" fmla="*/ 4032448 w 4032448"/>
              <a:gd name="connsiteY2-16" fmla="*/ 1437 h 2233687"/>
              <a:gd name="connsiteX3-17" fmla="*/ 4032448 w 4032448"/>
              <a:gd name="connsiteY3-18" fmla="*/ 2233687 h 2233687"/>
              <a:gd name="connsiteX4-19" fmla="*/ 0 w 4032448"/>
              <a:gd name="connsiteY4-20" fmla="*/ 2233687 h 22336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032448" h="2233687">
                <a:moveTo>
                  <a:pt x="0" y="2233687"/>
                </a:moveTo>
                <a:lnTo>
                  <a:pt x="1303586" y="0"/>
                </a:lnTo>
                <a:lnTo>
                  <a:pt x="4032448" y="1437"/>
                </a:lnTo>
                <a:lnTo>
                  <a:pt x="4032448" y="2233687"/>
                </a:lnTo>
                <a:lnTo>
                  <a:pt x="0" y="2233687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 t="-29000" b="-5000"/>
            </a:stretch>
          </a:blip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6125" y="796925"/>
            <a:ext cx="18018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pat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 -4.70806E-6 L -0.05469 0.16127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806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2.88539E-6 L 0.0533 -0.16775 " pathEditMode="relative" rAng="0" ptsTypes="AA">
                                      <p:cBhvr>
                                        <p:cTn id="21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1"/>
          <p:cNvSpPr/>
          <p:nvPr/>
        </p:nvSpPr>
        <p:spPr>
          <a:xfrm flipV="1">
            <a:off x="109483" y="112190"/>
            <a:ext cx="8925034" cy="4956522"/>
          </a:xfrm>
          <a:prstGeom prst="round2SameRect">
            <a:avLst>
              <a:gd name="adj1" fmla="val 1385"/>
              <a:gd name="adj2" fmla="val 0"/>
            </a:avLst>
          </a:prstGeom>
          <a:blipFill dpi="0" rotWithShape="1">
            <a:blip r:embed="rId1"/>
            <a:srcRect/>
            <a:tile tx="0" ty="0" sx="50000" sy="50000" flip="none" algn="tl"/>
          </a:blipFill>
          <a:ln>
            <a:noFill/>
          </a:ln>
          <a:effectLst>
            <a:outerShdw blurRad="38100" dist="254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201613" y="654050"/>
            <a:ext cx="8740775" cy="4332288"/>
            <a:chOff x="201198" y="654817"/>
            <a:chExt cx="8741604" cy="4331338"/>
          </a:xfrm>
        </p:grpSpPr>
        <p:sp>
          <p:nvSpPr>
            <p:cNvPr id="4" name="矩形 3"/>
            <p:cNvSpPr/>
            <p:nvPr/>
          </p:nvSpPr>
          <p:spPr>
            <a:xfrm>
              <a:off x="201198" y="1543622"/>
              <a:ext cx="8741604" cy="34425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889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4381" name="Picture 4" descr="E:\下载\shutterstock\22_shutterstock_09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508"/>
            <a:stretch>
              <a:fillRect/>
            </a:stretch>
          </p:blipFill>
          <p:spPr bwMode="auto">
            <a:xfrm>
              <a:off x="262800" y="654817"/>
              <a:ext cx="8618400" cy="4281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5"/>
          <p:cNvGrpSpPr/>
          <p:nvPr/>
        </p:nvGrpSpPr>
        <p:grpSpPr bwMode="auto">
          <a:xfrm>
            <a:off x="300038" y="1498600"/>
            <a:ext cx="1658937" cy="584200"/>
            <a:chOff x="300034" y="1499298"/>
            <a:chExt cx="1659614" cy="584045"/>
          </a:xfrm>
        </p:grpSpPr>
        <p:sp>
          <p:nvSpPr>
            <p:cNvPr id="7" name="同侧圆角矩形 6"/>
            <p:cNvSpPr/>
            <p:nvPr/>
          </p:nvSpPr>
          <p:spPr>
            <a:xfrm flipV="1">
              <a:off x="300034" y="1499298"/>
              <a:ext cx="1659614" cy="584045"/>
            </a:xfrm>
            <a:prstGeom prst="round2SameRect">
              <a:avLst>
                <a:gd name="adj1" fmla="val 4125"/>
                <a:gd name="adj2" fmla="val 0"/>
              </a:avLst>
            </a:prstGeom>
            <a:solidFill>
              <a:srgbClr val="FF6600"/>
            </a:solidFill>
            <a:ln>
              <a:noFill/>
            </a:ln>
            <a:effectLst>
              <a:outerShdw blurRad="50800" dist="25400" dir="5400000" sx="101000" sy="101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0300" y="1707206"/>
              <a:ext cx="662258" cy="3380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spc="300" dirty="0">
                  <a:solidFill>
                    <a:schemeClr val="bg1"/>
                  </a:solidFill>
                  <a:latin typeface="+mn-lt"/>
                  <a:ea typeface="+mn-ea"/>
                </a:rPr>
                <a:t>text</a:t>
              </a:r>
              <a:endParaRPr lang="zh-CN" altLang="en-US" sz="1600" spc="3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2024063" y="1498600"/>
            <a:ext cx="1658937" cy="584200"/>
            <a:chOff x="2024009" y="1499298"/>
            <a:chExt cx="1659614" cy="584045"/>
          </a:xfrm>
        </p:grpSpPr>
        <p:sp>
          <p:nvSpPr>
            <p:cNvPr id="10" name="同侧圆角矩形 9"/>
            <p:cNvSpPr/>
            <p:nvPr/>
          </p:nvSpPr>
          <p:spPr>
            <a:xfrm flipV="1">
              <a:off x="2024009" y="1499298"/>
              <a:ext cx="1659614" cy="584045"/>
            </a:xfrm>
            <a:prstGeom prst="round2SameRect">
              <a:avLst>
                <a:gd name="adj1" fmla="val 4125"/>
                <a:gd name="adj2" fmla="val 0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25400" dir="5400000" sx="101000" sy="101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97277" y="1718315"/>
              <a:ext cx="662257" cy="3396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spc="300" dirty="0">
                  <a:solidFill>
                    <a:schemeClr val="bg1"/>
                  </a:solidFill>
                  <a:latin typeface="+mn-lt"/>
                  <a:ea typeface="+mn-ea"/>
                </a:rPr>
                <a:t>text</a:t>
              </a:r>
              <a:endParaRPr lang="zh-CN" altLang="en-US" sz="1600" spc="3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3748088" y="1498600"/>
            <a:ext cx="1658937" cy="584200"/>
            <a:chOff x="3747984" y="1499298"/>
            <a:chExt cx="1659614" cy="584045"/>
          </a:xfrm>
        </p:grpSpPr>
        <p:sp>
          <p:nvSpPr>
            <p:cNvPr id="13" name="同侧圆角矩形 12"/>
            <p:cNvSpPr/>
            <p:nvPr/>
          </p:nvSpPr>
          <p:spPr>
            <a:xfrm flipV="1">
              <a:off x="3747984" y="1499298"/>
              <a:ext cx="1659614" cy="584045"/>
            </a:xfrm>
            <a:prstGeom prst="round2SameRect">
              <a:avLst>
                <a:gd name="adj1" fmla="val 4125"/>
                <a:gd name="adj2" fmla="val 0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25400" dir="5400000" sx="101000" sy="101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70431" y="1718315"/>
              <a:ext cx="662257" cy="3396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spc="300" dirty="0">
                  <a:solidFill>
                    <a:schemeClr val="bg1"/>
                  </a:solidFill>
                  <a:latin typeface="+mn-lt"/>
                  <a:ea typeface="+mn-ea"/>
                </a:rPr>
                <a:t>text</a:t>
              </a:r>
              <a:endParaRPr lang="zh-CN" altLang="en-US" sz="1600" spc="3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5472113" y="1498600"/>
            <a:ext cx="1658937" cy="584200"/>
            <a:chOff x="5471959" y="1499298"/>
            <a:chExt cx="1659614" cy="584045"/>
          </a:xfrm>
        </p:grpSpPr>
        <p:sp>
          <p:nvSpPr>
            <p:cNvPr id="16" name="同侧圆角矩形 15"/>
            <p:cNvSpPr/>
            <p:nvPr/>
          </p:nvSpPr>
          <p:spPr>
            <a:xfrm flipV="1">
              <a:off x="5471959" y="1499298"/>
              <a:ext cx="1659614" cy="584045"/>
            </a:xfrm>
            <a:prstGeom prst="round2SameRect">
              <a:avLst>
                <a:gd name="adj1" fmla="val 4125"/>
                <a:gd name="adj2" fmla="val 0"/>
              </a:avLst>
            </a:prstGeom>
            <a:solidFill>
              <a:srgbClr val="43B0F3"/>
            </a:solidFill>
            <a:ln>
              <a:noFill/>
            </a:ln>
            <a:effectLst>
              <a:outerShdw blurRad="50800" dist="25400" dir="5400000" sx="101000" sy="101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76990" y="1718315"/>
              <a:ext cx="662257" cy="3396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spc="300" dirty="0">
                  <a:solidFill>
                    <a:schemeClr val="bg1"/>
                  </a:solidFill>
                  <a:latin typeface="+mn-lt"/>
                  <a:ea typeface="+mn-ea"/>
                </a:rPr>
                <a:t>text</a:t>
              </a:r>
              <a:endParaRPr lang="zh-CN" altLang="en-US" sz="1600" spc="3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7196138" y="1498600"/>
            <a:ext cx="1658937" cy="584200"/>
            <a:chOff x="7195933" y="1499298"/>
            <a:chExt cx="1659614" cy="584045"/>
          </a:xfrm>
        </p:grpSpPr>
        <p:sp>
          <p:nvSpPr>
            <p:cNvPr id="19" name="同侧圆角矩形 18"/>
            <p:cNvSpPr/>
            <p:nvPr/>
          </p:nvSpPr>
          <p:spPr>
            <a:xfrm flipV="1">
              <a:off x="7195933" y="1499298"/>
              <a:ext cx="1659614" cy="584045"/>
            </a:xfrm>
            <a:prstGeom prst="round2SameRect">
              <a:avLst>
                <a:gd name="adj1" fmla="val 4125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25400" dir="5400000" sx="101000" sy="101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94611" y="1718315"/>
              <a:ext cx="662257" cy="3396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spc="300" dirty="0">
                  <a:solidFill>
                    <a:schemeClr val="bg1"/>
                  </a:solidFill>
                  <a:latin typeface="+mn-lt"/>
                  <a:ea typeface="+mn-ea"/>
                </a:rPr>
                <a:t>text</a:t>
              </a:r>
              <a:endParaRPr lang="zh-CN" altLang="en-US" sz="1600" spc="3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3792403" y="1635124"/>
            <a:ext cx="5306442" cy="309022"/>
          </a:xfrm>
          <a:custGeom>
            <a:avLst/>
            <a:gdLst>
              <a:gd name="connsiteX0" fmla="*/ 0 w 5170311"/>
              <a:gd name="connsiteY0" fmla="*/ 33866 h 361244"/>
              <a:gd name="connsiteX1" fmla="*/ 3973689 w 5170311"/>
              <a:gd name="connsiteY1" fmla="*/ 191911 h 361244"/>
              <a:gd name="connsiteX2" fmla="*/ 5091289 w 5170311"/>
              <a:gd name="connsiteY2" fmla="*/ 361244 h 361244"/>
              <a:gd name="connsiteX3" fmla="*/ 5170311 w 5170311"/>
              <a:gd name="connsiteY3" fmla="*/ 0 h 361244"/>
              <a:gd name="connsiteX4" fmla="*/ 0 w 5170311"/>
              <a:gd name="connsiteY4" fmla="*/ 33866 h 361244"/>
              <a:gd name="connsiteX0-1" fmla="*/ 0 w 5170311"/>
              <a:gd name="connsiteY0-2" fmla="*/ 33866 h 395112"/>
              <a:gd name="connsiteX1-3" fmla="*/ 3973689 w 5170311"/>
              <a:gd name="connsiteY1-4" fmla="*/ 395112 h 395112"/>
              <a:gd name="connsiteX2-5" fmla="*/ 5091289 w 5170311"/>
              <a:gd name="connsiteY2-6" fmla="*/ 361244 h 395112"/>
              <a:gd name="connsiteX3-7" fmla="*/ 5170311 w 5170311"/>
              <a:gd name="connsiteY3-8" fmla="*/ 0 h 395112"/>
              <a:gd name="connsiteX4-9" fmla="*/ 0 w 5170311"/>
              <a:gd name="connsiteY4-10" fmla="*/ 33866 h 395112"/>
              <a:gd name="connsiteX0-11" fmla="*/ 0 w 5170311"/>
              <a:gd name="connsiteY0-12" fmla="*/ 33866 h 609598"/>
              <a:gd name="connsiteX1-13" fmla="*/ 3973689 w 5170311"/>
              <a:gd name="connsiteY1-14" fmla="*/ 395112 h 609598"/>
              <a:gd name="connsiteX2-15" fmla="*/ 5102578 w 5170311"/>
              <a:gd name="connsiteY2-16" fmla="*/ 609598 h 609598"/>
              <a:gd name="connsiteX3-17" fmla="*/ 5170311 w 5170311"/>
              <a:gd name="connsiteY3-18" fmla="*/ 0 h 609598"/>
              <a:gd name="connsiteX4-19" fmla="*/ 0 w 5170311"/>
              <a:gd name="connsiteY4-20" fmla="*/ 33866 h 609598"/>
              <a:gd name="connsiteX0-21" fmla="*/ 0 w 5170311"/>
              <a:gd name="connsiteY0-22" fmla="*/ 33866 h 609598"/>
              <a:gd name="connsiteX1-23" fmla="*/ 3973689 w 5170311"/>
              <a:gd name="connsiteY1-24" fmla="*/ 372534 h 609598"/>
              <a:gd name="connsiteX2-25" fmla="*/ 5102578 w 5170311"/>
              <a:gd name="connsiteY2-26" fmla="*/ 609598 h 609598"/>
              <a:gd name="connsiteX3-27" fmla="*/ 5170311 w 5170311"/>
              <a:gd name="connsiteY3-28" fmla="*/ 0 h 609598"/>
              <a:gd name="connsiteX4-29" fmla="*/ 0 w 5170311"/>
              <a:gd name="connsiteY4-30" fmla="*/ 33866 h 609598"/>
              <a:gd name="connsiteX0-31" fmla="*/ 0 w 5170311"/>
              <a:gd name="connsiteY0-32" fmla="*/ 33866 h 609598"/>
              <a:gd name="connsiteX1-33" fmla="*/ 3973689 w 5170311"/>
              <a:gd name="connsiteY1-34" fmla="*/ 372534 h 609598"/>
              <a:gd name="connsiteX2-35" fmla="*/ 5102578 w 5170311"/>
              <a:gd name="connsiteY2-36" fmla="*/ 609598 h 609598"/>
              <a:gd name="connsiteX3-37" fmla="*/ 5170311 w 5170311"/>
              <a:gd name="connsiteY3-38" fmla="*/ 0 h 609598"/>
              <a:gd name="connsiteX4-39" fmla="*/ 0 w 5170311"/>
              <a:gd name="connsiteY4-40" fmla="*/ 33866 h 609598"/>
              <a:gd name="connsiteX0-41" fmla="*/ 8610 w 5178921"/>
              <a:gd name="connsiteY0-42" fmla="*/ 33866 h 621182"/>
              <a:gd name="connsiteX1-43" fmla="*/ 3982299 w 5178921"/>
              <a:gd name="connsiteY1-44" fmla="*/ 372534 h 621182"/>
              <a:gd name="connsiteX2-45" fmla="*/ 5111188 w 5178921"/>
              <a:gd name="connsiteY2-46" fmla="*/ 609598 h 621182"/>
              <a:gd name="connsiteX3-47" fmla="*/ 5178921 w 5178921"/>
              <a:gd name="connsiteY3-48" fmla="*/ 0 h 621182"/>
              <a:gd name="connsiteX4-49" fmla="*/ 8610 w 5178921"/>
              <a:gd name="connsiteY4-50" fmla="*/ 33866 h 621182"/>
              <a:gd name="connsiteX0-51" fmla="*/ 9241 w 5179552"/>
              <a:gd name="connsiteY0-52" fmla="*/ 33866 h 622304"/>
              <a:gd name="connsiteX1-53" fmla="*/ 3745863 w 5179552"/>
              <a:gd name="connsiteY1-54" fmla="*/ 395112 h 622304"/>
              <a:gd name="connsiteX2-55" fmla="*/ 5111819 w 5179552"/>
              <a:gd name="connsiteY2-56" fmla="*/ 609598 h 622304"/>
              <a:gd name="connsiteX3-57" fmla="*/ 5179552 w 5179552"/>
              <a:gd name="connsiteY3-58" fmla="*/ 0 h 622304"/>
              <a:gd name="connsiteX4-59" fmla="*/ 9241 w 5179552"/>
              <a:gd name="connsiteY4-60" fmla="*/ 33866 h 622304"/>
              <a:gd name="connsiteX0-61" fmla="*/ 9470 w 5179781"/>
              <a:gd name="connsiteY0-62" fmla="*/ 33866 h 621230"/>
              <a:gd name="connsiteX1-63" fmla="*/ 3746092 w 5179781"/>
              <a:gd name="connsiteY1-64" fmla="*/ 395112 h 621230"/>
              <a:gd name="connsiteX2-65" fmla="*/ 5112048 w 5179781"/>
              <a:gd name="connsiteY2-66" fmla="*/ 609598 h 621230"/>
              <a:gd name="connsiteX3-67" fmla="*/ 5179781 w 5179781"/>
              <a:gd name="connsiteY3-68" fmla="*/ 0 h 621230"/>
              <a:gd name="connsiteX4-69" fmla="*/ 9470 w 5179781"/>
              <a:gd name="connsiteY4-70" fmla="*/ 33866 h 621230"/>
              <a:gd name="connsiteX0-71" fmla="*/ 9470 w 5179781"/>
              <a:gd name="connsiteY0-72" fmla="*/ 33866 h 618766"/>
              <a:gd name="connsiteX1-73" fmla="*/ 3746092 w 5179781"/>
              <a:gd name="connsiteY1-74" fmla="*/ 327380 h 618766"/>
              <a:gd name="connsiteX2-75" fmla="*/ 5112048 w 5179781"/>
              <a:gd name="connsiteY2-76" fmla="*/ 609598 h 618766"/>
              <a:gd name="connsiteX3-77" fmla="*/ 5179781 w 5179781"/>
              <a:gd name="connsiteY3-78" fmla="*/ 0 h 618766"/>
              <a:gd name="connsiteX4-79" fmla="*/ 9470 w 5179781"/>
              <a:gd name="connsiteY4-80" fmla="*/ 33866 h 618766"/>
              <a:gd name="connsiteX0-81" fmla="*/ 9470 w 5179781"/>
              <a:gd name="connsiteY0-82" fmla="*/ 33866 h 609598"/>
              <a:gd name="connsiteX1-83" fmla="*/ 3746092 w 5179781"/>
              <a:gd name="connsiteY1-84" fmla="*/ 327380 h 609598"/>
              <a:gd name="connsiteX2-85" fmla="*/ 5112048 w 5179781"/>
              <a:gd name="connsiteY2-86" fmla="*/ 609598 h 609598"/>
              <a:gd name="connsiteX3-87" fmla="*/ 5179781 w 5179781"/>
              <a:gd name="connsiteY3-88" fmla="*/ 0 h 609598"/>
              <a:gd name="connsiteX4-89" fmla="*/ 9470 w 5179781"/>
              <a:gd name="connsiteY4-90" fmla="*/ 33866 h 6095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179781" h="609598">
                <a:moveTo>
                  <a:pt x="9470" y="33866"/>
                </a:moveTo>
                <a:cubicBezTo>
                  <a:pt x="-189967" y="95955"/>
                  <a:pt x="2816640" y="254002"/>
                  <a:pt x="3746092" y="327380"/>
                </a:cubicBezTo>
                <a:cubicBezTo>
                  <a:pt x="4675544" y="400758"/>
                  <a:pt x="4980344" y="491066"/>
                  <a:pt x="5112048" y="609598"/>
                </a:cubicBezTo>
                <a:lnTo>
                  <a:pt x="5179781" y="0"/>
                </a:lnTo>
                <a:lnTo>
                  <a:pt x="9470" y="33866"/>
                </a:lnTo>
                <a:close/>
              </a:path>
            </a:pathLst>
          </a:custGeom>
          <a:solidFill>
            <a:schemeClr val="tx1">
              <a:alpha val="24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同侧圆角矩形 21"/>
          <p:cNvSpPr/>
          <p:nvPr/>
        </p:nvSpPr>
        <p:spPr>
          <a:xfrm flipV="1">
            <a:off x="109538" y="112713"/>
            <a:ext cx="8924925" cy="1604962"/>
          </a:xfrm>
          <a:prstGeom prst="round2SameRect">
            <a:avLst>
              <a:gd name="adj1" fmla="val 4125"/>
              <a:gd name="adj2" fmla="val 0"/>
            </a:avLst>
          </a:prstGeom>
          <a:solidFill>
            <a:srgbClr val="E6E6E6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 bwMode="auto">
          <a:xfrm>
            <a:off x="300038" y="1279525"/>
            <a:ext cx="258762" cy="257175"/>
            <a:chOff x="431032" y="1275606"/>
            <a:chExt cx="252536" cy="252536"/>
          </a:xfrm>
        </p:grpSpPr>
        <p:sp>
          <p:nvSpPr>
            <p:cNvPr id="24" name="椭圆 23"/>
            <p:cNvSpPr/>
            <p:nvPr/>
          </p:nvSpPr>
          <p:spPr>
            <a:xfrm>
              <a:off x="431032" y="1275606"/>
              <a:ext cx="252536" cy="25253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4000">
                  <a:schemeClr val="bg1"/>
                </a:gs>
                <a:gs pos="66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gradFill flip="none" rotWithShape="1">
                <a:gsLst>
                  <a:gs pos="0">
                    <a:schemeClr val="tx1"/>
                  </a:gs>
                  <a:gs pos="67095">
                    <a:schemeClr val="tx1">
                      <a:lumMod val="75000"/>
                      <a:lumOff val="25000"/>
                    </a:schemeClr>
                  </a:gs>
                  <a:gs pos="33793">
                    <a:schemeClr val="tx1">
                      <a:lumMod val="75000"/>
                      <a:lumOff val="25000"/>
                    </a:schemeClr>
                  </a:gs>
                  <a:gs pos="13000">
                    <a:schemeClr val="bg1"/>
                  </a:gs>
                  <a:gs pos="80422">
                    <a:schemeClr val="bg1">
                      <a:lumMod val="85000"/>
                    </a:schemeClr>
                  </a:gs>
                  <a:gs pos="100000">
                    <a:schemeClr val="tx1"/>
                  </a:gs>
                </a:gsLst>
                <a:lin ang="10800000" scaled="0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椭圆 11"/>
            <p:cNvSpPr/>
            <p:nvPr/>
          </p:nvSpPr>
          <p:spPr>
            <a:xfrm>
              <a:off x="517187" y="1365955"/>
              <a:ext cx="166381" cy="150898"/>
            </a:xfrm>
            <a:custGeom>
              <a:avLst/>
              <a:gdLst/>
              <a:ahLst/>
              <a:cxnLst/>
              <a:rect l="l" t="t" r="r" b="b"/>
              <a:pathLst>
                <a:path w="166381" h="150898">
                  <a:moveTo>
                    <a:pt x="126268" y="0"/>
                  </a:moveTo>
                  <a:lnTo>
                    <a:pt x="162902" y="7396"/>
                  </a:lnTo>
                  <a:cubicBezTo>
                    <a:pt x="165969" y="12816"/>
                    <a:pt x="166381" y="18675"/>
                    <a:pt x="166381" y="24630"/>
                  </a:cubicBezTo>
                  <a:cubicBezTo>
                    <a:pt x="166381" y="94366"/>
                    <a:pt x="109849" y="150898"/>
                    <a:pt x="40113" y="150898"/>
                  </a:cubicBezTo>
                  <a:lnTo>
                    <a:pt x="3480" y="143502"/>
                  </a:lnTo>
                  <a:cubicBezTo>
                    <a:pt x="412" y="138082"/>
                    <a:pt x="0" y="132223"/>
                    <a:pt x="0" y="126268"/>
                  </a:cubicBezTo>
                  <a:cubicBezTo>
                    <a:pt x="0" y="56532"/>
                    <a:pt x="56532" y="0"/>
                    <a:pt x="12626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175">
              <a:gradFill flip="none" rotWithShape="1">
                <a:gsLst>
                  <a:gs pos="37000">
                    <a:schemeClr val="bg1">
                      <a:lumMod val="50000"/>
                    </a:schemeClr>
                  </a:gs>
                  <a:gs pos="50000">
                    <a:schemeClr val="bg1"/>
                  </a:gs>
                  <a:gs pos="68000">
                    <a:schemeClr val="bg1">
                      <a:lumMod val="50000"/>
                    </a:schemeClr>
                  </a:gs>
                </a:gsLst>
                <a:lin ang="12000000" scaled="0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8591550" y="1279525"/>
            <a:ext cx="258763" cy="257175"/>
            <a:chOff x="431032" y="1275606"/>
            <a:chExt cx="252536" cy="252536"/>
          </a:xfrm>
        </p:grpSpPr>
        <p:sp>
          <p:nvSpPr>
            <p:cNvPr id="27" name="椭圆 26"/>
            <p:cNvSpPr/>
            <p:nvPr/>
          </p:nvSpPr>
          <p:spPr>
            <a:xfrm>
              <a:off x="431032" y="1275606"/>
              <a:ext cx="252536" cy="25253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4000">
                  <a:schemeClr val="bg1"/>
                </a:gs>
                <a:gs pos="66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gradFill flip="none" rotWithShape="1">
                <a:gsLst>
                  <a:gs pos="0">
                    <a:schemeClr val="tx1"/>
                  </a:gs>
                  <a:gs pos="67095">
                    <a:schemeClr val="tx1">
                      <a:lumMod val="75000"/>
                      <a:lumOff val="25000"/>
                    </a:schemeClr>
                  </a:gs>
                  <a:gs pos="33793">
                    <a:schemeClr val="tx1">
                      <a:lumMod val="75000"/>
                      <a:lumOff val="25000"/>
                    </a:schemeClr>
                  </a:gs>
                  <a:gs pos="13000">
                    <a:schemeClr val="bg1"/>
                  </a:gs>
                  <a:gs pos="80422">
                    <a:schemeClr val="bg1">
                      <a:lumMod val="85000"/>
                    </a:schemeClr>
                  </a:gs>
                  <a:gs pos="100000">
                    <a:schemeClr val="tx1"/>
                  </a:gs>
                </a:gsLst>
                <a:lin ang="10800000" scaled="0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椭圆 11"/>
            <p:cNvSpPr/>
            <p:nvPr/>
          </p:nvSpPr>
          <p:spPr>
            <a:xfrm>
              <a:off x="517187" y="1365955"/>
              <a:ext cx="166381" cy="150898"/>
            </a:xfrm>
            <a:custGeom>
              <a:avLst/>
              <a:gdLst/>
              <a:ahLst/>
              <a:cxnLst/>
              <a:rect l="l" t="t" r="r" b="b"/>
              <a:pathLst>
                <a:path w="166381" h="150898">
                  <a:moveTo>
                    <a:pt x="126268" y="0"/>
                  </a:moveTo>
                  <a:lnTo>
                    <a:pt x="162902" y="7396"/>
                  </a:lnTo>
                  <a:cubicBezTo>
                    <a:pt x="165969" y="12816"/>
                    <a:pt x="166381" y="18675"/>
                    <a:pt x="166381" y="24630"/>
                  </a:cubicBezTo>
                  <a:cubicBezTo>
                    <a:pt x="166381" y="94366"/>
                    <a:pt x="109849" y="150898"/>
                    <a:pt x="40113" y="150898"/>
                  </a:cubicBezTo>
                  <a:lnTo>
                    <a:pt x="3480" y="143502"/>
                  </a:lnTo>
                  <a:cubicBezTo>
                    <a:pt x="412" y="138082"/>
                    <a:pt x="0" y="132223"/>
                    <a:pt x="0" y="126268"/>
                  </a:cubicBezTo>
                  <a:cubicBezTo>
                    <a:pt x="0" y="56532"/>
                    <a:pt x="56532" y="0"/>
                    <a:pt x="12626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175">
              <a:gradFill flip="none" rotWithShape="1">
                <a:gsLst>
                  <a:gs pos="37000">
                    <a:schemeClr val="bg1">
                      <a:lumMod val="50000"/>
                    </a:schemeClr>
                  </a:gs>
                  <a:gs pos="50000">
                    <a:schemeClr val="bg1"/>
                  </a:gs>
                  <a:gs pos="68000">
                    <a:schemeClr val="bg1">
                      <a:lumMod val="50000"/>
                    </a:schemeClr>
                  </a:gs>
                </a:gsLst>
                <a:lin ang="12000000" scaled="0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>
            <a:off x="2002155" y="349250"/>
            <a:ext cx="1125220" cy="1089025"/>
          </a:xfrm>
          <a:prstGeom prst="rect">
            <a:avLst/>
          </a:prstGeom>
          <a:solidFill>
            <a:srgbClr val="2C2C2C"/>
          </a:solidFill>
          <a:ln>
            <a:noFill/>
          </a:ln>
          <a:effectLst>
            <a:outerShdw blurRad="38100" sx="101000" sy="101000" algn="c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227388" y="484188"/>
            <a:ext cx="1928812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rPr>
              <a:t>谢谢观看</a:t>
            </a:r>
            <a:endParaRPr lang="zh-CN" altLang="en-US" sz="3200" spc="200" dirty="0">
              <a:solidFill>
                <a:schemeClr val="tx1">
                  <a:lumMod val="75000"/>
                  <a:lumOff val="25000"/>
                </a:schemeClr>
              </a:solidFill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  <p:sp>
        <p:nvSpPr>
          <p:cNvPr id="33" name="TextBox 23"/>
          <p:cNvSpPr txBox="1">
            <a:spLocks noChangeArrowheads="1"/>
          </p:cNvSpPr>
          <p:nvPr/>
        </p:nvSpPr>
        <p:spPr bwMode="auto">
          <a:xfrm>
            <a:off x="3249613" y="919163"/>
            <a:ext cx="1355725" cy="4000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400" spc="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anose="02010601030101010101" pitchFamily="65" charset="-122"/>
                <a:ea typeface="方正大黑简体" panose="02010601030101010101" pitchFamily="65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erlin Sans FB" panose="020E0602020502020306" pitchFamily="34" charset="0"/>
                <a:ea typeface="方正细等线简体" panose="02010601030101010101" pitchFamily="65" charset="-122"/>
              </a:rPr>
              <a:t>THANKS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erlin Sans FB" panose="020E0602020502020306" pitchFamily="34" charset="0"/>
              <a:ea typeface="方正细等线简体" panose="02010601030101010101" pitchFamily="65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3.82716E-6 L 0 0.01172 " pathEditMode="relative" rAng="0" ptsTypes="AA">
                                      <p:cBhvr>
                                        <p:cTn id="10" dur="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3.82716E-6 L 0 0.01172 " pathEditMode="relative" rAng="0" ptsTypes="AA">
                                      <p:cBhvr>
                                        <p:cTn id="27" dur="8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utoRev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0 3.82716E-6 L 0 0.01172 " pathEditMode="relative" rAng="0" ptsTypes="AA">
                                      <p:cBhvr>
                                        <p:cTn id="33" dur="8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utoRev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 3.82716E-6 L 0 0.01172 " pathEditMode="relative" rAng="0" ptsTypes="AA">
                                      <p:cBhvr>
                                        <p:cTn id="39" dur="8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0 3.82716E-6 L 0 0.01172 " pathEditMode="relative" rAng="0" ptsTypes="AA">
                                      <p:cBhvr>
                                        <p:cTn id="45" dur="8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4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utoRev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0 3.82716E-6 L 0 0.01172 " pathEditMode="relative" rAng="0" ptsTypes="AA">
                                      <p:cBhvr>
                                        <p:cTn id="51" dur="8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WPS 演示</Application>
  <PresentationFormat>全屏显示(16:9)</PresentationFormat>
  <Paragraphs>154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方正大黑简体</vt:lpstr>
      <vt:lpstr>Berlin Sans FB</vt:lpstr>
      <vt:lpstr>方正细等线简体</vt:lpstr>
      <vt:lpstr>微软雅黑</vt:lpstr>
      <vt:lpstr>方正超粗黑简体</vt:lpstr>
      <vt:lpstr>Eccentric Std</vt:lpstr>
      <vt:lpstr>Arial Unicode MS</vt:lpstr>
      <vt:lpstr>等线</vt:lpstr>
      <vt:lpstr>A bite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2012-06-15T06:13:00Z</dcterms:created>
  <dcterms:modified xsi:type="dcterms:W3CDTF">2018-08-28T06:50:24Z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