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Arial Black" panose="020B0A04020102020204" pitchFamily="34" charset="0"/>
      <p:bold r:id="rId20"/>
    </p:embeddedFont>
    <p:embeddedFont>
      <p:font typeface="华文细黑" panose="02010600040101010101" pitchFamily="2" charset="-122"/>
      <p:regular r:id="rId21"/>
    </p:embeddedFont>
    <p:embeddedFont>
      <p:font typeface="微软雅黑" panose="020B0503020204020204" pitchFamily="34" charset="-122"/>
      <p:regular r:id="rId22"/>
    </p:embeddedFont>
    <p:embeddedFont>
      <p:font typeface="等线" panose="02010600030101010101" charset="-122"/>
      <p:regular r:id="rId23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9" autoAdjust="0"/>
    <p:restoredTop sz="94660"/>
  </p:normalViewPr>
  <p:slideViewPr>
    <p:cSldViewPr showGuides="1">
      <p:cViewPr varScale="1">
        <p:scale>
          <a:sx n="83" d="100"/>
          <a:sy n="83" d="100"/>
        </p:scale>
        <p:origin x="173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501C3D2-277F-4D06-B2B3-D2AD58D8BA65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04A4A87-E991-40AA-ADA5-76493ACAB22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8CF8D-D149-40A5-B377-3EB7BDE8BE1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6430A6-D2C4-4121-86F4-EE32C6BD41C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700BA-49B6-4CCE-8F09-7A37B1EFE48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D1212-44C4-4872-BF6B-0EA919E0C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793FD-1F5C-4E4E-A468-B2557E5E1A4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B306D-A67A-42FA-B324-5B5B722F5E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1122365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360203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470E22-4D29-4DCA-A75F-0027539875B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C12AA-58A9-476E-AE2B-14E3939ADA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44256-3A45-4B31-8A6D-3210A39E0C1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DED3A-E2BF-4C40-A905-24E3DA53D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C9656-91BD-4944-87A0-7BAB2579BCE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E876D-56C1-408C-BF17-0DD25602A5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E1DE3-13F8-4FB1-A1FA-5CE4E9A2125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87A23-5414-453C-B650-785EA950F8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Administrator\桌面\图片\彩色商务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29"/>
          <a:stretch>
            <a:fillRect/>
          </a:stretch>
        </p:blipFill>
        <p:spPr bwMode="auto">
          <a:xfrm>
            <a:off x="0" y="0"/>
            <a:ext cx="26130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C:\Documents and Settings\Administrator\桌面\图片\彩色商务3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1" r="51428"/>
          <a:stretch>
            <a:fillRect/>
          </a:stretch>
        </p:blipFill>
        <p:spPr bwMode="auto">
          <a:xfrm>
            <a:off x="2511425" y="0"/>
            <a:ext cx="1930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:\Documents and Settings\Administrator\桌面\图片\彩色商务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59" r="42699"/>
          <a:stretch>
            <a:fillRect/>
          </a:stretch>
        </p:blipFill>
        <p:spPr bwMode="auto">
          <a:xfrm>
            <a:off x="4321175" y="0"/>
            <a:ext cx="9001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C:\Documents and Settings\Administrator\桌面\图片\彩色商务5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4" r="37460"/>
          <a:stretch>
            <a:fillRect/>
          </a:stretch>
        </p:blipFill>
        <p:spPr bwMode="auto">
          <a:xfrm>
            <a:off x="5075238" y="0"/>
            <a:ext cx="6238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:\Documents and Settings\Administrator\桌面\图片\彩色商务6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7" r="35078"/>
          <a:stretch>
            <a:fillRect/>
          </a:stretch>
        </p:blipFill>
        <p:spPr bwMode="auto">
          <a:xfrm>
            <a:off x="5510213" y="0"/>
            <a:ext cx="40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C:\Documents and Settings\Administrator\桌面\图片\彩色商务7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1" r="33968"/>
          <a:stretch>
            <a:fillRect/>
          </a:stretch>
        </p:blipFill>
        <p:spPr bwMode="auto">
          <a:xfrm>
            <a:off x="5815013" y="0"/>
            <a:ext cx="203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260350"/>
            <a:ext cx="9144000" cy="619283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rgbClr val="FFFF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9144000" cy="188913"/>
          </a:xfrm>
          <a:prstGeom prst="rect">
            <a:avLst/>
          </a:prstGeom>
          <a:solidFill>
            <a:srgbClr val="E0F8F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16EA5-BB43-40C9-8C53-E5EEFB889BAB}" type="datetimeFigureOut">
              <a:rPr lang="zh-CN" altLang="en-US"/>
            </a:fld>
            <a:endParaRPr lang="zh-CN" altLang="en-US"/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1DC7C6-68AD-4938-977D-16759D9B74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Administrator\桌面\图片\彩色商务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29"/>
          <a:stretch>
            <a:fillRect/>
          </a:stretch>
        </p:blipFill>
        <p:spPr bwMode="auto">
          <a:xfrm>
            <a:off x="0" y="0"/>
            <a:ext cx="26130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C:\Documents and Settings\Administrator\桌面\图片\彩色商务3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1" r="51428"/>
          <a:stretch>
            <a:fillRect/>
          </a:stretch>
        </p:blipFill>
        <p:spPr bwMode="auto">
          <a:xfrm>
            <a:off x="2511425" y="0"/>
            <a:ext cx="1930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:\Documents and Settings\Administrator\桌面\图片\彩色商务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59" r="42699"/>
          <a:stretch>
            <a:fillRect/>
          </a:stretch>
        </p:blipFill>
        <p:spPr bwMode="auto">
          <a:xfrm>
            <a:off x="4321175" y="0"/>
            <a:ext cx="9001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C:\Documents and Settings\Administrator\桌面\图片\彩色商务5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4" r="37460"/>
          <a:stretch>
            <a:fillRect/>
          </a:stretch>
        </p:blipFill>
        <p:spPr bwMode="auto">
          <a:xfrm>
            <a:off x="5075238" y="0"/>
            <a:ext cx="6238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:\Documents and Settings\Administrator\桌面\图片\彩色商务6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7" r="35078"/>
          <a:stretch>
            <a:fillRect/>
          </a:stretch>
        </p:blipFill>
        <p:spPr bwMode="auto">
          <a:xfrm>
            <a:off x="5510213" y="0"/>
            <a:ext cx="40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C:\Documents and Settings\Administrator\桌面\图片\彩色商务7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1" r="33968"/>
          <a:stretch>
            <a:fillRect/>
          </a:stretch>
        </p:blipFill>
        <p:spPr bwMode="auto">
          <a:xfrm>
            <a:off x="5815013" y="0"/>
            <a:ext cx="203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rgbClr val="FFFF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88913"/>
          </a:xfrm>
          <a:prstGeom prst="rect">
            <a:avLst/>
          </a:prstGeom>
          <a:solidFill>
            <a:srgbClr val="E0F8F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2B26E-565C-4A67-B1DC-F325AE110CE7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B03148-1A23-4FD1-9BC7-E1EE7FFC1B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A4264-9C08-4B00-88C3-539300B7E44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69A52-B18F-4CC3-86BF-A21CDD7D0B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B454B-3499-4C5D-9A1B-20154593AA5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3FB2B-761F-433D-BB90-EA7E151669B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A23E5-9E5A-4C7A-B52D-E58FE12ED02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885B4-D875-4704-869A-4237123607D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7.png"/><Relationship Id="rId18" Type="http://schemas.openxmlformats.org/officeDocument/2006/relationships/image" Target="../media/image6.png"/><Relationship Id="rId17" Type="http://schemas.openxmlformats.org/officeDocument/2006/relationships/image" Target="../media/image5.png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7A86554-0DB2-4FB6-ACA6-8AF6CB4AD6F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9EB6E28-AB2B-4977-A5D2-0D39EC61CAB5}" type="slidenum">
              <a:rPr lang="zh-CN" altLang="en-US"/>
            </a:fld>
            <a:endParaRPr lang="zh-CN" altLang="en-US"/>
          </a:p>
        </p:txBody>
      </p:sp>
      <p:pic>
        <p:nvPicPr>
          <p:cNvPr id="1029" name="Picture 2" descr="C:\Documents and Settings\Administrator\桌面\图片\彩色商务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29"/>
          <a:stretch>
            <a:fillRect/>
          </a:stretch>
        </p:blipFill>
        <p:spPr bwMode="auto">
          <a:xfrm>
            <a:off x="0" y="0"/>
            <a:ext cx="26130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3" descr="C:\Documents and Settings\Administrator\桌面\图片\彩色商务3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1" r="51428"/>
          <a:stretch>
            <a:fillRect/>
          </a:stretch>
        </p:blipFill>
        <p:spPr bwMode="auto">
          <a:xfrm>
            <a:off x="2511425" y="0"/>
            <a:ext cx="1930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4" descr="C:\Documents and Settings\Administrator\桌面\图片\彩色商务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59" r="42699"/>
          <a:stretch>
            <a:fillRect/>
          </a:stretch>
        </p:blipFill>
        <p:spPr bwMode="auto">
          <a:xfrm>
            <a:off x="4321175" y="0"/>
            <a:ext cx="9001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5" descr="C:\Documents and Settings\Administrator\桌面\图片\彩色商务5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4" r="37460"/>
          <a:stretch>
            <a:fillRect/>
          </a:stretch>
        </p:blipFill>
        <p:spPr bwMode="auto">
          <a:xfrm>
            <a:off x="5075238" y="0"/>
            <a:ext cx="6238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6" descr="C:\Documents and Settings\Administrator\桌面\图片\彩色商务6.pn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7" r="35078"/>
          <a:stretch>
            <a:fillRect/>
          </a:stretch>
        </p:blipFill>
        <p:spPr bwMode="auto">
          <a:xfrm>
            <a:off x="5510213" y="0"/>
            <a:ext cx="40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7" descr="C:\Documents and Settings\Administrator\桌面\图片\彩色商务7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1" r="33968"/>
          <a:stretch>
            <a:fillRect/>
          </a:stretch>
        </p:blipFill>
        <p:spPr bwMode="auto">
          <a:xfrm>
            <a:off x="5815013" y="0"/>
            <a:ext cx="203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/>
          <p:cNvSpPr/>
          <p:nvPr userDrawn="1"/>
        </p:nvSpPr>
        <p:spPr>
          <a:xfrm>
            <a:off x="0" y="260350"/>
            <a:ext cx="9144000" cy="619283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-28575" y="547688"/>
            <a:ext cx="9172575" cy="474662"/>
          </a:xfrm>
          <a:prstGeom prst="rect">
            <a:avLst/>
          </a:prstGeom>
          <a:solidFill>
            <a:srgbClr val="FC7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7" name="Picture 13" descr="C:\Documents and Settings\Administrator\桌面\图片\彩色商务9.png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9" t="38451" r="11389" b="4770"/>
          <a:stretch>
            <a:fillRect/>
          </a:stretch>
        </p:blipFill>
        <p:spPr bwMode="auto">
          <a:xfrm>
            <a:off x="7667625" y="200025"/>
            <a:ext cx="98425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 userDrawn="1"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rgbClr val="FFFF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0" y="0"/>
            <a:ext cx="9144000" cy="188913"/>
          </a:xfrm>
          <a:prstGeom prst="rect">
            <a:avLst/>
          </a:prstGeom>
          <a:solidFill>
            <a:srgbClr val="E0F8F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4513" y="0"/>
            <a:ext cx="9171883" cy="6858000"/>
          </a:xfrm>
          <a:prstGeom prst="rect">
            <a:avLst/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92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2" descr="C:\Documents and Settings\Administrator\桌面\图片\彩色商务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29"/>
          <a:stretch>
            <a:fillRect/>
          </a:stretch>
        </p:blipFill>
        <p:spPr bwMode="auto">
          <a:xfrm>
            <a:off x="0" y="0"/>
            <a:ext cx="26130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Documents and Settings\Administrator\桌面\图片\彩色商务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1" r="51428"/>
          <a:stretch>
            <a:fillRect/>
          </a:stretch>
        </p:blipFill>
        <p:spPr bwMode="auto">
          <a:xfrm>
            <a:off x="2511425" y="0"/>
            <a:ext cx="1930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C:\Documents and Settings\Administrator\桌面\图片\彩色商务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59" r="42699"/>
          <a:stretch>
            <a:fillRect/>
          </a:stretch>
        </p:blipFill>
        <p:spPr bwMode="auto">
          <a:xfrm>
            <a:off x="4321175" y="0"/>
            <a:ext cx="9001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C:\Documents and Settings\Administrator\桌面\图片\彩色商务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4" r="37460"/>
          <a:stretch>
            <a:fillRect/>
          </a:stretch>
        </p:blipFill>
        <p:spPr bwMode="auto">
          <a:xfrm>
            <a:off x="5075238" y="0"/>
            <a:ext cx="6238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C:\Documents and Settings\Administrator\桌面\图片\彩色商务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7" r="35078"/>
          <a:stretch>
            <a:fillRect/>
          </a:stretch>
        </p:blipFill>
        <p:spPr bwMode="auto">
          <a:xfrm>
            <a:off x="5510213" y="0"/>
            <a:ext cx="40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C:\Documents and Settings\Administrator\桌面\图片\彩色商务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1" r="33968"/>
          <a:stretch>
            <a:fillRect/>
          </a:stretch>
        </p:blipFill>
        <p:spPr bwMode="auto">
          <a:xfrm>
            <a:off x="5815013" y="0"/>
            <a:ext cx="203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rgbClr val="FFFF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8613" y="361950"/>
            <a:ext cx="5113337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000">
                <a:latin typeface="Arial Black" panose="020B0A04020102020204" pitchFamily="34" charset="0"/>
              </a:rPr>
              <a:t>POWERPOINT</a:t>
            </a:r>
            <a:endParaRPr lang="en-US" altLang="zh-CN" sz="5000">
              <a:latin typeface="Arial Black" panose="020B0A04020102020204" pitchFamily="34" charset="0"/>
            </a:endParaRPr>
          </a:p>
          <a:p>
            <a:pPr eaLnBrk="1" hangingPunct="1"/>
            <a:r>
              <a:rPr lang="en-US" altLang="zh-CN" sz="3400">
                <a:solidFill>
                  <a:schemeClr val="bg1"/>
                </a:solidFill>
                <a:latin typeface="Arial Black" panose="020B0A04020102020204" pitchFamily="34" charset="0"/>
              </a:rPr>
              <a:t>Template</a:t>
            </a:r>
            <a:endParaRPr lang="zh-CN" altLang="en-US" sz="34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矩形 14"/>
          <p:cNvSpPr/>
          <p:nvPr/>
        </p:nvSpPr>
        <p:spPr>
          <a:xfrm>
            <a:off x="5961063" y="4941888"/>
            <a:ext cx="3195637" cy="1916112"/>
          </a:xfrm>
          <a:custGeom>
            <a:avLst/>
            <a:gdLst>
              <a:gd name="connsiteX0" fmla="*/ 0 w 2570290"/>
              <a:gd name="connsiteY0" fmla="*/ 0 h 1916832"/>
              <a:gd name="connsiteX1" fmla="*/ 2570290 w 2570290"/>
              <a:gd name="connsiteY1" fmla="*/ 0 h 1916832"/>
              <a:gd name="connsiteX2" fmla="*/ 2570290 w 2570290"/>
              <a:gd name="connsiteY2" fmla="*/ 1916832 h 1916832"/>
              <a:gd name="connsiteX3" fmla="*/ 0 w 2570290"/>
              <a:gd name="connsiteY3" fmla="*/ 1916832 h 1916832"/>
              <a:gd name="connsiteX4" fmla="*/ 0 w 2570290"/>
              <a:gd name="connsiteY4" fmla="*/ 0 h 1916832"/>
              <a:gd name="connsiteX0-1" fmla="*/ 0 w 2596484"/>
              <a:gd name="connsiteY0-2" fmla="*/ 0 h 1916832"/>
              <a:gd name="connsiteX1-3" fmla="*/ 2596484 w 2596484"/>
              <a:gd name="connsiteY1-4" fmla="*/ 0 h 1916832"/>
              <a:gd name="connsiteX2-5" fmla="*/ 2570290 w 2596484"/>
              <a:gd name="connsiteY2-6" fmla="*/ 1916832 h 1916832"/>
              <a:gd name="connsiteX3-7" fmla="*/ 0 w 2596484"/>
              <a:gd name="connsiteY3-8" fmla="*/ 1916832 h 1916832"/>
              <a:gd name="connsiteX4-9" fmla="*/ 0 w 2596484"/>
              <a:gd name="connsiteY4-10" fmla="*/ 0 h 1916832"/>
              <a:gd name="connsiteX0-11" fmla="*/ 0 w 2598865"/>
              <a:gd name="connsiteY0-12" fmla="*/ 0 h 1916832"/>
              <a:gd name="connsiteX1-13" fmla="*/ 2596484 w 2598865"/>
              <a:gd name="connsiteY1-14" fmla="*/ 0 h 1916832"/>
              <a:gd name="connsiteX2-15" fmla="*/ 2598865 w 2598865"/>
              <a:gd name="connsiteY2-16" fmla="*/ 1916832 h 1916832"/>
              <a:gd name="connsiteX3-17" fmla="*/ 0 w 2598865"/>
              <a:gd name="connsiteY3-18" fmla="*/ 1916832 h 1916832"/>
              <a:gd name="connsiteX4-19" fmla="*/ 0 w 2598865"/>
              <a:gd name="connsiteY4-20" fmla="*/ 0 h 19168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98865" h="1916832">
                <a:moveTo>
                  <a:pt x="0" y="0"/>
                </a:moveTo>
                <a:lnTo>
                  <a:pt x="2596484" y="0"/>
                </a:lnTo>
                <a:cubicBezTo>
                  <a:pt x="2597278" y="638944"/>
                  <a:pt x="2598071" y="1277888"/>
                  <a:pt x="2598865" y="1916832"/>
                </a:cubicBezTo>
                <a:lnTo>
                  <a:pt x="0" y="191683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0"/>
            <a:ext cx="9144000" cy="188913"/>
          </a:xfrm>
          <a:prstGeom prst="rect">
            <a:avLst/>
          </a:prstGeom>
          <a:solidFill>
            <a:srgbClr val="E0F8F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294438" y="6157913"/>
            <a:ext cx="295275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适用于商务演讲及相关类别演示</a:t>
            </a:r>
            <a:endParaRPr lang="zh-CN" altLang="en-US" sz="1200" spc="3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96063" y="1100138"/>
            <a:ext cx="26638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上海锐普广告有限公司</a:t>
            </a:r>
            <a:endParaRPr lang="zh-CN" altLang="en-US" sz="1600" b="1" spc="3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64200" y="1403350"/>
            <a:ext cx="3529013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8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Shanghai </a:t>
            </a:r>
            <a:r>
              <a:rPr lang="en-US" altLang="zh-CN" sz="1000" kern="800" dirty="0" err="1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Rapidesign</a:t>
            </a:r>
            <a:r>
              <a:rPr lang="en-US" altLang="zh-CN" sz="1000" kern="8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Advertisement  Co., Ltd.</a:t>
            </a:r>
            <a:endParaRPr lang="zh-CN" altLang="en-US" sz="1000" kern="800" dirty="0">
              <a:solidFill>
                <a:schemeClr val="bg1">
                  <a:lumMod val="8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89488" y="3525838"/>
            <a:ext cx="4373562" cy="1873250"/>
          </a:xfrm>
          <a:prstGeom prst="rect">
            <a:avLst/>
          </a:prstGeom>
          <a:solidFill>
            <a:srgbClr val="FC7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4"/>
          <p:cNvSpPr/>
          <p:nvPr/>
        </p:nvSpPr>
        <p:spPr>
          <a:xfrm>
            <a:off x="-14288" y="4941888"/>
            <a:ext cx="2598738" cy="1916112"/>
          </a:xfrm>
          <a:custGeom>
            <a:avLst/>
            <a:gdLst>
              <a:gd name="connsiteX0" fmla="*/ 0 w 2570290"/>
              <a:gd name="connsiteY0" fmla="*/ 0 h 1916832"/>
              <a:gd name="connsiteX1" fmla="*/ 2570290 w 2570290"/>
              <a:gd name="connsiteY1" fmla="*/ 0 h 1916832"/>
              <a:gd name="connsiteX2" fmla="*/ 2570290 w 2570290"/>
              <a:gd name="connsiteY2" fmla="*/ 1916832 h 1916832"/>
              <a:gd name="connsiteX3" fmla="*/ 0 w 2570290"/>
              <a:gd name="connsiteY3" fmla="*/ 1916832 h 1916832"/>
              <a:gd name="connsiteX4" fmla="*/ 0 w 2570290"/>
              <a:gd name="connsiteY4" fmla="*/ 0 h 1916832"/>
              <a:gd name="connsiteX0-1" fmla="*/ 0 w 2596484"/>
              <a:gd name="connsiteY0-2" fmla="*/ 0 h 1916832"/>
              <a:gd name="connsiteX1-3" fmla="*/ 2596484 w 2596484"/>
              <a:gd name="connsiteY1-4" fmla="*/ 0 h 1916832"/>
              <a:gd name="connsiteX2-5" fmla="*/ 2570290 w 2596484"/>
              <a:gd name="connsiteY2-6" fmla="*/ 1916832 h 1916832"/>
              <a:gd name="connsiteX3-7" fmla="*/ 0 w 2596484"/>
              <a:gd name="connsiteY3-8" fmla="*/ 1916832 h 1916832"/>
              <a:gd name="connsiteX4-9" fmla="*/ 0 w 2596484"/>
              <a:gd name="connsiteY4-10" fmla="*/ 0 h 1916832"/>
              <a:gd name="connsiteX0-11" fmla="*/ 0 w 2598865"/>
              <a:gd name="connsiteY0-12" fmla="*/ 0 h 1916832"/>
              <a:gd name="connsiteX1-13" fmla="*/ 2596484 w 2598865"/>
              <a:gd name="connsiteY1-14" fmla="*/ 0 h 1916832"/>
              <a:gd name="connsiteX2-15" fmla="*/ 2598865 w 2598865"/>
              <a:gd name="connsiteY2-16" fmla="*/ 1916832 h 1916832"/>
              <a:gd name="connsiteX3-17" fmla="*/ 0 w 2598865"/>
              <a:gd name="connsiteY3-18" fmla="*/ 1916832 h 1916832"/>
              <a:gd name="connsiteX4-19" fmla="*/ 0 w 2598865"/>
              <a:gd name="connsiteY4-20" fmla="*/ 0 h 19168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98865" h="1916832">
                <a:moveTo>
                  <a:pt x="0" y="0"/>
                </a:moveTo>
                <a:lnTo>
                  <a:pt x="2596484" y="0"/>
                </a:lnTo>
                <a:cubicBezTo>
                  <a:pt x="2597278" y="638944"/>
                  <a:pt x="2598071" y="1277888"/>
                  <a:pt x="2598865" y="1916832"/>
                </a:cubicBezTo>
                <a:lnTo>
                  <a:pt x="0" y="1916832"/>
                </a:lnTo>
                <a:lnTo>
                  <a:pt x="0" y="0"/>
                </a:lnTo>
                <a:close/>
              </a:path>
            </a:pathLst>
          </a:custGeom>
          <a:solidFill>
            <a:srgbClr val="FC7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45"/>
          <p:cNvSpPr/>
          <p:nvPr/>
        </p:nvSpPr>
        <p:spPr>
          <a:xfrm>
            <a:off x="2589213" y="4941888"/>
            <a:ext cx="1727200" cy="1916112"/>
          </a:xfrm>
          <a:custGeom>
            <a:avLst/>
            <a:gdLst>
              <a:gd name="connsiteX0" fmla="*/ 0 w 1708150"/>
              <a:gd name="connsiteY0" fmla="*/ 0 h 1916832"/>
              <a:gd name="connsiteX1" fmla="*/ 1708150 w 1708150"/>
              <a:gd name="connsiteY1" fmla="*/ 0 h 1916832"/>
              <a:gd name="connsiteX2" fmla="*/ 1708150 w 1708150"/>
              <a:gd name="connsiteY2" fmla="*/ 1916832 h 1916832"/>
              <a:gd name="connsiteX3" fmla="*/ 0 w 1708150"/>
              <a:gd name="connsiteY3" fmla="*/ 1916832 h 1916832"/>
              <a:gd name="connsiteX4" fmla="*/ 0 w 1708150"/>
              <a:gd name="connsiteY4" fmla="*/ 0 h 1916832"/>
              <a:gd name="connsiteX0-1" fmla="*/ 0 w 1722437"/>
              <a:gd name="connsiteY0-2" fmla="*/ 0 h 1916832"/>
              <a:gd name="connsiteX1-3" fmla="*/ 1708150 w 1722437"/>
              <a:gd name="connsiteY1-4" fmla="*/ 0 h 1916832"/>
              <a:gd name="connsiteX2-5" fmla="*/ 1722437 w 1722437"/>
              <a:gd name="connsiteY2-6" fmla="*/ 1916832 h 1916832"/>
              <a:gd name="connsiteX3-7" fmla="*/ 0 w 1722437"/>
              <a:gd name="connsiteY3-8" fmla="*/ 1916832 h 1916832"/>
              <a:gd name="connsiteX4-9" fmla="*/ 0 w 1722437"/>
              <a:gd name="connsiteY4-10" fmla="*/ 0 h 1916832"/>
              <a:gd name="connsiteX0-11" fmla="*/ 0 w 1727200"/>
              <a:gd name="connsiteY0-12" fmla="*/ 0 h 1916832"/>
              <a:gd name="connsiteX1-13" fmla="*/ 1727200 w 1727200"/>
              <a:gd name="connsiteY1-14" fmla="*/ 0 h 1916832"/>
              <a:gd name="connsiteX2-15" fmla="*/ 1722437 w 1727200"/>
              <a:gd name="connsiteY2-16" fmla="*/ 1916832 h 1916832"/>
              <a:gd name="connsiteX3-17" fmla="*/ 0 w 1727200"/>
              <a:gd name="connsiteY3-18" fmla="*/ 1916832 h 1916832"/>
              <a:gd name="connsiteX4-19" fmla="*/ 0 w 1727200"/>
              <a:gd name="connsiteY4-20" fmla="*/ 0 h 19168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27200" h="1916832">
                <a:moveTo>
                  <a:pt x="0" y="0"/>
                </a:moveTo>
                <a:lnTo>
                  <a:pt x="1727200" y="0"/>
                </a:lnTo>
                <a:cubicBezTo>
                  <a:pt x="1725612" y="638944"/>
                  <a:pt x="1724025" y="1277888"/>
                  <a:pt x="1722437" y="1916832"/>
                </a:cubicBezTo>
                <a:lnTo>
                  <a:pt x="0" y="1916832"/>
                </a:lnTo>
                <a:lnTo>
                  <a:pt x="0" y="0"/>
                </a:lnTo>
                <a:close/>
              </a:path>
            </a:pathLst>
          </a:custGeom>
          <a:solidFill>
            <a:srgbClr val="F1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319588" y="4941888"/>
            <a:ext cx="854075" cy="1916112"/>
          </a:xfrm>
          <a:prstGeom prst="rect">
            <a:avLst/>
          </a:prstGeom>
          <a:solidFill>
            <a:srgbClr val="02D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180013" y="4941888"/>
            <a:ext cx="442912" cy="1916112"/>
          </a:xfrm>
          <a:prstGeom prst="rect">
            <a:avLst/>
          </a:prstGeom>
          <a:solidFill>
            <a:srgbClr val="01E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622925" y="4941888"/>
            <a:ext cx="233363" cy="1916112"/>
          </a:xfrm>
          <a:prstGeom prst="rect">
            <a:avLst/>
          </a:prstGeom>
          <a:solidFill>
            <a:srgbClr val="0091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49"/>
          <p:cNvSpPr/>
          <p:nvPr/>
        </p:nvSpPr>
        <p:spPr>
          <a:xfrm>
            <a:off x="5856288" y="4941888"/>
            <a:ext cx="117475" cy="1916112"/>
          </a:xfrm>
          <a:custGeom>
            <a:avLst/>
            <a:gdLst>
              <a:gd name="connsiteX0" fmla="*/ 0 w 155129"/>
              <a:gd name="connsiteY0" fmla="*/ 0 h 1916832"/>
              <a:gd name="connsiteX1" fmla="*/ 155129 w 155129"/>
              <a:gd name="connsiteY1" fmla="*/ 0 h 1916832"/>
              <a:gd name="connsiteX2" fmla="*/ 155129 w 155129"/>
              <a:gd name="connsiteY2" fmla="*/ 1916832 h 1916832"/>
              <a:gd name="connsiteX3" fmla="*/ 0 w 155129"/>
              <a:gd name="connsiteY3" fmla="*/ 1916832 h 1916832"/>
              <a:gd name="connsiteX4" fmla="*/ 0 w 155129"/>
              <a:gd name="connsiteY4" fmla="*/ 0 h 1916832"/>
              <a:gd name="connsiteX0-1" fmla="*/ 0 w 155129"/>
              <a:gd name="connsiteY0-2" fmla="*/ 0 h 1916832"/>
              <a:gd name="connsiteX1-3" fmla="*/ 117029 w 155129"/>
              <a:gd name="connsiteY1-4" fmla="*/ 0 h 1916832"/>
              <a:gd name="connsiteX2-5" fmla="*/ 155129 w 155129"/>
              <a:gd name="connsiteY2-6" fmla="*/ 1916832 h 1916832"/>
              <a:gd name="connsiteX3-7" fmla="*/ 0 w 155129"/>
              <a:gd name="connsiteY3-8" fmla="*/ 1916832 h 1916832"/>
              <a:gd name="connsiteX4-9" fmla="*/ 0 w 155129"/>
              <a:gd name="connsiteY4-10" fmla="*/ 0 h 1916832"/>
              <a:gd name="connsiteX0-11" fmla="*/ 0 w 117029"/>
              <a:gd name="connsiteY0-12" fmla="*/ 0 h 1916832"/>
              <a:gd name="connsiteX1-13" fmla="*/ 117029 w 117029"/>
              <a:gd name="connsiteY1-14" fmla="*/ 0 h 1916832"/>
              <a:gd name="connsiteX2-15" fmla="*/ 113854 w 117029"/>
              <a:gd name="connsiteY2-16" fmla="*/ 1916832 h 1916832"/>
              <a:gd name="connsiteX3-17" fmla="*/ 0 w 117029"/>
              <a:gd name="connsiteY3-18" fmla="*/ 1916832 h 1916832"/>
              <a:gd name="connsiteX4-19" fmla="*/ 0 w 117029"/>
              <a:gd name="connsiteY4-20" fmla="*/ 0 h 19168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7029" h="1916832">
                <a:moveTo>
                  <a:pt x="0" y="0"/>
                </a:moveTo>
                <a:lnTo>
                  <a:pt x="117029" y="0"/>
                </a:lnTo>
                <a:cubicBezTo>
                  <a:pt x="115971" y="638944"/>
                  <a:pt x="114912" y="1277888"/>
                  <a:pt x="113854" y="1916832"/>
                </a:cubicBezTo>
                <a:lnTo>
                  <a:pt x="0" y="1916832"/>
                </a:lnTo>
                <a:lnTo>
                  <a:pt x="0" y="0"/>
                </a:lnTo>
                <a:close/>
              </a:path>
            </a:pathLst>
          </a:custGeom>
          <a:solidFill>
            <a:srgbClr val="1B0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6" name="Picture 13" descr="C:\Documents and Settings\Administrator\桌面\图片\彩色商务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9" t="38451" r="11389" b="4770"/>
          <a:stretch>
            <a:fillRect/>
          </a:stretch>
        </p:blipFill>
        <p:spPr bwMode="auto">
          <a:xfrm>
            <a:off x="4259263" y="2459038"/>
            <a:ext cx="3417887" cy="389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7.51445E-7 L -1.38889E-6 -0.72694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3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10800000">
                                      <p:cBhvr>
                                        <p:cTn id="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38889E-6 -0.72778 L -1.38889E-6 0.0074 " pathEditMode="relative" rAng="0" ptsTypes="AA">
                                      <p:cBhvr>
                                        <p:cTn id="10" dur="4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75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6 -7.51445E-7 L -0.00364 -0.72694 " pathEditMode="relative" rAng="0" ptsTypes="AA">
                                      <p:cBhvr>
                                        <p:cTn id="14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3634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1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364 -0.72778 L -0.00364 -0.00325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22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2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77778E-6 -7.51445E-7 L 2.77778E-6 -0.72694 " pathEditMode="relative" rAng="0" ptsTypes="AA">
                                      <p:cBhvr>
                                        <p:cTn id="2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34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2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77778E-6 -0.72778 L 2.77778E-6 0.0074 " pathEditMode="relative" rAng="0" ptsTypes="AA">
                                      <p:cBhvr>
                                        <p:cTn id="26" dur="4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75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2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5E-6 -7.51445E-7 L 5E-6 -0.72694 " pathEditMode="relative" rAng="0" ptsTypes="AA">
                                      <p:cBhvr>
                                        <p:cTn id="3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34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32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138 -0.72778 L -0.00348 -0.00325 " pathEditMode="relative" rAng="0" ptsTypes="AA">
                                      <p:cBhvr>
                                        <p:cTn id="34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622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8" presetClass="emph" presetSubtype="0" fill="hold" grpId="3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3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-7.51445E-7 L -4.16667E-6 -0.72694 " pathEditMode="relative" rAng="0" ptsTypes="AA">
                                      <p:cBhvr>
                                        <p:cTn id="3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34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4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173 -0.72778 L -0.00173 0.0074 " pathEditMode="relative" rAng="0" ptsTypes="AA">
                                      <p:cBhvr>
                                        <p:cTn id="42" dur="4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75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8" presetClass="emph" presetSubtype="0" fill="hold" grpId="3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4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-7.51445E-7 L 5E-6 -0.72694 " pathEditMode="relative" rAng="0" ptsTypes="AA">
                                      <p:cBhvr>
                                        <p:cTn id="4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34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10800000">
                                      <p:cBhvr>
                                        <p:cTn id="4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5E-6 -0.72778 L 5E-6 0.0074 " pathEditMode="relative" rAng="0" ptsTypes="AA">
                                      <p:cBhvr>
                                        <p:cTn id="50" dur="4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75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5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3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4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4" nodeType="withEffect">
                                  <p:stCondLst>
                                    <p:cond delay="5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4" nodeType="withEffect">
                                  <p:stCondLst>
                                    <p:cond delay="6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4" nodeType="withEffect">
                                  <p:stCondLst>
                                    <p:cond delay="7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8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6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38889E-6 -7.51445E-7 L -1.38889E-6 -0.72694 " pathEditMode="relative" rAng="0" ptsTypes="AA">
                                      <p:cBhvr>
                                        <p:cTn id="9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347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0800000">
                                      <p:cBhvr>
                                        <p:cTn id="98" dur="4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640" decel="100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640" decel="100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40" decel="100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40" decel="100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0" accel="10000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0" accel="10000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640" decel="100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640" decel="100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40" decel="100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40" decel="100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60" accel="10000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0" accel="10000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allAtOnce"/>
      <p:bldP spid="14" grpId="0" animBg="1"/>
      <p:bldP spid="15" grpId="0"/>
      <p:bldP spid="16" grpId="0"/>
      <p:bldP spid="18" grpId="0"/>
      <p:bldP spid="19" grpId="0" animBg="1"/>
      <p:bldP spid="22" grpId="0" animBg="1"/>
      <p:bldP spid="22" grpId="1" animBg="1"/>
      <p:bldP spid="22" grpId="2" animBg="1"/>
      <p:bldP spid="22" grpId="3" animBg="1"/>
      <p:bldP spid="22" grpId="4" animBg="1"/>
      <p:bldP spid="23" grpId="0" animBg="1"/>
      <p:bldP spid="23" grpId="1" animBg="1"/>
      <p:bldP spid="23" grpId="2" animBg="1"/>
      <p:bldP spid="23" grpId="3" animBg="1"/>
      <p:bldP spid="23" grpId="4" animBg="1"/>
      <p:bldP spid="24" grpId="0" animBg="1"/>
      <p:bldP spid="24" grpId="1" animBg="1"/>
      <p:bldP spid="24" grpId="2" animBg="1"/>
      <p:bldP spid="24" grpId="3" animBg="1"/>
      <p:bldP spid="24" grpId="4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Documents and Settings\Administrator\桌面\图片\彩色商务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29"/>
          <a:stretch>
            <a:fillRect/>
          </a:stretch>
        </p:blipFill>
        <p:spPr bwMode="auto">
          <a:xfrm>
            <a:off x="0" y="0"/>
            <a:ext cx="26130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C:\Documents and Settings\Administrator\桌面\图片\彩色商务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1" r="51428"/>
          <a:stretch>
            <a:fillRect/>
          </a:stretch>
        </p:blipFill>
        <p:spPr bwMode="auto">
          <a:xfrm>
            <a:off x="2511425" y="0"/>
            <a:ext cx="1930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C:\Documents and Settings\Administrator\桌面\图片\彩色商务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59" r="42699"/>
          <a:stretch>
            <a:fillRect/>
          </a:stretch>
        </p:blipFill>
        <p:spPr bwMode="auto">
          <a:xfrm>
            <a:off x="4321175" y="0"/>
            <a:ext cx="9001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C:\Documents and Settings\Administrator\桌面\图片\彩色商务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4" r="37460"/>
          <a:stretch>
            <a:fillRect/>
          </a:stretch>
        </p:blipFill>
        <p:spPr bwMode="auto">
          <a:xfrm>
            <a:off x="5075238" y="0"/>
            <a:ext cx="6238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 descr="C:\Documents and Settings\Administrator\桌面\图片\彩色商务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7" r="35078"/>
          <a:stretch>
            <a:fillRect/>
          </a:stretch>
        </p:blipFill>
        <p:spPr bwMode="auto">
          <a:xfrm>
            <a:off x="5510213" y="0"/>
            <a:ext cx="40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 descr="C:\Documents and Settings\Administrator\桌面\图片\彩色商务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1" r="33968"/>
          <a:stretch>
            <a:fillRect/>
          </a:stretch>
        </p:blipFill>
        <p:spPr bwMode="auto">
          <a:xfrm>
            <a:off x="5815013" y="0"/>
            <a:ext cx="203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5732463"/>
            <a:ext cx="9144000" cy="1125537"/>
          </a:xfrm>
          <a:prstGeom prst="rect">
            <a:avLst/>
          </a:prstGeom>
          <a:solidFill>
            <a:srgbClr val="FFFF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8613" y="361950"/>
            <a:ext cx="5113337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000">
                <a:latin typeface="Arial Black" panose="020B0A04020102020204" pitchFamily="34" charset="0"/>
              </a:rPr>
              <a:t>POWERPOINT</a:t>
            </a:r>
            <a:endParaRPr lang="en-US" altLang="zh-CN" sz="5000">
              <a:latin typeface="Arial Black" panose="020B0A04020102020204" pitchFamily="34" charset="0"/>
            </a:endParaRPr>
          </a:p>
          <a:p>
            <a:pPr eaLnBrk="1" hangingPunct="1"/>
            <a:r>
              <a:rPr lang="en-US" altLang="zh-CN" sz="3400">
                <a:solidFill>
                  <a:schemeClr val="bg1"/>
                </a:solidFill>
                <a:latin typeface="Arial Black" panose="020B0A04020102020204" pitchFamily="34" charset="0"/>
              </a:rPr>
              <a:t>Template</a:t>
            </a:r>
            <a:endParaRPr lang="zh-CN" altLang="en-US" sz="34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0"/>
            <a:ext cx="9144000" cy="188913"/>
          </a:xfrm>
          <a:prstGeom prst="rect">
            <a:avLst/>
          </a:prstGeom>
          <a:solidFill>
            <a:srgbClr val="E0F8F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94438" y="6157913"/>
            <a:ext cx="295275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适用于商务演讲及相关类别演示</a:t>
            </a:r>
            <a:endParaRPr lang="zh-CN" altLang="en-US" sz="1200" spc="3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96063" y="1100138"/>
            <a:ext cx="26638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上海锐普广告有限公司</a:t>
            </a:r>
            <a:endParaRPr lang="zh-CN" altLang="en-US" sz="1600" b="1" spc="3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64200" y="1403350"/>
            <a:ext cx="3529013" cy="2460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8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Shanghai </a:t>
            </a:r>
            <a:r>
              <a:rPr lang="en-US" altLang="zh-CN" sz="1000" kern="800" dirty="0" err="1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Rapidesign</a:t>
            </a:r>
            <a:r>
              <a:rPr lang="en-US" altLang="zh-CN" sz="1000" kern="8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Advertisement  Co., Ltd.</a:t>
            </a:r>
            <a:endParaRPr lang="zh-CN" altLang="en-US" sz="1000" kern="800" dirty="0">
              <a:solidFill>
                <a:schemeClr val="bg1">
                  <a:lumMod val="8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89488" y="3525838"/>
            <a:ext cx="4373562" cy="1873250"/>
          </a:xfrm>
          <a:prstGeom prst="rect">
            <a:avLst/>
          </a:prstGeom>
          <a:solidFill>
            <a:srgbClr val="FC7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8" name="Picture 13" descr="C:\Documents and Settings\Administrator\桌面\图片\彩色商务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9" t="38451" r="11389" b="4770"/>
          <a:stretch>
            <a:fillRect/>
          </a:stretch>
        </p:blipFill>
        <p:spPr bwMode="auto">
          <a:xfrm>
            <a:off x="4259263" y="2459038"/>
            <a:ext cx="3417887" cy="389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20" accel="100000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320" accel="100000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" decel="10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" decel="10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20" accel="100000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20" accel="100000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20" accel="100000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20" accel="100000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" decel="100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" decel="100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20" accel="100000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20" accel="100000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20" accel="100000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20" accel="100000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" decel="1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" decel="1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20" accel="100000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20" accel="100000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3" dur="400" fill="hold"/>
                                        <p:tgtEl>
                                          <p:spTgt spid="1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5" dur="400" fill="hold"/>
                                        <p:tgtEl>
                                          <p:spTgt spid="1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" presetClass="exit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3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4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6" grpId="0"/>
      <p:bldP spid="17" grpId="0" animBg="1"/>
      <p:bldP spid="1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60350"/>
            <a:ext cx="9144000" cy="619283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165850"/>
            <a:ext cx="9144000" cy="692150"/>
          </a:xfrm>
          <a:prstGeom prst="rect">
            <a:avLst/>
          </a:prstGeom>
          <a:solidFill>
            <a:srgbClr val="FFFFE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28575" y="547688"/>
            <a:ext cx="9172575" cy="474662"/>
          </a:xfrm>
          <a:prstGeom prst="rect">
            <a:avLst/>
          </a:prstGeom>
          <a:solidFill>
            <a:srgbClr val="FC7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" name="Picture 13" descr="C:\Documents and Settings\Administrator\桌面\图片\彩色商务9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9" t="38451" r="11389" b="4770"/>
          <a:stretch>
            <a:fillRect/>
          </a:stretch>
        </p:blipFill>
        <p:spPr bwMode="auto">
          <a:xfrm>
            <a:off x="7667625" y="200025"/>
            <a:ext cx="98425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300788" y="530225"/>
            <a:ext cx="10890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前言</a:t>
            </a:r>
            <a:endParaRPr lang="zh-CN" altLang="en-US" sz="2800" b="1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728663" y="1668463"/>
            <a:ext cx="7686675" cy="4064000"/>
            <a:chOff x="1935919" y="1290127"/>
            <a:chExt cx="5783776" cy="4064580"/>
          </a:xfrm>
        </p:grpSpPr>
        <p:sp>
          <p:nvSpPr>
            <p:cNvPr id="11272" name="TextBox 9"/>
            <p:cNvSpPr txBox="1">
              <a:spLocks noChangeArrowheads="1"/>
            </p:cNvSpPr>
            <p:nvPr/>
          </p:nvSpPr>
          <p:spPr bwMode="auto">
            <a:xfrm>
              <a:off x="1958974" y="1290127"/>
              <a:ext cx="5760721" cy="2123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领跑者。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</a:pP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年专业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制作经验，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件经典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案例，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客户满意率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锐普以不同于传统的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制作模式，创造全新的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培训清晰美观、创意、有效、超值、保密，我们为数百家客户带来意想不到的价值。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3" name="TextBox 10"/>
            <p:cNvSpPr txBox="1">
              <a:spLocks noChangeArrowheads="1"/>
            </p:cNvSpPr>
            <p:nvPr/>
          </p:nvSpPr>
          <p:spPr bwMode="auto">
            <a:xfrm>
              <a:off x="1935919" y="3323382"/>
              <a:ext cx="5783776" cy="203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en-US" altLang="zh-CN" sz="1400"/>
                <a:t>RAPIDPPT, the leader of professional PPT designer in China.</a:t>
              </a:r>
              <a:endParaRPr lang="en-US" altLang="zh-CN" sz="1400"/>
            </a:p>
            <a:p>
              <a:pPr algn="just" eaLnBrk="1" hangingPunct="1">
                <a:lnSpc>
                  <a:spcPct val="150000"/>
                </a:lnSpc>
              </a:pPr>
              <a:r>
                <a:rPr lang="en-US" altLang="zh-CN" sz="1000"/>
                <a:t> </a:t>
              </a:r>
              <a:endParaRPr lang="zh-CN" altLang="zh-CN" sz="1000"/>
            </a:p>
            <a:p>
              <a:pPr algn="just" eaLnBrk="1" hangingPunct="1">
                <a:lnSpc>
                  <a:spcPct val="150000"/>
                </a:lnSpc>
              </a:pPr>
              <a:r>
                <a:rPr lang="en-US" altLang="zh-CN" sz="1000"/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zh-CN" altLang="zh-CN" sz="1000"/>
            </a:p>
            <a:p>
              <a:pPr algn="just" eaLnBrk="1" hangingPunct="1">
                <a:lnSpc>
                  <a:spcPct val="150000"/>
                </a:lnSpc>
              </a:pPr>
              <a:r>
                <a:rPr lang="en-US" altLang="zh-CN" sz="1000"/>
                <a:t>Here we got China’s largest original PPT material, and the strongest PPT producing team. We got the training for everyone who wants to rapidly improve their PPT skills. </a:t>
              </a:r>
              <a:endParaRPr lang="zh-CN" altLang="zh-CN" sz="1000"/>
            </a:p>
            <a:p>
              <a:pPr algn="just" eaLnBrk="1" hangingPunct="1">
                <a:lnSpc>
                  <a:spcPct val="150000"/>
                </a:lnSpc>
              </a:pPr>
              <a:r>
                <a:rPr lang="en-US" altLang="zh-CN" sz="1000"/>
                <a:t>Our PPT is clear, beautiful, creative, valuable which have brought unexpected value to our hundreds of clients </a:t>
              </a:r>
              <a:endParaRPr lang="zh-CN" altLang="zh-CN" sz="1000"/>
            </a:p>
            <a:p>
              <a:pPr algn="just" eaLnBrk="1" hangingPunct="1">
                <a:lnSpc>
                  <a:spcPct val="150000"/>
                </a:lnSpc>
              </a:pPr>
              <a:endParaRPr lang="zh-CN" altLang="en-US" sz="1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4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300788" y="530225"/>
            <a:ext cx="10890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目录</a:t>
            </a:r>
            <a:endParaRPr lang="zh-CN" altLang="en-US" sz="2800" b="1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728663" y="1668463"/>
            <a:ext cx="7686675" cy="4064000"/>
            <a:chOff x="1935919" y="1290127"/>
            <a:chExt cx="5783776" cy="4064580"/>
          </a:xfrm>
        </p:grpSpPr>
        <p:sp>
          <p:nvSpPr>
            <p:cNvPr id="12312" name="TextBox 5"/>
            <p:cNvSpPr txBox="1">
              <a:spLocks noChangeArrowheads="1"/>
            </p:cNvSpPr>
            <p:nvPr/>
          </p:nvSpPr>
          <p:spPr bwMode="auto">
            <a:xfrm>
              <a:off x="1958974" y="1290127"/>
              <a:ext cx="5760721" cy="2123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领跑者。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</a:pP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年专业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制作经验，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件经典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案例，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客户满意率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锐普以不同于传统的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制作模式，创造全新的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培训清晰美观、创意、有效、超值、保密，我们为数百家客户带来意想不到的价值。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3" name="TextBox 6"/>
            <p:cNvSpPr txBox="1">
              <a:spLocks noChangeArrowheads="1"/>
            </p:cNvSpPr>
            <p:nvPr/>
          </p:nvSpPr>
          <p:spPr bwMode="auto">
            <a:xfrm>
              <a:off x="1935919" y="3323382"/>
              <a:ext cx="5783776" cy="203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en-US" altLang="zh-CN" sz="1400"/>
                <a:t>RAPIDPPT, the leader of professional PPT designer in China.</a:t>
              </a:r>
              <a:endParaRPr lang="en-US" altLang="zh-CN" sz="1400"/>
            </a:p>
            <a:p>
              <a:pPr algn="just" eaLnBrk="1" hangingPunct="1">
                <a:lnSpc>
                  <a:spcPct val="150000"/>
                </a:lnSpc>
              </a:pPr>
              <a:r>
                <a:rPr lang="en-US" altLang="zh-CN" sz="1000"/>
                <a:t> </a:t>
              </a:r>
              <a:endParaRPr lang="zh-CN" altLang="zh-CN" sz="1000"/>
            </a:p>
            <a:p>
              <a:pPr algn="just" eaLnBrk="1" hangingPunct="1">
                <a:lnSpc>
                  <a:spcPct val="150000"/>
                </a:lnSpc>
              </a:pPr>
              <a:r>
                <a:rPr lang="en-US" altLang="zh-CN" sz="1000"/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zh-CN" altLang="zh-CN" sz="1000"/>
            </a:p>
            <a:p>
              <a:pPr algn="just" eaLnBrk="1" hangingPunct="1">
                <a:lnSpc>
                  <a:spcPct val="150000"/>
                </a:lnSpc>
              </a:pPr>
              <a:r>
                <a:rPr lang="en-US" altLang="zh-CN" sz="1000"/>
                <a:t>Here we got China’s largest original PPT material, and the strongest PPT producing team. We got the training for everyone who wants to rapidly improve their PPT skills. </a:t>
              </a:r>
              <a:endParaRPr lang="zh-CN" altLang="zh-CN" sz="1000"/>
            </a:p>
            <a:p>
              <a:pPr algn="just" eaLnBrk="1" hangingPunct="1">
                <a:lnSpc>
                  <a:spcPct val="150000"/>
                </a:lnSpc>
              </a:pPr>
              <a:r>
                <a:rPr lang="en-US" altLang="zh-CN" sz="1000"/>
                <a:t>Our PPT is clear, beautiful, creative, valuable which have brought unexpected value to our hundreds of clients </a:t>
              </a:r>
              <a:endParaRPr lang="zh-CN" altLang="zh-CN" sz="1000"/>
            </a:p>
            <a:p>
              <a:pPr algn="just" eaLnBrk="1" hangingPunct="1">
                <a:lnSpc>
                  <a:spcPct val="150000"/>
                </a:lnSpc>
              </a:pPr>
              <a:endParaRPr lang="zh-CN" altLang="en-US" sz="1000"/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0" y="1803400"/>
            <a:ext cx="9144000" cy="514350"/>
            <a:chOff x="0" y="1803925"/>
            <a:chExt cx="9144000" cy="513219"/>
          </a:xfrm>
        </p:grpSpPr>
        <p:sp>
          <p:nvSpPr>
            <p:cNvPr id="9" name="矩形 8"/>
            <p:cNvSpPr/>
            <p:nvPr/>
          </p:nvSpPr>
          <p:spPr>
            <a:xfrm>
              <a:off x="0" y="1803925"/>
              <a:ext cx="9144000" cy="5132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09" name="TextBox 9"/>
            <p:cNvSpPr txBox="1">
              <a:spLocks noChangeArrowheads="1"/>
            </p:cNvSpPr>
            <p:nvPr/>
          </p:nvSpPr>
          <p:spPr bwMode="auto">
            <a:xfrm>
              <a:off x="3524803" y="1891257"/>
              <a:ext cx="2123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308850" y="1803925"/>
              <a:ext cx="1128713" cy="513219"/>
            </a:xfrm>
            <a:prstGeom prst="rect">
              <a:avLst/>
            </a:prstGeom>
            <a:solidFill>
              <a:srgbClr val="0091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11" name="TextBox 11"/>
            <p:cNvSpPr txBox="1">
              <a:spLocks noChangeArrowheads="1"/>
            </p:cNvSpPr>
            <p:nvPr/>
          </p:nvSpPr>
          <p:spPr bwMode="auto">
            <a:xfrm>
              <a:off x="7390489" y="1860479"/>
              <a:ext cx="9658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0" y="2698750"/>
            <a:ext cx="9144000" cy="512763"/>
            <a:chOff x="0" y="2698253"/>
            <a:chExt cx="9144000" cy="513220"/>
          </a:xfrm>
        </p:grpSpPr>
        <p:sp>
          <p:nvSpPr>
            <p:cNvPr id="14" name="矩形 13"/>
            <p:cNvSpPr/>
            <p:nvPr/>
          </p:nvSpPr>
          <p:spPr>
            <a:xfrm>
              <a:off x="0" y="2698253"/>
              <a:ext cx="9144000" cy="5132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08850" y="2698253"/>
              <a:ext cx="1128713" cy="513220"/>
            </a:xfrm>
            <a:prstGeom prst="rect">
              <a:avLst/>
            </a:prstGeom>
            <a:solidFill>
              <a:srgbClr val="01E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06" name="TextBox 15"/>
            <p:cNvSpPr txBox="1">
              <a:spLocks noChangeArrowheads="1"/>
            </p:cNvSpPr>
            <p:nvPr/>
          </p:nvSpPr>
          <p:spPr bwMode="auto">
            <a:xfrm>
              <a:off x="7390489" y="2754808"/>
              <a:ext cx="9658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7" name="TextBox 16"/>
            <p:cNvSpPr txBox="1">
              <a:spLocks noChangeArrowheads="1"/>
            </p:cNvSpPr>
            <p:nvPr/>
          </p:nvSpPr>
          <p:spPr bwMode="auto">
            <a:xfrm>
              <a:off x="3524803" y="2785586"/>
              <a:ext cx="2123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0" y="3592513"/>
            <a:ext cx="9144000" cy="512762"/>
            <a:chOff x="0" y="3592582"/>
            <a:chExt cx="9144000" cy="513219"/>
          </a:xfrm>
        </p:grpSpPr>
        <p:sp>
          <p:nvSpPr>
            <p:cNvPr id="19" name="矩形 18"/>
            <p:cNvSpPr/>
            <p:nvPr/>
          </p:nvSpPr>
          <p:spPr>
            <a:xfrm>
              <a:off x="0" y="3592582"/>
              <a:ext cx="9144000" cy="5132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308850" y="3592582"/>
              <a:ext cx="1128713" cy="513219"/>
            </a:xfrm>
            <a:prstGeom prst="rect">
              <a:avLst/>
            </a:prstGeom>
            <a:solidFill>
              <a:srgbClr val="02D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02" name="TextBox 20"/>
            <p:cNvSpPr txBox="1">
              <a:spLocks noChangeArrowheads="1"/>
            </p:cNvSpPr>
            <p:nvPr/>
          </p:nvSpPr>
          <p:spPr bwMode="auto">
            <a:xfrm>
              <a:off x="7390489" y="3649136"/>
              <a:ext cx="9658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3" name="TextBox 21"/>
            <p:cNvSpPr txBox="1">
              <a:spLocks noChangeArrowheads="1"/>
            </p:cNvSpPr>
            <p:nvPr/>
          </p:nvSpPr>
          <p:spPr bwMode="auto">
            <a:xfrm>
              <a:off x="3524803" y="3679914"/>
              <a:ext cx="2123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0" y="4486275"/>
            <a:ext cx="9144000" cy="514350"/>
            <a:chOff x="0" y="4486910"/>
            <a:chExt cx="9144000" cy="513220"/>
          </a:xfrm>
        </p:grpSpPr>
        <p:sp>
          <p:nvSpPr>
            <p:cNvPr id="24" name="矩形 23"/>
            <p:cNvSpPr/>
            <p:nvPr/>
          </p:nvSpPr>
          <p:spPr>
            <a:xfrm>
              <a:off x="0" y="4486910"/>
              <a:ext cx="9144000" cy="5132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7308850" y="4486910"/>
              <a:ext cx="1128713" cy="513220"/>
            </a:xfrm>
            <a:prstGeom prst="rect">
              <a:avLst/>
            </a:prstGeom>
            <a:solidFill>
              <a:srgbClr val="F1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298" name="TextBox 25"/>
            <p:cNvSpPr txBox="1">
              <a:spLocks noChangeArrowheads="1"/>
            </p:cNvSpPr>
            <p:nvPr/>
          </p:nvSpPr>
          <p:spPr bwMode="auto">
            <a:xfrm>
              <a:off x="7390489" y="4543465"/>
              <a:ext cx="9658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9" name="TextBox 26"/>
            <p:cNvSpPr txBox="1">
              <a:spLocks noChangeArrowheads="1"/>
            </p:cNvSpPr>
            <p:nvPr/>
          </p:nvSpPr>
          <p:spPr bwMode="auto">
            <a:xfrm>
              <a:off x="3524803" y="4574243"/>
              <a:ext cx="2123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0" y="1803400"/>
            <a:ext cx="9144000" cy="514350"/>
            <a:chOff x="0" y="1803925"/>
            <a:chExt cx="9144000" cy="513219"/>
          </a:xfrm>
        </p:grpSpPr>
        <p:sp>
          <p:nvSpPr>
            <p:cNvPr id="3" name="矩形 2"/>
            <p:cNvSpPr/>
            <p:nvPr/>
          </p:nvSpPr>
          <p:spPr>
            <a:xfrm>
              <a:off x="0" y="1803925"/>
              <a:ext cx="9144000" cy="5132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37" name="TextBox 3"/>
            <p:cNvSpPr txBox="1">
              <a:spLocks noChangeArrowheads="1"/>
            </p:cNvSpPr>
            <p:nvPr/>
          </p:nvSpPr>
          <p:spPr bwMode="auto">
            <a:xfrm>
              <a:off x="3524803" y="1891257"/>
              <a:ext cx="2123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308850" y="1803925"/>
              <a:ext cx="1128713" cy="513219"/>
            </a:xfrm>
            <a:prstGeom prst="rect">
              <a:avLst/>
            </a:prstGeom>
            <a:solidFill>
              <a:srgbClr val="0091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39" name="TextBox 5"/>
            <p:cNvSpPr txBox="1">
              <a:spLocks noChangeArrowheads="1"/>
            </p:cNvSpPr>
            <p:nvPr/>
          </p:nvSpPr>
          <p:spPr bwMode="auto">
            <a:xfrm>
              <a:off x="7390489" y="1860479"/>
              <a:ext cx="9658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0" y="2698750"/>
            <a:ext cx="9144000" cy="512763"/>
            <a:chOff x="0" y="2698253"/>
            <a:chExt cx="9144000" cy="513220"/>
          </a:xfrm>
        </p:grpSpPr>
        <p:sp>
          <p:nvSpPr>
            <p:cNvPr id="8" name="矩形 7"/>
            <p:cNvSpPr/>
            <p:nvPr/>
          </p:nvSpPr>
          <p:spPr>
            <a:xfrm>
              <a:off x="0" y="2698253"/>
              <a:ext cx="9144000" cy="5132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308850" y="2698253"/>
              <a:ext cx="1128713" cy="513220"/>
            </a:xfrm>
            <a:prstGeom prst="rect">
              <a:avLst/>
            </a:prstGeom>
            <a:solidFill>
              <a:srgbClr val="01E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34" name="TextBox 9"/>
            <p:cNvSpPr txBox="1">
              <a:spLocks noChangeArrowheads="1"/>
            </p:cNvSpPr>
            <p:nvPr/>
          </p:nvSpPr>
          <p:spPr bwMode="auto">
            <a:xfrm>
              <a:off x="7390489" y="2754808"/>
              <a:ext cx="9658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5" name="TextBox 10"/>
            <p:cNvSpPr txBox="1">
              <a:spLocks noChangeArrowheads="1"/>
            </p:cNvSpPr>
            <p:nvPr/>
          </p:nvSpPr>
          <p:spPr bwMode="auto">
            <a:xfrm>
              <a:off x="3524803" y="2785586"/>
              <a:ext cx="2123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0" y="3592513"/>
            <a:ext cx="9144000" cy="512762"/>
            <a:chOff x="0" y="3592582"/>
            <a:chExt cx="9144000" cy="513219"/>
          </a:xfrm>
        </p:grpSpPr>
        <p:sp>
          <p:nvSpPr>
            <p:cNvPr id="13" name="矩形 12"/>
            <p:cNvSpPr/>
            <p:nvPr/>
          </p:nvSpPr>
          <p:spPr>
            <a:xfrm>
              <a:off x="0" y="3592582"/>
              <a:ext cx="9144000" cy="5132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308850" y="3592582"/>
              <a:ext cx="1128713" cy="513219"/>
            </a:xfrm>
            <a:prstGeom prst="rect">
              <a:avLst/>
            </a:prstGeom>
            <a:solidFill>
              <a:srgbClr val="02D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30" name="TextBox 14"/>
            <p:cNvSpPr txBox="1">
              <a:spLocks noChangeArrowheads="1"/>
            </p:cNvSpPr>
            <p:nvPr/>
          </p:nvSpPr>
          <p:spPr bwMode="auto">
            <a:xfrm>
              <a:off x="7390489" y="3649136"/>
              <a:ext cx="9658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1" name="TextBox 15"/>
            <p:cNvSpPr txBox="1">
              <a:spLocks noChangeArrowheads="1"/>
            </p:cNvSpPr>
            <p:nvPr/>
          </p:nvSpPr>
          <p:spPr bwMode="auto">
            <a:xfrm>
              <a:off x="3524803" y="3679914"/>
              <a:ext cx="2123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0" y="4486275"/>
            <a:ext cx="9144000" cy="514350"/>
            <a:chOff x="0" y="4486910"/>
            <a:chExt cx="9144000" cy="513220"/>
          </a:xfrm>
        </p:grpSpPr>
        <p:sp>
          <p:nvSpPr>
            <p:cNvPr id="18" name="矩形 17"/>
            <p:cNvSpPr/>
            <p:nvPr/>
          </p:nvSpPr>
          <p:spPr>
            <a:xfrm>
              <a:off x="0" y="4486910"/>
              <a:ext cx="9144000" cy="5132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308850" y="4486910"/>
              <a:ext cx="1128713" cy="513220"/>
            </a:xfrm>
            <a:prstGeom prst="rect">
              <a:avLst/>
            </a:prstGeom>
            <a:solidFill>
              <a:srgbClr val="F1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26" name="TextBox 19"/>
            <p:cNvSpPr txBox="1">
              <a:spLocks noChangeArrowheads="1"/>
            </p:cNvSpPr>
            <p:nvPr/>
          </p:nvSpPr>
          <p:spPr bwMode="auto">
            <a:xfrm>
              <a:off x="7390489" y="4543465"/>
              <a:ext cx="9658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7" name="TextBox 20"/>
            <p:cNvSpPr txBox="1">
              <a:spLocks noChangeArrowheads="1"/>
            </p:cNvSpPr>
            <p:nvPr/>
          </p:nvSpPr>
          <p:spPr bwMode="auto">
            <a:xfrm>
              <a:off x="3524803" y="4574243"/>
              <a:ext cx="2123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867400" y="530225"/>
            <a:ext cx="15224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过渡页</a:t>
            </a:r>
            <a:endParaRPr lang="zh-CN" altLang="en-US" sz="2800" b="1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 bwMode="auto">
          <a:xfrm>
            <a:off x="0" y="3171825"/>
            <a:ext cx="9144000" cy="514350"/>
            <a:chOff x="0" y="1803925"/>
            <a:chExt cx="9144000" cy="513219"/>
          </a:xfrm>
        </p:grpSpPr>
        <p:sp>
          <p:nvSpPr>
            <p:cNvPr id="24" name="矩形 23"/>
            <p:cNvSpPr/>
            <p:nvPr/>
          </p:nvSpPr>
          <p:spPr>
            <a:xfrm>
              <a:off x="0" y="1803925"/>
              <a:ext cx="9144000" cy="513219"/>
            </a:xfrm>
            <a:prstGeom prst="rect">
              <a:avLst/>
            </a:prstGeom>
            <a:solidFill>
              <a:srgbClr val="FC77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21" name="TextBox 24"/>
            <p:cNvSpPr txBox="1">
              <a:spLocks noChangeArrowheads="1"/>
            </p:cNvSpPr>
            <p:nvPr/>
          </p:nvSpPr>
          <p:spPr bwMode="auto">
            <a:xfrm>
              <a:off x="3524803" y="1891257"/>
              <a:ext cx="2123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308850" y="1803925"/>
              <a:ext cx="1128713" cy="513219"/>
            </a:xfrm>
            <a:prstGeom prst="rect">
              <a:avLst/>
            </a:prstGeom>
            <a:solidFill>
              <a:srgbClr val="0091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23" name="TextBox 26"/>
            <p:cNvSpPr txBox="1">
              <a:spLocks noChangeArrowheads="1"/>
            </p:cNvSpPr>
            <p:nvPr/>
          </p:nvSpPr>
          <p:spPr bwMode="auto">
            <a:xfrm>
              <a:off x="7390489" y="1860479"/>
              <a:ext cx="9658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4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4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0" y="3171825"/>
            <a:ext cx="9144000" cy="514350"/>
            <a:chOff x="0" y="1803925"/>
            <a:chExt cx="9144000" cy="513219"/>
          </a:xfrm>
        </p:grpSpPr>
        <p:sp>
          <p:nvSpPr>
            <p:cNvPr id="3" name="矩形 2"/>
            <p:cNvSpPr/>
            <p:nvPr/>
          </p:nvSpPr>
          <p:spPr>
            <a:xfrm>
              <a:off x="0" y="1803925"/>
              <a:ext cx="9144000" cy="513219"/>
            </a:xfrm>
            <a:prstGeom prst="rect">
              <a:avLst/>
            </a:prstGeom>
            <a:solidFill>
              <a:srgbClr val="FC77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382" name="TextBox 3"/>
            <p:cNvSpPr txBox="1">
              <a:spLocks noChangeArrowheads="1"/>
            </p:cNvSpPr>
            <p:nvPr/>
          </p:nvSpPr>
          <p:spPr bwMode="auto">
            <a:xfrm>
              <a:off x="3524803" y="1891257"/>
              <a:ext cx="2123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308850" y="1803925"/>
              <a:ext cx="1128713" cy="513219"/>
            </a:xfrm>
            <a:prstGeom prst="rect">
              <a:avLst/>
            </a:prstGeom>
            <a:solidFill>
              <a:srgbClr val="0091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384" name="TextBox 5"/>
            <p:cNvSpPr txBox="1">
              <a:spLocks noChangeArrowheads="1"/>
            </p:cNvSpPr>
            <p:nvPr/>
          </p:nvSpPr>
          <p:spPr bwMode="auto">
            <a:xfrm>
              <a:off x="7390489" y="1860479"/>
              <a:ext cx="9658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796925" y="1484313"/>
            <a:ext cx="7550150" cy="4811712"/>
            <a:chOff x="797595" y="1484784"/>
            <a:chExt cx="7548810" cy="4810655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821404" y="1546682"/>
              <a:ext cx="0" cy="4504335"/>
            </a:xfrm>
            <a:prstGeom prst="line">
              <a:avLst/>
            </a:prstGeom>
            <a:ln w="3175">
              <a:solidFill>
                <a:srgbClr val="02D8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42" name="组合 8"/>
            <p:cNvGrpSpPr/>
            <p:nvPr/>
          </p:nvGrpSpPr>
          <p:grpSpPr bwMode="auto">
            <a:xfrm>
              <a:off x="1260027" y="1712590"/>
              <a:ext cx="7086378" cy="4582849"/>
              <a:chOff x="1260027" y="1712590"/>
              <a:chExt cx="7086378" cy="4582849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881294" y="4562458"/>
                <a:ext cx="5453252" cy="356595"/>
              </a:xfrm>
              <a:prstGeom prst="rect">
                <a:avLst/>
              </a:prstGeom>
              <a:solidFill>
                <a:srgbClr val="01E2E5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 extrusionH="76200" contourW="6350">
                <a:extrusionClr>
                  <a:schemeClr val="tx1">
                    <a:lumMod val="50000"/>
                    <a:lumOff val="50000"/>
                  </a:schemeClr>
                </a:extrusionClr>
                <a:contourClr>
                  <a:schemeClr val="bg1">
                    <a:lumMod val="8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881294" y="4000941"/>
                <a:ext cx="5453252" cy="356595"/>
              </a:xfrm>
              <a:prstGeom prst="rect">
                <a:avLst/>
              </a:prstGeom>
              <a:solidFill>
                <a:srgbClr val="0091E4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 extrusionH="76200" contourW="6350">
                <a:extrusionClr>
                  <a:schemeClr val="tx1">
                    <a:lumMod val="50000"/>
                    <a:lumOff val="50000"/>
                  </a:schemeClr>
                </a:extrusionClr>
                <a:contourClr>
                  <a:schemeClr val="bg1">
                    <a:lumMod val="8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881294" y="3102386"/>
                <a:ext cx="5453252" cy="356595"/>
              </a:xfrm>
              <a:prstGeom prst="rect">
                <a:avLst/>
              </a:prstGeom>
              <a:solidFill>
                <a:srgbClr val="F1DD0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 extrusionH="76200" contourW="6350">
                <a:extrusionClr>
                  <a:schemeClr val="tx1">
                    <a:lumMod val="50000"/>
                    <a:lumOff val="50000"/>
                  </a:schemeClr>
                </a:extrusionClr>
                <a:contourClr>
                  <a:schemeClr val="bg1">
                    <a:lumMod val="8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81294" y="3537367"/>
                <a:ext cx="5453252" cy="356595"/>
              </a:xfrm>
              <a:prstGeom prst="rect">
                <a:avLst/>
              </a:prstGeom>
              <a:solidFill>
                <a:srgbClr val="02D802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 extrusionH="76200" contourW="6350">
                <a:extrusionClr>
                  <a:schemeClr val="tx1">
                    <a:lumMod val="50000"/>
                    <a:lumOff val="50000"/>
                  </a:schemeClr>
                </a:extrusionClr>
                <a:contourClr>
                  <a:schemeClr val="bg1">
                    <a:lumMod val="8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881294" y="2636747"/>
                <a:ext cx="5453252" cy="356595"/>
              </a:xfrm>
              <a:prstGeom prst="rect">
                <a:avLst/>
              </a:prstGeom>
              <a:solidFill>
                <a:srgbClr val="FC7701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 extrusionH="76200" contourW="6350">
                <a:extrusionClr>
                  <a:schemeClr val="tx1">
                    <a:lumMod val="50000"/>
                    <a:lumOff val="50000"/>
                  </a:schemeClr>
                </a:extrusionClr>
                <a:contourClr>
                  <a:schemeClr val="bg1">
                    <a:lumMod val="8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59" name="TextBox 15"/>
              <p:cNvSpPr txBox="1">
                <a:spLocks noChangeArrowheads="1"/>
              </p:cNvSpPr>
              <p:nvPr/>
            </p:nvSpPr>
            <p:spPr bwMode="auto">
              <a:xfrm>
                <a:off x="6372123" y="4024790"/>
                <a:ext cx="1974282" cy="332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添加文本（</a:t>
                </a:r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21 %</a:t>
                </a:r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4360" name="组合 16"/>
              <p:cNvGrpSpPr/>
              <p:nvPr/>
            </p:nvGrpSpPr>
            <p:grpSpPr bwMode="auto">
              <a:xfrm>
                <a:off x="1260027" y="1712590"/>
                <a:ext cx="4576703" cy="4582849"/>
                <a:chOff x="1682813" y="1619680"/>
                <a:chExt cx="3809931" cy="3815047"/>
              </a:xfrm>
            </p:grpSpPr>
            <p:sp>
              <p:nvSpPr>
                <p:cNvPr id="22" name="饼形 25"/>
                <p:cNvSpPr/>
                <p:nvPr/>
              </p:nvSpPr>
              <p:spPr>
                <a:xfrm rot="18900000">
                  <a:off x="1694246" y="2884728"/>
                  <a:ext cx="1722974" cy="1662124"/>
                </a:xfrm>
                <a:custGeom>
                  <a:avLst/>
                  <a:gdLst>
                    <a:gd name="connsiteX0" fmla="*/ 21689 w 3700157"/>
                    <a:gd name="connsiteY0" fmla="*/ 2132536 h 3700156"/>
                    <a:gd name="connsiteX1" fmla="*/ 751139 w 3700157"/>
                    <a:gd name="connsiteY1" fmla="*/ 361750 h 3700156"/>
                    <a:gd name="connsiteX2" fmla="*/ 1850079 w 3700157"/>
                    <a:gd name="connsiteY2" fmla="*/ 1850078 h 3700156"/>
                    <a:gd name="connsiteX3" fmla="*/ 21689 w 3700157"/>
                    <a:gd name="connsiteY3" fmla="*/ 2132536 h 3700156"/>
                    <a:gd name="connsiteX0-1" fmla="*/ 21558 w 1853315"/>
                    <a:gd name="connsiteY0-2" fmla="*/ 1720272 h 1720272"/>
                    <a:gd name="connsiteX1-3" fmla="*/ 754375 w 1853315"/>
                    <a:gd name="connsiteY1-4" fmla="*/ 0 h 1720272"/>
                    <a:gd name="connsiteX2-5" fmla="*/ 1853315 w 1853315"/>
                    <a:gd name="connsiteY2-6" fmla="*/ 1488328 h 1720272"/>
                    <a:gd name="connsiteX3-7" fmla="*/ 21558 w 1853315"/>
                    <a:gd name="connsiteY3-8" fmla="*/ 1720272 h 1720272"/>
                    <a:gd name="connsiteX0-9" fmla="*/ 21558 w 1846579"/>
                    <a:gd name="connsiteY0-10" fmla="*/ 1720272 h 1720272"/>
                    <a:gd name="connsiteX1-11" fmla="*/ 754375 w 1846579"/>
                    <a:gd name="connsiteY1-12" fmla="*/ 0 h 1720272"/>
                    <a:gd name="connsiteX2-13" fmla="*/ 1846579 w 1846579"/>
                    <a:gd name="connsiteY2-14" fmla="*/ 1468123 h 1720272"/>
                    <a:gd name="connsiteX3-15" fmla="*/ 21558 w 1846579"/>
                    <a:gd name="connsiteY3-16" fmla="*/ 1720272 h 1720272"/>
                    <a:gd name="connsiteX0-17" fmla="*/ 21558 w 1715243"/>
                    <a:gd name="connsiteY0-18" fmla="*/ 1720272 h 1720272"/>
                    <a:gd name="connsiteX1-19" fmla="*/ 754375 w 1715243"/>
                    <a:gd name="connsiteY1-20" fmla="*/ 0 h 1720272"/>
                    <a:gd name="connsiteX2-21" fmla="*/ 1715243 w 1715243"/>
                    <a:gd name="connsiteY2-22" fmla="*/ 1505166 h 1720272"/>
                    <a:gd name="connsiteX3-23" fmla="*/ 21558 w 1715243"/>
                    <a:gd name="connsiteY3-24" fmla="*/ 1720272 h 1720272"/>
                    <a:gd name="connsiteX0-25" fmla="*/ 24939 w 1718624"/>
                    <a:gd name="connsiteY0-26" fmla="*/ 1663023 h 1663023"/>
                    <a:gd name="connsiteX1-27" fmla="*/ 700507 w 1718624"/>
                    <a:gd name="connsiteY1-28" fmla="*/ 0 h 1663023"/>
                    <a:gd name="connsiteX2-29" fmla="*/ 1718624 w 1718624"/>
                    <a:gd name="connsiteY2-30" fmla="*/ 1447917 h 1663023"/>
                    <a:gd name="connsiteX3-31" fmla="*/ 24939 w 1718624"/>
                    <a:gd name="connsiteY3-32" fmla="*/ 1663023 h 1663023"/>
                    <a:gd name="connsiteX0-33" fmla="*/ 24939 w 1705153"/>
                    <a:gd name="connsiteY0-34" fmla="*/ 1663023 h 1663023"/>
                    <a:gd name="connsiteX1-35" fmla="*/ 700507 w 1705153"/>
                    <a:gd name="connsiteY1-36" fmla="*/ 0 h 1663023"/>
                    <a:gd name="connsiteX2-37" fmla="*/ 1705153 w 1705153"/>
                    <a:gd name="connsiteY2-38" fmla="*/ 1407506 h 1663023"/>
                    <a:gd name="connsiteX3-39" fmla="*/ 24939 w 1705153"/>
                    <a:gd name="connsiteY3-40" fmla="*/ 1663023 h 1663023"/>
                    <a:gd name="connsiteX0-41" fmla="*/ 24939 w 1721992"/>
                    <a:gd name="connsiteY0-42" fmla="*/ 1663023 h 1663023"/>
                    <a:gd name="connsiteX1-43" fmla="*/ 700507 w 1721992"/>
                    <a:gd name="connsiteY1-44" fmla="*/ 0 h 1663023"/>
                    <a:gd name="connsiteX2-45" fmla="*/ 1721992 w 1721992"/>
                    <a:gd name="connsiteY2-46" fmla="*/ 1424344 h 1663023"/>
                    <a:gd name="connsiteX3-47" fmla="*/ 24939 w 1721992"/>
                    <a:gd name="connsiteY3-48" fmla="*/ 1663023 h 166302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721992" h="1663023">
                      <a:moveTo>
                        <a:pt x="24939" y="1663023"/>
                      </a:moveTo>
                      <a:cubicBezTo>
                        <a:pt x="-80108" y="983042"/>
                        <a:pt x="146994" y="408698"/>
                        <a:pt x="700507" y="0"/>
                      </a:cubicBezTo>
                      <a:lnTo>
                        <a:pt x="1721992" y="1424344"/>
                      </a:lnTo>
                      <a:lnTo>
                        <a:pt x="24939" y="1663023"/>
                      </a:lnTo>
                      <a:close/>
                    </a:path>
                  </a:pathLst>
                </a:custGeom>
                <a:solidFill>
                  <a:srgbClr val="02D802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0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饼形 22"/>
                <p:cNvSpPr/>
                <p:nvPr/>
              </p:nvSpPr>
              <p:spPr>
                <a:xfrm rot="13500000">
                  <a:off x="2290868" y="2233961"/>
                  <a:ext cx="2593599" cy="2592388"/>
                </a:xfrm>
                <a:prstGeom prst="pie">
                  <a:avLst>
                    <a:gd name="adj1" fmla="val 13503887"/>
                    <a:gd name="adj2" fmla="val 15765525"/>
                  </a:avLst>
                </a:prstGeom>
                <a:solidFill>
                  <a:srgbClr val="01E2E5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0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367" name="组合 23"/>
                <p:cNvGrpSpPr/>
                <p:nvPr/>
              </p:nvGrpSpPr>
              <p:grpSpPr bwMode="auto">
                <a:xfrm>
                  <a:off x="1682813" y="1619680"/>
                  <a:ext cx="3809931" cy="3815047"/>
                  <a:chOff x="5419788" y="2265358"/>
                  <a:chExt cx="2073147" cy="2075931"/>
                </a:xfrm>
              </p:grpSpPr>
              <p:sp>
                <p:nvSpPr>
                  <p:cNvPr id="34" name="饼形 33"/>
                  <p:cNvSpPr/>
                  <p:nvPr/>
                </p:nvSpPr>
                <p:spPr>
                  <a:xfrm rot="5400000">
                    <a:off x="5419942" y="2265291"/>
                    <a:ext cx="2072718" cy="2073525"/>
                  </a:xfrm>
                  <a:prstGeom prst="pie">
                    <a:avLst>
                      <a:gd name="adj1" fmla="val 10807031"/>
                      <a:gd name="adj2" fmla="val 16200000"/>
                    </a:avLst>
                  </a:prstGeom>
                  <a:solidFill>
                    <a:srgbClr val="FC7701"/>
                  </a:solidFill>
                  <a:ln w="317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" name="饼形 34"/>
                  <p:cNvSpPr/>
                  <p:nvPr/>
                </p:nvSpPr>
                <p:spPr>
                  <a:xfrm rot="5400000">
                    <a:off x="5419942" y="2268167"/>
                    <a:ext cx="2072718" cy="2073525"/>
                  </a:xfrm>
                  <a:prstGeom prst="pie">
                    <a:avLst>
                      <a:gd name="adj1" fmla="val 1527186"/>
                      <a:gd name="adj2" fmla="val 3017171"/>
                    </a:avLst>
                  </a:prstGeom>
                  <a:noFill/>
                  <a:ln w="317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5" name="饼形 24"/>
                <p:cNvSpPr/>
                <p:nvPr/>
              </p:nvSpPr>
              <p:spPr>
                <a:xfrm rot="8100000">
                  <a:off x="2072137" y="2010065"/>
                  <a:ext cx="3031060" cy="3029610"/>
                </a:xfrm>
                <a:prstGeom prst="pie">
                  <a:avLst>
                    <a:gd name="adj1" fmla="val 13503887"/>
                    <a:gd name="adj2" fmla="val 19207717"/>
                  </a:avLst>
                </a:prstGeom>
                <a:solidFill>
                  <a:srgbClr val="0091E4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0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饼形 25"/>
                <p:cNvSpPr/>
                <p:nvPr/>
              </p:nvSpPr>
              <p:spPr>
                <a:xfrm>
                  <a:off x="1984931" y="1922863"/>
                  <a:ext cx="3205471" cy="3205335"/>
                </a:xfrm>
                <a:prstGeom prst="pie">
                  <a:avLst>
                    <a:gd name="adj1" fmla="val 11312846"/>
                    <a:gd name="adj2" fmla="val 16193859"/>
                  </a:avLst>
                </a:prstGeom>
                <a:solidFill>
                  <a:srgbClr val="F1DD00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0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370" name="组合 26"/>
                <p:cNvGrpSpPr/>
                <p:nvPr/>
              </p:nvGrpSpPr>
              <p:grpSpPr bwMode="auto">
                <a:xfrm>
                  <a:off x="1874825" y="1802906"/>
                  <a:ext cx="3443479" cy="3443481"/>
                  <a:chOff x="5524270" y="2365059"/>
                  <a:chExt cx="1873745" cy="1873746"/>
                </a:xfrm>
              </p:grpSpPr>
              <p:sp>
                <p:nvSpPr>
                  <p:cNvPr id="29" name="椭圆 28"/>
                  <p:cNvSpPr/>
                  <p:nvPr/>
                </p:nvSpPr>
                <p:spPr>
                  <a:xfrm>
                    <a:off x="6160083" y="3011240"/>
                    <a:ext cx="581651" cy="581627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椭圆 29"/>
                  <p:cNvSpPr/>
                  <p:nvPr/>
                </p:nvSpPr>
                <p:spPr>
                  <a:xfrm>
                    <a:off x="6004065" y="2850197"/>
                    <a:ext cx="904471" cy="90371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椭圆 30"/>
                  <p:cNvSpPr/>
                  <p:nvPr/>
                </p:nvSpPr>
                <p:spPr>
                  <a:xfrm>
                    <a:off x="5845891" y="2689872"/>
                    <a:ext cx="1229448" cy="1225801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" name="椭圆 31"/>
                  <p:cNvSpPr/>
                  <p:nvPr/>
                </p:nvSpPr>
                <p:spPr>
                  <a:xfrm>
                    <a:off x="5690592" y="2533861"/>
                    <a:ext cx="1541484" cy="153782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" name="椭圆 32"/>
                  <p:cNvSpPr/>
                  <p:nvPr/>
                </p:nvSpPr>
                <p:spPr>
                  <a:xfrm>
                    <a:off x="5522352" y="2367066"/>
                    <a:ext cx="1875807" cy="187141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8" name="椭圆 27"/>
                <p:cNvSpPr/>
                <p:nvPr/>
              </p:nvSpPr>
              <p:spPr>
                <a:xfrm>
                  <a:off x="3340565" y="3287163"/>
                  <a:ext cx="474965" cy="47496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zh-CN" altLang="en-US" sz="1000" smtClean="0">
                    <a:latin typeface="Arial" panose="020B0604020202020204" pitchFamily="34" charset="0"/>
                    <a:ea typeface="方正超粗黑简体" panose="03000509000000000000" pitchFamily="65" charset="-122"/>
                  </a:endParaRPr>
                </a:p>
              </p:txBody>
            </p:sp>
          </p:grpSp>
          <p:sp>
            <p:nvSpPr>
              <p:cNvPr id="14361" name="TextBox 17"/>
              <p:cNvSpPr txBox="1">
                <a:spLocks noChangeArrowheads="1"/>
              </p:cNvSpPr>
              <p:nvPr/>
            </p:nvSpPr>
            <p:spPr bwMode="auto">
              <a:xfrm>
                <a:off x="6372123" y="2666643"/>
                <a:ext cx="1974282" cy="332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添加文本（</a:t>
                </a:r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30 %</a:t>
                </a:r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62" name="TextBox 18"/>
              <p:cNvSpPr txBox="1">
                <a:spLocks noChangeArrowheads="1"/>
              </p:cNvSpPr>
              <p:nvPr/>
            </p:nvSpPr>
            <p:spPr bwMode="auto">
              <a:xfrm>
                <a:off x="6372123" y="3123287"/>
                <a:ext cx="1974282" cy="332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添加文本（</a:t>
                </a:r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23 %</a:t>
                </a:r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63" name="TextBox 19"/>
              <p:cNvSpPr txBox="1">
                <a:spLocks noChangeArrowheads="1"/>
              </p:cNvSpPr>
              <p:nvPr/>
            </p:nvSpPr>
            <p:spPr bwMode="auto">
              <a:xfrm>
                <a:off x="6372123" y="3535465"/>
                <a:ext cx="1974282" cy="332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添加文本（</a:t>
                </a:r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19 %</a:t>
                </a:r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64" name="TextBox 20"/>
              <p:cNvSpPr txBox="1">
                <a:spLocks noChangeArrowheads="1"/>
              </p:cNvSpPr>
              <p:nvPr/>
            </p:nvSpPr>
            <p:spPr bwMode="auto">
              <a:xfrm>
                <a:off x="6372123" y="4574381"/>
                <a:ext cx="1974282" cy="332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添加文本（</a:t>
                </a:r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7 %</a:t>
                </a:r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343" name="TextBox 9"/>
            <p:cNvSpPr txBox="1">
              <a:spLocks noChangeArrowheads="1"/>
            </p:cNvSpPr>
            <p:nvPr/>
          </p:nvSpPr>
          <p:spPr bwMode="auto">
            <a:xfrm>
              <a:off x="797595" y="1484784"/>
              <a:ext cx="1644779" cy="406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259388" y="530225"/>
            <a:ext cx="21304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添加标题</a:t>
            </a:r>
            <a:endParaRPr lang="zh-CN" altLang="en-US" sz="2800" b="1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64699 L 0 2.22222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465138" y="1412875"/>
            <a:ext cx="8213725" cy="4500563"/>
            <a:chOff x="465364" y="1412776"/>
            <a:chExt cx="8213273" cy="4501242"/>
          </a:xfrm>
        </p:grpSpPr>
        <p:sp>
          <p:nvSpPr>
            <p:cNvPr id="3" name="圆角矩形 2"/>
            <p:cNvSpPr/>
            <p:nvPr/>
          </p:nvSpPr>
          <p:spPr>
            <a:xfrm>
              <a:off x="465364" y="1412776"/>
              <a:ext cx="8213273" cy="4255142"/>
            </a:xfrm>
            <a:prstGeom prst="roundRect">
              <a:avLst>
                <a:gd name="adj" fmla="val 8789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5406" name="组合 3"/>
            <p:cNvGrpSpPr/>
            <p:nvPr/>
          </p:nvGrpSpPr>
          <p:grpSpPr bwMode="auto">
            <a:xfrm>
              <a:off x="2432504" y="5421575"/>
              <a:ext cx="4278992" cy="492443"/>
              <a:chOff x="2432504" y="5421575"/>
              <a:chExt cx="4278992" cy="492443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432168" y="5421819"/>
                <a:ext cx="4279665" cy="492199"/>
              </a:xfrm>
              <a:prstGeom prst="roundRect">
                <a:avLst/>
              </a:prstGeom>
              <a:solidFill>
                <a:srgbClr val="FC77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431" name="TextBox 28"/>
              <p:cNvSpPr txBox="1">
                <a:spLocks noChangeArrowheads="1"/>
              </p:cNvSpPr>
              <p:nvPr/>
            </p:nvSpPr>
            <p:spPr bwMode="auto">
              <a:xfrm>
                <a:off x="2723748" y="5421575"/>
                <a:ext cx="3696504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60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添加文本</a:t>
                </a:r>
                <a:endParaRPr lang="zh-CN" altLang="en-US" sz="26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grpSp>
          <p:nvGrpSpPr>
            <p:cNvPr id="15407" name="组合 4"/>
            <p:cNvGrpSpPr/>
            <p:nvPr/>
          </p:nvGrpSpPr>
          <p:grpSpPr bwMode="auto">
            <a:xfrm>
              <a:off x="550325" y="1772816"/>
              <a:ext cx="8043351" cy="3354980"/>
              <a:chOff x="709474" y="1772816"/>
              <a:chExt cx="8043351" cy="3354980"/>
            </a:xfrm>
          </p:grpSpPr>
          <p:cxnSp>
            <p:nvCxnSpPr>
              <p:cNvPr id="6" name="直接连接符 5"/>
              <p:cNvCxnSpPr/>
              <p:nvPr/>
            </p:nvCxnSpPr>
            <p:spPr>
              <a:xfrm flipV="1">
                <a:off x="1634107" y="2344779"/>
                <a:ext cx="658617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V="1">
                <a:off x="1569023" y="3730875"/>
                <a:ext cx="6586175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矩形 7"/>
              <p:cNvSpPr/>
              <p:nvPr/>
            </p:nvSpPr>
            <p:spPr>
              <a:xfrm flipH="1">
                <a:off x="2938960" y="3281546"/>
                <a:ext cx="406378" cy="1508352"/>
              </a:xfrm>
              <a:prstGeom prst="rect">
                <a:avLst/>
              </a:prstGeom>
              <a:solidFill>
                <a:srgbClr val="02D80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 flipH="1">
                <a:off x="3731079" y="3032270"/>
                <a:ext cx="404791" cy="1757628"/>
              </a:xfrm>
              <a:prstGeom prst="rect">
                <a:avLst/>
              </a:prstGeom>
              <a:solidFill>
                <a:srgbClr val="F1DD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 flipH="1">
                <a:off x="4521610" y="3730875"/>
                <a:ext cx="406378" cy="105902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 flipH="1">
                <a:off x="5313729" y="3032270"/>
                <a:ext cx="404790" cy="1757628"/>
              </a:xfrm>
              <a:prstGeom prst="rect">
                <a:avLst/>
              </a:prstGeom>
              <a:solidFill>
                <a:srgbClr val="FC770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 flipH="1">
                <a:off x="6105848" y="2354306"/>
                <a:ext cx="404791" cy="2435592"/>
              </a:xfrm>
              <a:prstGeom prst="rect">
                <a:avLst/>
              </a:prstGeom>
              <a:solidFill>
                <a:srgbClr val="3D2EF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flipH="1">
                <a:off x="6872569" y="3281546"/>
                <a:ext cx="406378" cy="1508352"/>
              </a:xfrm>
              <a:prstGeom prst="rect">
                <a:avLst/>
              </a:prstGeom>
              <a:solidFill>
                <a:srgbClr val="0091E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 flipH="1">
                <a:off x="2148429" y="2671854"/>
                <a:ext cx="404790" cy="2118044"/>
              </a:xfrm>
              <a:prstGeom prst="rect">
                <a:avLst/>
              </a:prstGeom>
              <a:solidFill>
                <a:srgbClr val="01E2E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>
                <a:off x="1569023" y="4789898"/>
                <a:ext cx="6973504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 flipV="1">
                <a:off x="1569023" y="1773193"/>
                <a:ext cx="0" cy="3016705"/>
              </a:xfrm>
              <a:prstGeom prst="straightConnector1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954764" y="4789898"/>
                <a:ext cx="790531" cy="3381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</a:rPr>
                  <a:t>文本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745296" y="4789898"/>
                <a:ext cx="790531" cy="3381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</a:rPr>
                  <a:t>文本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539002" y="4789898"/>
                <a:ext cx="790531" cy="3381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</a:rPr>
                  <a:t>文本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29534" y="4777196"/>
                <a:ext cx="790531" cy="3381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</a:rPr>
                  <a:t>文本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121652" y="4777196"/>
                <a:ext cx="790531" cy="33818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</a:rPr>
                  <a:t>文本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912183" y="4778783"/>
                <a:ext cx="790531" cy="33818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</a:rPr>
                  <a:t>文本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10233" y="2282857"/>
                <a:ext cx="790531" cy="3397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</a:rPr>
                  <a:t>文本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426" name="TextBox 23"/>
              <p:cNvSpPr txBox="1">
                <a:spLocks noChangeArrowheads="1"/>
              </p:cNvSpPr>
              <p:nvPr/>
            </p:nvSpPr>
            <p:spPr bwMode="auto">
              <a:xfrm>
                <a:off x="1634056" y="1772816"/>
                <a:ext cx="79024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/>
                  <a:t>文本</a:t>
                </a:r>
                <a:endParaRPr lang="zh-CN" altLang="en-US" sz="16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57855" y="3575277"/>
                <a:ext cx="790531" cy="33818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</a:rPr>
                  <a:t>文本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428" name="TextBox 25"/>
              <p:cNvSpPr txBox="1">
                <a:spLocks noChangeArrowheads="1"/>
              </p:cNvSpPr>
              <p:nvPr/>
            </p:nvSpPr>
            <p:spPr bwMode="auto">
              <a:xfrm>
                <a:off x="7962577" y="4412017"/>
                <a:ext cx="79024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/>
                  <a:t>文本</a:t>
                </a:r>
                <a:endParaRPr lang="zh-CN" altLang="en-US" sz="160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80491" y="4778783"/>
                <a:ext cx="790531" cy="33818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</a:rPr>
                  <a:t>文本</a:t>
                </a:r>
                <a:endPara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516563" y="530225"/>
            <a:ext cx="18732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添加标题</a:t>
            </a:r>
            <a:endParaRPr lang="zh-CN" altLang="en-US" sz="2800" b="1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 bwMode="auto">
          <a:xfrm>
            <a:off x="796925" y="1484313"/>
            <a:ext cx="7550150" cy="4811712"/>
            <a:chOff x="797595" y="1484784"/>
            <a:chExt cx="7548810" cy="4810655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821404" y="1546682"/>
              <a:ext cx="0" cy="4504335"/>
            </a:xfrm>
            <a:prstGeom prst="line">
              <a:avLst/>
            </a:prstGeom>
            <a:ln w="3175">
              <a:solidFill>
                <a:srgbClr val="02D8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66" name="组合 32"/>
            <p:cNvGrpSpPr/>
            <p:nvPr/>
          </p:nvGrpSpPr>
          <p:grpSpPr bwMode="auto">
            <a:xfrm>
              <a:off x="1260027" y="1712590"/>
              <a:ext cx="7086378" cy="4582849"/>
              <a:chOff x="1260027" y="1712590"/>
              <a:chExt cx="7086378" cy="4582849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881294" y="4562458"/>
                <a:ext cx="5453252" cy="356595"/>
              </a:xfrm>
              <a:prstGeom prst="rect">
                <a:avLst/>
              </a:prstGeom>
              <a:solidFill>
                <a:srgbClr val="01E2E5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 extrusionH="76200" contourW="6350">
                <a:extrusionClr>
                  <a:schemeClr val="tx1">
                    <a:lumMod val="50000"/>
                    <a:lumOff val="50000"/>
                  </a:schemeClr>
                </a:extrusionClr>
                <a:contourClr>
                  <a:schemeClr val="bg1">
                    <a:lumMod val="8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881294" y="4000941"/>
                <a:ext cx="5453252" cy="356595"/>
              </a:xfrm>
              <a:prstGeom prst="rect">
                <a:avLst/>
              </a:prstGeom>
              <a:solidFill>
                <a:srgbClr val="0091E4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 extrusionH="76200" contourW="6350">
                <a:extrusionClr>
                  <a:schemeClr val="tx1">
                    <a:lumMod val="50000"/>
                    <a:lumOff val="50000"/>
                  </a:schemeClr>
                </a:extrusionClr>
                <a:contourClr>
                  <a:schemeClr val="bg1">
                    <a:lumMod val="8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881294" y="3102386"/>
                <a:ext cx="5453252" cy="356595"/>
              </a:xfrm>
              <a:prstGeom prst="rect">
                <a:avLst/>
              </a:prstGeom>
              <a:solidFill>
                <a:srgbClr val="F1DD00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 extrusionH="76200" contourW="6350">
                <a:extrusionClr>
                  <a:schemeClr val="tx1">
                    <a:lumMod val="50000"/>
                    <a:lumOff val="50000"/>
                  </a:schemeClr>
                </a:extrusionClr>
                <a:contourClr>
                  <a:schemeClr val="bg1">
                    <a:lumMod val="8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881294" y="3537367"/>
                <a:ext cx="5453252" cy="356595"/>
              </a:xfrm>
              <a:prstGeom prst="rect">
                <a:avLst/>
              </a:prstGeom>
              <a:solidFill>
                <a:srgbClr val="02D802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 extrusionH="76200" contourW="6350">
                <a:extrusionClr>
                  <a:schemeClr val="tx1">
                    <a:lumMod val="50000"/>
                    <a:lumOff val="50000"/>
                  </a:schemeClr>
                </a:extrusionClr>
                <a:contourClr>
                  <a:schemeClr val="bg1">
                    <a:lumMod val="8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881294" y="2636747"/>
                <a:ext cx="5453252" cy="356595"/>
              </a:xfrm>
              <a:prstGeom prst="rect">
                <a:avLst/>
              </a:prstGeom>
              <a:solidFill>
                <a:srgbClr val="FC7701"/>
              </a:solidFill>
              <a:ln w="3175">
                <a:noFill/>
              </a:ln>
              <a:scene3d>
                <a:camera prst="orthographicFront"/>
                <a:lightRig rig="threePt" dir="t"/>
              </a:scene3d>
              <a:sp3d extrusionH="76200" contourW="6350">
                <a:extrusionClr>
                  <a:schemeClr val="tx1">
                    <a:lumMod val="50000"/>
                    <a:lumOff val="50000"/>
                  </a:schemeClr>
                </a:extrusionClr>
                <a:contourClr>
                  <a:schemeClr val="bg1">
                    <a:lumMod val="8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83" name="TextBox 39"/>
              <p:cNvSpPr txBox="1">
                <a:spLocks noChangeArrowheads="1"/>
              </p:cNvSpPr>
              <p:nvPr/>
            </p:nvSpPr>
            <p:spPr bwMode="auto">
              <a:xfrm>
                <a:off x="6372123" y="4024790"/>
                <a:ext cx="1974282" cy="332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添加文本（</a:t>
                </a:r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21 %</a:t>
                </a:r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384" name="组合 40"/>
              <p:cNvGrpSpPr/>
              <p:nvPr/>
            </p:nvGrpSpPr>
            <p:grpSpPr bwMode="auto">
              <a:xfrm>
                <a:off x="1260027" y="1712590"/>
                <a:ext cx="4576703" cy="4582849"/>
                <a:chOff x="1682813" y="1619680"/>
                <a:chExt cx="3809931" cy="3815047"/>
              </a:xfrm>
            </p:grpSpPr>
            <p:sp>
              <p:nvSpPr>
                <p:cNvPr id="46" name="饼形 25"/>
                <p:cNvSpPr/>
                <p:nvPr/>
              </p:nvSpPr>
              <p:spPr>
                <a:xfrm rot="18900000">
                  <a:off x="1694246" y="2884728"/>
                  <a:ext cx="1722974" cy="1662124"/>
                </a:xfrm>
                <a:custGeom>
                  <a:avLst/>
                  <a:gdLst>
                    <a:gd name="connsiteX0" fmla="*/ 21689 w 3700157"/>
                    <a:gd name="connsiteY0" fmla="*/ 2132536 h 3700156"/>
                    <a:gd name="connsiteX1" fmla="*/ 751139 w 3700157"/>
                    <a:gd name="connsiteY1" fmla="*/ 361750 h 3700156"/>
                    <a:gd name="connsiteX2" fmla="*/ 1850079 w 3700157"/>
                    <a:gd name="connsiteY2" fmla="*/ 1850078 h 3700156"/>
                    <a:gd name="connsiteX3" fmla="*/ 21689 w 3700157"/>
                    <a:gd name="connsiteY3" fmla="*/ 2132536 h 3700156"/>
                    <a:gd name="connsiteX0-1" fmla="*/ 21558 w 1853315"/>
                    <a:gd name="connsiteY0-2" fmla="*/ 1720272 h 1720272"/>
                    <a:gd name="connsiteX1-3" fmla="*/ 754375 w 1853315"/>
                    <a:gd name="connsiteY1-4" fmla="*/ 0 h 1720272"/>
                    <a:gd name="connsiteX2-5" fmla="*/ 1853315 w 1853315"/>
                    <a:gd name="connsiteY2-6" fmla="*/ 1488328 h 1720272"/>
                    <a:gd name="connsiteX3-7" fmla="*/ 21558 w 1853315"/>
                    <a:gd name="connsiteY3-8" fmla="*/ 1720272 h 1720272"/>
                    <a:gd name="connsiteX0-9" fmla="*/ 21558 w 1846579"/>
                    <a:gd name="connsiteY0-10" fmla="*/ 1720272 h 1720272"/>
                    <a:gd name="connsiteX1-11" fmla="*/ 754375 w 1846579"/>
                    <a:gd name="connsiteY1-12" fmla="*/ 0 h 1720272"/>
                    <a:gd name="connsiteX2-13" fmla="*/ 1846579 w 1846579"/>
                    <a:gd name="connsiteY2-14" fmla="*/ 1468123 h 1720272"/>
                    <a:gd name="connsiteX3-15" fmla="*/ 21558 w 1846579"/>
                    <a:gd name="connsiteY3-16" fmla="*/ 1720272 h 1720272"/>
                    <a:gd name="connsiteX0-17" fmla="*/ 21558 w 1715243"/>
                    <a:gd name="connsiteY0-18" fmla="*/ 1720272 h 1720272"/>
                    <a:gd name="connsiteX1-19" fmla="*/ 754375 w 1715243"/>
                    <a:gd name="connsiteY1-20" fmla="*/ 0 h 1720272"/>
                    <a:gd name="connsiteX2-21" fmla="*/ 1715243 w 1715243"/>
                    <a:gd name="connsiteY2-22" fmla="*/ 1505166 h 1720272"/>
                    <a:gd name="connsiteX3-23" fmla="*/ 21558 w 1715243"/>
                    <a:gd name="connsiteY3-24" fmla="*/ 1720272 h 1720272"/>
                    <a:gd name="connsiteX0-25" fmla="*/ 24939 w 1718624"/>
                    <a:gd name="connsiteY0-26" fmla="*/ 1663023 h 1663023"/>
                    <a:gd name="connsiteX1-27" fmla="*/ 700507 w 1718624"/>
                    <a:gd name="connsiteY1-28" fmla="*/ 0 h 1663023"/>
                    <a:gd name="connsiteX2-29" fmla="*/ 1718624 w 1718624"/>
                    <a:gd name="connsiteY2-30" fmla="*/ 1447917 h 1663023"/>
                    <a:gd name="connsiteX3-31" fmla="*/ 24939 w 1718624"/>
                    <a:gd name="connsiteY3-32" fmla="*/ 1663023 h 1663023"/>
                    <a:gd name="connsiteX0-33" fmla="*/ 24939 w 1705153"/>
                    <a:gd name="connsiteY0-34" fmla="*/ 1663023 h 1663023"/>
                    <a:gd name="connsiteX1-35" fmla="*/ 700507 w 1705153"/>
                    <a:gd name="connsiteY1-36" fmla="*/ 0 h 1663023"/>
                    <a:gd name="connsiteX2-37" fmla="*/ 1705153 w 1705153"/>
                    <a:gd name="connsiteY2-38" fmla="*/ 1407506 h 1663023"/>
                    <a:gd name="connsiteX3-39" fmla="*/ 24939 w 1705153"/>
                    <a:gd name="connsiteY3-40" fmla="*/ 1663023 h 1663023"/>
                    <a:gd name="connsiteX0-41" fmla="*/ 24939 w 1721992"/>
                    <a:gd name="connsiteY0-42" fmla="*/ 1663023 h 1663023"/>
                    <a:gd name="connsiteX1-43" fmla="*/ 700507 w 1721992"/>
                    <a:gd name="connsiteY1-44" fmla="*/ 0 h 1663023"/>
                    <a:gd name="connsiteX2-45" fmla="*/ 1721992 w 1721992"/>
                    <a:gd name="connsiteY2-46" fmla="*/ 1424344 h 1663023"/>
                    <a:gd name="connsiteX3-47" fmla="*/ 24939 w 1721992"/>
                    <a:gd name="connsiteY3-48" fmla="*/ 1663023 h 166302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721992" h="1663023">
                      <a:moveTo>
                        <a:pt x="24939" y="1663023"/>
                      </a:moveTo>
                      <a:cubicBezTo>
                        <a:pt x="-80108" y="983042"/>
                        <a:pt x="146994" y="408698"/>
                        <a:pt x="700507" y="0"/>
                      </a:cubicBezTo>
                      <a:lnTo>
                        <a:pt x="1721992" y="1424344"/>
                      </a:lnTo>
                      <a:lnTo>
                        <a:pt x="24939" y="1663023"/>
                      </a:lnTo>
                      <a:close/>
                    </a:path>
                  </a:pathLst>
                </a:custGeom>
                <a:solidFill>
                  <a:srgbClr val="02D802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0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饼形 46"/>
                <p:cNvSpPr/>
                <p:nvPr/>
              </p:nvSpPr>
              <p:spPr>
                <a:xfrm rot="13500000">
                  <a:off x="2290868" y="2233961"/>
                  <a:ext cx="2593599" cy="2592388"/>
                </a:xfrm>
                <a:prstGeom prst="pie">
                  <a:avLst>
                    <a:gd name="adj1" fmla="val 13503887"/>
                    <a:gd name="adj2" fmla="val 15765525"/>
                  </a:avLst>
                </a:prstGeom>
                <a:solidFill>
                  <a:srgbClr val="01E2E5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0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391" name="组合 47"/>
                <p:cNvGrpSpPr/>
                <p:nvPr/>
              </p:nvGrpSpPr>
              <p:grpSpPr bwMode="auto">
                <a:xfrm>
                  <a:off x="1682813" y="1619680"/>
                  <a:ext cx="3809931" cy="3815047"/>
                  <a:chOff x="5419788" y="2265358"/>
                  <a:chExt cx="2073147" cy="2075931"/>
                </a:xfrm>
              </p:grpSpPr>
              <p:sp>
                <p:nvSpPr>
                  <p:cNvPr id="58" name="饼形 57"/>
                  <p:cNvSpPr/>
                  <p:nvPr/>
                </p:nvSpPr>
                <p:spPr>
                  <a:xfrm rot="5400000">
                    <a:off x="5419942" y="2265291"/>
                    <a:ext cx="2072718" cy="2073525"/>
                  </a:xfrm>
                  <a:prstGeom prst="pie">
                    <a:avLst>
                      <a:gd name="adj1" fmla="val 10807031"/>
                      <a:gd name="adj2" fmla="val 16200000"/>
                    </a:avLst>
                  </a:prstGeom>
                  <a:solidFill>
                    <a:srgbClr val="FC7701"/>
                  </a:solidFill>
                  <a:ln w="317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" name="饼形 58"/>
                  <p:cNvSpPr/>
                  <p:nvPr/>
                </p:nvSpPr>
                <p:spPr>
                  <a:xfrm rot="5400000">
                    <a:off x="5419942" y="2268167"/>
                    <a:ext cx="2072718" cy="2073525"/>
                  </a:xfrm>
                  <a:prstGeom prst="pie">
                    <a:avLst>
                      <a:gd name="adj1" fmla="val 1527186"/>
                      <a:gd name="adj2" fmla="val 3017171"/>
                    </a:avLst>
                  </a:prstGeom>
                  <a:noFill/>
                  <a:ln w="317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9" name="饼形 48"/>
                <p:cNvSpPr/>
                <p:nvPr/>
              </p:nvSpPr>
              <p:spPr>
                <a:xfrm rot="8100000">
                  <a:off x="2072137" y="2010065"/>
                  <a:ext cx="3031060" cy="3029610"/>
                </a:xfrm>
                <a:prstGeom prst="pie">
                  <a:avLst>
                    <a:gd name="adj1" fmla="val 13503887"/>
                    <a:gd name="adj2" fmla="val 19207717"/>
                  </a:avLst>
                </a:prstGeom>
                <a:solidFill>
                  <a:srgbClr val="0091E4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0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饼形 49"/>
                <p:cNvSpPr/>
                <p:nvPr/>
              </p:nvSpPr>
              <p:spPr>
                <a:xfrm>
                  <a:off x="1984931" y="1922863"/>
                  <a:ext cx="3205471" cy="3205335"/>
                </a:xfrm>
                <a:prstGeom prst="pie">
                  <a:avLst>
                    <a:gd name="adj1" fmla="val 11312846"/>
                    <a:gd name="adj2" fmla="val 16193859"/>
                  </a:avLst>
                </a:prstGeom>
                <a:solidFill>
                  <a:srgbClr val="F1DD00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0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394" name="组合 50"/>
                <p:cNvGrpSpPr/>
                <p:nvPr/>
              </p:nvGrpSpPr>
              <p:grpSpPr bwMode="auto">
                <a:xfrm>
                  <a:off x="1874825" y="1802906"/>
                  <a:ext cx="3443479" cy="3443481"/>
                  <a:chOff x="5524270" y="2365059"/>
                  <a:chExt cx="1873745" cy="1873746"/>
                </a:xfrm>
              </p:grpSpPr>
              <p:sp>
                <p:nvSpPr>
                  <p:cNvPr id="53" name="椭圆 52"/>
                  <p:cNvSpPr/>
                  <p:nvPr/>
                </p:nvSpPr>
                <p:spPr>
                  <a:xfrm>
                    <a:off x="6160083" y="3011240"/>
                    <a:ext cx="581651" cy="581627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4" name="椭圆 53"/>
                  <p:cNvSpPr/>
                  <p:nvPr/>
                </p:nvSpPr>
                <p:spPr>
                  <a:xfrm>
                    <a:off x="6004065" y="2850197"/>
                    <a:ext cx="904471" cy="90371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5" name="椭圆 54"/>
                  <p:cNvSpPr/>
                  <p:nvPr/>
                </p:nvSpPr>
                <p:spPr>
                  <a:xfrm>
                    <a:off x="5845891" y="2689872"/>
                    <a:ext cx="1229448" cy="1225801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6" name="椭圆 55"/>
                  <p:cNvSpPr/>
                  <p:nvPr/>
                </p:nvSpPr>
                <p:spPr>
                  <a:xfrm>
                    <a:off x="5690592" y="2533861"/>
                    <a:ext cx="1541484" cy="153782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" name="椭圆 56"/>
                  <p:cNvSpPr/>
                  <p:nvPr/>
                </p:nvSpPr>
                <p:spPr>
                  <a:xfrm>
                    <a:off x="5522352" y="2367066"/>
                    <a:ext cx="1875807" cy="187141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2" name="椭圆 51"/>
                <p:cNvSpPr/>
                <p:nvPr/>
              </p:nvSpPr>
              <p:spPr>
                <a:xfrm>
                  <a:off x="3340565" y="3287163"/>
                  <a:ext cx="474965" cy="47496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zh-CN" altLang="en-US" sz="1000" smtClean="0">
                    <a:latin typeface="Arial" panose="020B0604020202020204" pitchFamily="34" charset="0"/>
                    <a:ea typeface="方正超粗黑简体" panose="03000509000000000000" pitchFamily="65" charset="-122"/>
                  </a:endParaRPr>
                </a:p>
              </p:txBody>
            </p:sp>
          </p:grpSp>
          <p:sp>
            <p:nvSpPr>
              <p:cNvPr id="15385" name="TextBox 41"/>
              <p:cNvSpPr txBox="1">
                <a:spLocks noChangeArrowheads="1"/>
              </p:cNvSpPr>
              <p:nvPr/>
            </p:nvSpPr>
            <p:spPr bwMode="auto">
              <a:xfrm>
                <a:off x="6372123" y="2666643"/>
                <a:ext cx="1974282" cy="332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添加文本（</a:t>
                </a:r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30 %</a:t>
                </a:r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86" name="TextBox 42"/>
              <p:cNvSpPr txBox="1">
                <a:spLocks noChangeArrowheads="1"/>
              </p:cNvSpPr>
              <p:nvPr/>
            </p:nvSpPr>
            <p:spPr bwMode="auto">
              <a:xfrm>
                <a:off x="6372123" y="3123287"/>
                <a:ext cx="1974282" cy="332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添加文本（</a:t>
                </a:r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23 %</a:t>
                </a:r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87" name="TextBox 43"/>
              <p:cNvSpPr txBox="1">
                <a:spLocks noChangeArrowheads="1"/>
              </p:cNvSpPr>
              <p:nvPr/>
            </p:nvSpPr>
            <p:spPr bwMode="auto">
              <a:xfrm>
                <a:off x="6372123" y="3535465"/>
                <a:ext cx="1974282" cy="332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添加文本（</a:t>
                </a:r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19 %</a:t>
                </a:r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88" name="TextBox 44"/>
              <p:cNvSpPr txBox="1">
                <a:spLocks noChangeArrowheads="1"/>
              </p:cNvSpPr>
              <p:nvPr/>
            </p:nvSpPr>
            <p:spPr bwMode="auto">
              <a:xfrm>
                <a:off x="6372123" y="4574381"/>
                <a:ext cx="1974282" cy="332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添加文本（</a:t>
                </a:r>
                <a:r>
                  <a:rPr lang="en-US" altLang="zh-CN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7 %</a:t>
                </a:r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367" name="TextBox 33"/>
            <p:cNvSpPr txBox="1">
              <a:spLocks noChangeArrowheads="1"/>
            </p:cNvSpPr>
            <p:nvPr/>
          </p:nvSpPr>
          <p:spPr bwMode="auto">
            <a:xfrm>
              <a:off x="797595" y="1484784"/>
              <a:ext cx="1644779" cy="406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Documents and Settings\Administrator\桌面\图片\shutterstock_9331679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7" b="17084"/>
          <a:stretch>
            <a:fillRect/>
          </a:stretch>
        </p:blipFill>
        <p:spPr bwMode="auto">
          <a:xfrm>
            <a:off x="0" y="28575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549525" y="0"/>
            <a:ext cx="1773238" cy="6858000"/>
          </a:xfrm>
          <a:prstGeom prst="rect">
            <a:avLst/>
          </a:prstGeom>
          <a:solidFill>
            <a:srgbClr val="F1DD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659063" y="520700"/>
            <a:ext cx="1554162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锐普，中国专业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领跑者。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年专业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制作经验，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件经典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案例，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客户满意率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锐普以不同于传统的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制作模式，创造全新的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体验。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这里有中国最大的原创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制作团队，这里有人人都能快速提升的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培训清晰美观、创意、有效、超值、保密，我们为数百家客户带来意想不到的价值。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66713" y="457200"/>
            <a:ext cx="2284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谢谢观看</a:t>
            </a:r>
            <a:endParaRPr lang="en-US" altLang="zh-CN" sz="20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3525838"/>
            <a:ext cx="9163050" cy="1873250"/>
          </a:xfrm>
          <a:prstGeom prst="rect">
            <a:avLst/>
          </a:prstGeom>
          <a:solidFill>
            <a:srgbClr val="FC7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3525838"/>
            <a:ext cx="4441825" cy="1873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4" name="Picture 13" descr="C:\Documents and Settings\Administrator\桌面\图片\彩色商务9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9" t="38451" r="11389" b="4770"/>
          <a:stretch>
            <a:fillRect/>
          </a:stretch>
        </p:blipFill>
        <p:spPr bwMode="auto">
          <a:xfrm>
            <a:off x="4259263" y="2459038"/>
            <a:ext cx="3417887" cy="389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69888" y="3938588"/>
            <a:ext cx="3951287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200">
                <a:latin typeface="Arial Black" panose="020B0A04020102020204" pitchFamily="34" charset="0"/>
              </a:rPr>
              <a:t>THANKS</a:t>
            </a:r>
            <a:endParaRPr lang="en-US" altLang="zh-CN" sz="6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40" decel="100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40" decel="100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40" decel="100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40" decel="100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0" accel="10000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0" accel="10000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  <p:bldP spid="15" grpId="0" build="allAtOnce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1955</Words>
  <Application>WPS 演示</Application>
  <PresentationFormat>全屏显示(4:3)</PresentationFormat>
  <Paragraphs>151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Arial Black</vt:lpstr>
      <vt:lpstr>华文细黑</vt:lpstr>
      <vt:lpstr>微软雅黑</vt:lpstr>
      <vt:lpstr>方正超粗黑简体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6</cp:revision>
  <dcterms:created xsi:type="dcterms:W3CDTF">2012-06-14T02:33:00Z</dcterms:created>
  <dcterms:modified xsi:type="dcterms:W3CDTF">2018-08-28T07:02:52Z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