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方正粗倩简体" panose="03000509000000000000" pitchFamily="65" charset="-122"/>
      <p:regular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830" y="1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728F5-93EA-4973-BF2B-9CCFA67066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8FC3-BBB5-4083-B966-9CEB791C41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9D240-3CAC-4E31-AC60-D6F6F7BBC5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54B2-5C51-4DA9-AD62-7F63423189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EB10-9993-40D7-AB6F-5CC0CA02C4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C4958-3758-4E07-B415-1E1B400EF2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575A8-97F0-4D2B-90A9-9C47640089A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EE28-50BA-41E2-A5E8-581A791F98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AF823-0DDC-49AC-82DD-CC8C6DE53C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287C1-54B9-4379-B697-67FDF75C88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E2A85-4C99-4CA1-9394-41D12C9970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D865A-9783-4D0E-9C19-08363D6A83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6FB0B-B8DB-4621-820C-63900C2C41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E8484-FAA2-46DA-9273-B0FE88D0C2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FF35-69C8-4322-A0F6-0AAF7DC7E02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D69EF-6F24-433A-B9BA-7BDAC0FC84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3640-66D1-4603-B4F7-9DD9C8EEE98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079D7-88DE-4F1D-9325-13081B2DDF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6D838-2332-4EFD-B5B4-434905B7CE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EE608-DDAF-4B79-9DF9-F1E5E01DE5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D1EDE-D55F-40EC-8B13-7543BF54429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B0886-BD83-4BA1-8906-2CC3DAE711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E3DAB1-263F-486F-98B1-8EB1B998AB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0056C9-ACC1-4C3F-901A-D21237A00393}" type="slidenum">
              <a:rPr lang="zh-CN" altLang="en-US"/>
            </a:fld>
            <a:endParaRPr lang="zh-CN" altLang="en-US"/>
          </a:p>
        </p:txBody>
      </p:sp>
      <p:pic>
        <p:nvPicPr>
          <p:cNvPr id="1031" name="Picture 32" descr="C:\Documents and Settings\Administrator\桌面\21-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3" descr="C:\Documents and Settings\Administrator\桌面\21-1.png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3175" y="5081588"/>
            <a:ext cx="9159875" cy="6556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319088" y="273050"/>
            <a:ext cx="8505825" cy="5168900"/>
          </a:xfrm>
          <a:prstGeom prst="roundRect">
            <a:avLst>
              <a:gd name="adj" fmla="val 4902"/>
            </a:avLst>
          </a:prstGeom>
          <a:solidFill>
            <a:schemeClr val="bg1">
              <a:alpha val="7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2964" y="4867792"/>
            <a:ext cx="377520" cy="520082"/>
            <a:chOff x="-6290" y="2857953"/>
            <a:chExt cx="1238190" cy="170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Freeform 7"/>
            <p:cNvSpPr/>
            <p:nvPr/>
          </p:nvSpPr>
          <p:spPr bwMode="auto">
            <a:xfrm>
              <a:off x="-3968" y="2857953"/>
              <a:ext cx="1202531" cy="1629633"/>
            </a:xfrm>
            <a:custGeom>
              <a:avLst/>
              <a:gdLst>
                <a:gd name="T0" fmla="*/ 0 w 750"/>
                <a:gd name="T1" fmla="*/ 664 h 1019"/>
                <a:gd name="T2" fmla="*/ 323 w 750"/>
                <a:gd name="T3" fmla="*/ 289 h 1019"/>
                <a:gd name="T4" fmla="*/ 110 w 750"/>
                <a:gd name="T5" fmla="*/ 247 h 1019"/>
                <a:gd name="T6" fmla="*/ 750 w 750"/>
                <a:gd name="T7" fmla="*/ 0 h 1019"/>
                <a:gd name="T8" fmla="*/ 597 w 750"/>
                <a:gd name="T9" fmla="*/ 664 h 1019"/>
                <a:gd name="T10" fmla="*/ 508 w 750"/>
                <a:gd name="T11" fmla="*/ 446 h 1019"/>
                <a:gd name="T12" fmla="*/ 0 w 750"/>
                <a:gd name="T13" fmla="*/ 1019 h 1019"/>
                <a:gd name="T14" fmla="*/ 0 w 750"/>
                <a:gd name="T15" fmla="*/ 664 h 1019"/>
                <a:gd name="connsiteX0" fmla="*/ 0 w 10100"/>
                <a:gd name="connsiteY0" fmla="*/ 6545 h 10000"/>
                <a:gd name="connsiteX1" fmla="*/ 4407 w 10100"/>
                <a:gd name="connsiteY1" fmla="*/ 2836 h 10000"/>
                <a:gd name="connsiteX2" fmla="*/ 1567 w 10100"/>
                <a:gd name="connsiteY2" fmla="*/ 2424 h 10000"/>
                <a:gd name="connsiteX3" fmla="*/ 10100 w 10100"/>
                <a:gd name="connsiteY3" fmla="*/ 0 h 10000"/>
                <a:gd name="connsiteX4" fmla="*/ 8060 w 10100"/>
                <a:gd name="connsiteY4" fmla="*/ 6516 h 10000"/>
                <a:gd name="connsiteX5" fmla="*/ 6873 w 10100"/>
                <a:gd name="connsiteY5" fmla="*/ 4377 h 10000"/>
                <a:gd name="connsiteX6" fmla="*/ 100 w 10100"/>
                <a:gd name="connsiteY6" fmla="*/ 10000 h 10000"/>
                <a:gd name="connsiteX7" fmla="*/ 0 w 10100"/>
                <a:gd name="connsiteY7" fmla="*/ 6545 h 10000"/>
                <a:gd name="connsiteX0-1" fmla="*/ 0 w 10100"/>
                <a:gd name="connsiteY0-2" fmla="*/ 6545 h 10074"/>
                <a:gd name="connsiteX1-3" fmla="*/ 4407 w 10100"/>
                <a:gd name="connsiteY1-4" fmla="*/ 2836 h 10074"/>
                <a:gd name="connsiteX2-5" fmla="*/ 1567 w 10100"/>
                <a:gd name="connsiteY2-6" fmla="*/ 2424 h 10074"/>
                <a:gd name="connsiteX3-7" fmla="*/ 10100 w 10100"/>
                <a:gd name="connsiteY3-8" fmla="*/ 0 h 10074"/>
                <a:gd name="connsiteX4-9" fmla="*/ 8060 w 10100"/>
                <a:gd name="connsiteY4-10" fmla="*/ 6516 h 10074"/>
                <a:gd name="connsiteX5-11" fmla="*/ 6873 w 10100"/>
                <a:gd name="connsiteY5-12" fmla="*/ 4377 h 10074"/>
                <a:gd name="connsiteX6-13" fmla="*/ 20 w 10100"/>
                <a:gd name="connsiteY6-14" fmla="*/ 10074 h 10074"/>
                <a:gd name="connsiteX7-15" fmla="*/ 0 w 10100"/>
                <a:gd name="connsiteY7-16" fmla="*/ 6545 h 100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100" h="10074">
                  <a:moveTo>
                    <a:pt x="0" y="6545"/>
                  </a:moveTo>
                  <a:lnTo>
                    <a:pt x="4407" y="2836"/>
                  </a:lnTo>
                  <a:lnTo>
                    <a:pt x="1567" y="2424"/>
                  </a:lnTo>
                  <a:lnTo>
                    <a:pt x="10100" y="0"/>
                  </a:lnTo>
                  <a:lnTo>
                    <a:pt x="8060" y="6516"/>
                  </a:lnTo>
                  <a:lnTo>
                    <a:pt x="6873" y="4377"/>
                  </a:lnTo>
                  <a:lnTo>
                    <a:pt x="20" y="10074"/>
                  </a:lnTo>
                  <a:cubicBezTo>
                    <a:pt x="-13" y="8922"/>
                    <a:pt x="33" y="7697"/>
                    <a:pt x="0" y="6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71450" y="3251653"/>
              <a:ext cx="358775" cy="82550"/>
            </a:xfrm>
            <a:custGeom>
              <a:avLst/>
              <a:gdLst>
                <a:gd name="T0" fmla="*/ 29 w 226"/>
                <a:gd name="T1" fmla="*/ 20 h 52"/>
                <a:gd name="T2" fmla="*/ 212 w 226"/>
                <a:gd name="T3" fmla="*/ 52 h 52"/>
                <a:gd name="T4" fmla="*/ 226 w 226"/>
                <a:gd name="T5" fmla="*/ 36 h 52"/>
                <a:gd name="T6" fmla="*/ 0 w 226"/>
                <a:gd name="T7" fmla="*/ 0 h 52"/>
                <a:gd name="T8" fmla="*/ 29 w 226"/>
                <a:gd name="T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29" y="20"/>
                  </a:moveTo>
                  <a:lnTo>
                    <a:pt x="212" y="52"/>
                  </a:lnTo>
                  <a:lnTo>
                    <a:pt x="226" y="36"/>
                  </a:lnTo>
                  <a:lnTo>
                    <a:pt x="0" y="0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-6290" y="3561165"/>
              <a:ext cx="841315" cy="1002550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57 w 10172"/>
                <a:gd name="connsiteY0-52" fmla="*/ 10194 h 10194"/>
                <a:gd name="connsiteX1-53" fmla="*/ 10172 w 10172"/>
                <a:gd name="connsiteY1-54" fmla="*/ 549 h 10194"/>
                <a:gd name="connsiteX2-55" fmla="*/ 9894 w 10172"/>
                <a:gd name="connsiteY2-56" fmla="*/ 0 h 10194"/>
                <a:gd name="connsiteX3-57" fmla="*/ 0 w 10172"/>
                <a:gd name="connsiteY3-58" fmla="*/ 9468 h 10194"/>
                <a:gd name="connsiteX4-59" fmla="*/ 57 w 10172"/>
                <a:gd name="connsiteY4-60" fmla="*/ 10194 h 101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72" h="10194">
                  <a:moveTo>
                    <a:pt x="57" y="10194"/>
                  </a:moveTo>
                  <a:lnTo>
                    <a:pt x="10172" y="549"/>
                  </a:lnTo>
                  <a:lnTo>
                    <a:pt x="9894" y="0"/>
                  </a:lnTo>
                  <a:lnTo>
                    <a:pt x="0" y="9468"/>
                  </a:lnTo>
                  <a:cubicBezTo>
                    <a:pt x="20" y="9719"/>
                    <a:pt x="9" y="9895"/>
                    <a:pt x="57" y="1019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962025" y="2857953"/>
              <a:ext cx="269875" cy="1062037"/>
            </a:xfrm>
            <a:custGeom>
              <a:avLst/>
              <a:gdLst>
                <a:gd name="T0" fmla="*/ 149 w 170"/>
                <a:gd name="T1" fmla="*/ 0 h 669"/>
                <a:gd name="T2" fmla="*/ 170 w 170"/>
                <a:gd name="T3" fmla="*/ 25 h 669"/>
                <a:gd name="T4" fmla="*/ 21 w 170"/>
                <a:gd name="T5" fmla="*/ 669 h 669"/>
                <a:gd name="T6" fmla="*/ 0 w 170"/>
                <a:gd name="T7" fmla="*/ 651 h 669"/>
                <a:gd name="T8" fmla="*/ 149 w 170"/>
                <a:gd name="T9" fmla="*/ 0 h 669"/>
                <a:gd name="connsiteX0" fmla="*/ 8500 w 10000"/>
                <a:gd name="connsiteY0" fmla="*/ 0 h 10000"/>
                <a:gd name="connsiteX1" fmla="*/ 10000 w 10000"/>
                <a:gd name="connsiteY1" fmla="*/ 374 h 10000"/>
                <a:gd name="connsiteX2" fmla="*/ 1235 w 10000"/>
                <a:gd name="connsiteY2" fmla="*/ 10000 h 10000"/>
                <a:gd name="connsiteX3" fmla="*/ 0 w 10000"/>
                <a:gd name="connsiteY3" fmla="*/ 9731 h 10000"/>
                <a:gd name="connsiteX4" fmla="*/ 85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500" y="0"/>
                  </a:moveTo>
                  <a:lnTo>
                    <a:pt x="10000" y="374"/>
                  </a:lnTo>
                  <a:lnTo>
                    <a:pt x="1235" y="10000"/>
                  </a:lnTo>
                  <a:lnTo>
                    <a:pt x="0" y="9731"/>
                  </a:lnTo>
                  <a:lnTo>
                    <a:pt x="85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036" name="组合 15"/>
          <p:cNvGrpSpPr/>
          <p:nvPr userDrawn="1"/>
        </p:nvGrpSpPr>
        <p:grpSpPr bwMode="auto">
          <a:xfrm>
            <a:off x="-9525" y="4989513"/>
            <a:ext cx="696913" cy="755650"/>
            <a:chOff x="42863" y="2299153"/>
            <a:chExt cx="3173412" cy="3436937"/>
          </a:xfrm>
        </p:grpSpPr>
        <p:grpSp>
          <p:nvGrpSpPr>
            <p:cNvPr id="1058" name="组合 16"/>
            <p:cNvGrpSpPr/>
            <p:nvPr/>
          </p:nvGrpSpPr>
          <p:grpSpPr bwMode="auto">
            <a:xfrm>
              <a:off x="42863" y="2299153"/>
              <a:ext cx="3173412" cy="3436937"/>
              <a:chOff x="42863" y="2299153"/>
              <a:chExt cx="3173412" cy="3436937"/>
            </a:xfrm>
          </p:grpSpPr>
          <p:sp>
            <p:nvSpPr>
              <p:cNvPr id="19" name="Freeform 14"/>
              <p:cNvSpPr/>
              <p:nvPr/>
            </p:nvSpPr>
            <p:spPr bwMode="auto">
              <a:xfrm>
                <a:off x="42863" y="2299153"/>
                <a:ext cx="3166181" cy="3436937"/>
              </a:xfrm>
              <a:custGeom>
                <a:avLst/>
                <a:gdLst>
                  <a:gd name="T0" fmla="*/ 1392 w 1996"/>
                  <a:gd name="T1" fmla="*/ 233 h 2165"/>
                  <a:gd name="T2" fmla="*/ 1996 w 1996"/>
                  <a:gd name="T3" fmla="*/ 0 h 2165"/>
                  <a:gd name="T4" fmla="*/ 1900 w 1996"/>
                  <a:gd name="T5" fmla="*/ 620 h 2165"/>
                  <a:gd name="T6" fmla="*/ 1802 w 1996"/>
                  <a:gd name="T7" fmla="*/ 419 h 2165"/>
                  <a:gd name="T8" fmla="*/ 342 w 1996"/>
                  <a:gd name="T9" fmla="*/ 2165 h 2165"/>
                  <a:gd name="T10" fmla="*/ 0 w 1996"/>
                  <a:gd name="T11" fmla="*/ 2165 h 2165"/>
                  <a:gd name="T12" fmla="*/ 1610 w 1996"/>
                  <a:gd name="T13" fmla="*/ 281 h 2165"/>
                  <a:gd name="T14" fmla="*/ 1392 w 1996"/>
                  <a:gd name="T15" fmla="*/ 233 h 2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6" h="2165">
                    <a:moveTo>
                      <a:pt x="1392" y="233"/>
                    </a:moveTo>
                    <a:lnTo>
                      <a:pt x="1996" y="0"/>
                    </a:lnTo>
                    <a:lnTo>
                      <a:pt x="1900" y="620"/>
                    </a:lnTo>
                    <a:lnTo>
                      <a:pt x="1802" y="419"/>
                    </a:lnTo>
                    <a:lnTo>
                      <a:pt x="342" y="2165"/>
                    </a:lnTo>
                    <a:lnTo>
                      <a:pt x="0" y="2165"/>
                    </a:lnTo>
                    <a:lnTo>
                      <a:pt x="1610" y="281"/>
                    </a:lnTo>
                    <a:lnTo>
                      <a:pt x="1392" y="2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2262083" y="2667394"/>
                <a:ext cx="339748" cy="93868"/>
              </a:xfrm>
              <a:custGeom>
                <a:avLst/>
                <a:gdLst>
                  <a:gd name="T0" fmla="*/ 4 w 217"/>
                  <a:gd name="T1" fmla="*/ 27 h 60"/>
                  <a:gd name="T2" fmla="*/ 203 w 217"/>
                  <a:gd name="T3" fmla="*/ 60 h 60"/>
                  <a:gd name="T4" fmla="*/ 217 w 217"/>
                  <a:gd name="T5" fmla="*/ 44 h 60"/>
                  <a:gd name="T6" fmla="*/ 0 w 217"/>
                  <a:gd name="T7" fmla="*/ 0 h 60"/>
                  <a:gd name="T8" fmla="*/ 4 w 217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60">
                    <a:moveTo>
                      <a:pt x="4" y="27"/>
                    </a:moveTo>
                    <a:lnTo>
                      <a:pt x="203" y="60"/>
                    </a:lnTo>
                    <a:lnTo>
                      <a:pt x="217" y="44"/>
                    </a:lnTo>
                    <a:lnTo>
                      <a:pt x="0" y="0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Freeform 16"/>
              <p:cNvSpPr/>
              <p:nvPr/>
            </p:nvSpPr>
            <p:spPr bwMode="auto">
              <a:xfrm>
                <a:off x="3064470" y="2306371"/>
                <a:ext cx="151805" cy="938659"/>
              </a:xfrm>
              <a:custGeom>
                <a:avLst/>
                <a:gdLst>
                  <a:gd name="T0" fmla="*/ 94 w 94"/>
                  <a:gd name="T1" fmla="*/ 0 h 589"/>
                  <a:gd name="T2" fmla="*/ 5 w 94"/>
                  <a:gd name="T3" fmla="*/ 589 h 589"/>
                  <a:gd name="T4" fmla="*/ 0 w 94"/>
                  <a:gd name="T5" fmla="*/ 580 h 589"/>
                  <a:gd name="T6" fmla="*/ 90 w 94"/>
                  <a:gd name="T7" fmla="*/ 0 h 589"/>
                  <a:gd name="T8" fmla="*/ 94 w 94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89">
                    <a:moveTo>
                      <a:pt x="94" y="0"/>
                    </a:moveTo>
                    <a:lnTo>
                      <a:pt x="5" y="589"/>
                    </a:lnTo>
                    <a:lnTo>
                      <a:pt x="0" y="580"/>
                    </a:lnTo>
                    <a:lnTo>
                      <a:pt x="90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8" name="Freeform 17"/>
            <p:cNvSpPr/>
            <p:nvPr/>
          </p:nvSpPr>
          <p:spPr bwMode="auto">
            <a:xfrm>
              <a:off x="577789" y="2956212"/>
              <a:ext cx="2320423" cy="2772655"/>
            </a:xfrm>
            <a:custGeom>
              <a:avLst/>
              <a:gdLst>
                <a:gd name="T0" fmla="*/ 1464 w 1464"/>
                <a:gd name="T1" fmla="*/ 22 h 1746"/>
                <a:gd name="T2" fmla="*/ 1460 w 1464"/>
                <a:gd name="T3" fmla="*/ 0 h 1746"/>
                <a:gd name="T4" fmla="*/ 0 w 1464"/>
                <a:gd name="T5" fmla="*/ 1746 h 1746"/>
                <a:gd name="T6" fmla="*/ 32 w 1464"/>
                <a:gd name="T7" fmla="*/ 1746 h 1746"/>
                <a:gd name="T8" fmla="*/ 1464 w 1464"/>
                <a:gd name="T9" fmla="*/ 22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746">
                  <a:moveTo>
                    <a:pt x="1464" y="22"/>
                  </a:moveTo>
                  <a:lnTo>
                    <a:pt x="1460" y="0"/>
                  </a:lnTo>
                  <a:lnTo>
                    <a:pt x="0" y="1746"/>
                  </a:lnTo>
                  <a:lnTo>
                    <a:pt x="32" y="1746"/>
                  </a:lnTo>
                  <a:lnTo>
                    <a:pt x="1464" y="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2" name="Freeform 21"/>
          <p:cNvSpPr/>
          <p:nvPr userDrawn="1"/>
        </p:nvSpPr>
        <p:spPr bwMode="auto">
          <a:xfrm>
            <a:off x="647700" y="5275263"/>
            <a:ext cx="446088" cy="469900"/>
          </a:xfrm>
          <a:custGeom>
            <a:avLst/>
            <a:gdLst>
              <a:gd name="T0" fmla="*/ 504 w 920"/>
              <a:gd name="T1" fmla="*/ 320 h 972"/>
              <a:gd name="T2" fmla="*/ 265 w 920"/>
              <a:gd name="T3" fmla="*/ 274 h 972"/>
              <a:gd name="T4" fmla="*/ 920 w 920"/>
              <a:gd name="T5" fmla="*/ 0 h 972"/>
              <a:gd name="T6" fmla="*/ 824 w 920"/>
              <a:gd name="T7" fmla="*/ 718 h 972"/>
              <a:gd name="T8" fmla="*/ 714 w 920"/>
              <a:gd name="T9" fmla="*/ 492 h 972"/>
              <a:gd name="T10" fmla="*/ 350 w 920"/>
              <a:gd name="T11" fmla="*/ 972 h 972"/>
              <a:gd name="T12" fmla="*/ 0 w 920"/>
              <a:gd name="T13" fmla="*/ 972 h 972"/>
              <a:gd name="T14" fmla="*/ 504 w 920"/>
              <a:gd name="T15" fmla="*/ 32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972">
                <a:moveTo>
                  <a:pt x="504" y="320"/>
                </a:moveTo>
                <a:lnTo>
                  <a:pt x="265" y="274"/>
                </a:lnTo>
                <a:lnTo>
                  <a:pt x="920" y="0"/>
                </a:lnTo>
                <a:lnTo>
                  <a:pt x="824" y="718"/>
                </a:lnTo>
                <a:lnTo>
                  <a:pt x="714" y="492"/>
                </a:lnTo>
                <a:lnTo>
                  <a:pt x="350" y="972"/>
                </a:lnTo>
                <a:lnTo>
                  <a:pt x="0" y="972"/>
                </a:lnTo>
                <a:lnTo>
                  <a:pt x="504" y="3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" cap="flat">
            <a:noFill/>
            <a:prstDash val="solid"/>
            <a:miter lim="800000"/>
          </a:ln>
          <a:effectLst>
            <a:outerShdw blurRad="381000" dist="38100" dir="5400000" algn="t" rotWithShape="0">
              <a:prstClr val="black">
                <a:alpha val="66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-15891" y="4720648"/>
            <a:ext cx="702808" cy="900175"/>
            <a:chOff x="-15891" y="2375353"/>
            <a:chExt cx="2305067" cy="2952388"/>
          </a:xfrm>
          <a:effectLst>
            <a:outerShdw blurRad="266700" dist="139700" dir="7740000" sx="109000" sy="109000" algn="tl" rotWithShape="0">
              <a:prstClr val="black">
                <a:alpha val="87000"/>
              </a:prstClr>
            </a:outerShdw>
          </a:effectLst>
        </p:grpSpPr>
        <p:grpSp>
          <p:nvGrpSpPr>
            <p:cNvPr id="24" name="组合 23"/>
            <p:cNvGrpSpPr/>
            <p:nvPr/>
          </p:nvGrpSpPr>
          <p:grpSpPr>
            <a:xfrm>
              <a:off x="-11942" y="2375353"/>
              <a:ext cx="2301118" cy="2893873"/>
              <a:chOff x="-11942" y="2346325"/>
              <a:chExt cx="2301118" cy="2893873"/>
            </a:xfrm>
          </p:grpSpPr>
          <p:sp>
            <p:nvSpPr>
              <p:cNvPr id="26" name="Freeform 11"/>
              <p:cNvSpPr/>
              <p:nvPr/>
            </p:nvSpPr>
            <p:spPr bwMode="auto">
              <a:xfrm>
                <a:off x="-11942" y="2346325"/>
                <a:ext cx="2278893" cy="2893873"/>
              </a:xfrm>
              <a:custGeom>
                <a:avLst/>
                <a:gdLst>
                  <a:gd name="T0" fmla="*/ 805 w 1423"/>
                  <a:gd name="T1" fmla="*/ 233 h 1820"/>
                  <a:gd name="T2" fmla="*/ 1423 w 1423"/>
                  <a:gd name="T3" fmla="*/ 0 h 1820"/>
                  <a:gd name="T4" fmla="*/ 1300 w 1423"/>
                  <a:gd name="T5" fmla="*/ 613 h 1820"/>
                  <a:gd name="T6" fmla="*/ 1210 w 1423"/>
                  <a:gd name="T7" fmla="*/ 419 h 1820"/>
                  <a:gd name="T8" fmla="*/ 0 w 1423"/>
                  <a:gd name="T9" fmla="*/ 1820 h 1820"/>
                  <a:gd name="T10" fmla="*/ 0 w 1423"/>
                  <a:gd name="T11" fmla="*/ 1437 h 1820"/>
                  <a:gd name="T12" fmla="*/ 1027 w 1423"/>
                  <a:gd name="T13" fmla="*/ 275 h 1820"/>
                  <a:gd name="T14" fmla="*/ 805 w 1423"/>
                  <a:gd name="T15" fmla="*/ 233 h 1820"/>
                  <a:gd name="connsiteX0" fmla="*/ 5720 w 10063"/>
                  <a:gd name="connsiteY0" fmla="*/ 1280 h 10000"/>
                  <a:gd name="connsiteX1" fmla="*/ 10063 w 10063"/>
                  <a:gd name="connsiteY1" fmla="*/ 0 h 10000"/>
                  <a:gd name="connsiteX2" fmla="*/ 9199 w 10063"/>
                  <a:gd name="connsiteY2" fmla="*/ 3368 h 10000"/>
                  <a:gd name="connsiteX3" fmla="*/ 8566 w 10063"/>
                  <a:gd name="connsiteY3" fmla="*/ 2302 h 10000"/>
                  <a:gd name="connsiteX4" fmla="*/ 63 w 10063"/>
                  <a:gd name="connsiteY4" fmla="*/ 10000 h 10000"/>
                  <a:gd name="connsiteX5" fmla="*/ 0 w 10063"/>
                  <a:gd name="connsiteY5" fmla="*/ 7962 h 10000"/>
                  <a:gd name="connsiteX6" fmla="*/ 7280 w 10063"/>
                  <a:gd name="connsiteY6" fmla="*/ 1511 h 10000"/>
                  <a:gd name="connsiteX7" fmla="*/ 5720 w 10063"/>
                  <a:gd name="connsiteY7" fmla="*/ 1280 h 10000"/>
                  <a:gd name="connsiteX0-1" fmla="*/ 5745 w 10088"/>
                  <a:gd name="connsiteY0-2" fmla="*/ 1280 h 10016"/>
                  <a:gd name="connsiteX1-3" fmla="*/ 10088 w 10088"/>
                  <a:gd name="connsiteY1-4" fmla="*/ 0 h 10016"/>
                  <a:gd name="connsiteX2-5" fmla="*/ 9224 w 10088"/>
                  <a:gd name="connsiteY2-6" fmla="*/ 3368 h 10016"/>
                  <a:gd name="connsiteX3-7" fmla="*/ 8591 w 10088"/>
                  <a:gd name="connsiteY3-8" fmla="*/ 2302 h 10016"/>
                  <a:gd name="connsiteX4-9" fmla="*/ 4 w 10088"/>
                  <a:gd name="connsiteY4-10" fmla="*/ 10016 h 10016"/>
                  <a:gd name="connsiteX5-11" fmla="*/ 25 w 10088"/>
                  <a:gd name="connsiteY5-12" fmla="*/ 7962 h 10016"/>
                  <a:gd name="connsiteX6-13" fmla="*/ 7305 w 10088"/>
                  <a:gd name="connsiteY6-14" fmla="*/ 1511 h 10016"/>
                  <a:gd name="connsiteX7-15" fmla="*/ 5745 w 10088"/>
                  <a:gd name="connsiteY7-16" fmla="*/ 1280 h 10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88" h="10016">
                    <a:moveTo>
                      <a:pt x="5745" y="1280"/>
                    </a:moveTo>
                    <a:lnTo>
                      <a:pt x="10088" y="0"/>
                    </a:lnTo>
                    <a:lnTo>
                      <a:pt x="9224" y="3368"/>
                    </a:lnTo>
                    <a:lnTo>
                      <a:pt x="8591" y="2302"/>
                    </a:lnTo>
                    <a:lnTo>
                      <a:pt x="4" y="10016"/>
                    </a:lnTo>
                    <a:cubicBezTo>
                      <a:pt x="-17" y="9337"/>
                      <a:pt x="46" y="8641"/>
                      <a:pt x="25" y="7962"/>
                    </a:cubicBezTo>
                    <a:lnTo>
                      <a:pt x="7305" y="1511"/>
                    </a:lnTo>
                    <a:lnTo>
                      <a:pt x="5745" y="1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1285875" y="2716213"/>
                <a:ext cx="352425" cy="98425"/>
              </a:xfrm>
              <a:custGeom>
                <a:avLst/>
                <a:gdLst>
                  <a:gd name="T0" fmla="*/ 19 w 222"/>
                  <a:gd name="T1" fmla="*/ 25 h 62"/>
                  <a:gd name="T2" fmla="*/ 202 w 222"/>
                  <a:gd name="T3" fmla="*/ 62 h 62"/>
                  <a:gd name="T4" fmla="*/ 222 w 222"/>
                  <a:gd name="T5" fmla="*/ 42 h 62"/>
                  <a:gd name="T6" fmla="*/ 0 w 222"/>
                  <a:gd name="T7" fmla="*/ 0 h 62"/>
                  <a:gd name="T8" fmla="*/ 19 w 222"/>
                  <a:gd name="T9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2">
                    <a:moveTo>
                      <a:pt x="19" y="25"/>
                    </a:moveTo>
                    <a:lnTo>
                      <a:pt x="202" y="62"/>
                    </a:lnTo>
                    <a:lnTo>
                      <a:pt x="222" y="42"/>
                    </a:lnTo>
                    <a:lnTo>
                      <a:pt x="0" y="0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71688" y="2355850"/>
                <a:ext cx="217488" cy="963612"/>
              </a:xfrm>
              <a:custGeom>
                <a:avLst/>
                <a:gdLst>
                  <a:gd name="T0" fmla="*/ 121 w 137"/>
                  <a:gd name="T1" fmla="*/ 0 h 607"/>
                  <a:gd name="T2" fmla="*/ 137 w 137"/>
                  <a:gd name="T3" fmla="*/ 24 h 607"/>
                  <a:gd name="T4" fmla="*/ 20 w 137"/>
                  <a:gd name="T5" fmla="*/ 603 h 607"/>
                  <a:gd name="T6" fmla="*/ 0 w 137"/>
                  <a:gd name="T7" fmla="*/ 607 h 607"/>
                  <a:gd name="T8" fmla="*/ 121 w 137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607">
                    <a:moveTo>
                      <a:pt x="121" y="0"/>
                    </a:moveTo>
                    <a:lnTo>
                      <a:pt x="137" y="24"/>
                    </a:lnTo>
                    <a:lnTo>
                      <a:pt x="20" y="603"/>
                    </a:lnTo>
                    <a:lnTo>
                      <a:pt x="0" y="607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5" name="Freeform 9"/>
            <p:cNvSpPr/>
            <p:nvPr/>
          </p:nvSpPr>
          <p:spPr bwMode="auto">
            <a:xfrm>
              <a:off x="-15891" y="3039303"/>
              <a:ext cx="1970043" cy="2288438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13704 w 23819"/>
                <a:gd name="connsiteY0-52" fmla="*/ 10194 h 22643"/>
                <a:gd name="connsiteX1-53" fmla="*/ 23819 w 23819"/>
                <a:gd name="connsiteY1-54" fmla="*/ 549 h 22643"/>
                <a:gd name="connsiteX2-55" fmla="*/ 23541 w 23819"/>
                <a:gd name="connsiteY2-56" fmla="*/ 0 h 22643"/>
                <a:gd name="connsiteX3-57" fmla="*/ 0 w 23819"/>
                <a:gd name="connsiteY3-58" fmla="*/ 22640 h 22643"/>
                <a:gd name="connsiteX4-59" fmla="*/ 13704 w 23819"/>
                <a:gd name="connsiteY4-60" fmla="*/ 10194 h 22643"/>
                <a:gd name="connsiteX0-61" fmla="*/ 115 w 23819"/>
                <a:gd name="connsiteY0-62" fmla="*/ 23269 h 23269"/>
                <a:gd name="connsiteX1-63" fmla="*/ 23819 w 23819"/>
                <a:gd name="connsiteY1-64" fmla="*/ 549 h 23269"/>
                <a:gd name="connsiteX2-65" fmla="*/ 23541 w 23819"/>
                <a:gd name="connsiteY2-66" fmla="*/ 0 h 23269"/>
                <a:gd name="connsiteX3-67" fmla="*/ 0 w 23819"/>
                <a:gd name="connsiteY3-68" fmla="*/ 22640 h 23269"/>
                <a:gd name="connsiteX4-69" fmla="*/ 115 w 23819"/>
                <a:gd name="connsiteY4-70" fmla="*/ 23269 h 2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819" h="23269">
                  <a:moveTo>
                    <a:pt x="115" y="23269"/>
                  </a:moveTo>
                  <a:lnTo>
                    <a:pt x="23819" y="549"/>
                  </a:lnTo>
                  <a:lnTo>
                    <a:pt x="23541" y="0"/>
                  </a:lnTo>
                  <a:lnTo>
                    <a:pt x="0" y="22640"/>
                  </a:lnTo>
                  <a:cubicBezTo>
                    <a:pt x="20" y="22891"/>
                    <a:pt x="153" y="22970"/>
                    <a:pt x="115" y="2326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220" y="4967510"/>
            <a:ext cx="673277" cy="777816"/>
            <a:chOff x="1414463" y="2299148"/>
            <a:chExt cx="3033713" cy="3436936"/>
          </a:xfrm>
          <a:effectLst>
            <a:outerShdw blurRad="381000" dist="177800" dir="9240000" sx="106000" sy="106000" algn="tl" rotWithShape="0">
              <a:prstClr val="black">
                <a:alpha val="75000"/>
              </a:prstClr>
            </a:outerShdw>
          </a:effectLst>
        </p:grpSpPr>
        <p:sp>
          <p:nvSpPr>
            <p:cNvPr id="30" name="Freeform 24"/>
            <p:cNvSpPr/>
            <p:nvPr/>
          </p:nvSpPr>
          <p:spPr bwMode="auto">
            <a:xfrm>
              <a:off x="1414463" y="2299148"/>
              <a:ext cx="3033713" cy="3436936"/>
            </a:xfrm>
            <a:custGeom>
              <a:avLst/>
              <a:gdLst>
                <a:gd name="T0" fmla="*/ 1331 w 1911"/>
                <a:gd name="T1" fmla="*/ 222 h 2165"/>
                <a:gd name="T2" fmla="*/ 1911 w 1911"/>
                <a:gd name="T3" fmla="*/ 0 h 2165"/>
                <a:gd name="T4" fmla="*/ 1842 w 1911"/>
                <a:gd name="T5" fmla="*/ 600 h 2165"/>
                <a:gd name="T6" fmla="*/ 1739 w 1911"/>
                <a:gd name="T7" fmla="*/ 419 h 2165"/>
                <a:gd name="T8" fmla="*/ 270 w 1911"/>
                <a:gd name="T9" fmla="*/ 2165 h 2165"/>
                <a:gd name="T10" fmla="*/ 0 w 1911"/>
                <a:gd name="T11" fmla="*/ 2165 h 2165"/>
                <a:gd name="T12" fmla="*/ 1544 w 1911"/>
                <a:gd name="T13" fmla="*/ 263 h 2165"/>
                <a:gd name="T14" fmla="*/ 1331 w 1911"/>
                <a:gd name="T15" fmla="*/ 222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1" h="2165">
                  <a:moveTo>
                    <a:pt x="1331" y="222"/>
                  </a:moveTo>
                  <a:lnTo>
                    <a:pt x="1911" y="0"/>
                  </a:lnTo>
                  <a:lnTo>
                    <a:pt x="1842" y="600"/>
                  </a:lnTo>
                  <a:lnTo>
                    <a:pt x="1739" y="419"/>
                  </a:lnTo>
                  <a:lnTo>
                    <a:pt x="270" y="2165"/>
                  </a:lnTo>
                  <a:lnTo>
                    <a:pt x="0" y="2165"/>
                  </a:lnTo>
                  <a:lnTo>
                    <a:pt x="1544" y="263"/>
                  </a:lnTo>
                  <a:lnTo>
                    <a:pt x="1331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3527425" y="2651578"/>
              <a:ext cx="338138" cy="101600"/>
            </a:xfrm>
            <a:custGeom>
              <a:avLst/>
              <a:gdLst>
                <a:gd name="T0" fmla="*/ 1 w 213"/>
                <a:gd name="T1" fmla="*/ 23 h 64"/>
                <a:gd name="T2" fmla="*/ 202 w 213"/>
                <a:gd name="T3" fmla="*/ 64 h 64"/>
                <a:gd name="T4" fmla="*/ 213 w 213"/>
                <a:gd name="T5" fmla="*/ 41 h 64"/>
                <a:gd name="T6" fmla="*/ 0 w 213"/>
                <a:gd name="T7" fmla="*/ 0 h 64"/>
                <a:gd name="T8" fmla="*/ 1 w 213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64">
                  <a:moveTo>
                    <a:pt x="1" y="23"/>
                  </a:moveTo>
                  <a:lnTo>
                    <a:pt x="202" y="64"/>
                  </a:lnTo>
                  <a:lnTo>
                    <a:pt x="213" y="41"/>
                  </a:lnTo>
                  <a:lnTo>
                    <a:pt x="0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121350" y="4644446"/>
            <a:ext cx="1005778" cy="1102766"/>
            <a:chOff x="1183557" y="1273625"/>
            <a:chExt cx="3324944" cy="3761955"/>
          </a:xfrm>
          <a:effectLst>
            <a:outerShdw blurRad="279400" dist="127000" dir="5400000" sx="102000" sy="102000" algn="t" rotWithShape="0">
              <a:prstClr val="black">
                <a:alpha val="68000"/>
              </a:prstClr>
            </a:outerShdw>
          </a:effectLst>
        </p:grpSpPr>
        <p:sp>
          <p:nvSpPr>
            <p:cNvPr id="33" name="Freeform 26"/>
            <p:cNvSpPr/>
            <p:nvPr/>
          </p:nvSpPr>
          <p:spPr bwMode="auto">
            <a:xfrm>
              <a:off x="1183557" y="1273625"/>
              <a:ext cx="3324944" cy="3761955"/>
            </a:xfrm>
            <a:custGeom>
              <a:avLst/>
              <a:gdLst>
                <a:gd name="T0" fmla="*/ 1513 w 2064"/>
                <a:gd name="T1" fmla="*/ 206 h 2457"/>
                <a:gd name="T2" fmla="*/ 2064 w 2064"/>
                <a:gd name="T3" fmla="*/ 0 h 2457"/>
                <a:gd name="T4" fmla="*/ 1998 w 2064"/>
                <a:gd name="T5" fmla="*/ 550 h 2457"/>
                <a:gd name="T6" fmla="*/ 1897 w 2064"/>
                <a:gd name="T7" fmla="*/ 375 h 2457"/>
                <a:gd name="T8" fmla="*/ 156 w 2064"/>
                <a:gd name="T9" fmla="*/ 2457 h 2457"/>
                <a:gd name="T10" fmla="*/ 0 w 2064"/>
                <a:gd name="T11" fmla="*/ 2324 h 2457"/>
                <a:gd name="T12" fmla="*/ 1710 w 2064"/>
                <a:gd name="T13" fmla="*/ 245 h 2457"/>
                <a:gd name="T14" fmla="*/ 1513 w 2064"/>
                <a:gd name="T15" fmla="*/ 206 h 2457"/>
                <a:gd name="connsiteX0" fmla="*/ 7330 w 10000"/>
                <a:gd name="connsiteY0" fmla="*/ 838 h 9676"/>
                <a:gd name="connsiteX1" fmla="*/ 10000 w 10000"/>
                <a:gd name="connsiteY1" fmla="*/ 0 h 9676"/>
                <a:gd name="connsiteX2" fmla="*/ 9680 w 10000"/>
                <a:gd name="connsiteY2" fmla="*/ 2239 h 9676"/>
                <a:gd name="connsiteX3" fmla="*/ 9191 w 10000"/>
                <a:gd name="connsiteY3" fmla="*/ 1526 h 9676"/>
                <a:gd name="connsiteX4" fmla="*/ 995 w 10000"/>
                <a:gd name="connsiteY4" fmla="*/ 9676 h 9676"/>
                <a:gd name="connsiteX5" fmla="*/ 0 w 10000"/>
                <a:gd name="connsiteY5" fmla="*/ 9459 h 9676"/>
                <a:gd name="connsiteX6" fmla="*/ 8285 w 10000"/>
                <a:gd name="connsiteY6" fmla="*/ 997 h 9676"/>
                <a:gd name="connsiteX7" fmla="*/ 7330 w 10000"/>
                <a:gd name="connsiteY7" fmla="*/ 838 h 9676"/>
                <a:gd name="connsiteX0-1" fmla="*/ 7404 w 10074"/>
                <a:gd name="connsiteY0-2" fmla="*/ 866 h 10000"/>
                <a:gd name="connsiteX1-3" fmla="*/ 10074 w 10074"/>
                <a:gd name="connsiteY1-4" fmla="*/ 0 h 10000"/>
                <a:gd name="connsiteX2-5" fmla="*/ 9754 w 10074"/>
                <a:gd name="connsiteY2-6" fmla="*/ 2314 h 10000"/>
                <a:gd name="connsiteX3-7" fmla="*/ 9265 w 10074"/>
                <a:gd name="connsiteY3-8" fmla="*/ 1577 h 10000"/>
                <a:gd name="connsiteX4-9" fmla="*/ 1069 w 10074"/>
                <a:gd name="connsiteY4-10" fmla="*/ 10000 h 10000"/>
                <a:gd name="connsiteX5-11" fmla="*/ 0 w 10074"/>
                <a:gd name="connsiteY5-12" fmla="*/ 9936 h 10000"/>
                <a:gd name="connsiteX6-13" fmla="*/ 8359 w 10074"/>
                <a:gd name="connsiteY6-14" fmla="*/ 1030 h 10000"/>
                <a:gd name="connsiteX7-15" fmla="*/ 7404 w 10074"/>
                <a:gd name="connsiteY7-16" fmla="*/ 866 h 10000"/>
                <a:gd name="connsiteX0-17" fmla="*/ 7404 w 10074"/>
                <a:gd name="connsiteY0-18" fmla="*/ 866 h 9936"/>
                <a:gd name="connsiteX1-19" fmla="*/ 10074 w 10074"/>
                <a:gd name="connsiteY1-20" fmla="*/ 0 h 9936"/>
                <a:gd name="connsiteX2-21" fmla="*/ 9754 w 10074"/>
                <a:gd name="connsiteY2-22" fmla="*/ 2314 h 9936"/>
                <a:gd name="connsiteX3-23" fmla="*/ 9265 w 10074"/>
                <a:gd name="connsiteY3-24" fmla="*/ 1577 h 9936"/>
                <a:gd name="connsiteX4-25" fmla="*/ 1124 w 10074"/>
                <a:gd name="connsiteY4-26" fmla="*/ 9936 h 9936"/>
                <a:gd name="connsiteX5-27" fmla="*/ 0 w 10074"/>
                <a:gd name="connsiteY5-28" fmla="*/ 9936 h 9936"/>
                <a:gd name="connsiteX6-29" fmla="*/ 8359 w 10074"/>
                <a:gd name="connsiteY6-30" fmla="*/ 1030 h 9936"/>
                <a:gd name="connsiteX7-31" fmla="*/ 7404 w 10074"/>
                <a:gd name="connsiteY7-32" fmla="*/ 866 h 9936"/>
                <a:gd name="connsiteX0-33" fmla="*/ 7350 w 10000"/>
                <a:gd name="connsiteY0-34" fmla="*/ 872 h 10032"/>
                <a:gd name="connsiteX1-35" fmla="*/ 10000 w 10000"/>
                <a:gd name="connsiteY1-36" fmla="*/ 0 h 10032"/>
                <a:gd name="connsiteX2-37" fmla="*/ 9682 w 10000"/>
                <a:gd name="connsiteY2-38" fmla="*/ 2329 h 10032"/>
                <a:gd name="connsiteX3-39" fmla="*/ 9197 w 10000"/>
                <a:gd name="connsiteY3-40" fmla="*/ 1587 h 10032"/>
                <a:gd name="connsiteX4-41" fmla="*/ 1098 w 10000"/>
                <a:gd name="connsiteY4-42" fmla="*/ 10032 h 10032"/>
                <a:gd name="connsiteX5-43" fmla="*/ 0 w 10000"/>
                <a:gd name="connsiteY5-44" fmla="*/ 10000 h 10032"/>
                <a:gd name="connsiteX6-45" fmla="*/ 8298 w 10000"/>
                <a:gd name="connsiteY6-46" fmla="*/ 1037 h 10032"/>
                <a:gd name="connsiteX7-47" fmla="*/ 7350 w 10000"/>
                <a:gd name="connsiteY7-48" fmla="*/ 872 h 10032"/>
                <a:gd name="connsiteX0-49" fmla="*/ 7423 w 10073"/>
                <a:gd name="connsiteY0-50" fmla="*/ 872 h 10032"/>
                <a:gd name="connsiteX1-51" fmla="*/ 10073 w 10073"/>
                <a:gd name="connsiteY1-52" fmla="*/ 0 h 10032"/>
                <a:gd name="connsiteX2-53" fmla="*/ 9755 w 10073"/>
                <a:gd name="connsiteY2-54" fmla="*/ 2329 h 10032"/>
                <a:gd name="connsiteX3-55" fmla="*/ 9270 w 10073"/>
                <a:gd name="connsiteY3-56" fmla="*/ 1587 h 10032"/>
                <a:gd name="connsiteX4-57" fmla="*/ 1171 w 10073"/>
                <a:gd name="connsiteY4-58" fmla="*/ 10032 h 10032"/>
                <a:gd name="connsiteX5-59" fmla="*/ 0 w 10073"/>
                <a:gd name="connsiteY5-60" fmla="*/ 10032 h 10032"/>
                <a:gd name="connsiteX6-61" fmla="*/ 8371 w 10073"/>
                <a:gd name="connsiteY6-62" fmla="*/ 1037 h 10032"/>
                <a:gd name="connsiteX7-63" fmla="*/ 7423 w 10073"/>
                <a:gd name="connsiteY7-64" fmla="*/ 872 h 100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73" h="10032">
                  <a:moveTo>
                    <a:pt x="7423" y="872"/>
                  </a:moveTo>
                  <a:lnTo>
                    <a:pt x="10073" y="0"/>
                  </a:lnTo>
                  <a:cubicBezTo>
                    <a:pt x="9967" y="776"/>
                    <a:pt x="9862" y="1553"/>
                    <a:pt x="9755" y="2329"/>
                  </a:cubicBezTo>
                  <a:lnTo>
                    <a:pt x="9270" y="1587"/>
                  </a:lnTo>
                  <a:lnTo>
                    <a:pt x="1171" y="10032"/>
                  </a:lnTo>
                  <a:lnTo>
                    <a:pt x="0" y="10032"/>
                  </a:lnTo>
                  <a:lnTo>
                    <a:pt x="8371" y="1037"/>
                  </a:lnTo>
                  <a:lnTo>
                    <a:pt x="7423" y="872"/>
                  </a:lnTo>
                  <a:close/>
                </a:path>
              </a:pathLst>
            </a:custGeom>
            <a:solidFill>
              <a:srgbClr val="FF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        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1596187" y="1868973"/>
              <a:ext cx="2814002" cy="3165216"/>
            </a:xfrm>
            <a:custGeom>
              <a:avLst/>
              <a:gdLst>
                <a:gd name="T0" fmla="*/ 1831 w 1840"/>
                <a:gd name="T1" fmla="*/ 200 h 2088"/>
                <a:gd name="T2" fmla="*/ 1840 w 1840"/>
                <a:gd name="T3" fmla="*/ 174 h 2088"/>
                <a:gd name="T4" fmla="*/ 1741 w 1840"/>
                <a:gd name="T5" fmla="*/ 0 h 2088"/>
                <a:gd name="T6" fmla="*/ 0 w 1840"/>
                <a:gd name="T7" fmla="*/ 2073 h 2088"/>
                <a:gd name="T8" fmla="*/ 4 w 1840"/>
                <a:gd name="T9" fmla="*/ 2088 h 2088"/>
                <a:gd name="T10" fmla="*/ 1735 w 1840"/>
                <a:gd name="T11" fmla="*/ 30 h 2088"/>
                <a:gd name="T12" fmla="*/ 1831 w 1840"/>
                <a:gd name="T13" fmla="*/ 200 h 2088"/>
                <a:gd name="connsiteX0" fmla="*/ 9951 w 10000"/>
                <a:gd name="connsiteY0" fmla="*/ 1001 h 10043"/>
                <a:gd name="connsiteX1" fmla="*/ 10000 w 10000"/>
                <a:gd name="connsiteY1" fmla="*/ 876 h 10043"/>
                <a:gd name="connsiteX2" fmla="*/ 9462 w 10000"/>
                <a:gd name="connsiteY2" fmla="*/ 0 h 10043"/>
                <a:gd name="connsiteX3" fmla="*/ 0 w 10000"/>
                <a:gd name="connsiteY3" fmla="*/ 9971 h 10043"/>
                <a:gd name="connsiteX4" fmla="*/ 22 w 10000"/>
                <a:gd name="connsiteY4" fmla="*/ 10043 h 10043"/>
                <a:gd name="connsiteX5" fmla="*/ 9429 w 10000"/>
                <a:gd name="connsiteY5" fmla="*/ 187 h 10043"/>
                <a:gd name="connsiteX6" fmla="*/ 9951 w 10000"/>
                <a:gd name="connsiteY6" fmla="*/ 1001 h 10043"/>
                <a:gd name="connsiteX0-1" fmla="*/ 9951 w 10033"/>
                <a:gd name="connsiteY0-2" fmla="*/ 1001 h 10043"/>
                <a:gd name="connsiteX1-3" fmla="*/ 10033 w 10033"/>
                <a:gd name="connsiteY1-4" fmla="*/ 840 h 10043"/>
                <a:gd name="connsiteX2-5" fmla="*/ 9462 w 10033"/>
                <a:gd name="connsiteY2-6" fmla="*/ 0 h 10043"/>
                <a:gd name="connsiteX3-7" fmla="*/ 0 w 10033"/>
                <a:gd name="connsiteY3-8" fmla="*/ 9971 h 10043"/>
                <a:gd name="connsiteX4-9" fmla="*/ 22 w 10033"/>
                <a:gd name="connsiteY4-10" fmla="*/ 10043 h 10043"/>
                <a:gd name="connsiteX5-11" fmla="*/ 9429 w 10033"/>
                <a:gd name="connsiteY5-12" fmla="*/ 187 h 10043"/>
                <a:gd name="connsiteX6-13" fmla="*/ 9951 w 10033"/>
                <a:gd name="connsiteY6-14" fmla="*/ 1001 h 10043"/>
                <a:gd name="connsiteX0-15" fmla="*/ 9984 w 10033"/>
                <a:gd name="connsiteY0-16" fmla="*/ 979 h 10043"/>
                <a:gd name="connsiteX1-17" fmla="*/ 10033 w 10033"/>
                <a:gd name="connsiteY1-18" fmla="*/ 840 h 10043"/>
                <a:gd name="connsiteX2-19" fmla="*/ 9462 w 10033"/>
                <a:gd name="connsiteY2-20" fmla="*/ 0 h 10043"/>
                <a:gd name="connsiteX3-21" fmla="*/ 0 w 10033"/>
                <a:gd name="connsiteY3-22" fmla="*/ 9971 h 10043"/>
                <a:gd name="connsiteX4-23" fmla="*/ 22 w 10033"/>
                <a:gd name="connsiteY4-24" fmla="*/ 10043 h 10043"/>
                <a:gd name="connsiteX5-25" fmla="*/ 9429 w 10033"/>
                <a:gd name="connsiteY5-26" fmla="*/ 187 h 10043"/>
                <a:gd name="connsiteX6-27" fmla="*/ 9984 w 10033"/>
                <a:gd name="connsiteY6-28" fmla="*/ 979 h 10043"/>
                <a:gd name="connsiteX0-29" fmla="*/ 9963 w 10012"/>
                <a:gd name="connsiteY0-30" fmla="*/ 979 h 10043"/>
                <a:gd name="connsiteX1-31" fmla="*/ 10012 w 10012"/>
                <a:gd name="connsiteY1-32" fmla="*/ 840 h 10043"/>
                <a:gd name="connsiteX2-33" fmla="*/ 9441 w 10012"/>
                <a:gd name="connsiteY2-34" fmla="*/ 0 h 10043"/>
                <a:gd name="connsiteX3-35" fmla="*/ 359 w 10012"/>
                <a:gd name="connsiteY3-36" fmla="*/ 9562 h 10043"/>
                <a:gd name="connsiteX4-37" fmla="*/ 1 w 10012"/>
                <a:gd name="connsiteY4-38" fmla="*/ 10043 h 10043"/>
                <a:gd name="connsiteX5-39" fmla="*/ 9408 w 10012"/>
                <a:gd name="connsiteY5-40" fmla="*/ 187 h 10043"/>
                <a:gd name="connsiteX6-41" fmla="*/ 9963 w 10012"/>
                <a:gd name="connsiteY6-42" fmla="*/ 979 h 10043"/>
                <a:gd name="connsiteX0-43" fmla="*/ 9604 w 9653"/>
                <a:gd name="connsiteY0-44" fmla="*/ 979 h 9572"/>
                <a:gd name="connsiteX1-45" fmla="*/ 9653 w 9653"/>
                <a:gd name="connsiteY1-46" fmla="*/ 840 h 9572"/>
                <a:gd name="connsiteX2-47" fmla="*/ 9082 w 9653"/>
                <a:gd name="connsiteY2-48" fmla="*/ 0 h 9572"/>
                <a:gd name="connsiteX3-49" fmla="*/ 0 w 9653"/>
                <a:gd name="connsiteY3-50" fmla="*/ 9562 h 9572"/>
                <a:gd name="connsiteX4-51" fmla="*/ 100 w 9653"/>
                <a:gd name="connsiteY4-52" fmla="*/ 9572 h 9572"/>
                <a:gd name="connsiteX5-53" fmla="*/ 9049 w 9653"/>
                <a:gd name="connsiteY5-54" fmla="*/ 187 h 9572"/>
                <a:gd name="connsiteX6-55" fmla="*/ 9604 w 9653"/>
                <a:gd name="connsiteY6-56" fmla="*/ 979 h 9572"/>
                <a:gd name="connsiteX0-57" fmla="*/ 9929 w 9980"/>
                <a:gd name="connsiteY0-58" fmla="*/ 1023 h 10000"/>
                <a:gd name="connsiteX1-59" fmla="*/ 9980 w 9980"/>
                <a:gd name="connsiteY1-60" fmla="*/ 878 h 10000"/>
                <a:gd name="connsiteX2-61" fmla="*/ 9388 w 9980"/>
                <a:gd name="connsiteY2-62" fmla="*/ 0 h 10000"/>
                <a:gd name="connsiteX3-63" fmla="*/ 0 w 9980"/>
                <a:gd name="connsiteY3-64" fmla="*/ 9966 h 10000"/>
                <a:gd name="connsiteX4-65" fmla="*/ 84 w 9980"/>
                <a:gd name="connsiteY4-66" fmla="*/ 10000 h 10000"/>
                <a:gd name="connsiteX5-67" fmla="*/ 9354 w 9980"/>
                <a:gd name="connsiteY5-68" fmla="*/ 195 h 10000"/>
                <a:gd name="connsiteX6-69" fmla="*/ 9929 w 9980"/>
                <a:gd name="connsiteY6-70" fmla="*/ 1023 h 10000"/>
                <a:gd name="connsiteX0-71" fmla="*/ 9949 w 10000"/>
                <a:gd name="connsiteY0-72" fmla="*/ 1023 h 9976"/>
                <a:gd name="connsiteX1-73" fmla="*/ 10000 w 10000"/>
                <a:gd name="connsiteY1-74" fmla="*/ 878 h 9976"/>
                <a:gd name="connsiteX2-75" fmla="*/ 9407 w 10000"/>
                <a:gd name="connsiteY2-76" fmla="*/ 0 h 9976"/>
                <a:gd name="connsiteX3-77" fmla="*/ 0 w 10000"/>
                <a:gd name="connsiteY3-78" fmla="*/ 9966 h 9976"/>
                <a:gd name="connsiteX4-79" fmla="*/ 97 w 10000"/>
                <a:gd name="connsiteY4-80" fmla="*/ 9976 h 9976"/>
                <a:gd name="connsiteX5-81" fmla="*/ 9373 w 10000"/>
                <a:gd name="connsiteY5-82" fmla="*/ 195 h 9976"/>
                <a:gd name="connsiteX6-83" fmla="*/ 9949 w 10000"/>
                <a:gd name="connsiteY6-84" fmla="*/ 1023 h 99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9976">
                  <a:moveTo>
                    <a:pt x="9949" y="1023"/>
                  </a:moveTo>
                  <a:cubicBezTo>
                    <a:pt x="9966" y="979"/>
                    <a:pt x="9983" y="921"/>
                    <a:pt x="10000" y="878"/>
                  </a:cubicBezTo>
                  <a:lnTo>
                    <a:pt x="9407" y="0"/>
                  </a:lnTo>
                  <a:lnTo>
                    <a:pt x="0" y="9966"/>
                  </a:lnTo>
                  <a:cubicBezTo>
                    <a:pt x="7" y="9991"/>
                    <a:pt x="89" y="9951"/>
                    <a:pt x="97" y="9976"/>
                  </a:cubicBezTo>
                  <a:lnTo>
                    <a:pt x="9373" y="195"/>
                  </a:lnTo>
                  <a:lnTo>
                    <a:pt x="9949" y="1023"/>
                  </a:ln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637437" y="1602239"/>
              <a:ext cx="309089" cy="100013"/>
            </a:xfrm>
            <a:custGeom>
              <a:avLst/>
              <a:gdLst>
                <a:gd name="T0" fmla="*/ 0 w 199"/>
                <a:gd name="T1" fmla="*/ 30 h 60"/>
                <a:gd name="T2" fmla="*/ 178 w 199"/>
                <a:gd name="T3" fmla="*/ 60 h 60"/>
                <a:gd name="T4" fmla="*/ 199 w 199"/>
                <a:gd name="T5" fmla="*/ 35 h 60"/>
                <a:gd name="T6" fmla="*/ 0 w 199"/>
                <a:gd name="T7" fmla="*/ 0 h 60"/>
                <a:gd name="T8" fmla="*/ 0 w 199"/>
                <a:gd name="T9" fmla="*/ 30 h 60"/>
                <a:gd name="connsiteX0" fmla="*/ 0 w 10000"/>
                <a:gd name="connsiteY0" fmla="*/ 5500 h 10500"/>
                <a:gd name="connsiteX1" fmla="*/ 8945 w 10000"/>
                <a:gd name="connsiteY1" fmla="*/ 10500 h 10500"/>
                <a:gd name="connsiteX2" fmla="*/ 10000 w 10000"/>
                <a:gd name="connsiteY2" fmla="*/ 6333 h 10500"/>
                <a:gd name="connsiteX3" fmla="*/ 226 w 10000"/>
                <a:gd name="connsiteY3" fmla="*/ 0 h 10500"/>
                <a:gd name="connsiteX4" fmla="*/ 0 w 10000"/>
                <a:gd name="connsiteY4" fmla="*/ 5500 h 10500"/>
                <a:gd name="connsiteX0-1" fmla="*/ 236 w 9784"/>
                <a:gd name="connsiteY0-2" fmla="*/ 5250 h 10500"/>
                <a:gd name="connsiteX1-3" fmla="*/ 8729 w 9784"/>
                <a:gd name="connsiteY1-4" fmla="*/ 10500 h 10500"/>
                <a:gd name="connsiteX2-5" fmla="*/ 9784 w 9784"/>
                <a:gd name="connsiteY2-6" fmla="*/ 6333 h 10500"/>
                <a:gd name="connsiteX3-7" fmla="*/ 10 w 9784"/>
                <a:gd name="connsiteY3-8" fmla="*/ 0 h 10500"/>
                <a:gd name="connsiteX4-9" fmla="*/ 236 w 9784"/>
                <a:gd name="connsiteY4-10" fmla="*/ 5250 h 1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4" h="10500">
                  <a:moveTo>
                    <a:pt x="236" y="5250"/>
                  </a:moveTo>
                  <a:lnTo>
                    <a:pt x="8729" y="10500"/>
                  </a:lnTo>
                  <a:lnTo>
                    <a:pt x="9784" y="6333"/>
                  </a:lnTo>
                  <a:lnTo>
                    <a:pt x="10" y="0"/>
                  </a:lnTo>
                  <a:cubicBezTo>
                    <a:pt x="-65" y="1833"/>
                    <a:pt x="311" y="3417"/>
                    <a:pt x="236" y="5250"/>
                  </a:cubicBez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39773" y="5058764"/>
            <a:ext cx="636976" cy="686563"/>
            <a:chOff x="1806575" y="3258003"/>
            <a:chExt cx="2222500" cy="2478087"/>
          </a:xfrm>
          <a:effectLst>
            <a:outerShdw blurRad="304800" dist="241300" dir="6540000" sx="102000" sy="102000" algn="t" rotWithShape="0">
              <a:prstClr val="black">
                <a:alpha val="77000"/>
              </a:prstClr>
            </a:outerShdw>
          </a:effectLst>
        </p:grpSpPr>
        <p:sp>
          <p:nvSpPr>
            <p:cNvPr id="37" name="Freeform 22"/>
            <p:cNvSpPr/>
            <p:nvPr/>
          </p:nvSpPr>
          <p:spPr bwMode="auto">
            <a:xfrm>
              <a:off x="1806575" y="3258003"/>
              <a:ext cx="2222500" cy="2478087"/>
            </a:xfrm>
            <a:custGeom>
              <a:avLst/>
              <a:gdLst>
                <a:gd name="T0" fmla="*/ 1316 w 1400"/>
                <a:gd name="T1" fmla="*/ 657 h 1561"/>
                <a:gd name="T2" fmla="*/ 1400 w 1400"/>
                <a:gd name="T3" fmla="*/ 0 h 1561"/>
                <a:gd name="T4" fmla="*/ 778 w 1400"/>
                <a:gd name="T5" fmla="*/ 247 h 1561"/>
                <a:gd name="T6" fmla="*/ 1011 w 1400"/>
                <a:gd name="T7" fmla="*/ 293 h 1561"/>
                <a:gd name="T8" fmla="*/ 0 w 1400"/>
                <a:gd name="T9" fmla="*/ 1561 h 1561"/>
                <a:gd name="T10" fmla="*/ 267 w 1400"/>
                <a:gd name="T11" fmla="*/ 1561 h 1561"/>
                <a:gd name="T12" fmla="*/ 1208 w 1400"/>
                <a:gd name="T13" fmla="*/ 447 h 1561"/>
                <a:gd name="T14" fmla="*/ 1316 w 1400"/>
                <a:gd name="T15" fmla="*/ 65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0" h="1561">
                  <a:moveTo>
                    <a:pt x="1316" y="657"/>
                  </a:moveTo>
                  <a:lnTo>
                    <a:pt x="1400" y="0"/>
                  </a:lnTo>
                  <a:lnTo>
                    <a:pt x="778" y="247"/>
                  </a:lnTo>
                  <a:lnTo>
                    <a:pt x="1011" y="293"/>
                  </a:lnTo>
                  <a:lnTo>
                    <a:pt x="0" y="1561"/>
                  </a:lnTo>
                  <a:lnTo>
                    <a:pt x="267" y="1561"/>
                  </a:lnTo>
                  <a:lnTo>
                    <a:pt x="1208" y="447"/>
                  </a:lnTo>
                  <a:lnTo>
                    <a:pt x="1316" y="6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23"/>
            <p:cNvSpPr/>
            <p:nvPr/>
          </p:nvSpPr>
          <p:spPr bwMode="auto">
            <a:xfrm>
              <a:off x="3717925" y="3956503"/>
              <a:ext cx="177800" cy="363537"/>
            </a:xfrm>
            <a:custGeom>
              <a:avLst/>
              <a:gdLst>
                <a:gd name="T0" fmla="*/ 107 w 112"/>
                <a:gd name="T1" fmla="*/ 229 h 229"/>
                <a:gd name="T2" fmla="*/ 0 w 112"/>
                <a:gd name="T3" fmla="*/ 23 h 229"/>
                <a:gd name="T4" fmla="*/ 8 w 112"/>
                <a:gd name="T5" fmla="*/ 0 h 229"/>
                <a:gd name="T6" fmla="*/ 112 w 112"/>
                <a:gd name="T7" fmla="*/ 217 h 229"/>
                <a:gd name="T8" fmla="*/ 107 w 112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229">
                  <a:moveTo>
                    <a:pt x="107" y="229"/>
                  </a:moveTo>
                  <a:lnTo>
                    <a:pt x="0" y="23"/>
                  </a:lnTo>
                  <a:lnTo>
                    <a:pt x="8" y="0"/>
                  </a:lnTo>
                  <a:lnTo>
                    <a:pt x="112" y="217"/>
                  </a:lnTo>
                  <a:lnTo>
                    <a:pt x="107" y="2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244314" y="5082199"/>
            <a:ext cx="638391" cy="664834"/>
            <a:chOff x="837528" y="3291341"/>
            <a:chExt cx="2261272" cy="2450340"/>
          </a:xfrm>
          <a:effectLst>
            <a:outerShdw blurRad="431800" dist="165100" dir="5400000" sx="111000" sy="111000" algn="t" rotWithShape="0">
              <a:prstClr val="black">
                <a:alpha val="86000"/>
              </a:prstClr>
            </a:outerShdw>
          </a:effectLst>
        </p:grpSpPr>
        <p:sp>
          <p:nvSpPr>
            <p:cNvPr id="40" name="Freeform 20"/>
            <p:cNvSpPr/>
            <p:nvPr/>
          </p:nvSpPr>
          <p:spPr bwMode="auto">
            <a:xfrm>
              <a:off x="1373189" y="4011202"/>
              <a:ext cx="1407274" cy="1724889"/>
            </a:xfrm>
            <a:custGeom>
              <a:avLst/>
              <a:gdLst>
                <a:gd name="T0" fmla="*/ 879 w 879"/>
                <a:gd name="T1" fmla="*/ 25 h 1082"/>
                <a:gd name="T2" fmla="*/ 877 w 879"/>
                <a:gd name="T3" fmla="*/ 0 h 1082"/>
                <a:gd name="T4" fmla="*/ 0 w 879"/>
                <a:gd name="T5" fmla="*/ 1082 h 1082"/>
                <a:gd name="T6" fmla="*/ 26 w 879"/>
                <a:gd name="T7" fmla="*/ 1082 h 1082"/>
                <a:gd name="T8" fmla="*/ 879 w 879"/>
                <a:gd name="T9" fmla="*/ 25 h 1082"/>
                <a:gd name="connsiteX0" fmla="*/ 10085 w 10085"/>
                <a:gd name="connsiteY0" fmla="*/ 189 h 10000"/>
                <a:gd name="connsiteX1" fmla="*/ 9977 w 10085"/>
                <a:gd name="connsiteY1" fmla="*/ 0 h 10000"/>
                <a:gd name="connsiteX2" fmla="*/ 0 w 10085"/>
                <a:gd name="connsiteY2" fmla="*/ 10000 h 10000"/>
                <a:gd name="connsiteX3" fmla="*/ 296 w 10085"/>
                <a:gd name="connsiteY3" fmla="*/ 10000 h 10000"/>
                <a:gd name="connsiteX4" fmla="*/ 10085 w 10085"/>
                <a:gd name="connsiteY4" fmla="*/ 189 h 10000"/>
                <a:gd name="connsiteX0-1" fmla="*/ 10085 w 10085"/>
                <a:gd name="connsiteY0-2" fmla="*/ 231 h 10042"/>
                <a:gd name="connsiteX1-3" fmla="*/ 9977 w 10085"/>
                <a:gd name="connsiteY1-4" fmla="*/ 0 h 10042"/>
                <a:gd name="connsiteX2-5" fmla="*/ 0 w 10085"/>
                <a:gd name="connsiteY2-6" fmla="*/ 10042 h 10042"/>
                <a:gd name="connsiteX3-7" fmla="*/ 296 w 10085"/>
                <a:gd name="connsiteY3-8" fmla="*/ 10042 h 10042"/>
                <a:gd name="connsiteX4-9" fmla="*/ 10085 w 10085"/>
                <a:gd name="connsiteY4-10" fmla="*/ 231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85" h="10042">
                  <a:moveTo>
                    <a:pt x="10085" y="231"/>
                  </a:moveTo>
                  <a:lnTo>
                    <a:pt x="9977" y="0"/>
                  </a:lnTo>
                  <a:lnTo>
                    <a:pt x="0" y="10042"/>
                  </a:lnTo>
                  <a:lnTo>
                    <a:pt x="296" y="10042"/>
                  </a:lnTo>
                  <a:lnTo>
                    <a:pt x="10085" y="2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837528" y="3291341"/>
              <a:ext cx="2261272" cy="2450340"/>
            </a:xfrm>
            <a:custGeom>
              <a:avLst/>
              <a:gdLst>
                <a:gd name="T0" fmla="*/ 785 w 1432"/>
                <a:gd name="T1" fmla="*/ 254 h 1540"/>
                <a:gd name="T2" fmla="*/ 1432 w 1432"/>
                <a:gd name="T3" fmla="*/ 0 h 1540"/>
                <a:gd name="T4" fmla="*/ 1325 w 1432"/>
                <a:gd name="T5" fmla="*/ 679 h 1540"/>
                <a:gd name="T6" fmla="*/ 1222 w 1432"/>
                <a:gd name="T7" fmla="*/ 458 h 1540"/>
                <a:gd name="T8" fmla="*/ 345 w 1432"/>
                <a:gd name="T9" fmla="*/ 1540 h 1540"/>
                <a:gd name="T10" fmla="*/ 0 w 1432"/>
                <a:gd name="T11" fmla="*/ 1540 h 1540"/>
                <a:gd name="T12" fmla="*/ 1020 w 1432"/>
                <a:gd name="T13" fmla="*/ 300 h 1540"/>
                <a:gd name="T14" fmla="*/ 785 w 1432"/>
                <a:gd name="T15" fmla="*/ 254 h 1540"/>
                <a:gd name="connsiteX0" fmla="*/ 5482 w 10000"/>
                <a:gd name="connsiteY0" fmla="*/ 1649 h 10031"/>
                <a:gd name="connsiteX1" fmla="*/ 10000 w 10000"/>
                <a:gd name="connsiteY1" fmla="*/ 0 h 10031"/>
                <a:gd name="connsiteX2" fmla="*/ 9253 w 10000"/>
                <a:gd name="connsiteY2" fmla="*/ 4409 h 10031"/>
                <a:gd name="connsiteX3" fmla="*/ 8534 w 10000"/>
                <a:gd name="connsiteY3" fmla="*/ 2974 h 10031"/>
                <a:gd name="connsiteX4" fmla="*/ 2409 w 10000"/>
                <a:gd name="connsiteY4" fmla="*/ 10031 h 10031"/>
                <a:gd name="connsiteX5" fmla="*/ 0 w 10000"/>
                <a:gd name="connsiteY5" fmla="*/ 10000 h 10031"/>
                <a:gd name="connsiteX6" fmla="*/ 7123 w 10000"/>
                <a:gd name="connsiteY6" fmla="*/ 1948 h 10031"/>
                <a:gd name="connsiteX7" fmla="*/ 5482 w 10000"/>
                <a:gd name="connsiteY7" fmla="*/ 1649 h 10031"/>
                <a:gd name="connsiteX0-1" fmla="*/ 5482 w 10000"/>
                <a:gd name="connsiteY0-2" fmla="*/ 1649 h 10062"/>
                <a:gd name="connsiteX1-3" fmla="*/ 10000 w 10000"/>
                <a:gd name="connsiteY1-4" fmla="*/ 0 h 10062"/>
                <a:gd name="connsiteX2-5" fmla="*/ 9253 w 10000"/>
                <a:gd name="connsiteY2-6" fmla="*/ 4409 h 10062"/>
                <a:gd name="connsiteX3-7" fmla="*/ 8534 w 10000"/>
                <a:gd name="connsiteY3-8" fmla="*/ 2974 h 10062"/>
                <a:gd name="connsiteX4-9" fmla="*/ 2409 w 10000"/>
                <a:gd name="connsiteY4-10" fmla="*/ 10031 h 10062"/>
                <a:gd name="connsiteX5-11" fmla="*/ 0 w 10000"/>
                <a:gd name="connsiteY5-12" fmla="*/ 10062 h 10062"/>
                <a:gd name="connsiteX6-13" fmla="*/ 7123 w 10000"/>
                <a:gd name="connsiteY6-14" fmla="*/ 1948 h 10062"/>
                <a:gd name="connsiteX7-15" fmla="*/ 5482 w 10000"/>
                <a:gd name="connsiteY7-16" fmla="*/ 1649 h 10062"/>
                <a:gd name="connsiteX0-17" fmla="*/ 5461 w 9979"/>
                <a:gd name="connsiteY0-18" fmla="*/ 1649 h 10052"/>
                <a:gd name="connsiteX1-19" fmla="*/ 9979 w 9979"/>
                <a:gd name="connsiteY1-20" fmla="*/ 0 h 10052"/>
                <a:gd name="connsiteX2-21" fmla="*/ 9232 w 9979"/>
                <a:gd name="connsiteY2-22" fmla="*/ 4409 h 10052"/>
                <a:gd name="connsiteX3-23" fmla="*/ 8513 w 9979"/>
                <a:gd name="connsiteY3-24" fmla="*/ 2974 h 10052"/>
                <a:gd name="connsiteX4-25" fmla="*/ 2388 w 9979"/>
                <a:gd name="connsiteY4-26" fmla="*/ 10031 h 10052"/>
                <a:gd name="connsiteX5-27" fmla="*/ 0 w 9979"/>
                <a:gd name="connsiteY5-28" fmla="*/ 10052 h 10052"/>
                <a:gd name="connsiteX6-29" fmla="*/ 7102 w 9979"/>
                <a:gd name="connsiteY6-30" fmla="*/ 1948 h 10052"/>
                <a:gd name="connsiteX7-31" fmla="*/ 5461 w 9979"/>
                <a:gd name="connsiteY7-32" fmla="*/ 1649 h 10052"/>
                <a:gd name="connsiteX0-33" fmla="*/ 5451 w 9979"/>
                <a:gd name="connsiteY0-34" fmla="*/ 1640 h 9979"/>
                <a:gd name="connsiteX1-35" fmla="*/ 9979 w 9979"/>
                <a:gd name="connsiteY1-36" fmla="*/ 0 h 9979"/>
                <a:gd name="connsiteX2-37" fmla="*/ 9230 w 9979"/>
                <a:gd name="connsiteY2-38" fmla="*/ 4386 h 9979"/>
                <a:gd name="connsiteX3-39" fmla="*/ 8510 w 9979"/>
                <a:gd name="connsiteY3-40" fmla="*/ 2959 h 9979"/>
                <a:gd name="connsiteX4-41" fmla="*/ 2372 w 9979"/>
                <a:gd name="connsiteY4-42" fmla="*/ 9979 h 9979"/>
                <a:gd name="connsiteX5-43" fmla="*/ 0 w 9979"/>
                <a:gd name="connsiteY5-44" fmla="*/ 9971 h 9979"/>
                <a:gd name="connsiteX6-45" fmla="*/ 7096 w 9979"/>
                <a:gd name="connsiteY6-46" fmla="*/ 1938 h 9979"/>
                <a:gd name="connsiteX7-47" fmla="*/ 5451 w 9979"/>
                <a:gd name="connsiteY7-48" fmla="*/ 1640 h 9979"/>
                <a:gd name="connsiteX0-49" fmla="*/ 5462 w 10000"/>
                <a:gd name="connsiteY0-50" fmla="*/ 1643 h 9992"/>
                <a:gd name="connsiteX1-51" fmla="*/ 10000 w 10000"/>
                <a:gd name="connsiteY1-52" fmla="*/ 0 h 9992"/>
                <a:gd name="connsiteX2-53" fmla="*/ 9249 w 10000"/>
                <a:gd name="connsiteY2-54" fmla="*/ 4395 h 9992"/>
                <a:gd name="connsiteX3-55" fmla="*/ 8528 w 10000"/>
                <a:gd name="connsiteY3-56" fmla="*/ 2965 h 9992"/>
                <a:gd name="connsiteX4-57" fmla="*/ 2377 w 10000"/>
                <a:gd name="connsiteY4-58" fmla="*/ 9981 h 9992"/>
                <a:gd name="connsiteX5-59" fmla="*/ 0 w 10000"/>
                <a:gd name="connsiteY5-60" fmla="*/ 9992 h 9992"/>
                <a:gd name="connsiteX6-61" fmla="*/ 7111 w 10000"/>
                <a:gd name="connsiteY6-62" fmla="*/ 1942 h 9992"/>
                <a:gd name="connsiteX7-63" fmla="*/ 5462 w 10000"/>
                <a:gd name="connsiteY7-64" fmla="*/ 1643 h 9992"/>
                <a:gd name="connsiteX0-65" fmla="*/ 5451 w 9989"/>
                <a:gd name="connsiteY0-66" fmla="*/ 1644 h 10000"/>
                <a:gd name="connsiteX1-67" fmla="*/ 9989 w 9989"/>
                <a:gd name="connsiteY1-68" fmla="*/ 0 h 10000"/>
                <a:gd name="connsiteX2-69" fmla="*/ 9238 w 9989"/>
                <a:gd name="connsiteY2-70" fmla="*/ 4399 h 10000"/>
                <a:gd name="connsiteX3-71" fmla="*/ 8517 w 9989"/>
                <a:gd name="connsiteY3-72" fmla="*/ 2967 h 10000"/>
                <a:gd name="connsiteX4-73" fmla="*/ 2366 w 9989"/>
                <a:gd name="connsiteY4-74" fmla="*/ 9989 h 10000"/>
                <a:gd name="connsiteX5-75" fmla="*/ 0 w 9989"/>
                <a:gd name="connsiteY5-76" fmla="*/ 10000 h 10000"/>
                <a:gd name="connsiteX6-77" fmla="*/ 7100 w 9989"/>
                <a:gd name="connsiteY6-78" fmla="*/ 1944 h 10000"/>
                <a:gd name="connsiteX7-79" fmla="*/ 5451 w 9989"/>
                <a:gd name="connsiteY7-80" fmla="*/ 164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989" h="10000">
                  <a:moveTo>
                    <a:pt x="5451" y="1644"/>
                  </a:moveTo>
                  <a:lnTo>
                    <a:pt x="9989" y="0"/>
                  </a:lnTo>
                  <a:lnTo>
                    <a:pt x="9238" y="4399"/>
                  </a:lnTo>
                  <a:lnTo>
                    <a:pt x="8517" y="2967"/>
                  </a:lnTo>
                  <a:lnTo>
                    <a:pt x="2366" y="9989"/>
                  </a:lnTo>
                  <a:lnTo>
                    <a:pt x="0" y="10000"/>
                  </a:lnTo>
                  <a:lnTo>
                    <a:pt x="7100" y="1944"/>
                  </a:lnTo>
                  <a:lnTo>
                    <a:pt x="5451" y="16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2085976" y="3697741"/>
              <a:ext cx="373054" cy="90487"/>
            </a:xfrm>
            <a:custGeom>
              <a:avLst/>
              <a:gdLst>
                <a:gd name="T0" fmla="*/ 5 w 226"/>
                <a:gd name="T1" fmla="*/ 18 h 57"/>
                <a:gd name="T2" fmla="*/ 217 w 226"/>
                <a:gd name="T3" fmla="*/ 57 h 57"/>
                <a:gd name="T4" fmla="*/ 226 w 226"/>
                <a:gd name="T5" fmla="*/ 44 h 57"/>
                <a:gd name="T6" fmla="*/ 0 w 226"/>
                <a:gd name="T7" fmla="*/ 0 h 57"/>
                <a:gd name="T8" fmla="*/ 5 w 226"/>
                <a:gd name="T9" fmla="*/ 18 h 57"/>
                <a:gd name="connsiteX0" fmla="*/ 221 w 10398"/>
                <a:gd name="connsiteY0" fmla="*/ 3158 h 10000"/>
                <a:gd name="connsiteX1" fmla="*/ 9602 w 10398"/>
                <a:gd name="connsiteY1" fmla="*/ 10000 h 10000"/>
                <a:gd name="connsiteX2" fmla="*/ 10398 w 10398"/>
                <a:gd name="connsiteY2" fmla="*/ 7193 h 10000"/>
                <a:gd name="connsiteX3" fmla="*/ 0 w 10398"/>
                <a:gd name="connsiteY3" fmla="*/ 0 h 10000"/>
                <a:gd name="connsiteX4" fmla="*/ 221 w 10398"/>
                <a:gd name="connsiteY4" fmla="*/ 31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8" h="10000">
                  <a:moveTo>
                    <a:pt x="221" y="3158"/>
                  </a:moveTo>
                  <a:lnTo>
                    <a:pt x="9602" y="10000"/>
                  </a:lnTo>
                  <a:lnTo>
                    <a:pt x="10398" y="7193"/>
                  </a:lnTo>
                  <a:lnTo>
                    <a:pt x="0" y="0"/>
                  </a:lnTo>
                  <a:cubicBezTo>
                    <a:pt x="74" y="1053"/>
                    <a:pt x="147" y="2105"/>
                    <a:pt x="221" y="315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-12662" y="4810193"/>
            <a:ext cx="849371" cy="999636"/>
            <a:chOff x="244557" y="1665738"/>
            <a:chExt cx="3395584" cy="4070352"/>
          </a:xfrm>
          <a:effectLst>
            <a:outerShdw blurRad="241300" dist="76200" dir="2700000" sx="101000" sy="101000" algn="tl" rotWithShape="0">
              <a:prstClr val="black">
                <a:alpha val="69000"/>
              </a:prstClr>
            </a:outerShdw>
          </a:effectLst>
        </p:grpSpPr>
        <p:sp>
          <p:nvSpPr>
            <p:cNvPr id="44" name="Freeform 29"/>
            <p:cNvSpPr/>
            <p:nvPr/>
          </p:nvSpPr>
          <p:spPr bwMode="auto">
            <a:xfrm>
              <a:off x="244557" y="1665738"/>
              <a:ext cx="3395584" cy="3860859"/>
            </a:xfrm>
            <a:custGeom>
              <a:avLst/>
              <a:gdLst>
                <a:gd name="T0" fmla="*/ 1659 w 2229"/>
                <a:gd name="T1" fmla="*/ 213 h 2564"/>
                <a:gd name="T2" fmla="*/ 2229 w 2229"/>
                <a:gd name="T3" fmla="*/ 0 h 2564"/>
                <a:gd name="T4" fmla="*/ 2145 w 2229"/>
                <a:gd name="T5" fmla="*/ 570 h 2564"/>
                <a:gd name="T6" fmla="*/ 2049 w 2229"/>
                <a:gd name="T7" fmla="*/ 387 h 2564"/>
                <a:gd name="T8" fmla="*/ 252 w 2229"/>
                <a:gd name="T9" fmla="*/ 2564 h 2564"/>
                <a:gd name="T10" fmla="*/ 0 w 2229"/>
                <a:gd name="T11" fmla="*/ 2427 h 2564"/>
                <a:gd name="T12" fmla="*/ 1865 w 2229"/>
                <a:gd name="T13" fmla="*/ 254 h 2564"/>
                <a:gd name="T14" fmla="*/ 1659 w 2229"/>
                <a:gd name="T15" fmla="*/ 213 h 2564"/>
                <a:gd name="connsiteX0" fmla="*/ 7443 w 10000"/>
                <a:gd name="connsiteY0" fmla="*/ 831 h 9532"/>
                <a:gd name="connsiteX1" fmla="*/ 10000 w 10000"/>
                <a:gd name="connsiteY1" fmla="*/ 0 h 9532"/>
                <a:gd name="connsiteX2" fmla="*/ 9623 w 10000"/>
                <a:gd name="connsiteY2" fmla="*/ 2223 h 9532"/>
                <a:gd name="connsiteX3" fmla="*/ 9192 w 10000"/>
                <a:gd name="connsiteY3" fmla="*/ 1509 h 9532"/>
                <a:gd name="connsiteX4" fmla="*/ 1571 w 10000"/>
                <a:gd name="connsiteY4" fmla="*/ 9532 h 9532"/>
                <a:gd name="connsiteX5" fmla="*/ 0 w 10000"/>
                <a:gd name="connsiteY5" fmla="*/ 9466 h 9532"/>
                <a:gd name="connsiteX6" fmla="*/ 8367 w 10000"/>
                <a:gd name="connsiteY6" fmla="*/ 991 h 9532"/>
                <a:gd name="connsiteX7" fmla="*/ 7443 w 10000"/>
                <a:gd name="connsiteY7" fmla="*/ 831 h 9532"/>
                <a:gd name="connsiteX0-1" fmla="*/ 7039 w 9596"/>
                <a:gd name="connsiteY0-2" fmla="*/ 872 h 10000"/>
                <a:gd name="connsiteX1-3" fmla="*/ 9596 w 9596"/>
                <a:gd name="connsiteY1-4" fmla="*/ 0 h 10000"/>
                <a:gd name="connsiteX2-5" fmla="*/ 9219 w 9596"/>
                <a:gd name="connsiteY2-6" fmla="*/ 2332 h 10000"/>
                <a:gd name="connsiteX3-7" fmla="*/ 8788 w 9596"/>
                <a:gd name="connsiteY3-8" fmla="*/ 1583 h 10000"/>
                <a:gd name="connsiteX4-9" fmla="*/ 1167 w 9596"/>
                <a:gd name="connsiteY4-10" fmla="*/ 10000 h 10000"/>
                <a:gd name="connsiteX5-11" fmla="*/ 0 w 9596"/>
                <a:gd name="connsiteY5-12" fmla="*/ 9505 h 10000"/>
                <a:gd name="connsiteX6-13" fmla="*/ 7963 w 9596"/>
                <a:gd name="connsiteY6-14" fmla="*/ 1040 h 10000"/>
                <a:gd name="connsiteX7-15" fmla="*/ 7039 w 9596"/>
                <a:gd name="connsiteY7-16" fmla="*/ 872 h 10000"/>
                <a:gd name="connsiteX0-17" fmla="*/ 7335 w 10000"/>
                <a:gd name="connsiteY0-18" fmla="*/ 872 h 10000"/>
                <a:gd name="connsiteX1-19" fmla="*/ 10000 w 10000"/>
                <a:gd name="connsiteY1-20" fmla="*/ 0 h 10000"/>
                <a:gd name="connsiteX2-21" fmla="*/ 9607 w 10000"/>
                <a:gd name="connsiteY2-22" fmla="*/ 2332 h 10000"/>
                <a:gd name="connsiteX3-23" fmla="*/ 9158 w 10000"/>
                <a:gd name="connsiteY3-24" fmla="*/ 1583 h 10000"/>
                <a:gd name="connsiteX4-25" fmla="*/ 1216 w 10000"/>
                <a:gd name="connsiteY4-26" fmla="*/ 10000 h 10000"/>
                <a:gd name="connsiteX5-27" fmla="*/ 455 w 10000"/>
                <a:gd name="connsiteY5-28" fmla="*/ 9679 h 10000"/>
                <a:gd name="connsiteX6-29" fmla="*/ 0 w 10000"/>
                <a:gd name="connsiteY6-30" fmla="*/ 9505 h 10000"/>
                <a:gd name="connsiteX7-31" fmla="*/ 8298 w 10000"/>
                <a:gd name="connsiteY7-32" fmla="*/ 1040 h 10000"/>
                <a:gd name="connsiteX8" fmla="*/ 7335 w 10000"/>
                <a:gd name="connsiteY8" fmla="*/ 872 h 10000"/>
                <a:gd name="connsiteX0-33" fmla="*/ 7335 w 10000"/>
                <a:gd name="connsiteY0-34" fmla="*/ 872 h 10000"/>
                <a:gd name="connsiteX1-35" fmla="*/ 10000 w 10000"/>
                <a:gd name="connsiteY1-36" fmla="*/ 0 h 10000"/>
                <a:gd name="connsiteX2-37" fmla="*/ 9607 w 10000"/>
                <a:gd name="connsiteY2-38" fmla="*/ 2332 h 10000"/>
                <a:gd name="connsiteX3-39" fmla="*/ 9158 w 10000"/>
                <a:gd name="connsiteY3-40" fmla="*/ 1583 h 10000"/>
                <a:gd name="connsiteX4-41" fmla="*/ 1216 w 10000"/>
                <a:gd name="connsiteY4-42" fmla="*/ 10000 h 10000"/>
                <a:gd name="connsiteX5-43" fmla="*/ 16 w 10000"/>
                <a:gd name="connsiteY5-44" fmla="*/ 9941 h 10000"/>
                <a:gd name="connsiteX6-45" fmla="*/ 0 w 10000"/>
                <a:gd name="connsiteY6-46" fmla="*/ 9505 h 10000"/>
                <a:gd name="connsiteX7-47" fmla="*/ 8298 w 10000"/>
                <a:gd name="connsiteY7-48" fmla="*/ 1040 h 10000"/>
                <a:gd name="connsiteX8-49" fmla="*/ 7335 w 10000"/>
                <a:gd name="connsiteY8-50" fmla="*/ 872 h 10000"/>
                <a:gd name="connsiteX0-51" fmla="*/ 7335 w 10000"/>
                <a:gd name="connsiteY0-52" fmla="*/ 872 h 9959"/>
                <a:gd name="connsiteX1-53" fmla="*/ 10000 w 10000"/>
                <a:gd name="connsiteY1-54" fmla="*/ 0 h 9959"/>
                <a:gd name="connsiteX2-55" fmla="*/ 9607 w 10000"/>
                <a:gd name="connsiteY2-56" fmla="*/ 2332 h 9959"/>
                <a:gd name="connsiteX3-57" fmla="*/ 9158 w 10000"/>
                <a:gd name="connsiteY3-58" fmla="*/ 1583 h 9959"/>
                <a:gd name="connsiteX4-59" fmla="*/ 1244 w 10000"/>
                <a:gd name="connsiteY4-60" fmla="*/ 9959 h 9959"/>
                <a:gd name="connsiteX5-61" fmla="*/ 16 w 10000"/>
                <a:gd name="connsiteY5-62" fmla="*/ 9941 h 9959"/>
                <a:gd name="connsiteX6-63" fmla="*/ 0 w 10000"/>
                <a:gd name="connsiteY6-64" fmla="*/ 9505 h 9959"/>
                <a:gd name="connsiteX7-65" fmla="*/ 8298 w 10000"/>
                <a:gd name="connsiteY7-66" fmla="*/ 1040 h 9959"/>
                <a:gd name="connsiteX8-67" fmla="*/ 7335 w 10000"/>
                <a:gd name="connsiteY8-68" fmla="*/ 872 h 9959"/>
                <a:gd name="connsiteX0-69" fmla="*/ 7335 w 10000"/>
                <a:gd name="connsiteY0-70" fmla="*/ 876 h 10000"/>
                <a:gd name="connsiteX1-71" fmla="*/ 10000 w 10000"/>
                <a:gd name="connsiteY1-72" fmla="*/ 0 h 10000"/>
                <a:gd name="connsiteX2-73" fmla="*/ 9607 w 10000"/>
                <a:gd name="connsiteY2-74" fmla="*/ 2342 h 10000"/>
                <a:gd name="connsiteX3-75" fmla="*/ 9158 w 10000"/>
                <a:gd name="connsiteY3-76" fmla="*/ 1590 h 10000"/>
                <a:gd name="connsiteX4-77" fmla="*/ 1244 w 10000"/>
                <a:gd name="connsiteY4-78" fmla="*/ 10000 h 10000"/>
                <a:gd name="connsiteX5-79" fmla="*/ 7 w 10000"/>
                <a:gd name="connsiteY5-80" fmla="*/ 9941 h 10000"/>
                <a:gd name="connsiteX6-81" fmla="*/ 0 w 10000"/>
                <a:gd name="connsiteY6-82" fmla="*/ 9544 h 10000"/>
                <a:gd name="connsiteX7-83" fmla="*/ 8298 w 10000"/>
                <a:gd name="connsiteY7-84" fmla="*/ 1044 h 10000"/>
                <a:gd name="connsiteX8-85" fmla="*/ 7335 w 10000"/>
                <a:gd name="connsiteY8-86" fmla="*/ 876 h 10000"/>
                <a:gd name="connsiteX0-87" fmla="*/ 7335 w 10000"/>
                <a:gd name="connsiteY0-88" fmla="*/ 876 h 10000"/>
                <a:gd name="connsiteX1-89" fmla="*/ 10000 w 10000"/>
                <a:gd name="connsiteY1-90" fmla="*/ 0 h 10000"/>
                <a:gd name="connsiteX2-91" fmla="*/ 9607 w 10000"/>
                <a:gd name="connsiteY2-92" fmla="*/ 2342 h 10000"/>
                <a:gd name="connsiteX3-93" fmla="*/ 9158 w 10000"/>
                <a:gd name="connsiteY3-94" fmla="*/ 1590 h 10000"/>
                <a:gd name="connsiteX4-95" fmla="*/ 1244 w 10000"/>
                <a:gd name="connsiteY4-96" fmla="*/ 10000 h 10000"/>
                <a:gd name="connsiteX5-97" fmla="*/ 7 w 10000"/>
                <a:gd name="connsiteY5-98" fmla="*/ 9990 h 10000"/>
                <a:gd name="connsiteX6-99" fmla="*/ 0 w 10000"/>
                <a:gd name="connsiteY6-100" fmla="*/ 9544 h 10000"/>
                <a:gd name="connsiteX7-101" fmla="*/ 8298 w 10000"/>
                <a:gd name="connsiteY7-102" fmla="*/ 1044 h 10000"/>
                <a:gd name="connsiteX8-103" fmla="*/ 7335 w 10000"/>
                <a:gd name="connsiteY8-104" fmla="*/ 876 h 10000"/>
                <a:gd name="connsiteX0-105" fmla="*/ 7335 w 10000"/>
                <a:gd name="connsiteY0-106" fmla="*/ 876 h 9992"/>
                <a:gd name="connsiteX1-107" fmla="*/ 10000 w 10000"/>
                <a:gd name="connsiteY1-108" fmla="*/ 0 h 9992"/>
                <a:gd name="connsiteX2-109" fmla="*/ 9607 w 10000"/>
                <a:gd name="connsiteY2-110" fmla="*/ 2342 h 9992"/>
                <a:gd name="connsiteX3-111" fmla="*/ 9158 w 10000"/>
                <a:gd name="connsiteY3-112" fmla="*/ 1590 h 9992"/>
                <a:gd name="connsiteX4-113" fmla="*/ 1253 w 10000"/>
                <a:gd name="connsiteY4-114" fmla="*/ 9992 h 9992"/>
                <a:gd name="connsiteX5-115" fmla="*/ 7 w 10000"/>
                <a:gd name="connsiteY5-116" fmla="*/ 9990 h 9992"/>
                <a:gd name="connsiteX6-117" fmla="*/ 0 w 10000"/>
                <a:gd name="connsiteY6-118" fmla="*/ 9544 h 9992"/>
                <a:gd name="connsiteX7-119" fmla="*/ 8298 w 10000"/>
                <a:gd name="connsiteY7-120" fmla="*/ 1044 h 9992"/>
                <a:gd name="connsiteX8-121" fmla="*/ 7335 w 10000"/>
                <a:gd name="connsiteY8-122" fmla="*/ 876 h 99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49" y="connsiteY8-50"/>
                </a:cxn>
              </a:cxnLst>
              <a:rect l="l" t="t" r="r" b="b"/>
              <a:pathLst>
                <a:path w="10000" h="9992">
                  <a:moveTo>
                    <a:pt x="7335" y="876"/>
                  </a:moveTo>
                  <a:lnTo>
                    <a:pt x="10000" y="0"/>
                  </a:lnTo>
                  <a:lnTo>
                    <a:pt x="9607" y="2342"/>
                  </a:lnTo>
                  <a:lnTo>
                    <a:pt x="9158" y="1590"/>
                  </a:lnTo>
                  <a:lnTo>
                    <a:pt x="1253" y="9992"/>
                  </a:lnTo>
                  <a:lnTo>
                    <a:pt x="7" y="9990"/>
                  </a:lnTo>
                  <a:cubicBezTo>
                    <a:pt x="2" y="9844"/>
                    <a:pt x="5" y="9690"/>
                    <a:pt x="0" y="9544"/>
                  </a:cubicBezTo>
                  <a:lnTo>
                    <a:pt x="8298" y="1044"/>
                  </a:lnTo>
                  <a:lnTo>
                    <a:pt x="7335" y="8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30"/>
            <p:cNvSpPr/>
            <p:nvPr/>
          </p:nvSpPr>
          <p:spPr bwMode="auto">
            <a:xfrm>
              <a:off x="2735263" y="2003878"/>
              <a:ext cx="327025" cy="95250"/>
            </a:xfrm>
            <a:custGeom>
              <a:avLst/>
              <a:gdLst>
                <a:gd name="T0" fmla="*/ 3 w 206"/>
                <a:gd name="T1" fmla="*/ 30 h 60"/>
                <a:gd name="T2" fmla="*/ 188 w 206"/>
                <a:gd name="T3" fmla="*/ 60 h 60"/>
                <a:gd name="T4" fmla="*/ 206 w 206"/>
                <a:gd name="T5" fmla="*/ 41 h 60"/>
                <a:gd name="T6" fmla="*/ 0 w 206"/>
                <a:gd name="T7" fmla="*/ 0 h 60"/>
                <a:gd name="T8" fmla="*/ 3 w 20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60">
                  <a:moveTo>
                    <a:pt x="3" y="30"/>
                  </a:moveTo>
                  <a:lnTo>
                    <a:pt x="188" y="60"/>
                  </a:lnTo>
                  <a:lnTo>
                    <a:pt x="206" y="41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31"/>
            <p:cNvSpPr/>
            <p:nvPr/>
          </p:nvSpPr>
          <p:spPr bwMode="auto">
            <a:xfrm>
              <a:off x="501650" y="2273610"/>
              <a:ext cx="3000375" cy="3462480"/>
            </a:xfrm>
            <a:custGeom>
              <a:avLst/>
              <a:gdLst>
                <a:gd name="T0" fmla="*/ 1796 w 1890"/>
                <a:gd name="T1" fmla="*/ 25 h 2175"/>
                <a:gd name="T2" fmla="*/ 1890 w 1890"/>
                <a:gd name="T3" fmla="*/ 202 h 2175"/>
                <a:gd name="T4" fmla="*/ 1890 w 1890"/>
                <a:gd name="T5" fmla="*/ 174 h 2175"/>
                <a:gd name="T6" fmla="*/ 1796 w 1890"/>
                <a:gd name="T7" fmla="*/ 0 h 2175"/>
                <a:gd name="T8" fmla="*/ 7 w 1890"/>
                <a:gd name="T9" fmla="*/ 2166 h 2175"/>
                <a:gd name="T10" fmla="*/ 0 w 1890"/>
                <a:gd name="T11" fmla="*/ 2175 h 2175"/>
                <a:gd name="T12" fmla="*/ 1796 w 1890"/>
                <a:gd name="T13" fmla="*/ 25 h 2175"/>
                <a:gd name="connsiteX0" fmla="*/ 9503 w 10000"/>
                <a:gd name="connsiteY0" fmla="*/ 143 h 10028"/>
                <a:gd name="connsiteX1" fmla="*/ 10000 w 10000"/>
                <a:gd name="connsiteY1" fmla="*/ 957 h 10028"/>
                <a:gd name="connsiteX2" fmla="*/ 10000 w 10000"/>
                <a:gd name="connsiteY2" fmla="*/ 828 h 10028"/>
                <a:gd name="connsiteX3" fmla="*/ 9511 w 10000"/>
                <a:gd name="connsiteY3" fmla="*/ 0 h 10028"/>
                <a:gd name="connsiteX4" fmla="*/ 37 w 10000"/>
                <a:gd name="connsiteY4" fmla="*/ 9987 h 10028"/>
                <a:gd name="connsiteX5" fmla="*/ 0 w 10000"/>
                <a:gd name="connsiteY5" fmla="*/ 10028 h 10028"/>
                <a:gd name="connsiteX6" fmla="*/ 9503 w 10000"/>
                <a:gd name="connsiteY6" fmla="*/ 143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28">
                  <a:moveTo>
                    <a:pt x="9503" y="143"/>
                  </a:moveTo>
                  <a:lnTo>
                    <a:pt x="10000" y="957"/>
                  </a:lnTo>
                  <a:lnTo>
                    <a:pt x="10000" y="828"/>
                  </a:lnTo>
                  <a:lnTo>
                    <a:pt x="9511" y="0"/>
                  </a:lnTo>
                  <a:lnTo>
                    <a:pt x="37" y="9987"/>
                  </a:lnTo>
                  <a:cubicBezTo>
                    <a:pt x="25" y="10001"/>
                    <a:pt x="12" y="10014"/>
                    <a:pt x="0" y="10028"/>
                  </a:cubicBezTo>
                  <a:lnTo>
                    <a:pt x="9503" y="1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044" name="组合 46"/>
          <p:cNvGrpSpPr/>
          <p:nvPr userDrawn="1"/>
        </p:nvGrpSpPr>
        <p:grpSpPr bwMode="auto">
          <a:xfrm>
            <a:off x="8447088" y="795338"/>
            <a:ext cx="207962" cy="206375"/>
            <a:chOff x="7080262" y="1047750"/>
            <a:chExt cx="235428" cy="235428"/>
          </a:xfrm>
        </p:grpSpPr>
        <p:sp>
          <p:nvSpPr>
            <p:cNvPr id="48" name="椭圆 47"/>
            <p:cNvSpPr/>
            <p:nvPr/>
          </p:nvSpPr>
          <p:spPr>
            <a:xfrm>
              <a:off x="7123394" y="1091214"/>
              <a:ext cx="149164" cy="1485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0" name="直接连接符 49"/>
          <p:cNvCxnSpPr/>
          <p:nvPr userDrawn="1"/>
        </p:nvCxnSpPr>
        <p:spPr>
          <a:xfrm>
            <a:off x="976313" y="901700"/>
            <a:ext cx="58435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组合 50"/>
          <p:cNvGrpSpPr/>
          <p:nvPr userDrawn="1"/>
        </p:nvGrpSpPr>
        <p:grpSpPr bwMode="auto">
          <a:xfrm>
            <a:off x="8250238" y="61913"/>
            <a:ext cx="469900" cy="469900"/>
            <a:chOff x="7794760" y="2743200"/>
            <a:chExt cx="647444" cy="647438"/>
          </a:xfrm>
        </p:grpSpPr>
        <p:grpSp>
          <p:nvGrpSpPr>
            <p:cNvPr id="1052" name="组合 51"/>
            <p:cNvGrpSpPr/>
            <p:nvPr/>
          </p:nvGrpSpPr>
          <p:grpSpPr bwMode="auto">
            <a:xfrm>
              <a:off x="7978788" y="2927225"/>
              <a:ext cx="279388" cy="279388"/>
              <a:chOff x="7080262" y="1047750"/>
              <a:chExt cx="235428" cy="23542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124250" y="1091739"/>
                <a:ext cx="147452" cy="14745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080015" y="1047504"/>
                <a:ext cx="235924" cy="23592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7794760" y="2743200"/>
              <a:ext cx="647444" cy="64743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6" name="直接连接符 55"/>
          <p:cNvCxnSpPr>
            <a:stCxn id="48" idx="0"/>
            <a:endCxn id="54" idx="5"/>
          </p:cNvCxnSpPr>
          <p:nvPr userDrawn="1"/>
        </p:nvCxnSpPr>
        <p:spPr>
          <a:xfrm flipH="1" flipV="1">
            <a:off x="8531225" y="342900"/>
            <a:ext cx="20638" cy="490538"/>
          </a:xfrm>
          <a:prstGeom prst="line">
            <a:avLst/>
          </a:prstGeom>
          <a:ln w="317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组合 56"/>
          <p:cNvGrpSpPr/>
          <p:nvPr userDrawn="1"/>
        </p:nvGrpSpPr>
        <p:grpSpPr bwMode="auto">
          <a:xfrm>
            <a:off x="6729413" y="823913"/>
            <a:ext cx="152400" cy="153987"/>
            <a:chOff x="7067562" y="1035050"/>
            <a:chExt cx="260828" cy="260828"/>
          </a:xfrm>
        </p:grpSpPr>
        <p:sp>
          <p:nvSpPr>
            <p:cNvPr id="58" name="椭圆 57"/>
            <p:cNvSpPr/>
            <p:nvPr/>
          </p:nvSpPr>
          <p:spPr>
            <a:xfrm>
              <a:off x="7146353" y="1113029"/>
              <a:ext cx="103244" cy="1048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067562" y="1035050"/>
              <a:ext cx="260828" cy="2608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0" name="直接连接符 59"/>
          <p:cNvCxnSpPr>
            <a:stCxn id="58" idx="3"/>
            <a:endCxn id="54" idx="2"/>
          </p:cNvCxnSpPr>
          <p:nvPr userDrawn="1"/>
        </p:nvCxnSpPr>
        <p:spPr>
          <a:xfrm flipV="1">
            <a:off x="6784975" y="296863"/>
            <a:ext cx="1636713" cy="625475"/>
          </a:xfrm>
          <a:prstGeom prst="line">
            <a:avLst/>
          </a:prstGeom>
          <a:ln w="3175">
            <a:solidFill>
              <a:srgbClr val="FF000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C:\Documents and Settings\Administrator\桌面\21-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 descr="C:\Documents and Settings\Administrator\桌面\21-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75" y="4197350"/>
            <a:ext cx="9159875" cy="1539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-15875" y="4645025"/>
            <a:ext cx="9159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-6290" y="2857953"/>
            <a:ext cx="1238190" cy="1705762"/>
            <a:chOff x="-6290" y="2857953"/>
            <a:chExt cx="1238190" cy="170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7"/>
            <p:cNvSpPr/>
            <p:nvPr/>
          </p:nvSpPr>
          <p:spPr bwMode="auto">
            <a:xfrm>
              <a:off x="-3968" y="2857953"/>
              <a:ext cx="1202531" cy="1629633"/>
            </a:xfrm>
            <a:custGeom>
              <a:avLst/>
              <a:gdLst>
                <a:gd name="T0" fmla="*/ 0 w 750"/>
                <a:gd name="T1" fmla="*/ 664 h 1019"/>
                <a:gd name="T2" fmla="*/ 323 w 750"/>
                <a:gd name="T3" fmla="*/ 289 h 1019"/>
                <a:gd name="T4" fmla="*/ 110 w 750"/>
                <a:gd name="T5" fmla="*/ 247 h 1019"/>
                <a:gd name="T6" fmla="*/ 750 w 750"/>
                <a:gd name="T7" fmla="*/ 0 h 1019"/>
                <a:gd name="T8" fmla="*/ 597 w 750"/>
                <a:gd name="T9" fmla="*/ 664 h 1019"/>
                <a:gd name="T10" fmla="*/ 508 w 750"/>
                <a:gd name="T11" fmla="*/ 446 h 1019"/>
                <a:gd name="T12" fmla="*/ 0 w 750"/>
                <a:gd name="T13" fmla="*/ 1019 h 1019"/>
                <a:gd name="T14" fmla="*/ 0 w 750"/>
                <a:gd name="T15" fmla="*/ 664 h 1019"/>
                <a:gd name="connsiteX0" fmla="*/ 0 w 10100"/>
                <a:gd name="connsiteY0" fmla="*/ 6545 h 10000"/>
                <a:gd name="connsiteX1" fmla="*/ 4407 w 10100"/>
                <a:gd name="connsiteY1" fmla="*/ 2836 h 10000"/>
                <a:gd name="connsiteX2" fmla="*/ 1567 w 10100"/>
                <a:gd name="connsiteY2" fmla="*/ 2424 h 10000"/>
                <a:gd name="connsiteX3" fmla="*/ 10100 w 10100"/>
                <a:gd name="connsiteY3" fmla="*/ 0 h 10000"/>
                <a:gd name="connsiteX4" fmla="*/ 8060 w 10100"/>
                <a:gd name="connsiteY4" fmla="*/ 6516 h 10000"/>
                <a:gd name="connsiteX5" fmla="*/ 6873 w 10100"/>
                <a:gd name="connsiteY5" fmla="*/ 4377 h 10000"/>
                <a:gd name="connsiteX6" fmla="*/ 100 w 10100"/>
                <a:gd name="connsiteY6" fmla="*/ 10000 h 10000"/>
                <a:gd name="connsiteX7" fmla="*/ 0 w 10100"/>
                <a:gd name="connsiteY7" fmla="*/ 6545 h 10000"/>
                <a:gd name="connsiteX0-1" fmla="*/ 0 w 10100"/>
                <a:gd name="connsiteY0-2" fmla="*/ 6545 h 10074"/>
                <a:gd name="connsiteX1-3" fmla="*/ 4407 w 10100"/>
                <a:gd name="connsiteY1-4" fmla="*/ 2836 h 10074"/>
                <a:gd name="connsiteX2-5" fmla="*/ 1567 w 10100"/>
                <a:gd name="connsiteY2-6" fmla="*/ 2424 h 10074"/>
                <a:gd name="connsiteX3-7" fmla="*/ 10100 w 10100"/>
                <a:gd name="connsiteY3-8" fmla="*/ 0 h 10074"/>
                <a:gd name="connsiteX4-9" fmla="*/ 8060 w 10100"/>
                <a:gd name="connsiteY4-10" fmla="*/ 6516 h 10074"/>
                <a:gd name="connsiteX5-11" fmla="*/ 6873 w 10100"/>
                <a:gd name="connsiteY5-12" fmla="*/ 4377 h 10074"/>
                <a:gd name="connsiteX6-13" fmla="*/ 20 w 10100"/>
                <a:gd name="connsiteY6-14" fmla="*/ 10074 h 10074"/>
                <a:gd name="connsiteX7-15" fmla="*/ 0 w 10100"/>
                <a:gd name="connsiteY7-16" fmla="*/ 6545 h 100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100" h="10074">
                  <a:moveTo>
                    <a:pt x="0" y="6545"/>
                  </a:moveTo>
                  <a:lnTo>
                    <a:pt x="4407" y="2836"/>
                  </a:lnTo>
                  <a:lnTo>
                    <a:pt x="1567" y="2424"/>
                  </a:lnTo>
                  <a:lnTo>
                    <a:pt x="10100" y="0"/>
                  </a:lnTo>
                  <a:lnTo>
                    <a:pt x="8060" y="6516"/>
                  </a:lnTo>
                  <a:lnTo>
                    <a:pt x="6873" y="4377"/>
                  </a:lnTo>
                  <a:lnTo>
                    <a:pt x="20" y="10074"/>
                  </a:lnTo>
                  <a:cubicBezTo>
                    <a:pt x="-13" y="8922"/>
                    <a:pt x="33" y="7697"/>
                    <a:pt x="0" y="6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71450" y="3251653"/>
              <a:ext cx="358775" cy="82550"/>
            </a:xfrm>
            <a:custGeom>
              <a:avLst/>
              <a:gdLst>
                <a:gd name="T0" fmla="*/ 29 w 226"/>
                <a:gd name="T1" fmla="*/ 20 h 52"/>
                <a:gd name="T2" fmla="*/ 212 w 226"/>
                <a:gd name="T3" fmla="*/ 52 h 52"/>
                <a:gd name="T4" fmla="*/ 226 w 226"/>
                <a:gd name="T5" fmla="*/ 36 h 52"/>
                <a:gd name="T6" fmla="*/ 0 w 226"/>
                <a:gd name="T7" fmla="*/ 0 h 52"/>
                <a:gd name="T8" fmla="*/ 29 w 226"/>
                <a:gd name="T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29" y="20"/>
                  </a:moveTo>
                  <a:lnTo>
                    <a:pt x="212" y="52"/>
                  </a:lnTo>
                  <a:lnTo>
                    <a:pt x="226" y="36"/>
                  </a:lnTo>
                  <a:lnTo>
                    <a:pt x="0" y="0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-6290" y="3561165"/>
              <a:ext cx="841315" cy="1002550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57 w 10172"/>
                <a:gd name="connsiteY0-52" fmla="*/ 10194 h 10194"/>
                <a:gd name="connsiteX1-53" fmla="*/ 10172 w 10172"/>
                <a:gd name="connsiteY1-54" fmla="*/ 549 h 10194"/>
                <a:gd name="connsiteX2-55" fmla="*/ 9894 w 10172"/>
                <a:gd name="connsiteY2-56" fmla="*/ 0 h 10194"/>
                <a:gd name="connsiteX3-57" fmla="*/ 0 w 10172"/>
                <a:gd name="connsiteY3-58" fmla="*/ 9468 h 10194"/>
                <a:gd name="connsiteX4-59" fmla="*/ 57 w 10172"/>
                <a:gd name="connsiteY4-60" fmla="*/ 10194 h 101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72" h="10194">
                  <a:moveTo>
                    <a:pt x="57" y="10194"/>
                  </a:moveTo>
                  <a:lnTo>
                    <a:pt x="10172" y="549"/>
                  </a:lnTo>
                  <a:lnTo>
                    <a:pt x="9894" y="0"/>
                  </a:lnTo>
                  <a:lnTo>
                    <a:pt x="0" y="9468"/>
                  </a:lnTo>
                  <a:cubicBezTo>
                    <a:pt x="20" y="9719"/>
                    <a:pt x="9" y="9895"/>
                    <a:pt x="57" y="1019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962025" y="2857953"/>
              <a:ext cx="269875" cy="1062037"/>
            </a:xfrm>
            <a:custGeom>
              <a:avLst/>
              <a:gdLst>
                <a:gd name="T0" fmla="*/ 149 w 170"/>
                <a:gd name="T1" fmla="*/ 0 h 669"/>
                <a:gd name="T2" fmla="*/ 170 w 170"/>
                <a:gd name="T3" fmla="*/ 25 h 669"/>
                <a:gd name="T4" fmla="*/ 21 w 170"/>
                <a:gd name="T5" fmla="*/ 669 h 669"/>
                <a:gd name="T6" fmla="*/ 0 w 170"/>
                <a:gd name="T7" fmla="*/ 651 h 669"/>
                <a:gd name="T8" fmla="*/ 149 w 170"/>
                <a:gd name="T9" fmla="*/ 0 h 669"/>
                <a:gd name="connsiteX0" fmla="*/ 8500 w 10000"/>
                <a:gd name="connsiteY0" fmla="*/ 0 h 10000"/>
                <a:gd name="connsiteX1" fmla="*/ 10000 w 10000"/>
                <a:gd name="connsiteY1" fmla="*/ 374 h 10000"/>
                <a:gd name="connsiteX2" fmla="*/ 1235 w 10000"/>
                <a:gd name="connsiteY2" fmla="*/ 10000 h 10000"/>
                <a:gd name="connsiteX3" fmla="*/ 0 w 10000"/>
                <a:gd name="connsiteY3" fmla="*/ 9731 h 10000"/>
                <a:gd name="connsiteX4" fmla="*/ 85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500" y="0"/>
                  </a:moveTo>
                  <a:lnTo>
                    <a:pt x="10000" y="374"/>
                  </a:lnTo>
                  <a:lnTo>
                    <a:pt x="1235" y="10000"/>
                  </a:lnTo>
                  <a:lnTo>
                    <a:pt x="0" y="9731"/>
                  </a:lnTo>
                  <a:lnTo>
                    <a:pt x="85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4763" y="2298700"/>
            <a:ext cx="3173412" cy="3436938"/>
            <a:chOff x="42863" y="2299153"/>
            <a:chExt cx="3173412" cy="3436937"/>
          </a:xfrm>
        </p:grpSpPr>
        <p:grpSp>
          <p:nvGrpSpPr>
            <p:cNvPr id="2094" name="组合 13"/>
            <p:cNvGrpSpPr/>
            <p:nvPr/>
          </p:nvGrpSpPr>
          <p:grpSpPr bwMode="auto">
            <a:xfrm>
              <a:off x="42863" y="2299153"/>
              <a:ext cx="3173412" cy="3436937"/>
              <a:chOff x="42863" y="2299153"/>
              <a:chExt cx="3173412" cy="3436937"/>
            </a:xfrm>
          </p:grpSpPr>
          <p:sp>
            <p:nvSpPr>
              <p:cNvPr id="16" name="Freeform 14"/>
              <p:cNvSpPr/>
              <p:nvPr/>
            </p:nvSpPr>
            <p:spPr bwMode="auto">
              <a:xfrm>
                <a:off x="42863" y="2299153"/>
                <a:ext cx="3168650" cy="3436937"/>
              </a:xfrm>
              <a:custGeom>
                <a:avLst/>
                <a:gdLst>
                  <a:gd name="T0" fmla="*/ 1392 w 1996"/>
                  <a:gd name="T1" fmla="*/ 233 h 2165"/>
                  <a:gd name="T2" fmla="*/ 1996 w 1996"/>
                  <a:gd name="T3" fmla="*/ 0 h 2165"/>
                  <a:gd name="T4" fmla="*/ 1900 w 1996"/>
                  <a:gd name="T5" fmla="*/ 620 h 2165"/>
                  <a:gd name="T6" fmla="*/ 1802 w 1996"/>
                  <a:gd name="T7" fmla="*/ 419 h 2165"/>
                  <a:gd name="T8" fmla="*/ 342 w 1996"/>
                  <a:gd name="T9" fmla="*/ 2165 h 2165"/>
                  <a:gd name="T10" fmla="*/ 0 w 1996"/>
                  <a:gd name="T11" fmla="*/ 2165 h 2165"/>
                  <a:gd name="T12" fmla="*/ 1610 w 1996"/>
                  <a:gd name="T13" fmla="*/ 281 h 2165"/>
                  <a:gd name="T14" fmla="*/ 1392 w 1996"/>
                  <a:gd name="T15" fmla="*/ 233 h 2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6" h="2165">
                    <a:moveTo>
                      <a:pt x="1392" y="233"/>
                    </a:moveTo>
                    <a:lnTo>
                      <a:pt x="1996" y="0"/>
                    </a:lnTo>
                    <a:lnTo>
                      <a:pt x="1900" y="620"/>
                    </a:lnTo>
                    <a:lnTo>
                      <a:pt x="1802" y="419"/>
                    </a:lnTo>
                    <a:lnTo>
                      <a:pt x="342" y="2165"/>
                    </a:lnTo>
                    <a:lnTo>
                      <a:pt x="0" y="2165"/>
                    </a:lnTo>
                    <a:lnTo>
                      <a:pt x="1610" y="281"/>
                    </a:lnTo>
                    <a:lnTo>
                      <a:pt x="1392" y="2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2260600" y="2669041"/>
                <a:ext cx="344488" cy="95250"/>
              </a:xfrm>
              <a:custGeom>
                <a:avLst/>
                <a:gdLst>
                  <a:gd name="T0" fmla="*/ 4 w 217"/>
                  <a:gd name="T1" fmla="*/ 27 h 60"/>
                  <a:gd name="T2" fmla="*/ 203 w 217"/>
                  <a:gd name="T3" fmla="*/ 60 h 60"/>
                  <a:gd name="T4" fmla="*/ 217 w 217"/>
                  <a:gd name="T5" fmla="*/ 44 h 60"/>
                  <a:gd name="T6" fmla="*/ 0 w 217"/>
                  <a:gd name="T7" fmla="*/ 0 h 60"/>
                  <a:gd name="T8" fmla="*/ 4 w 217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60">
                    <a:moveTo>
                      <a:pt x="4" y="27"/>
                    </a:moveTo>
                    <a:lnTo>
                      <a:pt x="203" y="60"/>
                    </a:lnTo>
                    <a:lnTo>
                      <a:pt x="217" y="44"/>
                    </a:lnTo>
                    <a:lnTo>
                      <a:pt x="0" y="0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3067050" y="2308678"/>
                <a:ext cx="149225" cy="935038"/>
              </a:xfrm>
              <a:custGeom>
                <a:avLst/>
                <a:gdLst>
                  <a:gd name="T0" fmla="*/ 94 w 94"/>
                  <a:gd name="T1" fmla="*/ 0 h 589"/>
                  <a:gd name="T2" fmla="*/ 5 w 94"/>
                  <a:gd name="T3" fmla="*/ 589 h 589"/>
                  <a:gd name="T4" fmla="*/ 0 w 94"/>
                  <a:gd name="T5" fmla="*/ 580 h 589"/>
                  <a:gd name="T6" fmla="*/ 90 w 94"/>
                  <a:gd name="T7" fmla="*/ 0 h 589"/>
                  <a:gd name="T8" fmla="*/ 94 w 94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89">
                    <a:moveTo>
                      <a:pt x="94" y="0"/>
                    </a:moveTo>
                    <a:lnTo>
                      <a:pt x="5" y="589"/>
                    </a:lnTo>
                    <a:lnTo>
                      <a:pt x="0" y="580"/>
                    </a:lnTo>
                    <a:lnTo>
                      <a:pt x="90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17"/>
            <p:cNvSpPr/>
            <p:nvPr/>
          </p:nvSpPr>
          <p:spPr bwMode="auto">
            <a:xfrm>
              <a:off x="576263" y="2954791"/>
              <a:ext cx="2324100" cy="2771774"/>
            </a:xfrm>
            <a:custGeom>
              <a:avLst/>
              <a:gdLst>
                <a:gd name="T0" fmla="*/ 1464 w 1464"/>
                <a:gd name="T1" fmla="*/ 22 h 1746"/>
                <a:gd name="T2" fmla="*/ 1460 w 1464"/>
                <a:gd name="T3" fmla="*/ 0 h 1746"/>
                <a:gd name="T4" fmla="*/ 0 w 1464"/>
                <a:gd name="T5" fmla="*/ 1746 h 1746"/>
                <a:gd name="T6" fmla="*/ 32 w 1464"/>
                <a:gd name="T7" fmla="*/ 1746 h 1746"/>
                <a:gd name="T8" fmla="*/ 1464 w 1464"/>
                <a:gd name="T9" fmla="*/ 22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746">
                  <a:moveTo>
                    <a:pt x="1464" y="22"/>
                  </a:moveTo>
                  <a:lnTo>
                    <a:pt x="1460" y="0"/>
                  </a:lnTo>
                  <a:lnTo>
                    <a:pt x="0" y="1746"/>
                  </a:lnTo>
                  <a:lnTo>
                    <a:pt x="32" y="1746"/>
                  </a:lnTo>
                  <a:lnTo>
                    <a:pt x="1464" y="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9" name="Freeform 21"/>
          <p:cNvSpPr/>
          <p:nvPr/>
        </p:nvSpPr>
        <p:spPr bwMode="auto">
          <a:xfrm>
            <a:off x="2162175" y="4192588"/>
            <a:ext cx="1460500" cy="1543050"/>
          </a:xfrm>
          <a:custGeom>
            <a:avLst/>
            <a:gdLst>
              <a:gd name="T0" fmla="*/ 504 w 920"/>
              <a:gd name="T1" fmla="*/ 320 h 972"/>
              <a:gd name="T2" fmla="*/ 265 w 920"/>
              <a:gd name="T3" fmla="*/ 274 h 972"/>
              <a:gd name="T4" fmla="*/ 920 w 920"/>
              <a:gd name="T5" fmla="*/ 0 h 972"/>
              <a:gd name="T6" fmla="*/ 824 w 920"/>
              <a:gd name="T7" fmla="*/ 718 h 972"/>
              <a:gd name="T8" fmla="*/ 714 w 920"/>
              <a:gd name="T9" fmla="*/ 492 h 972"/>
              <a:gd name="T10" fmla="*/ 350 w 920"/>
              <a:gd name="T11" fmla="*/ 972 h 972"/>
              <a:gd name="T12" fmla="*/ 0 w 920"/>
              <a:gd name="T13" fmla="*/ 972 h 972"/>
              <a:gd name="T14" fmla="*/ 504 w 920"/>
              <a:gd name="T15" fmla="*/ 32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972">
                <a:moveTo>
                  <a:pt x="504" y="320"/>
                </a:moveTo>
                <a:lnTo>
                  <a:pt x="265" y="274"/>
                </a:lnTo>
                <a:lnTo>
                  <a:pt x="920" y="0"/>
                </a:lnTo>
                <a:lnTo>
                  <a:pt x="824" y="718"/>
                </a:lnTo>
                <a:lnTo>
                  <a:pt x="714" y="492"/>
                </a:lnTo>
                <a:lnTo>
                  <a:pt x="350" y="972"/>
                </a:lnTo>
                <a:lnTo>
                  <a:pt x="0" y="972"/>
                </a:lnTo>
                <a:lnTo>
                  <a:pt x="504" y="3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" cap="flat">
            <a:noFill/>
            <a:prstDash val="solid"/>
            <a:miter lim="800000"/>
          </a:ln>
          <a:effectLst>
            <a:outerShdw blurRad="381000" dist="38100" dir="5400000" algn="t" rotWithShape="0">
              <a:prstClr val="black">
                <a:alpha val="66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4465638" y="285750"/>
            <a:ext cx="1160462" cy="1160463"/>
            <a:chOff x="7080262" y="1047750"/>
            <a:chExt cx="235428" cy="235428"/>
          </a:xfrm>
        </p:grpSpPr>
        <p:sp>
          <p:nvSpPr>
            <p:cNvPr id="21" name="椭圆 20"/>
            <p:cNvSpPr/>
            <p:nvPr/>
          </p:nvSpPr>
          <p:spPr>
            <a:xfrm>
              <a:off x="7123740" y="1091229"/>
              <a:ext cx="148471" cy="148471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3" name="直接连接符 22"/>
          <p:cNvCxnSpPr>
            <a:stCxn id="21" idx="2"/>
            <a:endCxn id="58" idx="7"/>
          </p:cNvCxnSpPr>
          <p:nvPr/>
        </p:nvCxnSpPr>
        <p:spPr>
          <a:xfrm flipH="1">
            <a:off x="3311525" y="866775"/>
            <a:ext cx="1366838" cy="822325"/>
          </a:xfrm>
          <a:prstGeom prst="line">
            <a:avLst/>
          </a:prstGeom>
          <a:ln w="3175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15891" y="2375353"/>
            <a:ext cx="2305067" cy="2952388"/>
            <a:chOff x="-15891" y="2375353"/>
            <a:chExt cx="2305067" cy="2952388"/>
          </a:xfrm>
          <a:effectLst>
            <a:outerShdw blurRad="266700" dist="139700" dir="7740000" sx="109000" sy="109000" algn="tl" rotWithShape="0">
              <a:prstClr val="black">
                <a:alpha val="87000"/>
              </a:prstClr>
            </a:outerShdw>
          </a:effectLst>
        </p:grpSpPr>
        <p:grpSp>
          <p:nvGrpSpPr>
            <p:cNvPr id="25" name="组合 24"/>
            <p:cNvGrpSpPr/>
            <p:nvPr/>
          </p:nvGrpSpPr>
          <p:grpSpPr>
            <a:xfrm>
              <a:off x="-11942" y="2375353"/>
              <a:ext cx="2301118" cy="2893873"/>
              <a:chOff x="-11942" y="2346325"/>
              <a:chExt cx="2301118" cy="2893873"/>
            </a:xfrm>
          </p:grpSpPr>
          <p:sp>
            <p:nvSpPr>
              <p:cNvPr id="27" name="Freeform 11"/>
              <p:cNvSpPr/>
              <p:nvPr/>
            </p:nvSpPr>
            <p:spPr bwMode="auto">
              <a:xfrm>
                <a:off x="-11942" y="2346325"/>
                <a:ext cx="2278893" cy="2893873"/>
              </a:xfrm>
              <a:custGeom>
                <a:avLst/>
                <a:gdLst>
                  <a:gd name="T0" fmla="*/ 805 w 1423"/>
                  <a:gd name="T1" fmla="*/ 233 h 1820"/>
                  <a:gd name="T2" fmla="*/ 1423 w 1423"/>
                  <a:gd name="T3" fmla="*/ 0 h 1820"/>
                  <a:gd name="T4" fmla="*/ 1300 w 1423"/>
                  <a:gd name="T5" fmla="*/ 613 h 1820"/>
                  <a:gd name="T6" fmla="*/ 1210 w 1423"/>
                  <a:gd name="T7" fmla="*/ 419 h 1820"/>
                  <a:gd name="T8" fmla="*/ 0 w 1423"/>
                  <a:gd name="T9" fmla="*/ 1820 h 1820"/>
                  <a:gd name="T10" fmla="*/ 0 w 1423"/>
                  <a:gd name="T11" fmla="*/ 1437 h 1820"/>
                  <a:gd name="T12" fmla="*/ 1027 w 1423"/>
                  <a:gd name="T13" fmla="*/ 275 h 1820"/>
                  <a:gd name="T14" fmla="*/ 805 w 1423"/>
                  <a:gd name="T15" fmla="*/ 233 h 1820"/>
                  <a:gd name="connsiteX0" fmla="*/ 5720 w 10063"/>
                  <a:gd name="connsiteY0" fmla="*/ 1280 h 10000"/>
                  <a:gd name="connsiteX1" fmla="*/ 10063 w 10063"/>
                  <a:gd name="connsiteY1" fmla="*/ 0 h 10000"/>
                  <a:gd name="connsiteX2" fmla="*/ 9199 w 10063"/>
                  <a:gd name="connsiteY2" fmla="*/ 3368 h 10000"/>
                  <a:gd name="connsiteX3" fmla="*/ 8566 w 10063"/>
                  <a:gd name="connsiteY3" fmla="*/ 2302 h 10000"/>
                  <a:gd name="connsiteX4" fmla="*/ 63 w 10063"/>
                  <a:gd name="connsiteY4" fmla="*/ 10000 h 10000"/>
                  <a:gd name="connsiteX5" fmla="*/ 0 w 10063"/>
                  <a:gd name="connsiteY5" fmla="*/ 7962 h 10000"/>
                  <a:gd name="connsiteX6" fmla="*/ 7280 w 10063"/>
                  <a:gd name="connsiteY6" fmla="*/ 1511 h 10000"/>
                  <a:gd name="connsiteX7" fmla="*/ 5720 w 10063"/>
                  <a:gd name="connsiteY7" fmla="*/ 1280 h 10000"/>
                  <a:gd name="connsiteX0-1" fmla="*/ 5745 w 10088"/>
                  <a:gd name="connsiteY0-2" fmla="*/ 1280 h 10016"/>
                  <a:gd name="connsiteX1-3" fmla="*/ 10088 w 10088"/>
                  <a:gd name="connsiteY1-4" fmla="*/ 0 h 10016"/>
                  <a:gd name="connsiteX2-5" fmla="*/ 9224 w 10088"/>
                  <a:gd name="connsiteY2-6" fmla="*/ 3368 h 10016"/>
                  <a:gd name="connsiteX3-7" fmla="*/ 8591 w 10088"/>
                  <a:gd name="connsiteY3-8" fmla="*/ 2302 h 10016"/>
                  <a:gd name="connsiteX4-9" fmla="*/ 4 w 10088"/>
                  <a:gd name="connsiteY4-10" fmla="*/ 10016 h 10016"/>
                  <a:gd name="connsiteX5-11" fmla="*/ 25 w 10088"/>
                  <a:gd name="connsiteY5-12" fmla="*/ 7962 h 10016"/>
                  <a:gd name="connsiteX6-13" fmla="*/ 7305 w 10088"/>
                  <a:gd name="connsiteY6-14" fmla="*/ 1511 h 10016"/>
                  <a:gd name="connsiteX7-15" fmla="*/ 5745 w 10088"/>
                  <a:gd name="connsiteY7-16" fmla="*/ 1280 h 10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88" h="10016">
                    <a:moveTo>
                      <a:pt x="5745" y="1280"/>
                    </a:moveTo>
                    <a:lnTo>
                      <a:pt x="10088" y="0"/>
                    </a:lnTo>
                    <a:lnTo>
                      <a:pt x="9224" y="3368"/>
                    </a:lnTo>
                    <a:lnTo>
                      <a:pt x="8591" y="2302"/>
                    </a:lnTo>
                    <a:lnTo>
                      <a:pt x="4" y="10016"/>
                    </a:lnTo>
                    <a:cubicBezTo>
                      <a:pt x="-17" y="9337"/>
                      <a:pt x="46" y="8641"/>
                      <a:pt x="25" y="7962"/>
                    </a:cubicBezTo>
                    <a:lnTo>
                      <a:pt x="7305" y="1511"/>
                    </a:lnTo>
                    <a:lnTo>
                      <a:pt x="5745" y="1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1285875" y="2716213"/>
                <a:ext cx="352425" cy="98425"/>
              </a:xfrm>
              <a:custGeom>
                <a:avLst/>
                <a:gdLst>
                  <a:gd name="T0" fmla="*/ 19 w 222"/>
                  <a:gd name="T1" fmla="*/ 25 h 62"/>
                  <a:gd name="T2" fmla="*/ 202 w 222"/>
                  <a:gd name="T3" fmla="*/ 62 h 62"/>
                  <a:gd name="T4" fmla="*/ 222 w 222"/>
                  <a:gd name="T5" fmla="*/ 42 h 62"/>
                  <a:gd name="T6" fmla="*/ 0 w 222"/>
                  <a:gd name="T7" fmla="*/ 0 h 62"/>
                  <a:gd name="T8" fmla="*/ 19 w 222"/>
                  <a:gd name="T9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2">
                    <a:moveTo>
                      <a:pt x="19" y="25"/>
                    </a:moveTo>
                    <a:lnTo>
                      <a:pt x="202" y="62"/>
                    </a:lnTo>
                    <a:lnTo>
                      <a:pt x="222" y="42"/>
                    </a:lnTo>
                    <a:lnTo>
                      <a:pt x="0" y="0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2071688" y="2355850"/>
                <a:ext cx="217488" cy="963612"/>
              </a:xfrm>
              <a:custGeom>
                <a:avLst/>
                <a:gdLst>
                  <a:gd name="T0" fmla="*/ 121 w 137"/>
                  <a:gd name="T1" fmla="*/ 0 h 607"/>
                  <a:gd name="T2" fmla="*/ 137 w 137"/>
                  <a:gd name="T3" fmla="*/ 24 h 607"/>
                  <a:gd name="T4" fmla="*/ 20 w 137"/>
                  <a:gd name="T5" fmla="*/ 603 h 607"/>
                  <a:gd name="T6" fmla="*/ 0 w 137"/>
                  <a:gd name="T7" fmla="*/ 607 h 607"/>
                  <a:gd name="T8" fmla="*/ 121 w 137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607">
                    <a:moveTo>
                      <a:pt x="121" y="0"/>
                    </a:moveTo>
                    <a:lnTo>
                      <a:pt x="137" y="24"/>
                    </a:lnTo>
                    <a:lnTo>
                      <a:pt x="20" y="603"/>
                    </a:lnTo>
                    <a:lnTo>
                      <a:pt x="0" y="607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6" name="Freeform 9"/>
            <p:cNvSpPr/>
            <p:nvPr/>
          </p:nvSpPr>
          <p:spPr bwMode="auto">
            <a:xfrm>
              <a:off x="-15891" y="3039303"/>
              <a:ext cx="1970043" cy="2288438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13704 w 23819"/>
                <a:gd name="connsiteY0-52" fmla="*/ 10194 h 22643"/>
                <a:gd name="connsiteX1-53" fmla="*/ 23819 w 23819"/>
                <a:gd name="connsiteY1-54" fmla="*/ 549 h 22643"/>
                <a:gd name="connsiteX2-55" fmla="*/ 23541 w 23819"/>
                <a:gd name="connsiteY2-56" fmla="*/ 0 h 22643"/>
                <a:gd name="connsiteX3-57" fmla="*/ 0 w 23819"/>
                <a:gd name="connsiteY3-58" fmla="*/ 22640 h 22643"/>
                <a:gd name="connsiteX4-59" fmla="*/ 13704 w 23819"/>
                <a:gd name="connsiteY4-60" fmla="*/ 10194 h 22643"/>
                <a:gd name="connsiteX0-61" fmla="*/ 115 w 23819"/>
                <a:gd name="connsiteY0-62" fmla="*/ 23269 h 23269"/>
                <a:gd name="connsiteX1-63" fmla="*/ 23819 w 23819"/>
                <a:gd name="connsiteY1-64" fmla="*/ 549 h 23269"/>
                <a:gd name="connsiteX2-65" fmla="*/ 23541 w 23819"/>
                <a:gd name="connsiteY2-66" fmla="*/ 0 h 23269"/>
                <a:gd name="connsiteX3-67" fmla="*/ 0 w 23819"/>
                <a:gd name="connsiteY3-68" fmla="*/ 22640 h 23269"/>
                <a:gd name="connsiteX4-69" fmla="*/ 115 w 23819"/>
                <a:gd name="connsiteY4-70" fmla="*/ 23269 h 2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819" h="23269">
                  <a:moveTo>
                    <a:pt x="115" y="23269"/>
                  </a:moveTo>
                  <a:lnTo>
                    <a:pt x="23819" y="549"/>
                  </a:lnTo>
                  <a:lnTo>
                    <a:pt x="23541" y="0"/>
                  </a:lnTo>
                  <a:lnTo>
                    <a:pt x="0" y="22640"/>
                  </a:lnTo>
                  <a:cubicBezTo>
                    <a:pt x="20" y="22891"/>
                    <a:pt x="153" y="22970"/>
                    <a:pt x="115" y="2326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14463" y="2299153"/>
            <a:ext cx="3033713" cy="3436937"/>
            <a:chOff x="1414463" y="2299153"/>
            <a:chExt cx="3033713" cy="3436937"/>
          </a:xfrm>
          <a:effectLst>
            <a:outerShdw blurRad="381000" dist="177800" dir="9240000" sx="106000" sy="106000" algn="tl" rotWithShape="0">
              <a:prstClr val="black">
                <a:alpha val="75000"/>
              </a:prstClr>
            </a:outerShdw>
          </a:effectLst>
        </p:grpSpPr>
        <p:sp>
          <p:nvSpPr>
            <p:cNvPr id="31" name="Freeform 24"/>
            <p:cNvSpPr/>
            <p:nvPr/>
          </p:nvSpPr>
          <p:spPr bwMode="auto">
            <a:xfrm>
              <a:off x="1414463" y="2299153"/>
              <a:ext cx="3033713" cy="3436937"/>
            </a:xfrm>
            <a:custGeom>
              <a:avLst/>
              <a:gdLst>
                <a:gd name="T0" fmla="*/ 1331 w 1911"/>
                <a:gd name="T1" fmla="*/ 222 h 2165"/>
                <a:gd name="T2" fmla="*/ 1911 w 1911"/>
                <a:gd name="T3" fmla="*/ 0 h 2165"/>
                <a:gd name="T4" fmla="*/ 1842 w 1911"/>
                <a:gd name="T5" fmla="*/ 600 h 2165"/>
                <a:gd name="T6" fmla="*/ 1739 w 1911"/>
                <a:gd name="T7" fmla="*/ 419 h 2165"/>
                <a:gd name="T8" fmla="*/ 270 w 1911"/>
                <a:gd name="T9" fmla="*/ 2165 h 2165"/>
                <a:gd name="T10" fmla="*/ 0 w 1911"/>
                <a:gd name="T11" fmla="*/ 2165 h 2165"/>
                <a:gd name="T12" fmla="*/ 1544 w 1911"/>
                <a:gd name="T13" fmla="*/ 263 h 2165"/>
                <a:gd name="T14" fmla="*/ 1331 w 1911"/>
                <a:gd name="T15" fmla="*/ 222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1" h="2165">
                  <a:moveTo>
                    <a:pt x="1331" y="222"/>
                  </a:moveTo>
                  <a:lnTo>
                    <a:pt x="1911" y="0"/>
                  </a:lnTo>
                  <a:lnTo>
                    <a:pt x="1842" y="600"/>
                  </a:lnTo>
                  <a:lnTo>
                    <a:pt x="1739" y="419"/>
                  </a:lnTo>
                  <a:lnTo>
                    <a:pt x="270" y="2165"/>
                  </a:lnTo>
                  <a:lnTo>
                    <a:pt x="0" y="2165"/>
                  </a:lnTo>
                  <a:lnTo>
                    <a:pt x="1544" y="263"/>
                  </a:lnTo>
                  <a:lnTo>
                    <a:pt x="1331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3527425" y="2651578"/>
              <a:ext cx="338138" cy="101600"/>
            </a:xfrm>
            <a:custGeom>
              <a:avLst/>
              <a:gdLst>
                <a:gd name="T0" fmla="*/ 1 w 213"/>
                <a:gd name="T1" fmla="*/ 23 h 64"/>
                <a:gd name="T2" fmla="*/ 202 w 213"/>
                <a:gd name="T3" fmla="*/ 64 h 64"/>
                <a:gd name="T4" fmla="*/ 213 w 213"/>
                <a:gd name="T5" fmla="*/ 41 h 64"/>
                <a:gd name="T6" fmla="*/ 0 w 213"/>
                <a:gd name="T7" fmla="*/ 0 h 64"/>
                <a:gd name="T8" fmla="*/ 1 w 213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64">
                  <a:moveTo>
                    <a:pt x="1" y="23"/>
                  </a:moveTo>
                  <a:lnTo>
                    <a:pt x="202" y="64"/>
                  </a:lnTo>
                  <a:lnTo>
                    <a:pt x="213" y="41"/>
                  </a:lnTo>
                  <a:lnTo>
                    <a:pt x="0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4230" y="983347"/>
            <a:ext cx="4204896" cy="4761968"/>
            <a:chOff x="1183557" y="1273627"/>
            <a:chExt cx="3324943" cy="3764361"/>
          </a:xfrm>
          <a:effectLst>
            <a:outerShdw blurRad="279400" dist="127000" dir="5400000" sx="102000" sy="102000" algn="t" rotWithShape="0">
              <a:prstClr val="black">
                <a:alpha val="68000"/>
              </a:prstClr>
            </a:outerShdw>
          </a:effectLst>
        </p:grpSpPr>
        <p:sp>
          <p:nvSpPr>
            <p:cNvPr id="34" name="Freeform 26"/>
            <p:cNvSpPr/>
            <p:nvPr/>
          </p:nvSpPr>
          <p:spPr bwMode="auto">
            <a:xfrm>
              <a:off x="1183557" y="1273627"/>
              <a:ext cx="3324943" cy="3761956"/>
            </a:xfrm>
            <a:custGeom>
              <a:avLst/>
              <a:gdLst>
                <a:gd name="T0" fmla="*/ 1513 w 2064"/>
                <a:gd name="T1" fmla="*/ 206 h 2457"/>
                <a:gd name="T2" fmla="*/ 2064 w 2064"/>
                <a:gd name="T3" fmla="*/ 0 h 2457"/>
                <a:gd name="T4" fmla="*/ 1998 w 2064"/>
                <a:gd name="T5" fmla="*/ 550 h 2457"/>
                <a:gd name="T6" fmla="*/ 1897 w 2064"/>
                <a:gd name="T7" fmla="*/ 375 h 2457"/>
                <a:gd name="T8" fmla="*/ 156 w 2064"/>
                <a:gd name="T9" fmla="*/ 2457 h 2457"/>
                <a:gd name="T10" fmla="*/ 0 w 2064"/>
                <a:gd name="T11" fmla="*/ 2324 h 2457"/>
                <a:gd name="T12" fmla="*/ 1710 w 2064"/>
                <a:gd name="T13" fmla="*/ 245 h 2457"/>
                <a:gd name="T14" fmla="*/ 1513 w 2064"/>
                <a:gd name="T15" fmla="*/ 206 h 2457"/>
                <a:gd name="connsiteX0" fmla="*/ 7330 w 10000"/>
                <a:gd name="connsiteY0" fmla="*/ 838 h 9676"/>
                <a:gd name="connsiteX1" fmla="*/ 10000 w 10000"/>
                <a:gd name="connsiteY1" fmla="*/ 0 h 9676"/>
                <a:gd name="connsiteX2" fmla="*/ 9680 w 10000"/>
                <a:gd name="connsiteY2" fmla="*/ 2239 h 9676"/>
                <a:gd name="connsiteX3" fmla="*/ 9191 w 10000"/>
                <a:gd name="connsiteY3" fmla="*/ 1526 h 9676"/>
                <a:gd name="connsiteX4" fmla="*/ 995 w 10000"/>
                <a:gd name="connsiteY4" fmla="*/ 9676 h 9676"/>
                <a:gd name="connsiteX5" fmla="*/ 0 w 10000"/>
                <a:gd name="connsiteY5" fmla="*/ 9459 h 9676"/>
                <a:gd name="connsiteX6" fmla="*/ 8285 w 10000"/>
                <a:gd name="connsiteY6" fmla="*/ 997 h 9676"/>
                <a:gd name="connsiteX7" fmla="*/ 7330 w 10000"/>
                <a:gd name="connsiteY7" fmla="*/ 838 h 9676"/>
                <a:gd name="connsiteX0-1" fmla="*/ 7404 w 10074"/>
                <a:gd name="connsiteY0-2" fmla="*/ 866 h 10000"/>
                <a:gd name="connsiteX1-3" fmla="*/ 10074 w 10074"/>
                <a:gd name="connsiteY1-4" fmla="*/ 0 h 10000"/>
                <a:gd name="connsiteX2-5" fmla="*/ 9754 w 10074"/>
                <a:gd name="connsiteY2-6" fmla="*/ 2314 h 10000"/>
                <a:gd name="connsiteX3-7" fmla="*/ 9265 w 10074"/>
                <a:gd name="connsiteY3-8" fmla="*/ 1577 h 10000"/>
                <a:gd name="connsiteX4-9" fmla="*/ 1069 w 10074"/>
                <a:gd name="connsiteY4-10" fmla="*/ 10000 h 10000"/>
                <a:gd name="connsiteX5-11" fmla="*/ 0 w 10074"/>
                <a:gd name="connsiteY5-12" fmla="*/ 9936 h 10000"/>
                <a:gd name="connsiteX6-13" fmla="*/ 8359 w 10074"/>
                <a:gd name="connsiteY6-14" fmla="*/ 1030 h 10000"/>
                <a:gd name="connsiteX7-15" fmla="*/ 7404 w 10074"/>
                <a:gd name="connsiteY7-16" fmla="*/ 866 h 10000"/>
                <a:gd name="connsiteX0-17" fmla="*/ 7404 w 10074"/>
                <a:gd name="connsiteY0-18" fmla="*/ 866 h 9936"/>
                <a:gd name="connsiteX1-19" fmla="*/ 10074 w 10074"/>
                <a:gd name="connsiteY1-20" fmla="*/ 0 h 9936"/>
                <a:gd name="connsiteX2-21" fmla="*/ 9754 w 10074"/>
                <a:gd name="connsiteY2-22" fmla="*/ 2314 h 9936"/>
                <a:gd name="connsiteX3-23" fmla="*/ 9265 w 10074"/>
                <a:gd name="connsiteY3-24" fmla="*/ 1577 h 9936"/>
                <a:gd name="connsiteX4-25" fmla="*/ 1124 w 10074"/>
                <a:gd name="connsiteY4-26" fmla="*/ 9936 h 9936"/>
                <a:gd name="connsiteX5-27" fmla="*/ 0 w 10074"/>
                <a:gd name="connsiteY5-28" fmla="*/ 9936 h 9936"/>
                <a:gd name="connsiteX6-29" fmla="*/ 8359 w 10074"/>
                <a:gd name="connsiteY6-30" fmla="*/ 1030 h 9936"/>
                <a:gd name="connsiteX7-31" fmla="*/ 7404 w 10074"/>
                <a:gd name="connsiteY7-32" fmla="*/ 866 h 9936"/>
                <a:gd name="connsiteX0-33" fmla="*/ 7350 w 10000"/>
                <a:gd name="connsiteY0-34" fmla="*/ 872 h 10032"/>
                <a:gd name="connsiteX1-35" fmla="*/ 10000 w 10000"/>
                <a:gd name="connsiteY1-36" fmla="*/ 0 h 10032"/>
                <a:gd name="connsiteX2-37" fmla="*/ 9682 w 10000"/>
                <a:gd name="connsiteY2-38" fmla="*/ 2329 h 10032"/>
                <a:gd name="connsiteX3-39" fmla="*/ 9197 w 10000"/>
                <a:gd name="connsiteY3-40" fmla="*/ 1587 h 10032"/>
                <a:gd name="connsiteX4-41" fmla="*/ 1098 w 10000"/>
                <a:gd name="connsiteY4-42" fmla="*/ 10032 h 10032"/>
                <a:gd name="connsiteX5-43" fmla="*/ 0 w 10000"/>
                <a:gd name="connsiteY5-44" fmla="*/ 10000 h 10032"/>
                <a:gd name="connsiteX6-45" fmla="*/ 8298 w 10000"/>
                <a:gd name="connsiteY6-46" fmla="*/ 1037 h 10032"/>
                <a:gd name="connsiteX7-47" fmla="*/ 7350 w 10000"/>
                <a:gd name="connsiteY7-48" fmla="*/ 872 h 10032"/>
                <a:gd name="connsiteX0-49" fmla="*/ 7423 w 10073"/>
                <a:gd name="connsiteY0-50" fmla="*/ 872 h 10032"/>
                <a:gd name="connsiteX1-51" fmla="*/ 10073 w 10073"/>
                <a:gd name="connsiteY1-52" fmla="*/ 0 h 10032"/>
                <a:gd name="connsiteX2-53" fmla="*/ 9755 w 10073"/>
                <a:gd name="connsiteY2-54" fmla="*/ 2329 h 10032"/>
                <a:gd name="connsiteX3-55" fmla="*/ 9270 w 10073"/>
                <a:gd name="connsiteY3-56" fmla="*/ 1587 h 10032"/>
                <a:gd name="connsiteX4-57" fmla="*/ 1171 w 10073"/>
                <a:gd name="connsiteY4-58" fmla="*/ 10032 h 10032"/>
                <a:gd name="connsiteX5-59" fmla="*/ 0 w 10073"/>
                <a:gd name="connsiteY5-60" fmla="*/ 10032 h 10032"/>
                <a:gd name="connsiteX6-61" fmla="*/ 8371 w 10073"/>
                <a:gd name="connsiteY6-62" fmla="*/ 1037 h 10032"/>
                <a:gd name="connsiteX7-63" fmla="*/ 7423 w 10073"/>
                <a:gd name="connsiteY7-64" fmla="*/ 872 h 100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73" h="10032">
                  <a:moveTo>
                    <a:pt x="7423" y="872"/>
                  </a:moveTo>
                  <a:lnTo>
                    <a:pt x="10073" y="0"/>
                  </a:lnTo>
                  <a:cubicBezTo>
                    <a:pt x="9967" y="776"/>
                    <a:pt x="9862" y="1553"/>
                    <a:pt x="9755" y="2329"/>
                  </a:cubicBezTo>
                  <a:lnTo>
                    <a:pt x="9270" y="1587"/>
                  </a:lnTo>
                  <a:lnTo>
                    <a:pt x="1171" y="10032"/>
                  </a:lnTo>
                  <a:lnTo>
                    <a:pt x="0" y="10032"/>
                  </a:lnTo>
                  <a:lnTo>
                    <a:pt x="8371" y="1037"/>
                  </a:lnTo>
                  <a:lnTo>
                    <a:pt x="7423" y="872"/>
                  </a:lnTo>
                  <a:close/>
                </a:path>
              </a:pathLst>
            </a:custGeom>
            <a:solidFill>
              <a:srgbClr val="FF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        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5" name="Freeform 27"/>
            <p:cNvSpPr/>
            <p:nvPr/>
          </p:nvSpPr>
          <p:spPr bwMode="auto">
            <a:xfrm>
              <a:off x="1573675" y="1868973"/>
              <a:ext cx="2836514" cy="3169015"/>
            </a:xfrm>
            <a:custGeom>
              <a:avLst/>
              <a:gdLst>
                <a:gd name="T0" fmla="*/ 1831 w 1840"/>
                <a:gd name="T1" fmla="*/ 200 h 2088"/>
                <a:gd name="T2" fmla="*/ 1840 w 1840"/>
                <a:gd name="T3" fmla="*/ 174 h 2088"/>
                <a:gd name="T4" fmla="*/ 1741 w 1840"/>
                <a:gd name="T5" fmla="*/ 0 h 2088"/>
                <a:gd name="T6" fmla="*/ 0 w 1840"/>
                <a:gd name="T7" fmla="*/ 2073 h 2088"/>
                <a:gd name="T8" fmla="*/ 4 w 1840"/>
                <a:gd name="T9" fmla="*/ 2088 h 2088"/>
                <a:gd name="T10" fmla="*/ 1735 w 1840"/>
                <a:gd name="T11" fmla="*/ 30 h 2088"/>
                <a:gd name="T12" fmla="*/ 1831 w 1840"/>
                <a:gd name="T13" fmla="*/ 200 h 2088"/>
                <a:gd name="connsiteX0" fmla="*/ 9951 w 10000"/>
                <a:gd name="connsiteY0" fmla="*/ 1001 h 10043"/>
                <a:gd name="connsiteX1" fmla="*/ 10000 w 10000"/>
                <a:gd name="connsiteY1" fmla="*/ 876 h 10043"/>
                <a:gd name="connsiteX2" fmla="*/ 9462 w 10000"/>
                <a:gd name="connsiteY2" fmla="*/ 0 h 10043"/>
                <a:gd name="connsiteX3" fmla="*/ 0 w 10000"/>
                <a:gd name="connsiteY3" fmla="*/ 9971 h 10043"/>
                <a:gd name="connsiteX4" fmla="*/ 22 w 10000"/>
                <a:gd name="connsiteY4" fmla="*/ 10043 h 10043"/>
                <a:gd name="connsiteX5" fmla="*/ 9429 w 10000"/>
                <a:gd name="connsiteY5" fmla="*/ 187 h 10043"/>
                <a:gd name="connsiteX6" fmla="*/ 9951 w 10000"/>
                <a:gd name="connsiteY6" fmla="*/ 1001 h 10043"/>
                <a:gd name="connsiteX0-1" fmla="*/ 9951 w 10033"/>
                <a:gd name="connsiteY0-2" fmla="*/ 1001 h 10043"/>
                <a:gd name="connsiteX1-3" fmla="*/ 10033 w 10033"/>
                <a:gd name="connsiteY1-4" fmla="*/ 840 h 10043"/>
                <a:gd name="connsiteX2-5" fmla="*/ 9462 w 10033"/>
                <a:gd name="connsiteY2-6" fmla="*/ 0 h 10043"/>
                <a:gd name="connsiteX3-7" fmla="*/ 0 w 10033"/>
                <a:gd name="connsiteY3-8" fmla="*/ 9971 h 10043"/>
                <a:gd name="connsiteX4-9" fmla="*/ 22 w 10033"/>
                <a:gd name="connsiteY4-10" fmla="*/ 10043 h 10043"/>
                <a:gd name="connsiteX5-11" fmla="*/ 9429 w 10033"/>
                <a:gd name="connsiteY5-12" fmla="*/ 187 h 10043"/>
                <a:gd name="connsiteX6-13" fmla="*/ 9951 w 10033"/>
                <a:gd name="connsiteY6-14" fmla="*/ 1001 h 10043"/>
                <a:gd name="connsiteX0-15" fmla="*/ 9984 w 10033"/>
                <a:gd name="connsiteY0-16" fmla="*/ 979 h 10043"/>
                <a:gd name="connsiteX1-17" fmla="*/ 10033 w 10033"/>
                <a:gd name="connsiteY1-18" fmla="*/ 840 h 10043"/>
                <a:gd name="connsiteX2-19" fmla="*/ 9462 w 10033"/>
                <a:gd name="connsiteY2-20" fmla="*/ 0 h 10043"/>
                <a:gd name="connsiteX3-21" fmla="*/ 0 w 10033"/>
                <a:gd name="connsiteY3-22" fmla="*/ 9971 h 10043"/>
                <a:gd name="connsiteX4-23" fmla="*/ 22 w 10033"/>
                <a:gd name="connsiteY4-24" fmla="*/ 10043 h 10043"/>
                <a:gd name="connsiteX5-25" fmla="*/ 9429 w 10033"/>
                <a:gd name="connsiteY5-26" fmla="*/ 187 h 10043"/>
                <a:gd name="connsiteX6-27" fmla="*/ 9984 w 10033"/>
                <a:gd name="connsiteY6-28" fmla="*/ 979 h 10043"/>
                <a:gd name="connsiteX0-29" fmla="*/ 9963 w 10012"/>
                <a:gd name="connsiteY0-30" fmla="*/ 979 h 10043"/>
                <a:gd name="connsiteX1-31" fmla="*/ 10012 w 10012"/>
                <a:gd name="connsiteY1-32" fmla="*/ 840 h 10043"/>
                <a:gd name="connsiteX2-33" fmla="*/ 9441 w 10012"/>
                <a:gd name="connsiteY2-34" fmla="*/ 0 h 10043"/>
                <a:gd name="connsiteX3-35" fmla="*/ 359 w 10012"/>
                <a:gd name="connsiteY3-36" fmla="*/ 9562 h 10043"/>
                <a:gd name="connsiteX4-37" fmla="*/ 1 w 10012"/>
                <a:gd name="connsiteY4-38" fmla="*/ 10043 h 10043"/>
                <a:gd name="connsiteX5-39" fmla="*/ 9408 w 10012"/>
                <a:gd name="connsiteY5-40" fmla="*/ 187 h 10043"/>
                <a:gd name="connsiteX6-41" fmla="*/ 9963 w 10012"/>
                <a:gd name="connsiteY6-42" fmla="*/ 979 h 10043"/>
                <a:gd name="connsiteX0-43" fmla="*/ 9604 w 9653"/>
                <a:gd name="connsiteY0-44" fmla="*/ 979 h 9572"/>
                <a:gd name="connsiteX1-45" fmla="*/ 9653 w 9653"/>
                <a:gd name="connsiteY1-46" fmla="*/ 840 h 9572"/>
                <a:gd name="connsiteX2-47" fmla="*/ 9082 w 9653"/>
                <a:gd name="connsiteY2-48" fmla="*/ 0 h 9572"/>
                <a:gd name="connsiteX3-49" fmla="*/ 0 w 9653"/>
                <a:gd name="connsiteY3-50" fmla="*/ 9562 h 9572"/>
                <a:gd name="connsiteX4-51" fmla="*/ 100 w 9653"/>
                <a:gd name="connsiteY4-52" fmla="*/ 9572 h 9572"/>
                <a:gd name="connsiteX5-53" fmla="*/ 9049 w 9653"/>
                <a:gd name="connsiteY5-54" fmla="*/ 187 h 9572"/>
                <a:gd name="connsiteX6-55" fmla="*/ 9604 w 9653"/>
                <a:gd name="connsiteY6-56" fmla="*/ 979 h 9572"/>
                <a:gd name="connsiteX0-57" fmla="*/ 9929 w 9980"/>
                <a:gd name="connsiteY0-58" fmla="*/ 1023 h 10000"/>
                <a:gd name="connsiteX1-59" fmla="*/ 9980 w 9980"/>
                <a:gd name="connsiteY1-60" fmla="*/ 878 h 10000"/>
                <a:gd name="connsiteX2-61" fmla="*/ 9388 w 9980"/>
                <a:gd name="connsiteY2-62" fmla="*/ 0 h 10000"/>
                <a:gd name="connsiteX3-63" fmla="*/ 0 w 9980"/>
                <a:gd name="connsiteY3-64" fmla="*/ 9966 h 10000"/>
                <a:gd name="connsiteX4-65" fmla="*/ 84 w 9980"/>
                <a:gd name="connsiteY4-66" fmla="*/ 10000 h 10000"/>
                <a:gd name="connsiteX5-67" fmla="*/ 9354 w 9980"/>
                <a:gd name="connsiteY5-68" fmla="*/ 195 h 10000"/>
                <a:gd name="connsiteX6-69" fmla="*/ 9929 w 9980"/>
                <a:gd name="connsiteY6-70" fmla="*/ 1023 h 10000"/>
                <a:gd name="connsiteX0-71" fmla="*/ 9949 w 10000"/>
                <a:gd name="connsiteY0-72" fmla="*/ 1023 h 9976"/>
                <a:gd name="connsiteX1-73" fmla="*/ 10000 w 10000"/>
                <a:gd name="connsiteY1-74" fmla="*/ 878 h 9976"/>
                <a:gd name="connsiteX2-75" fmla="*/ 9407 w 10000"/>
                <a:gd name="connsiteY2-76" fmla="*/ 0 h 9976"/>
                <a:gd name="connsiteX3-77" fmla="*/ 0 w 10000"/>
                <a:gd name="connsiteY3-78" fmla="*/ 9966 h 9976"/>
                <a:gd name="connsiteX4-79" fmla="*/ 97 w 10000"/>
                <a:gd name="connsiteY4-80" fmla="*/ 9976 h 9976"/>
                <a:gd name="connsiteX5-81" fmla="*/ 9373 w 10000"/>
                <a:gd name="connsiteY5-82" fmla="*/ 195 h 9976"/>
                <a:gd name="connsiteX6-83" fmla="*/ 9949 w 10000"/>
                <a:gd name="connsiteY6-84" fmla="*/ 1023 h 9976"/>
                <a:gd name="connsiteX0-85" fmla="*/ 10029 w 10080"/>
                <a:gd name="connsiteY0-86" fmla="*/ 1025 h 10012"/>
                <a:gd name="connsiteX1-87" fmla="*/ 10080 w 10080"/>
                <a:gd name="connsiteY1-88" fmla="*/ 880 h 10012"/>
                <a:gd name="connsiteX2-89" fmla="*/ 9487 w 10080"/>
                <a:gd name="connsiteY2-90" fmla="*/ 0 h 10012"/>
                <a:gd name="connsiteX3-91" fmla="*/ 0 w 10080"/>
                <a:gd name="connsiteY3-92" fmla="*/ 10006 h 10012"/>
                <a:gd name="connsiteX4-93" fmla="*/ 177 w 10080"/>
                <a:gd name="connsiteY4-94" fmla="*/ 10000 h 10012"/>
                <a:gd name="connsiteX5-95" fmla="*/ 9453 w 10080"/>
                <a:gd name="connsiteY5-96" fmla="*/ 195 h 10012"/>
                <a:gd name="connsiteX6-97" fmla="*/ 10029 w 10080"/>
                <a:gd name="connsiteY6-98" fmla="*/ 1025 h 100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80" h="10012">
                  <a:moveTo>
                    <a:pt x="10029" y="1025"/>
                  </a:moveTo>
                  <a:cubicBezTo>
                    <a:pt x="10046" y="981"/>
                    <a:pt x="10063" y="923"/>
                    <a:pt x="10080" y="880"/>
                  </a:cubicBezTo>
                  <a:lnTo>
                    <a:pt x="9487" y="0"/>
                  </a:lnTo>
                  <a:lnTo>
                    <a:pt x="0" y="10006"/>
                  </a:lnTo>
                  <a:cubicBezTo>
                    <a:pt x="7" y="10031"/>
                    <a:pt x="169" y="9975"/>
                    <a:pt x="177" y="10000"/>
                  </a:cubicBezTo>
                  <a:lnTo>
                    <a:pt x="9453" y="195"/>
                  </a:lnTo>
                  <a:lnTo>
                    <a:pt x="10029" y="1025"/>
                  </a:ln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28"/>
            <p:cNvSpPr/>
            <p:nvPr/>
          </p:nvSpPr>
          <p:spPr bwMode="auto">
            <a:xfrm>
              <a:off x="3637437" y="1602239"/>
              <a:ext cx="309089" cy="100013"/>
            </a:xfrm>
            <a:custGeom>
              <a:avLst/>
              <a:gdLst>
                <a:gd name="T0" fmla="*/ 0 w 199"/>
                <a:gd name="T1" fmla="*/ 30 h 60"/>
                <a:gd name="T2" fmla="*/ 178 w 199"/>
                <a:gd name="T3" fmla="*/ 60 h 60"/>
                <a:gd name="T4" fmla="*/ 199 w 199"/>
                <a:gd name="T5" fmla="*/ 35 h 60"/>
                <a:gd name="T6" fmla="*/ 0 w 199"/>
                <a:gd name="T7" fmla="*/ 0 h 60"/>
                <a:gd name="T8" fmla="*/ 0 w 199"/>
                <a:gd name="T9" fmla="*/ 30 h 60"/>
                <a:gd name="connsiteX0" fmla="*/ 0 w 10000"/>
                <a:gd name="connsiteY0" fmla="*/ 5500 h 10500"/>
                <a:gd name="connsiteX1" fmla="*/ 8945 w 10000"/>
                <a:gd name="connsiteY1" fmla="*/ 10500 h 10500"/>
                <a:gd name="connsiteX2" fmla="*/ 10000 w 10000"/>
                <a:gd name="connsiteY2" fmla="*/ 6333 h 10500"/>
                <a:gd name="connsiteX3" fmla="*/ 226 w 10000"/>
                <a:gd name="connsiteY3" fmla="*/ 0 h 10500"/>
                <a:gd name="connsiteX4" fmla="*/ 0 w 10000"/>
                <a:gd name="connsiteY4" fmla="*/ 5500 h 10500"/>
                <a:gd name="connsiteX0-1" fmla="*/ 236 w 9784"/>
                <a:gd name="connsiteY0-2" fmla="*/ 5250 h 10500"/>
                <a:gd name="connsiteX1-3" fmla="*/ 8729 w 9784"/>
                <a:gd name="connsiteY1-4" fmla="*/ 10500 h 10500"/>
                <a:gd name="connsiteX2-5" fmla="*/ 9784 w 9784"/>
                <a:gd name="connsiteY2-6" fmla="*/ 6333 h 10500"/>
                <a:gd name="connsiteX3-7" fmla="*/ 10 w 9784"/>
                <a:gd name="connsiteY3-8" fmla="*/ 0 h 10500"/>
                <a:gd name="connsiteX4-9" fmla="*/ 236 w 9784"/>
                <a:gd name="connsiteY4-10" fmla="*/ 5250 h 1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4" h="10500">
                  <a:moveTo>
                    <a:pt x="236" y="5250"/>
                  </a:moveTo>
                  <a:lnTo>
                    <a:pt x="8729" y="10500"/>
                  </a:lnTo>
                  <a:lnTo>
                    <a:pt x="9784" y="6333"/>
                  </a:lnTo>
                  <a:lnTo>
                    <a:pt x="10" y="0"/>
                  </a:lnTo>
                  <a:cubicBezTo>
                    <a:pt x="-65" y="1833"/>
                    <a:pt x="311" y="3417"/>
                    <a:pt x="236" y="5250"/>
                  </a:cubicBez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06575" y="3258003"/>
            <a:ext cx="2222500" cy="2478087"/>
            <a:chOff x="1806575" y="3258003"/>
            <a:chExt cx="2222500" cy="2478087"/>
          </a:xfrm>
          <a:effectLst>
            <a:outerShdw blurRad="304800" dist="241300" dir="6540000" sx="102000" sy="102000" algn="t" rotWithShape="0">
              <a:prstClr val="black">
                <a:alpha val="77000"/>
              </a:prstClr>
            </a:outerShdw>
          </a:effectLst>
        </p:grpSpPr>
        <p:sp>
          <p:nvSpPr>
            <p:cNvPr id="38" name="Freeform 22"/>
            <p:cNvSpPr/>
            <p:nvPr/>
          </p:nvSpPr>
          <p:spPr bwMode="auto">
            <a:xfrm>
              <a:off x="1806575" y="3258003"/>
              <a:ext cx="2222500" cy="2478087"/>
            </a:xfrm>
            <a:custGeom>
              <a:avLst/>
              <a:gdLst>
                <a:gd name="T0" fmla="*/ 1316 w 1400"/>
                <a:gd name="T1" fmla="*/ 657 h 1561"/>
                <a:gd name="T2" fmla="*/ 1400 w 1400"/>
                <a:gd name="T3" fmla="*/ 0 h 1561"/>
                <a:gd name="T4" fmla="*/ 778 w 1400"/>
                <a:gd name="T5" fmla="*/ 247 h 1561"/>
                <a:gd name="T6" fmla="*/ 1011 w 1400"/>
                <a:gd name="T7" fmla="*/ 293 h 1561"/>
                <a:gd name="T8" fmla="*/ 0 w 1400"/>
                <a:gd name="T9" fmla="*/ 1561 h 1561"/>
                <a:gd name="T10" fmla="*/ 267 w 1400"/>
                <a:gd name="T11" fmla="*/ 1561 h 1561"/>
                <a:gd name="T12" fmla="*/ 1208 w 1400"/>
                <a:gd name="T13" fmla="*/ 447 h 1561"/>
                <a:gd name="T14" fmla="*/ 1316 w 1400"/>
                <a:gd name="T15" fmla="*/ 65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0" h="1561">
                  <a:moveTo>
                    <a:pt x="1316" y="657"/>
                  </a:moveTo>
                  <a:lnTo>
                    <a:pt x="1400" y="0"/>
                  </a:lnTo>
                  <a:lnTo>
                    <a:pt x="778" y="247"/>
                  </a:lnTo>
                  <a:lnTo>
                    <a:pt x="1011" y="293"/>
                  </a:lnTo>
                  <a:lnTo>
                    <a:pt x="0" y="1561"/>
                  </a:lnTo>
                  <a:lnTo>
                    <a:pt x="267" y="1561"/>
                  </a:lnTo>
                  <a:lnTo>
                    <a:pt x="1208" y="447"/>
                  </a:lnTo>
                  <a:lnTo>
                    <a:pt x="1316" y="6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3717925" y="3956503"/>
              <a:ext cx="177800" cy="363537"/>
            </a:xfrm>
            <a:custGeom>
              <a:avLst/>
              <a:gdLst>
                <a:gd name="T0" fmla="*/ 107 w 112"/>
                <a:gd name="T1" fmla="*/ 229 h 229"/>
                <a:gd name="T2" fmla="*/ 0 w 112"/>
                <a:gd name="T3" fmla="*/ 23 h 229"/>
                <a:gd name="T4" fmla="*/ 8 w 112"/>
                <a:gd name="T5" fmla="*/ 0 h 229"/>
                <a:gd name="T6" fmla="*/ 112 w 112"/>
                <a:gd name="T7" fmla="*/ 217 h 229"/>
                <a:gd name="T8" fmla="*/ 107 w 112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229">
                  <a:moveTo>
                    <a:pt x="107" y="229"/>
                  </a:moveTo>
                  <a:lnTo>
                    <a:pt x="0" y="23"/>
                  </a:lnTo>
                  <a:lnTo>
                    <a:pt x="8" y="0"/>
                  </a:lnTo>
                  <a:lnTo>
                    <a:pt x="112" y="217"/>
                  </a:lnTo>
                  <a:lnTo>
                    <a:pt x="107" y="2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7528" y="3291341"/>
            <a:ext cx="2261272" cy="2450340"/>
            <a:chOff x="837528" y="3291341"/>
            <a:chExt cx="2261272" cy="2450340"/>
          </a:xfrm>
          <a:effectLst>
            <a:outerShdw blurRad="431800" dist="165100" dir="5400000" sx="111000" sy="111000" algn="t" rotWithShape="0">
              <a:prstClr val="black">
                <a:alpha val="86000"/>
              </a:prstClr>
            </a:outerShdw>
          </a:effectLst>
        </p:grpSpPr>
        <p:sp>
          <p:nvSpPr>
            <p:cNvPr id="41" name="Freeform 20"/>
            <p:cNvSpPr/>
            <p:nvPr/>
          </p:nvSpPr>
          <p:spPr bwMode="auto">
            <a:xfrm>
              <a:off x="1373189" y="4011202"/>
              <a:ext cx="1407274" cy="1724889"/>
            </a:xfrm>
            <a:custGeom>
              <a:avLst/>
              <a:gdLst>
                <a:gd name="T0" fmla="*/ 879 w 879"/>
                <a:gd name="T1" fmla="*/ 25 h 1082"/>
                <a:gd name="T2" fmla="*/ 877 w 879"/>
                <a:gd name="T3" fmla="*/ 0 h 1082"/>
                <a:gd name="T4" fmla="*/ 0 w 879"/>
                <a:gd name="T5" fmla="*/ 1082 h 1082"/>
                <a:gd name="T6" fmla="*/ 26 w 879"/>
                <a:gd name="T7" fmla="*/ 1082 h 1082"/>
                <a:gd name="T8" fmla="*/ 879 w 879"/>
                <a:gd name="T9" fmla="*/ 25 h 1082"/>
                <a:gd name="connsiteX0" fmla="*/ 10085 w 10085"/>
                <a:gd name="connsiteY0" fmla="*/ 189 h 10000"/>
                <a:gd name="connsiteX1" fmla="*/ 9977 w 10085"/>
                <a:gd name="connsiteY1" fmla="*/ 0 h 10000"/>
                <a:gd name="connsiteX2" fmla="*/ 0 w 10085"/>
                <a:gd name="connsiteY2" fmla="*/ 10000 h 10000"/>
                <a:gd name="connsiteX3" fmla="*/ 296 w 10085"/>
                <a:gd name="connsiteY3" fmla="*/ 10000 h 10000"/>
                <a:gd name="connsiteX4" fmla="*/ 10085 w 10085"/>
                <a:gd name="connsiteY4" fmla="*/ 189 h 10000"/>
                <a:gd name="connsiteX0-1" fmla="*/ 10085 w 10085"/>
                <a:gd name="connsiteY0-2" fmla="*/ 231 h 10042"/>
                <a:gd name="connsiteX1-3" fmla="*/ 9977 w 10085"/>
                <a:gd name="connsiteY1-4" fmla="*/ 0 h 10042"/>
                <a:gd name="connsiteX2-5" fmla="*/ 0 w 10085"/>
                <a:gd name="connsiteY2-6" fmla="*/ 10042 h 10042"/>
                <a:gd name="connsiteX3-7" fmla="*/ 296 w 10085"/>
                <a:gd name="connsiteY3-8" fmla="*/ 10042 h 10042"/>
                <a:gd name="connsiteX4-9" fmla="*/ 10085 w 10085"/>
                <a:gd name="connsiteY4-10" fmla="*/ 231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85" h="10042">
                  <a:moveTo>
                    <a:pt x="10085" y="231"/>
                  </a:moveTo>
                  <a:lnTo>
                    <a:pt x="9977" y="0"/>
                  </a:lnTo>
                  <a:lnTo>
                    <a:pt x="0" y="10042"/>
                  </a:lnTo>
                  <a:lnTo>
                    <a:pt x="296" y="10042"/>
                  </a:lnTo>
                  <a:lnTo>
                    <a:pt x="10085" y="2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837528" y="3291341"/>
              <a:ext cx="2261272" cy="2450340"/>
            </a:xfrm>
            <a:custGeom>
              <a:avLst/>
              <a:gdLst>
                <a:gd name="T0" fmla="*/ 785 w 1432"/>
                <a:gd name="T1" fmla="*/ 254 h 1540"/>
                <a:gd name="T2" fmla="*/ 1432 w 1432"/>
                <a:gd name="T3" fmla="*/ 0 h 1540"/>
                <a:gd name="T4" fmla="*/ 1325 w 1432"/>
                <a:gd name="T5" fmla="*/ 679 h 1540"/>
                <a:gd name="T6" fmla="*/ 1222 w 1432"/>
                <a:gd name="T7" fmla="*/ 458 h 1540"/>
                <a:gd name="T8" fmla="*/ 345 w 1432"/>
                <a:gd name="T9" fmla="*/ 1540 h 1540"/>
                <a:gd name="T10" fmla="*/ 0 w 1432"/>
                <a:gd name="T11" fmla="*/ 1540 h 1540"/>
                <a:gd name="T12" fmla="*/ 1020 w 1432"/>
                <a:gd name="T13" fmla="*/ 300 h 1540"/>
                <a:gd name="T14" fmla="*/ 785 w 1432"/>
                <a:gd name="T15" fmla="*/ 254 h 1540"/>
                <a:gd name="connsiteX0" fmla="*/ 5482 w 10000"/>
                <a:gd name="connsiteY0" fmla="*/ 1649 h 10031"/>
                <a:gd name="connsiteX1" fmla="*/ 10000 w 10000"/>
                <a:gd name="connsiteY1" fmla="*/ 0 h 10031"/>
                <a:gd name="connsiteX2" fmla="*/ 9253 w 10000"/>
                <a:gd name="connsiteY2" fmla="*/ 4409 h 10031"/>
                <a:gd name="connsiteX3" fmla="*/ 8534 w 10000"/>
                <a:gd name="connsiteY3" fmla="*/ 2974 h 10031"/>
                <a:gd name="connsiteX4" fmla="*/ 2409 w 10000"/>
                <a:gd name="connsiteY4" fmla="*/ 10031 h 10031"/>
                <a:gd name="connsiteX5" fmla="*/ 0 w 10000"/>
                <a:gd name="connsiteY5" fmla="*/ 10000 h 10031"/>
                <a:gd name="connsiteX6" fmla="*/ 7123 w 10000"/>
                <a:gd name="connsiteY6" fmla="*/ 1948 h 10031"/>
                <a:gd name="connsiteX7" fmla="*/ 5482 w 10000"/>
                <a:gd name="connsiteY7" fmla="*/ 1649 h 10031"/>
                <a:gd name="connsiteX0-1" fmla="*/ 5482 w 10000"/>
                <a:gd name="connsiteY0-2" fmla="*/ 1649 h 10062"/>
                <a:gd name="connsiteX1-3" fmla="*/ 10000 w 10000"/>
                <a:gd name="connsiteY1-4" fmla="*/ 0 h 10062"/>
                <a:gd name="connsiteX2-5" fmla="*/ 9253 w 10000"/>
                <a:gd name="connsiteY2-6" fmla="*/ 4409 h 10062"/>
                <a:gd name="connsiteX3-7" fmla="*/ 8534 w 10000"/>
                <a:gd name="connsiteY3-8" fmla="*/ 2974 h 10062"/>
                <a:gd name="connsiteX4-9" fmla="*/ 2409 w 10000"/>
                <a:gd name="connsiteY4-10" fmla="*/ 10031 h 10062"/>
                <a:gd name="connsiteX5-11" fmla="*/ 0 w 10000"/>
                <a:gd name="connsiteY5-12" fmla="*/ 10062 h 10062"/>
                <a:gd name="connsiteX6-13" fmla="*/ 7123 w 10000"/>
                <a:gd name="connsiteY6-14" fmla="*/ 1948 h 10062"/>
                <a:gd name="connsiteX7-15" fmla="*/ 5482 w 10000"/>
                <a:gd name="connsiteY7-16" fmla="*/ 1649 h 10062"/>
                <a:gd name="connsiteX0-17" fmla="*/ 5461 w 9979"/>
                <a:gd name="connsiteY0-18" fmla="*/ 1649 h 10052"/>
                <a:gd name="connsiteX1-19" fmla="*/ 9979 w 9979"/>
                <a:gd name="connsiteY1-20" fmla="*/ 0 h 10052"/>
                <a:gd name="connsiteX2-21" fmla="*/ 9232 w 9979"/>
                <a:gd name="connsiteY2-22" fmla="*/ 4409 h 10052"/>
                <a:gd name="connsiteX3-23" fmla="*/ 8513 w 9979"/>
                <a:gd name="connsiteY3-24" fmla="*/ 2974 h 10052"/>
                <a:gd name="connsiteX4-25" fmla="*/ 2388 w 9979"/>
                <a:gd name="connsiteY4-26" fmla="*/ 10031 h 10052"/>
                <a:gd name="connsiteX5-27" fmla="*/ 0 w 9979"/>
                <a:gd name="connsiteY5-28" fmla="*/ 10052 h 10052"/>
                <a:gd name="connsiteX6-29" fmla="*/ 7102 w 9979"/>
                <a:gd name="connsiteY6-30" fmla="*/ 1948 h 10052"/>
                <a:gd name="connsiteX7-31" fmla="*/ 5461 w 9979"/>
                <a:gd name="connsiteY7-32" fmla="*/ 1649 h 10052"/>
                <a:gd name="connsiteX0-33" fmla="*/ 5451 w 9979"/>
                <a:gd name="connsiteY0-34" fmla="*/ 1640 h 9979"/>
                <a:gd name="connsiteX1-35" fmla="*/ 9979 w 9979"/>
                <a:gd name="connsiteY1-36" fmla="*/ 0 h 9979"/>
                <a:gd name="connsiteX2-37" fmla="*/ 9230 w 9979"/>
                <a:gd name="connsiteY2-38" fmla="*/ 4386 h 9979"/>
                <a:gd name="connsiteX3-39" fmla="*/ 8510 w 9979"/>
                <a:gd name="connsiteY3-40" fmla="*/ 2959 h 9979"/>
                <a:gd name="connsiteX4-41" fmla="*/ 2372 w 9979"/>
                <a:gd name="connsiteY4-42" fmla="*/ 9979 h 9979"/>
                <a:gd name="connsiteX5-43" fmla="*/ 0 w 9979"/>
                <a:gd name="connsiteY5-44" fmla="*/ 9971 h 9979"/>
                <a:gd name="connsiteX6-45" fmla="*/ 7096 w 9979"/>
                <a:gd name="connsiteY6-46" fmla="*/ 1938 h 9979"/>
                <a:gd name="connsiteX7-47" fmla="*/ 5451 w 9979"/>
                <a:gd name="connsiteY7-48" fmla="*/ 1640 h 9979"/>
                <a:gd name="connsiteX0-49" fmla="*/ 5462 w 10000"/>
                <a:gd name="connsiteY0-50" fmla="*/ 1643 h 9992"/>
                <a:gd name="connsiteX1-51" fmla="*/ 10000 w 10000"/>
                <a:gd name="connsiteY1-52" fmla="*/ 0 h 9992"/>
                <a:gd name="connsiteX2-53" fmla="*/ 9249 w 10000"/>
                <a:gd name="connsiteY2-54" fmla="*/ 4395 h 9992"/>
                <a:gd name="connsiteX3-55" fmla="*/ 8528 w 10000"/>
                <a:gd name="connsiteY3-56" fmla="*/ 2965 h 9992"/>
                <a:gd name="connsiteX4-57" fmla="*/ 2377 w 10000"/>
                <a:gd name="connsiteY4-58" fmla="*/ 9981 h 9992"/>
                <a:gd name="connsiteX5-59" fmla="*/ 0 w 10000"/>
                <a:gd name="connsiteY5-60" fmla="*/ 9992 h 9992"/>
                <a:gd name="connsiteX6-61" fmla="*/ 7111 w 10000"/>
                <a:gd name="connsiteY6-62" fmla="*/ 1942 h 9992"/>
                <a:gd name="connsiteX7-63" fmla="*/ 5462 w 10000"/>
                <a:gd name="connsiteY7-64" fmla="*/ 1643 h 9992"/>
                <a:gd name="connsiteX0-65" fmla="*/ 5451 w 9989"/>
                <a:gd name="connsiteY0-66" fmla="*/ 1644 h 10000"/>
                <a:gd name="connsiteX1-67" fmla="*/ 9989 w 9989"/>
                <a:gd name="connsiteY1-68" fmla="*/ 0 h 10000"/>
                <a:gd name="connsiteX2-69" fmla="*/ 9238 w 9989"/>
                <a:gd name="connsiteY2-70" fmla="*/ 4399 h 10000"/>
                <a:gd name="connsiteX3-71" fmla="*/ 8517 w 9989"/>
                <a:gd name="connsiteY3-72" fmla="*/ 2967 h 10000"/>
                <a:gd name="connsiteX4-73" fmla="*/ 2366 w 9989"/>
                <a:gd name="connsiteY4-74" fmla="*/ 9989 h 10000"/>
                <a:gd name="connsiteX5-75" fmla="*/ 0 w 9989"/>
                <a:gd name="connsiteY5-76" fmla="*/ 10000 h 10000"/>
                <a:gd name="connsiteX6-77" fmla="*/ 7100 w 9989"/>
                <a:gd name="connsiteY6-78" fmla="*/ 1944 h 10000"/>
                <a:gd name="connsiteX7-79" fmla="*/ 5451 w 9989"/>
                <a:gd name="connsiteY7-80" fmla="*/ 164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989" h="10000">
                  <a:moveTo>
                    <a:pt x="5451" y="1644"/>
                  </a:moveTo>
                  <a:lnTo>
                    <a:pt x="9989" y="0"/>
                  </a:lnTo>
                  <a:lnTo>
                    <a:pt x="9238" y="4399"/>
                  </a:lnTo>
                  <a:lnTo>
                    <a:pt x="8517" y="2967"/>
                  </a:lnTo>
                  <a:lnTo>
                    <a:pt x="2366" y="9989"/>
                  </a:lnTo>
                  <a:lnTo>
                    <a:pt x="0" y="10000"/>
                  </a:lnTo>
                  <a:lnTo>
                    <a:pt x="7100" y="1944"/>
                  </a:lnTo>
                  <a:lnTo>
                    <a:pt x="5451" y="16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2085976" y="3697741"/>
              <a:ext cx="373054" cy="90487"/>
            </a:xfrm>
            <a:custGeom>
              <a:avLst/>
              <a:gdLst>
                <a:gd name="T0" fmla="*/ 5 w 226"/>
                <a:gd name="T1" fmla="*/ 18 h 57"/>
                <a:gd name="T2" fmla="*/ 217 w 226"/>
                <a:gd name="T3" fmla="*/ 57 h 57"/>
                <a:gd name="T4" fmla="*/ 226 w 226"/>
                <a:gd name="T5" fmla="*/ 44 h 57"/>
                <a:gd name="T6" fmla="*/ 0 w 226"/>
                <a:gd name="T7" fmla="*/ 0 h 57"/>
                <a:gd name="T8" fmla="*/ 5 w 226"/>
                <a:gd name="T9" fmla="*/ 18 h 57"/>
                <a:gd name="connsiteX0" fmla="*/ 221 w 10398"/>
                <a:gd name="connsiteY0" fmla="*/ 3158 h 10000"/>
                <a:gd name="connsiteX1" fmla="*/ 9602 w 10398"/>
                <a:gd name="connsiteY1" fmla="*/ 10000 h 10000"/>
                <a:gd name="connsiteX2" fmla="*/ 10398 w 10398"/>
                <a:gd name="connsiteY2" fmla="*/ 7193 h 10000"/>
                <a:gd name="connsiteX3" fmla="*/ 0 w 10398"/>
                <a:gd name="connsiteY3" fmla="*/ 0 h 10000"/>
                <a:gd name="connsiteX4" fmla="*/ 221 w 10398"/>
                <a:gd name="connsiteY4" fmla="*/ 31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8" h="10000">
                  <a:moveTo>
                    <a:pt x="221" y="3158"/>
                  </a:moveTo>
                  <a:lnTo>
                    <a:pt x="9602" y="10000"/>
                  </a:lnTo>
                  <a:lnTo>
                    <a:pt x="10398" y="7193"/>
                  </a:lnTo>
                  <a:lnTo>
                    <a:pt x="0" y="0"/>
                  </a:lnTo>
                  <a:cubicBezTo>
                    <a:pt x="74" y="1053"/>
                    <a:pt x="147" y="2105"/>
                    <a:pt x="221" y="315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5299" y="1877291"/>
            <a:ext cx="3395581" cy="4070350"/>
            <a:chOff x="244557" y="1665740"/>
            <a:chExt cx="3395581" cy="4070350"/>
          </a:xfrm>
          <a:effectLst>
            <a:outerShdw blurRad="241300" dist="76200" dir="2700000" sx="101000" sy="101000" algn="tl" rotWithShape="0">
              <a:prstClr val="black">
                <a:alpha val="69000"/>
              </a:prstClr>
            </a:outerShdw>
          </a:effectLst>
        </p:grpSpPr>
        <p:sp>
          <p:nvSpPr>
            <p:cNvPr id="45" name="Freeform 29"/>
            <p:cNvSpPr/>
            <p:nvPr/>
          </p:nvSpPr>
          <p:spPr bwMode="auto">
            <a:xfrm>
              <a:off x="244557" y="1665740"/>
              <a:ext cx="3395581" cy="3860860"/>
            </a:xfrm>
            <a:custGeom>
              <a:avLst/>
              <a:gdLst>
                <a:gd name="T0" fmla="*/ 1659 w 2229"/>
                <a:gd name="T1" fmla="*/ 213 h 2564"/>
                <a:gd name="T2" fmla="*/ 2229 w 2229"/>
                <a:gd name="T3" fmla="*/ 0 h 2564"/>
                <a:gd name="T4" fmla="*/ 2145 w 2229"/>
                <a:gd name="T5" fmla="*/ 570 h 2564"/>
                <a:gd name="T6" fmla="*/ 2049 w 2229"/>
                <a:gd name="T7" fmla="*/ 387 h 2564"/>
                <a:gd name="T8" fmla="*/ 252 w 2229"/>
                <a:gd name="T9" fmla="*/ 2564 h 2564"/>
                <a:gd name="T10" fmla="*/ 0 w 2229"/>
                <a:gd name="T11" fmla="*/ 2427 h 2564"/>
                <a:gd name="T12" fmla="*/ 1865 w 2229"/>
                <a:gd name="T13" fmla="*/ 254 h 2564"/>
                <a:gd name="T14" fmla="*/ 1659 w 2229"/>
                <a:gd name="T15" fmla="*/ 213 h 2564"/>
                <a:gd name="connsiteX0" fmla="*/ 7443 w 10000"/>
                <a:gd name="connsiteY0" fmla="*/ 831 h 9532"/>
                <a:gd name="connsiteX1" fmla="*/ 10000 w 10000"/>
                <a:gd name="connsiteY1" fmla="*/ 0 h 9532"/>
                <a:gd name="connsiteX2" fmla="*/ 9623 w 10000"/>
                <a:gd name="connsiteY2" fmla="*/ 2223 h 9532"/>
                <a:gd name="connsiteX3" fmla="*/ 9192 w 10000"/>
                <a:gd name="connsiteY3" fmla="*/ 1509 h 9532"/>
                <a:gd name="connsiteX4" fmla="*/ 1571 w 10000"/>
                <a:gd name="connsiteY4" fmla="*/ 9532 h 9532"/>
                <a:gd name="connsiteX5" fmla="*/ 0 w 10000"/>
                <a:gd name="connsiteY5" fmla="*/ 9466 h 9532"/>
                <a:gd name="connsiteX6" fmla="*/ 8367 w 10000"/>
                <a:gd name="connsiteY6" fmla="*/ 991 h 9532"/>
                <a:gd name="connsiteX7" fmla="*/ 7443 w 10000"/>
                <a:gd name="connsiteY7" fmla="*/ 831 h 9532"/>
                <a:gd name="connsiteX0-1" fmla="*/ 7039 w 9596"/>
                <a:gd name="connsiteY0-2" fmla="*/ 872 h 10000"/>
                <a:gd name="connsiteX1-3" fmla="*/ 9596 w 9596"/>
                <a:gd name="connsiteY1-4" fmla="*/ 0 h 10000"/>
                <a:gd name="connsiteX2-5" fmla="*/ 9219 w 9596"/>
                <a:gd name="connsiteY2-6" fmla="*/ 2332 h 10000"/>
                <a:gd name="connsiteX3-7" fmla="*/ 8788 w 9596"/>
                <a:gd name="connsiteY3-8" fmla="*/ 1583 h 10000"/>
                <a:gd name="connsiteX4-9" fmla="*/ 1167 w 9596"/>
                <a:gd name="connsiteY4-10" fmla="*/ 10000 h 10000"/>
                <a:gd name="connsiteX5-11" fmla="*/ 0 w 9596"/>
                <a:gd name="connsiteY5-12" fmla="*/ 9505 h 10000"/>
                <a:gd name="connsiteX6-13" fmla="*/ 7963 w 9596"/>
                <a:gd name="connsiteY6-14" fmla="*/ 1040 h 10000"/>
                <a:gd name="connsiteX7-15" fmla="*/ 7039 w 9596"/>
                <a:gd name="connsiteY7-16" fmla="*/ 872 h 10000"/>
                <a:gd name="connsiteX0-17" fmla="*/ 7335 w 10000"/>
                <a:gd name="connsiteY0-18" fmla="*/ 872 h 10000"/>
                <a:gd name="connsiteX1-19" fmla="*/ 10000 w 10000"/>
                <a:gd name="connsiteY1-20" fmla="*/ 0 h 10000"/>
                <a:gd name="connsiteX2-21" fmla="*/ 9607 w 10000"/>
                <a:gd name="connsiteY2-22" fmla="*/ 2332 h 10000"/>
                <a:gd name="connsiteX3-23" fmla="*/ 9158 w 10000"/>
                <a:gd name="connsiteY3-24" fmla="*/ 1583 h 10000"/>
                <a:gd name="connsiteX4-25" fmla="*/ 1216 w 10000"/>
                <a:gd name="connsiteY4-26" fmla="*/ 10000 h 10000"/>
                <a:gd name="connsiteX5-27" fmla="*/ 455 w 10000"/>
                <a:gd name="connsiteY5-28" fmla="*/ 9679 h 10000"/>
                <a:gd name="connsiteX6-29" fmla="*/ 0 w 10000"/>
                <a:gd name="connsiteY6-30" fmla="*/ 9505 h 10000"/>
                <a:gd name="connsiteX7-31" fmla="*/ 8298 w 10000"/>
                <a:gd name="connsiteY7-32" fmla="*/ 1040 h 10000"/>
                <a:gd name="connsiteX8" fmla="*/ 7335 w 10000"/>
                <a:gd name="connsiteY8" fmla="*/ 872 h 10000"/>
                <a:gd name="connsiteX0-33" fmla="*/ 7335 w 10000"/>
                <a:gd name="connsiteY0-34" fmla="*/ 872 h 10000"/>
                <a:gd name="connsiteX1-35" fmla="*/ 10000 w 10000"/>
                <a:gd name="connsiteY1-36" fmla="*/ 0 h 10000"/>
                <a:gd name="connsiteX2-37" fmla="*/ 9607 w 10000"/>
                <a:gd name="connsiteY2-38" fmla="*/ 2332 h 10000"/>
                <a:gd name="connsiteX3-39" fmla="*/ 9158 w 10000"/>
                <a:gd name="connsiteY3-40" fmla="*/ 1583 h 10000"/>
                <a:gd name="connsiteX4-41" fmla="*/ 1216 w 10000"/>
                <a:gd name="connsiteY4-42" fmla="*/ 10000 h 10000"/>
                <a:gd name="connsiteX5-43" fmla="*/ 16 w 10000"/>
                <a:gd name="connsiteY5-44" fmla="*/ 9941 h 10000"/>
                <a:gd name="connsiteX6-45" fmla="*/ 0 w 10000"/>
                <a:gd name="connsiteY6-46" fmla="*/ 9505 h 10000"/>
                <a:gd name="connsiteX7-47" fmla="*/ 8298 w 10000"/>
                <a:gd name="connsiteY7-48" fmla="*/ 1040 h 10000"/>
                <a:gd name="connsiteX8-49" fmla="*/ 7335 w 10000"/>
                <a:gd name="connsiteY8-50" fmla="*/ 872 h 10000"/>
                <a:gd name="connsiteX0-51" fmla="*/ 7335 w 10000"/>
                <a:gd name="connsiteY0-52" fmla="*/ 872 h 9959"/>
                <a:gd name="connsiteX1-53" fmla="*/ 10000 w 10000"/>
                <a:gd name="connsiteY1-54" fmla="*/ 0 h 9959"/>
                <a:gd name="connsiteX2-55" fmla="*/ 9607 w 10000"/>
                <a:gd name="connsiteY2-56" fmla="*/ 2332 h 9959"/>
                <a:gd name="connsiteX3-57" fmla="*/ 9158 w 10000"/>
                <a:gd name="connsiteY3-58" fmla="*/ 1583 h 9959"/>
                <a:gd name="connsiteX4-59" fmla="*/ 1244 w 10000"/>
                <a:gd name="connsiteY4-60" fmla="*/ 9959 h 9959"/>
                <a:gd name="connsiteX5-61" fmla="*/ 16 w 10000"/>
                <a:gd name="connsiteY5-62" fmla="*/ 9941 h 9959"/>
                <a:gd name="connsiteX6-63" fmla="*/ 0 w 10000"/>
                <a:gd name="connsiteY6-64" fmla="*/ 9505 h 9959"/>
                <a:gd name="connsiteX7-65" fmla="*/ 8298 w 10000"/>
                <a:gd name="connsiteY7-66" fmla="*/ 1040 h 9959"/>
                <a:gd name="connsiteX8-67" fmla="*/ 7335 w 10000"/>
                <a:gd name="connsiteY8-68" fmla="*/ 872 h 9959"/>
                <a:gd name="connsiteX0-69" fmla="*/ 7335 w 10000"/>
                <a:gd name="connsiteY0-70" fmla="*/ 876 h 10000"/>
                <a:gd name="connsiteX1-71" fmla="*/ 10000 w 10000"/>
                <a:gd name="connsiteY1-72" fmla="*/ 0 h 10000"/>
                <a:gd name="connsiteX2-73" fmla="*/ 9607 w 10000"/>
                <a:gd name="connsiteY2-74" fmla="*/ 2342 h 10000"/>
                <a:gd name="connsiteX3-75" fmla="*/ 9158 w 10000"/>
                <a:gd name="connsiteY3-76" fmla="*/ 1590 h 10000"/>
                <a:gd name="connsiteX4-77" fmla="*/ 1244 w 10000"/>
                <a:gd name="connsiteY4-78" fmla="*/ 10000 h 10000"/>
                <a:gd name="connsiteX5-79" fmla="*/ 7 w 10000"/>
                <a:gd name="connsiteY5-80" fmla="*/ 9941 h 10000"/>
                <a:gd name="connsiteX6-81" fmla="*/ 0 w 10000"/>
                <a:gd name="connsiteY6-82" fmla="*/ 9544 h 10000"/>
                <a:gd name="connsiteX7-83" fmla="*/ 8298 w 10000"/>
                <a:gd name="connsiteY7-84" fmla="*/ 1044 h 10000"/>
                <a:gd name="connsiteX8-85" fmla="*/ 7335 w 10000"/>
                <a:gd name="connsiteY8-86" fmla="*/ 876 h 10000"/>
                <a:gd name="connsiteX0-87" fmla="*/ 7335 w 10000"/>
                <a:gd name="connsiteY0-88" fmla="*/ 876 h 10000"/>
                <a:gd name="connsiteX1-89" fmla="*/ 10000 w 10000"/>
                <a:gd name="connsiteY1-90" fmla="*/ 0 h 10000"/>
                <a:gd name="connsiteX2-91" fmla="*/ 9607 w 10000"/>
                <a:gd name="connsiteY2-92" fmla="*/ 2342 h 10000"/>
                <a:gd name="connsiteX3-93" fmla="*/ 9158 w 10000"/>
                <a:gd name="connsiteY3-94" fmla="*/ 1590 h 10000"/>
                <a:gd name="connsiteX4-95" fmla="*/ 1244 w 10000"/>
                <a:gd name="connsiteY4-96" fmla="*/ 10000 h 10000"/>
                <a:gd name="connsiteX5-97" fmla="*/ 7 w 10000"/>
                <a:gd name="connsiteY5-98" fmla="*/ 9990 h 10000"/>
                <a:gd name="connsiteX6-99" fmla="*/ 0 w 10000"/>
                <a:gd name="connsiteY6-100" fmla="*/ 9544 h 10000"/>
                <a:gd name="connsiteX7-101" fmla="*/ 8298 w 10000"/>
                <a:gd name="connsiteY7-102" fmla="*/ 1044 h 10000"/>
                <a:gd name="connsiteX8-103" fmla="*/ 7335 w 10000"/>
                <a:gd name="connsiteY8-104" fmla="*/ 876 h 10000"/>
                <a:gd name="connsiteX0-105" fmla="*/ 7335 w 10000"/>
                <a:gd name="connsiteY0-106" fmla="*/ 876 h 9992"/>
                <a:gd name="connsiteX1-107" fmla="*/ 10000 w 10000"/>
                <a:gd name="connsiteY1-108" fmla="*/ 0 h 9992"/>
                <a:gd name="connsiteX2-109" fmla="*/ 9607 w 10000"/>
                <a:gd name="connsiteY2-110" fmla="*/ 2342 h 9992"/>
                <a:gd name="connsiteX3-111" fmla="*/ 9158 w 10000"/>
                <a:gd name="connsiteY3-112" fmla="*/ 1590 h 9992"/>
                <a:gd name="connsiteX4-113" fmla="*/ 1253 w 10000"/>
                <a:gd name="connsiteY4-114" fmla="*/ 9992 h 9992"/>
                <a:gd name="connsiteX5-115" fmla="*/ 7 w 10000"/>
                <a:gd name="connsiteY5-116" fmla="*/ 9990 h 9992"/>
                <a:gd name="connsiteX6-117" fmla="*/ 0 w 10000"/>
                <a:gd name="connsiteY6-118" fmla="*/ 9544 h 9992"/>
                <a:gd name="connsiteX7-119" fmla="*/ 8298 w 10000"/>
                <a:gd name="connsiteY7-120" fmla="*/ 1044 h 9992"/>
                <a:gd name="connsiteX8-121" fmla="*/ 7335 w 10000"/>
                <a:gd name="connsiteY8-122" fmla="*/ 876 h 99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49" y="connsiteY8-50"/>
                </a:cxn>
              </a:cxnLst>
              <a:rect l="l" t="t" r="r" b="b"/>
              <a:pathLst>
                <a:path w="10000" h="9992">
                  <a:moveTo>
                    <a:pt x="7335" y="876"/>
                  </a:moveTo>
                  <a:lnTo>
                    <a:pt x="10000" y="0"/>
                  </a:lnTo>
                  <a:lnTo>
                    <a:pt x="9607" y="2342"/>
                  </a:lnTo>
                  <a:lnTo>
                    <a:pt x="9158" y="1590"/>
                  </a:lnTo>
                  <a:lnTo>
                    <a:pt x="1253" y="9992"/>
                  </a:lnTo>
                  <a:lnTo>
                    <a:pt x="7" y="9990"/>
                  </a:lnTo>
                  <a:cubicBezTo>
                    <a:pt x="2" y="9844"/>
                    <a:pt x="5" y="9690"/>
                    <a:pt x="0" y="9544"/>
                  </a:cubicBezTo>
                  <a:lnTo>
                    <a:pt x="8298" y="1044"/>
                  </a:lnTo>
                  <a:lnTo>
                    <a:pt x="7335" y="8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30"/>
            <p:cNvSpPr/>
            <p:nvPr/>
          </p:nvSpPr>
          <p:spPr bwMode="auto">
            <a:xfrm>
              <a:off x="2735263" y="2003878"/>
              <a:ext cx="327025" cy="95250"/>
            </a:xfrm>
            <a:custGeom>
              <a:avLst/>
              <a:gdLst>
                <a:gd name="T0" fmla="*/ 3 w 206"/>
                <a:gd name="T1" fmla="*/ 30 h 60"/>
                <a:gd name="T2" fmla="*/ 188 w 206"/>
                <a:gd name="T3" fmla="*/ 60 h 60"/>
                <a:gd name="T4" fmla="*/ 206 w 206"/>
                <a:gd name="T5" fmla="*/ 41 h 60"/>
                <a:gd name="T6" fmla="*/ 0 w 206"/>
                <a:gd name="T7" fmla="*/ 0 h 60"/>
                <a:gd name="T8" fmla="*/ 3 w 20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60">
                  <a:moveTo>
                    <a:pt x="3" y="30"/>
                  </a:moveTo>
                  <a:lnTo>
                    <a:pt x="188" y="60"/>
                  </a:lnTo>
                  <a:lnTo>
                    <a:pt x="206" y="41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31"/>
            <p:cNvSpPr/>
            <p:nvPr/>
          </p:nvSpPr>
          <p:spPr bwMode="auto">
            <a:xfrm>
              <a:off x="501650" y="2273610"/>
              <a:ext cx="3000375" cy="3462480"/>
            </a:xfrm>
            <a:custGeom>
              <a:avLst/>
              <a:gdLst>
                <a:gd name="T0" fmla="*/ 1796 w 1890"/>
                <a:gd name="T1" fmla="*/ 25 h 2175"/>
                <a:gd name="T2" fmla="*/ 1890 w 1890"/>
                <a:gd name="T3" fmla="*/ 202 h 2175"/>
                <a:gd name="T4" fmla="*/ 1890 w 1890"/>
                <a:gd name="T5" fmla="*/ 174 h 2175"/>
                <a:gd name="T6" fmla="*/ 1796 w 1890"/>
                <a:gd name="T7" fmla="*/ 0 h 2175"/>
                <a:gd name="T8" fmla="*/ 7 w 1890"/>
                <a:gd name="T9" fmla="*/ 2166 h 2175"/>
                <a:gd name="T10" fmla="*/ 0 w 1890"/>
                <a:gd name="T11" fmla="*/ 2175 h 2175"/>
                <a:gd name="T12" fmla="*/ 1796 w 1890"/>
                <a:gd name="T13" fmla="*/ 25 h 2175"/>
                <a:gd name="connsiteX0" fmla="*/ 9503 w 10000"/>
                <a:gd name="connsiteY0" fmla="*/ 143 h 10028"/>
                <a:gd name="connsiteX1" fmla="*/ 10000 w 10000"/>
                <a:gd name="connsiteY1" fmla="*/ 957 h 10028"/>
                <a:gd name="connsiteX2" fmla="*/ 10000 w 10000"/>
                <a:gd name="connsiteY2" fmla="*/ 828 h 10028"/>
                <a:gd name="connsiteX3" fmla="*/ 9511 w 10000"/>
                <a:gd name="connsiteY3" fmla="*/ 0 h 10028"/>
                <a:gd name="connsiteX4" fmla="*/ 37 w 10000"/>
                <a:gd name="connsiteY4" fmla="*/ 9987 h 10028"/>
                <a:gd name="connsiteX5" fmla="*/ 0 w 10000"/>
                <a:gd name="connsiteY5" fmla="*/ 10028 h 10028"/>
                <a:gd name="connsiteX6" fmla="*/ 9503 w 10000"/>
                <a:gd name="connsiteY6" fmla="*/ 143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28">
                  <a:moveTo>
                    <a:pt x="9503" y="143"/>
                  </a:moveTo>
                  <a:lnTo>
                    <a:pt x="10000" y="957"/>
                  </a:lnTo>
                  <a:lnTo>
                    <a:pt x="10000" y="828"/>
                  </a:lnTo>
                  <a:lnTo>
                    <a:pt x="9511" y="0"/>
                  </a:lnTo>
                  <a:lnTo>
                    <a:pt x="37" y="9987"/>
                  </a:lnTo>
                  <a:cubicBezTo>
                    <a:pt x="25" y="10001"/>
                    <a:pt x="12" y="10014"/>
                    <a:pt x="0" y="10028"/>
                  </a:cubicBezTo>
                  <a:lnTo>
                    <a:pt x="9503" y="1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68775" y="3462338"/>
            <a:ext cx="47275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000" b="1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POWERPOINT</a:t>
            </a:r>
            <a:endParaRPr lang="zh-CN" altLang="en-US" sz="5000" b="1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367338" y="4191000"/>
            <a:ext cx="3529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上海锐普广告有限公司</a:t>
            </a:r>
            <a:endParaRPr lang="zh-CN" altLang="en-US" sz="22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06838" y="4656138"/>
            <a:ext cx="498951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Shanghai  </a:t>
            </a:r>
            <a:r>
              <a:rPr lang="en-US" altLang="zh-CN" sz="1600" kern="800" spc="-120" dirty="0" err="1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Rapidesign</a:t>
            </a: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  Advertisement Co., Ltd.</a:t>
            </a:r>
            <a:endParaRPr lang="zh-CN" altLang="en-US" sz="1600" kern="800" spc="-12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8501063" y="522288"/>
            <a:ext cx="153987" cy="153987"/>
            <a:chOff x="7067562" y="1035050"/>
            <a:chExt cx="260828" cy="260828"/>
          </a:xfrm>
        </p:grpSpPr>
        <p:sp>
          <p:nvSpPr>
            <p:cNvPr id="52" name="椭圆 51"/>
            <p:cNvSpPr/>
            <p:nvPr/>
          </p:nvSpPr>
          <p:spPr>
            <a:xfrm>
              <a:off x="7145541" y="1113029"/>
              <a:ext cx="104870" cy="1048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067562" y="1035050"/>
              <a:ext cx="260828" cy="2608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7978775" y="2927350"/>
            <a:ext cx="279400" cy="279400"/>
            <a:chOff x="7080262" y="1047750"/>
            <a:chExt cx="235428" cy="235428"/>
          </a:xfrm>
        </p:grpSpPr>
        <p:sp>
          <p:nvSpPr>
            <p:cNvPr id="55" name="椭圆 54"/>
            <p:cNvSpPr/>
            <p:nvPr/>
          </p:nvSpPr>
          <p:spPr>
            <a:xfrm>
              <a:off x="7123067" y="1090555"/>
              <a:ext cx="149818" cy="1498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3141663" y="1624013"/>
            <a:ext cx="234950" cy="234950"/>
            <a:chOff x="7080262" y="1047750"/>
            <a:chExt cx="235428" cy="235428"/>
          </a:xfrm>
        </p:grpSpPr>
        <p:sp>
          <p:nvSpPr>
            <p:cNvPr id="58" name="椭圆 57"/>
            <p:cNvSpPr/>
            <p:nvPr/>
          </p:nvSpPr>
          <p:spPr>
            <a:xfrm>
              <a:off x="7123211" y="1090699"/>
              <a:ext cx="149529" cy="14952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6645275" y="1968500"/>
            <a:ext cx="206375" cy="206375"/>
            <a:chOff x="7080262" y="1047750"/>
            <a:chExt cx="235428" cy="235428"/>
          </a:xfrm>
        </p:grpSpPr>
        <p:sp>
          <p:nvSpPr>
            <p:cNvPr id="61" name="椭圆 60"/>
            <p:cNvSpPr/>
            <p:nvPr/>
          </p:nvSpPr>
          <p:spPr>
            <a:xfrm>
              <a:off x="7123726" y="1091214"/>
              <a:ext cx="148501" cy="1485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361950" y="2384425"/>
            <a:ext cx="163513" cy="165100"/>
            <a:chOff x="7080262" y="1047750"/>
            <a:chExt cx="235428" cy="235428"/>
          </a:xfrm>
        </p:grpSpPr>
        <p:sp>
          <p:nvSpPr>
            <p:cNvPr id="64" name="椭圆 63"/>
            <p:cNvSpPr/>
            <p:nvPr/>
          </p:nvSpPr>
          <p:spPr>
            <a:xfrm>
              <a:off x="7123691" y="1090762"/>
              <a:ext cx="148570" cy="1494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6" name="直接连接符 65"/>
          <p:cNvCxnSpPr>
            <a:stCxn id="52" idx="3"/>
            <a:endCxn id="61" idx="6"/>
          </p:cNvCxnSpPr>
          <p:nvPr/>
        </p:nvCxnSpPr>
        <p:spPr>
          <a:xfrm flipH="1">
            <a:off x="6813550" y="620713"/>
            <a:ext cx="1743075" cy="1450975"/>
          </a:xfrm>
          <a:prstGeom prst="line">
            <a:avLst/>
          </a:prstGeom>
          <a:ln w="254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1" idx="2"/>
            <a:endCxn id="21" idx="5"/>
          </p:cNvCxnSpPr>
          <p:nvPr/>
        </p:nvCxnSpPr>
        <p:spPr>
          <a:xfrm flipH="1" flipV="1">
            <a:off x="5305425" y="1125538"/>
            <a:ext cx="1377950" cy="946150"/>
          </a:xfrm>
          <a:prstGeom prst="line">
            <a:avLst/>
          </a:prstGeom>
          <a:ln w="3175">
            <a:solidFill>
              <a:srgbClr val="FF0000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4" idx="7"/>
            <a:endCxn id="58" idx="2"/>
          </p:cNvCxnSpPr>
          <p:nvPr/>
        </p:nvCxnSpPr>
        <p:spPr>
          <a:xfrm flipV="1">
            <a:off x="481013" y="1741488"/>
            <a:ext cx="2703512" cy="688975"/>
          </a:xfrm>
          <a:prstGeom prst="line">
            <a:avLst/>
          </a:prstGeom>
          <a:ln w="3175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4" idx="3"/>
            <a:endCxn id="4" idx="1"/>
          </p:cNvCxnSpPr>
          <p:nvPr/>
        </p:nvCxnSpPr>
        <p:spPr>
          <a:xfrm flipH="1">
            <a:off x="0" y="2503488"/>
            <a:ext cx="406400" cy="354012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5" idx="7"/>
          </p:cNvCxnSpPr>
          <p:nvPr/>
        </p:nvCxnSpPr>
        <p:spPr>
          <a:xfrm flipV="1">
            <a:off x="8180388" y="1736725"/>
            <a:ext cx="963612" cy="1268413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2" idx="7"/>
          </p:cNvCxnSpPr>
          <p:nvPr/>
        </p:nvCxnSpPr>
        <p:spPr>
          <a:xfrm flipV="1">
            <a:off x="8599488" y="336550"/>
            <a:ext cx="544512" cy="241300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02350" y="5348288"/>
            <a:ext cx="27940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适用于商务、咨询及相关类别演示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94625" y="2743200"/>
            <a:ext cx="647700" cy="647700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4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49" grpId="0"/>
      <p:bldP spid="50" grpId="0"/>
      <p:bldP spid="72" grpId="0"/>
      <p:bldP spid="73" grpId="0" animBg="1"/>
      <p:bldP spid="7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2" descr="C:\Documents and Settings\Administrator\桌面\21-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3" descr="C:\Documents and Settings\Administrator\桌面\21-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75" y="5081588"/>
            <a:ext cx="9159875" cy="6556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9088" y="273050"/>
            <a:ext cx="8505825" cy="5168900"/>
          </a:xfrm>
          <a:prstGeom prst="roundRect">
            <a:avLst>
              <a:gd name="adj" fmla="val 4902"/>
            </a:avLst>
          </a:prstGeom>
          <a:solidFill>
            <a:schemeClr val="bg1">
              <a:alpha val="7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12964" y="4867792"/>
            <a:ext cx="377520" cy="520082"/>
            <a:chOff x="-6290" y="2857953"/>
            <a:chExt cx="1238190" cy="170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7"/>
            <p:cNvSpPr/>
            <p:nvPr/>
          </p:nvSpPr>
          <p:spPr bwMode="auto">
            <a:xfrm>
              <a:off x="-3968" y="2857953"/>
              <a:ext cx="1202531" cy="1629633"/>
            </a:xfrm>
            <a:custGeom>
              <a:avLst/>
              <a:gdLst>
                <a:gd name="T0" fmla="*/ 0 w 750"/>
                <a:gd name="T1" fmla="*/ 664 h 1019"/>
                <a:gd name="T2" fmla="*/ 323 w 750"/>
                <a:gd name="T3" fmla="*/ 289 h 1019"/>
                <a:gd name="T4" fmla="*/ 110 w 750"/>
                <a:gd name="T5" fmla="*/ 247 h 1019"/>
                <a:gd name="T6" fmla="*/ 750 w 750"/>
                <a:gd name="T7" fmla="*/ 0 h 1019"/>
                <a:gd name="T8" fmla="*/ 597 w 750"/>
                <a:gd name="T9" fmla="*/ 664 h 1019"/>
                <a:gd name="T10" fmla="*/ 508 w 750"/>
                <a:gd name="T11" fmla="*/ 446 h 1019"/>
                <a:gd name="T12" fmla="*/ 0 w 750"/>
                <a:gd name="T13" fmla="*/ 1019 h 1019"/>
                <a:gd name="T14" fmla="*/ 0 w 750"/>
                <a:gd name="T15" fmla="*/ 664 h 1019"/>
                <a:gd name="connsiteX0" fmla="*/ 0 w 10100"/>
                <a:gd name="connsiteY0" fmla="*/ 6545 h 10000"/>
                <a:gd name="connsiteX1" fmla="*/ 4407 w 10100"/>
                <a:gd name="connsiteY1" fmla="*/ 2836 h 10000"/>
                <a:gd name="connsiteX2" fmla="*/ 1567 w 10100"/>
                <a:gd name="connsiteY2" fmla="*/ 2424 h 10000"/>
                <a:gd name="connsiteX3" fmla="*/ 10100 w 10100"/>
                <a:gd name="connsiteY3" fmla="*/ 0 h 10000"/>
                <a:gd name="connsiteX4" fmla="*/ 8060 w 10100"/>
                <a:gd name="connsiteY4" fmla="*/ 6516 h 10000"/>
                <a:gd name="connsiteX5" fmla="*/ 6873 w 10100"/>
                <a:gd name="connsiteY5" fmla="*/ 4377 h 10000"/>
                <a:gd name="connsiteX6" fmla="*/ 100 w 10100"/>
                <a:gd name="connsiteY6" fmla="*/ 10000 h 10000"/>
                <a:gd name="connsiteX7" fmla="*/ 0 w 10100"/>
                <a:gd name="connsiteY7" fmla="*/ 6545 h 10000"/>
                <a:gd name="connsiteX0-1" fmla="*/ 0 w 10100"/>
                <a:gd name="connsiteY0-2" fmla="*/ 6545 h 10074"/>
                <a:gd name="connsiteX1-3" fmla="*/ 4407 w 10100"/>
                <a:gd name="connsiteY1-4" fmla="*/ 2836 h 10074"/>
                <a:gd name="connsiteX2-5" fmla="*/ 1567 w 10100"/>
                <a:gd name="connsiteY2-6" fmla="*/ 2424 h 10074"/>
                <a:gd name="connsiteX3-7" fmla="*/ 10100 w 10100"/>
                <a:gd name="connsiteY3-8" fmla="*/ 0 h 10074"/>
                <a:gd name="connsiteX4-9" fmla="*/ 8060 w 10100"/>
                <a:gd name="connsiteY4-10" fmla="*/ 6516 h 10074"/>
                <a:gd name="connsiteX5-11" fmla="*/ 6873 w 10100"/>
                <a:gd name="connsiteY5-12" fmla="*/ 4377 h 10074"/>
                <a:gd name="connsiteX6-13" fmla="*/ 20 w 10100"/>
                <a:gd name="connsiteY6-14" fmla="*/ 10074 h 10074"/>
                <a:gd name="connsiteX7-15" fmla="*/ 0 w 10100"/>
                <a:gd name="connsiteY7-16" fmla="*/ 6545 h 100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100" h="10074">
                  <a:moveTo>
                    <a:pt x="0" y="6545"/>
                  </a:moveTo>
                  <a:lnTo>
                    <a:pt x="4407" y="2836"/>
                  </a:lnTo>
                  <a:lnTo>
                    <a:pt x="1567" y="2424"/>
                  </a:lnTo>
                  <a:lnTo>
                    <a:pt x="10100" y="0"/>
                  </a:lnTo>
                  <a:lnTo>
                    <a:pt x="8060" y="6516"/>
                  </a:lnTo>
                  <a:lnTo>
                    <a:pt x="6873" y="4377"/>
                  </a:lnTo>
                  <a:lnTo>
                    <a:pt x="20" y="10074"/>
                  </a:lnTo>
                  <a:cubicBezTo>
                    <a:pt x="-13" y="8922"/>
                    <a:pt x="33" y="7697"/>
                    <a:pt x="0" y="6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71450" y="3251653"/>
              <a:ext cx="358775" cy="82550"/>
            </a:xfrm>
            <a:custGeom>
              <a:avLst/>
              <a:gdLst>
                <a:gd name="T0" fmla="*/ 29 w 226"/>
                <a:gd name="T1" fmla="*/ 20 h 52"/>
                <a:gd name="T2" fmla="*/ 212 w 226"/>
                <a:gd name="T3" fmla="*/ 52 h 52"/>
                <a:gd name="T4" fmla="*/ 226 w 226"/>
                <a:gd name="T5" fmla="*/ 36 h 52"/>
                <a:gd name="T6" fmla="*/ 0 w 226"/>
                <a:gd name="T7" fmla="*/ 0 h 52"/>
                <a:gd name="T8" fmla="*/ 29 w 226"/>
                <a:gd name="T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29" y="20"/>
                  </a:moveTo>
                  <a:lnTo>
                    <a:pt x="212" y="52"/>
                  </a:lnTo>
                  <a:lnTo>
                    <a:pt x="226" y="36"/>
                  </a:lnTo>
                  <a:lnTo>
                    <a:pt x="0" y="0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-6290" y="3561165"/>
              <a:ext cx="841315" cy="1002550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57 w 10172"/>
                <a:gd name="connsiteY0-52" fmla="*/ 10194 h 10194"/>
                <a:gd name="connsiteX1-53" fmla="*/ 10172 w 10172"/>
                <a:gd name="connsiteY1-54" fmla="*/ 549 h 10194"/>
                <a:gd name="connsiteX2-55" fmla="*/ 9894 w 10172"/>
                <a:gd name="connsiteY2-56" fmla="*/ 0 h 10194"/>
                <a:gd name="connsiteX3-57" fmla="*/ 0 w 10172"/>
                <a:gd name="connsiteY3-58" fmla="*/ 9468 h 10194"/>
                <a:gd name="connsiteX4-59" fmla="*/ 57 w 10172"/>
                <a:gd name="connsiteY4-60" fmla="*/ 10194 h 101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72" h="10194">
                  <a:moveTo>
                    <a:pt x="57" y="10194"/>
                  </a:moveTo>
                  <a:lnTo>
                    <a:pt x="10172" y="549"/>
                  </a:lnTo>
                  <a:lnTo>
                    <a:pt x="9894" y="0"/>
                  </a:lnTo>
                  <a:lnTo>
                    <a:pt x="0" y="9468"/>
                  </a:lnTo>
                  <a:cubicBezTo>
                    <a:pt x="20" y="9719"/>
                    <a:pt x="9" y="9895"/>
                    <a:pt x="57" y="1019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962025" y="2857953"/>
              <a:ext cx="269875" cy="1062037"/>
            </a:xfrm>
            <a:custGeom>
              <a:avLst/>
              <a:gdLst>
                <a:gd name="T0" fmla="*/ 149 w 170"/>
                <a:gd name="T1" fmla="*/ 0 h 669"/>
                <a:gd name="T2" fmla="*/ 170 w 170"/>
                <a:gd name="T3" fmla="*/ 25 h 669"/>
                <a:gd name="T4" fmla="*/ 21 w 170"/>
                <a:gd name="T5" fmla="*/ 669 h 669"/>
                <a:gd name="T6" fmla="*/ 0 w 170"/>
                <a:gd name="T7" fmla="*/ 651 h 669"/>
                <a:gd name="T8" fmla="*/ 149 w 170"/>
                <a:gd name="T9" fmla="*/ 0 h 669"/>
                <a:gd name="connsiteX0" fmla="*/ 8500 w 10000"/>
                <a:gd name="connsiteY0" fmla="*/ 0 h 10000"/>
                <a:gd name="connsiteX1" fmla="*/ 10000 w 10000"/>
                <a:gd name="connsiteY1" fmla="*/ 374 h 10000"/>
                <a:gd name="connsiteX2" fmla="*/ 1235 w 10000"/>
                <a:gd name="connsiteY2" fmla="*/ 10000 h 10000"/>
                <a:gd name="connsiteX3" fmla="*/ 0 w 10000"/>
                <a:gd name="connsiteY3" fmla="*/ 9731 h 10000"/>
                <a:gd name="connsiteX4" fmla="*/ 85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500" y="0"/>
                  </a:moveTo>
                  <a:lnTo>
                    <a:pt x="10000" y="374"/>
                  </a:lnTo>
                  <a:lnTo>
                    <a:pt x="1235" y="10000"/>
                  </a:lnTo>
                  <a:lnTo>
                    <a:pt x="0" y="9731"/>
                  </a:lnTo>
                  <a:lnTo>
                    <a:pt x="85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-9525" y="4989513"/>
            <a:ext cx="696913" cy="755650"/>
            <a:chOff x="42863" y="2299153"/>
            <a:chExt cx="3173412" cy="3436937"/>
          </a:xfrm>
        </p:grpSpPr>
        <p:grpSp>
          <p:nvGrpSpPr>
            <p:cNvPr id="4176" name="组合 13"/>
            <p:cNvGrpSpPr/>
            <p:nvPr/>
          </p:nvGrpSpPr>
          <p:grpSpPr bwMode="auto">
            <a:xfrm>
              <a:off x="42863" y="2299153"/>
              <a:ext cx="3173412" cy="3436937"/>
              <a:chOff x="42863" y="2299153"/>
              <a:chExt cx="3173412" cy="3436937"/>
            </a:xfrm>
          </p:grpSpPr>
          <p:sp>
            <p:nvSpPr>
              <p:cNvPr id="16" name="Freeform 14"/>
              <p:cNvSpPr/>
              <p:nvPr/>
            </p:nvSpPr>
            <p:spPr bwMode="auto">
              <a:xfrm>
                <a:off x="42863" y="2299153"/>
                <a:ext cx="3166181" cy="3436937"/>
              </a:xfrm>
              <a:custGeom>
                <a:avLst/>
                <a:gdLst>
                  <a:gd name="T0" fmla="*/ 1392 w 1996"/>
                  <a:gd name="T1" fmla="*/ 233 h 2165"/>
                  <a:gd name="T2" fmla="*/ 1996 w 1996"/>
                  <a:gd name="T3" fmla="*/ 0 h 2165"/>
                  <a:gd name="T4" fmla="*/ 1900 w 1996"/>
                  <a:gd name="T5" fmla="*/ 620 h 2165"/>
                  <a:gd name="T6" fmla="*/ 1802 w 1996"/>
                  <a:gd name="T7" fmla="*/ 419 h 2165"/>
                  <a:gd name="T8" fmla="*/ 342 w 1996"/>
                  <a:gd name="T9" fmla="*/ 2165 h 2165"/>
                  <a:gd name="T10" fmla="*/ 0 w 1996"/>
                  <a:gd name="T11" fmla="*/ 2165 h 2165"/>
                  <a:gd name="T12" fmla="*/ 1610 w 1996"/>
                  <a:gd name="T13" fmla="*/ 281 h 2165"/>
                  <a:gd name="T14" fmla="*/ 1392 w 1996"/>
                  <a:gd name="T15" fmla="*/ 233 h 2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6" h="2165">
                    <a:moveTo>
                      <a:pt x="1392" y="233"/>
                    </a:moveTo>
                    <a:lnTo>
                      <a:pt x="1996" y="0"/>
                    </a:lnTo>
                    <a:lnTo>
                      <a:pt x="1900" y="620"/>
                    </a:lnTo>
                    <a:lnTo>
                      <a:pt x="1802" y="419"/>
                    </a:lnTo>
                    <a:lnTo>
                      <a:pt x="342" y="2165"/>
                    </a:lnTo>
                    <a:lnTo>
                      <a:pt x="0" y="2165"/>
                    </a:lnTo>
                    <a:lnTo>
                      <a:pt x="1610" y="281"/>
                    </a:lnTo>
                    <a:lnTo>
                      <a:pt x="1392" y="2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2262083" y="2667394"/>
                <a:ext cx="339748" cy="93868"/>
              </a:xfrm>
              <a:custGeom>
                <a:avLst/>
                <a:gdLst>
                  <a:gd name="T0" fmla="*/ 4 w 217"/>
                  <a:gd name="T1" fmla="*/ 27 h 60"/>
                  <a:gd name="T2" fmla="*/ 203 w 217"/>
                  <a:gd name="T3" fmla="*/ 60 h 60"/>
                  <a:gd name="T4" fmla="*/ 217 w 217"/>
                  <a:gd name="T5" fmla="*/ 44 h 60"/>
                  <a:gd name="T6" fmla="*/ 0 w 217"/>
                  <a:gd name="T7" fmla="*/ 0 h 60"/>
                  <a:gd name="T8" fmla="*/ 4 w 217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60">
                    <a:moveTo>
                      <a:pt x="4" y="27"/>
                    </a:moveTo>
                    <a:lnTo>
                      <a:pt x="203" y="60"/>
                    </a:lnTo>
                    <a:lnTo>
                      <a:pt x="217" y="44"/>
                    </a:lnTo>
                    <a:lnTo>
                      <a:pt x="0" y="0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3064470" y="2306371"/>
                <a:ext cx="151805" cy="938659"/>
              </a:xfrm>
              <a:custGeom>
                <a:avLst/>
                <a:gdLst>
                  <a:gd name="T0" fmla="*/ 94 w 94"/>
                  <a:gd name="T1" fmla="*/ 0 h 589"/>
                  <a:gd name="T2" fmla="*/ 5 w 94"/>
                  <a:gd name="T3" fmla="*/ 589 h 589"/>
                  <a:gd name="T4" fmla="*/ 0 w 94"/>
                  <a:gd name="T5" fmla="*/ 580 h 589"/>
                  <a:gd name="T6" fmla="*/ 90 w 94"/>
                  <a:gd name="T7" fmla="*/ 0 h 589"/>
                  <a:gd name="T8" fmla="*/ 94 w 94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89">
                    <a:moveTo>
                      <a:pt x="94" y="0"/>
                    </a:moveTo>
                    <a:lnTo>
                      <a:pt x="5" y="589"/>
                    </a:lnTo>
                    <a:lnTo>
                      <a:pt x="0" y="580"/>
                    </a:lnTo>
                    <a:lnTo>
                      <a:pt x="90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17"/>
            <p:cNvSpPr/>
            <p:nvPr/>
          </p:nvSpPr>
          <p:spPr bwMode="auto">
            <a:xfrm>
              <a:off x="577789" y="2956212"/>
              <a:ext cx="2320423" cy="2772655"/>
            </a:xfrm>
            <a:custGeom>
              <a:avLst/>
              <a:gdLst>
                <a:gd name="T0" fmla="*/ 1464 w 1464"/>
                <a:gd name="T1" fmla="*/ 22 h 1746"/>
                <a:gd name="T2" fmla="*/ 1460 w 1464"/>
                <a:gd name="T3" fmla="*/ 0 h 1746"/>
                <a:gd name="T4" fmla="*/ 0 w 1464"/>
                <a:gd name="T5" fmla="*/ 1746 h 1746"/>
                <a:gd name="T6" fmla="*/ 32 w 1464"/>
                <a:gd name="T7" fmla="*/ 1746 h 1746"/>
                <a:gd name="T8" fmla="*/ 1464 w 1464"/>
                <a:gd name="T9" fmla="*/ 22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746">
                  <a:moveTo>
                    <a:pt x="1464" y="22"/>
                  </a:moveTo>
                  <a:lnTo>
                    <a:pt x="1460" y="0"/>
                  </a:lnTo>
                  <a:lnTo>
                    <a:pt x="0" y="1746"/>
                  </a:lnTo>
                  <a:lnTo>
                    <a:pt x="32" y="1746"/>
                  </a:lnTo>
                  <a:lnTo>
                    <a:pt x="1464" y="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9" name="Freeform 21"/>
          <p:cNvSpPr/>
          <p:nvPr/>
        </p:nvSpPr>
        <p:spPr bwMode="auto">
          <a:xfrm>
            <a:off x="647700" y="5275263"/>
            <a:ext cx="446088" cy="469900"/>
          </a:xfrm>
          <a:custGeom>
            <a:avLst/>
            <a:gdLst>
              <a:gd name="T0" fmla="*/ 504 w 920"/>
              <a:gd name="T1" fmla="*/ 320 h 972"/>
              <a:gd name="T2" fmla="*/ 265 w 920"/>
              <a:gd name="T3" fmla="*/ 274 h 972"/>
              <a:gd name="T4" fmla="*/ 920 w 920"/>
              <a:gd name="T5" fmla="*/ 0 h 972"/>
              <a:gd name="T6" fmla="*/ 824 w 920"/>
              <a:gd name="T7" fmla="*/ 718 h 972"/>
              <a:gd name="T8" fmla="*/ 714 w 920"/>
              <a:gd name="T9" fmla="*/ 492 h 972"/>
              <a:gd name="T10" fmla="*/ 350 w 920"/>
              <a:gd name="T11" fmla="*/ 972 h 972"/>
              <a:gd name="T12" fmla="*/ 0 w 920"/>
              <a:gd name="T13" fmla="*/ 972 h 972"/>
              <a:gd name="T14" fmla="*/ 504 w 920"/>
              <a:gd name="T15" fmla="*/ 32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972">
                <a:moveTo>
                  <a:pt x="504" y="320"/>
                </a:moveTo>
                <a:lnTo>
                  <a:pt x="265" y="274"/>
                </a:lnTo>
                <a:lnTo>
                  <a:pt x="920" y="0"/>
                </a:lnTo>
                <a:lnTo>
                  <a:pt x="824" y="718"/>
                </a:lnTo>
                <a:lnTo>
                  <a:pt x="714" y="492"/>
                </a:lnTo>
                <a:lnTo>
                  <a:pt x="350" y="972"/>
                </a:lnTo>
                <a:lnTo>
                  <a:pt x="0" y="972"/>
                </a:lnTo>
                <a:lnTo>
                  <a:pt x="504" y="3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" cap="flat">
            <a:noFill/>
            <a:prstDash val="solid"/>
            <a:miter lim="800000"/>
          </a:ln>
          <a:effectLst>
            <a:outerShdw blurRad="381000" dist="38100" dir="5400000" algn="t" rotWithShape="0">
              <a:prstClr val="black">
                <a:alpha val="66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5891" y="4720648"/>
            <a:ext cx="702808" cy="900175"/>
            <a:chOff x="-15891" y="2375353"/>
            <a:chExt cx="2305067" cy="2952388"/>
          </a:xfrm>
          <a:effectLst>
            <a:outerShdw blurRad="266700" dist="139700" dir="7740000" sx="109000" sy="109000" algn="tl" rotWithShape="0">
              <a:prstClr val="black">
                <a:alpha val="87000"/>
              </a:prstClr>
            </a:outerShdw>
          </a:effectLst>
        </p:grpSpPr>
        <p:grpSp>
          <p:nvGrpSpPr>
            <p:cNvPr id="21" name="组合 20"/>
            <p:cNvGrpSpPr/>
            <p:nvPr/>
          </p:nvGrpSpPr>
          <p:grpSpPr>
            <a:xfrm>
              <a:off x="-11942" y="2375353"/>
              <a:ext cx="2301118" cy="2893873"/>
              <a:chOff x="-11942" y="2346325"/>
              <a:chExt cx="2301118" cy="2893873"/>
            </a:xfrm>
          </p:grpSpPr>
          <p:sp>
            <p:nvSpPr>
              <p:cNvPr id="23" name="Freeform 11"/>
              <p:cNvSpPr/>
              <p:nvPr/>
            </p:nvSpPr>
            <p:spPr bwMode="auto">
              <a:xfrm>
                <a:off x="-11942" y="2346325"/>
                <a:ext cx="2278893" cy="2893873"/>
              </a:xfrm>
              <a:custGeom>
                <a:avLst/>
                <a:gdLst>
                  <a:gd name="T0" fmla="*/ 805 w 1423"/>
                  <a:gd name="T1" fmla="*/ 233 h 1820"/>
                  <a:gd name="T2" fmla="*/ 1423 w 1423"/>
                  <a:gd name="T3" fmla="*/ 0 h 1820"/>
                  <a:gd name="T4" fmla="*/ 1300 w 1423"/>
                  <a:gd name="T5" fmla="*/ 613 h 1820"/>
                  <a:gd name="T6" fmla="*/ 1210 w 1423"/>
                  <a:gd name="T7" fmla="*/ 419 h 1820"/>
                  <a:gd name="T8" fmla="*/ 0 w 1423"/>
                  <a:gd name="T9" fmla="*/ 1820 h 1820"/>
                  <a:gd name="T10" fmla="*/ 0 w 1423"/>
                  <a:gd name="T11" fmla="*/ 1437 h 1820"/>
                  <a:gd name="T12" fmla="*/ 1027 w 1423"/>
                  <a:gd name="T13" fmla="*/ 275 h 1820"/>
                  <a:gd name="T14" fmla="*/ 805 w 1423"/>
                  <a:gd name="T15" fmla="*/ 233 h 1820"/>
                  <a:gd name="connsiteX0" fmla="*/ 5720 w 10063"/>
                  <a:gd name="connsiteY0" fmla="*/ 1280 h 10000"/>
                  <a:gd name="connsiteX1" fmla="*/ 10063 w 10063"/>
                  <a:gd name="connsiteY1" fmla="*/ 0 h 10000"/>
                  <a:gd name="connsiteX2" fmla="*/ 9199 w 10063"/>
                  <a:gd name="connsiteY2" fmla="*/ 3368 h 10000"/>
                  <a:gd name="connsiteX3" fmla="*/ 8566 w 10063"/>
                  <a:gd name="connsiteY3" fmla="*/ 2302 h 10000"/>
                  <a:gd name="connsiteX4" fmla="*/ 63 w 10063"/>
                  <a:gd name="connsiteY4" fmla="*/ 10000 h 10000"/>
                  <a:gd name="connsiteX5" fmla="*/ 0 w 10063"/>
                  <a:gd name="connsiteY5" fmla="*/ 7962 h 10000"/>
                  <a:gd name="connsiteX6" fmla="*/ 7280 w 10063"/>
                  <a:gd name="connsiteY6" fmla="*/ 1511 h 10000"/>
                  <a:gd name="connsiteX7" fmla="*/ 5720 w 10063"/>
                  <a:gd name="connsiteY7" fmla="*/ 1280 h 10000"/>
                  <a:gd name="connsiteX0-1" fmla="*/ 5745 w 10088"/>
                  <a:gd name="connsiteY0-2" fmla="*/ 1280 h 10016"/>
                  <a:gd name="connsiteX1-3" fmla="*/ 10088 w 10088"/>
                  <a:gd name="connsiteY1-4" fmla="*/ 0 h 10016"/>
                  <a:gd name="connsiteX2-5" fmla="*/ 9224 w 10088"/>
                  <a:gd name="connsiteY2-6" fmla="*/ 3368 h 10016"/>
                  <a:gd name="connsiteX3-7" fmla="*/ 8591 w 10088"/>
                  <a:gd name="connsiteY3-8" fmla="*/ 2302 h 10016"/>
                  <a:gd name="connsiteX4-9" fmla="*/ 4 w 10088"/>
                  <a:gd name="connsiteY4-10" fmla="*/ 10016 h 10016"/>
                  <a:gd name="connsiteX5-11" fmla="*/ 25 w 10088"/>
                  <a:gd name="connsiteY5-12" fmla="*/ 7962 h 10016"/>
                  <a:gd name="connsiteX6-13" fmla="*/ 7305 w 10088"/>
                  <a:gd name="connsiteY6-14" fmla="*/ 1511 h 10016"/>
                  <a:gd name="connsiteX7-15" fmla="*/ 5745 w 10088"/>
                  <a:gd name="connsiteY7-16" fmla="*/ 1280 h 10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88" h="10016">
                    <a:moveTo>
                      <a:pt x="5745" y="1280"/>
                    </a:moveTo>
                    <a:lnTo>
                      <a:pt x="10088" y="0"/>
                    </a:lnTo>
                    <a:lnTo>
                      <a:pt x="9224" y="3368"/>
                    </a:lnTo>
                    <a:lnTo>
                      <a:pt x="8591" y="2302"/>
                    </a:lnTo>
                    <a:lnTo>
                      <a:pt x="4" y="10016"/>
                    </a:lnTo>
                    <a:cubicBezTo>
                      <a:pt x="-17" y="9337"/>
                      <a:pt x="46" y="8641"/>
                      <a:pt x="25" y="7962"/>
                    </a:cubicBezTo>
                    <a:lnTo>
                      <a:pt x="7305" y="1511"/>
                    </a:lnTo>
                    <a:lnTo>
                      <a:pt x="5745" y="1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1285875" y="2716213"/>
                <a:ext cx="352425" cy="98425"/>
              </a:xfrm>
              <a:custGeom>
                <a:avLst/>
                <a:gdLst>
                  <a:gd name="T0" fmla="*/ 19 w 222"/>
                  <a:gd name="T1" fmla="*/ 25 h 62"/>
                  <a:gd name="T2" fmla="*/ 202 w 222"/>
                  <a:gd name="T3" fmla="*/ 62 h 62"/>
                  <a:gd name="T4" fmla="*/ 222 w 222"/>
                  <a:gd name="T5" fmla="*/ 42 h 62"/>
                  <a:gd name="T6" fmla="*/ 0 w 222"/>
                  <a:gd name="T7" fmla="*/ 0 h 62"/>
                  <a:gd name="T8" fmla="*/ 19 w 222"/>
                  <a:gd name="T9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2">
                    <a:moveTo>
                      <a:pt x="19" y="25"/>
                    </a:moveTo>
                    <a:lnTo>
                      <a:pt x="202" y="62"/>
                    </a:lnTo>
                    <a:lnTo>
                      <a:pt x="222" y="42"/>
                    </a:lnTo>
                    <a:lnTo>
                      <a:pt x="0" y="0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2071688" y="2355850"/>
                <a:ext cx="217488" cy="963612"/>
              </a:xfrm>
              <a:custGeom>
                <a:avLst/>
                <a:gdLst>
                  <a:gd name="T0" fmla="*/ 121 w 137"/>
                  <a:gd name="T1" fmla="*/ 0 h 607"/>
                  <a:gd name="T2" fmla="*/ 137 w 137"/>
                  <a:gd name="T3" fmla="*/ 24 h 607"/>
                  <a:gd name="T4" fmla="*/ 20 w 137"/>
                  <a:gd name="T5" fmla="*/ 603 h 607"/>
                  <a:gd name="T6" fmla="*/ 0 w 137"/>
                  <a:gd name="T7" fmla="*/ 607 h 607"/>
                  <a:gd name="T8" fmla="*/ 121 w 137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607">
                    <a:moveTo>
                      <a:pt x="121" y="0"/>
                    </a:moveTo>
                    <a:lnTo>
                      <a:pt x="137" y="24"/>
                    </a:lnTo>
                    <a:lnTo>
                      <a:pt x="20" y="603"/>
                    </a:lnTo>
                    <a:lnTo>
                      <a:pt x="0" y="607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2" name="Freeform 9"/>
            <p:cNvSpPr/>
            <p:nvPr/>
          </p:nvSpPr>
          <p:spPr bwMode="auto">
            <a:xfrm>
              <a:off x="-15891" y="3039303"/>
              <a:ext cx="1970043" cy="2288438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13704 w 23819"/>
                <a:gd name="connsiteY0-52" fmla="*/ 10194 h 22643"/>
                <a:gd name="connsiteX1-53" fmla="*/ 23819 w 23819"/>
                <a:gd name="connsiteY1-54" fmla="*/ 549 h 22643"/>
                <a:gd name="connsiteX2-55" fmla="*/ 23541 w 23819"/>
                <a:gd name="connsiteY2-56" fmla="*/ 0 h 22643"/>
                <a:gd name="connsiteX3-57" fmla="*/ 0 w 23819"/>
                <a:gd name="connsiteY3-58" fmla="*/ 22640 h 22643"/>
                <a:gd name="connsiteX4-59" fmla="*/ 13704 w 23819"/>
                <a:gd name="connsiteY4-60" fmla="*/ 10194 h 22643"/>
                <a:gd name="connsiteX0-61" fmla="*/ 115 w 23819"/>
                <a:gd name="connsiteY0-62" fmla="*/ 23269 h 23269"/>
                <a:gd name="connsiteX1-63" fmla="*/ 23819 w 23819"/>
                <a:gd name="connsiteY1-64" fmla="*/ 549 h 23269"/>
                <a:gd name="connsiteX2-65" fmla="*/ 23541 w 23819"/>
                <a:gd name="connsiteY2-66" fmla="*/ 0 h 23269"/>
                <a:gd name="connsiteX3-67" fmla="*/ 0 w 23819"/>
                <a:gd name="connsiteY3-68" fmla="*/ 22640 h 23269"/>
                <a:gd name="connsiteX4-69" fmla="*/ 115 w 23819"/>
                <a:gd name="connsiteY4-70" fmla="*/ 23269 h 2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819" h="23269">
                  <a:moveTo>
                    <a:pt x="115" y="23269"/>
                  </a:moveTo>
                  <a:lnTo>
                    <a:pt x="23819" y="549"/>
                  </a:lnTo>
                  <a:lnTo>
                    <a:pt x="23541" y="0"/>
                  </a:lnTo>
                  <a:lnTo>
                    <a:pt x="0" y="22640"/>
                  </a:lnTo>
                  <a:cubicBezTo>
                    <a:pt x="20" y="22891"/>
                    <a:pt x="153" y="22970"/>
                    <a:pt x="115" y="2326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0220" y="4967510"/>
            <a:ext cx="673277" cy="777816"/>
            <a:chOff x="1414463" y="2299148"/>
            <a:chExt cx="3033713" cy="3436936"/>
          </a:xfrm>
          <a:effectLst>
            <a:outerShdw blurRad="381000" dist="177800" dir="9240000" sx="106000" sy="106000" algn="tl" rotWithShape="0">
              <a:prstClr val="black">
                <a:alpha val="75000"/>
              </a:prstClr>
            </a:outerShdw>
          </a:effectLst>
        </p:grpSpPr>
        <p:sp>
          <p:nvSpPr>
            <p:cNvPr id="27" name="Freeform 24"/>
            <p:cNvSpPr/>
            <p:nvPr/>
          </p:nvSpPr>
          <p:spPr bwMode="auto">
            <a:xfrm>
              <a:off x="1414463" y="2299148"/>
              <a:ext cx="3033713" cy="3436936"/>
            </a:xfrm>
            <a:custGeom>
              <a:avLst/>
              <a:gdLst>
                <a:gd name="T0" fmla="*/ 1331 w 1911"/>
                <a:gd name="T1" fmla="*/ 222 h 2165"/>
                <a:gd name="T2" fmla="*/ 1911 w 1911"/>
                <a:gd name="T3" fmla="*/ 0 h 2165"/>
                <a:gd name="T4" fmla="*/ 1842 w 1911"/>
                <a:gd name="T5" fmla="*/ 600 h 2165"/>
                <a:gd name="T6" fmla="*/ 1739 w 1911"/>
                <a:gd name="T7" fmla="*/ 419 h 2165"/>
                <a:gd name="T8" fmla="*/ 270 w 1911"/>
                <a:gd name="T9" fmla="*/ 2165 h 2165"/>
                <a:gd name="T10" fmla="*/ 0 w 1911"/>
                <a:gd name="T11" fmla="*/ 2165 h 2165"/>
                <a:gd name="T12" fmla="*/ 1544 w 1911"/>
                <a:gd name="T13" fmla="*/ 263 h 2165"/>
                <a:gd name="T14" fmla="*/ 1331 w 1911"/>
                <a:gd name="T15" fmla="*/ 222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1" h="2165">
                  <a:moveTo>
                    <a:pt x="1331" y="222"/>
                  </a:moveTo>
                  <a:lnTo>
                    <a:pt x="1911" y="0"/>
                  </a:lnTo>
                  <a:lnTo>
                    <a:pt x="1842" y="600"/>
                  </a:lnTo>
                  <a:lnTo>
                    <a:pt x="1739" y="419"/>
                  </a:lnTo>
                  <a:lnTo>
                    <a:pt x="270" y="2165"/>
                  </a:lnTo>
                  <a:lnTo>
                    <a:pt x="0" y="2165"/>
                  </a:lnTo>
                  <a:lnTo>
                    <a:pt x="1544" y="263"/>
                  </a:lnTo>
                  <a:lnTo>
                    <a:pt x="1331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3527425" y="2651578"/>
              <a:ext cx="338138" cy="101600"/>
            </a:xfrm>
            <a:custGeom>
              <a:avLst/>
              <a:gdLst>
                <a:gd name="T0" fmla="*/ 1 w 213"/>
                <a:gd name="T1" fmla="*/ 23 h 64"/>
                <a:gd name="T2" fmla="*/ 202 w 213"/>
                <a:gd name="T3" fmla="*/ 64 h 64"/>
                <a:gd name="T4" fmla="*/ 213 w 213"/>
                <a:gd name="T5" fmla="*/ 41 h 64"/>
                <a:gd name="T6" fmla="*/ 0 w 213"/>
                <a:gd name="T7" fmla="*/ 0 h 64"/>
                <a:gd name="T8" fmla="*/ 1 w 213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64">
                  <a:moveTo>
                    <a:pt x="1" y="23"/>
                  </a:moveTo>
                  <a:lnTo>
                    <a:pt x="202" y="64"/>
                  </a:lnTo>
                  <a:lnTo>
                    <a:pt x="213" y="41"/>
                  </a:lnTo>
                  <a:lnTo>
                    <a:pt x="0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1350" y="4644446"/>
            <a:ext cx="1005778" cy="1102766"/>
            <a:chOff x="1183557" y="1273625"/>
            <a:chExt cx="3324944" cy="3761955"/>
          </a:xfrm>
          <a:effectLst>
            <a:outerShdw blurRad="279400" dist="127000" dir="5400000" sx="102000" sy="102000" algn="t" rotWithShape="0">
              <a:prstClr val="black">
                <a:alpha val="68000"/>
              </a:prstClr>
            </a:outerShdw>
          </a:effectLst>
        </p:grpSpPr>
        <p:sp>
          <p:nvSpPr>
            <p:cNvPr id="30" name="Freeform 26"/>
            <p:cNvSpPr/>
            <p:nvPr/>
          </p:nvSpPr>
          <p:spPr bwMode="auto">
            <a:xfrm>
              <a:off x="1183557" y="1273625"/>
              <a:ext cx="3324944" cy="3761955"/>
            </a:xfrm>
            <a:custGeom>
              <a:avLst/>
              <a:gdLst>
                <a:gd name="T0" fmla="*/ 1513 w 2064"/>
                <a:gd name="T1" fmla="*/ 206 h 2457"/>
                <a:gd name="T2" fmla="*/ 2064 w 2064"/>
                <a:gd name="T3" fmla="*/ 0 h 2457"/>
                <a:gd name="T4" fmla="*/ 1998 w 2064"/>
                <a:gd name="T5" fmla="*/ 550 h 2457"/>
                <a:gd name="T6" fmla="*/ 1897 w 2064"/>
                <a:gd name="T7" fmla="*/ 375 h 2457"/>
                <a:gd name="T8" fmla="*/ 156 w 2064"/>
                <a:gd name="T9" fmla="*/ 2457 h 2457"/>
                <a:gd name="T10" fmla="*/ 0 w 2064"/>
                <a:gd name="T11" fmla="*/ 2324 h 2457"/>
                <a:gd name="T12" fmla="*/ 1710 w 2064"/>
                <a:gd name="T13" fmla="*/ 245 h 2457"/>
                <a:gd name="T14" fmla="*/ 1513 w 2064"/>
                <a:gd name="T15" fmla="*/ 206 h 2457"/>
                <a:gd name="connsiteX0" fmla="*/ 7330 w 10000"/>
                <a:gd name="connsiteY0" fmla="*/ 838 h 9676"/>
                <a:gd name="connsiteX1" fmla="*/ 10000 w 10000"/>
                <a:gd name="connsiteY1" fmla="*/ 0 h 9676"/>
                <a:gd name="connsiteX2" fmla="*/ 9680 w 10000"/>
                <a:gd name="connsiteY2" fmla="*/ 2239 h 9676"/>
                <a:gd name="connsiteX3" fmla="*/ 9191 w 10000"/>
                <a:gd name="connsiteY3" fmla="*/ 1526 h 9676"/>
                <a:gd name="connsiteX4" fmla="*/ 995 w 10000"/>
                <a:gd name="connsiteY4" fmla="*/ 9676 h 9676"/>
                <a:gd name="connsiteX5" fmla="*/ 0 w 10000"/>
                <a:gd name="connsiteY5" fmla="*/ 9459 h 9676"/>
                <a:gd name="connsiteX6" fmla="*/ 8285 w 10000"/>
                <a:gd name="connsiteY6" fmla="*/ 997 h 9676"/>
                <a:gd name="connsiteX7" fmla="*/ 7330 w 10000"/>
                <a:gd name="connsiteY7" fmla="*/ 838 h 9676"/>
                <a:gd name="connsiteX0-1" fmla="*/ 7404 w 10074"/>
                <a:gd name="connsiteY0-2" fmla="*/ 866 h 10000"/>
                <a:gd name="connsiteX1-3" fmla="*/ 10074 w 10074"/>
                <a:gd name="connsiteY1-4" fmla="*/ 0 h 10000"/>
                <a:gd name="connsiteX2-5" fmla="*/ 9754 w 10074"/>
                <a:gd name="connsiteY2-6" fmla="*/ 2314 h 10000"/>
                <a:gd name="connsiteX3-7" fmla="*/ 9265 w 10074"/>
                <a:gd name="connsiteY3-8" fmla="*/ 1577 h 10000"/>
                <a:gd name="connsiteX4-9" fmla="*/ 1069 w 10074"/>
                <a:gd name="connsiteY4-10" fmla="*/ 10000 h 10000"/>
                <a:gd name="connsiteX5-11" fmla="*/ 0 w 10074"/>
                <a:gd name="connsiteY5-12" fmla="*/ 9936 h 10000"/>
                <a:gd name="connsiteX6-13" fmla="*/ 8359 w 10074"/>
                <a:gd name="connsiteY6-14" fmla="*/ 1030 h 10000"/>
                <a:gd name="connsiteX7-15" fmla="*/ 7404 w 10074"/>
                <a:gd name="connsiteY7-16" fmla="*/ 866 h 10000"/>
                <a:gd name="connsiteX0-17" fmla="*/ 7404 w 10074"/>
                <a:gd name="connsiteY0-18" fmla="*/ 866 h 9936"/>
                <a:gd name="connsiteX1-19" fmla="*/ 10074 w 10074"/>
                <a:gd name="connsiteY1-20" fmla="*/ 0 h 9936"/>
                <a:gd name="connsiteX2-21" fmla="*/ 9754 w 10074"/>
                <a:gd name="connsiteY2-22" fmla="*/ 2314 h 9936"/>
                <a:gd name="connsiteX3-23" fmla="*/ 9265 w 10074"/>
                <a:gd name="connsiteY3-24" fmla="*/ 1577 h 9936"/>
                <a:gd name="connsiteX4-25" fmla="*/ 1124 w 10074"/>
                <a:gd name="connsiteY4-26" fmla="*/ 9936 h 9936"/>
                <a:gd name="connsiteX5-27" fmla="*/ 0 w 10074"/>
                <a:gd name="connsiteY5-28" fmla="*/ 9936 h 9936"/>
                <a:gd name="connsiteX6-29" fmla="*/ 8359 w 10074"/>
                <a:gd name="connsiteY6-30" fmla="*/ 1030 h 9936"/>
                <a:gd name="connsiteX7-31" fmla="*/ 7404 w 10074"/>
                <a:gd name="connsiteY7-32" fmla="*/ 866 h 9936"/>
                <a:gd name="connsiteX0-33" fmla="*/ 7350 w 10000"/>
                <a:gd name="connsiteY0-34" fmla="*/ 872 h 10032"/>
                <a:gd name="connsiteX1-35" fmla="*/ 10000 w 10000"/>
                <a:gd name="connsiteY1-36" fmla="*/ 0 h 10032"/>
                <a:gd name="connsiteX2-37" fmla="*/ 9682 w 10000"/>
                <a:gd name="connsiteY2-38" fmla="*/ 2329 h 10032"/>
                <a:gd name="connsiteX3-39" fmla="*/ 9197 w 10000"/>
                <a:gd name="connsiteY3-40" fmla="*/ 1587 h 10032"/>
                <a:gd name="connsiteX4-41" fmla="*/ 1098 w 10000"/>
                <a:gd name="connsiteY4-42" fmla="*/ 10032 h 10032"/>
                <a:gd name="connsiteX5-43" fmla="*/ 0 w 10000"/>
                <a:gd name="connsiteY5-44" fmla="*/ 10000 h 10032"/>
                <a:gd name="connsiteX6-45" fmla="*/ 8298 w 10000"/>
                <a:gd name="connsiteY6-46" fmla="*/ 1037 h 10032"/>
                <a:gd name="connsiteX7-47" fmla="*/ 7350 w 10000"/>
                <a:gd name="connsiteY7-48" fmla="*/ 872 h 10032"/>
                <a:gd name="connsiteX0-49" fmla="*/ 7423 w 10073"/>
                <a:gd name="connsiteY0-50" fmla="*/ 872 h 10032"/>
                <a:gd name="connsiteX1-51" fmla="*/ 10073 w 10073"/>
                <a:gd name="connsiteY1-52" fmla="*/ 0 h 10032"/>
                <a:gd name="connsiteX2-53" fmla="*/ 9755 w 10073"/>
                <a:gd name="connsiteY2-54" fmla="*/ 2329 h 10032"/>
                <a:gd name="connsiteX3-55" fmla="*/ 9270 w 10073"/>
                <a:gd name="connsiteY3-56" fmla="*/ 1587 h 10032"/>
                <a:gd name="connsiteX4-57" fmla="*/ 1171 w 10073"/>
                <a:gd name="connsiteY4-58" fmla="*/ 10032 h 10032"/>
                <a:gd name="connsiteX5-59" fmla="*/ 0 w 10073"/>
                <a:gd name="connsiteY5-60" fmla="*/ 10032 h 10032"/>
                <a:gd name="connsiteX6-61" fmla="*/ 8371 w 10073"/>
                <a:gd name="connsiteY6-62" fmla="*/ 1037 h 10032"/>
                <a:gd name="connsiteX7-63" fmla="*/ 7423 w 10073"/>
                <a:gd name="connsiteY7-64" fmla="*/ 872 h 100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73" h="10032">
                  <a:moveTo>
                    <a:pt x="7423" y="872"/>
                  </a:moveTo>
                  <a:lnTo>
                    <a:pt x="10073" y="0"/>
                  </a:lnTo>
                  <a:cubicBezTo>
                    <a:pt x="9967" y="776"/>
                    <a:pt x="9862" y="1553"/>
                    <a:pt x="9755" y="2329"/>
                  </a:cubicBezTo>
                  <a:lnTo>
                    <a:pt x="9270" y="1587"/>
                  </a:lnTo>
                  <a:lnTo>
                    <a:pt x="1171" y="10032"/>
                  </a:lnTo>
                  <a:lnTo>
                    <a:pt x="0" y="10032"/>
                  </a:lnTo>
                  <a:lnTo>
                    <a:pt x="8371" y="1037"/>
                  </a:lnTo>
                  <a:lnTo>
                    <a:pt x="7423" y="872"/>
                  </a:lnTo>
                  <a:close/>
                </a:path>
              </a:pathLst>
            </a:custGeom>
            <a:solidFill>
              <a:srgbClr val="FF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        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1596187" y="1868973"/>
              <a:ext cx="2814002" cy="3165216"/>
            </a:xfrm>
            <a:custGeom>
              <a:avLst/>
              <a:gdLst>
                <a:gd name="T0" fmla="*/ 1831 w 1840"/>
                <a:gd name="T1" fmla="*/ 200 h 2088"/>
                <a:gd name="T2" fmla="*/ 1840 w 1840"/>
                <a:gd name="T3" fmla="*/ 174 h 2088"/>
                <a:gd name="T4" fmla="*/ 1741 w 1840"/>
                <a:gd name="T5" fmla="*/ 0 h 2088"/>
                <a:gd name="T6" fmla="*/ 0 w 1840"/>
                <a:gd name="T7" fmla="*/ 2073 h 2088"/>
                <a:gd name="T8" fmla="*/ 4 w 1840"/>
                <a:gd name="T9" fmla="*/ 2088 h 2088"/>
                <a:gd name="T10" fmla="*/ 1735 w 1840"/>
                <a:gd name="T11" fmla="*/ 30 h 2088"/>
                <a:gd name="T12" fmla="*/ 1831 w 1840"/>
                <a:gd name="T13" fmla="*/ 200 h 2088"/>
                <a:gd name="connsiteX0" fmla="*/ 9951 w 10000"/>
                <a:gd name="connsiteY0" fmla="*/ 1001 h 10043"/>
                <a:gd name="connsiteX1" fmla="*/ 10000 w 10000"/>
                <a:gd name="connsiteY1" fmla="*/ 876 h 10043"/>
                <a:gd name="connsiteX2" fmla="*/ 9462 w 10000"/>
                <a:gd name="connsiteY2" fmla="*/ 0 h 10043"/>
                <a:gd name="connsiteX3" fmla="*/ 0 w 10000"/>
                <a:gd name="connsiteY3" fmla="*/ 9971 h 10043"/>
                <a:gd name="connsiteX4" fmla="*/ 22 w 10000"/>
                <a:gd name="connsiteY4" fmla="*/ 10043 h 10043"/>
                <a:gd name="connsiteX5" fmla="*/ 9429 w 10000"/>
                <a:gd name="connsiteY5" fmla="*/ 187 h 10043"/>
                <a:gd name="connsiteX6" fmla="*/ 9951 w 10000"/>
                <a:gd name="connsiteY6" fmla="*/ 1001 h 10043"/>
                <a:gd name="connsiteX0-1" fmla="*/ 9951 w 10033"/>
                <a:gd name="connsiteY0-2" fmla="*/ 1001 h 10043"/>
                <a:gd name="connsiteX1-3" fmla="*/ 10033 w 10033"/>
                <a:gd name="connsiteY1-4" fmla="*/ 840 h 10043"/>
                <a:gd name="connsiteX2-5" fmla="*/ 9462 w 10033"/>
                <a:gd name="connsiteY2-6" fmla="*/ 0 h 10043"/>
                <a:gd name="connsiteX3-7" fmla="*/ 0 w 10033"/>
                <a:gd name="connsiteY3-8" fmla="*/ 9971 h 10043"/>
                <a:gd name="connsiteX4-9" fmla="*/ 22 w 10033"/>
                <a:gd name="connsiteY4-10" fmla="*/ 10043 h 10043"/>
                <a:gd name="connsiteX5-11" fmla="*/ 9429 w 10033"/>
                <a:gd name="connsiteY5-12" fmla="*/ 187 h 10043"/>
                <a:gd name="connsiteX6-13" fmla="*/ 9951 w 10033"/>
                <a:gd name="connsiteY6-14" fmla="*/ 1001 h 10043"/>
                <a:gd name="connsiteX0-15" fmla="*/ 9984 w 10033"/>
                <a:gd name="connsiteY0-16" fmla="*/ 979 h 10043"/>
                <a:gd name="connsiteX1-17" fmla="*/ 10033 w 10033"/>
                <a:gd name="connsiteY1-18" fmla="*/ 840 h 10043"/>
                <a:gd name="connsiteX2-19" fmla="*/ 9462 w 10033"/>
                <a:gd name="connsiteY2-20" fmla="*/ 0 h 10043"/>
                <a:gd name="connsiteX3-21" fmla="*/ 0 w 10033"/>
                <a:gd name="connsiteY3-22" fmla="*/ 9971 h 10043"/>
                <a:gd name="connsiteX4-23" fmla="*/ 22 w 10033"/>
                <a:gd name="connsiteY4-24" fmla="*/ 10043 h 10043"/>
                <a:gd name="connsiteX5-25" fmla="*/ 9429 w 10033"/>
                <a:gd name="connsiteY5-26" fmla="*/ 187 h 10043"/>
                <a:gd name="connsiteX6-27" fmla="*/ 9984 w 10033"/>
                <a:gd name="connsiteY6-28" fmla="*/ 979 h 10043"/>
                <a:gd name="connsiteX0-29" fmla="*/ 9963 w 10012"/>
                <a:gd name="connsiteY0-30" fmla="*/ 979 h 10043"/>
                <a:gd name="connsiteX1-31" fmla="*/ 10012 w 10012"/>
                <a:gd name="connsiteY1-32" fmla="*/ 840 h 10043"/>
                <a:gd name="connsiteX2-33" fmla="*/ 9441 w 10012"/>
                <a:gd name="connsiteY2-34" fmla="*/ 0 h 10043"/>
                <a:gd name="connsiteX3-35" fmla="*/ 359 w 10012"/>
                <a:gd name="connsiteY3-36" fmla="*/ 9562 h 10043"/>
                <a:gd name="connsiteX4-37" fmla="*/ 1 w 10012"/>
                <a:gd name="connsiteY4-38" fmla="*/ 10043 h 10043"/>
                <a:gd name="connsiteX5-39" fmla="*/ 9408 w 10012"/>
                <a:gd name="connsiteY5-40" fmla="*/ 187 h 10043"/>
                <a:gd name="connsiteX6-41" fmla="*/ 9963 w 10012"/>
                <a:gd name="connsiteY6-42" fmla="*/ 979 h 10043"/>
                <a:gd name="connsiteX0-43" fmla="*/ 9604 w 9653"/>
                <a:gd name="connsiteY0-44" fmla="*/ 979 h 9572"/>
                <a:gd name="connsiteX1-45" fmla="*/ 9653 w 9653"/>
                <a:gd name="connsiteY1-46" fmla="*/ 840 h 9572"/>
                <a:gd name="connsiteX2-47" fmla="*/ 9082 w 9653"/>
                <a:gd name="connsiteY2-48" fmla="*/ 0 h 9572"/>
                <a:gd name="connsiteX3-49" fmla="*/ 0 w 9653"/>
                <a:gd name="connsiteY3-50" fmla="*/ 9562 h 9572"/>
                <a:gd name="connsiteX4-51" fmla="*/ 100 w 9653"/>
                <a:gd name="connsiteY4-52" fmla="*/ 9572 h 9572"/>
                <a:gd name="connsiteX5-53" fmla="*/ 9049 w 9653"/>
                <a:gd name="connsiteY5-54" fmla="*/ 187 h 9572"/>
                <a:gd name="connsiteX6-55" fmla="*/ 9604 w 9653"/>
                <a:gd name="connsiteY6-56" fmla="*/ 979 h 9572"/>
                <a:gd name="connsiteX0-57" fmla="*/ 9929 w 9980"/>
                <a:gd name="connsiteY0-58" fmla="*/ 1023 h 10000"/>
                <a:gd name="connsiteX1-59" fmla="*/ 9980 w 9980"/>
                <a:gd name="connsiteY1-60" fmla="*/ 878 h 10000"/>
                <a:gd name="connsiteX2-61" fmla="*/ 9388 w 9980"/>
                <a:gd name="connsiteY2-62" fmla="*/ 0 h 10000"/>
                <a:gd name="connsiteX3-63" fmla="*/ 0 w 9980"/>
                <a:gd name="connsiteY3-64" fmla="*/ 9966 h 10000"/>
                <a:gd name="connsiteX4-65" fmla="*/ 84 w 9980"/>
                <a:gd name="connsiteY4-66" fmla="*/ 10000 h 10000"/>
                <a:gd name="connsiteX5-67" fmla="*/ 9354 w 9980"/>
                <a:gd name="connsiteY5-68" fmla="*/ 195 h 10000"/>
                <a:gd name="connsiteX6-69" fmla="*/ 9929 w 9980"/>
                <a:gd name="connsiteY6-70" fmla="*/ 1023 h 10000"/>
                <a:gd name="connsiteX0-71" fmla="*/ 9949 w 10000"/>
                <a:gd name="connsiteY0-72" fmla="*/ 1023 h 9976"/>
                <a:gd name="connsiteX1-73" fmla="*/ 10000 w 10000"/>
                <a:gd name="connsiteY1-74" fmla="*/ 878 h 9976"/>
                <a:gd name="connsiteX2-75" fmla="*/ 9407 w 10000"/>
                <a:gd name="connsiteY2-76" fmla="*/ 0 h 9976"/>
                <a:gd name="connsiteX3-77" fmla="*/ 0 w 10000"/>
                <a:gd name="connsiteY3-78" fmla="*/ 9966 h 9976"/>
                <a:gd name="connsiteX4-79" fmla="*/ 97 w 10000"/>
                <a:gd name="connsiteY4-80" fmla="*/ 9976 h 9976"/>
                <a:gd name="connsiteX5-81" fmla="*/ 9373 w 10000"/>
                <a:gd name="connsiteY5-82" fmla="*/ 195 h 9976"/>
                <a:gd name="connsiteX6-83" fmla="*/ 9949 w 10000"/>
                <a:gd name="connsiteY6-84" fmla="*/ 1023 h 99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9976">
                  <a:moveTo>
                    <a:pt x="9949" y="1023"/>
                  </a:moveTo>
                  <a:cubicBezTo>
                    <a:pt x="9966" y="979"/>
                    <a:pt x="9983" y="921"/>
                    <a:pt x="10000" y="878"/>
                  </a:cubicBezTo>
                  <a:lnTo>
                    <a:pt x="9407" y="0"/>
                  </a:lnTo>
                  <a:lnTo>
                    <a:pt x="0" y="9966"/>
                  </a:lnTo>
                  <a:cubicBezTo>
                    <a:pt x="7" y="9991"/>
                    <a:pt x="89" y="9951"/>
                    <a:pt x="97" y="9976"/>
                  </a:cubicBezTo>
                  <a:lnTo>
                    <a:pt x="9373" y="195"/>
                  </a:lnTo>
                  <a:lnTo>
                    <a:pt x="9949" y="1023"/>
                  </a:ln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3637437" y="1602239"/>
              <a:ext cx="309089" cy="100013"/>
            </a:xfrm>
            <a:custGeom>
              <a:avLst/>
              <a:gdLst>
                <a:gd name="T0" fmla="*/ 0 w 199"/>
                <a:gd name="T1" fmla="*/ 30 h 60"/>
                <a:gd name="T2" fmla="*/ 178 w 199"/>
                <a:gd name="T3" fmla="*/ 60 h 60"/>
                <a:gd name="T4" fmla="*/ 199 w 199"/>
                <a:gd name="T5" fmla="*/ 35 h 60"/>
                <a:gd name="T6" fmla="*/ 0 w 199"/>
                <a:gd name="T7" fmla="*/ 0 h 60"/>
                <a:gd name="T8" fmla="*/ 0 w 199"/>
                <a:gd name="T9" fmla="*/ 30 h 60"/>
                <a:gd name="connsiteX0" fmla="*/ 0 w 10000"/>
                <a:gd name="connsiteY0" fmla="*/ 5500 h 10500"/>
                <a:gd name="connsiteX1" fmla="*/ 8945 w 10000"/>
                <a:gd name="connsiteY1" fmla="*/ 10500 h 10500"/>
                <a:gd name="connsiteX2" fmla="*/ 10000 w 10000"/>
                <a:gd name="connsiteY2" fmla="*/ 6333 h 10500"/>
                <a:gd name="connsiteX3" fmla="*/ 226 w 10000"/>
                <a:gd name="connsiteY3" fmla="*/ 0 h 10500"/>
                <a:gd name="connsiteX4" fmla="*/ 0 w 10000"/>
                <a:gd name="connsiteY4" fmla="*/ 5500 h 10500"/>
                <a:gd name="connsiteX0-1" fmla="*/ 236 w 9784"/>
                <a:gd name="connsiteY0-2" fmla="*/ 5250 h 10500"/>
                <a:gd name="connsiteX1-3" fmla="*/ 8729 w 9784"/>
                <a:gd name="connsiteY1-4" fmla="*/ 10500 h 10500"/>
                <a:gd name="connsiteX2-5" fmla="*/ 9784 w 9784"/>
                <a:gd name="connsiteY2-6" fmla="*/ 6333 h 10500"/>
                <a:gd name="connsiteX3-7" fmla="*/ 10 w 9784"/>
                <a:gd name="connsiteY3-8" fmla="*/ 0 h 10500"/>
                <a:gd name="connsiteX4-9" fmla="*/ 236 w 9784"/>
                <a:gd name="connsiteY4-10" fmla="*/ 5250 h 1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4" h="10500">
                  <a:moveTo>
                    <a:pt x="236" y="5250"/>
                  </a:moveTo>
                  <a:lnTo>
                    <a:pt x="8729" y="10500"/>
                  </a:lnTo>
                  <a:lnTo>
                    <a:pt x="9784" y="6333"/>
                  </a:lnTo>
                  <a:lnTo>
                    <a:pt x="10" y="0"/>
                  </a:lnTo>
                  <a:cubicBezTo>
                    <a:pt x="-65" y="1833"/>
                    <a:pt x="311" y="3417"/>
                    <a:pt x="236" y="5250"/>
                  </a:cubicBez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9773" y="5058764"/>
            <a:ext cx="636976" cy="686563"/>
            <a:chOff x="1806575" y="3258003"/>
            <a:chExt cx="2222500" cy="2478087"/>
          </a:xfrm>
          <a:effectLst>
            <a:outerShdw blurRad="304800" dist="241300" dir="6540000" sx="102000" sy="102000" algn="t" rotWithShape="0">
              <a:prstClr val="black">
                <a:alpha val="77000"/>
              </a:prstClr>
            </a:outerShdw>
          </a:effectLst>
        </p:grpSpPr>
        <p:sp>
          <p:nvSpPr>
            <p:cNvPr id="34" name="Freeform 22"/>
            <p:cNvSpPr/>
            <p:nvPr/>
          </p:nvSpPr>
          <p:spPr bwMode="auto">
            <a:xfrm>
              <a:off x="1806575" y="3258003"/>
              <a:ext cx="2222500" cy="2478087"/>
            </a:xfrm>
            <a:custGeom>
              <a:avLst/>
              <a:gdLst>
                <a:gd name="T0" fmla="*/ 1316 w 1400"/>
                <a:gd name="T1" fmla="*/ 657 h 1561"/>
                <a:gd name="T2" fmla="*/ 1400 w 1400"/>
                <a:gd name="T3" fmla="*/ 0 h 1561"/>
                <a:gd name="T4" fmla="*/ 778 w 1400"/>
                <a:gd name="T5" fmla="*/ 247 h 1561"/>
                <a:gd name="T6" fmla="*/ 1011 w 1400"/>
                <a:gd name="T7" fmla="*/ 293 h 1561"/>
                <a:gd name="T8" fmla="*/ 0 w 1400"/>
                <a:gd name="T9" fmla="*/ 1561 h 1561"/>
                <a:gd name="T10" fmla="*/ 267 w 1400"/>
                <a:gd name="T11" fmla="*/ 1561 h 1561"/>
                <a:gd name="T12" fmla="*/ 1208 w 1400"/>
                <a:gd name="T13" fmla="*/ 447 h 1561"/>
                <a:gd name="T14" fmla="*/ 1316 w 1400"/>
                <a:gd name="T15" fmla="*/ 65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0" h="1561">
                  <a:moveTo>
                    <a:pt x="1316" y="657"/>
                  </a:moveTo>
                  <a:lnTo>
                    <a:pt x="1400" y="0"/>
                  </a:lnTo>
                  <a:lnTo>
                    <a:pt x="778" y="247"/>
                  </a:lnTo>
                  <a:lnTo>
                    <a:pt x="1011" y="293"/>
                  </a:lnTo>
                  <a:lnTo>
                    <a:pt x="0" y="1561"/>
                  </a:lnTo>
                  <a:lnTo>
                    <a:pt x="267" y="1561"/>
                  </a:lnTo>
                  <a:lnTo>
                    <a:pt x="1208" y="447"/>
                  </a:lnTo>
                  <a:lnTo>
                    <a:pt x="1316" y="6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23"/>
            <p:cNvSpPr/>
            <p:nvPr/>
          </p:nvSpPr>
          <p:spPr bwMode="auto">
            <a:xfrm>
              <a:off x="3717925" y="3956503"/>
              <a:ext cx="177800" cy="363537"/>
            </a:xfrm>
            <a:custGeom>
              <a:avLst/>
              <a:gdLst>
                <a:gd name="T0" fmla="*/ 107 w 112"/>
                <a:gd name="T1" fmla="*/ 229 h 229"/>
                <a:gd name="T2" fmla="*/ 0 w 112"/>
                <a:gd name="T3" fmla="*/ 23 h 229"/>
                <a:gd name="T4" fmla="*/ 8 w 112"/>
                <a:gd name="T5" fmla="*/ 0 h 229"/>
                <a:gd name="T6" fmla="*/ 112 w 112"/>
                <a:gd name="T7" fmla="*/ 217 h 229"/>
                <a:gd name="T8" fmla="*/ 107 w 112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229">
                  <a:moveTo>
                    <a:pt x="107" y="229"/>
                  </a:moveTo>
                  <a:lnTo>
                    <a:pt x="0" y="23"/>
                  </a:lnTo>
                  <a:lnTo>
                    <a:pt x="8" y="0"/>
                  </a:lnTo>
                  <a:lnTo>
                    <a:pt x="112" y="217"/>
                  </a:lnTo>
                  <a:lnTo>
                    <a:pt x="107" y="2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44314" y="5082199"/>
            <a:ext cx="638391" cy="664834"/>
            <a:chOff x="837528" y="3291341"/>
            <a:chExt cx="2261272" cy="2450340"/>
          </a:xfrm>
          <a:effectLst>
            <a:outerShdw blurRad="431800" dist="165100" dir="5400000" sx="111000" sy="111000" algn="t" rotWithShape="0">
              <a:prstClr val="black">
                <a:alpha val="86000"/>
              </a:prstClr>
            </a:outerShdw>
          </a:effectLst>
        </p:grpSpPr>
        <p:sp>
          <p:nvSpPr>
            <p:cNvPr id="37" name="Freeform 20"/>
            <p:cNvSpPr/>
            <p:nvPr/>
          </p:nvSpPr>
          <p:spPr bwMode="auto">
            <a:xfrm>
              <a:off x="1373189" y="4011202"/>
              <a:ext cx="1407274" cy="1724889"/>
            </a:xfrm>
            <a:custGeom>
              <a:avLst/>
              <a:gdLst>
                <a:gd name="T0" fmla="*/ 879 w 879"/>
                <a:gd name="T1" fmla="*/ 25 h 1082"/>
                <a:gd name="T2" fmla="*/ 877 w 879"/>
                <a:gd name="T3" fmla="*/ 0 h 1082"/>
                <a:gd name="T4" fmla="*/ 0 w 879"/>
                <a:gd name="T5" fmla="*/ 1082 h 1082"/>
                <a:gd name="T6" fmla="*/ 26 w 879"/>
                <a:gd name="T7" fmla="*/ 1082 h 1082"/>
                <a:gd name="T8" fmla="*/ 879 w 879"/>
                <a:gd name="T9" fmla="*/ 25 h 1082"/>
                <a:gd name="connsiteX0" fmla="*/ 10085 w 10085"/>
                <a:gd name="connsiteY0" fmla="*/ 189 h 10000"/>
                <a:gd name="connsiteX1" fmla="*/ 9977 w 10085"/>
                <a:gd name="connsiteY1" fmla="*/ 0 h 10000"/>
                <a:gd name="connsiteX2" fmla="*/ 0 w 10085"/>
                <a:gd name="connsiteY2" fmla="*/ 10000 h 10000"/>
                <a:gd name="connsiteX3" fmla="*/ 296 w 10085"/>
                <a:gd name="connsiteY3" fmla="*/ 10000 h 10000"/>
                <a:gd name="connsiteX4" fmla="*/ 10085 w 10085"/>
                <a:gd name="connsiteY4" fmla="*/ 189 h 10000"/>
                <a:gd name="connsiteX0-1" fmla="*/ 10085 w 10085"/>
                <a:gd name="connsiteY0-2" fmla="*/ 231 h 10042"/>
                <a:gd name="connsiteX1-3" fmla="*/ 9977 w 10085"/>
                <a:gd name="connsiteY1-4" fmla="*/ 0 h 10042"/>
                <a:gd name="connsiteX2-5" fmla="*/ 0 w 10085"/>
                <a:gd name="connsiteY2-6" fmla="*/ 10042 h 10042"/>
                <a:gd name="connsiteX3-7" fmla="*/ 296 w 10085"/>
                <a:gd name="connsiteY3-8" fmla="*/ 10042 h 10042"/>
                <a:gd name="connsiteX4-9" fmla="*/ 10085 w 10085"/>
                <a:gd name="connsiteY4-10" fmla="*/ 231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85" h="10042">
                  <a:moveTo>
                    <a:pt x="10085" y="231"/>
                  </a:moveTo>
                  <a:lnTo>
                    <a:pt x="9977" y="0"/>
                  </a:lnTo>
                  <a:lnTo>
                    <a:pt x="0" y="10042"/>
                  </a:lnTo>
                  <a:lnTo>
                    <a:pt x="296" y="10042"/>
                  </a:lnTo>
                  <a:lnTo>
                    <a:pt x="10085" y="2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8"/>
            <p:cNvSpPr/>
            <p:nvPr/>
          </p:nvSpPr>
          <p:spPr bwMode="auto">
            <a:xfrm>
              <a:off x="837528" y="3291341"/>
              <a:ext cx="2261272" cy="2450340"/>
            </a:xfrm>
            <a:custGeom>
              <a:avLst/>
              <a:gdLst>
                <a:gd name="T0" fmla="*/ 785 w 1432"/>
                <a:gd name="T1" fmla="*/ 254 h 1540"/>
                <a:gd name="T2" fmla="*/ 1432 w 1432"/>
                <a:gd name="T3" fmla="*/ 0 h 1540"/>
                <a:gd name="T4" fmla="*/ 1325 w 1432"/>
                <a:gd name="T5" fmla="*/ 679 h 1540"/>
                <a:gd name="T6" fmla="*/ 1222 w 1432"/>
                <a:gd name="T7" fmla="*/ 458 h 1540"/>
                <a:gd name="T8" fmla="*/ 345 w 1432"/>
                <a:gd name="T9" fmla="*/ 1540 h 1540"/>
                <a:gd name="T10" fmla="*/ 0 w 1432"/>
                <a:gd name="T11" fmla="*/ 1540 h 1540"/>
                <a:gd name="T12" fmla="*/ 1020 w 1432"/>
                <a:gd name="T13" fmla="*/ 300 h 1540"/>
                <a:gd name="T14" fmla="*/ 785 w 1432"/>
                <a:gd name="T15" fmla="*/ 254 h 1540"/>
                <a:gd name="connsiteX0" fmla="*/ 5482 w 10000"/>
                <a:gd name="connsiteY0" fmla="*/ 1649 h 10031"/>
                <a:gd name="connsiteX1" fmla="*/ 10000 w 10000"/>
                <a:gd name="connsiteY1" fmla="*/ 0 h 10031"/>
                <a:gd name="connsiteX2" fmla="*/ 9253 w 10000"/>
                <a:gd name="connsiteY2" fmla="*/ 4409 h 10031"/>
                <a:gd name="connsiteX3" fmla="*/ 8534 w 10000"/>
                <a:gd name="connsiteY3" fmla="*/ 2974 h 10031"/>
                <a:gd name="connsiteX4" fmla="*/ 2409 w 10000"/>
                <a:gd name="connsiteY4" fmla="*/ 10031 h 10031"/>
                <a:gd name="connsiteX5" fmla="*/ 0 w 10000"/>
                <a:gd name="connsiteY5" fmla="*/ 10000 h 10031"/>
                <a:gd name="connsiteX6" fmla="*/ 7123 w 10000"/>
                <a:gd name="connsiteY6" fmla="*/ 1948 h 10031"/>
                <a:gd name="connsiteX7" fmla="*/ 5482 w 10000"/>
                <a:gd name="connsiteY7" fmla="*/ 1649 h 10031"/>
                <a:gd name="connsiteX0-1" fmla="*/ 5482 w 10000"/>
                <a:gd name="connsiteY0-2" fmla="*/ 1649 h 10062"/>
                <a:gd name="connsiteX1-3" fmla="*/ 10000 w 10000"/>
                <a:gd name="connsiteY1-4" fmla="*/ 0 h 10062"/>
                <a:gd name="connsiteX2-5" fmla="*/ 9253 w 10000"/>
                <a:gd name="connsiteY2-6" fmla="*/ 4409 h 10062"/>
                <a:gd name="connsiteX3-7" fmla="*/ 8534 w 10000"/>
                <a:gd name="connsiteY3-8" fmla="*/ 2974 h 10062"/>
                <a:gd name="connsiteX4-9" fmla="*/ 2409 w 10000"/>
                <a:gd name="connsiteY4-10" fmla="*/ 10031 h 10062"/>
                <a:gd name="connsiteX5-11" fmla="*/ 0 w 10000"/>
                <a:gd name="connsiteY5-12" fmla="*/ 10062 h 10062"/>
                <a:gd name="connsiteX6-13" fmla="*/ 7123 w 10000"/>
                <a:gd name="connsiteY6-14" fmla="*/ 1948 h 10062"/>
                <a:gd name="connsiteX7-15" fmla="*/ 5482 w 10000"/>
                <a:gd name="connsiteY7-16" fmla="*/ 1649 h 10062"/>
                <a:gd name="connsiteX0-17" fmla="*/ 5461 w 9979"/>
                <a:gd name="connsiteY0-18" fmla="*/ 1649 h 10052"/>
                <a:gd name="connsiteX1-19" fmla="*/ 9979 w 9979"/>
                <a:gd name="connsiteY1-20" fmla="*/ 0 h 10052"/>
                <a:gd name="connsiteX2-21" fmla="*/ 9232 w 9979"/>
                <a:gd name="connsiteY2-22" fmla="*/ 4409 h 10052"/>
                <a:gd name="connsiteX3-23" fmla="*/ 8513 w 9979"/>
                <a:gd name="connsiteY3-24" fmla="*/ 2974 h 10052"/>
                <a:gd name="connsiteX4-25" fmla="*/ 2388 w 9979"/>
                <a:gd name="connsiteY4-26" fmla="*/ 10031 h 10052"/>
                <a:gd name="connsiteX5-27" fmla="*/ 0 w 9979"/>
                <a:gd name="connsiteY5-28" fmla="*/ 10052 h 10052"/>
                <a:gd name="connsiteX6-29" fmla="*/ 7102 w 9979"/>
                <a:gd name="connsiteY6-30" fmla="*/ 1948 h 10052"/>
                <a:gd name="connsiteX7-31" fmla="*/ 5461 w 9979"/>
                <a:gd name="connsiteY7-32" fmla="*/ 1649 h 10052"/>
                <a:gd name="connsiteX0-33" fmla="*/ 5451 w 9979"/>
                <a:gd name="connsiteY0-34" fmla="*/ 1640 h 9979"/>
                <a:gd name="connsiteX1-35" fmla="*/ 9979 w 9979"/>
                <a:gd name="connsiteY1-36" fmla="*/ 0 h 9979"/>
                <a:gd name="connsiteX2-37" fmla="*/ 9230 w 9979"/>
                <a:gd name="connsiteY2-38" fmla="*/ 4386 h 9979"/>
                <a:gd name="connsiteX3-39" fmla="*/ 8510 w 9979"/>
                <a:gd name="connsiteY3-40" fmla="*/ 2959 h 9979"/>
                <a:gd name="connsiteX4-41" fmla="*/ 2372 w 9979"/>
                <a:gd name="connsiteY4-42" fmla="*/ 9979 h 9979"/>
                <a:gd name="connsiteX5-43" fmla="*/ 0 w 9979"/>
                <a:gd name="connsiteY5-44" fmla="*/ 9971 h 9979"/>
                <a:gd name="connsiteX6-45" fmla="*/ 7096 w 9979"/>
                <a:gd name="connsiteY6-46" fmla="*/ 1938 h 9979"/>
                <a:gd name="connsiteX7-47" fmla="*/ 5451 w 9979"/>
                <a:gd name="connsiteY7-48" fmla="*/ 1640 h 9979"/>
                <a:gd name="connsiteX0-49" fmla="*/ 5462 w 10000"/>
                <a:gd name="connsiteY0-50" fmla="*/ 1643 h 9992"/>
                <a:gd name="connsiteX1-51" fmla="*/ 10000 w 10000"/>
                <a:gd name="connsiteY1-52" fmla="*/ 0 h 9992"/>
                <a:gd name="connsiteX2-53" fmla="*/ 9249 w 10000"/>
                <a:gd name="connsiteY2-54" fmla="*/ 4395 h 9992"/>
                <a:gd name="connsiteX3-55" fmla="*/ 8528 w 10000"/>
                <a:gd name="connsiteY3-56" fmla="*/ 2965 h 9992"/>
                <a:gd name="connsiteX4-57" fmla="*/ 2377 w 10000"/>
                <a:gd name="connsiteY4-58" fmla="*/ 9981 h 9992"/>
                <a:gd name="connsiteX5-59" fmla="*/ 0 w 10000"/>
                <a:gd name="connsiteY5-60" fmla="*/ 9992 h 9992"/>
                <a:gd name="connsiteX6-61" fmla="*/ 7111 w 10000"/>
                <a:gd name="connsiteY6-62" fmla="*/ 1942 h 9992"/>
                <a:gd name="connsiteX7-63" fmla="*/ 5462 w 10000"/>
                <a:gd name="connsiteY7-64" fmla="*/ 1643 h 9992"/>
                <a:gd name="connsiteX0-65" fmla="*/ 5451 w 9989"/>
                <a:gd name="connsiteY0-66" fmla="*/ 1644 h 10000"/>
                <a:gd name="connsiteX1-67" fmla="*/ 9989 w 9989"/>
                <a:gd name="connsiteY1-68" fmla="*/ 0 h 10000"/>
                <a:gd name="connsiteX2-69" fmla="*/ 9238 w 9989"/>
                <a:gd name="connsiteY2-70" fmla="*/ 4399 h 10000"/>
                <a:gd name="connsiteX3-71" fmla="*/ 8517 w 9989"/>
                <a:gd name="connsiteY3-72" fmla="*/ 2967 h 10000"/>
                <a:gd name="connsiteX4-73" fmla="*/ 2366 w 9989"/>
                <a:gd name="connsiteY4-74" fmla="*/ 9989 h 10000"/>
                <a:gd name="connsiteX5-75" fmla="*/ 0 w 9989"/>
                <a:gd name="connsiteY5-76" fmla="*/ 10000 h 10000"/>
                <a:gd name="connsiteX6-77" fmla="*/ 7100 w 9989"/>
                <a:gd name="connsiteY6-78" fmla="*/ 1944 h 10000"/>
                <a:gd name="connsiteX7-79" fmla="*/ 5451 w 9989"/>
                <a:gd name="connsiteY7-80" fmla="*/ 164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989" h="10000">
                  <a:moveTo>
                    <a:pt x="5451" y="1644"/>
                  </a:moveTo>
                  <a:lnTo>
                    <a:pt x="9989" y="0"/>
                  </a:lnTo>
                  <a:lnTo>
                    <a:pt x="9238" y="4399"/>
                  </a:lnTo>
                  <a:lnTo>
                    <a:pt x="8517" y="2967"/>
                  </a:lnTo>
                  <a:lnTo>
                    <a:pt x="2366" y="9989"/>
                  </a:lnTo>
                  <a:lnTo>
                    <a:pt x="0" y="10000"/>
                  </a:lnTo>
                  <a:lnTo>
                    <a:pt x="7100" y="1944"/>
                  </a:lnTo>
                  <a:lnTo>
                    <a:pt x="5451" y="16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2085976" y="3697741"/>
              <a:ext cx="373054" cy="90487"/>
            </a:xfrm>
            <a:custGeom>
              <a:avLst/>
              <a:gdLst>
                <a:gd name="T0" fmla="*/ 5 w 226"/>
                <a:gd name="T1" fmla="*/ 18 h 57"/>
                <a:gd name="T2" fmla="*/ 217 w 226"/>
                <a:gd name="T3" fmla="*/ 57 h 57"/>
                <a:gd name="T4" fmla="*/ 226 w 226"/>
                <a:gd name="T5" fmla="*/ 44 h 57"/>
                <a:gd name="T6" fmla="*/ 0 w 226"/>
                <a:gd name="T7" fmla="*/ 0 h 57"/>
                <a:gd name="T8" fmla="*/ 5 w 226"/>
                <a:gd name="T9" fmla="*/ 18 h 57"/>
                <a:gd name="connsiteX0" fmla="*/ 221 w 10398"/>
                <a:gd name="connsiteY0" fmla="*/ 3158 h 10000"/>
                <a:gd name="connsiteX1" fmla="*/ 9602 w 10398"/>
                <a:gd name="connsiteY1" fmla="*/ 10000 h 10000"/>
                <a:gd name="connsiteX2" fmla="*/ 10398 w 10398"/>
                <a:gd name="connsiteY2" fmla="*/ 7193 h 10000"/>
                <a:gd name="connsiteX3" fmla="*/ 0 w 10398"/>
                <a:gd name="connsiteY3" fmla="*/ 0 h 10000"/>
                <a:gd name="connsiteX4" fmla="*/ 221 w 10398"/>
                <a:gd name="connsiteY4" fmla="*/ 31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8" h="10000">
                  <a:moveTo>
                    <a:pt x="221" y="3158"/>
                  </a:moveTo>
                  <a:lnTo>
                    <a:pt x="9602" y="10000"/>
                  </a:lnTo>
                  <a:lnTo>
                    <a:pt x="10398" y="7193"/>
                  </a:lnTo>
                  <a:lnTo>
                    <a:pt x="0" y="0"/>
                  </a:lnTo>
                  <a:cubicBezTo>
                    <a:pt x="74" y="1053"/>
                    <a:pt x="147" y="2105"/>
                    <a:pt x="221" y="315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-12662" y="4810193"/>
            <a:ext cx="849371" cy="999636"/>
            <a:chOff x="244557" y="1665738"/>
            <a:chExt cx="3395584" cy="4070352"/>
          </a:xfrm>
          <a:effectLst>
            <a:outerShdw blurRad="241300" dist="76200" dir="2700000" sx="101000" sy="101000" algn="tl" rotWithShape="0">
              <a:prstClr val="black">
                <a:alpha val="69000"/>
              </a:prstClr>
            </a:outerShdw>
          </a:effectLst>
        </p:grpSpPr>
        <p:sp>
          <p:nvSpPr>
            <p:cNvPr id="41" name="Freeform 29"/>
            <p:cNvSpPr/>
            <p:nvPr/>
          </p:nvSpPr>
          <p:spPr bwMode="auto">
            <a:xfrm>
              <a:off x="244557" y="1665738"/>
              <a:ext cx="3395584" cy="3860859"/>
            </a:xfrm>
            <a:custGeom>
              <a:avLst/>
              <a:gdLst>
                <a:gd name="T0" fmla="*/ 1659 w 2229"/>
                <a:gd name="T1" fmla="*/ 213 h 2564"/>
                <a:gd name="T2" fmla="*/ 2229 w 2229"/>
                <a:gd name="T3" fmla="*/ 0 h 2564"/>
                <a:gd name="T4" fmla="*/ 2145 w 2229"/>
                <a:gd name="T5" fmla="*/ 570 h 2564"/>
                <a:gd name="T6" fmla="*/ 2049 w 2229"/>
                <a:gd name="T7" fmla="*/ 387 h 2564"/>
                <a:gd name="T8" fmla="*/ 252 w 2229"/>
                <a:gd name="T9" fmla="*/ 2564 h 2564"/>
                <a:gd name="T10" fmla="*/ 0 w 2229"/>
                <a:gd name="T11" fmla="*/ 2427 h 2564"/>
                <a:gd name="T12" fmla="*/ 1865 w 2229"/>
                <a:gd name="T13" fmla="*/ 254 h 2564"/>
                <a:gd name="T14" fmla="*/ 1659 w 2229"/>
                <a:gd name="T15" fmla="*/ 213 h 2564"/>
                <a:gd name="connsiteX0" fmla="*/ 7443 w 10000"/>
                <a:gd name="connsiteY0" fmla="*/ 831 h 9532"/>
                <a:gd name="connsiteX1" fmla="*/ 10000 w 10000"/>
                <a:gd name="connsiteY1" fmla="*/ 0 h 9532"/>
                <a:gd name="connsiteX2" fmla="*/ 9623 w 10000"/>
                <a:gd name="connsiteY2" fmla="*/ 2223 h 9532"/>
                <a:gd name="connsiteX3" fmla="*/ 9192 w 10000"/>
                <a:gd name="connsiteY3" fmla="*/ 1509 h 9532"/>
                <a:gd name="connsiteX4" fmla="*/ 1571 w 10000"/>
                <a:gd name="connsiteY4" fmla="*/ 9532 h 9532"/>
                <a:gd name="connsiteX5" fmla="*/ 0 w 10000"/>
                <a:gd name="connsiteY5" fmla="*/ 9466 h 9532"/>
                <a:gd name="connsiteX6" fmla="*/ 8367 w 10000"/>
                <a:gd name="connsiteY6" fmla="*/ 991 h 9532"/>
                <a:gd name="connsiteX7" fmla="*/ 7443 w 10000"/>
                <a:gd name="connsiteY7" fmla="*/ 831 h 9532"/>
                <a:gd name="connsiteX0-1" fmla="*/ 7039 w 9596"/>
                <a:gd name="connsiteY0-2" fmla="*/ 872 h 10000"/>
                <a:gd name="connsiteX1-3" fmla="*/ 9596 w 9596"/>
                <a:gd name="connsiteY1-4" fmla="*/ 0 h 10000"/>
                <a:gd name="connsiteX2-5" fmla="*/ 9219 w 9596"/>
                <a:gd name="connsiteY2-6" fmla="*/ 2332 h 10000"/>
                <a:gd name="connsiteX3-7" fmla="*/ 8788 w 9596"/>
                <a:gd name="connsiteY3-8" fmla="*/ 1583 h 10000"/>
                <a:gd name="connsiteX4-9" fmla="*/ 1167 w 9596"/>
                <a:gd name="connsiteY4-10" fmla="*/ 10000 h 10000"/>
                <a:gd name="connsiteX5-11" fmla="*/ 0 w 9596"/>
                <a:gd name="connsiteY5-12" fmla="*/ 9505 h 10000"/>
                <a:gd name="connsiteX6-13" fmla="*/ 7963 w 9596"/>
                <a:gd name="connsiteY6-14" fmla="*/ 1040 h 10000"/>
                <a:gd name="connsiteX7-15" fmla="*/ 7039 w 9596"/>
                <a:gd name="connsiteY7-16" fmla="*/ 872 h 10000"/>
                <a:gd name="connsiteX0-17" fmla="*/ 7335 w 10000"/>
                <a:gd name="connsiteY0-18" fmla="*/ 872 h 10000"/>
                <a:gd name="connsiteX1-19" fmla="*/ 10000 w 10000"/>
                <a:gd name="connsiteY1-20" fmla="*/ 0 h 10000"/>
                <a:gd name="connsiteX2-21" fmla="*/ 9607 w 10000"/>
                <a:gd name="connsiteY2-22" fmla="*/ 2332 h 10000"/>
                <a:gd name="connsiteX3-23" fmla="*/ 9158 w 10000"/>
                <a:gd name="connsiteY3-24" fmla="*/ 1583 h 10000"/>
                <a:gd name="connsiteX4-25" fmla="*/ 1216 w 10000"/>
                <a:gd name="connsiteY4-26" fmla="*/ 10000 h 10000"/>
                <a:gd name="connsiteX5-27" fmla="*/ 455 w 10000"/>
                <a:gd name="connsiteY5-28" fmla="*/ 9679 h 10000"/>
                <a:gd name="connsiteX6-29" fmla="*/ 0 w 10000"/>
                <a:gd name="connsiteY6-30" fmla="*/ 9505 h 10000"/>
                <a:gd name="connsiteX7-31" fmla="*/ 8298 w 10000"/>
                <a:gd name="connsiteY7-32" fmla="*/ 1040 h 10000"/>
                <a:gd name="connsiteX8" fmla="*/ 7335 w 10000"/>
                <a:gd name="connsiteY8" fmla="*/ 872 h 10000"/>
                <a:gd name="connsiteX0-33" fmla="*/ 7335 w 10000"/>
                <a:gd name="connsiteY0-34" fmla="*/ 872 h 10000"/>
                <a:gd name="connsiteX1-35" fmla="*/ 10000 w 10000"/>
                <a:gd name="connsiteY1-36" fmla="*/ 0 h 10000"/>
                <a:gd name="connsiteX2-37" fmla="*/ 9607 w 10000"/>
                <a:gd name="connsiteY2-38" fmla="*/ 2332 h 10000"/>
                <a:gd name="connsiteX3-39" fmla="*/ 9158 w 10000"/>
                <a:gd name="connsiteY3-40" fmla="*/ 1583 h 10000"/>
                <a:gd name="connsiteX4-41" fmla="*/ 1216 w 10000"/>
                <a:gd name="connsiteY4-42" fmla="*/ 10000 h 10000"/>
                <a:gd name="connsiteX5-43" fmla="*/ 16 w 10000"/>
                <a:gd name="connsiteY5-44" fmla="*/ 9941 h 10000"/>
                <a:gd name="connsiteX6-45" fmla="*/ 0 w 10000"/>
                <a:gd name="connsiteY6-46" fmla="*/ 9505 h 10000"/>
                <a:gd name="connsiteX7-47" fmla="*/ 8298 w 10000"/>
                <a:gd name="connsiteY7-48" fmla="*/ 1040 h 10000"/>
                <a:gd name="connsiteX8-49" fmla="*/ 7335 w 10000"/>
                <a:gd name="connsiteY8-50" fmla="*/ 872 h 10000"/>
                <a:gd name="connsiteX0-51" fmla="*/ 7335 w 10000"/>
                <a:gd name="connsiteY0-52" fmla="*/ 872 h 9959"/>
                <a:gd name="connsiteX1-53" fmla="*/ 10000 w 10000"/>
                <a:gd name="connsiteY1-54" fmla="*/ 0 h 9959"/>
                <a:gd name="connsiteX2-55" fmla="*/ 9607 w 10000"/>
                <a:gd name="connsiteY2-56" fmla="*/ 2332 h 9959"/>
                <a:gd name="connsiteX3-57" fmla="*/ 9158 w 10000"/>
                <a:gd name="connsiteY3-58" fmla="*/ 1583 h 9959"/>
                <a:gd name="connsiteX4-59" fmla="*/ 1244 w 10000"/>
                <a:gd name="connsiteY4-60" fmla="*/ 9959 h 9959"/>
                <a:gd name="connsiteX5-61" fmla="*/ 16 w 10000"/>
                <a:gd name="connsiteY5-62" fmla="*/ 9941 h 9959"/>
                <a:gd name="connsiteX6-63" fmla="*/ 0 w 10000"/>
                <a:gd name="connsiteY6-64" fmla="*/ 9505 h 9959"/>
                <a:gd name="connsiteX7-65" fmla="*/ 8298 w 10000"/>
                <a:gd name="connsiteY7-66" fmla="*/ 1040 h 9959"/>
                <a:gd name="connsiteX8-67" fmla="*/ 7335 w 10000"/>
                <a:gd name="connsiteY8-68" fmla="*/ 872 h 9959"/>
                <a:gd name="connsiteX0-69" fmla="*/ 7335 w 10000"/>
                <a:gd name="connsiteY0-70" fmla="*/ 876 h 10000"/>
                <a:gd name="connsiteX1-71" fmla="*/ 10000 w 10000"/>
                <a:gd name="connsiteY1-72" fmla="*/ 0 h 10000"/>
                <a:gd name="connsiteX2-73" fmla="*/ 9607 w 10000"/>
                <a:gd name="connsiteY2-74" fmla="*/ 2342 h 10000"/>
                <a:gd name="connsiteX3-75" fmla="*/ 9158 w 10000"/>
                <a:gd name="connsiteY3-76" fmla="*/ 1590 h 10000"/>
                <a:gd name="connsiteX4-77" fmla="*/ 1244 w 10000"/>
                <a:gd name="connsiteY4-78" fmla="*/ 10000 h 10000"/>
                <a:gd name="connsiteX5-79" fmla="*/ 7 w 10000"/>
                <a:gd name="connsiteY5-80" fmla="*/ 9941 h 10000"/>
                <a:gd name="connsiteX6-81" fmla="*/ 0 w 10000"/>
                <a:gd name="connsiteY6-82" fmla="*/ 9544 h 10000"/>
                <a:gd name="connsiteX7-83" fmla="*/ 8298 w 10000"/>
                <a:gd name="connsiteY7-84" fmla="*/ 1044 h 10000"/>
                <a:gd name="connsiteX8-85" fmla="*/ 7335 w 10000"/>
                <a:gd name="connsiteY8-86" fmla="*/ 876 h 10000"/>
                <a:gd name="connsiteX0-87" fmla="*/ 7335 w 10000"/>
                <a:gd name="connsiteY0-88" fmla="*/ 876 h 10000"/>
                <a:gd name="connsiteX1-89" fmla="*/ 10000 w 10000"/>
                <a:gd name="connsiteY1-90" fmla="*/ 0 h 10000"/>
                <a:gd name="connsiteX2-91" fmla="*/ 9607 w 10000"/>
                <a:gd name="connsiteY2-92" fmla="*/ 2342 h 10000"/>
                <a:gd name="connsiteX3-93" fmla="*/ 9158 w 10000"/>
                <a:gd name="connsiteY3-94" fmla="*/ 1590 h 10000"/>
                <a:gd name="connsiteX4-95" fmla="*/ 1244 w 10000"/>
                <a:gd name="connsiteY4-96" fmla="*/ 10000 h 10000"/>
                <a:gd name="connsiteX5-97" fmla="*/ 7 w 10000"/>
                <a:gd name="connsiteY5-98" fmla="*/ 9990 h 10000"/>
                <a:gd name="connsiteX6-99" fmla="*/ 0 w 10000"/>
                <a:gd name="connsiteY6-100" fmla="*/ 9544 h 10000"/>
                <a:gd name="connsiteX7-101" fmla="*/ 8298 w 10000"/>
                <a:gd name="connsiteY7-102" fmla="*/ 1044 h 10000"/>
                <a:gd name="connsiteX8-103" fmla="*/ 7335 w 10000"/>
                <a:gd name="connsiteY8-104" fmla="*/ 876 h 10000"/>
                <a:gd name="connsiteX0-105" fmla="*/ 7335 w 10000"/>
                <a:gd name="connsiteY0-106" fmla="*/ 876 h 9992"/>
                <a:gd name="connsiteX1-107" fmla="*/ 10000 w 10000"/>
                <a:gd name="connsiteY1-108" fmla="*/ 0 h 9992"/>
                <a:gd name="connsiteX2-109" fmla="*/ 9607 w 10000"/>
                <a:gd name="connsiteY2-110" fmla="*/ 2342 h 9992"/>
                <a:gd name="connsiteX3-111" fmla="*/ 9158 w 10000"/>
                <a:gd name="connsiteY3-112" fmla="*/ 1590 h 9992"/>
                <a:gd name="connsiteX4-113" fmla="*/ 1253 w 10000"/>
                <a:gd name="connsiteY4-114" fmla="*/ 9992 h 9992"/>
                <a:gd name="connsiteX5-115" fmla="*/ 7 w 10000"/>
                <a:gd name="connsiteY5-116" fmla="*/ 9990 h 9992"/>
                <a:gd name="connsiteX6-117" fmla="*/ 0 w 10000"/>
                <a:gd name="connsiteY6-118" fmla="*/ 9544 h 9992"/>
                <a:gd name="connsiteX7-119" fmla="*/ 8298 w 10000"/>
                <a:gd name="connsiteY7-120" fmla="*/ 1044 h 9992"/>
                <a:gd name="connsiteX8-121" fmla="*/ 7335 w 10000"/>
                <a:gd name="connsiteY8-122" fmla="*/ 876 h 99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49" y="connsiteY8-50"/>
                </a:cxn>
              </a:cxnLst>
              <a:rect l="l" t="t" r="r" b="b"/>
              <a:pathLst>
                <a:path w="10000" h="9992">
                  <a:moveTo>
                    <a:pt x="7335" y="876"/>
                  </a:moveTo>
                  <a:lnTo>
                    <a:pt x="10000" y="0"/>
                  </a:lnTo>
                  <a:lnTo>
                    <a:pt x="9607" y="2342"/>
                  </a:lnTo>
                  <a:lnTo>
                    <a:pt x="9158" y="1590"/>
                  </a:lnTo>
                  <a:lnTo>
                    <a:pt x="1253" y="9992"/>
                  </a:lnTo>
                  <a:lnTo>
                    <a:pt x="7" y="9990"/>
                  </a:lnTo>
                  <a:cubicBezTo>
                    <a:pt x="2" y="9844"/>
                    <a:pt x="5" y="9690"/>
                    <a:pt x="0" y="9544"/>
                  </a:cubicBezTo>
                  <a:lnTo>
                    <a:pt x="8298" y="1044"/>
                  </a:lnTo>
                  <a:lnTo>
                    <a:pt x="7335" y="8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30"/>
            <p:cNvSpPr/>
            <p:nvPr/>
          </p:nvSpPr>
          <p:spPr bwMode="auto">
            <a:xfrm>
              <a:off x="2735263" y="2003878"/>
              <a:ext cx="327025" cy="95250"/>
            </a:xfrm>
            <a:custGeom>
              <a:avLst/>
              <a:gdLst>
                <a:gd name="T0" fmla="*/ 3 w 206"/>
                <a:gd name="T1" fmla="*/ 30 h 60"/>
                <a:gd name="T2" fmla="*/ 188 w 206"/>
                <a:gd name="T3" fmla="*/ 60 h 60"/>
                <a:gd name="T4" fmla="*/ 206 w 206"/>
                <a:gd name="T5" fmla="*/ 41 h 60"/>
                <a:gd name="T6" fmla="*/ 0 w 206"/>
                <a:gd name="T7" fmla="*/ 0 h 60"/>
                <a:gd name="T8" fmla="*/ 3 w 20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60">
                  <a:moveTo>
                    <a:pt x="3" y="30"/>
                  </a:moveTo>
                  <a:lnTo>
                    <a:pt x="188" y="60"/>
                  </a:lnTo>
                  <a:lnTo>
                    <a:pt x="206" y="41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31"/>
            <p:cNvSpPr/>
            <p:nvPr/>
          </p:nvSpPr>
          <p:spPr bwMode="auto">
            <a:xfrm>
              <a:off x="501650" y="2273610"/>
              <a:ext cx="3000375" cy="3462480"/>
            </a:xfrm>
            <a:custGeom>
              <a:avLst/>
              <a:gdLst>
                <a:gd name="T0" fmla="*/ 1796 w 1890"/>
                <a:gd name="T1" fmla="*/ 25 h 2175"/>
                <a:gd name="T2" fmla="*/ 1890 w 1890"/>
                <a:gd name="T3" fmla="*/ 202 h 2175"/>
                <a:gd name="T4" fmla="*/ 1890 w 1890"/>
                <a:gd name="T5" fmla="*/ 174 h 2175"/>
                <a:gd name="T6" fmla="*/ 1796 w 1890"/>
                <a:gd name="T7" fmla="*/ 0 h 2175"/>
                <a:gd name="T8" fmla="*/ 7 w 1890"/>
                <a:gd name="T9" fmla="*/ 2166 h 2175"/>
                <a:gd name="T10" fmla="*/ 0 w 1890"/>
                <a:gd name="T11" fmla="*/ 2175 h 2175"/>
                <a:gd name="T12" fmla="*/ 1796 w 1890"/>
                <a:gd name="T13" fmla="*/ 25 h 2175"/>
                <a:gd name="connsiteX0" fmla="*/ 9503 w 10000"/>
                <a:gd name="connsiteY0" fmla="*/ 143 h 10028"/>
                <a:gd name="connsiteX1" fmla="*/ 10000 w 10000"/>
                <a:gd name="connsiteY1" fmla="*/ 957 h 10028"/>
                <a:gd name="connsiteX2" fmla="*/ 10000 w 10000"/>
                <a:gd name="connsiteY2" fmla="*/ 828 h 10028"/>
                <a:gd name="connsiteX3" fmla="*/ 9511 w 10000"/>
                <a:gd name="connsiteY3" fmla="*/ 0 h 10028"/>
                <a:gd name="connsiteX4" fmla="*/ 37 w 10000"/>
                <a:gd name="connsiteY4" fmla="*/ 9987 h 10028"/>
                <a:gd name="connsiteX5" fmla="*/ 0 w 10000"/>
                <a:gd name="connsiteY5" fmla="*/ 10028 h 10028"/>
                <a:gd name="connsiteX6" fmla="*/ 9503 w 10000"/>
                <a:gd name="connsiteY6" fmla="*/ 143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28">
                  <a:moveTo>
                    <a:pt x="9503" y="143"/>
                  </a:moveTo>
                  <a:lnTo>
                    <a:pt x="10000" y="957"/>
                  </a:lnTo>
                  <a:lnTo>
                    <a:pt x="10000" y="828"/>
                  </a:lnTo>
                  <a:lnTo>
                    <a:pt x="9511" y="0"/>
                  </a:lnTo>
                  <a:lnTo>
                    <a:pt x="37" y="9987"/>
                  </a:lnTo>
                  <a:cubicBezTo>
                    <a:pt x="25" y="10001"/>
                    <a:pt x="12" y="10014"/>
                    <a:pt x="0" y="10028"/>
                  </a:cubicBezTo>
                  <a:lnTo>
                    <a:pt x="9503" y="1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96938" y="501650"/>
            <a:ext cx="885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863600" y="1319213"/>
            <a:ext cx="7416800" cy="3305175"/>
            <a:chOff x="1204175" y="1222469"/>
            <a:chExt cx="6248145" cy="3305603"/>
          </a:xfrm>
        </p:grpSpPr>
        <p:sp>
          <p:nvSpPr>
            <p:cNvPr id="4174" name="TextBox 45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5" name="TextBox 46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8447088" y="795338"/>
            <a:ext cx="207962" cy="206375"/>
            <a:chOff x="7080262" y="1047750"/>
            <a:chExt cx="235428" cy="235428"/>
          </a:xfrm>
        </p:grpSpPr>
        <p:sp>
          <p:nvSpPr>
            <p:cNvPr id="49" name="椭圆 48"/>
            <p:cNvSpPr/>
            <p:nvPr/>
          </p:nvSpPr>
          <p:spPr>
            <a:xfrm>
              <a:off x="7123394" y="1091214"/>
              <a:ext cx="149164" cy="1485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976313" y="901700"/>
            <a:ext cx="58435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 bwMode="auto">
          <a:xfrm>
            <a:off x="8250238" y="61913"/>
            <a:ext cx="469900" cy="469900"/>
            <a:chOff x="7794760" y="2743200"/>
            <a:chExt cx="647444" cy="647438"/>
          </a:xfrm>
        </p:grpSpPr>
        <p:grpSp>
          <p:nvGrpSpPr>
            <p:cNvPr id="4168" name="组合 52"/>
            <p:cNvGrpSpPr/>
            <p:nvPr/>
          </p:nvGrpSpPr>
          <p:grpSpPr bwMode="auto">
            <a:xfrm>
              <a:off x="7978788" y="2927225"/>
              <a:ext cx="279388" cy="279388"/>
              <a:chOff x="7080262" y="1047750"/>
              <a:chExt cx="235428" cy="235428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7124250" y="1091739"/>
                <a:ext cx="147452" cy="14745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7080015" y="1047504"/>
                <a:ext cx="235924" cy="23592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7794760" y="2743200"/>
              <a:ext cx="647444" cy="64743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7" name="直接连接符 56"/>
          <p:cNvCxnSpPr>
            <a:stCxn id="49" idx="0"/>
            <a:endCxn id="55" idx="5"/>
          </p:cNvCxnSpPr>
          <p:nvPr/>
        </p:nvCxnSpPr>
        <p:spPr>
          <a:xfrm flipH="1" flipV="1">
            <a:off x="8531225" y="342900"/>
            <a:ext cx="20638" cy="490538"/>
          </a:xfrm>
          <a:prstGeom prst="line">
            <a:avLst/>
          </a:prstGeom>
          <a:ln w="317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 bwMode="auto">
          <a:xfrm>
            <a:off x="6729413" y="823913"/>
            <a:ext cx="152400" cy="153987"/>
            <a:chOff x="7067562" y="1035050"/>
            <a:chExt cx="260828" cy="260828"/>
          </a:xfrm>
        </p:grpSpPr>
        <p:sp>
          <p:nvSpPr>
            <p:cNvPr id="59" name="椭圆 58"/>
            <p:cNvSpPr/>
            <p:nvPr/>
          </p:nvSpPr>
          <p:spPr>
            <a:xfrm>
              <a:off x="7146353" y="1113029"/>
              <a:ext cx="103244" cy="1048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067562" y="1035050"/>
              <a:ext cx="260828" cy="2608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1" name="直接连接符 60"/>
          <p:cNvCxnSpPr>
            <a:stCxn id="59" idx="3"/>
            <a:endCxn id="55" idx="2"/>
          </p:cNvCxnSpPr>
          <p:nvPr/>
        </p:nvCxnSpPr>
        <p:spPr>
          <a:xfrm flipV="1">
            <a:off x="6784975" y="296863"/>
            <a:ext cx="1636713" cy="625475"/>
          </a:xfrm>
          <a:prstGeom prst="line">
            <a:avLst/>
          </a:prstGeom>
          <a:ln w="3175">
            <a:solidFill>
              <a:srgbClr val="FF000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-15875" y="4645025"/>
            <a:ext cx="9159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-6290" y="2857953"/>
            <a:ext cx="1238190" cy="1705762"/>
            <a:chOff x="-6290" y="2857953"/>
            <a:chExt cx="1238190" cy="170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7"/>
            <p:cNvSpPr/>
            <p:nvPr/>
          </p:nvSpPr>
          <p:spPr bwMode="auto">
            <a:xfrm>
              <a:off x="-3968" y="2857953"/>
              <a:ext cx="1202531" cy="1629633"/>
            </a:xfrm>
            <a:custGeom>
              <a:avLst/>
              <a:gdLst>
                <a:gd name="T0" fmla="*/ 0 w 750"/>
                <a:gd name="T1" fmla="*/ 664 h 1019"/>
                <a:gd name="T2" fmla="*/ 323 w 750"/>
                <a:gd name="T3" fmla="*/ 289 h 1019"/>
                <a:gd name="T4" fmla="*/ 110 w 750"/>
                <a:gd name="T5" fmla="*/ 247 h 1019"/>
                <a:gd name="T6" fmla="*/ 750 w 750"/>
                <a:gd name="T7" fmla="*/ 0 h 1019"/>
                <a:gd name="T8" fmla="*/ 597 w 750"/>
                <a:gd name="T9" fmla="*/ 664 h 1019"/>
                <a:gd name="T10" fmla="*/ 508 w 750"/>
                <a:gd name="T11" fmla="*/ 446 h 1019"/>
                <a:gd name="T12" fmla="*/ 0 w 750"/>
                <a:gd name="T13" fmla="*/ 1019 h 1019"/>
                <a:gd name="T14" fmla="*/ 0 w 750"/>
                <a:gd name="T15" fmla="*/ 664 h 1019"/>
                <a:gd name="connsiteX0" fmla="*/ 0 w 10100"/>
                <a:gd name="connsiteY0" fmla="*/ 6545 h 10000"/>
                <a:gd name="connsiteX1" fmla="*/ 4407 w 10100"/>
                <a:gd name="connsiteY1" fmla="*/ 2836 h 10000"/>
                <a:gd name="connsiteX2" fmla="*/ 1567 w 10100"/>
                <a:gd name="connsiteY2" fmla="*/ 2424 h 10000"/>
                <a:gd name="connsiteX3" fmla="*/ 10100 w 10100"/>
                <a:gd name="connsiteY3" fmla="*/ 0 h 10000"/>
                <a:gd name="connsiteX4" fmla="*/ 8060 w 10100"/>
                <a:gd name="connsiteY4" fmla="*/ 6516 h 10000"/>
                <a:gd name="connsiteX5" fmla="*/ 6873 w 10100"/>
                <a:gd name="connsiteY5" fmla="*/ 4377 h 10000"/>
                <a:gd name="connsiteX6" fmla="*/ 100 w 10100"/>
                <a:gd name="connsiteY6" fmla="*/ 10000 h 10000"/>
                <a:gd name="connsiteX7" fmla="*/ 0 w 10100"/>
                <a:gd name="connsiteY7" fmla="*/ 6545 h 10000"/>
                <a:gd name="connsiteX0-1" fmla="*/ 0 w 10100"/>
                <a:gd name="connsiteY0-2" fmla="*/ 6545 h 10074"/>
                <a:gd name="connsiteX1-3" fmla="*/ 4407 w 10100"/>
                <a:gd name="connsiteY1-4" fmla="*/ 2836 h 10074"/>
                <a:gd name="connsiteX2-5" fmla="*/ 1567 w 10100"/>
                <a:gd name="connsiteY2-6" fmla="*/ 2424 h 10074"/>
                <a:gd name="connsiteX3-7" fmla="*/ 10100 w 10100"/>
                <a:gd name="connsiteY3-8" fmla="*/ 0 h 10074"/>
                <a:gd name="connsiteX4-9" fmla="*/ 8060 w 10100"/>
                <a:gd name="connsiteY4-10" fmla="*/ 6516 h 10074"/>
                <a:gd name="connsiteX5-11" fmla="*/ 6873 w 10100"/>
                <a:gd name="connsiteY5-12" fmla="*/ 4377 h 10074"/>
                <a:gd name="connsiteX6-13" fmla="*/ 20 w 10100"/>
                <a:gd name="connsiteY6-14" fmla="*/ 10074 h 10074"/>
                <a:gd name="connsiteX7-15" fmla="*/ 0 w 10100"/>
                <a:gd name="connsiteY7-16" fmla="*/ 6545 h 100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100" h="10074">
                  <a:moveTo>
                    <a:pt x="0" y="6545"/>
                  </a:moveTo>
                  <a:lnTo>
                    <a:pt x="4407" y="2836"/>
                  </a:lnTo>
                  <a:lnTo>
                    <a:pt x="1567" y="2424"/>
                  </a:lnTo>
                  <a:lnTo>
                    <a:pt x="10100" y="0"/>
                  </a:lnTo>
                  <a:lnTo>
                    <a:pt x="8060" y="6516"/>
                  </a:lnTo>
                  <a:lnTo>
                    <a:pt x="6873" y="4377"/>
                  </a:lnTo>
                  <a:lnTo>
                    <a:pt x="20" y="10074"/>
                  </a:lnTo>
                  <a:cubicBezTo>
                    <a:pt x="-13" y="8922"/>
                    <a:pt x="33" y="7697"/>
                    <a:pt x="0" y="6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171450" y="3251653"/>
              <a:ext cx="358775" cy="82550"/>
            </a:xfrm>
            <a:custGeom>
              <a:avLst/>
              <a:gdLst>
                <a:gd name="T0" fmla="*/ 29 w 226"/>
                <a:gd name="T1" fmla="*/ 20 h 52"/>
                <a:gd name="T2" fmla="*/ 212 w 226"/>
                <a:gd name="T3" fmla="*/ 52 h 52"/>
                <a:gd name="T4" fmla="*/ 226 w 226"/>
                <a:gd name="T5" fmla="*/ 36 h 52"/>
                <a:gd name="T6" fmla="*/ 0 w 226"/>
                <a:gd name="T7" fmla="*/ 0 h 52"/>
                <a:gd name="T8" fmla="*/ 29 w 226"/>
                <a:gd name="T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29" y="20"/>
                  </a:moveTo>
                  <a:lnTo>
                    <a:pt x="212" y="52"/>
                  </a:lnTo>
                  <a:lnTo>
                    <a:pt x="226" y="36"/>
                  </a:lnTo>
                  <a:lnTo>
                    <a:pt x="0" y="0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9"/>
            <p:cNvSpPr/>
            <p:nvPr/>
          </p:nvSpPr>
          <p:spPr bwMode="auto">
            <a:xfrm>
              <a:off x="-6290" y="3561165"/>
              <a:ext cx="841315" cy="1002550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57 w 10172"/>
                <a:gd name="connsiteY0-52" fmla="*/ 10194 h 10194"/>
                <a:gd name="connsiteX1-53" fmla="*/ 10172 w 10172"/>
                <a:gd name="connsiteY1-54" fmla="*/ 549 h 10194"/>
                <a:gd name="connsiteX2-55" fmla="*/ 9894 w 10172"/>
                <a:gd name="connsiteY2-56" fmla="*/ 0 h 10194"/>
                <a:gd name="connsiteX3-57" fmla="*/ 0 w 10172"/>
                <a:gd name="connsiteY3-58" fmla="*/ 9468 h 10194"/>
                <a:gd name="connsiteX4-59" fmla="*/ 57 w 10172"/>
                <a:gd name="connsiteY4-60" fmla="*/ 10194 h 101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72" h="10194">
                  <a:moveTo>
                    <a:pt x="57" y="10194"/>
                  </a:moveTo>
                  <a:lnTo>
                    <a:pt x="10172" y="549"/>
                  </a:lnTo>
                  <a:lnTo>
                    <a:pt x="9894" y="0"/>
                  </a:lnTo>
                  <a:lnTo>
                    <a:pt x="0" y="9468"/>
                  </a:lnTo>
                  <a:cubicBezTo>
                    <a:pt x="20" y="9719"/>
                    <a:pt x="9" y="9895"/>
                    <a:pt x="57" y="1019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962025" y="2857953"/>
              <a:ext cx="269875" cy="1062037"/>
            </a:xfrm>
            <a:custGeom>
              <a:avLst/>
              <a:gdLst>
                <a:gd name="T0" fmla="*/ 149 w 170"/>
                <a:gd name="T1" fmla="*/ 0 h 669"/>
                <a:gd name="T2" fmla="*/ 170 w 170"/>
                <a:gd name="T3" fmla="*/ 25 h 669"/>
                <a:gd name="T4" fmla="*/ 21 w 170"/>
                <a:gd name="T5" fmla="*/ 669 h 669"/>
                <a:gd name="T6" fmla="*/ 0 w 170"/>
                <a:gd name="T7" fmla="*/ 651 h 669"/>
                <a:gd name="T8" fmla="*/ 149 w 170"/>
                <a:gd name="T9" fmla="*/ 0 h 669"/>
                <a:gd name="connsiteX0" fmla="*/ 8500 w 10000"/>
                <a:gd name="connsiteY0" fmla="*/ 0 h 10000"/>
                <a:gd name="connsiteX1" fmla="*/ 10000 w 10000"/>
                <a:gd name="connsiteY1" fmla="*/ 374 h 10000"/>
                <a:gd name="connsiteX2" fmla="*/ 1235 w 10000"/>
                <a:gd name="connsiteY2" fmla="*/ 10000 h 10000"/>
                <a:gd name="connsiteX3" fmla="*/ 0 w 10000"/>
                <a:gd name="connsiteY3" fmla="*/ 9731 h 10000"/>
                <a:gd name="connsiteX4" fmla="*/ 85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500" y="0"/>
                  </a:moveTo>
                  <a:lnTo>
                    <a:pt x="10000" y="374"/>
                  </a:lnTo>
                  <a:lnTo>
                    <a:pt x="1235" y="10000"/>
                  </a:lnTo>
                  <a:lnTo>
                    <a:pt x="0" y="9731"/>
                  </a:lnTo>
                  <a:lnTo>
                    <a:pt x="85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763" y="2298700"/>
            <a:ext cx="3173412" cy="3436938"/>
            <a:chOff x="42863" y="2299153"/>
            <a:chExt cx="3173412" cy="3436937"/>
          </a:xfrm>
        </p:grpSpPr>
        <p:grpSp>
          <p:nvGrpSpPr>
            <p:cNvPr id="4161" name="组合 68"/>
            <p:cNvGrpSpPr/>
            <p:nvPr/>
          </p:nvGrpSpPr>
          <p:grpSpPr bwMode="auto">
            <a:xfrm>
              <a:off x="42863" y="2299153"/>
              <a:ext cx="3173412" cy="3436937"/>
              <a:chOff x="42863" y="2299153"/>
              <a:chExt cx="3173412" cy="3436937"/>
            </a:xfrm>
          </p:grpSpPr>
          <p:sp>
            <p:nvSpPr>
              <p:cNvPr id="71" name="Freeform 14"/>
              <p:cNvSpPr/>
              <p:nvPr/>
            </p:nvSpPr>
            <p:spPr bwMode="auto">
              <a:xfrm>
                <a:off x="42863" y="2299153"/>
                <a:ext cx="3168650" cy="3436937"/>
              </a:xfrm>
              <a:custGeom>
                <a:avLst/>
                <a:gdLst>
                  <a:gd name="T0" fmla="*/ 1392 w 1996"/>
                  <a:gd name="T1" fmla="*/ 233 h 2165"/>
                  <a:gd name="T2" fmla="*/ 1996 w 1996"/>
                  <a:gd name="T3" fmla="*/ 0 h 2165"/>
                  <a:gd name="T4" fmla="*/ 1900 w 1996"/>
                  <a:gd name="T5" fmla="*/ 620 h 2165"/>
                  <a:gd name="T6" fmla="*/ 1802 w 1996"/>
                  <a:gd name="T7" fmla="*/ 419 h 2165"/>
                  <a:gd name="T8" fmla="*/ 342 w 1996"/>
                  <a:gd name="T9" fmla="*/ 2165 h 2165"/>
                  <a:gd name="T10" fmla="*/ 0 w 1996"/>
                  <a:gd name="T11" fmla="*/ 2165 h 2165"/>
                  <a:gd name="T12" fmla="*/ 1610 w 1996"/>
                  <a:gd name="T13" fmla="*/ 281 h 2165"/>
                  <a:gd name="T14" fmla="*/ 1392 w 1996"/>
                  <a:gd name="T15" fmla="*/ 233 h 2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6" h="2165">
                    <a:moveTo>
                      <a:pt x="1392" y="233"/>
                    </a:moveTo>
                    <a:lnTo>
                      <a:pt x="1996" y="0"/>
                    </a:lnTo>
                    <a:lnTo>
                      <a:pt x="1900" y="620"/>
                    </a:lnTo>
                    <a:lnTo>
                      <a:pt x="1802" y="419"/>
                    </a:lnTo>
                    <a:lnTo>
                      <a:pt x="342" y="2165"/>
                    </a:lnTo>
                    <a:lnTo>
                      <a:pt x="0" y="2165"/>
                    </a:lnTo>
                    <a:lnTo>
                      <a:pt x="1610" y="281"/>
                    </a:lnTo>
                    <a:lnTo>
                      <a:pt x="1392" y="2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15"/>
              <p:cNvSpPr/>
              <p:nvPr/>
            </p:nvSpPr>
            <p:spPr bwMode="auto">
              <a:xfrm>
                <a:off x="2260600" y="2669041"/>
                <a:ext cx="344488" cy="95250"/>
              </a:xfrm>
              <a:custGeom>
                <a:avLst/>
                <a:gdLst>
                  <a:gd name="T0" fmla="*/ 4 w 217"/>
                  <a:gd name="T1" fmla="*/ 27 h 60"/>
                  <a:gd name="T2" fmla="*/ 203 w 217"/>
                  <a:gd name="T3" fmla="*/ 60 h 60"/>
                  <a:gd name="T4" fmla="*/ 217 w 217"/>
                  <a:gd name="T5" fmla="*/ 44 h 60"/>
                  <a:gd name="T6" fmla="*/ 0 w 217"/>
                  <a:gd name="T7" fmla="*/ 0 h 60"/>
                  <a:gd name="T8" fmla="*/ 4 w 217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60">
                    <a:moveTo>
                      <a:pt x="4" y="27"/>
                    </a:moveTo>
                    <a:lnTo>
                      <a:pt x="203" y="60"/>
                    </a:lnTo>
                    <a:lnTo>
                      <a:pt x="217" y="44"/>
                    </a:lnTo>
                    <a:lnTo>
                      <a:pt x="0" y="0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16"/>
              <p:cNvSpPr/>
              <p:nvPr/>
            </p:nvSpPr>
            <p:spPr bwMode="auto">
              <a:xfrm>
                <a:off x="3067050" y="2308678"/>
                <a:ext cx="149225" cy="935038"/>
              </a:xfrm>
              <a:custGeom>
                <a:avLst/>
                <a:gdLst>
                  <a:gd name="T0" fmla="*/ 94 w 94"/>
                  <a:gd name="T1" fmla="*/ 0 h 589"/>
                  <a:gd name="T2" fmla="*/ 5 w 94"/>
                  <a:gd name="T3" fmla="*/ 589 h 589"/>
                  <a:gd name="T4" fmla="*/ 0 w 94"/>
                  <a:gd name="T5" fmla="*/ 580 h 589"/>
                  <a:gd name="T6" fmla="*/ 90 w 94"/>
                  <a:gd name="T7" fmla="*/ 0 h 589"/>
                  <a:gd name="T8" fmla="*/ 94 w 94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89">
                    <a:moveTo>
                      <a:pt x="94" y="0"/>
                    </a:moveTo>
                    <a:lnTo>
                      <a:pt x="5" y="589"/>
                    </a:lnTo>
                    <a:lnTo>
                      <a:pt x="0" y="580"/>
                    </a:lnTo>
                    <a:lnTo>
                      <a:pt x="90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0" name="Freeform 17"/>
            <p:cNvSpPr/>
            <p:nvPr/>
          </p:nvSpPr>
          <p:spPr bwMode="auto">
            <a:xfrm>
              <a:off x="576263" y="2954791"/>
              <a:ext cx="2324100" cy="2771774"/>
            </a:xfrm>
            <a:custGeom>
              <a:avLst/>
              <a:gdLst>
                <a:gd name="T0" fmla="*/ 1464 w 1464"/>
                <a:gd name="T1" fmla="*/ 22 h 1746"/>
                <a:gd name="T2" fmla="*/ 1460 w 1464"/>
                <a:gd name="T3" fmla="*/ 0 h 1746"/>
                <a:gd name="T4" fmla="*/ 0 w 1464"/>
                <a:gd name="T5" fmla="*/ 1746 h 1746"/>
                <a:gd name="T6" fmla="*/ 32 w 1464"/>
                <a:gd name="T7" fmla="*/ 1746 h 1746"/>
                <a:gd name="T8" fmla="*/ 1464 w 1464"/>
                <a:gd name="T9" fmla="*/ 22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746">
                  <a:moveTo>
                    <a:pt x="1464" y="22"/>
                  </a:moveTo>
                  <a:lnTo>
                    <a:pt x="1460" y="0"/>
                  </a:lnTo>
                  <a:lnTo>
                    <a:pt x="0" y="1746"/>
                  </a:lnTo>
                  <a:lnTo>
                    <a:pt x="32" y="1746"/>
                  </a:lnTo>
                  <a:lnTo>
                    <a:pt x="1464" y="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74" name="Freeform 21"/>
          <p:cNvSpPr/>
          <p:nvPr/>
        </p:nvSpPr>
        <p:spPr bwMode="auto">
          <a:xfrm>
            <a:off x="2162175" y="4192588"/>
            <a:ext cx="1460500" cy="1543050"/>
          </a:xfrm>
          <a:custGeom>
            <a:avLst/>
            <a:gdLst>
              <a:gd name="T0" fmla="*/ 504 w 920"/>
              <a:gd name="T1" fmla="*/ 320 h 972"/>
              <a:gd name="T2" fmla="*/ 265 w 920"/>
              <a:gd name="T3" fmla="*/ 274 h 972"/>
              <a:gd name="T4" fmla="*/ 920 w 920"/>
              <a:gd name="T5" fmla="*/ 0 h 972"/>
              <a:gd name="T6" fmla="*/ 824 w 920"/>
              <a:gd name="T7" fmla="*/ 718 h 972"/>
              <a:gd name="T8" fmla="*/ 714 w 920"/>
              <a:gd name="T9" fmla="*/ 492 h 972"/>
              <a:gd name="T10" fmla="*/ 350 w 920"/>
              <a:gd name="T11" fmla="*/ 972 h 972"/>
              <a:gd name="T12" fmla="*/ 0 w 920"/>
              <a:gd name="T13" fmla="*/ 972 h 972"/>
              <a:gd name="T14" fmla="*/ 504 w 920"/>
              <a:gd name="T15" fmla="*/ 32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972">
                <a:moveTo>
                  <a:pt x="504" y="320"/>
                </a:moveTo>
                <a:lnTo>
                  <a:pt x="265" y="274"/>
                </a:lnTo>
                <a:lnTo>
                  <a:pt x="920" y="0"/>
                </a:lnTo>
                <a:lnTo>
                  <a:pt x="824" y="718"/>
                </a:lnTo>
                <a:lnTo>
                  <a:pt x="714" y="492"/>
                </a:lnTo>
                <a:lnTo>
                  <a:pt x="350" y="972"/>
                </a:lnTo>
                <a:lnTo>
                  <a:pt x="0" y="972"/>
                </a:lnTo>
                <a:lnTo>
                  <a:pt x="504" y="3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" cap="flat">
            <a:noFill/>
            <a:prstDash val="solid"/>
            <a:miter lim="800000"/>
          </a:ln>
          <a:effectLst>
            <a:outerShdw blurRad="381000" dist="38100" dir="5400000" algn="t" rotWithShape="0">
              <a:prstClr val="black">
                <a:alpha val="66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-15891" y="2375353"/>
            <a:ext cx="2305067" cy="2952388"/>
            <a:chOff x="-15891" y="2375353"/>
            <a:chExt cx="2305067" cy="2952388"/>
          </a:xfrm>
          <a:effectLst>
            <a:outerShdw blurRad="266700" dist="139700" dir="7740000" sx="109000" sy="109000" algn="tl" rotWithShape="0">
              <a:prstClr val="black">
                <a:alpha val="87000"/>
              </a:prstClr>
            </a:outerShdw>
          </a:effectLst>
        </p:grpSpPr>
        <p:grpSp>
          <p:nvGrpSpPr>
            <p:cNvPr id="76" name="组合 75"/>
            <p:cNvGrpSpPr/>
            <p:nvPr/>
          </p:nvGrpSpPr>
          <p:grpSpPr>
            <a:xfrm>
              <a:off x="-11942" y="2375353"/>
              <a:ext cx="2301118" cy="2893873"/>
              <a:chOff x="-11942" y="2346325"/>
              <a:chExt cx="2301118" cy="2893873"/>
            </a:xfrm>
          </p:grpSpPr>
          <p:sp>
            <p:nvSpPr>
              <p:cNvPr id="78" name="Freeform 11"/>
              <p:cNvSpPr/>
              <p:nvPr/>
            </p:nvSpPr>
            <p:spPr bwMode="auto">
              <a:xfrm>
                <a:off x="-11942" y="2346325"/>
                <a:ext cx="2278893" cy="2893873"/>
              </a:xfrm>
              <a:custGeom>
                <a:avLst/>
                <a:gdLst>
                  <a:gd name="T0" fmla="*/ 805 w 1423"/>
                  <a:gd name="T1" fmla="*/ 233 h 1820"/>
                  <a:gd name="T2" fmla="*/ 1423 w 1423"/>
                  <a:gd name="T3" fmla="*/ 0 h 1820"/>
                  <a:gd name="T4" fmla="*/ 1300 w 1423"/>
                  <a:gd name="T5" fmla="*/ 613 h 1820"/>
                  <a:gd name="T6" fmla="*/ 1210 w 1423"/>
                  <a:gd name="T7" fmla="*/ 419 h 1820"/>
                  <a:gd name="T8" fmla="*/ 0 w 1423"/>
                  <a:gd name="T9" fmla="*/ 1820 h 1820"/>
                  <a:gd name="T10" fmla="*/ 0 w 1423"/>
                  <a:gd name="T11" fmla="*/ 1437 h 1820"/>
                  <a:gd name="T12" fmla="*/ 1027 w 1423"/>
                  <a:gd name="T13" fmla="*/ 275 h 1820"/>
                  <a:gd name="T14" fmla="*/ 805 w 1423"/>
                  <a:gd name="T15" fmla="*/ 233 h 1820"/>
                  <a:gd name="connsiteX0" fmla="*/ 5720 w 10063"/>
                  <a:gd name="connsiteY0" fmla="*/ 1280 h 10000"/>
                  <a:gd name="connsiteX1" fmla="*/ 10063 w 10063"/>
                  <a:gd name="connsiteY1" fmla="*/ 0 h 10000"/>
                  <a:gd name="connsiteX2" fmla="*/ 9199 w 10063"/>
                  <a:gd name="connsiteY2" fmla="*/ 3368 h 10000"/>
                  <a:gd name="connsiteX3" fmla="*/ 8566 w 10063"/>
                  <a:gd name="connsiteY3" fmla="*/ 2302 h 10000"/>
                  <a:gd name="connsiteX4" fmla="*/ 63 w 10063"/>
                  <a:gd name="connsiteY4" fmla="*/ 10000 h 10000"/>
                  <a:gd name="connsiteX5" fmla="*/ 0 w 10063"/>
                  <a:gd name="connsiteY5" fmla="*/ 7962 h 10000"/>
                  <a:gd name="connsiteX6" fmla="*/ 7280 w 10063"/>
                  <a:gd name="connsiteY6" fmla="*/ 1511 h 10000"/>
                  <a:gd name="connsiteX7" fmla="*/ 5720 w 10063"/>
                  <a:gd name="connsiteY7" fmla="*/ 1280 h 10000"/>
                  <a:gd name="connsiteX0-1" fmla="*/ 5745 w 10088"/>
                  <a:gd name="connsiteY0-2" fmla="*/ 1280 h 10016"/>
                  <a:gd name="connsiteX1-3" fmla="*/ 10088 w 10088"/>
                  <a:gd name="connsiteY1-4" fmla="*/ 0 h 10016"/>
                  <a:gd name="connsiteX2-5" fmla="*/ 9224 w 10088"/>
                  <a:gd name="connsiteY2-6" fmla="*/ 3368 h 10016"/>
                  <a:gd name="connsiteX3-7" fmla="*/ 8591 w 10088"/>
                  <a:gd name="connsiteY3-8" fmla="*/ 2302 h 10016"/>
                  <a:gd name="connsiteX4-9" fmla="*/ 4 w 10088"/>
                  <a:gd name="connsiteY4-10" fmla="*/ 10016 h 10016"/>
                  <a:gd name="connsiteX5-11" fmla="*/ 25 w 10088"/>
                  <a:gd name="connsiteY5-12" fmla="*/ 7962 h 10016"/>
                  <a:gd name="connsiteX6-13" fmla="*/ 7305 w 10088"/>
                  <a:gd name="connsiteY6-14" fmla="*/ 1511 h 10016"/>
                  <a:gd name="connsiteX7-15" fmla="*/ 5745 w 10088"/>
                  <a:gd name="connsiteY7-16" fmla="*/ 1280 h 10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88" h="10016">
                    <a:moveTo>
                      <a:pt x="5745" y="1280"/>
                    </a:moveTo>
                    <a:lnTo>
                      <a:pt x="10088" y="0"/>
                    </a:lnTo>
                    <a:lnTo>
                      <a:pt x="9224" y="3368"/>
                    </a:lnTo>
                    <a:lnTo>
                      <a:pt x="8591" y="2302"/>
                    </a:lnTo>
                    <a:lnTo>
                      <a:pt x="4" y="10016"/>
                    </a:lnTo>
                    <a:cubicBezTo>
                      <a:pt x="-17" y="9337"/>
                      <a:pt x="46" y="8641"/>
                      <a:pt x="25" y="7962"/>
                    </a:cubicBezTo>
                    <a:lnTo>
                      <a:pt x="7305" y="1511"/>
                    </a:lnTo>
                    <a:lnTo>
                      <a:pt x="5745" y="1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12"/>
              <p:cNvSpPr/>
              <p:nvPr/>
            </p:nvSpPr>
            <p:spPr bwMode="auto">
              <a:xfrm>
                <a:off x="1285875" y="2716213"/>
                <a:ext cx="352425" cy="98425"/>
              </a:xfrm>
              <a:custGeom>
                <a:avLst/>
                <a:gdLst>
                  <a:gd name="T0" fmla="*/ 19 w 222"/>
                  <a:gd name="T1" fmla="*/ 25 h 62"/>
                  <a:gd name="T2" fmla="*/ 202 w 222"/>
                  <a:gd name="T3" fmla="*/ 62 h 62"/>
                  <a:gd name="T4" fmla="*/ 222 w 222"/>
                  <a:gd name="T5" fmla="*/ 42 h 62"/>
                  <a:gd name="T6" fmla="*/ 0 w 222"/>
                  <a:gd name="T7" fmla="*/ 0 h 62"/>
                  <a:gd name="T8" fmla="*/ 19 w 222"/>
                  <a:gd name="T9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2">
                    <a:moveTo>
                      <a:pt x="19" y="25"/>
                    </a:moveTo>
                    <a:lnTo>
                      <a:pt x="202" y="62"/>
                    </a:lnTo>
                    <a:lnTo>
                      <a:pt x="222" y="42"/>
                    </a:lnTo>
                    <a:lnTo>
                      <a:pt x="0" y="0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13"/>
              <p:cNvSpPr/>
              <p:nvPr/>
            </p:nvSpPr>
            <p:spPr bwMode="auto">
              <a:xfrm>
                <a:off x="2071688" y="2355850"/>
                <a:ext cx="217488" cy="963612"/>
              </a:xfrm>
              <a:custGeom>
                <a:avLst/>
                <a:gdLst>
                  <a:gd name="T0" fmla="*/ 121 w 137"/>
                  <a:gd name="T1" fmla="*/ 0 h 607"/>
                  <a:gd name="T2" fmla="*/ 137 w 137"/>
                  <a:gd name="T3" fmla="*/ 24 h 607"/>
                  <a:gd name="T4" fmla="*/ 20 w 137"/>
                  <a:gd name="T5" fmla="*/ 603 h 607"/>
                  <a:gd name="T6" fmla="*/ 0 w 137"/>
                  <a:gd name="T7" fmla="*/ 607 h 607"/>
                  <a:gd name="T8" fmla="*/ 121 w 137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607">
                    <a:moveTo>
                      <a:pt x="121" y="0"/>
                    </a:moveTo>
                    <a:lnTo>
                      <a:pt x="137" y="24"/>
                    </a:lnTo>
                    <a:lnTo>
                      <a:pt x="20" y="603"/>
                    </a:lnTo>
                    <a:lnTo>
                      <a:pt x="0" y="607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7" name="Freeform 9"/>
            <p:cNvSpPr/>
            <p:nvPr/>
          </p:nvSpPr>
          <p:spPr bwMode="auto">
            <a:xfrm>
              <a:off x="-15891" y="3039303"/>
              <a:ext cx="1970043" cy="2288438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13704 w 23819"/>
                <a:gd name="connsiteY0-52" fmla="*/ 10194 h 22643"/>
                <a:gd name="connsiteX1-53" fmla="*/ 23819 w 23819"/>
                <a:gd name="connsiteY1-54" fmla="*/ 549 h 22643"/>
                <a:gd name="connsiteX2-55" fmla="*/ 23541 w 23819"/>
                <a:gd name="connsiteY2-56" fmla="*/ 0 h 22643"/>
                <a:gd name="connsiteX3-57" fmla="*/ 0 w 23819"/>
                <a:gd name="connsiteY3-58" fmla="*/ 22640 h 22643"/>
                <a:gd name="connsiteX4-59" fmla="*/ 13704 w 23819"/>
                <a:gd name="connsiteY4-60" fmla="*/ 10194 h 22643"/>
                <a:gd name="connsiteX0-61" fmla="*/ 115 w 23819"/>
                <a:gd name="connsiteY0-62" fmla="*/ 23269 h 23269"/>
                <a:gd name="connsiteX1-63" fmla="*/ 23819 w 23819"/>
                <a:gd name="connsiteY1-64" fmla="*/ 549 h 23269"/>
                <a:gd name="connsiteX2-65" fmla="*/ 23541 w 23819"/>
                <a:gd name="connsiteY2-66" fmla="*/ 0 h 23269"/>
                <a:gd name="connsiteX3-67" fmla="*/ 0 w 23819"/>
                <a:gd name="connsiteY3-68" fmla="*/ 22640 h 23269"/>
                <a:gd name="connsiteX4-69" fmla="*/ 115 w 23819"/>
                <a:gd name="connsiteY4-70" fmla="*/ 23269 h 2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819" h="23269">
                  <a:moveTo>
                    <a:pt x="115" y="23269"/>
                  </a:moveTo>
                  <a:lnTo>
                    <a:pt x="23819" y="549"/>
                  </a:lnTo>
                  <a:lnTo>
                    <a:pt x="23541" y="0"/>
                  </a:lnTo>
                  <a:lnTo>
                    <a:pt x="0" y="22640"/>
                  </a:lnTo>
                  <a:cubicBezTo>
                    <a:pt x="20" y="22891"/>
                    <a:pt x="153" y="22970"/>
                    <a:pt x="115" y="2326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414463" y="2299153"/>
            <a:ext cx="3033713" cy="3436937"/>
            <a:chOff x="1414463" y="2299153"/>
            <a:chExt cx="3033713" cy="3436937"/>
          </a:xfrm>
          <a:effectLst>
            <a:outerShdw blurRad="381000" dist="177800" dir="9240000" sx="106000" sy="106000" algn="tl" rotWithShape="0">
              <a:prstClr val="black">
                <a:alpha val="75000"/>
              </a:prstClr>
            </a:outerShdw>
          </a:effectLst>
        </p:grpSpPr>
        <p:sp>
          <p:nvSpPr>
            <p:cNvPr id="82" name="Freeform 24"/>
            <p:cNvSpPr/>
            <p:nvPr/>
          </p:nvSpPr>
          <p:spPr bwMode="auto">
            <a:xfrm>
              <a:off x="1414463" y="2299153"/>
              <a:ext cx="3033713" cy="3436937"/>
            </a:xfrm>
            <a:custGeom>
              <a:avLst/>
              <a:gdLst>
                <a:gd name="T0" fmla="*/ 1331 w 1911"/>
                <a:gd name="T1" fmla="*/ 222 h 2165"/>
                <a:gd name="T2" fmla="*/ 1911 w 1911"/>
                <a:gd name="T3" fmla="*/ 0 h 2165"/>
                <a:gd name="T4" fmla="*/ 1842 w 1911"/>
                <a:gd name="T5" fmla="*/ 600 h 2165"/>
                <a:gd name="T6" fmla="*/ 1739 w 1911"/>
                <a:gd name="T7" fmla="*/ 419 h 2165"/>
                <a:gd name="T8" fmla="*/ 270 w 1911"/>
                <a:gd name="T9" fmla="*/ 2165 h 2165"/>
                <a:gd name="T10" fmla="*/ 0 w 1911"/>
                <a:gd name="T11" fmla="*/ 2165 h 2165"/>
                <a:gd name="T12" fmla="*/ 1544 w 1911"/>
                <a:gd name="T13" fmla="*/ 263 h 2165"/>
                <a:gd name="T14" fmla="*/ 1331 w 1911"/>
                <a:gd name="T15" fmla="*/ 222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1" h="2165">
                  <a:moveTo>
                    <a:pt x="1331" y="222"/>
                  </a:moveTo>
                  <a:lnTo>
                    <a:pt x="1911" y="0"/>
                  </a:lnTo>
                  <a:lnTo>
                    <a:pt x="1842" y="600"/>
                  </a:lnTo>
                  <a:lnTo>
                    <a:pt x="1739" y="419"/>
                  </a:lnTo>
                  <a:lnTo>
                    <a:pt x="270" y="2165"/>
                  </a:lnTo>
                  <a:lnTo>
                    <a:pt x="0" y="2165"/>
                  </a:lnTo>
                  <a:lnTo>
                    <a:pt x="1544" y="263"/>
                  </a:lnTo>
                  <a:lnTo>
                    <a:pt x="1331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3527425" y="2651578"/>
              <a:ext cx="338138" cy="101600"/>
            </a:xfrm>
            <a:custGeom>
              <a:avLst/>
              <a:gdLst>
                <a:gd name="T0" fmla="*/ 1 w 213"/>
                <a:gd name="T1" fmla="*/ 23 h 64"/>
                <a:gd name="T2" fmla="*/ 202 w 213"/>
                <a:gd name="T3" fmla="*/ 64 h 64"/>
                <a:gd name="T4" fmla="*/ 213 w 213"/>
                <a:gd name="T5" fmla="*/ 41 h 64"/>
                <a:gd name="T6" fmla="*/ 0 w 213"/>
                <a:gd name="T7" fmla="*/ 0 h 64"/>
                <a:gd name="T8" fmla="*/ 1 w 213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64">
                  <a:moveTo>
                    <a:pt x="1" y="23"/>
                  </a:moveTo>
                  <a:lnTo>
                    <a:pt x="202" y="64"/>
                  </a:lnTo>
                  <a:lnTo>
                    <a:pt x="213" y="41"/>
                  </a:lnTo>
                  <a:lnTo>
                    <a:pt x="0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34230" y="983347"/>
            <a:ext cx="4204896" cy="4761968"/>
            <a:chOff x="1183557" y="1273627"/>
            <a:chExt cx="3324943" cy="3764361"/>
          </a:xfrm>
          <a:effectLst>
            <a:outerShdw blurRad="279400" dist="127000" dir="5400000" sx="102000" sy="102000" algn="t" rotWithShape="0">
              <a:prstClr val="black">
                <a:alpha val="68000"/>
              </a:prstClr>
            </a:outerShdw>
          </a:effectLst>
        </p:grpSpPr>
        <p:sp>
          <p:nvSpPr>
            <p:cNvPr id="85" name="Freeform 26"/>
            <p:cNvSpPr/>
            <p:nvPr/>
          </p:nvSpPr>
          <p:spPr bwMode="auto">
            <a:xfrm>
              <a:off x="1183557" y="1273627"/>
              <a:ext cx="3324943" cy="3761956"/>
            </a:xfrm>
            <a:custGeom>
              <a:avLst/>
              <a:gdLst>
                <a:gd name="T0" fmla="*/ 1513 w 2064"/>
                <a:gd name="T1" fmla="*/ 206 h 2457"/>
                <a:gd name="T2" fmla="*/ 2064 w 2064"/>
                <a:gd name="T3" fmla="*/ 0 h 2457"/>
                <a:gd name="T4" fmla="*/ 1998 w 2064"/>
                <a:gd name="T5" fmla="*/ 550 h 2457"/>
                <a:gd name="T6" fmla="*/ 1897 w 2064"/>
                <a:gd name="T7" fmla="*/ 375 h 2457"/>
                <a:gd name="T8" fmla="*/ 156 w 2064"/>
                <a:gd name="T9" fmla="*/ 2457 h 2457"/>
                <a:gd name="T10" fmla="*/ 0 w 2064"/>
                <a:gd name="T11" fmla="*/ 2324 h 2457"/>
                <a:gd name="T12" fmla="*/ 1710 w 2064"/>
                <a:gd name="T13" fmla="*/ 245 h 2457"/>
                <a:gd name="T14" fmla="*/ 1513 w 2064"/>
                <a:gd name="T15" fmla="*/ 206 h 2457"/>
                <a:gd name="connsiteX0" fmla="*/ 7330 w 10000"/>
                <a:gd name="connsiteY0" fmla="*/ 838 h 9676"/>
                <a:gd name="connsiteX1" fmla="*/ 10000 w 10000"/>
                <a:gd name="connsiteY1" fmla="*/ 0 h 9676"/>
                <a:gd name="connsiteX2" fmla="*/ 9680 w 10000"/>
                <a:gd name="connsiteY2" fmla="*/ 2239 h 9676"/>
                <a:gd name="connsiteX3" fmla="*/ 9191 w 10000"/>
                <a:gd name="connsiteY3" fmla="*/ 1526 h 9676"/>
                <a:gd name="connsiteX4" fmla="*/ 995 w 10000"/>
                <a:gd name="connsiteY4" fmla="*/ 9676 h 9676"/>
                <a:gd name="connsiteX5" fmla="*/ 0 w 10000"/>
                <a:gd name="connsiteY5" fmla="*/ 9459 h 9676"/>
                <a:gd name="connsiteX6" fmla="*/ 8285 w 10000"/>
                <a:gd name="connsiteY6" fmla="*/ 997 h 9676"/>
                <a:gd name="connsiteX7" fmla="*/ 7330 w 10000"/>
                <a:gd name="connsiteY7" fmla="*/ 838 h 9676"/>
                <a:gd name="connsiteX0-1" fmla="*/ 7404 w 10074"/>
                <a:gd name="connsiteY0-2" fmla="*/ 866 h 10000"/>
                <a:gd name="connsiteX1-3" fmla="*/ 10074 w 10074"/>
                <a:gd name="connsiteY1-4" fmla="*/ 0 h 10000"/>
                <a:gd name="connsiteX2-5" fmla="*/ 9754 w 10074"/>
                <a:gd name="connsiteY2-6" fmla="*/ 2314 h 10000"/>
                <a:gd name="connsiteX3-7" fmla="*/ 9265 w 10074"/>
                <a:gd name="connsiteY3-8" fmla="*/ 1577 h 10000"/>
                <a:gd name="connsiteX4-9" fmla="*/ 1069 w 10074"/>
                <a:gd name="connsiteY4-10" fmla="*/ 10000 h 10000"/>
                <a:gd name="connsiteX5-11" fmla="*/ 0 w 10074"/>
                <a:gd name="connsiteY5-12" fmla="*/ 9936 h 10000"/>
                <a:gd name="connsiteX6-13" fmla="*/ 8359 w 10074"/>
                <a:gd name="connsiteY6-14" fmla="*/ 1030 h 10000"/>
                <a:gd name="connsiteX7-15" fmla="*/ 7404 w 10074"/>
                <a:gd name="connsiteY7-16" fmla="*/ 866 h 10000"/>
                <a:gd name="connsiteX0-17" fmla="*/ 7404 w 10074"/>
                <a:gd name="connsiteY0-18" fmla="*/ 866 h 9936"/>
                <a:gd name="connsiteX1-19" fmla="*/ 10074 w 10074"/>
                <a:gd name="connsiteY1-20" fmla="*/ 0 h 9936"/>
                <a:gd name="connsiteX2-21" fmla="*/ 9754 w 10074"/>
                <a:gd name="connsiteY2-22" fmla="*/ 2314 h 9936"/>
                <a:gd name="connsiteX3-23" fmla="*/ 9265 w 10074"/>
                <a:gd name="connsiteY3-24" fmla="*/ 1577 h 9936"/>
                <a:gd name="connsiteX4-25" fmla="*/ 1124 w 10074"/>
                <a:gd name="connsiteY4-26" fmla="*/ 9936 h 9936"/>
                <a:gd name="connsiteX5-27" fmla="*/ 0 w 10074"/>
                <a:gd name="connsiteY5-28" fmla="*/ 9936 h 9936"/>
                <a:gd name="connsiteX6-29" fmla="*/ 8359 w 10074"/>
                <a:gd name="connsiteY6-30" fmla="*/ 1030 h 9936"/>
                <a:gd name="connsiteX7-31" fmla="*/ 7404 w 10074"/>
                <a:gd name="connsiteY7-32" fmla="*/ 866 h 9936"/>
                <a:gd name="connsiteX0-33" fmla="*/ 7350 w 10000"/>
                <a:gd name="connsiteY0-34" fmla="*/ 872 h 10032"/>
                <a:gd name="connsiteX1-35" fmla="*/ 10000 w 10000"/>
                <a:gd name="connsiteY1-36" fmla="*/ 0 h 10032"/>
                <a:gd name="connsiteX2-37" fmla="*/ 9682 w 10000"/>
                <a:gd name="connsiteY2-38" fmla="*/ 2329 h 10032"/>
                <a:gd name="connsiteX3-39" fmla="*/ 9197 w 10000"/>
                <a:gd name="connsiteY3-40" fmla="*/ 1587 h 10032"/>
                <a:gd name="connsiteX4-41" fmla="*/ 1098 w 10000"/>
                <a:gd name="connsiteY4-42" fmla="*/ 10032 h 10032"/>
                <a:gd name="connsiteX5-43" fmla="*/ 0 w 10000"/>
                <a:gd name="connsiteY5-44" fmla="*/ 10000 h 10032"/>
                <a:gd name="connsiteX6-45" fmla="*/ 8298 w 10000"/>
                <a:gd name="connsiteY6-46" fmla="*/ 1037 h 10032"/>
                <a:gd name="connsiteX7-47" fmla="*/ 7350 w 10000"/>
                <a:gd name="connsiteY7-48" fmla="*/ 872 h 10032"/>
                <a:gd name="connsiteX0-49" fmla="*/ 7423 w 10073"/>
                <a:gd name="connsiteY0-50" fmla="*/ 872 h 10032"/>
                <a:gd name="connsiteX1-51" fmla="*/ 10073 w 10073"/>
                <a:gd name="connsiteY1-52" fmla="*/ 0 h 10032"/>
                <a:gd name="connsiteX2-53" fmla="*/ 9755 w 10073"/>
                <a:gd name="connsiteY2-54" fmla="*/ 2329 h 10032"/>
                <a:gd name="connsiteX3-55" fmla="*/ 9270 w 10073"/>
                <a:gd name="connsiteY3-56" fmla="*/ 1587 h 10032"/>
                <a:gd name="connsiteX4-57" fmla="*/ 1171 w 10073"/>
                <a:gd name="connsiteY4-58" fmla="*/ 10032 h 10032"/>
                <a:gd name="connsiteX5-59" fmla="*/ 0 w 10073"/>
                <a:gd name="connsiteY5-60" fmla="*/ 10032 h 10032"/>
                <a:gd name="connsiteX6-61" fmla="*/ 8371 w 10073"/>
                <a:gd name="connsiteY6-62" fmla="*/ 1037 h 10032"/>
                <a:gd name="connsiteX7-63" fmla="*/ 7423 w 10073"/>
                <a:gd name="connsiteY7-64" fmla="*/ 872 h 100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73" h="10032">
                  <a:moveTo>
                    <a:pt x="7423" y="872"/>
                  </a:moveTo>
                  <a:lnTo>
                    <a:pt x="10073" y="0"/>
                  </a:lnTo>
                  <a:cubicBezTo>
                    <a:pt x="9967" y="776"/>
                    <a:pt x="9862" y="1553"/>
                    <a:pt x="9755" y="2329"/>
                  </a:cubicBezTo>
                  <a:lnTo>
                    <a:pt x="9270" y="1587"/>
                  </a:lnTo>
                  <a:lnTo>
                    <a:pt x="1171" y="10032"/>
                  </a:lnTo>
                  <a:lnTo>
                    <a:pt x="0" y="10032"/>
                  </a:lnTo>
                  <a:lnTo>
                    <a:pt x="8371" y="1037"/>
                  </a:lnTo>
                  <a:lnTo>
                    <a:pt x="7423" y="872"/>
                  </a:lnTo>
                  <a:close/>
                </a:path>
              </a:pathLst>
            </a:custGeom>
            <a:solidFill>
              <a:srgbClr val="FF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        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1573675" y="1868973"/>
              <a:ext cx="2836514" cy="3169015"/>
            </a:xfrm>
            <a:custGeom>
              <a:avLst/>
              <a:gdLst>
                <a:gd name="T0" fmla="*/ 1831 w 1840"/>
                <a:gd name="T1" fmla="*/ 200 h 2088"/>
                <a:gd name="T2" fmla="*/ 1840 w 1840"/>
                <a:gd name="T3" fmla="*/ 174 h 2088"/>
                <a:gd name="T4" fmla="*/ 1741 w 1840"/>
                <a:gd name="T5" fmla="*/ 0 h 2088"/>
                <a:gd name="T6" fmla="*/ 0 w 1840"/>
                <a:gd name="T7" fmla="*/ 2073 h 2088"/>
                <a:gd name="T8" fmla="*/ 4 w 1840"/>
                <a:gd name="T9" fmla="*/ 2088 h 2088"/>
                <a:gd name="T10" fmla="*/ 1735 w 1840"/>
                <a:gd name="T11" fmla="*/ 30 h 2088"/>
                <a:gd name="T12" fmla="*/ 1831 w 1840"/>
                <a:gd name="T13" fmla="*/ 200 h 2088"/>
                <a:gd name="connsiteX0" fmla="*/ 9951 w 10000"/>
                <a:gd name="connsiteY0" fmla="*/ 1001 h 10043"/>
                <a:gd name="connsiteX1" fmla="*/ 10000 w 10000"/>
                <a:gd name="connsiteY1" fmla="*/ 876 h 10043"/>
                <a:gd name="connsiteX2" fmla="*/ 9462 w 10000"/>
                <a:gd name="connsiteY2" fmla="*/ 0 h 10043"/>
                <a:gd name="connsiteX3" fmla="*/ 0 w 10000"/>
                <a:gd name="connsiteY3" fmla="*/ 9971 h 10043"/>
                <a:gd name="connsiteX4" fmla="*/ 22 w 10000"/>
                <a:gd name="connsiteY4" fmla="*/ 10043 h 10043"/>
                <a:gd name="connsiteX5" fmla="*/ 9429 w 10000"/>
                <a:gd name="connsiteY5" fmla="*/ 187 h 10043"/>
                <a:gd name="connsiteX6" fmla="*/ 9951 w 10000"/>
                <a:gd name="connsiteY6" fmla="*/ 1001 h 10043"/>
                <a:gd name="connsiteX0-1" fmla="*/ 9951 w 10033"/>
                <a:gd name="connsiteY0-2" fmla="*/ 1001 h 10043"/>
                <a:gd name="connsiteX1-3" fmla="*/ 10033 w 10033"/>
                <a:gd name="connsiteY1-4" fmla="*/ 840 h 10043"/>
                <a:gd name="connsiteX2-5" fmla="*/ 9462 w 10033"/>
                <a:gd name="connsiteY2-6" fmla="*/ 0 h 10043"/>
                <a:gd name="connsiteX3-7" fmla="*/ 0 w 10033"/>
                <a:gd name="connsiteY3-8" fmla="*/ 9971 h 10043"/>
                <a:gd name="connsiteX4-9" fmla="*/ 22 w 10033"/>
                <a:gd name="connsiteY4-10" fmla="*/ 10043 h 10043"/>
                <a:gd name="connsiteX5-11" fmla="*/ 9429 w 10033"/>
                <a:gd name="connsiteY5-12" fmla="*/ 187 h 10043"/>
                <a:gd name="connsiteX6-13" fmla="*/ 9951 w 10033"/>
                <a:gd name="connsiteY6-14" fmla="*/ 1001 h 10043"/>
                <a:gd name="connsiteX0-15" fmla="*/ 9984 w 10033"/>
                <a:gd name="connsiteY0-16" fmla="*/ 979 h 10043"/>
                <a:gd name="connsiteX1-17" fmla="*/ 10033 w 10033"/>
                <a:gd name="connsiteY1-18" fmla="*/ 840 h 10043"/>
                <a:gd name="connsiteX2-19" fmla="*/ 9462 w 10033"/>
                <a:gd name="connsiteY2-20" fmla="*/ 0 h 10043"/>
                <a:gd name="connsiteX3-21" fmla="*/ 0 w 10033"/>
                <a:gd name="connsiteY3-22" fmla="*/ 9971 h 10043"/>
                <a:gd name="connsiteX4-23" fmla="*/ 22 w 10033"/>
                <a:gd name="connsiteY4-24" fmla="*/ 10043 h 10043"/>
                <a:gd name="connsiteX5-25" fmla="*/ 9429 w 10033"/>
                <a:gd name="connsiteY5-26" fmla="*/ 187 h 10043"/>
                <a:gd name="connsiteX6-27" fmla="*/ 9984 w 10033"/>
                <a:gd name="connsiteY6-28" fmla="*/ 979 h 10043"/>
                <a:gd name="connsiteX0-29" fmla="*/ 9963 w 10012"/>
                <a:gd name="connsiteY0-30" fmla="*/ 979 h 10043"/>
                <a:gd name="connsiteX1-31" fmla="*/ 10012 w 10012"/>
                <a:gd name="connsiteY1-32" fmla="*/ 840 h 10043"/>
                <a:gd name="connsiteX2-33" fmla="*/ 9441 w 10012"/>
                <a:gd name="connsiteY2-34" fmla="*/ 0 h 10043"/>
                <a:gd name="connsiteX3-35" fmla="*/ 359 w 10012"/>
                <a:gd name="connsiteY3-36" fmla="*/ 9562 h 10043"/>
                <a:gd name="connsiteX4-37" fmla="*/ 1 w 10012"/>
                <a:gd name="connsiteY4-38" fmla="*/ 10043 h 10043"/>
                <a:gd name="connsiteX5-39" fmla="*/ 9408 w 10012"/>
                <a:gd name="connsiteY5-40" fmla="*/ 187 h 10043"/>
                <a:gd name="connsiteX6-41" fmla="*/ 9963 w 10012"/>
                <a:gd name="connsiteY6-42" fmla="*/ 979 h 10043"/>
                <a:gd name="connsiteX0-43" fmla="*/ 9604 w 9653"/>
                <a:gd name="connsiteY0-44" fmla="*/ 979 h 9572"/>
                <a:gd name="connsiteX1-45" fmla="*/ 9653 w 9653"/>
                <a:gd name="connsiteY1-46" fmla="*/ 840 h 9572"/>
                <a:gd name="connsiteX2-47" fmla="*/ 9082 w 9653"/>
                <a:gd name="connsiteY2-48" fmla="*/ 0 h 9572"/>
                <a:gd name="connsiteX3-49" fmla="*/ 0 w 9653"/>
                <a:gd name="connsiteY3-50" fmla="*/ 9562 h 9572"/>
                <a:gd name="connsiteX4-51" fmla="*/ 100 w 9653"/>
                <a:gd name="connsiteY4-52" fmla="*/ 9572 h 9572"/>
                <a:gd name="connsiteX5-53" fmla="*/ 9049 w 9653"/>
                <a:gd name="connsiteY5-54" fmla="*/ 187 h 9572"/>
                <a:gd name="connsiteX6-55" fmla="*/ 9604 w 9653"/>
                <a:gd name="connsiteY6-56" fmla="*/ 979 h 9572"/>
                <a:gd name="connsiteX0-57" fmla="*/ 9929 w 9980"/>
                <a:gd name="connsiteY0-58" fmla="*/ 1023 h 10000"/>
                <a:gd name="connsiteX1-59" fmla="*/ 9980 w 9980"/>
                <a:gd name="connsiteY1-60" fmla="*/ 878 h 10000"/>
                <a:gd name="connsiteX2-61" fmla="*/ 9388 w 9980"/>
                <a:gd name="connsiteY2-62" fmla="*/ 0 h 10000"/>
                <a:gd name="connsiteX3-63" fmla="*/ 0 w 9980"/>
                <a:gd name="connsiteY3-64" fmla="*/ 9966 h 10000"/>
                <a:gd name="connsiteX4-65" fmla="*/ 84 w 9980"/>
                <a:gd name="connsiteY4-66" fmla="*/ 10000 h 10000"/>
                <a:gd name="connsiteX5-67" fmla="*/ 9354 w 9980"/>
                <a:gd name="connsiteY5-68" fmla="*/ 195 h 10000"/>
                <a:gd name="connsiteX6-69" fmla="*/ 9929 w 9980"/>
                <a:gd name="connsiteY6-70" fmla="*/ 1023 h 10000"/>
                <a:gd name="connsiteX0-71" fmla="*/ 9949 w 10000"/>
                <a:gd name="connsiteY0-72" fmla="*/ 1023 h 9976"/>
                <a:gd name="connsiteX1-73" fmla="*/ 10000 w 10000"/>
                <a:gd name="connsiteY1-74" fmla="*/ 878 h 9976"/>
                <a:gd name="connsiteX2-75" fmla="*/ 9407 w 10000"/>
                <a:gd name="connsiteY2-76" fmla="*/ 0 h 9976"/>
                <a:gd name="connsiteX3-77" fmla="*/ 0 w 10000"/>
                <a:gd name="connsiteY3-78" fmla="*/ 9966 h 9976"/>
                <a:gd name="connsiteX4-79" fmla="*/ 97 w 10000"/>
                <a:gd name="connsiteY4-80" fmla="*/ 9976 h 9976"/>
                <a:gd name="connsiteX5-81" fmla="*/ 9373 w 10000"/>
                <a:gd name="connsiteY5-82" fmla="*/ 195 h 9976"/>
                <a:gd name="connsiteX6-83" fmla="*/ 9949 w 10000"/>
                <a:gd name="connsiteY6-84" fmla="*/ 1023 h 9976"/>
                <a:gd name="connsiteX0-85" fmla="*/ 10029 w 10080"/>
                <a:gd name="connsiteY0-86" fmla="*/ 1025 h 10012"/>
                <a:gd name="connsiteX1-87" fmla="*/ 10080 w 10080"/>
                <a:gd name="connsiteY1-88" fmla="*/ 880 h 10012"/>
                <a:gd name="connsiteX2-89" fmla="*/ 9487 w 10080"/>
                <a:gd name="connsiteY2-90" fmla="*/ 0 h 10012"/>
                <a:gd name="connsiteX3-91" fmla="*/ 0 w 10080"/>
                <a:gd name="connsiteY3-92" fmla="*/ 10006 h 10012"/>
                <a:gd name="connsiteX4-93" fmla="*/ 177 w 10080"/>
                <a:gd name="connsiteY4-94" fmla="*/ 10000 h 10012"/>
                <a:gd name="connsiteX5-95" fmla="*/ 9453 w 10080"/>
                <a:gd name="connsiteY5-96" fmla="*/ 195 h 10012"/>
                <a:gd name="connsiteX6-97" fmla="*/ 10029 w 10080"/>
                <a:gd name="connsiteY6-98" fmla="*/ 1025 h 100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80" h="10012">
                  <a:moveTo>
                    <a:pt x="10029" y="1025"/>
                  </a:moveTo>
                  <a:cubicBezTo>
                    <a:pt x="10046" y="981"/>
                    <a:pt x="10063" y="923"/>
                    <a:pt x="10080" y="880"/>
                  </a:cubicBezTo>
                  <a:lnTo>
                    <a:pt x="9487" y="0"/>
                  </a:lnTo>
                  <a:lnTo>
                    <a:pt x="0" y="10006"/>
                  </a:lnTo>
                  <a:cubicBezTo>
                    <a:pt x="7" y="10031"/>
                    <a:pt x="169" y="9975"/>
                    <a:pt x="177" y="10000"/>
                  </a:cubicBezTo>
                  <a:lnTo>
                    <a:pt x="9453" y="195"/>
                  </a:lnTo>
                  <a:lnTo>
                    <a:pt x="10029" y="1025"/>
                  </a:ln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3637437" y="1602239"/>
              <a:ext cx="309089" cy="100013"/>
            </a:xfrm>
            <a:custGeom>
              <a:avLst/>
              <a:gdLst>
                <a:gd name="T0" fmla="*/ 0 w 199"/>
                <a:gd name="T1" fmla="*/ 30 h 60"/>
                <a:gd name="T2" fmla="*/ 178 w 199"/>
                <a:gd name="T3" fmla="*/ 60 h 60"/>
                <a:gd name="T4" fmla="*/ 199 w 199"/>
                <a:gd name="T5" fmla="*/ 35 h 60"/>
                <a:gd name="T6" fmla="*/ 0 w 199"/>
                <a:gd name="T7" fmla="*/ 0 h 60"/>
                <a:gd name="T8" fmla="*/ 0 w 199"/>
                <a:gd name="T9" fmla="*/ 30 h 60"/>
                <a:gd name="connsiteX0" fmla="*/ 0 w 10000"/>
                <a:gd name="connsiteY0" fmla="*/ 5500 h 10500"/>
                <a:gd name="connsiteX1" fmla="*/ 8945 w 10000"/>
                <a:gd name="connsiteY1" fmla="*/ 10500 h 10500"/>
                <a:gd name="connsiteX2" fmla="*/ 10000 w 10000"/>
                <a:gd name="connsiteY2" fmla="*/ 6333 h 10500"/>
                <a:gd name="connsiteX3" fmla="*/ 226 w 10000"/>
                <a:gd name="connsiteY3" fmla="*/ 0 h 10500"/>
                <a:gd name="connsiteX4" fmla="*/ 0 w 10000"/>
                <a:gd name="connsiteY4" fmla="*/ 5500 h 10500"/>
                <a:gd name="connsiteX0-1" fmla="*/ 236 w 9784"/>
                <a:gd name="connsiteY0-2" fmla="*/ 5250 h 10500"/>
                <a:gd name="connsiteX1-3" fmla="*/ 8729 w 9784"/>
                <a:gd name="connsiteY1-4" fmla="*/ 10500 h 10500"/>
                <a:gd name="connsiteX2-5" fmla="*/ 9784 w 9784"/>
                <a:gd name="connsiteY2-6" fmla="*/ 6333 h 10500"/>
                <a:gd name="connsiteX3-7" fmla="*/ 10 w 9784"/>
                <a:gd name="connsiteY3-8" fmla="*/ 0 h 10500"/>
                <a:gd name="connsiteX4-9" fmla="*/ 236 w 9784"/>
                <a:gd name="connsiteY4-10" fmla="*/ 5250 h 1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4" h="10500">
                  <a:moveTo>
                    <a:pt x="236" y="5250"/>
                  </a:moveTo>
                  <a:lnTo>
                    <a:pt x="8729" y="10500"/>
                  </a:lnTo>
                  <a:lnTo>
                    <a:pt x="9784" y="6333"/>
                  </a:lnTo>
                  <a:lnTo>
                    <a:pt x="10" y="0"/>
                  </a:lnTo>
                  <a:cubicBezTo>
                    <a:pt x="-65" y="1833"/>
                    <a:pt x="311" y="3417"/>
                    <a:pt x="236" y="5250"/>
                  </a:cubicBez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806575" y="3258003"/>
            <a:ext cx="2222500" cy="2478087"/>
            <a:chOff x="1806575" y="3258003"/>
            <a:chExt cx="2222500" cy="2478087"/>
          </a:xfrm>
          <a:effectLst>
            <a:outerShdw blurRad="304800" dist="241300" dir="6540000" sx="102000" sy="102000" algn="t" rotWithShape="0">
              <a:prstClr val="black">
                <a:alpha val="77000"/>
              </a:prstClr>
            </a:outerShdw>
          </a:effectLst>
        </p:grpSpPr>
        <p:sp>
          <p:nvSpPr>
            <p:cNvPr id="89" name="Freeform 22"/>
            <p:cNvSpPr/>
            <p:nvPr/>
          </p:nvSpPr>
          <p:spPr bwMode="auto">
            <a:xfrm>
              <a:off x="1806575" y="3258003"/>
              <a:ext cx="2222500" cy="2478087"/>
            </a:xfrm>
            <a:custGeom>
              <a:avLst/>
              <a:gdLst>
                <a:gd name="T0" fmla="*/ 1316 w 1400"/>
                <a:gd name="T1" fmla="*/ 657 h 1561"/>
                <a:gd name="T2" fmla="*/ 1400 w 1400"/>
                <a:gd name="T3" fmla="*/ 0 h 1561"/>
                <a:gd name="T4" fmla="*/ 778 w 1400"/>
                <a:gd name="T5" fmla="*/ 247 h 1561"/>
                <a:gd name="T6" fmla="*/ 1011 w 1400"/>
                <a:gd name="T7" fmla="*/ 293 h 1561"/>
                <a:gd name="T8" fmla="*/ 0 w 1400"/>
                <a:gd name="T9" fmla="*/ 1561 h 1561"/>
                <a:gd name="T10" fmla="*/ 267 w 1400"/>
                <a:gd name="T11" fmla="*/ 1561 h 1561"/>
                <a:gd name="T12" fmla="*/ 1208 w 1400"/>
                <a:gd name="T13" fmla="*/ 447 h 1561"/>
                <a:gd name="T14" fmla="*/ 1316 w 1400"/>
                <a:gd name="T15" fmla="*/ 65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0" h="1561">
                  <a:moveTo>
                    <a:pt x="1316" y="657"/>
                  </a:moveTo>
                  <a:lnTo>
                    <a:pt x="1400" y="0"/>
                  </a:lnTo>
                  <a:lnTo>
                    <a:pt x="778" y="247"/>
                  </a:lnTo>
                  <a:lnTo>
                    <a:pt x="1011" y="293"/>
                  </a:lnTo>
                  <a:lnTo>
                    <a:pt x="0" y="1561"/>
                  </a:lnTo>
                  <a:lnTo>
                    <a:pt x="267" y="1561"/>
                  </a:lnTo>
                  <a:lnTo>
                    <a:pt x="1208" y="447"/>
                  </a:lnTo>
                  <a:lnTo>
                    <a:pt x="1316" y="6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23"/>
            <p:cNvSpPr/>
            <p:nvPr/>
          </p:nvSpPr>
          <p:spPr bwMode="auto">
            <a:xfrm>
              <a:off x="3717925" y="3956503"/>
              <a:ext cx="177800" cy="363537"/>
            </a:xfrm>
            <a:custGeom>
              <a:avLst/>
              <a:gdLst>
                <a:gd name="T0" fmla="*/ 107 w 112"/>
                <a:gd name="T1" fmla="*/ 229 h 229"/>
                <a:gd name="T2" fmla="*/ 0 w 112"/>
                <a:gd name="T3" fmla="*/ 23 h 229"/>
                <a:gd name="T4" fmla="*/ 8 w 112"/>
                <a:gd name="T5" fmla="*/ 0 h 229"/>
                <a:gd name="T6" fmla="*/ 112 w 112"/>
                <a:gd name="T7" fmla="*/ 217 h 229"/>
                <a:gd name="T8" fmla="*/ 107 w 112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229">
                  <a:moveTo>
                    <a:pt x="107" y="229"/>
                  </a:moveTo>
                  <a:lnTo>
                    <a:pt x="0" y="23"/>
                  </a:lnTo>
                  <a:lnTo>
                    <a:pt x="8" y="0"/>
                  </a:lnTo>
                  <a:lnTo>
                    <a:pt x="112" y="217"/>
                  </a:lnTo>
                  <a:lnTo>
                    <a:pt x="107" y="2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37528" y="3291341"/>
            <a:ext cx="2261272" cy="2450340"/>
            <a:chOff x="837528" y="3291341"/>
            <a:chExt cx="2261272" cy="2450340"/>
          </a:xfrm>
          <a:effectLst>
            <a:outerShdw blurRad="431800" dist="165100" dir="5400000" sx="111000" sy="111000" algn="t" rotWithShape="0">
              <a:prstClr val="black">
                <a:alpha val="86000"/>
              </a:prstClr>
            </a:outerShdw>
          </a:effectLst>
        </p:grpSpPr>
        <p:sp>
          <p:nvSpPr>
            <p:cNvPr id="92" name="Freeform 20"/>
            <p:cNvSpPr/>
            <p:nvPr/>
          </p:nvSpPr>
          <p:spPr bwMode="auto">
            <a:xfrm>
              <a:off x="1373189" y="4011202"/>
              <a:ext cx="1407274" cy="1724889"/>
            </a:xfrm>
            <a:custGeom>
              <a:avLst/>
              <a:gdLst>
                <a:gd name="T0" fmla="*/ 879 w 879"/>
                <a:gd name="T1" fmla="*/ 25 h 1082"/>
                <a:gd name="T2" fmla="*/ 877 w 879"/>
                <a:gd name="T3" fmla="*/ 0 h 1082"/>
                <a:gd name="T4" fmla="*/ 0 w 879"/>
                <a:gd name="T5" fmla="*/ 1082 h 1082"/>
                <a:gd name="T6" fmla="*/ 26 w 879"/>
                <a:gd name="T7" fmla="*/ 1082 h 1082"/>
                <a:gd name="T8" fmla="*/ 879 w 879"/>
                <a:gd name="T9" fmla="*/ 25 h 1082"/>
                <a:gd name="connsiteX0" fmla="*/ 10085 w 10085"/>
                <a:gd name="connsiteY0" fmla="*/ 189 h 10000"/>
                <a:gd name="connsiteX1" fmla="*/ 9977 w 10085"/>
                <a:gd name="connsiteY1" fmla="*/ 0 h 10000"/>
                <a:gd name="connsiteX2" fmla="*/ 0 w 10085"/>
                <a:gd name="connsiteY2" fmla="*/ 10000 h 10000"/>
                <a:gd name="connsiteX3" fmla="*/ 296 w 10085"/>
                <a:gd name="connsiteY3" fmla="*/ 10000 h 10000"/>
                <a:gd name="connsiteX4" fmla="*/ 10085 w 10085"/>
                <a:gd name="connsiteY4" fmla="*/ 189 h 10000"/>
                <a:gd name="connsiteX0-1" fmla="*/ 10085 w 10085"/>
                <a:gd name="connsiteY0-2" fmla="*/ 231 h 10042"/>
                <a:gd name="connsiteX1-3" fmla="*/ 9977 w 10085"/>
                <a:gd name="connsiteY1-4" fmla="*/ 0 h 10042"/>
                <a:gd name="connsiteX2-5" fmla="*/ 0 w 10085"/>
                <a:gd name="connsiteY2-6" fmla="*/ 10042 h 10042"/>
                <a:gd name="connsiteX3-7" fmla="*/ 296 w 10085"/>
                <a:gd name="connsiteY3-8" fmla="*/ 10042 h 10042"/>
                <a:gd name="connsiteX4-9" fmla="*/ 10085 w 10085"/>
                <a:gd name="connsiteY4-10" fmla="*/ 231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85" h="10042">
                  <a:moveTo>
                    <a:pt x="10085" y="231"/>
                  </a:moveTo>
                  <a:lnTo>
                    <a:pt x="9977" y="0"/>
                  </a:lnTo>
                  <a:lnTo>
                    <a:pt x="0" y="10042"/>
                  </a:lnTo>
                  <a:lnTo>
                    <a:pt x="296" y="10042"/>
                  </a:lnTo>
                  <a:lnTo>
                    <a:pt x="10085" y="2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837528" y="3291341"/>
              <a:ext cx="2261272" cy="2450340"/>
            </a:xfrm>
            <a:custGeom>
              <a:avLst/>
              <a:gdLst>
                <a:gd name="T0" fmla="*/ 785 w 1432"/>
                <a:gd name="T1" fmla="*/ 254 h 1540"/>
                <a:gd name="T2" fmla="*/ 1432 w 1432"/>
                <a:gd name="T3" fmla="*/ 0 h 1540"/>
                <a:gd name="T4" fmla="*/ 1325 w 1432"/>
                <a:gd name="T5" fmla="*/ 679 h 1540"/>
                <a:gd name="T6" fmla="*/ 1222 w 1432"/>
                <a:gd name="T7" fmla="*/ 458 h 1540"/>
                <a:gd name="T8" fmla="*/ 345 w 1432"/>
                <a:gd name="T9" fmla="*/ 1540 h 1540"/>
                <a:gd name="T10" fmla="*/ 0 w 1432"/>
                <a:gd name="T11" fmla="*/ 1540 h 1540"/>
                <a:gd name="T12" fmla="*/ 1020 w 1432"/>
                <a:gd name="T13" fmla="*/ 300 h 1540"/>
                <a:gd name="T14" fmla="*/ 785 w 1432"/>
                <a:gd name="T15" fmla="*/ 254 h 1540"/>
                <a:gd name="connsiteX0" fmla="*/ 5482 w 10000"/>
                <a:gd name="connsiteY0" fmla="*/ 1649 h 10031"/>
                <a:gd name="connsiteX1" fmla="*/ 10000 w 10000"/>
                <a:gd name="connsiteY1" fmla="*/ 0 h 10031"/>
                <a:gd name="connsiteX2" fmla="*/ 9253 w 10000"/>
                <a:gd name="connsiteY2" fmla="*/ 4409 h 10031"/>
                <a:gd name="connsiteX3" fmla="*/ 8534 w 10000"/>
                <a:gd name="connsiteY3" fmla="*/ 2974 h 10031"/>
                <a:gd name="connsiteX4" fmla="*/ 2409 w 10000"/>
                <a:gd name="connsiteY4" fmla="*/ 10031 h 10031"/>
                <a:gd name="connsiteX5" fmla="*/ 0 w 10000"/>
                <a:gd name="connsiteY5" fmla="*/ 10000 h 10031"/>
                <a:gd name="connsiteX6" fmla="*/ 7123 w 10000"/>
                <a:gd name="connsiteY6" fmla="*/ 1948 h 10031"/>
                <a:gd name="connsiteX7" fmla="*/ 5482 w 10000"/>
                <a:gd name="connsiteY7" fmla="*/ 1649 h 10031"/>
                <a:gd name="connsiteX0-1" fmla="*/ 5482 w 10000"/>
                <a:gd name="connsiteY0-2" fmla="*/ 1649 h 10062"/>
                <a:gd name="connsiteX1-3" fmla="*/ 10000 w 10000"/>
                <a:gd name="connsiteY1-4" fmla="*/ 0 h 10062"/>
                <a:gd name="connsiteX2-5" fmla="*/ 9253 w 10000"/>
                <a:gd name="connsiteY2-6" fmla="*/ 4409 h 10062"/>
                <a:gd name="connsiteX3-7" fmla="*/ 8534 w 10000"/>
                <a:gd name="connsiteY3-8" fmla="*/ 2974 h 10062"/>
                <a:gd name="connsiteX4-9" fmla="*/ 2409 w 10000"/>
                <a:gd name="connsiteY4-10" fmla="*/ 10031 h 10062"/>
                <a:gd name="connsiteX5-11" fmla="*/ 0 w 10000"/>
                <a:gd name="connsiteY5-12" fmla="*/ 10062 h 10062"/>
                <a:gd name="connsiteX6-13" fmla="*/ 7123 w 10000"/>
                <a:gd name="connsiteY6-14" fmla="*/ 1948 h 10062"/>
                <a:gd name="connsiteX7-15" fmla="*/ 5482 w 10000"/>
                <a:gd name="connsiteY7-16" fmla="*/ 1649 h 10062"/>
                <a:gd name="connsiteX0-17" fmla="*/ 5461 w 9979"/>
                <a:gd name="connsiteY0-18" fmla="*/ 1649 h 10052"/>
                <a:gd name="connsiteX1-19" fmla="*/ 9979 w 9979"/>
                <a:gd name="connsiteY1-20" fmla="*/ 0 h 10052"/>
                <a:gd name="connsiteX2-21" fmla="*/ 9232 w 9979"/>
                <a:gd name="connsiteY2-22" fmla="*/ 4409 h 10052"/>
                <a:gd name="connsiteX3-23" fmla="*/ 8513 w 9979"/>
                <a:gd name="connsiteY3-24" fmla="*/ 2974 h 10052"/>
                <a:gd name="connsiteX4-25" fmla="*/ 2388 w 9979"/>
                <a:gd name="connsiteY4-26" fmla="*/ 10031 h 10052"/>
                <a:gd name="connsiteX5-27" fmla="*/ 0 w 9979"/>
                <a:gd name="connsiteY5-28" fmla="*/ 10052 h 10052"/>
                <a:gd name="connsiteX6-29" fmla="*/ 7102 w 9979"/>
                <a:gd name="connsiteY6-30" fmla="*/ 1948 h 10052"/>
                <a:gd name="connsiteX7-31" fmla="*/ 5461 w 9979"/>
                <a:gd name="connsiteY7-32" fmla="*/ 1649 h 10052"/>
                <a:gd name="connsiteX0-33" fmla="*/ 5451 w 9979"/>
                <a:gd name="connsiteY0-34" fmla="*/ 1640 h 9979"/>
                <a:gd name="connsiteX1-35" fmla="*/ 9979 w 9979"/>
                <a:gd name="connsiteY1-36" fmla="*/ 0 h 9979"/>
                <a:gd name="connsiteX2-37" fmla="*/ 9230 w 9979"/>
                <a:gd name="connsiteY2-38" fmla="*/ 4386 h 9979"/>
                <a:gd name="connsiteX3-39" fmla="*/ 8510 w 9979"/>
                <a:gd name="connsiteY3-40" fmla="*/ 2959 h 9979"/>
                <a:gd name="connsiteX4-41" fmla="*/ 2372 w 9979"/>
                <a:gd name="connsiteY4-42" fmla="*/ 9979 h 9979"/>
                <a:gd name="connsiteX5-43" fmla="*/ 0 w 9979"/>
                <a:gd name="connsiteY5-44" fmla="*/ 9971 h 9979"/>
                <a:gd name="connsiteX6-45" fmla="*/ 7096 w 9979"/>
                <a:gd name="connsiteY6-46" fmla="*/ 1938 h 9979"/>
                <a:gd name="connsiteX7-47" fmla="*/ 5451 w 9979"/>
                <a:gd name="connsiteY7-48" fmla="*/ 1640 h 9979"/>
                <a:gd name="connsiteX0-49" fmla="*/ 5462 w 10000"/>
                <a:gd name="connsiteY0-50" fmla="*/ 1643 h 9992"/>
                <a:gd name="connsiteX1-51" fmla="*/ 10000 w 10000"/>
                <a:gd name="connsiteY1-52" fmla="*/ 0 h 9992"/>
                <a:gd name="connsiteX2-53" fmla="*/ 9249 w 10000"/>
                <a:gd name="connsiteY2-54" fmla="*/ 4395 h 9992"/>
                <a:gd name="connsiteX3-55" fmla="*/ 8528 w 10000"/>
                <a:gd name="connsiteY3-56" fmla="*/ 2965 h 9992"/>
                <a:gd name="connsiteX4-57" fmla="*/ 2377 w 10000"/>
                <a:gd name="connsiteY4-58" fmla="*/ 9981 h 9992"/>
                <a:gd name="connsiteX5-59" fmla="*/ 0 w 10000"/>
                <a:gd name="connsiteY5-60" fmla="*/ 9992 h 9992"/>
                <a:gd name="connsiteX6-61" fmla="*/ 7111 w 10000"/>
                <a:gd name="connsiteY6-62" fmla="*/ 1942 h 9992"/>
                <a:gd name="connsiteX7-63" fmla="*/ 5462 w 10000"/>
                <a:gd name="connsiteY7-64" fmla="*/ 1643 h 9992"/>
                <a:gd name="connsiteX0-65" fmla="*/ 5451 w 9989"/>
                <a:gd name="connsiteY0-66" fmla="*/ 1644 h 10000"/>
                <a:gd name="connsiteX1-67" fmla="*/ 9989 w 9989"/>
                <a:gd name="connsiteY1-68" fmla="*/ 0 h 10000"/>
                <a:gd name="connsiteX2-69" fmla="*/ 9238 w 9989"/>
                <a:gd name="connsiteY2-70" fmla="*/ 4399 h 10000"/>
                <a:gd name="connsiteX3-71" fmla="*/ 8517 w 9989"/>
                <a:gd name="connsiteY3-72" fmla="*/ 2967 h 10000"/>
                <a:gd name="connsiteX4-73" fmla="*/ 2366 w 9989"/>
                <a:gd name="connsiteY4-74" fmla="*/ 9989 h 10000"/>
                <a:gd name="connsiteX5-75" fmla="*/ 0 w 9989"/>
                <a:gd name="connsiteY5-76" fmla="*/ 10000 h 10000"/>
                <a:gd name="connsiteX6-77" fmla="*/ 7100 w 9989"/>
                <a:gd name="connsiteY6-78" fmla="*/ 1944 h 10000"/>
                <a:gd name="connsiteX7-79" fmla="*/ 5451 w 9989"/>
                <a:gd name="connsiteY7-80" fmla="*/ 164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989" h="10000">
                  <a:moveTo>
                    <a:pt x="5451" y="1644"/>
                  </a:moveTo>
                  <a:lnTo>
                    <a:pt x="9989" y="0"/>
                  </a:lnTo>
                  <a:lnTo>
                    <a:pt x="9238" y="4399"/>
                  </a:lnTo>
                  <a:lnTo>
                    <a:pt x="8517" y="2967"/>
                  </a:lnTo>
                  <a:lnTo>
                    <a:pt x="2366" y="9989"/>
                  </a:lnTo>
                  <a:lnTo>
                    <a:pt x="0" y="10000"/>
                  </a:lnTo>
                  <a:lnTo>
                    <a:pt x="7100" y="1944"/>
                  </a:lnTo>
                  <a:lnTo>
                    <a:pt x="5451" y="16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4" name="Freeform 19"/>
            <p:cNvSpPr/>
            <p:nvPr/>
          </p:nvSpPr>
          <p:spPr bwMode="auto">
            <a:xfrm>
              <a:off x="2085976" y="3697741"/>
              <a:ext cx="373054" cy="90487"/>
            </a:xfrm>
            <a:custGeom>
              <a:avLst/>
              <a:gdLst>
                <a:gd name="T0" fmla="*/ 5 w 226"/>
                <a:gd name="T1" fmla="*/ 18 h 57"/>
                <a:gd name="T2" fmla="*/ 217 w 226"/>
                <a:gd name="T3" fmla="*/ 57 h 57"/>
                <a:gd name="T4" fmla="*/ 226 w 226"/>
                <a:gd name="T5" fmla="*/ 44 h 57"/>
                <a:gd name="T6" fmla="*/ 0 w 226"/>
                <a:gd name="T7" fmla="*/ 0 h 57"/>
                <a:gd name="T8" fmla="*/ 5 w 226"/>
                <a:gd name="T9" fmla="*/ 18 h 57"/>
                <a:gd name="connsiteX0" fmla="*/ 221 w 10398"/>
                <a:gd name="connsiteY0" fmla="*/ 3158 h 10000"/>
                <a:gd name="connsiteX1" fmla="*/ 9602 w 10398"/>
                <a:gd name="connsiteY1" fmla="*/ 10000 h 10000"/>
                <a:gd name="connsiteX2" fmla="*/ 10398 w 10398"/>
                <a:gd name="connsiteY2" fmla="*/ 7193 h 10000"/>
                <a:gd name="connsiteX3" fmla="*/ 0 w 10398"/>
                <a:gd name="connsiteY3" fmla="*/ 0 h 10000"/>
                <a:gd name="connsiteX4" fmla="*/ 221 w 10398"/>
                <a:gd name="connsiteY4" fmla="*/ 31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8" h="10000">
                  <a:moveTo>
                    <a:pt x="221" y="3158"/>
                  </a:moveTo>
                  <a:lnTo>
                    <a:pt x="9602" y="10000"/>
                  </a:lnTo>
                  <a:lnTo>
                    <a:pt x="10398" y="7193"/>
                  </a:lnTo>
                  <a:lnTo>
                    <a:pt x="0" y="0"/>
                  </a:lnTo>
                  <a:cubicBezTo>
                    <a:pt x="74" y="1053"/>
                    <a:pt x="147" y="2105"/>
                    <a:pt x="221" y="315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-5299" y="1877291"/>
            <a:ext cx="3395581" cy="4070350"/>
            <a:chOff x="244557" y="1665740"/>
            <a:chExt cx="3395581" cy="4070350"/>
          </a:xfrm>
          <a:effectLst>
            <a:outerShdw blurRad="241300" dist="76200" dir="2700000" sx="101000" sy="101000" algn="tl" rotWithShape="0">
              <a:prstClr val="black">
                <a:alpha val="69000"/>
              </a:prstClr>
            </a:outerShdw>
          </a:effectLst>
        </p:grpSpPr>
        <p:sp>
          <p:nvSpPr>
            <p:cNvPr id="96" name="Freeform 29"/>
            <p:cNvSpPr/>
            <p:nvPr/>
          </p:nvSpPr>
          <p:spPr bwMode="auto">
            <a:xfrm>
              <a:off x="244557" y="1665740"/>
              <a:ext cx="3395581" cy="3860860"/>
            </a:xfrm>
            <a:custGeom>
              <a:avLst/>
              <a:gdLst>
                <a:gd name="T0" fmla="*/ 1659 w 2229"/>
                <a:gd name="T1" fmla="*/ 213 h 2564"/>
                <a:gd name="T2" fmla="*/ 2229 w 2229"/>
                <a:gd name="T3" fmla="*/ 0 h 2564"/>
                <a:gd name="T4" fmla="*/ 2145 w 2229"/>
                <a:gd name="T5" fmla="*/ 570 h 2564"/>
                <a:gd name="T6" fmla="*/ 2049 w 2229"/>
                <a:gd name="T7" fmla="*/ 387 h 2564"/>
                <a:gd name="T8" fmla="*/ 252 w 2229"/>
                <a:gd name="T9" fmla="*/ 2564 h 2564"/>
                <a:gd name="T10" fmla="*/ 0 w 2229"/>
                <a:gd name="T11" fmla="*/ 2427 h 2564"/>
                <a:gd name="T12" fmla="*/ 1865 w 2229"/>
                <a:gd name="T13" fmla="*/ 254 h 2564"/>
                <a:gd name="T14" fmla="*/ 1659 w 2229"/>
                <a:gd name="T15" fmla="*/ 213 h 2564"/>
                <a:gd name="connsiteX0" fmla="*/ 7443 w 10000"/>
                <a:gd name="connsiteY0" fmla="*/ 831 h 9532"/>
                <a:gd name="connsiteX1" fmla="*/ 10000 w 10000"/>
                <a:gd name="connsiteY1" fmla="*/ 0 h 9532"/>
                <a:gd name="connsiteX2" fmla="*/ 9623 w 10000"/>
                <a:gd name="connsiteY2" fmla="*/ 2223 h 9532"/>
                <a:gd name="connsiteX3" fmla="*/ 9192 w 10000"/>
                <a:gd name="connsiteY3" fmla="*/ 1509 h 9532"/>
                <a:gd name="connsiteX4" fmla="*/ 1571 w 10000"/>
                <a:gd name="connsiteY4" fmla="*/ 9532 h 9532"/>
                <a:gd name="connsiteX5" fmla="*/ 0 w 10000"/>
                <a:gd name="connsiteY5" fmla="*/ 9466 h 9532"/>
                <a:gd name="connsiteX6" fmla="*/ 8367 w 10000"/>
                <a:gd name="connsiteY6" fmla="*/ 991 h 9532"/>
                <a:gd name="connsiteX7" fmla="*/ 7443 w 10000"/>
                <a:gd name="connsiteY7" fmla="*/ 831 h 9532"/>
                <a:gd name="connsiteX0-1" fmla="*/ 7039 w 9596"/>
                <a:gd name="connsiteY0-2" fmla="*/ 872 h 10000"/>
                <a:gd name="connsiteX1-3" fmla="*/ 9596 w 9596"/>
                <a:gd name="connsiteY1-4" fmla="*/ 0 h 10000"/>
                <a:gd name="connsiteX2-5" fmla="*/ 9219 w 9596"/>
                <a:gd name="connsiteY2-6" fmla="*/ 2332 h 10000"/>
                <a:gd name="connsiteX3-7" fmla="*/ 8788 w 9596"/>
                <a:gd name="connsiteY3-8" fmla="*/ 1583 h 10000"/>
                <a:gd name="connsiteX4-9" fmla="*/ 1167 w 9596"/>
                <a:gd name="connsiteY4-10" fmla="*/ 10000 h 10000"/>
                <a:gd name="connsiteX5-11" fmla="*/ 0 w 9596"/>
                <a:gd name="connsiteY5-12" fmla="*/ 9505 h 10000"/>
                <a:gd name="connsiteX6-13" fmla="*/ 7963 w 9596"/>
                <a:gd name="connsiteY6-14" fmla="*/ 1040 h 10000"/>
                <a:gd name="connsiteX7-15" fmla="*/ 7039 w 9596"/>
                <a:gd name="connsiteY7-16" fmla="*/ 872 h 10000"/>
                <a:gd name="connsiteX0-17" fmla="*/ 7335 w 10000"/>
                <a:gd name="connsiteY0-18" fmla="*/ 872 h 10000"/>
                <a:gd name="connsiteX1-19" fmla="*/ 10000 w 10000"/>
                <a:gd name="connsiteY1-20" fmla="*/ 0 h 10000"/>
                <a:gd name="connsiteX2-21" fmla="*/ 9607 w 10000"/>
                <a:gd name="connsiteY2-22" fmla="*/ 2332 h 10000"/>
                <a:gd name="connsiteX3-23" fmla="*/ 9158 w 10000"/>
                <a:gd name="connsiteY3-24" fmla="*/ 1583 h 10000"/>
                <a:gd name="connsiteX4-25" fmla="*/ 1216 w 10000"/>
                <a:gd name="connsiteY4-26" fmla="*/ 10000 h 10000"/>
                <a:gd name="connsiteX5-27" fmla="*/ 455 w 10000"/>
                <a:gd name="connsiteY5-28" fmla="*/ 9679 h 10000"/>
                <a:gd name="connsiteX6-29" fmla="*/ 0 w 10000"/>
                <a:gd name="connsiteY6-30" fmla="*/ 9505 h 10000"/>
                <a:gd name="connsiteX7-31" fmla="*/ 8298 w 10000"/>
                <a:gd name="connsiteY7-32" fmla="*/ 1040 h 10000"/>
                <a:gd name="connsiteX8" fmla="*/ 7335 w 10000"/>
                <a:gd name="connsiteY8" fmla="*/ 872 h 10000"/>
                <a:gd name="connsiteX0-33" fmla="*/ 7335 w 10000"/>
                <a:gd name="connsiteY0-34" fmla="*/ 872 h 10000"/>
                <a:gd name="connsiteX1-35" fmla="*/ 10000 w 10000"/>
                <a:gd name="connsiteY1-36" fmla="*/ 0 h 10000"/>
                <a:gd name="connsiteX2-37" fmla="*/ 9607 w 10000"/>
                <a:gd name="connsiteY2-38" fmla="*/ 2332 h 10000"/>
                <a:gd name="connsiteX3-39" fmla="*/ 9158 w 10000"/>
                <a:gd name="connsiteY3-40" fmla="*/ 1583 h 10000"/>
                <a:gd name="connsiteX4-41" fmla="*/ 1216 w 10000"/>
                <a:gd name="connsiteY4-42" fmla="*/ 10000 h 10000"/>
                <a:gd name="connsiteX5-43" fmla="*/ 16 w 10000"/>
                <a:gd name="connsiteY5-44" fmla="*/ 9941 h 10000"/>
                <a:gd name="connsiteX6-45" fmla="*/ 0 w 10000"/>
                <a:gd name="connsiteY6-46" fmla="*/ 9505 h 10000"/>
                <a:gd name="connsiteX7-47" fmla="*/ 8298 w 10000"/>
                <a:gd name="connsiteY7-48" fmla="*/ 1040 h 10000"/>
                <a:gd name="connsiteX8-49" fmla="*/ 7335 w 10000"/>
                <a:gd name="connsiteY8-50" fmla="*/ 872 h 10000"/>
                <a:gd name="connsiteX0-51" fmla="*/ 7335 w 10000"/>
                <a:gd name="connsiteY0-52" fmla="*/ 872 h 9959"/>
                <a:gd name="connsiteX1-53" fmla="*/ 10000 w 10000"/>
                <a:gd name="connsiteY1-54" fmla="*/ 0 h 9959"/>
                <a:gd name="connsiteX2-55" fmla="*/ 9607 w 10000"/>
                <a:gd name="connsiteY2-56" fmla="*/ 2332 h 9959"/>
                <a:gd name="connsiteX3-57" fmla="*/ 9158 w 10000"/>
                <a:gd name="connsiteY3-58" fmla="*/ 1583 h 9959"/>
                <a:gd name="connsiteX4-59" fmla="*/ 1244 w 10000"/>
                <a:gd name="connsiteY4-60" fmla="*/ 9959 h 9959"/>
                <a:gd name="connsiteX5-61" fmla="*/ 16 w 10000"/>
                <a:gd name="connsiteY5-62" fmla="*/ 9941 h 9959"/>
                <a:gd name="connsiteX6-63" fmla="*/ 0 w 10000"/>
                <a:gd name="connsiteY6-64" fmla="*/ 9505 h 9959"/>
                <a:gd name="connsiteX7-65" fmla="*/ 8298 w 10000"/>
                <a:gd name="connsiteY7-66" fmla="*/ 1040 h 9959"/>
                <a:gd name="connsiteX8-67" fmla="*/ 7335 w 10000"/>
                <a:gd name="connsiteY8-68" fmla="*/ 872 h 9959"/>
                <a:gd name="connsiteX0-69" fmla="*/ 7335 w 10000"/>
                <a:gd name="connsiteY0-70" fmla="*/ 876 h 10000"/>
                <a:gd name="connsiteX1-71" fmla="*/ 10000 w 10000"/>
                <a:gd name="connsiteY1-72" fmla="*/ 0 h 10000"/>
                <a:gd name="connsiteX2-73" fmla="*/ 9607 w 10000"/>
                <a:gd name="connsiteY2-74" fmla="*/ 2342 h 10000"/>
                <a:gd name="connsiteX3-75" fmla="*/ 9158 w 10000"/>
                <a:gd name="connsiteY3-76" fmla="*/ 1590 h 10000"/>
                <a:gd name="connsiteX4-77" fmla="*/ 1244 w 10000"/>
                <a:gd name="connsiteY4-78" fmla="*/ 10000 h 10000"/>
                <a:gd name="connsiteX5-79" fmla="*/ 7 w 10000"/>
                <a:gd name="connsiteY5-80" fmla="*/ 9941 h 10000"/>
                <a:gd name="connsiteX6-81" fmla="*/ 0 w 10000"/>
                <a:gd name="connsiteY6-82" fmla="*/ 9544 h 10000"/>
                <a:gd name="connsiteX7-83" fmla="*/ 8298 w 10000"/>
                <a:gd name="connsiteY7-84" fmla="*/ 1044 h 10000"/>
                <a:gd name="connsiteX8-85" fmla="*/ 7335 w 10000"/>
                <a:gd name="connsiteY8-86" fmla="*/ 876 h 10000"/>
                <a:gd name="connsiteX0-87" fmla="*/ 7335 w 10000"/>
                <a:gd name="connsiteY0-88" fmla="*/ 876 h 10000"/>
                <a:gd name="connsiteX1-89" fmla="*/ 10000 w 10000"/>
                <a:gd name="connsiteY1-90" fmla="*/ 0 h 10000"/>
                <a:gd name="connsiteX2-91" fmla="*/ 9607 w 10000"/>
                <a:gd name="connsiteY2-92" fmla="*/ 2342 h 10000"/>
                <a:gd name="connsiteX3-93" fmla="*/ 9158 w 10000"/>
                <a:gd name="connsiteY3-94" fmla="*/ 1590 h 10000"/>
                <a:gd name="connsiteX4-95" fmla="*/ 1244 w 10000"/>
                <a:gd name="connsiteY4-96" fmla="*/ 10000 h 10000"/>
                <a:gd name="connsiteX5-97" fmla="*/ 7 w 10000"/>
                <a:gd name="connsiteY5-98" fmla="*/ 9990 h 10000"/>
                <a:gd name="connsiteX6-99" fmla="*/ 0 w 10000"/>
                <a:gd name="connsiteY6-100" fmla="*/ 9544 h 10000"/>
                <a:gd name="connsiteX7-101" fmla="*/ 8298 w 10000"/>
                <a:gd name="connsiteY7-102" fmla="*/ 1044 h 10000"/>
                <a:gd name="connsiteX8-103" fmla="*/ 7335 w 10000"/>
                <a:gd name="connsiteY8-104" fmla="*/ 876 h 10000"/>
                <a:gd name="connsiteX0-105" fmla="*/ 7335 w 10000"/>
                <a:gd name="connsiteY0-106" fmla="*/ 876 h 9992"/>
                <a:gd name="connsiteX1-107" fmla="*/ 10000 w 10000"/>
                <a:gd name="connsiteY1-108" fmla="*/ 0 h 9992"/>
                <a:gd name="connsiteX2-109" fmla="*/ 9607 w 10000"/>
                <a:gd name="connsiteY2-110" fmla="*/ 2342 h 9992"/>
                <a:gd name="connsiteX3-111" fmla="*/ 9158 w 10000"/>
                <a:gd name="connsiteY3-112" fmla="*/ 1590 h 9992"/>
                <a:gd name="connsiteX4-113" fmla="*/ 1253 w 10000"/>
                <a:gd name="connsiteY4-114" fmla="*/ 9992 h 9992"/>
                <a:gd name="connsiteX5-115" fmla="*/ 7 w 10000"/>
                <a:gd name="connsiteY5-116" fmla="*/ 9990 h 9992"/>
                <a:gd name="connsiteX6-117" fmla="*/ 0 w 10000"/>
                <a:gd name="connsiteY6-118" fmla="*/ 9544 h 9992"/>
                <a:gd name="connsiteX7-119" fmla="*/ 8298 w 10000"/>
                <a:gd name="connsiteY7-120" fmla="*/ 1044 h 9992"/>
                <a:gd name="connsiteX8-121" fmla="*/ 7335 w 10000"/>
                <a:gd name="connsiteY8-122" fmla="*/ 876 h 99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49" y="connsiteY8-50"/>
                </a:cxn>
              </a:cxnLst>
              <a:rect l="l" t="t" r="r" b="b"/>
              <a:pathLst>
                <a:path w="10000" h="9992">
                  <a:moveTo>
                    <a:pt x="7335" y="876"/>
                  </a:moveTo>
                  <a:lnTo>
                    <a:pt x="10000" y="0"/>
                  </a:lnTo>
                  <a:lnTo>
                    <a:pt x="9607" y="2342"/>
                  </a:lnTo>
                  <a:lnTo>
                    <a:pt x="9158" y="1590"/>
                  </a:lnTo>
                  <a:lnTo>
                    <a:pt x="1253" y="9992"/>
                  </a:lnTo>
                  <a:lnTo>
                    <a:pt x="7" y="9990"/>
                  </a:lnTo>
                  <a:cubicBezTo>
                    <a:pt x="2" y="9844"/>
                    <a:pt x="5" y="9690"/>
                    <a:pt x="0" y="9544"/>
                  </a:cubicBezTo>
                  <a:lnTo>
                    <a:pt x="8298" y="1044"/>
                  </a:lnTo>
                  <a:lnTo>
                    <a:pt x="7335" y="8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7" name="Freeform 30"/>
            <p:cNvSpPr/>
            <p:nvPr/>
          </p:nvSpPr>
          <p:spPr bwMode="auto">
            <a:xfrm>
              <a:off x="2735263" y="2003878"/>
              <a:ext cx="327025" cy="95250"/>
            </a:xfrm>
            <a:custGeom>
              <a:avLst/>
              <a:gdLst>
                <a:gd name="T0" fmla="*/ 3 w 206"/>
                <a:gd name="T1" fmla="*/ 30 h 60"/>
                <a:gd name="T2" fmla="*/ 188 w 206"/>
                <a:gd name="T3" fmla="*/ 60 h 60"/>
                <a:gd name="T4" fmla="*/ 206 w 206"/>
                <a:gd name="T5" fmla="*/ 41 h 60"/>
                <a:gd name="T6" fmla="*/ 0 w 206"/>
                <a:gd name="T7" fmla="*/ 0 h 60"/>
                <a:gd name="T8" fmla="*/ 3 w 20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60">
                  <a:moveTo>
                    <a:pt x="3" y="30"/>
                  </a:moveTo>
                  <a:lnTo>
                    <a:pt x="188" y="60"/>
                  </a:lnTo>
                  <a:lnTo>
                    <a:pt x="206" y="41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8" name="Freeform 31"/>
            <p:cNvSpPr/>
            <p:nvPr/>
          </p:nvSpPr>
          <p:spPr bwMode="auto">
            <a:xfrm>
              <a:off x="501650" y="2273610"/>
              <a:ext cx="3000375" cy="3462480"/>
            </a:xfrm>
            <a:custGeom>
              <a:avLst/>
              <a:gdLst>
                <a:gd name="T0" fmla="*/ 1796 w 1890"/>
                <a:gd name="T1" fmla="*/ 25 h 2175"/>
                <a:gd name="T2" fmla="*/ 1890 w 1890"/>
                <a:gd name="T3" fmla="*/ 202 h 2175"/>
                <a:gd name="T4" fmla="*/ 1890 w 1890"/>
                <a:gd name="T5" fmla="*/ 174 h 2175"/>
                <a:gd name="T6" fmla="*/ 1796 w 1890"/>
                <a:gd name="T7" fmla="*/ 0 h 2175"/>
                <a:gd name="T8" fmla="*/ 7 w 1890"/>
                <a:gd name="T9" fmla="*/ 2166 h 2175"/>
                <a:gd name="T10" fmla="*/ 0 w 1890"/>
                <a:gd name="T11" fmla="*/ 2175 h 2175"/>
                <a:gd name="T12" fmla="*/ 1796 w 1890"/>
                <a:gd name="T13" fmla="*/ 25 h 2175"/>
                <a:gd name="connsiteX0" fmla="*/ 9503 w 10000"/>
                <a:gd name="connsiteY0" fmla="*/ 143 h 10028"/>
                <a:gd name="connsiteX1" fmla="*/ 10000 w 10000"/>
                <a:gd name="connsiteY1" fmla="*/ 957 h 10028"/>
                <a:gd name="connsiteX2" fmla="*/ 10000 w 10000"/>
                <a:gd name="connsiteY2" fmla="*/ 828 h 10028"/>
                <a:gd name="connsiteX3" fmla="*/ 9511 w 10000"/>
                <a:gd name="connsiteY3" fmla="*/ 0 h 10028"/>
                <a:gd name="connsiteX4" fmla="*/ 37 w 10000"/>
                <a:gd name="connsiteY4" fmla="*/ 9987 h 10028"/>
                <a:gd name="connsiteX5" fmla="*/ 0 w 10000"/>
                <a:gd name="connsiteY5" fmla="*/ 10028 h 10028"/>
                <a:gd name="connsiteX6" fmla="*/ 9503 w 10000"/>
                <a:gd name="connsiteY6" fmla="*/ 143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28">
                  <a:moveTo>
                    <a:pt x="9503" y="143"/>
                  </a:moveTo>
                  <a:lnTo>
                    <a:pt x="10000" y="957"/>
                  </a:lnTo>
                  <a:lnTo>
                    <a:pt x="10000" y="828"/>
                  </a:lnTo>
                  <a:lnTo>
                    <a:pt x="9511" y="0"/>
                  </a:lnTo>
                  <a:lnTo>
                    <a:pt x="37" y="9987"/>
                  </a:lnTo>
                  <a:cubicBezTo>
                    <a:pt x="25" y="10001"/>
                    <a:pt x="12" y="10014"/>
                    <a:pt x="0" y="10028"/>
                  </a:cubicBezTo>
                  <a:lnTo>
                    <a:pt x="9503" y="1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68775" y="3462338"/>
            <a:ext cx="47275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000" b="1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POWERPOINT</a:t>
            </a:r>
            <a:endParaRPr lang="zh-CN" altLang="en-US" sz="5000" b="1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367338" y="4191000"/>
            <a:ext cx="3529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上海锐普广告有限公司</a:t>
            </a:r>
            <a:endParaRPr lang="zh-CN" altLang="en-US" sz="22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06838" y="4656138"/>
            <a:ext cx="498951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Shanghai  </a:t>
            </a:r>
            <a:r>
              <a:rPr lang="en-US" altLang="zh-CN" sz="1600" kern="800" spc="-120" dirty="0" err="1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Rapidesign</a:t>
            </a: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  Advertisement Co., Ltd.</a:t>
            </a:r>
            <a:endParaRPr lang="zh-CN" altLang="en-US" sz="1600" kern="800" spc="-12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grpSp>
        <p:nvGrpSpPr>
          <p:cNvPr id="102" name="组合 101"/>
          <p:cNvGrpSpPr/>
          <p:nvPr/>
        </p:nvGrpSpPr>
        <p:grpSpPr bwMode="auto">
          <a:xfrm>
            <a:off x="361950" y="2384425"/>
            <a:ext cx="163513" cy="165100"/>
            <a:chOff x="7080262" y="1047750"/>
            <a:chExt cx="235428" cy="235428"/>
          </a:xfrm>
        </p:grpSpPr>
        <p:sp>
          <p:nvSpPr>
            <p:cNvPr id="103" name="椭圆 102"/>
            <p:cNvSpPr/>
            <p:nvPr/>
          </p:nvSpPr>
          <p:spPr>
            <a:xfrm>
              <a:off x="7123691" y="1090762"/>
              <a:ext cx="148570" cy="1494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102350" y="5348288"/>
            <a:ext cx="27940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适用于商务、咨询及相关类别演示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 bwMode="auto">
          <a:xfrm>
            <a:off x="0" y="285750"/>
            <a:ext cx="9144000" cy="3105150"/>
            <a:chOff x="0" y="285738"/>
            <a:chExt cx="9144000" cy="3104900"/>
          </a:xfrm>
        </p:grpSpPr>
        <p:grpSp>
          <p:nvGrpSpPr>
            <p:cNvPr id="4135" name="组合 106"/>
            <p:cNvGrpSpPr/>
            <p:nvPr/>
          </p:nvGrpSpPr>
          <p:grpSpPr bwMode="auto">
            <a:xfrm>
              <a:off x="4464980" y="285738"/>
              <a:ext cx="1161120" cy="1161120"/>
              <a:chOff x="7080262" y="1047750"/>
              <a:chExt cx="235428" cy="235428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7123849" y="1091200"/>
                <a:ext cx="148387" cy="148375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7080395" y="1047750"/>
                <a:ext cx="235295" cy="235276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108" name="直接连接符 107"/>
            <p:cNvCxnSpPr>
              <a:stCxn id="129" idx="2"/>
              <a:endCxn id="123" idx="7"/>
            </p:cNvCxnSpPr>
            <p:nvPr/>
          </p:nvCxnSpPr>
          <p:spPr>
            <a:xfrm flipH="1">
              <a:off x="3311525" y="866716"/>
              <a:ext cx="1366838" cy="822259"/>
            </a:xfrm>
            <a:prstGeom prst="line">
              <a:avLst/>
            </a:prstGeom>
            <a:ln w="31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7" name="组合 108"/>
            <p:cNvGrpSpPr/>
            <p:nvPr/>
          </p:nvGrpSpPr>
          <p:grpSpPr bwMode="auto">
            <a:xfrm>
              <a:off x="8501403" y="522207"/>
              <a:ext cx="153486" cy="153486"/>
              <a:chOff x="7067562" y="1035050"/>
              <a:chExt cx="260828" cy="260828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7145218" y="1113362"/>
                <a:ext cx="105212" cy="1052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7066984" y="1035135"/>
                <a:ext cx="261679" cy="261659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38" name="组合 109"/>
            <p:cNvGrpSpPr/>
            <p:nvPr/>
          </p:nvGrpSpPr>
          <p:grpSpPr bwMode="auto">
            <a:xfrm>
              <a:off x="7978788" y="2927225"/>
              <a:ext cx="279388" cy="279388"/>
              <a:chOff x="7080262" y="1047750"/>
              <a:chExt cx="235428" cy="235428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7123058" y="1090469"/>
                <a:ext cx="149824" cy="149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7080251" y="1047666"/>
                <a:ext cx="235438" cy="23542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39" name="组合 110"/>
            <p:cNvGrpSpPr/>
            <p:nvPr/>
          </p:nvGrpSpPr>
          <p:grpSpPr bwMode="auto">
            <a:xfrm>
              <a:off x="3141662" y="1623815"/>
              <a:ext cx="235428" cy="235428"/>
              <a:chOff x="7080262" y="1047750"/>
              <a:chExt cx="235428" cy="235428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7123125" y="1090687"/>
                <a:ext cx="149225" cy="14921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7080263" y="1047828"/>
                <a:ext cx="234950" cy="23493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40" name="组合 111"/>
            <p:cNvGrpSpPr/>
            <p:nvPr/>
          </p:nvGrpSpPr>
          <p:grpSpPr bwMode="auto">
            <a:xfrm>
              <a:off x="6644948" y="1968445"/>
              <a:ext cx="206702" cy="206702"/>
              <a:chOff x="7080262" y="1047750"/>
              <a:chExt cx="235428" cy="235428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7124029" y="1091037"/>
                <a:ext cx="148266" cy="1482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7080634" y="1047645"/>
                <a:ext cx="235056" cy="235036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113" name="直接连接符 112"/>
            <p:cNvCxnSpPr>
              <a:stCxn id="127" idx="3"/>
              <a:endCxn id="121" idx="6"/>
            </p:cNvCxnSpPr>
            <p:nvPr/>
          </p:nvCxnSpPr>
          <p:spPr>
            <a:xfrm flipH="1">
              <a:off x="6813550" y="620674"/>
              <a:ext cx="1743075" cy="1450858"/>
            </a:xfrm>
            <a:prstGeom prst="line">
              <a:avLst/>
            </a:prstGeom>
            <a:ln w="2540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21" idx="2"/>
              <a:endCxn id="129" idx="5"/>
            </p:cNvCxnSpPr>
            <p:nvPr/>
          </p:nvCxnSpPr>
          <p:spPr>
            <a:xfrm flipH="1" flipV="1">
              <a:off x="5305425" y="1125458"/>
              <a:ext cx="1377950" cy="946074"/>
            </a:xfrm>
            <a:prstGeom prst="line">
              <a:avLst/>
            </a:prstGeom>
            <a:ln w="3175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3" idx="7"/>
              <a:endCxn id="123" idx="2"/>
            </p:cNvCxnSpPr>
            <p:nvPr/>
          </p:nvCxnSpPr>
          <p:spPr>
            <a:xfrm flipV="1">
              <a:off x="481013" y="1741359"/>
              <a:ext cx="2703512" cy="688920"/>
            </a:xfrm>
            <a:prstGeom prst="line">
              <a:avLst/>
            </a:prstGeom>
            <a:ln w="3175">
              <a:solidFill>
                <a:srgbClr val="FF0000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3" idx="3"/>
            </p:cNvCxnSpPr>
            <p:nvPr/>
          </p:nvCxnSpPr>
          <p:spPr>
            <a:xfrm flipH="1">
              <a:off x="0" y="2503297"/>
              <a:ext cx="406400" cy="353983"/>
            </a:xfrm>
            <a:prstGeom prst="line">
              <a:avLst/>
            </a:prstGeom>
            <a:ln w="3175">
              <a:solidFill>
                <a:srgbClr val="FF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25" idx="7"/>
            </p:cNvCxnSpPr>
            <p:nvPr/>
          </p:nvCxnSpPr>
          <p:spPr>
            <a:xfrm flipV="1">
              <a:off x="8180388" y="1736596"/>
              <a:ext cx="963612" cy="1268311"/>
            </a:xfrm>
            <a:prstGeom prst="line">
              <a:avLst/>
            </a:prstGeom>
            <a:ln w="3175">
              <a:solidFill>
                <a:srgbClr val="FF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27" idx="7"/>
            </p:cNvCxnSpPr>
            <p:nvPr/>
          </p:nvCxnSpPr>
          <p:spPr>
            <a:xfrm flipV="1">
              <a:off x="8599488" y="336534"/>
              <a:ext cx="544512" cy="241281"/>
            </a:xfrm>
            <a:prstGeom prst="line">
              <a:avLst/>
            </a:prstGeom>
            <a:ln w="3175">
              <a:solidFill>
                <a:srgbClr val="FF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7794625" y="2742990"/>
              <a:ext cx="647700" cy="64764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"/>
                            </p:stCondLst>
                            <p:childTnLst>
                              <p:par>
                                <p:cTn id="6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repeatCount="2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00"/>
                            </p:stCondLst>
                            <p:childTnLst>
                              <p:par>
                                <p:cTn id="1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4" grpId="0"/>
      <p:bldP spid="99" grpId="0"/>
      <p:bldP spid="100" grpId="0"/>
      <p:bldP spid="101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885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863600" y="1319213"/>
            <a:ext cx="7416800" cy="3305175"/>
            <a:chOff x="1204175" y="1222469"/>
            <a:chExt cx="6248145" cy="3305603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6" name="TextBox 4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6938" y="501650"/>
            <a:ext cx="885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952500" y="1506538"/>
            <a:ext cx="7239000" cy="554037"/>
            <a:chOff x="1418430" y="1227968"/>
            <a:chExt cx="6482872" cy="553998"/>
          </a:xfrm>
        </p:grpSpPr>
        <p:sp>
          <p:nvSpPr>
            <p:cNvPr id="8" name="圆角矩形 22"/>
            <p:cNvSpPr/>
            <p:nvPr/>
          </p:nvSpPr>
          <p:spPr bwMode="auto">
            <a:xfrm>
              <a:off x="1418430" y="1274002"/>
              <a:ext cx="6482872" cy="461930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75"/>
            <p:cNvSpPr/>
            <p:nvPr/>
          </p:nvSpPr>
          <p:spPr bwMode="auto">
            <a:xfrm rot="10800000">
              <a:off x="1418430" y="1274002"/>
              <a:ext cx="617010" cy="461930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4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952500" y="2222500"/>
            <a:ext cx="7239000" cy="554038"/>
            <a:chOff x="1418430" y="1227968"/>
            <a:chExt cx="6482872" cy="553998"/>
          </a:xfrm>
        </p:grpSpPr>
        <p:sp>
          <p:nvSpPr>
            <p:cNvPr id="13" name="圆角矩形 22"/>
            <p:cNvSpPr/>
            <p:nvPr/>
          </p:nvSpPr>
          <p:spPr bwMode="auto">
            <a:xfrm>
              <a:off x="1418430" y="1274003"/>
              <a:ext cx="6482872" cy="461929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圆角矩形 75"/>
            <p:cNvSpPr/>
            <p:nvPr/>
          </p:nvSpPr>
          <p:spPr bwMode="auto">
            <a:xfrm rot="10800000">
              <a:off x="1418430" y="1274003"/>
              <a:ext cx="617010" cy="461929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0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952500" y="2938463"/>
            <a:ext cx="7239000" cy="554037"/>
            <a:chOff x="1418430" y="1227968"/>
            <a:chExt cx="6482872" cy="553998"/>
          </a:xfrm>
        </p:grpSpPr>
        <p:sp>
          <p:nvSpPr>
            <p:cNvPr id="18" name="圆角矩形 22"/>
            <p:cNvSpPr/>
            <p:nvPr/>
          </p:nvSpPr>
          <p:spPr bwMode="auto">
            <a:xfrm>
              <a:off x="1418430" y="1274002"/>
              <a:ext cx="6482872" cy="461930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圆角矩形 75"/>
            <p:cNvSpPr/>
            <p:nvPr/>
          </p:nvSpPr>
          <p:spPr bwMode="auto">
            <a:xfrm rot="10800000">
              <a:off x="1418430" y="1274002"/>
              <a:ext cx="617010" cy="461930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6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952500" y="3654425"/>
            <a:ext cx="7239000" cy="554038"/>
            <a:chOff x="1418430" y="1227968"/>
            <a:chExt cx="6482872" cy="55399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418430" y="1274003"/>
              <a:ext cx="6482872" cy="461929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圆角矩形 75"/>
            <p:cNvSpPr/>
            <p:nvPr/>
          </p:nvSpPr>
          <p:spPr bwMode="auto">
            <a:xfrm rot="10800000">
              <a:off x="1418430" y="1274003"/>
              <a:ext cx="617010" cy="461929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2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6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6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885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952500" y="2581275"/>
            <a:ext cx="7239000" cy="552450"/>
            <a:chOff x="1418430" y="1227968"/>
            <a:chExt cx="6482872" cy="553998"/>
          </a:xfrm>
        </p:grpSpPr>
        <p:sp>
          <p:nvSpPr>
            <p:cNvPr id="4" name="圆角矩形 22"/>
            <p:cNvSpPr/>
            <p:nvPr/>
          </p:nvSpPr>
          <p:spPr bwMode="auto">
            <a:xfrm>
              <a:off x="1418430" y="1274135"/>
              <a:ext cx="6482872" cy="461665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75"/>
            <p:cNvSpPr/>
            <p:nvPr/>
          </p:nvSpPr>
          <p:spPr bwMode="auto">
            <a:xfrm rot="10800000">
              <a:off x="1418430" y="1274135"/>
              <a:ext cx="617010" cy="461665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2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952500" y="2222500"/>
            <a:ext cx="7239000" cy="554038"/>
            <a:chOff x="1418430" y="1227968"/>
            <a:chExt cx="6482872" cy="553998"/>
          </a:xfrm>
        </p:grpSpPr>
        <p:sp>
          <p:nvSpPr>
            <p:cNvPr id="9" name="圆角矩形 22"/>
            <p:cNvSpPr/>
            <p:nvPr/>
          </p:nvSpPr>
          <p:spPr bwMode="auto">
            <a:xfrm>
              <a:off x="1418430" y="1274003"/>
              <a:ext cx="6482872" cy="461929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圆角矩形 75"/>
            <p:cNvSpPr/>
            <p:nvPr/>
          </p:nvSpPr>
          <p:spPr bwMode="auto">
            <a:xfrm rot="10800000">
              <a:off x="1418430" y="1274003"/>
              <a:ext cx="617010" cy="461929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8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952500" y="2938463"/>
            <a:ext cx="7239000" cy="554037"/>
            <a:chOff x="1418430" y="1227968"/>
            <a:chExt cx="6482872" cy="553998"/>
          </a:xfrm>
        </p:grpSpPr>
        <p:sp>
          <p:nvSpPr>
            <p:cNvPr id="14" name="圆角矩形 22"/>
            <p:cNvSpPr/>
            <p:nvPr/>
          </p:nvSpPr>
          <p:spPr bwMode="auto">
            <a:xfrm>
              <a:off x="1418430" y="1274002"/>
              <a:ext cx="6482872" cy="461930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圆角矩形 75"/>
            <p:cNvSpPr/>
            <p:nvPr/>
          </p:nvSpPr>
          <p:spPr bwMode="auto">
            <a:xfrm rot="10800000">
              <a:off x="1418430" y="1274002"/>
              <a:ext cx="617010" cy="461930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4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952500" y="3654425"/>
            <a:ext cx="7239000" cy="554038"/>
            <a:chOff x="1418430" y="1227968"/>
            <a:chExt cx="6482872" cy="553998"/>
          </a:xfrm>
        </p:grpSpPr>
        <p:sp>
          <p:nvSpPr>
            <p:cNvPr id="19" name="圆角矩形 22"/>
            <p:cNvSpPr/>
            <p:nvPr/>
          </p:nvSpPr>
          <p:spPr bwMode="auto">
            <a:xfrm>
              <a:off x="1418430" y="1274003"/>
              <a:ext cx="6482872" cy="461929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圆角矩形 75"/>
            <p:cNvSpPr/>
            <p:nvPr/>
          </p:nvSpPr>
          <p:spPr bwMode="auto">
            <a:xfrm rot="10800000">
              <a:off x="1418430" y="1274003"/>
              <a:ext cx="617010" cy="461929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0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952500" y="1506538"/>
            <a:ext cx="7239000" cy="554037"/>
            <a:chOff x="1418430" y="1227968"/>
            <a:chExt cx="6482872" cy="553998"/>
          </a:xfrm>
        </p:grpSpPr>
        <p:sp>
          <p:nvSpPr>
            <p:cNvPr id="24" name="圆角矩形 22"/>
            <p:cNvSpPr/>
            <p:nvPr/>
          </p:nvSpPr>
          <p:spPr bwMode="auto">
            <a:xfrm>
              <a:off x="1418430" y="1274002"/>
              <a:ext cx="6482872" cy="461930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圆角矩形 75"/>
            <p:cNvSpPr/>
            <p:nvPr/>
          </p:nvSpPr>
          <p:spPr bwMode="auto">
            <a:xfrm rot="10800000">
              <a:off x="1418430" y="1274002"/>
              <a:ext cx="617010" cy="461930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6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0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9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xit" presetSubtype="54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7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952500" y="2581275"/>
            <a:ext cx="7239000" cy="552450"/>
            <a:chOff x="1418430" y="1227968"/>
            <a:chExt cx="6482872" cy="553998"/>
          </a:xfrm>
        </p:grpSpPr>
        <p:sp>
          <p:nvSpPr>
            <p:cNvPr id="4" name="圆角矩形 22"/>
            <p:cNvSpPr/>
            <p:nvPr/>
          </p:nvSpPr>
          <p:spPr bwMode="auto">
            <a:xfrm>
              <a:off x="1418430" y="1274135"/>
              <a:ext cx="6482872" cy="461665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75"/>
            <p:cNvSpPr/>
            <p:nvPr/>
          </p:nvSpPr>
          <p:spPr bwMode="auto">
            <a:xfrm rot="10800000">
              <a:off x="1418430" y="1274135"/>
              <a:ext cx="617010" cy="461665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17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946400" y="1460500"/>
            <a:ext cx="3165475" cy="3171825"/>
            <a:chOff x="2946877" y="1460743"/>
            <a:chExt cx="3164285" cy="3171734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083351" y="1597264"/>
              <a:ext cx="2894511" cy="28955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08" name="Freeform 7"/>
            <p:cNvSpPr/>
            <p:nvPr/>
          </p:nvSpPr>
          <p:spPr bwMode="auto">
            <a:xfrm>
              <a:off x="4530083" y="1672476"/>
              <a:ext cx="1490640" cy="1559799"/>
            </a:xfrm>
            <a:custGeom>
              <a:avLst/>
              <a:gdLst>
                <a:gd name="T0" fmla="*/ 0 w 593"/>
                <a:gd name="T1" fmla="*/ 2147483646 h 621"/>
                <a:gd name="T2" fmla="*/ 1156344499 w 593"/>
                <a:gd name="T3" fmla="*/ 0 h 621"/>
                <a:gd name="T4" fmla="*/ 2147483646 w 593"/>
                <a:gd name="T5" fmla="*/ 2147483646 h 621"/>
                <a:gd name="T6" fmla="*/ 0 w 593"/>
                <a:gd name="T7" fmla="*/ 2147483646 h 6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3" h="621">
                  <a:moveTo>
                    <a:pt x="0" y="546"/>
                  </a:moveTo>
                  <a:cubicBezTo>
                    <a:pt x="0" y="546"/>
                    <a:pt x="179" y="15"/>
                    <a:pt x="183" y="0"/>
                  </a:cubicBezTo>
                  <a:cubicBezTo>
                    <a:pt x="567" y="136"/>
                    <a:pt x="593" y="511"/>
                    <a:pt x="572" y="621"/>
                  </a:cubicBezTo>
                  <a:cubicBezTo>
                    <a:pt x="593" y="621"/>
                    <a:pt x="0" y="546"/>
                    <a:pt x="0" y="546"/>
                  </a:cubicBez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8"/>
            <p:cNvSpPr/>
            <p:nvPr/>
          </p:nvSpPr>
          <p:spPr bwMode="auto">
            <a:xfrm>
              <a:off x="3083067" y="3036502"/>
              <a:ext cx="1749188" cy="1595975"/>
            </a:xfrm>
            <a:custGeom>
              <a:avLst/>
              <a:gdLst>
                <a:gd name="T0" fmla="*/ 0 w 696"/>
                <a:gd name="T1" fmla="*/ 18950632 h 635"/>
                <a:gd name="T2" fmla="*/ 2147483646 w 696"/>
                <a:gd name="T3" fmla="*/ 18950632 h 635"/>
                <a:gd name="T4" fmla="*/ 2147483646 w 696"/>
                <a:gd name="T5" fmla="*/ 2147483646 h 635"/>
                <a:gd name="T6" fmla="*/ 0 w 696"/>
                <a:gd name="T7" fmla="*/ 18950632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6" h="635">
                  <a:moveTo>
                    <a:pt x="0" y="3"/>
                  </a:moveTo>
                  <a:cubicBezTo>
                    <a:pt x="16" y="0"/>
                    <a:pt x="576" y="3"/>
                    <a:pt x="576" y="3"/>
                  </a:cubicBezTo>
                  <a:cubicBezTo>
                    <a:pt x="576" y="3"/>
                    <a:pt x="693" y="553"/>
                    <a:pt x="696" y="566"/>
                  </a:cubicBezTo>
                  <a:cubicBezTo>
                    <a:pt x="428" y="635"/>
                    <a:pt x="7" y="444"/>
                    <a:pt x="0" y="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9"/>
            <p:cNvSpPr>
              <a:spLocks noEditPoints="1"/>
            </p:cNvSpPr>
            <p:nvPr/>
          </p:nvSpPr>
          <p:spPr bwMode="auto">
            <a:xfrm>
              <a:off x="3404390" y="1916128"/>
              <a:ext cx="2254580" cy="2253516"/>
            </a:xfrm>
            <a:custGeom>
              <a:avLst/>
              <a:gdLst>
                <a:gd name="T0" fmla="*/ 0 w 897"/>
                <a:gd name="T1" fmla="*/ 2147483646 h 897"/>
                <a:gd name="T2" fmla="*/ 2147483646 w 897"/>
                <a:gd name="T3" fmla="*/ 0 h 897"/>
                <a:gd name="T4" fmla="*/ 2147483646 w 897"/>
                <a:gd name="T5" fmla="*/ 2147483646 h 897"/>
                <a:gd name="T6" fmla="*/ 2147483646 w 897"/>
                <a:gd name="T7" fmla="*/ 2147483646 h 897"/>
                <a:gd name="T8" fmla="*/ 0 w 897"/>
                <a:gd name="T9" fmla="*/ 2147483646 h 897"/>
                <a:gd name="T10" fmla="*/ 322193809 w 897"/>
                <a:gd name="T11" fmla="*/ 2147483646 h 897"/>
                <a:gd name="T12" fmla="*/ 2147483646 w 897"/>
                <a:gd name="T13" fmla="*/ 2147483646 h 897"/>
                <a:gd name="T14" fmla="*/ 2147483646 w 897"/>
                <a:gd name="T15" fmla="*/ 2147483646 h 897"/>
                <a:gd name="T16" fmla="*/ 2147483646 w 897"/>
                <a:gd name="T17" fmla="*/ 328201869 h 897"/>
                <a:gd name="T18" fmla="*/ 322193809 w 897"/>
                <a:gd name="T19" fmla="*/ 2147483646 h 8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7" h="897">
                  <a:moveTo>
                    <a:pt x="0" y="449"/>
                  </a:moveTo>
                  <a:cubicBezTo>
                    <a:pt x="0" y="201"/>
                    <a:pt x="201" y="0"/>
                    <a:pt x="448" y="0"/>
                  </a:cubicBezTo>
                  <a:cubicBezTo>
                    <a:pt x="696" y="0"/>
                    <a:pt x="897" y="201"/>
                    <a:pt x="897" y="449"/>
                  </a:cubicBezTo>
                  <a:cubicBezTo>
                    <a:pt x="897" y="697"/>
                    <a:pt x="696" y="897"/>
                    <a:pt x="448" y="897"/>
                  </a:cubicBezTo>
                  <a:cubicBezTo>
                    <a:pt x="201" y="897"/>
                    <a:pt x="0" y="697"/>
                    <a:pt x="0" y="449"/>
                  </a:cubicBezTo>
                  <a:moveTo>
                    <a:pt x="51" y="449"/>
                  </a:moveTo>
                  <a:cubicBezTo>
                    <a:pt x="51" y="668"/>
                    <a:pt x="229" y="845"/>
                    <a:pt x="448" y="845"/>
                  </a:cubicBezTo>
                  <a:cubicBezTo>
                    <a:pt x="668" y="845"/>
                    <a:pt x="845" y="668"/>
                    <a:pt x="845" y="449"/>
                  </a:cubicBezTo>
                  <a:cubicBezTo>
                    <a:pt x="845" y="230"/>
                    <a:pt x="668" y="52"/>
                    <a:pt x="448" y="52"/>
                  </a:cubicBezTo>
                  <a:cubicBezTo>
                    <a:pt x="229" y="52"/>
                    <a:pt x="51" y="230"/>
                    <a:pt x="51" y="4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946877" y="1460743"/>
              <a:ext cx="3164285" cy="3163797"/>
            </a:xfrm>
            <a:custGeom>
              <a:avLst/>
              <a:gdLst>
                <a:gd name="T0" fmla="*/ 1259 w 1259"/>
                <a:gd name="T1" fmla="*/ 630 h 1259"/>
                <a:gd name="T2" fmla="*/ 629 w 1259"/>
                <a:gd name="T3" fmla="*/ 1259 h 1259"/>
                <a:gd name="T4" fmla="*/ 0 w 1259"/>
                <a:gd name="T5" fmla="*/ 630 h 1259"/>
                <a:gd name="T6" fmla="*/ 629 w 1259"/>
                <a:gd name="T7" fmla="*/ 0 h 1259"/>
                <a:gd name="T8" fmla="*/ 1259 w 1259"/>
                <a:gd name="T9" fmla="*/ 630 h 1259"/>
                <a:gd name="T10" fmla="*/ 630 w 1259"/>
                <a:gd name="T11" fmla="*/ 11 h 1259"/>
                <a:gd name="T12" fmla="*/ 13 w 1259"/>
                <a:gd name="T13" fmla="*/ 629 h 1259"/>
                <a:gd name="T14" fmla="*/ 630 w 1259"/>
                <a:gd name="T15" fmla="*/ 1246 h 1259"/>
                <a:gd name="T16" fmla="*/ 1248 w 1259"/>
                <a:gd name="T17" fmla="*/ 629 h 1259"/>
                <a:gd name="T18" fmla="*/ 630 w 1259"/>
                <a:gd name="T19" fmla="*/ 11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59">
                  <a:moveTo>
                    <a:pt x="1259" y="630"/>
                  </a:moveTo>
                  <a:cubicBezTo>
                    <a:pt x="1259" y="977"/>
                    <a:pt x="977" y="1259"/>
                    <a:pt x="629" y="1259"/>
                  </a:cubicBezTo>
                  <a:cubicBezTo>
                    <a:pt x="282" y="1259"/>
                    <a:pt x="0" y="977"/>
                    <a:pt x="0" y="630"/>
                  </a:cubicBezTo>
                  <a:cubicBezTo>
                    <a:pt x="0" y="282"/>
                    <a:pt x="282" y="0"/>
                    <a:pt x="629" y="0"/>
                  </a:cubicBezTo>
                  <a:cubicBezTo>
                    <a:pt x="977" y="0"/>
                    <a:pt x="1259" y="282"/>
                    <a:pt x="1259" y="630"/>
                  </a:cubicBezTo>
                  <a:close/>
                  <a:moveTo>
                    <a:pt x="630" y="11"/>
                  </a:moveTo>
                  <a:cubicBezTo>
                    <a:pt x="289" y="11"/>
                    <a:pt x="13" y="288"/>
                    <a:pt x="13" y="629"/>
                  </a:cubicBezTo>
                  <a:cubicBezTo>
                    <a:pt x="13" y="970"/>
                    <a:pt x="289" y="1246"/>
                    <a:pt x="630" y="1246"/>
                  </a:cubicBezTo>
                  <a:cubicBezTo>
                    <a:pt x="971" y="1246"/>
                    <a:pt x="1248" y="970"/>
                    <a:pt x="1248" y="629"/>
                  </a:cubicBezTo>
                  <a:cubicBezTo>
                    <a:pt x="1248" y="288"/>
                    <a:pt x="971" y="11"/>
                    <a:pt x="630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12" name="Freeform 13"/>
            <p:cNvSpPr/>
            <p:nvPr/>
          </p:nvSpPr>
          <p:spPr bwMode="auto">
            <a:xfrm>
              <a:off x="3080939" y="1794834"/>
              <a:ext cx="863954" cy="1249116"/>
            </a:xfrm>
            <a:custGeom>
              <a:avLst/>
              <a:gdLst>
                <a:gd name="T0" fmla="*/ 1810282498 w 344"/>
                <a:gd name="T1" fmla="*/ 0 h 497"/>
                <a:gd name="T2" fmla="*/ 2147483646 w 344"/>
                <a:gd name="T3" fmla="*/ 720109091 h 497"/>
                <a:gd name="T4" fmla="*/ 813681421 w 344"/>
                <a:gd name="T5" fmla="*/ 2147483646 h 497"/>
                <a:gd name="T6" fmla="*/ 6306362 w 344"/>
                <a:gd name="T7" fmla="*/ 2147483646 h 497"/>
                <a:gd name="T8" fmla="*/ 1810282498 w 344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4" h="497">
                  <a:moveTo>
                    <a:pt x="287" y="0"/>
                  </a:moveTo>
                  <a:cubicBezTo>
                    <a:pt x="290" y="6"/>
                    <a:pt x="344" y="114"/>
                    <a:pt x="344" y="114"/>
                  </a:cubicBezTo>
                  <a:cubicBezTo>
                    <a:pt x="344" y="114"/>
                    <a:pt x="131" y="229"/>
                    <a:pt x="129" y="496"/>
                  </a:cubicBezTo>
                  <a:cubicBezTo>
                    <a:pt x="118" y="496"/>
                    <a:pt x="18" y="496"/>
                    <a:pt x="1" y="497"/>
                  </a:cubicBezTo>
                  <a:cubicBezTo>
                    <a:pt x="0" y="398"/>
                    <a:pt x="32" y="151"/>
                    <a:pt x="287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14"/>
            <p:cNvSpPr/>
            <p:nvPr/>
          </p:nvSpPr>
          <p:spPr bwMode="auto">
            <a:xfrm>
              <a:off x="4766288" y="3187588"/>
              <a:ext cx="1201237" cy="1271460"/>
            </a:xfrm>
            <a:custGeom>
              <a:avLst/>
              <a:gdLst>
                <a:gd name="T0" fmla="*/ 2147483646 w 478"/>
                <a:gd name="T1" fmla="*/ 113652442 h 506"/>
                <a:gd name="T2" fmla="*/ 164200051 w 478"/>
                <a:gd name="T3" fmla="*/ 2147483646 h 506"/>
                <a:gd name="T4" fmla="*/ 0 w 478"/>
                <a:gd name="T5" fmla="*/ 2147483646 h 506"/>
                <a:gd name="T6" fmla="*/ 2147483646 w 478"/>
                <a:gd name="T7" fmla="*/ 0 h 506"/>
                <a:gd name="T8" fmla="*/ 2147483646 w 478"/>
                <a:gd name="T9" fmla="*/ 113652442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506">
                  <a:moveTo>
                    <a:pt x="478" y="18"/>
                  </a:moveTo>
                  <a:cubicBezTo>
                    <a:pt x="468" y="73"/>
                    <a:pt x="415" y="415"/>
                    <a:pt x="26" y="506"/>
                  </a:cubicBezTo>
                  <a:cubicBezTo>
                    <a:pt x="24" y="494"/>
                    <a:pt x="4" y="403"/>
                    <a:pt x="0" y="382"/>
                  </a:cubicBezTo>
                  <a:cubicBezTo>
                    <a:pt x="125" y="356"/>
                    <a:pt x="317" y="245"/>
                    <a:pt x="351" y="0"/>
                  </a:cubicBezTo>
                  <a:cubicBezTo>
                    <a:pt x="363" y="2"/>
                    <a:pt x="465" y="15"/>
                    <a:pt x="478" y="18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619250" y="1295400"/>
            <a:ext cx="2224088" cy="673100"/>
            <a:chOff x="911779" y="2276872"/>
            <a:chExt cx="2732501" cy="815982"/>
          </a:xfrm>
        </p:grpSpPr>
        <p:sp>
          <p:nvSpPr>
            <p:cNvPr id="17" name="任意多边形 16"/>
            <p:cNvSpPr/>
            <p:nvPr/>
          </p:nvSpPr>
          <p:spPr>
            <a:xfrm flipH="1">
              <a:off x="1003448" y="2348079"/>
              <a:ext cx="2397032" cy="602363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11779" y="2276872"/>
              <a:ext cx="144329" cy="1443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64313" y="3012026"/>
              <a:ext cx="79967" cy="80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156200" y="1274763"/>
            <a:ext cx="2224088" cy="671512"/>
            <a:chOff x="5386838" y="2278028"/>
            <a:chExt cx="2569538" cy="774630"/>
          </a:xfrm>
        </p:grpSpPr>
        <p:sp>
          <p:nvSpPr>
            <p:cNvPr id="7199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537232" y="2349447"/>
              <a:ext cx="2270583" cy="600659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11484" y="2278028"/>
              <a:ext cx="144892" cy="144670"/>
            </a:xfrm>
            <a:prstGeom prst="ellipse">
              <a:avLst/>
            </a:prstGeom>
            <a:solidFill>
              <a:srgbClr val="263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386838" y="2972082"/>
              <a:ext cx="80699" cy="80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113338" y="4092575"/>
            <a:ext cx="2266950" cy="674688"/>
            <a:chOff x="5457881" y="5461817"/>
            <a:chExt cx="2498495" cy="834318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5457881" y="5461817"/>
              <a:ext cx="2349775" cy="77542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7812905" y="6152828"/>
              <a:ext cx="143471" cy="143307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498122" y="5463781"/>
              <a:ext cx="80484" cy="804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1619250" y="4113213"/>
            <a:ext cx="2244725" cy="677862"/>
            <a:chOff x="899542" y="5367086"/>
            <a:chExt cx="2587312" cy="929049"/>
          </a:xfrm>
        </p:grpSpPr>
        <p:sp>
          <p:nvSpPr>
            <p:cNvPr id="31" name="任意多边形 30"/>
            <p:cNvSpPr/>
            <p:nvPr/>
          </p:nvSpPr>
          <p:spPr>
            <a:xfrm flipH="1" flipV="1">
              <a:off x="1002010" y="5406250"/>
              <a:ext cx="2398845" cy="83114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99542" y="6152535"/>
              <a:ext cx="144553" cy="14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406344" y="5367086"/>
              <a:ext cx="80510" cy="805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1116013" y="1460500"/>
            <a:ext cx="1476375" cy="1249363"/>
            <a:chOff x="638632" y="2492896"/>
            <a:chExt cx="1701120" cy="1440160"/>
          </a:xfrm>
        </p:grpSpPr>
        <p:sp>
          <p:nvSpPr>
            <p:cNvPr id="35" name="圆角矩形 34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755698" y="2608183"/>
              <a:ext cx="71337" cy="1209587"/>
            </a:xfrm>
            <a:prstGeom prst="roundRect">
              <a:avLst>
                <a:gd name="adj" fmla="val 4007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92" name="TextBox 36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6489700" y="1460500"/>
            <a:ext cx="1474788" cy="1249363"/>
            <a:chOff x="6831320" y="2492896"/>
            <a:chExt cx="1701120" cy="1440160"/>
          </a:xfrm>
        </p:grpSpPr>
        <p:sp>
          <p:nvSpPr>
            <p:cNvPr id="39" name="圆角矩形 38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352989" y="2608183"/>
              <a:ext cx="71413" cy="1209587"/>
            </a:xfrm>
            <a:prstGeom prst="roundRect">
              <a:avLst>
                <a:gd name="adj" fmla="val 40073"/>
              </a:avLst>
            </a:prstGeom>
            <a:solidFill>
              <a:srgbClr val="263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9" name="TextBox 40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6551613" y="3363913"/>
            <a:ext cx="1476375" cy="1249362"/>
            <a:chOff x="6903328" y="4687202"/>
            <a:chExt cx="1701120" cy="1440160"/>
          </a:xfrm>
        </p:grpSpPr>
        <p:sp>
          <p:nvSpPr>
            <p:cNvPr id="43" name="圆角矩形 42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388607" y="4802487"/>
              <a:ext cx="71337" cy="1209589"/>
            </a:xfrm>
            <a:prstGeom prst="roundRect">
              <a:avLst>
                <a:gd name="adj" fmla="val 40073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6" name="TextBox 44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1116013" y="3363913"/>
            <a:ext cx="1476375" cy="1249362"/>
            <a:chOff x="638632" y="4687202"/>
            <a:chExt cx="1701120" cy="1440160"/>
          </a:xfrm>
        </p:grpSpPr>
        <p:sp>
          <p:nvSpPr>
            <p:cNvPr id="47" name="圆角矩形 46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55698" y="4800658"/>
              <a:ext cx="71337" cy="1211418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3" name="TextBox 48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762125" y="1319213"/>
            <a:ext cx="5619750" cy="3403600"/>
            <a:chOff x="1617141" y="1183855"/>
            <a:chExt cx="5619155" cy="3404119"/>
          </a:xfrm>
        </p:grpSpPr>
        <p:grpSp>
          <p:nvGrpSpPr>
            <p:cNvPr id="8240" name="组合 4"/>
            <p:cNvGrpSpPr/>
            <p:nvPr/>
          </p:nvGrpSpPr>
          <p:grpSpPr bwMode="auto">
            <a:xfrm>
              <a:off x="1907704" y="1700155"/>
              <a:ext cx="5184576" cy="2366829"/>
              <a:chOff x="2051720" y="1647890"/>
              <a:chExt cx="5184576" cy="2366829"/>
            </a:xfrm>
          </p:grpSpPr>
          <p:cxnSp>
            <p:nvCxnSpPr>
              <p:cNvPr id="223" name="直接连接符 222"/>
              <p:cNvCxnSpPr/>
              <p:nvPr/>
            </p:nvCxnSpPr>
            <p:spPr>
              <a:xfrm>
                <a:off x="2051639" y="4014930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2051639" y="3225822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>
                <a:off x="2051639" y="2436714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>
                <a:off x="2051639" y="1647606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箭头连接符 5"/>
            <p:cNvCxnSpPr/>
            <p:nvPr/>
          </p:nvCxnSpPr>
          <p:spPr>
            <a:xfrm flipV="1">
              <a:off x="2196518" y="1183855"/>
              <a:ext cx="0" cy="28801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2196518" y="4064019"/>
              <a:ext cx="5039778" cy="317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80891" y="1326759"/>
              <a:ext cx="3276410" cy="272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44" name="组合 8"/>
            <p:cNvGrpSpPr/>
            <p:nvPr/>
          </p:nvGrpSpPr>
          <p:grpSpPr bwMode="auto">
            <a:xfrm>
              <a:off x="5689264" y="1319961"/>
              <a:ext cx="865819" cy="2734308"/>
              <a:chOff x="5689264" y="1267696"/>
              <a:chExt cx="865819" cy="2734308"/>
            </a:xfrm>
          </p:grpSpPr>
          <p:grpSp>
            <p:nvGrpSpPr>
              <p:cNvPr id="8412" name="组合 176"/>
              <p:cNvGrpSpPr/>
              <p:nvPr/>
            </p:nvGrpSpPr>
            <p:grpSpPr bwMode="auto">
              <a:xfrm>
                <a:off x="5757657" y="1267696"/>
                <a:ext cx="686551" cy="2734308"/>
                <a:chOff x="5001620" y="1692898"/>
                <a:chExt cx="686551" cy="2734308"/>
              </a:xfrm>
            </p:grpSpPr>
            <p:sp>
              <p:nvSpPr>
                <p:cNvPr id="8414" name="Freeform 148"/>
                <p:cNvSpPr/>
                <p:nvPr/>
              </p:nvSpPr>
              <p:spPr bwMode="auto">
                <a:xfrm>
                  <a:off x="5013515" y="1742180"/>
                  <a:ext cx="674655" cy="698447"/>
                </a:xfrm>
                <a:custGeom>
                  <a:avLst/>
                  <a:gdLst>
                    <a:gd name="T0" fmla="*/ 0 w 110"/>
                    <a:gd name="T1" fmla="*/ 150147725 h 114"/>
                    <a:gd name="T2" fmla="*/ 112851382 w 110"/>
                    <a:gd name="T3" fmla="*/ 0 h 114"/>
                    <a:gd name="T4" fmla="*/ 2147483646 w 110"/>
                    <a:gd name="T5" fmla="*/ 2147483646 h 114"/>
                    <a:gd name="T6" fmla="*/ 2147483646 w 110"/>
                    <a:gd name="T7" fmla="*/ 2147483646 h 114"/>
                    <a:gd name="T8" fmla="*/ 0 w 110"/>
                    <a:gd name="T9" fmla="*/ 150147725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0" h="114">
                      <a:moveTo>
                        <a:pt x="0" y="4"/>
                      </a:moveTo>
                      <a:cubicBezTo>
                        <a:pt x="1" y="3"/>
                        <a:pt x="1" y="1"/>
                        <a:pt x="3" y="0"/>
                      </a:cubicBezTo>
                      <a:cubicBezTo>
                        <a:pt x="110" y="107"/>
                        <a:pt x="110" y="107"/>
                        <a:pt x="110" y="107"/>
                      </a:cubicBezTo>
                      <a:cubicBezTo>
                        <a:pt x="110" y="114"/>
                        <a:pt x="110" y="114"/>
                        <a:pt x="110" y="114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5" name="Freeform 149"/>
                <p:cNvSpPr/>
                <p:nvPr/>
              </p:nvSpPr>
              <p:spPr bwMode="auto">
                <a:xfrm>
                  <a:off x="5001620" y="2471216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78264062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8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6" name="Freeform 150"/>
                <p:cNvSpPr/>
                <p:nvPr/>
              </p:nvSpPr>
              <p:spPr bwMode="auto">
                <a:xfrm>
                  <a:off x="5001620" y="4304850"/>
                  <a:ext cx="122356" cy="122356"/>
                </a:xfrm>
                <a:custGeom>
                  <a:avLst/>
                  <a:gdLst>
                    <a:gd name="T0" fmla="*/ 0 w 72"/>
                    <a:gd name="T1" fmla="*/ 75085799 h 72"/>
                    <a:gd name="T2" fmla="*/ 0 w 72"/>
                    <a:gd name="T3" fmla="*/ 0 h 72"/>
                    <a:gd name="T4" fmla="*/ 207930427 w 72"/>
                    <a:gd name="T5" fmla="*/ 207930427 h 72"/>
                    <a:gd name="T6" fmla="*/ 135731890 w 72"/>
                    <a:gd name="T7" fmla="*/ 207930427 h 72"/>
                    <a:gd name="T8" fmla="*/ 0 w 72"/>
                    <a:gd name="T9" fmla="*/ 75085799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72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72" y="72"/>
                      </a:lnTo>
                      <a:lnTo>
                        <a:pt x="47" y="7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7" name="Freeform 151"/>
                <p:cNvSpPr/>
                <p:nvPr/>
              </p:nvSpPr>
              <p:spPr bwMode="auto">
                <a:xfrm>
                  <a:off x="5001620" y="1791462"/>
                  <a:ext cx="686551" cy="729036"/>
                </a:xfrm>
                <a:custGeom>
                  <a:avLst/>
                  <a:gdLst>
                    <a:gd name="T0" fmla="*/ 0 w 112"/>
                    <a:gd name="T1" fmla="*/ 262722520 h 119"/>
                    <a:gd name="T2" fmla="*/ 0 w 112"/>
                    <a:gd name="T3" fmla="*/ 187662443 h 119"/>
                    <a:gd name="T4" fmla="*/ 37576407 w 112"/>
                    <a:gd name="T5" fmla="*/ 0 h 119"/>
                    <a:gd name="T6" fmla="*/ 2147483646 w 112"/>
                    <a:gd name="T7" fmla="*/ 2147483646 h 119"/>
                    <a:gd name="T8" fmla="*/ 2147483646 w 112"/>
                    <a:gd name="T9" fmla="*/ 2147483646 h 119"/>
                    <a:gd name="T10" fmla="*/ 0 w 112"/>
                    <a:gd name="T11" fmla="*/ 262722520 h 1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2" h="119">
                      <a:moveTo>
                        <a:pt x="0" y="7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3"/>
                        <a:pt x="0" y="2"/>
                        <a:pt x="1" y="0"/>
                      </a:cubicBezTo>
                      <a:cubicBezTo>
                        <a:pt x="112" y="112"/>
                        <a:pt x="112" y="112"/>
                        <a:pt x="112" y="112"/>
                      </a:cubicBezTo>
                      <a:cubicBezTo>
                        <a:pt x="112" y="119"/>
                        <a:pt x="112" y="119"/>
                        <a:pt x="112" y="119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8" name="Freeform 152"/>
                <p:cNvSpPr/>
                <p:nvPr/>
              </p:nvSpPr>
              <p:spPr bwMode="auto">
                <a:xfrm>
                  <a:off x="5001620" y="1864536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9" name="Freeform 153"/>
                <p:cNvSpPr/>
                <p:nvPr/>
              </p:nvSpPr>
              <p:spPr bwMode="auto">
                <a:xfrm>
                  <a:off x="5001620" y="1939309"/>
                  <a:ext cx="686551" cy="735833"/>
                </a:xfrm>
                <a:custGeom>
                  <a:avLst/>
                  <a:gdLst>
                    <a:gd name="T0" fmla="*/ 0 w 404"/>
                    <a:gd name="T1" fmla="*/ 80861759 h 433"/>
                    <a:gd name="T2" fmla="*/ 0 w 404"/>
                    <a:gd name="T3" fmla="*/ 0 h 433"/>
                    <a:gd name="T4" fmla="*/ 1166713553 w 404"/>
                    <a:gd name="T5" fmla="*/ 1175376810 h 433"/>
                    <a:gd name="T6" fmla="*/ 1166713553 w 404"/>
                    <a:gd name="T7" fmla="*/ 1250462365 h 433"/>
                    <a:gd name="T8" fmla="*/ 0 w 404"/>
                    <a:gd name="T9" fmla="*/ 80861759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04" y="407"/>
                      </a:lnTo>
                      <a:lnTo>
                        <a:pt x="404" y="4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0" name="Freeform 154"/>
                <p:cNvSpPr/>
                <p:nvPr/>
              </p:nvSpPr>
              <p:spPr bwMode="auto">
                <a:xfrm>
                  <a:off x="5001620" y="2398142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1" name="Freeform 155"/>
                <p:cNvSpPr/>
                <p:nvPr/>
              </p:nvSpPr>
              <p:spPr bwMode="auto">
                <a:xfrm>
                  <a:off x="5001620" y="2325069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2" name="Freeform 156"/>
                <p:cNvSpPr/>
                <p:nvPr/>
              </p:nvSpPr>
              <p:spPr bwMode="auto">
                <a:xfrm>
                  <a:off x="5001620" y="2172124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3" name="Freeform 157"/>
                <p:cNvSpPr/>
                <p:nvPr/>
              </p:nvSpPr>
              <p:spPr bwMode="auto">
                <a:xfrm>
                  <a:off x="5001620" y="2245198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4" name="Freeform 158"/>
                <p:cNvSpPr/>
                <p:nvPr/>
              </p:nvSpPr>
              <p:spPr bwMode="auto">
                <a:xfrm>
                  <a:off x="5001620" y="2017480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9600846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5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5" name="Freeform 159"/>
                <p:cNvSpPr/>
                <p:nvPr/>
              </p:nvSpPr>
              <p:spPr bwMode="auto">
                <a:xfrm>
                  <a:off x="5241233" y="1692898"/>
                  <a:ext cx="446938" cy="448637"/>
                </a:xfrm>
                <a:custGeom>
                  <a:avLst/>
                  <a:gdLst>
                    <a:gd name="T0" fmla="*/ 0 w 263"/>
                    <a:gd name="T1" fmla="*/ 0 h 264"/>
                    <a:gd name="T2" fmla="*/ 72198331 w 263"/>
                    <a:gd name="T3" fmla="*/ 0 h 264"/>
                    <a:gd name="T4" fmla="*/ 759519300 w 263"/>
                    <a:gd name="T5" fmla="*/ 687320381 h 264"/>
                    <a:gd name="T6" fmla="*/ 759519300 w 263"/>
                    <a:gd name="T7" fmla="*/ 739302795 h 264"/>
                    <a:gd name="T8" fmla="*/ 759519300 w 263"/>
                    <a:gd name="T9" fmla="*/ 762405901 h 264"/>
                    <a:gd name="T10" fmla="*/ 0 w 263"/>
                    <a:gd name="T11" fmla="*/ 0 h 2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3" h="264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63" y="238"/>
                      </a:lnTo>
                      <a:lnTo>
                        <a:pt x="263" y="256"/>
                      </a:lnTo>
                      <a:lnTo>
                        <a:pt x="263" y="2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6" name="Freeform 160"/>
                <p:cNvSpPr/>
                <p:nvPr/>
              </p:nvSpPr>
              <p:spPr bwMode="auto">
                <a:xfrm>
                  <a:off x="5467251" y="1692898"/>
                  <a:ext cx="220920" cy="214122"/>
                </a:xfrm>
                <a:custGeom>
                  <a:avLst/>
                  <a:gdLst>
                    <a:gd name="T0" fmla="*/ 0 w 130"/>
                    <a:gd name="T1" fmla="*/ 0 h 126"/>
                    <a:gd name="T2" fmla="*/ 75085610 w 130"/>
                    <a:gd name="T3" fmla="*/ 0 h 126"/>
                    <a:gd name="T4" fmla="*/ 375428049 w 130"/>
                    <a:gd name="T5" fmla="*/ 291676649 h 126"/>
                    <a:gd name="T6" fmla="*/ 375428049 w 130"/>
                    <a:gd name="T7" fmla="*/ 363874848 h 126"/>
                    <a:gd name="T8" fmla="*/ 0 w 130"/>
                    <a:gd name="T9" fmla="*/ 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26">
                      <a:moveTo>
                        <a:pt x="0" y="0"/>
                      </a:moveTo>
                      <a:lnTo>
                        <a:pt x="26" y="0"/>
                      </a:lnTo>
                      <a:lnTo>
                        <a:pt x="130" y="101"/>
                      </a:lnTo>
                      <a:lnTo>
                        <a:pt x="130" y="1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7" name="Freeform 161"/>
                <p:cNvSpPr/>
                <p:nvPr/>
              </p:nvSpPr>
              <p:spPr bwMode="auto">
                <a:xfrm>
                  <a:off x="5547122" y="1692898"/>
                  <a:ext cx="141049" cy="141049"/>
                </a:xfrm>
                <a:custGeom>
                  <a:avLst/>
                  <a:gdLst>
                    <a:gd name="T0" fmla="*/ 0 w 83"/>
                    <a:gd name="T1" fmla="*/ 0 h 83"/>
                    <a:gd name="T2" fmla="*/ 20215890 w 83"/>
                    <a:gd name="T3" fmla="*/ 0 h 83"/>
                    <a:gd name="T4" fmla="*/ 72198395 w 83"/>
                    <a:gd name="T5" fmla="*/ 0 h 83"/>
                    <a:gd name="T6" fmla="*/ 239696631 w 83"/>
                    <a:gd name="T7" fmla="*/ 167498237 h 83"/>
                    <a:gd name="T8" fmla="*/ 239696631 w 83"/>
                    <a:gd name="T9" fmla="*/ 219480741 h 83"/>
                    <a:gd name="T10" fmla="*/ 239696631 w 83"/>
                    <a:gd name="T11" fmla="*/ 239696631 h 83"/>
                    <a:gd name="T12" fmla="*/ 0 w 83"/>
                    <a:gd name="T13" fmla="*/ 0 h 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83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25" y="0"/>
                      </a:lnTo>
                      <a:lnTo>
                        <a:pt x="83" y="58"/>
                      </a:lnTo>
                      <a:lnTo>
                        <a:pt x="83" y="76"/>
                      </a:lnTo>
                      <a:lnTo>
                        <a:pt x="83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8" name="Freeform 162"/>
                <p:cNvSpPr/>
                <p:nvPr/>
              </p:nvSpPr>
              <p:spPr bwMode="auto">
                <a:xfrm>
                  <a:off x="5001620" y="3545226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0249100 h 429"/>
                    <a:gd name="T8" fmla="*/ 1166713553 w 404"/>
                    <a:gd name="T9" fmla="*/ 1238912562 h 429"/>
                    <a:gd name="T10" fmla="*/ 0 w 404"/>
                    <a:gd name="T11" fmla="*/ 72198355 h 4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6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9" name="Freeform 163"/>
                <p:cNvSpPr/>
                <p:nvPr/>
              </p:nvSpPr>
              <p:spPr bwMode="auto">
                <a:xfrm>
                  <a:off x="5001620" y="3392281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186930086 h 429"/>
                    <a:gd name="T8" fmla="*/ 1166713553 w 404"/>
                    <a:gd name="T9" fmla="*/ 1238912562 h 429"/>
                    <a:gd name="T10" fmla="*/ 0 w 404"/>
                    <a:gd name="T11" fmla="*/ 72198355 h 4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11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0" name="Freeform 164"/>
                <p:cNvSpPr/>
                <p:nvPr/>
              </p:nvSpPr>
              <p:spPr bwMode="auto">
                <a:xfrm>
                  <a:off x="5394177" y="1692898"/>
                  <a:ext cx="293993" cy="293993"/>
                </a:xfrm>
                <a:custGeom>
                  <a:avLst/>
                  <a:gdLst>
                    <a:gd name="T0" fmla="*/ 0 w 173"/>
                    <a:gd name="T1" fmla="*/ 0 h 173"/>
                    <a:gd name="T2" fmla="*/ 72198223 w 173"/>
                    <a:gd name="T3" fmla="*/ 0 h 173"/>
                    <a:gd name="T4" fmla="*/ 499606266 w 173"/>
                    <a:gd name="T5" fmla="*/ 427408043 h 173"/>
                    <a:gd name="T6" fmla="*/ 499606266 w 173"/>
                    <a:gd name="T7" fmla="*/ 499606266 h 173"/>
                    <a:gd name="T8" fmla="*/ 0 w 173"/>
                    <a:gd name="T9" fmla="*/ 0 h 1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173" y="148"/>
                      </a:lnTo>
                      <a:lnTo>
                        <a:pt x="173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1" name="Freeform 165"/>
                <p:cNvSpPr/>
                <p:nvPr/>
              </p:nvSpPr>
              <p:spPr bwMode="auto">
                <a:xfrm>
                  <a:off x="5093386" y="1692898"/>
                  <a:ext cx="594784" cy="601582"/>
                </a:xfrm>
                <a:custGeom>
                  <a:avLst/>
                  <a:gdLst>
                    <a:gd name="T0" fmla="*/ 0 w 97"/>
                    <a:gd name="T1" fmla="*/ 37684815 h 98"/>
                    <a:gd name="T2" fmla="*/ 225594826 w 97"/>
                    <a:gd name="T3" fmla="*/ 0 h 98"/>
                    <a:gd name="T4" fmla="*/ 2147483646 w 97"/>
                    <a:gd name="T5" fmla="*/ 2147483646 h 98"/>
                    <a:gd name="T6" fmla="*/ 2147483646 w 97"/>
                    <a:gd name="T7" fmla="*/ 2147483646 h 98"/>
                    <a:gd name="T8" fmla="*/ 0 w 97"/>
                    <a:gd name="T9" fmla="*/ 37684815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7" h="98">
                      <a:moveTo>
                        <a:pt x="0" y="1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cubicBezTo>
                        <a:pt x="97" y="98"/>
                        <a:pt x="97" y="98"/>
                        <a:pt x="97" y="9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2" name="Freeform 166"/>
                <p:cNvSpPr/>
                <p:nvPr/>
              </p:nvSpPr>
              <p:spPr bwMode="auto">
                <a:xfrm>
                  <a:off x="5044104" y="1704794"/>
                  <a:ext cx="644066" cy="662760"/>
                </a:xfrm>
                <a:custGeom>
                  <a:avLst/>
                  <a:gdLst>
                    <a:gd name="T0" fmla="*/ 0 w 105"/>
                    <a:gd name="T1" fmla="*/ 112976033 h 108"/>
                    <a:gd name="T2" fmla="*/ 150502889 w 105"/>
                    <a:gd name="T3" fmla="*/ 0 h 108"/>
                    <a:gd name="T4" fmla="*/ 2147483646 w 105"/>
                    <a:gd name="T5" fmla="*/ 2147483646 h 108"/>
                    <a:gd name="T6" fmla="*/ 2147483646 w 105"/>
                    <a:gd name="T7" fmla="*/ 2147483646 h 108"/>
                    <a:gd name="T8" fmla="*/ 0 w 105"/>
                    <a:gd name="T9" fmla="*/ 112976033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5" h="108">
                      <a:moveTo>
                        <a:pt x="0" y="3"/>
                      </a:move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105" y="101"/>
                        <a:pt x="105" y="101"/>
                        <a:pt x="105" y="101"/>
                      </a:cubicBezTo>
                      <a:cubicBezTo>
                        <a:pt x="105" y="108"/>
                        <a:pt x="105" y="108"/>
                        <a:pt x="105" y="108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3" name="Freeform 167"/>
                <p:cNvSpPr/>
                <p:nvPr/>
              </p:nvSpPr>
              <p:spPr bwMode="auto">
                <a:xfrm>
                  <a:off x="5161362" y="1692898"/>
                  <a:ext cx="526809" cy="521711"/>
                </a:xfrm>
                <a:custGeom>
                  <a:avLst/>
                  <a:gdLst>
                    <a:gd name="T0" fmla="*/ 0 w 310"/>
                    <a:gd name="T1" fmla="*/ 0 h 307"/>
                    <a:gd name="T2" fmla="*/ 83749036 w 310"/>
                    <a:gd name="T3" fmla="*/ 0 h 307"/>
                    <a:gd name="T4" fmla="*/ 895250718 w 310"/>
                    <a:gd name="T5" fmla="*/ 814389172 h 307"/>
                    <a:gd name="T6" fmla="*/ 895250718 w 310"/>
                    <a:gd name="T7" fmla="*/ 886587516 h 307"/>
                    <a:gd name="T8" fmla="*/ 0 w 310"/>
                    <a:gd name="T9" fmla="*/ 0 h 3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0" h="307">
                      <a:moveTo>
                        <a:pt x="0" y="0"/>
                      </a:moveTo>
                      <a:lnTo>
                        <a:pt x="29" y="0"/>
                      </a:lnTo>
                      <a:lnTo>
                        <a:pt x="310" y="282"/>
                      </a:lnTo>
                      <a:lnTo>
                        <a:pt x="310" y="3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4" name="Freeform 168"/>
                <p:cNvSpPr/>
                <p:nvPr/>
              </p:nvSpPr>
              <p:spPr bwMode="auto">
                <a:xfrm>
                  <a:off x="5314306" y="1692898"/>
                  <a:ext cx="373864" cy="368766"/>
                </a:xfrm>
                <a:custGeom>
                  <a:avLst/>
                  <a:gdLst>
                    <a:gd name="T0" fmla="*/ 0 w 220"/>
                    <a:gd name="T1" fmla="*/ 0 h 217"/>
                    <a:gd name="T2" fmla="*/ 72198237 w 220"/>
                    <a:gd name="T3" fmla="*/ 0 h 217"/>
                    <a:gd name="T4" fmla="*/ 635337684 w 220"/>
                    <a:gd name="T5" fmla="*/ 551588967 h 217"/>
                    <a:gd name="T6" fmla="*/ 635337684 w 220"/>
                    <a:gd name="T7" fmla="*/ 626674483 h 217"/>
                    <a:gd name="T8" fmla="*/ 0 w 220"/>
                    <a:gd name="T9" fmla="*/ 0 h 2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0" h="217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20" y="191"/>
                      </a:lnTo>
                      <a:lnTo>
                        <a:pt x="220" y="2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5" name="Freeform 169"/>
                <p:cNvSpPr/>
                <p:nvPr/>
              </p:nvSpPr>
              <p:spPr bwMode="auto">
                <a:xfrm>
                  <a:off x="5001620" y="2092253"/>
                  <a:ext cx="686551" cy="735833"/>
                </a:xfrm>
                <a:custGeom>
                  <a:avLst/>
                  <a:gdLst>
                    <a:gd name="T0" fmla="*/ 0 w 404"/>
                    <a:gd name="T1" fmla="*/ 72198303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72198303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6" name="Freeform 170"/>
                <p:cNvSpPr/>
                <p:nvPr/>
              </p:nvSpPr>
              <p:spPr bwMode="auto">
                <a:xfrm>
                  <a:off x="5001620" y="3925888"/>
                  <a:ext cx="503017" cy="501318"/>
                </a:xfrm>
                <a:custGeom>
                  <a:avLst/>
                  <a:gdLst>
                    <a:gd name="T0" fmla="*/ 0 w 296"/>
                    <a:gd name="T1" fmla="*/ 72198289 h 295"/>
                    <a:gd name="T2" fmla="*/ 0 w 296"/>
                    <a:gd name="T3" fmla="*/ 0 h 295"/>
                    <a:gd name="T4" fmla="*/ 854817913 w 296"/>
                    <a:gd name="T5" fmla="*/ 851931312 h 295"/>
                    <a:gd name="T6" fmla="*/ 782619679 w 296"/>
                    <a:gd name="T7" fmla="*/ 851931312 h 295"/>
                    <a:gd name="T8" fmla="*/ 0 w 296"/>
                    <a:gd name="T9" fmla="*/ 72198289 h 2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95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296" y="295"/>
                      </a:lnTo>
                      <a:lnTo>
                        <a:pt x="271" y="29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7" name="Freeform 171"/>
                <p:cNvSpPr/>
                <p:nvPr/>
              </p:nvSpPr>
              <p:spPr bwMode="auto">
                <a:xfrm>
                  <a:off x="5001620" y="3846017"/>
                  <a:ext cx="576091" cy="581189"/>
                </a:xfrm>
                <a:custGeom>
                  <a:avLst/>
                  <a:gdLst>
                    <a:gd name="T0" fmla="*/ 0 w 339"/>
                    <a:gd name="T1" fmla="*/ 72198288 h 342"/>
                    <a:gd name="T2" fmla="*/ 0 w 339"/>
                    <a:gd name="T3" fmla="*/ 0 h 342"/>
                    <a:gd name="T4" fmla="*/ 978999529 w 339"/>
                    <a:gd name="T5" fmla="*/ 987662730 h 342"/>
                    <a:gd name="T6" fmla="*/ 906801222 w 339"/>
                    <a:gd name="T7" fmla="*/ 987662730 h 342"/>
                    <a:gd name="T8" fmla="*/ 0 w 339"/>
                    <a:gd name="T9" fmla="*/ 72198288 h 3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9" h="34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339" y="342"/>
                      </a:lnTo>
                      <a:lnTo>
                        <a:pt x="314" y="34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8" name="Freeform 172"/>
                <p:cNvSpPr/>
                <p:nvPr/>
              </p:nvSpPr>
              <p:spPr bwMode="auto">
                <a:xfrm>
                  <a:off x="5001620" y="3771244"/>
                  <a:ext cx="655962" cy="655962"/>
                </a:xfrm>
                <a:custGeom>
                  <a:avLst/>
                  <a:gdLst>
                    <a:gd name="T0" fmla="*/ 0 w 386"/>
                    <a:gd name="T1" fmla="*/ 75085557 h 386"/>
                    <a:gd name="T2" fmla="*/ 0 w 386"/>
                    <a:gd name="T3" fmla="*/ 0 h 386"/>
                    <a:gd name="T4" fmla="*/ 1114730947 w 386"/>
                    <a:gd name="T5" fmla="*/ 1114730947 h 386"/>
                    <a:gd name="T6" fmla="*/ 1042532642 w 386"/>
                    <a:gd name="T7" fmla="*/ 1114730947 h 386"/>
                    <a:gd name="T8" fmla="*/ 0 w 386"/>
                    <a:gd name="T9" fmla="*/ 75085557 h 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6" h="386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386" y="386"/>
                      </a:lnTo>
                      <a:lnTo>
                        <a:pt x="361" y="38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9" name="Freeform 173"/>
                <p:cNvSpPr/>
                <p:nvPr/>
              </p:nvSpPr>
              <p:spPr bwMode="auto">
                <a:xfrm>
                  <a:off x="5001620" y="3691373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78264062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8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0" name="Freeform 174"/>
                <p:cNvSpPr/>
                <p:nvPr/>
              </p:nvSpPr>
              <p:spPr bwMode="auto">
                <a:xfrm>
                  <a:off x="5001620" y="3618299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1" name="Freeform 175"/>
                <p:cNvSpPr/>
                <p:nvPr/>
              </p:nvSpPr>
              <p:spPr bwMode="auto">
                <a:xfrm>
                  <a:off x="5001620" y="4078832"/>
                  <a:ext cx="350073" cy="348374"/>
                </a:xfrm>
                <a:custGeom>
                  <a:avLst/>
                  <a:gdLst>
                    <a:gd name="T0" fmla="*/ 0 w 206"/>
                    <a:gd name="T1" fmla="*/ 72198387 h 205"/>
                    <a:gd name="T2" fmla="*/ 0 w 206"/>
                    <a:gd name="T3" fmla="*/ 20215888 h 205"/>
                    <a:gd name="T4" fmla="*/ 0 w 206"/>
                    <a:gd name="T5" fmla="*/ 0 h 205"/>
                    <a:gd name="T6" fmla="*/ 594908278 w 206"/>
                    <a:gd name="T7" fmla="*/ 592021677 h 205"/>
                    <a:gd name="T8" fmla="*/ 519822718 w 206"/>
                    <a:gd name="T9" fmla="*/ 592021677 h 205"/>
                    <a:gd name="T10" fmla="*/ 0 w 206"/>
                    <a:gd name="T11" fmla="*/ 72198387 h 2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6" h="205">
                      <a:moveTo>
                        <a:pt x="0" y="25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206" y="205"/>
                      </a:lnTo>
                      <a:lnTo>
                        <a:pt x="180" y="20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2" name="Freeform 176"/>
                <p:cNvSpPr/>
                <p:nvPr/>
              </p:nvSpPr>
              <p:spPr bwMode="auto">
                <a:xfrm>
                  <a:off x="5001620" y="4151906"/>
                  <a:ext cx="275300" cy="275300"/>
                </a:xfrm>
                <a:custGeom>
                  <a:avLst/>
                  <a:gdLst>
                    <a:gd name="T0" fmla="*/ 0 w 162"/>
                    <a:gd name="T1" fmla="*/ 72198275 h 162"/>
                    <a:gd name="T2" fmla="*/ 0 w 162"/>
                    <a:gd name="T3" fmla="*/ 0 h 162"/>
                    <a:gd name="T4" fmla="*/ 467840062 w 162"/>
                    <a:gd name="T5" fmla="*/ 467840062 h 162"/>
                    <a:gd name="T6" fmla="*/ 395641787 w 162"/>
                    <a:gd name="T7" fmla="*/ 467840062 h 162"/>
                    <a:gd name="T8" fmla="*/ 0 w 162"/>
                    <a:gd name="T9" fmla="*/ 72198275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2" h="16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162" y="162"/>
                      </a:lnTo>
                      <a:lnTo>
                        <a:pt x="137" y="16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3" name="Freeform 177"/>
                <p:cNvSpPr/>
                <p:nvPr/>
              </p:nvSpPr>
              <p:spPr bwMode="auto">
                <a:xfrm>
                  <a:off x="5001620" y="4224979"/>
                  <a:ext cx="195429" cy="202227"/>
                </a:xfrm>
                <a:custGeom>
                  <a:avLst/>
                  <a:gdLst>
                    <a:gd name="T0" fmla="*/ 0 w 115"/>
                    <a:gd name="T1" fmla="*/ 83749168 h 119"/>
                    <a:gd name="T2" fmla="*/ 0 w 115"/>
                    <a:gd name="T3" fmla="*/ 75085696 h 119"/>
                    <a:gd name="T4" fmla="*/ 0 w 115"/>
                    <a:gd name="T5" fmla="*/ 0 h 119"/>
                    <a:gd name="T6" fmla="*/ 332108644 w 115"/>
                    <a:gd name="T7" fmla="*/ 343661845 h 119"/>
                    <a:gd name="T8" fmla="*/ 259910374 w 115"/>
                    <a:gd name="T9" fmla="*/ 343661845 h 119"/>
                    <a:gd name="T10" fmla="*/ 0 w 115"/>
                    <a:gd name="T11" fmla="*/ 83749168 h 1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5" h="119">
                      <a:moveTo>
                        <a:pt x="0" y="29"/>
                      </a:moveTo>
                      <a:lnTo>
                        <a:pt x="0" y="26"/>
                      </a:lnTo>
                      <a:lnTo>
                        <a:pt x="0" y="0"/>
                      </a:lnTo>
                      <a:lnTo>
                        <a:pt x="115" y="119"/>
                      </a:lnTo>
                      <a:lnTo>
                        <a:pt x="90" y="11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4" name="Freeform 178"/>
                <p:cNvSpPr/>
                <p:nvPr/>
              </p:nvSpPr>
              <p:spPr bwMode="auto">
                <a:xfrm>
                  <a:off x="5001620" y="3465355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5" name="Freeform 179"/>
                <p:cNvSpPr/>
                <p:nvPr/>
              </p:nvSpPr>
              <p:spPr bwMode="auto">
                <a:xfrm>
                  <a:off x="5001620" y="3998961"/>
                  <a:ext cx="429944" cy="428245"/>
                </a:xfrm>
                <a:custGeom>
                  <a:avLst/>
                  <a:gdLst>
                    <a:gd name="T0" fmla="*/ 0 w 253"/>
                    <a:gd name="T1" fmla="*/ 72198368 h 252"/>
                    <a:gd name="T2" fmla="*/ 0 w 253"/>
                    <a:gd name="T3" fmla="*/ 0 h 252"/>
                    <a:gd name="T4" fmla="*/ 730639696 w 253"/>
                    <a:gd name="T5" fmla="*/ 727753095 h 252"/>
                    <a:gd name="T6" fmla="*/ 646890684 w 253"/>
                    <a:gd name="T7" fmla="*/ 727753095 h 252"/>
                    <a:gd name="T8" fmla="*/ 0 w 253"/>
                    <a:gd name="T9" fmla="*/ 72198368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25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253" y="252"/>
                      </a:lnTo>
                      <a:lnTo>
                        <a:pt x="224" y="25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6" name="Freeform 180"/>
                <p:cNvSpPr/>
                <p:nvPr/>
              </p:nvSpPr>
              <p:spPr bwMode="auto">
                <a:xfrm>
                  <a:off x="5001620" y="3011620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7" name="Freeform 181"/>
                <p:cNvSpPr/>
                <p:nvPr/>
              </p:nvSpPr>
              <p:spPr bwMode="auto">
                <a:xfrm>
                  <a:off x="5001620" y="2858675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8" name="Freeform 182"/>
                <p:cNvSpPr/>
                <p:nvPr/>
              </p:nvSpPr>
              <p:spPr bwMode="auto">
                <a:xfrm>
                  <a:off x="5001620" y="2778804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9" name="Freeform 183"/>
                <p:cNvSpPr/>
                <p:nvPr/>
              </p:nvSpPr>
              <p:spPr bwMode="auto">
                <a:xfrm>
                  <a:off x="5001620" y="3312410"/>
                  <a:ext cx="686551" cy="735833"/>
                </a:xfrm>
                <a:custGeom>
                  <a:avLst/>
                  <a:gdLst>
                    <a:gd name="T0" fmla="*/ 0 w 404"/>
                    <a:gd name="T1" fmla="*/ 72198303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72198303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0" name="Freeform 184"/>
                <p:cNvSpPr/>
                <p:nvPr/>
              </p:nvSpPr>
              <p:spPr bwMode="auto">
                <a:xfrm>
                  <a:off x="5001620" y="2931749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1" name="Freeform 185"/>
                <p:cNvSpPr/>
                <p:nvPr/>
              </p:nvSpPr>
              <p:spPr bwMode="auto">
                <a:xfrm>
                  <a:off x="5001620" y="2705731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2" name="Freeform 186"/>
                <p:cNvSpPr/>
                <p:nvPr/>
              </p:nvSpPr>
              <p:spPr bwMode="auto">
                <a:xfrm>
                  <a:off x="5001620" y="2625860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3" name="Freeform 187"/>
                <p:cNvSpPr/>
                <p:nvPr/>
              </p:nvSpPr>
              <p:spPr bwMode="auto">
                <a:xfrm>
                  <a:off x="5001620" y="3159466"/>
                  <a:ext cx="686551" cy="735833"/>
                </a:xfrm>
                <a:custGeom>
                  <a:avLst/>
                  <a:gdLst>
                    <a:gd name="T0" fmla="*/ 0 w 404"/>
                    <a:gd name="T1" fmla="*/ 80861759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80861759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4" name="Freeform 188"/>
                <p:cNvSpPr/>
                <p:nvPr/>
              </p:nvSpPr>
              <p:spPr bwMode="auto">
                <a:xfrm>
                  <a:off x="5001620" y="3237638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9600846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5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5" name="Freeform 189"/>
                <p:cNvSpPr/>
                <p:nvPr/>
              </p:nvSpPr>
              <p:spPr bwMode="auto">
                <a:xfrm>
                  <a:off x="5001620" y="3084693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6" name="Freeform 190"/>
                <p:cNvSpPr/>
                <p:nvPr/>
              </p:nvSpPr>
              <p:spPr bwMode="auto">
                <a:xfrm>
                  <a:off x="5001620" y="2551087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7" name="Rectangle 191"/>
                <p:cNvSpPr>
                  <a:spLocks noChangeArrowheads="1"/>
                </p:cNvSpPr>
                <p:nvPr/>
              </p:nvSpPr>
              <p:spPr bwMode="auto">
                <a:xfrm>
                  <a:off x="5001620" y="4022753"/>
                  <a:ext cx="686551" cy="40445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8413" name="TextBox 177"/>
              <p:cNvSpPr txBox="1">
                <a:spLocks noChangeArrowheads="1"/>
              </p:cNvSpPr>
              <p:nvPr/>
            </p:nvSpPr>
            <p:spPr bwMode="auto">
              <a:xfrm>
                <a:off x="5689264" y="3652450"/>
                <a:ext cx="86581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45" name="TextBox 9"/>
            <p:cNvSpPr txBox="1">
              <a:spLocks noChangeArrowheads="1"/>
            </p:cNvSpPr>
            <p:nvPr/>
          </p:nvSpPr>
          <p:spPr bwMode="auto">
            <a:xfrm>
              <a:off x="3438569" y="4280197"/>
              <a:ext cx="971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923535" y="4067195"/>
              <a:ext cx="0" cy="122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7" name="TextBox 11"/>
            <p:cNvSpPr txBox="1">
              <a:spLocks noChangeArrowheads="1"/>
            </p:cNvSpPr>
            <p:nvPr/>
          </p:nvSpPr>
          <p:spPr bwMode="auto">
            <a:xfrm>
              <a:off x="4518965" y="4280197"/>
              <a:ext cx="9695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004507" y="4065606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9" name="TextBox 13"/>
            <p:cNvSpPr txBox="1">
              <a:spLocks noChangeArrowheads="1"/>
            </p:cNvSpPr>
            <p:nvPr/>
          </p:nvSpPr>
          <p:spPr bwMode="auto">
            <a:xfrm>
              <a:off x="5566819" y="4280197"/>
              <a:ext cx="10329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083893" y="4065606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1" name="TextBox 15"/>
            <p:cNvSpPr txBox="1">
              <a:spLocks noChangeArrowheads="1"/>
            </p:cNvSpPr>
            <p:nvPr/>
          </p:nvSpPr>
          <p:spPr bwMode="auto">
            <a:xfrm>
              <a:off x="2350599" y="4280197"/>
              <a:ext cx="971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44149" y="4059255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756903" y="1320401"/>
              <a:ext cx="144448" cy="1428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54" name="TextBox 18"/>
            <p:cNvSpPr txBox="1">
              <a:spLocks noChangeArrowheads="1"/>
            </p:cNvSpPr>
            <p:nvPr/>
          </p:nvSpPr>
          <p:spPr bwMode="auto">
            <a:xfrm>
              <a:off x="5836842" y="1263557"/>
              <a:ext cx="7968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55" name="组合 19"/>
            <p:cNvGrpSpPr/>
            <p:nvPr/>
          </p:nvGrpSpPr>
          <p:grpSpPr bwMode="auto">
            <a:xfrm>
              <a:off x="3491306" y="1263557"/>
              <a:ext cx="945283" cy="2790712"/>
              <a:chOff x="3491306" y="1211292"/>
              <a:chExt cx="945283" cy="2790712"/>
            </a:xfrm>
          </p:grpSpPr>
          <p:grpSp>
            <p:nvGrpSpPr>
              <p:cNvPr id="8363" name="组合 127"/>
              <p:cNvGrpSpPr/>
              <p:nvPr/>
            </p:nvGrpSpPr>
            <p:grpSpPr bwMode="auto">
              <a:xfrm>
                <a:off x="3491306" y="1267696"/>
                <a:ext cx="865819" cy="2734308"/>
                <a:chOff x="3151424" y="1692898"/>
                <a:chExt cx="865819" cy="2734308"/>
              </a:xfrm>
            </p:grpSpPr>
            <p:grpSp>
              <p:nvGrpSpPr>
                <p:cNvPr id="8366" name="组合 130"/>
                <p:cNvGrpSpPr/>
                <p:nvPr/>
              </p:nvGrpSpPr>
              <p:grpSpPr bwMode="auto">
                <a:xfrm>
                  <a:off x="3240208" y="1692898"/>
                  <a:ext cx="688251" cy="2734308"/>
                  <a:chOff x="3264850" y="1692898"/>
                  <a:chExt cx="688251" cy="2734308"/>
                </a:xfrm>
              </p:grpSpPr>
              <p:sp>
                <p:nvSpPr>
                  <p:cNvPr id="8368" name="Freeform 54"/>
                  <p:cNvSpPr/>
                  <p:nvPr/>
                </p:nvSpPr>
                <p:spPr bwMode="auto">
                  <a:xfrm>
                    <a:off x="3276746" y="1742180"/>
                    <a:ext cx="676354" cy="698447"/>
                  </a:xfrm>
                  <a:custGeom>
                    <a:avLst/>
                    <a:gdLst>
                      <a:gd name="T0" fmla="*/ 0 w 110"/>
                      <a:gd name="T1" fmla="*/ 150147725 h 114"/>
                      <a:gd name="T2" fmla="*/ 113418417 w 110"/>
                      <a:gd name="T3" fmla="*/ 0 h 114"/>
                      <a:gd name="T4" fmla="*/ 2147483646 w 110"/>
                      <a:gd name="T5" fmla="*/ 2147483646 h 114"/>
                      <a:gd name="T6" fmla="*/ 2147483646 w 110"/>
                      <a:gd name="T7" fmla="*/ 2147483646 h 114"/>
                      <a:gd name="T8" fmla="*/ 0 w 110"/>
                      <a:gd name="T9" fmla="*/ 150147725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0" h="114">
                        <a:moveTo>
                          <a:pt x="0" y="4"/>
                        </a:moveTo>
                        <a:cubicBezTo>
                          <a:pt x="1" y="3"/>
                          <a:pt x="2" y="1"/>
                          <a:pt x="3" y="0"/>
                        </a:cubicBezTo>
                        <a:cubicBezTo>
                          <a:pt x="110" y="107"/>
                          <a:pt x="110" y="107"/>
                          <a:pt x="110" y="107"/>
                        </a:cubicBezTo>
                        <a:cubicBezTo>
                          <a:pt x="110" y="114"/>
                          <a:pt x="110" y="114"/>
                          <a:pt x="110" y="114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9" name="Freeform 55"/>
                  <p:cNvSpPr/>
                  <p:nvPr/>
                </p:nvSpPr>
                <p:spPr bwMode="auto">
                  <a:xfrm>
                    <a:off x="3264850" y="2471216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78264062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8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0" name="Freeform 56"/>
                  <p:cNvSpPr/>
                  <p:nvPr/>
                </p:nvSpPr>
                <p:spPr bwMode="auto">
                  <a:xfrm>
                    <a:off x="3264850" y="4304850"/>
                    <a:ext cx="122356" cy="122356"/>
                  </a:xfrm>
                  <a:custGeom>
                    <a:avLst/>
                    <a:gdLst>
                      <a:gd name="T0" fmla="*/ 0 w 72"/>
                      <a:gd name="T1" fmla="*/ 75085799 h 72"/>
                      <a:gd name="T2" fmla="*/ 0 w 72"/>
                      <a:gd name="T3" fmla="*/ 0 h 72"/>
                      <a:gd name="T4" fmla="*/ 207930427 w 72"/>
                      <a:gd name="T5" fmla="*/ 207930427 h 72"/>
                      <a:gd name="T6" fmla="*/ 135731890 w 72"/>
                      <a:gd name="T7" fmla="*/ 207930427 h 72"/>
                      <a:gd name="T8" fmla="*/ 0 w 72"/>
                      <a:gd name="T9" fmla="*/ 75085799 h 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72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72" y="72"/>
                        </a:lnTo>
                        <a:lnTo>
                          <a:pt x="47" y="72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1" name="Freeform 57"/>
                  <p:cNvSpPr/>
                  <p:nvPr/>
                </p:nvSpPr>
                <p:spPr bwMode="auto">
                  <a:xfrm>
                    <a:off x="3264850" y="1791462"/>
                    <a:ext cx="688250" cy="729036"/>
                  </a:xfrm>
                  <a:custGeom>
                    <a:avLst/>
                    <a:gdLst>
                      <a:gd name="T0" fmla="*/ 0 w 112"/>
                      <a:gd name="T1" fmla="*/ 262722520 h 119"/>
                      <a:gd name="T2" fmla="*/ 0 w 112"/>
                      <a:gd name="T3" fmla="*/ 187662443 h 119"/>
                      <a:gd name="T4" fmla="*/ 37761574 w 112"/>
                      <a:gd name="T5" fmla="*/ 0 h 119"/>
                      <a:gd name="T6" fmla="*/ 2147483646 w 112"/>
                      <a:gd name="T7" fmla="*/ 2147483646 h 119"/>
                      <a:gd name="T8" fmla="*/ 2147483646 w 112"/>
                      <a:gd name="T9" fmla="*/ 2147483646 h 119"/>
                      <a:gd name="T10" fmla="*/ 0 w 112"/>
                      <a:gd name="T11" fmla="*/ 262722520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2" h="119">
                        <a:moveTo>
                          <a:pt x="0" y="7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3"/>
                          <a:pt x="0" y="2"/>
                          <a:pt x="1" y="0"/>
                        </a:cubicBezTo>
                        <a:cubicBezTo>
                          <a:pt x="112" y="112"/>
                          <a:pt x="112" y="112"/>
                          <a:pt x="112" y="112"/>
                        </a:cubicBezTo>
                        <a:cubicBezTo>
                          <a:pt x="112" y="119"/>
                          <a:pt x="112" y="119"/>
                          <a:pt x="112" y="119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2" name="Freeform 58"/>
                  <p:cNvSpPr/>
                  <p:nvPr/>
                </p:nvSpPr>
                <p:spPr bwMode="auto">
                  <a:xfrm>
                    <a:off x="3264850" y="1864536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3" name="Freeform 59"/>
                  <p:cNvSpPr/>
                  <p:nvPr/>
                </p:nvSpPr>
                <p:spPr bwMode="auto">
                  <a:xfrm>
                    <a:off x="3264850" y="1939309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75376810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7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4" name="Freeform 60"/>
                  <p:cNvSpPr/>
                  <p:nvPr/>
                </p:nvSpPr>
                <p:spPr bwMode="auto">
                  <a:xfrm>
                    <a:off x="3264850" y="2398142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5" name="Freeform 61"/>
                  <p:cNvSpPr/>
                  <p:nvPr/>
                </p:nvSpPr>
                <p:spPr bwMode="auto">
                  <a:xfrm>
                    <a:off x="3264850" y="2325069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6" name="Freeform 62"/>
                  <p:cNvSpPr/>
                  <p:nvPr/>
                </p:nvSpPr>
                <p:spPr bwMode="auto">
                  <a:xfrm>
                    <a:off x="3264850" y="217212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7" name="Freeform 63"/>
                  <p:cNvSpPr/>
                  <p:nvPr/>
                </p:nvSpPr>
                <p:spPr bwMode="auto">
                  <a:xfrm>
                    <a:off x="3264850" y="2245198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8" name="Freeform 64"/>
                  <p:cNvSpPr/>
                  <p:nvPr/>
                </p:nvSpPr>
                <p:spPr bwMode="auto">
                  <a:xfrm>
                    <a:off x="3264850" y="2017480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9" name="Freeform 65"/>
                  <p:cNvSpPr/>
                  <p:nvPr/>
                </p:nvSpPr>
                <p:spPr bwMode="auto">
                  <a:xfrm>
                    <a:off x="3504463" y="1692898"/>
                    <a:ext cx="448637" cy="448637"/>
                  </a:xfrm>
                  <a:custGeom>
                    <a:avLst/>
                    <a:gdLst>
                      <a:gd name="T0" fmla="*/ 0 w 264"/>
                      <a:gd name="T1" fmla="*/ 0 h 264"/>
                      <a:gd name="T2" fmla="*/ 72198269 w 264"/>
                      <a:gd name="T3" fmla="*/ 0 h 264"/>
                      <a:gd name="T4" fmla="*/ 762405901 w 264"/>
                      <a:gd name="T5" fmla="*/ 687320381 h 264"/>
                      <a:gd name="T6" fmla="*/ 762405901 w 264"/>
                      <a:gd name="T7" fmla="*/ 739302795 h 264"/>
                      <a:gd name="T8" fmla="*/ 762405901 w 264"/>
                      <a:gd name="T9" fmla="*/ 762405901 h 264"/>
                      <a:gd name="T10" fmla="*/ 0 w 264"/>
                      <a:gd name="T11" fmla="*/ 0 h 26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4" h="264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64" y="238"/>
                        </a:lnTo>
                        <a:lnTo>
                          <a:pt x="264" y="256"/>
                        </a:lnTo>
                        <a:lnTo>
                          <a:pt x="264" y="26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0" name="Freeform 66"/>
                  <p:cNvSpPr/>
                  <p:nvPr/>
                </p:nvSpPr>
                <p:spPr bwMode="auto">
                  <a:xfrm>
                    <a:off x="3732181" y="1692898"/>
                    <a:ext cx="220920" cy="214122"/>
                  </a:xfrm>
                  <a:custGeom>
                    <a:avLst/>
                    <a:gdLst>
                      <a:gd name="T0" fmla="*/ 0 w 130"/>
                      <a:gd name="T1" fmla="*/ 0 h 126"/>
                      <a:gd name="T2" fmla="*/ 80861818 w 130"/>
                      <a:gd name="T3" fmla="*/ 0 h 126"/>
                      <a:gd name="T4" fmla="*/ 375428049 w 130"/>
                      <a:gd name="T5" fmla="*/ 291676649 h 126"/>
                      <a:gd name="T6" fmla="*/ 375428049 w 130"/>
                      <a:gd name="T7" fmla="*/ 363874848 h 126"/>
                      <a:gd name="T8" fmla="*/ 0 w 130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0" h="126">
                        <a:moveTo>
                          <a:pt x="0" y="0"/>
                        </a:moveTo>
                        <a:lnTo>
                          <a:pt x="28" y="0"/>
                        </a:lnTo>
                        <a:lnTo>
                          <a:pt x="130" y="101"/>
                        </a:lnTo>
                        <a:lnTo>
                          <a:pt x="130" y="1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1" name="Freeform 67"/>
                  <p:cNvSpPr/>
                  <p:nvPr/>
                </p:nvSpPr>
                <p:spPr bwMode="auto">
                  <a:xfrm>
                    <a:off x="3810352" y="1692898"/>
                    <a:ext cx="142748" cy="141049"/>
                  </a:xfrm>
                  <a:custGeom>
                    <a:avLst/>
                    <a:gdLst>
                      <a:gd name="T0" fmla="*/ 0 w 84"/>
                      <a:gd name="T1" fmla="*/ 0 h 83"/>
                      <a:gd name="T2" fmla="*/ 23103084 w 84"/>
                      <a:gd name="T3" fmla="*/ 0 h 83"/>
                      <a:gd name="T4" fmla="*/ 75085448 w 84"/>
                      <a:gd name="T5" fmla="*/ 0 h 83"/>
                      <a:gd name="T6" fmla="*/ 242583232 w 84"/>
                      <a:gd name="T7" fmla="*/ 167498237 h 83"/>
                      <a:gd name="T8" fmla="*/ 242583232 w 84"/>
                      <a:gd name="T9" fmla="*/ 219480741 h 83"/>
                      <a:gd name="T10" fmla="*/ 242583232 w 84"/>
                      <a:gd name="T11" fmla="*/ 239696631 h 83"/>
                      <a:gd name="T12" fmla="*/ 0 w 84"/>
                      <a:gd name="T13" fmla="*/ 0 h 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4" h="83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26" y="0"/>
                        </a:lnTo>
                        <a:lnTo>
                          <a:pt x="84" y="58"/>
                        </a:lnTo>
                        <a:lnTo>
                          <a:pt x="84" y="76"/>
                        </a:lnTo>
                        <a:lnTo>
                          <a:pt x="84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2" name="Freeform 68"/>
                  <p:cNvSpPr/>
                  <p:nvPr/>
                </p:nvSpPr>
                <p:spPr bwMode="auto">
                  <a:xfrm>
                    <a:off x="3264850" y="3545226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0249100 h 429"/>
                      <a:gd name="T8" fmla="*/ 1169600154 w 405"/>
                      <a:gd name="T9" fmla="*/ 1238912562 h 429"/>
                      <a:gd name="T10" fmla="*/ 0 w 405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6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3" name="Freeform 69"/>
                  <p:cNvSpPr/>
                  <p:nvPr/>
                </p:nvSpPr>
                <p:spPr bwMode="auto">
                  <a:xfrm>
                    <a:off x="3264850" y="3392281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186930086 h 429"/>
                      <a:gd name="T8" fmla="*/ 1169600154 w 405"/>
                      <a:gd name="T9" fmla="*/ 1238912562 h 429"/>
                      <a:gd name="T10" fmla="*/ 0 w 405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11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4" name="Freeform 70"/>
                  <p:cNvSpPr/>
                  <p:nvPr/>
                </p:nvSpPr>
                <p:spPr bwMode="auto">
                  <a:xfrm>
                    <a:off x="3657408" y="1692898"/>
                    <a:ext cx="295693" cy="293993"/>
                  </a:xfrm>
                  <a:custGeom>
                    <a:avLst/>
                    <a:gdLst>
                      <a:gd name="T0" fmla="*/ 0 w 174"/>
                      <a:gd name="T1" fmla="*/ 0 h 173"/>
                      <a:gd name="T2" fmla="*/ 75085629 w 174"/>
                      <a:gd name="T3" fmla="*/ 0 h 173"/>
                      <a:gd name="T4" fmla="*/ 502496266 w 174"/>
                      <a:gd name="T5" fmla="*/ 427408043 h 173"/>
                      <a:gd name="T6" fmla="*/ 502496266 w 174"/>
                      <a:gd name="T7" fmla="*/ 499606266 h 173"/>
                      <a:gd name="T8" fmla="*/ 0 w 174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4" h="173">
                        <a:moveTo>
                          <a:pt x="0" y="0"/>
                        </a:moveTo>
                        <a:lnTo>
                          <a:pt x="26" y="0"/>
                        </a:lnTo>
                        <a:lnTo>
                          <a:pt x="174" y="148"/>
                        </a:lnTo>
                        <a:lnTo>
                          <a:pt x="174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5" name="Freeform 71"/>
                  <p:cNvSpPr/>
                  <p:nvPr/>
                </p:nvSpPr>
                <p:spPr bwMode="auto">
                  <a:xfrm>
                    <a:off x="3356617" y="1692898"/>
                    <a:ext cx="596483" cy="601582"/>
                  </a:xfrm>
                  <a:custGeom>
                    <a:avLst/>
                    <a:gdLst>
                      <a:gd name="T0" fmla="*/ 0 w 97"/>
                      <a:gd name="T1" fmla="*/ 37684815 h 98"/>
                      <a:gd name="T2" fmla="*/ 226884915 w 97"/>
                      <a:gd name="T3" fmla="*/ 0 h 98"/>
                      <a:gd name="T4" fmla="*/ 2147483646 w 97"/>
                      <a:gd name="T5" fmla="*/ 2147483646 h 98"/>
                      <a:gd name="T6" fmla="*/ 2147483646 w 97"/>
                      <a:gd name="T7" fmla="*/ 2147483646 h 98"/>
                      <a:gd name="T8" fmla="*/ 0 w 97"/>
                      <a:gd name="T9" fmla="*/ 376848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98">
                        <a:moveTo>
                          <a:pt x="0" y="1"/>
                        </a:moveTo>
                        <a:cubicBezTo>
                          <a:pt x="2" y="0"/>
                          <a:pt x="4" y="0"/>
                          <a:pt x="6" y="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98"/>
                          <a:pt x="97" y="98"/>
                          <a:pt x="97" y="9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6" name="Freeform 72"/>
                  <p:cNvSpPr/>
                  <p:nvPr/>
                </p:nvSpPr>
                <p:spPr bwMode="auto">
                  <a:xfrm>
                    <a:off x="3307335" y="1704794"/>
                    <a:ext cx="645766" cy="662760"/>
                  </a:xfrm>
                  <a:custGeom>
                    <a:avLst/>
                    <a:gdLst>
                      <a:gd name="T0" fmla="*/ 0 w 105"/>
                      <a:gd name="T1" fmla="*/ 112976033 h 108"/>
                      <a:gd name="T2" fmla="*/ 189123336 w 105"/>
                      <a:gd name="T3" fmla="*/ 0 h 108"/>
                      <a:gd name="T4" fmla="*/ 2147483646 w 105"/>
                      <a:gd name="T5" fmla="*/ 2147483646 h 108"/>
                      <a:gd name="T6" fmla="*/ 2147483646 w 105"/>
                      <a:gd name="T7" fmla="*/ 2147483646 h 108"/>
                      <a:gd name="T8" fmla="*/ 0 w 105"/>
                      <a:gd name="T9" fmla="*/ 112976033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108">
                        <a:moveTo>
                          <a:pt x="0" y="3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105" y="101"/>
                          <a:pt x="105" y="101"/>
                          <a:pt x="105" y="101"/>
                        </a:cubicBezTo>
                        <a:cubicBezTo>
                          <a:pt x="105" y="108"/>
                          <a:pt x="105" y="108"/>
                          <a:pt x="105" y="108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7" name="Freeform 73"/>
                  <p:cNvSpPr/>
                  <p:nvPr/>
                </p:nvSpPr>
                <p:spPr bwMode="auto">
                  <a:xfrm>
                    <a:off x="3431390" y="1692898"/>
                    <a:ext cx="521711" cy="521711"/>
                  </a:xfrm>
                  <a:custGeom>
                    <a:avLst/>
                    <a:gdLst>
                      <a:gd name="T0" fmla="*/ 0 w 307"/>
                      <a:gd name="T1" fmla="*/ 0 h 307"/>
                      <a:gd name="T2" fmla="*/ 72198345 w 307"/>
                      <a:gd name="T3" fmla="*/ 0 h 307"/>
                      <a:gd name="T4" fmla="*/ 886587516 w 307"/>
                      <a:gd name="T5" fmla="*/ 814389172 h 307"/>
                      <a:gd name="T6" fmla="*/ 886587516 w 307"/>
                      <a:gd name="T7" fmla="*/ 886587516 h 307"/>
                      <a:gd name="T8" fmla="*/ 0 w 307"/>
                      <a:gd name="T9" fmla="*/ 0 h 3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7" h="30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307" y="282"/>
                        </a:lnTo>
                        <a:lnTo>
                          <a:pt x="307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8" name="Freeform 74"/>
                  <p:cNvSpPr/>
                  <p:nvPr/>
                </p:nvSpPr>
                <p:spPr bwMode="auto">
                  <a:xfrm>
                    <a:off x="3584334" y="1692898"/>
                    <a:ext cx="368766" cy="368766"/>
                  </a:xfrm>
                  <a:custGeom>
                    <a:avLst/>
                    <a:gdLst>
                      <a:gd name="T0" fmla="*/ 0 w 217"/>
                      <a:gd name="T1" fmla="*/ 0 h 217"/>
                      <a:gd name="T2" fmla="*/ 72198265 w 217"/>
                      <a:gd name="T3" fmla="*/ 0 h 217"/>
                      <a:gd name="T4" fmla="*/ 626674483 w 217"/>
                      <a:gd name="T5" fmla="*/ 551588967 h 217"/>
                      <a:gd name="T6" fmla="*/ 626674483 w 217"/>
                      <a:gd name="T7" fmla="*/ 626674483 h 217"/>
                      <a:gd name="T8" fmla="*/ 0 w 217"/>
                      <a:gd name="T9" fmla="*/ 0 h 2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7" h="21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17" y="191"/>
                        </a:lnTo>
                        <a:lnTo>
                          <a:pt x="217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9" name="Freeform 75"/>
                  <p:cNvSpPr/>
                  <p:nvPr/>
                </p:nvSpPr>
                <p:spPr bwMode="auto">
                  <a:xfrm>
                    <a:off x="3264850" y="209225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0" name="Freeform 76"/>
                  <p:cNvSpPr/>
                  <p:nvPr/>
                </p:nvSpPr>
                <p:spPr bwMode="auto">
                  <a:xfrm>
                    <a:off x="3264850" y="3925888"/>
                    <a:ext cx="503017" cy="501318"/>
                  </a:xfrm>
                  <a:custGeom>
                    <a:avLst/>
                    <a:gdLst>
                      <a:gd name="T0" fmla="*/ 0 w 296"/>
                      <a:gd name="T1" fmla="*/ 72198289 h 295"/>
                      <a:gd name="T2" fmla="*/ 0 w 296"/>
                      <a:gd name="T3" fmla="*/ 0 h 295"/>
                      <a:gd name="T4" fmla="*/ 854817913 w 296"/>
                      <a:gd name="T5" fmla="*/ 851931312 h 295"/>
                      <a:gd name="T6" fmla="*/ 782619679 w 296"/>
                      <a:gd name="T7" fmla="*/ 851931312 h 295"/>
                      <a:gd name="T8" fmla="*/ 0 w 296"/>
                      <a:gd name="T9" fmla="*/ 72198289 h 2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95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96" y="295"/>
                        </a:lnTo>
                        <a:lnTo>
                          <a:pt x="271" y="29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1" name="Freeform 77"/>
                  <p:cNvSpPr/>
                  <p:nvPr/>
                </p:nvSpPr>
                <p:spPr bwMode="auto">
                  <a:xfrm>
                    <a:off x="3264850" y="3846017"/>
                    <a:ext cx="582888" cy="581189"/>
                  </a:xfrm>
                  <a:custGeom>
                    <a:avLst/>
                    <a:gdLst>
                      <a:gd name="T0" fmla="*/ 0 w 343"/>
                      <a:gd name="T1" fmla="*/ 72198288 h 342"/>
                      <a:gd name="T2" fmla="*/ 0 w 343"/>
                      <a:gd name="T3" fmla="*/ 0 h 342"/>
                      <a:gd name="T4" fmla="*/ 990549331 w 343"/>
                      <a:gd name="T5" fmla="*/ 987662730 h 342"/>
                      <a:gd name="T6" fmla="*/ 906800391 w 343"/>
                      <a:gd name="T7" fmla="*/ 987662730 h 342"/>
                      <a:gd name="T8" fmla="*/ 0 w 343"/>
                      <a:gd name="T9" fmla="*/ 72198288 h 3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43" h="34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343" y="342"/>
                        </a:lnTo>
                        <a:lnTo>
                          <a:pt x="314" y="34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2" name="Freeform 78"/>
                  <p:cNvSpPr/>
                  <p:nvPr/>
                </p:nvSpPr>
                <p:spPr bwMode="auto">
                  <a:xfrm>
                    <a:off x="3264850" y="3771244"/>
                    <a:ext cx="655962" cy="655962"/>
                  </a:xfrm>
                  <a:custGeom>
                    <a:avLst/>
                    <a:gdLst>
                      <a:gd name="T0" fmla="*/ 0 w 386"/>
                      <a:gd name="T1" fmla="*/ 75085557 h 386"/>
                      <a:gd name="T2" fmla="*/ 0 w 386"/>
                      <a:gd name="T3" fmla="*/ 0 h 386"/>
                      <a:gd name="T4" fmla="*/ 1114730947 w 386"/>
                      <a:gd name="T5" fmla="*/ 1114730947 h 386"/>
                      <a:gd name="T6" fmla="*/ 1042532642 w 386"/>
                      <a:gd name="T7" fmla="*/ 1114730947 h 386"/>
                      <a:gd name="T8" fmla="*/ 0 w 386"/>
                      <a:gd name="T9" fmla="*/ 75085557 h 3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6" h="386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386" y="386"/>
                        </a:lnTo>
                        <a:lnTo>
                          <a:pt x="361" y="38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3" name="Freeform 79"/>
                  <p:cNvSpPr/>
                  <p:nvPr/>
                </p:nvSpPr>
                <p:spPr bwMode="auto">
                  <a:xfrm>
                    <a:off x="3264850" y="369137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78264062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8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4" name="Freeform 80"/>
                  <p:cNvSpPr/>
                  <p:nvPr/>
                </p:nvSpPr>
                <p:spPr bwMode="auto">
                  <a:xfrm>
                    <a:off x="3264850" y="3618299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5" name="Freeform 81"/>
                  <p:cNvSpPr/>
                  <p:nvPr/>
                </p:nvSpPr>
                <p:spPr bwMode="auto">
                  <a:xfrm>
                    <a:off x="3264850" y="4078832"/>
                    <a:ext cx="350073" cy="348374"/>
                  </a:xfrm>
                  <a:custGeom>
                    <a:avLst/>
                    <a:gdLst>
                      <a:gd name="T0" fmla="*/ 0 w 206"/>
                      <a:gd name="T1" fmla="*/ 72198387 h 205"/>
                      <a:gd name="T2" fmla="*/ 0 w 206"/>
                      <a:gd name="T3" fmla="*/ 20215888 h 205"/>
                      <a:gd name="T4" fmla="*/ 0 w 206"/>
                      <a:gd name="T5" fmla="*/ 0 h 205"/>
                      <a:gd name="T6" fmla="*/ 594908278 w 206"/>
                      <a:gd name="T7" fmla="*/ 592021677 h 205"/>
                      <a:gd name="T8" fmla="*/ 522709971 w 206"/>
                      <a:gd name="T9" fmla="*/ 592021677 h 205"/>
                      <a:gd name="T10" fmla="*/ 0 w 206"/>
                      <a:gd name="T11" fmla="*/ 72198387 h 20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6" h="205">
                        <a:moveTo>
                          <a:pt x="0" y="25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06" y="205"/>
                        </a:lnTo>
                        <a:lnTo>
                          <a:pt x="181" y="20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6" name="Freeform 82"/>
                  <p:cNvSpPr/>
                  <p:nvPr/>
                </p:nvSpPr>
                <p:spPr bwMode="auto">
                  <a:xfrm>
                    <a:off x="3264850" y="4151906"/>
                    <a:ext cx="276999" cy="275300"/>
                  </a:xfrm>
                  <a:custGeom>
                    <a:avLst/>
                    <a:gdLst>
                      <a:gd name="T0" fmla="*/ 0 w 163"/>
                      <a:gd name="T1" fmla="*/ 72198275 h 162"/>
                      <a:gd name="T2" fmla="*/ 0 w 163"/>
                      <a:gd name="T3" fmla="*/ 0 h 162"/>
                      <a:gd name="T4" fmla="*/ 470726663 w 163"/>
                      <a:gd name="T5" fmla="*/ 467840062 h 162"/>
                      <a:gd name="T6" fmla="*/ 395641240 w 163"/>
                      <a:gd name="T7" fmla="*/ 467840062 h 162"/>
                      <a:gd name="T8" fmla="*/ 0 w 163"/>
                      <a:gd name="T9" fmla="*/ 72198275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3" h="16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163" y="162"/>
                        </a:lnTo>
                        <a:lnTo>
                          <a:pt x="137" y="16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7" name="Freeform 83"/>
                  <p:cNvSpPr/>
                  <p:nvPr/>
                </p:nvSpPr>
                <p:spPr bwMode="auto">
                  <a:xfrm>
                    <a:off x="3264850" y="4224979"/>
                    <a:ext cx="202227" cy="202227"/>
                  </a:xfrm>
                  <a:custGeom>
                    <a:avLst/>
                    <a:gdLst>
                      <a:gd name="T0" fmla="*/ 0 w 119"/>
                      <a:gd name="T1" fmla="*/ 83749168 h 119"/>
                      <a:gd name="T2" fmla="*/ 0 w 119"/>
                      <a:gd name="T3" fmla="*/ 75085696 h 119"/>
                      <a:gd name="T4" fmla="*/ 0 w 119"/>
                      <a:gd name="T5" fmla="*/ 0 h 119"/>
                      <a:gd name="T6" fmla="*/ 343661845 w 119"/>
                      <a:gd name="T7" fmla="*/ 343661845 h 119"/>
                      <a:gd name="T8" fmla="*/ 259912677 w 119"/>
                      <a:gd name="T9" fmla="*/ 343661845 h 119"/>
                      <a:gd name="T10" fmla="*/ 0 w 119"/>
                      <a:gd name="T11" fmla="*/ 83749168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9" h="119">
                        <a:moveTo>
                          <a:pt x="0" y="29"/>
                        </a:move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119" y="119"/>
                        </a:lnTo>
                        <a:lnTo>
                          <a:pt x="90" y="11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8" name="Freeform 84"/>
                  <p:cNvSpPr/>
                  <p:nvPr/>
                </p:nvSpPr>
                <p:spPr bwMode="auto">
                  <a:xfrm>
                    <a:off x="3264850" y="3465355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" name="Freeform 85"/>
                  <p:cNvSpPr/>
                  <p:nvPr/>
                </p:nvSpPr>
                <p:spPr bwMode="auto">
                  <a:xfrm>
                    <a:off x="3264850" y="3998961"/>
                    <a:ext cx="429944" cy="428245"/>
                  </a:xfrm>
                  <a:custGeom>
                    <a:avLst/>
                    <a:gdLst>
                      <a:gd name="T0" fmla="*/ 0 w 253"/>
                      <a:gd name="T1" fmla="*/ 72198368 h 252"/>
                      <a:gd name="T2" fmla="*/ 0 w 253"/>
                      <a:gd name="T3" fmla="*/ 0 h 252"/>
                      <a:gd name="T4" fmla="*/ 730639696 w 253"/>
                      <a:gd name="T5" fmla="*/ 727753095 h 252"/>
                      <a:gd name="T6" fmla="*/ 658441392 w 253"/>
                      <a:gd name="T7" fmla="*/ 727753095 h 252"/>
                      <a:gd name="T8" fmla="*/ 0 w 253"/>
                      <a:gd name="T9" fmla="*/ 72198368 h 2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25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53" y="252"/>
                        </a:lnTo>
                        <a:lnTo>
                          <a:pt x="228" y="25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0" name="Freeform 86"/>
                  <p:cNvSpPr/>
                  <p:nvPr/>
                </p:nvSpPr>
                <p:spPr bwMode="auto">
                  <a:xfrm>
                    <a:off x="3264850" y="3011620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1" name="Freeform 87"/>
                  <p:cNvSpPr/>
                  <p:nvPr/>
                </p:nvSpPr>
                <p:spPr bwMode="auto">
                  <a:xfrm>
                    <a:off x="3264850" y="2858675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2" name="Freeform 88"/>
                  <p:cNvSpPr/>
                  <p:nvPr/>
                </p:nvSpPr>
                <p:spPr bwMode="auto">
                  <a:xfrm>
                    <a:off x="3264850" y="277880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3" name="Freeform 89"/>
                  <p:cNvSpPr/>
                  <p:nvPr/>
                </p:nvSpPr>
                <p:spPr bwMode="auto">
                  <a:xfrm>
                    <a:off x="3264850" y="3312410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4" name="Freeform 90"/>
                  <p:cNvSpPr/>
                  <p:nvPr/>
                </p:nvSpPr>
                <p:spPr bwMode="auto">
                  <a:xfrm>
                    <a:off x="3264850" y="2931749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5" name="Freeform 91"/>
                  <p:cNvSpPr/>
                  <p:nvPr/>
                </p:nvSpPr>
                <p:spPr bwMode="auto">
                  <a:xfrm>
                    <a:off x="3264850" y="2705731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6" name="Freeform 92"/>
                  <p:cNvSpPr/>
                  <p:nvPr/>
                </p:nvSpPr>
                <p:spPr bwMode="auto">
                  <a:xfrm>
                    <a:off x="3264850" y="2625860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7" name="Freeform 93"/>
                  <p:cNvSpPr/>
                  <p:nvPr/>
                </p:nvSpPr>
                <p:spPr bwMode="auto">
                  <a:xfrm>
                    <a:off x="3264850" y="3159466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" name="Freeform 94"/>
                  <p:cNvSpPr/>
                  <p:nvPr/>
                </p:nvSpPr>
                <p:spPr bwMode="auto">
                  <a:xfrm>
                    <a:off x="3264850" y="3237638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" name="Freeform 95"/>
                  <p:cNvSpPr/>
                  <p:nvPr/>
                </p:nvSpPr>
                <p:spPr bwMode="auto">
                  <a:xfrm>
                    <a:off x="3264850" y="3084693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" name="Freeform 96"/>
                  <p:cNvSpPr/>
                  <p:nvPr/>
                </p:nvSpPr>
                <p:spPr bwMode="auto">
                  <a:xfrm>
                    <a:off x="3264850" y="2551087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264850" y="2692135"/>
                    <a:ext cx="688250" cy="173507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8367" name="TextBox 131"/>
                <p:cNvSpPr txBox="1">
                  <a:spLocks noChangeArrowheads="1"/>
                </p:cNvSpPr>
                <p:nvPr/>
              </p:nvSpPr>
              <p:spPr bwMode="auto">
                <a:xfrm>
                  <a:off x="3151424" y="2781508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9" name="矩形 128"/>
              <p:cNvSpPr/>
              <p:nvPr/>
            </p:nvSpPr>
            <p:spPr>
              <a:xfrm>
                <a:off x="3580672" y="1268136"/>
                <a:ext cx="144447" cy="14289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65" name="TextBox 129"/>
              <p:cNvSpPr txBox="1">
                <a:spLocks noChangeArrowheads="1"/>
              </p:cNvSpPr>
              <p:nvPr/>
            </p:nvSpPr>
            <p:spPr bwMode="auto">
              <a:xfrm>
                <a:off x="3671857" y="1211292"/>
                <a:ext cx="76473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56" name="组合 20"/>
            <p:cNvGrpSpPr/>
            <p:nvPr/>
          </p:nvGrpSpPr>
          <p:grpSpPr bwMode="auto">
            <a:xfrm>
              <a:off x="2411760" y="1263557"/>
              <a:ext cx="910130" cy="2790712"/>
              <a:chOff x="2411760" y="1211292"/>
              <a:chExt cx="910130" cy="2790712"/>
            </a:xfrm>
          </p:grpSpPr>
          <p:grpSp>
            <p:nvGrpSpPr>
              <p:cNvPr id="8311" name="组合 75"/>
              <p:cNvGrpSpPr/>
              <p:nvPr/>
            </p:nvGrpSpPr>
            <p:grpSpPr bwMode="auto">
              <a:xfrm>
                <a:off x="2411760" y="1267696"/>
                <a:ext cx="865819" cy="2734308"/>
                <a:chOff x="2307680" y="1692898"/>
                <a:chExt cx="865819" cy="2734308"/>
              </a:xfrm>
            </p:grpSpPr>
            <p:grpSp>
              <p:nvGrpSpPr>
                <p:cNvPr id="8314" name="组合 78"/>
                <p:cNvGrpSpPr/>
                <p:nvPr/>
              </p:nvGrpSpPr>
              <p:grpSpPr bwMode="auto">
                <a:xfrm>
                  <a:off x="2396464" y="1692898"/>
                  <a:ext cx="688251" cy="2734308"/>
                  <a:chOff x="2411760" y="1692898"/>
                  <a:chExt cx="688251" cy="2734308"/>
                </a:xfrm>
              </p:grpSpPr>
              <p:sp>
                <p:nvSpPr>
                  <p:cNvPr id="8316" name="Freeform 12"/>
                  <p:cNvSpPr/>
                  <p:nvPr/>
                </p:nvSpPr>
                <p:spPr bwMode="auto">
                  <a:xfrm>
                    <a:off x="2411760" y="1939309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75376810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7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7" name="Freeform 15"/>
                  <p:cNvSpPr/>
                  <p:nvPr/>
                </p:nvSpPr>
                <p:spPr bwMode="auto">
                  <a:xfrm>
                    <a:off x="2411760" y="217212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8" name="Freeform 16"/>
                  <p:cNvSpPr/>
                  <p:nvPr/>
                </p:nvSpPr>
                <p:spPr bwMode="auto">
                  <a:xfrm>
                    <a:off x="2411760" y="2245198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9" name="Freeform 17"/>
                  <p:cNvSpPr/>
                  <p:nvPr/>
                </p:nvSpPr>
                <p:spPr bwMode="auto">
                  <a:xfrm>
                    <a:off x="2411760" y="2017480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0" name="Freeform 28"/>
                  <p:cNvSpPr/>
                  <p:nvPr/>
                </p:nvSpPr>
                <p:spPr bwMode="auto">
                  <a:xfrm>
                    <a:off x="2411760" y="209225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321" name="组合 85"/>
                  <p:cNvGrpSpPr/>
                  <p:nvPr/>
                </p:nvGrpSpPr>
                <p:grpSpPr bwMode="auto">
                  <a:xfrm>
                    <a:off x="2411760" y="2325069"/>
                    <a:ext cx="688250" cy="2102137"/>
                    <a:chOff x="2411760" y="2325069"/>
                    <a:chExt cx="688250" cy="2102137"/>
                  </a:xfrm>
                </p:grpSpPr>
                <p:sp>
                  <p:nvSpPr>
                    <p:cNvPr id="8336" name="Freeform 8"/>
                    <p:cNvSpPr/>
                    <p:nvPr/>
                  </p:nvSpPr>
                  <p:spPr bwMode="auto">
                    <a:xfrm>
                      <a:off x="2411760" y="2471216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78264062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8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37" name="Freeform 9"/>
                    <p:cNvSpPr/>
                    <p:nvPr/>
                  </p:nvSpPr>
                  <p:spPr bwMode="auto">
                    <a:xfrm>
                      <a:off x="2411760" y="4304850"/>
                      <a:ext cx="117257" cy="122356"/>
                    </a:xfrm>
                    <a:custGeom>
                      <a:avLst/>
                      <a:gdLst>
                        <a:gd name="T0" fmla="*/ 0 w 69"/>
                        <a:gd name="T1" fmla="*/ 75085799 h 72"/>
                        <a:gd name="T2" fmla="*/ 0 w 69"/>
                        <a:gd name="T3" fmla="*/ 0 h 72"/>
                        <a:gd name="T4" fmla="*/ 199263827 w 69"/>
                        <a:gd name="T5" fmla="*/ 207930427 h 72"/>
                        <a:gd name="T6" fmla="*/ 127067502 w 69"/>
                        <a:gd name="T7" fmla="*/ 207930427 h 72"/>
                        <a:gd name="T8" fmla="*/ 0 w 69"/>
                        <a:gd name="T9" fmla="*/ 75085799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9" h="72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69" y="72"/>
                          </a:lnTo>
                          <a:lnTo>
                            <a:pt x="44" y="72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38" name="Freeform 13"/>
                    <p:cNvSpPr/>
                    <p:nvPr/>
                  </p:nvSpPr>
                  <p:spPr bwMode="auto">
                    <a:xfrm>
                      <a:off x="2411760" y="2398142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2198317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2198317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39" name="Freeform 14"/>
                    <p:cNvSpPr/>
                    <p:nvPr/>
                  </p:nvSpPr>
                  <p:spPr bwMode="auto">
                    <a:xfrm>
                      <a:off x="2411760" y="2325069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0" name="Freeform 21"/>
                    <p:cNvSpPr/>
                    <p:nvPr/>
                  </p:nvSpPr>
                  <p:spPr bwMode="auto">
                    <a:xfrm>
                      <a:off x="2411760" y="3545226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0249100 h 429"/>
                        <a:gd name="T8" fmla="*/ 1169600154 w 405"/>
                        <a:gd name="T9" fmla="*/ 1238912562 h 429"/>
                        <a:gd name="T10" fmla="*/ 0 w 405"/>
                        <a:gd name="T11" fmla="*/ 72198355 h 4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6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1" name="Freeform 22"/>
                    <p:cNvSpPr/>
                    <p:nvPr/>
                  </p:nvSpPr>
                  <p:spPr bwMode="auto">
                    <a:xfrm>
                      <a:off x="2411760" y="3392281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186930086 h 429"/>
                        <a:gd name="T8" fmla="*/ 1169600154 w 405"/>
                        <a:gd name="T9" fmla="*/ 1238912562 h 429"/>
                        <a:gd name="T10" fmla="*/ 0 w 405"/>
                        <a:gd name="T11" fmla="*/ 72198355 h 4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11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2" name="Freeform 29"/>
                    <p:cNvSpPr/>
                    <p:nvPr/>
                  </p:nvSpPr>
                  <p:spPr bwMode="auto">
                    <a:xfrm>
                      <a:off x="2411760" y="3925888"/>
                      <a:ext cx="503017" cy="501318"/>
                    </a:xfrm>
                    <a:custGeom>
                      <a:avLst/>
                      <a:gdLst>
                        <a:gd name="T0" fmla="*/ 0 w 296"/>
                        <a:gd name="T1" fmla="*/ 72198289 h 295"/>
                        <a:gd name="T2" fmla="*/ 0 w 296"/>
                        <a:gd name="T3" fmla="*/ 0 h 295"/>
                        <a:gd name="T4" fmla="*/ 854817913 w 296"/>
                        <a:gd name="T5" fmla="*/ 851931312 h 295"/>
                        <a:gd name="T6" fmla="*/ 773956231 w 296"/>
                        <a:gd name="T7" fmla="*/ 851931312 h 295"/>
                        <a:gd name="T8" fmla="*/ 0 w 296"/>
                        <a:gd name="T9" fmla="*/ 72198289 h 2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96" h="295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296" y="295"/>
                          </a:lnTo>
                          <a:lnTo>
                            <a:pt x="268" y="295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3" name="Freeform 30"/>
                    <p:cNvSpPr/>
                    <p:nvPr/>
                  </p:nvSpPr>
                  <p:spPr bwMode="auto">
                    <a:xfrm>
                      <a:off x="2411760" y="3846017"/>
                      <a:ext cx="577790" cy="581189"/>
                    </a:xfrm>
                    <a:custGeom>
                      <a:avLst/>
                      <a:gdLst>
                        <a:gd name="T0" fmla="*/ 0 w 340"/>
                        <a:gd name="T1" fmla="*/ 72198288 h 342"/>
                        <a:gd name="T2" fmla="*/ 0 w 340"/>
                        <a:gd name="T3" fmla="*/ 0 h 342"/>
                        <a:gd name="T4" fmla="*/ 981886130 w 340"/>
                        <a:gd name="T5" fmla="*/ 987662730 h 342"/>
                        <a:gd name="T6" fmla="*/ 906800620 w 340"/>
                        <a:gd name="T7" fmla="*/ 987662730 h 342"/>
                        <a:gd name="T8" fmla="*/ 0 w 340"/>
                        <a:gd name="T9" fmla="*/ 72198288 h 3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40" h="34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340" y="342"/>
                          </a:lnTo>
                          <a:lnTo>
                            <a:pt x="314" y="34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4" name="Freeform 31"/>
                    <p:cNvSpPr/>
                    <p:nvPr/>
                  </p:nvSpPr>
                  <p:spPr bwMode="auto">
                    <a:xfrm>
                      <a:off x="2411760" y="3771244"/>
                      <a:ext cx="657661" cy="655962"/>
                    </a:xfrm>
                    <a:custGeom>
                      <a:avLst/>
                      <a:gdLst>
                        <a:gd name="T0" fmla="*/ 0 w 387"/>
                        <a:gd name="T1" fmla="*/ 75085557 h 386"/>
                        <a:gd name="T2" fmla="*/ 0 w 387"/>
                        <a:gd name="T3" fmla="*/ 0 h 386"/>
                        <a:gd name="T4" fmla="*/ 1117617548 w 387"/>
                        <a:gd name="T5" fmla="*/ 1114730947 h 386"/>
                        <a:gd name="T6" fmla="*/ 1033868583 w 387"/>
                        <a:gd name="T7" fmla="*/ 1114730947 h 386"/>
                        <a:gd name="T8" fmla="*/ 0 w 387"/>
                        <a:gd name="T9" fmla="*/ 75085557 h 3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87" h="386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387" y="386"/>
                          </a:lnTo>
                          <a:lnTo>
                            <a:pt x="358" y="386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5" name="Freeform 32"/>
                    <p:cNvSpPr/>
                    <p:nvPr/>
                  </p:nvSpPr>
                  <p:spPr bwMode="auto">
                    <a:xfrm>
                      <a:off x="2411760" y="3691373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78264062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8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6" name="Freeform 33"/>
                    <p:cNvSpPr/>
                    <p:nvPr/>
                  </p:nvSpPr>
                  <p:spPr bwMode="auto">
                    <a:xfrm>
                      <a:off x="2411760" y="3618299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2198317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2198317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7" name="Freeform 34"/>
                    <p:cNvSpPr/>
                    <p:nvPr/>
                  </p:nvSpPr>
                  <p:spPr bwMode="auto">
                    <a:xfrm>
                      <a:off x="2411760" y="4078832"/>
                      <a:ext cx="350073" cy="348374"/>
                    </a:xfrm>
                    <a:custGeom>
                      <a:avLst/>
                      <a:gdLst>
                        <a:gd name="T0" fmla="*/ 0 w 206"/>
                        <a:gd name="T1" fmla="*/ 72198387 h 205"/>
                        <a:gd name="T2" fmla="*/ 0 w 206"/>
                        <a:gd name="T3" fmla="*/ 20215888 h 205"/>
                        <a:gd name="T4" fmla="*/ 0 w 206"/>
                        <a:gd name="T5" fmla="*/ 0 h 205"/>
                        <a:gd name="T6" fmla="*/ 594908278 w 206"/>
                        <a:gd name="T7" fmla="*/ 592021677 h 205"/>
                        <a:gd name="T8" fmla="*/ 522709971 w 206"/>
                        <a:gd name="T9" fmla="*/ 592021677 h 205"/>
                        <a:gd name="T10" fmla="*/ 0 w 206"/>
                        <a:gd name="T11" fmla="*/ 72198387 h 20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06" h="205">
                          <a:moveTo>
                            <a:pt x="0" y="25"/>
                          </a:moveTo>
                          <a:lnTo>
                            <a:pt x="0" y="7"/>
                          </a:lnTo>
                          <a:lnTo>
                            <a:pt x="0" y="0"/>
                          </a:lnTo>
                          <a:lnTo>
                            <a:pt x="206" y="205"/>
                          </a:lnTo>
                          <a:lnTo>
                            <a:pt x="181" y="205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8" name="Freeform 35"/>
                    <p:cNvSpPr/>
                    <p:nvPr/>
                  </p:nvSpPr>
                  <p:spPr bwMode="auto">
                    <a:xfrm>
                      <a:off x="2411760" y="4151906"/>
                      <a:ext cx="270202" cy="275300"/>
                    </a:xfrm>
                    <a:custGeom>
                      <a:avLst/>
                      <a:gdLst>
                        <a:gd name="T0" fmla="*/ 0 w 159"/>
                        <a:gd name="T1" fmla="*/ 72198275 h 162"/>
                        <a:gd name="T2" fmla="*/ 0 w 159"/>
                        <a:gd name="T3" fmla="*/ 0 h 162"/>
                        <a:gd name="T4" fmla="*/ 459176860 w 159"/>
                        <a:gd name="T5" fmla="*/ 467840062 h 162"/>
                        <a:gd name="T6" fmla="*/ 386978546 w 159"/>
                        <a:gd name="T7" fmla="*/ 467840062 h 162"/>
                        <a:gd name="T8" fmla="*/ 0 w 159"/>
                        <a:gd name="T9" fmla="*/ 72198275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9" h="16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159" y="162"/>
                          </a:lnTo>
                          <a:lnTo>
                            <a:pt x="134" y="16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49" name="Freeform 36"/>
                    <p:cNvSpPr/>
                    <p:nvPr/>
                  </p:nvSpPr>
                  <p:spPr bwMode="auto">
                    <a:xfrm>
                      <a:off x="2411760" y="4224979"/>
                      <a:ext cx="197128" cy="202227"/>
                    </a:xfrm>
                    <a:custGeom>
                      <a:avLst/>
                      <a:gdLst>
                        <a:gd name="T0" fmla="*/ 0 w 116"/>
                        <a:gd name="T1" fmla="*/ 83749168 h 119"/>
                        <a:gd name="T2" fmla="*/ 0 w 116"/>
                        <a:gd name="T3" fmla="*/ 75085696 h 119"/>
                        <a:gd name="T4" fmla="*/ 0 w 116"/>
                        <a:gd name="T5" fmla="*/ 0 h 119"/>
                        <a:gd name="T6" fmla="*/ 334995245 w 116"/>
                        <a:gd name="T7" fmla="*/ 343661845 h 119"/>
                        <a:gd name="T8" fmla="*/ 262798814 w 116"/>
                        <a:gd name="T9" fmla="*/ 343661845 h 119"/>
                        <a:gd name="T10" fmla="*/ 0 w 116"/>
                        <a:gd name="T11" fmla="*/ 83749168 h 11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16" h="119">
                          <a:moveTo>
                            <a:pt x="0" y="29"/>
                          </a:moveTo>
                          <a:lnTo>
                            <a:pt x="0" y="26"/>
                          </a:lnTo>
                          <a:lnTo>
                            <a:pt x="0" y="0"/>
                          </a:lnTo>
                          <a:lnTo>
                            <a:pt x="116" y="119"/>
                          </a:lnTo>
                          <a:lnTo>
                            <a:pt x="91" y="11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0" name="Freeform 37"/>
                    <p:cNvSpPr/>
                    <p:nvPr/>
                  </p:nvSpPr>
                  <p:spPr bwMode="auto">
                    <a:xfrm>
                      <a:off x="2411760" y="3465355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1" name="Freeform 38"/>
                    <p:cNvSpPr/>
                    <p:nvPr/>
                  </p:nvSpPr>
                  <p:spPr bwMode="auto">
                    <a:xfrm>
                      <a:off x="2411760" y="3998961"/>
                      <a:ext cx="423146" cy="428245"/>
                    </a:xfrm>
                    <a:custGeom>
                      <a:avLst/>
                      <a:gdLst>
                        <a:gd name="T0" fmla="*/ 0 w 249"/>
                        <a:gd name="T1" fmla="*/ 72198368 h 252"/>
                        <a:gd name="T2" fmla="*/ 0 w 249"/>
                        <a:gd name="T3" fmla="*/ 0 h 252"/>
                        <a:gd name="T4" fmla="*/ 719086495 w 249"/>
                        <a:gd name="T5" fmla="*/ 727753095 h 252"/>
                        <a:gd name="T6" fmla="*/ 646888271 w 249"/>
                        <a:gd name="T7" fmla="*/ 727753095 h 252"/>
                        <a:gd name="T8" fmla="*/ 0 w 249"/>
                        <a:gd name="T9" fmla="*/ 72198368 h 2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49" h="25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249" y="252"/>
                          </a:lnTo>
                          <a:lnTo>
                            <a:pt x="224" y="25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2" name="Freeform 39"/>
                    <p:cNvSpPr/>
                    <p:nvPr/>
                  </p:nvSpPr>
                  <p:spPr bwMode="auto">
                    <a:xfrm>
                      <a:off x="2411760" y="3011620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3" name="Freeform 40"/>
                    <p:cNvSpPr/>
                    <p:nvPr/>
                  </p:nvSpPr>
                  <p:spPr bwMode="auto">
                    <a:xfrm>
                      <a:off x="2411760" y="2858675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4" name="Freeform 41"/>
                    <p:cNvSpPr/>
                    <p:nvPr/>
                  </p:nvSpPr>
                  <p:spPr bwMode="auto">
                    <a:xfrm>
                      <a:off x="2411760" y="2778804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5" name="Freeform 42"/>
                    <p:cNvSpPr/>
                    <p:nvPr/>
                  </p:nvSpPr>
                  <p:spPr bwMode="auto">
                    <a:xfrm>
                      <a:off x="2411760" y="3312410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72198303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72198303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6" name="Freeform 43"/>
                    <p:cNvSpPr/>
                    <p:nvPr/>
                  </p:nvSpPr>
                  <p:spPr bwMode="auto">
                    <a:xfrm>
                      <a:off x="2411760" y="2931749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7" name="Freeform 44"/>
                    <p:cNvSpPr/>
                    <p:nvPr/>
                  </p:nvSpPr>
                  <p:spPr bwMode="auto">
                    <a:xfrm>
                      <a:off x="2411760" y="2705731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8" name="Freeform 45"/>
                    <p:cNvSpPr/>
                    <p:nvPr/>
                  </p:nvSpPr>
                  <p:spPr bwMode="auto">
                    <a:xfrm>
                      <a:off x="2411760" y="2625860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59" name="Freeform 46"/>
                    <p:cNvSpPr/>
                    <p:nvPr/>
                  </p:nvSpPr>
                  <p:spPr bwMode="auto">
                    <a:xfrm>
                      <a:off x="2411760" y="3159466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0861759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80861759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8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60" name="Freeform 47"/>
                    <p:cNvSpPr/>
                    <p:nvPr/>
                  </p:nvSpPr>
                  <p:spPr bwMode="auto">
                    <a:xfrm>
                      <a:off x="2411760" y="3237638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9600846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5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61" name="Freeform 48"/>
                    <p:cNvSpPr/>
                    <p:nvPr/>
                  </p:nvSpPr>
                  <p:spPr bwMode="auto">
                    <a:xfrm>
                      <a:off x="2411760" y="3084693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62" name="Freeform 49"/>
                    <p:cNvSpPr/>
                    <p:nvPr/>
                  </p:nvSpPr>
                  <p:spPr bwMode="auto">
                    <a:xfrm>
                      <a:off x="2411760" y="2551087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322" name="组合 86"/>
                  <p:cNvGrpSpPr/>
                  <p:nvPr/>
                </p:nvGrpSpPr>
                <p:grpSpPr bwMode="auto">
                  <a:xfrm>
                    <a:off x="2411760" y="1692898"/>
                    <a:ext cx="688251" cy="2734308"/>
                    <a:chOff x="2411760" y="1692898"/>
                    <a:chExt cx="688251" cy="2734308"/>
                  </a:xfrm>
                </p:grpSpPr>
                <p:grpSp>
                  <p:nvGrpSpPr>
                    <p:cNvPr id="8323" name="组合 87"/>
                    <p:cNvGrpSpPr/>
                    <p:nvPr/>
                  </p:nvGrpSpPr>
                  <p:grpSpPr bwMode="auto">
                    <a:xfrm>
                      <a:off x="2411760" y="1692898"/>
                      <a:ext cx="688251" cy="902373"/>
                      <a:chOff x="2411760" y="1692898"/>
                      <a:chExt cx="688251" cy="902373"/>
                    </a:xfrm>
                  </p:grpSpPr>
                  <p:sp>
                    <p:nvSpPr>
                      <p:cNvPr id="8325" name="Freeform 7"/>
                      <p:cNvSpPr/>
                      <p:nvPr/>
                    </p:nvSpPr>
                    <p:spPr bwMode="auto">
                      <a:xfrm>
                        <a:off x="2418558" y="1742180"/>
                        <a:ext cx="681453" cy="698447"/>
                      </a:xfrm>
                      <a:custGeom>
                        <a:avLst/>
                        <a:gdLst>
                          <a:gd name="T0" fmla="*/ 0 w 111"/>
                          <a:gd name="T1" fmla="*/ 150147725 h 114"/>
                          <a:gd name="T2" fmla="*/ 113072084 w 111"/>
                          <a:gd name="T3" fmla="*/ 0 h 114"/>
                          <a:gd name="T4" fmla="*/ 2147483646 w 111"/>
                          <a:gd name="T5" fmla="*/ 2147483646 h 114"/>
                          <a:gd name="T6" fmla="*/ 2147483646 w 111"/>
                          <a:gd name="T7" fmla="*/ 2147483646 h 114"/>
                          <a:gd name="T8" fmla="*/ 0 w 111"/>
                          <a:gd name="T9" fmla="*/ 150147725 h 1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11" h="114">
                            <a:moveTo>
                              <a:pt x="0" y="4"/>
                            </a:moveTo>
                            <a:cubicBezTo>
                              <a:pt x="1" y="3"/>
                              <a:pt x="2" y="1"/>
                              <a:pt x="3" y="0"/>
                            </a:cubicBezTo>
                            <a:cubicBezTo>
                              <a:pt x="111" y="107"/>
                              <a:pt x="111" y="107"/>
                              <a:pt x="111" y="107"/>
                            </a:cubicBezTo>
                            <a:cubicBezTo>
                              <a:pt x="111" y="114"/>
                              <a:pt x="111" y="114"/>
                              <a:pt x="111" y="114"/>
                            </a:cubicBezTo>
                            <a:lnTo>
                              <a:pt x="0" y="4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26" name="Freeform 10"/>
                      <p:cNvSpPr/>
                      <p:nvPr/>
                    </p:nvSpPr>
                    <p:spPr bwMode="auto">
                      <a:xfrm>
                        <a:off x="2411760" y="1791462"/>
                        <a:ext cx="688250" cy="729036"/>
                      </a:xfrm>
                      <a:custGeom>
                        <a:avLst/>
                        <a:gdLst>
                          <a:gd name="T0" fmla="*/ 0 w 112"/>
                          <a:gd name="T1" fmla="*/ 262722520 h 119"/>
                          <a:gd name="T2" fmla="*/ 0 w 112"/>
                          <a:gd name="T3" fmla="*/ 187662443 h 119"/>
                          <a:gd name="T4" fmla="*/ 0 w 112"/>
                          <a:gd name="T5" fmla="*/ 0 h 119"/>
                          <a:gd name="T6" fmla="*/ 2147483646 w 112"/>
                          <a:gd name="T7" fmla="*/ 2147483646 h 119"/>
                          <a:gd name="T8" fmla="*/ 2147483646 w 112"/>
                          <a:gd name="T9" fmla="*/ 2147483646 h 119"/>
                          <a:gd name="T10" fmla="*/ 0 w 112"/>
                          <a:gd name="T11" fmla="*/ 262722520 h 11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12" h="119">
                            <a:moveTo>
                              <a:pt x="0" y="7"/>
                            </a:move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0" y="3"/>
                              <a:pt x="0" y="2"/>
                              <a:pt x="0" y="0"/>
                            </a:cubicBezTo>
                            <a:cubicBezTo>
                              <a:pt x="112" y="112"/>
                              <a:pt x="112" y="112"/>
                              <a:pt x="112" y="112"/>
                            </a:cubicBezTo>
                            <a:cubicBezTo>
                              <a:pt x="112" y="119"/>
                              <a:pt x="112" y="119"/>
                              <a:pt x="112" y="119"/>
                            </a:cubicBezTo>
                            <a:lnTo>
                              <a:pt x="0" y="7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27" name="Freeform 11"/>
                      <p:cNvSpPr/>
                      <p:nvPr/>
                    </p:nvSpPr>
                    <p:spPr bwMode="auto">
                      <a:xfrm>
                        <a:off x="2411760" y="1864536"/>
                        <a:ext cx="688250" cy="730735"/>
                      </a:xfrm>
                      <a:custGeom>
                        <a:avLst/>
                        <a:gdLst>
                          <a:gd name="T0" fmla="*/ 0 w 405"/>
                          <a:gd name="T1" fmla="*/ 72198317 h 430"/>
                          <a:gd name="T2" fmla="*/ 0 w 405"/>
                          <a:gd name="T3" fmla="*/ 0 h 430"/>
                          <a:gd name="T4" fmla="*/ 1169600154 w 405"/>
                          <a:gd name="T5" fmla="*/ 1166713593 h 430"/>
                          <a:gd name="T6" fmla="*/ 1169600154 w 405"/>
                          <a:gd name="T7" fmla="*/ 1241799163 h 430"/>
                          <a:gd name="T8" fmla="*/ 0 w 405"/>
                          <a:gd name="T9" fmla="*/ 72198317 h 4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05" h="430">
                            <a:moveTo>
                              <a:pt x="0" y="25"/>
                            </a:moveTo>
                            <a:lnTo>
                              <a:pt x="0" y="0"/>
                            </a:lnTo>
                            <a:lnTo>
                              <a:pt x="405" y="404"/>
                            </a:lnTo>
                            <a:lnTo>
                              <a:pt x="405" y="430"/>
                            </a:lnTo>
                            <a:lnTo>
                              <a:pt x="0" y="25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28" name="Freeform 18"/>
                      <p:cNvSpPr/>
                      <p:nvPr/>
                    </p:nvSpPr>
                    <p:spPr bwMode="auto">
                      <a:xfrm>
                        <a:off x="2651373" y="1692898"/>
                        <a:ext cx="448637" cy="448637"/>
                      </a:xfrm>
                      <a:custGeom>
                        <a:avLst/>
                        <a:gdLst>
                          <a:gd name="T0" fmla="*/ 0 w 264"/>
                          <a:gd name="T1" fmla="*/ 0 h 264"/>
                          <a:gd name="T2" fmla="*/ 72198269 w 264"/>
                          <a:gd name="T3" fmla="*/ 0 h 264"/>
                          <a:gd name="T4" fmla="*/ 762405901 w 264"/>
                          <a:gd name="T5" fmla="*/ 687320381 h 264"/>
                          <a:gd name="T6" fmla="*/ 762405901 w 264"/>
                          <a:gd name="T7" fmla="*/ 739302795 h 264"/>
                          <a:gd name="T8" fmla="*/ 762405901 w 264"/>
                          <a:gd name="T9" fmla="*/ 762405901 h 264"/>
                          <a:gd name="T10" fmla="*/ 0 w 264"/>
                          <a:gd name="T11" fmla="*/ 0 h 26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64" h="264">
                            <a:moveTo>
                              <a:pt x="0" y="0"/>
                            </a:moveTo>
                            <a:lnTo>
                              <a:pt x="25" y="0"/>
                            </a:lnTo>
                            <a:lnTo>
                              <a:pt x="264" y="238"/>
                            </a:lnTo>
                            <a:lnTo>
                              <a:pt x="264" y="256"/>
                            </a:lnTo>
                            <a:lnTo>
                              <a:pt x="264" y="26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29" name="Freeform 19"/>
                      <p:cNvSpPr/>
                      <p:nvPr/>
                    </p:nvSpPr>
                    <p:spPr bwMode="auto">
                      <a:xfrm>
                        <a:off x="2879090" y="1692898"/>
                        <a:ext cx="220920" cy="214122"/>
                      </a:xfrm>
                      <a:custGeom>
                        <a:avLst/>
                        <a:gdLst>
                          <a:gd name="T0" fmla="*/ 0 w 130"/>
                          <a:gd name="T1" fmla="*/ 0 h 126"/>
                          <a:gd name="T2" fmla="*/ 72198355 w 130"/>
                          <a:gd name="T3" fmla="*/ 0 h 126"/>
                          <a:gd name="T4" fmla="*/ 375428049 w 130"/>
                          <a:gd name="T5" fmla="*/ 291676649 h 126"/>
                          <a:gd name="T6" fmla="*/ 375428049 w 130"/>
                          <a:gd name="T7" fmla="*/ 363874848 h 126"/>
                          <a:gd name="T8" fmla="*/ 0 w 130"/>
                          <a:gd name="T9" fmla="*/ 0 h 12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30" h="126">
                            <a:moveTo>
                              <a:pt x="0" y="0"/>
                            </a:moveTo>
                            <a:lnTo>
                              <a:pt x="25" y="0"/>
                            </a:lnTo>
                            <a:lnTo>
                              <a:pt x="130" y="101"/>
                            </a:lnTo>
                            <a:lnTo>
                              <a:pt x="130" y="12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30" name="Freeform 20"/>
                      <p:cNvSpPr/>
                      <p:nvPr/>
                    </p:nvSpPr>
                    <p:spPr bwMode="auto">
                      <a:xfrm>
                        <a:off x="2952164" y="1692898"/>
                        <a:ext cx="147846" cy="141049"/>
                      </a:xfrm>
                      <a:custGeom>
                        <a:avLst/>
                        <a:gdLst>
                          <a:gd name="T0" fmla="*/ 0 w 87"/>
                          <a:gd name="T1" fmla="*/ 0 h 83"/>
                          <a:gd name="T2" fmla="*/ 20215816 w 87"/>
                          <a:gd name="T3" fmla="*/ 0 h 83"/>
                          <a:gd name="T4" fmla="*/ 72196431 w 87"/>
                          <a:gd name="T5" fmla="*/ 0 h 83"/>
                          <a:gd name="T6" fmla="*/ 251246434 w 87"/>
                          <a:gd name="T7" fmla="*/ 167498237 h 83"/>
                          <a:gd name="T8" fmla="*/ 251246434 w 87"/>
                          <a:gd name="T9" fmla="*/ 219480741 h 83"/>
                          <a:gd name="T10" fmla="*/ 251246434 w 87"/>
                          <a:gd name="T11" fmla="*/ 239696631 h 83"/>
                          <a:gd name="T12" fmla="*/ 0 w 87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87" h="83">
                            <a:moveTo>
                              <a:pt x="0" y="0"/>
                            </a:moveTo>
                            <a:lnTo>
                              <a:pt x="7" y="0"/>
                            </a:lnTo>
                            <a:lnTo>
                              <a:pt x="25" y="0"/>
                            </a:lnTo>
                            <a:lnTo>
                              <a:pt x="87" y="58"/>
                            </a:lnTo>
                            <a:lnTo>
                              <a:pt x="87" y="76"/>
                            </a:lnTo>
                            <a:lnTo>
                              <a:pt x="87" y="8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31" name="Freeform 23"/>
                      <p:cNvSpPr/>
                      <p:nvPr/>
                    </p:nvSpPr>
                    <p:spPr bwMode="auto">
                      <a:xfrm>
                        <a:off x="2799219" y="1692898"/>
                        <a:ext cx="300791" cy="293993"/>
                      </a:xfrm>
                      <a:custGeom>
                        <a:avLst/>
                        <a:gdLst>
                          <a:gd name="T0" fmla="*/ 0 w 177"/>
                          <a:gd name="T1" fmla="*/ 0 h 173"/>
                          <a:gd name="T2" fmla="*/ 83749051 w 177"/>
                          <a:gd name="T3" fmla="*/ 0 h 173"/>
                          <a:gd name="T4" fmla="*/ 511159467 w 177"/>
                          <a:gd name="T5" fmla="*/ 427408043 h 173"/>
                          <a:gd name="T6" fmla="*/ 511159467 w 177"/>
                          <a:gd name="T7" fmla="*/ 499606266 h 173"/>
                          <a:gd name="T8" fmla="*/ 0 w 177"/>
                          <a:gd name="T9" fmla="*/ 0 h 1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7" h="173">
                            <a:moveTo>
                              <a:pt x="0" y="0"/>
                            </a:moveTo>
                            <a:lnTo>
                              <a:pt x="29" y="0"/>
                            </a:lnTo>
                            <a:lnTo>
                              <a:pt x="177" y="148"/>
                            </a:lnTo>
                            <a:lnTo>
                              <a:pt x="177" y="17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32" name="Freeform 24"/>
                      <p:cNvSpPr/>
                      <p:nvPr/>
                    </p:nvSpPr>
                    <p:spPr bwMode="auto">
                      <a:xfrm>
                        <a:off x="2505226" y="1692898"/>
                        <a:ext cx="594784" cy="601582"/>
                      </a:xfrm>
                      <a:custGeom>
                        <a:avLst/>
                        <a:gdLst>
                          <a:gd name="T0" fmla="*/ 0 w 97"/>
                          <a:gd name="T1" fmla="*/ 37684815 h 98"/>
                          <a:gd name="T2" fmla="*/ 225594826 w 97"/>
                          <a:gd name="T3" fmla="*/ 0 h 98"/>
                          <a:gd name="T4" fmla="*/ 2147483646 w 97"/>
                          <a:gd name="T5" fmla="*/ 2147483646 h 98"/>
                          <a:gd name="T6" fmla="*/ 2147483646 w 97"/>
                          <a:gd name="T7" fmla="*/ 2147483646 h 98"/>
                          <a:gd name="T8" fmla="*/ 0 w 97"/>
                          <a:gd name="T9" fmla="*/ 37684815 h 9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97" h="98">
                            <a:moveTo>
                              <a:pt x="0" y="1"/>
                            </a:moveTo>
                            <a:cubicBezTo>
                              <a:pt x="2" y="0"/>
                              <a:pt x="4" y="0"/>
                              <a:pt x="6" y="0"/>
                            </a:cubicBezTo>
                            <a:cubicBezTo>
                              <a:pt x="97" y="90"/>
                              <a:pt x="97" y="90"/>
                              <a:pt x="97" y="90"/>
                            </a:cubicBezTo>
                            <a:cubicBezTo>
                              <a:pt x="97" y="98"/>
                              <a:pt x="97" y="98"/>
                              <a:pt x="97" y="98"/>
                            </a:cubicBezTo>
                            <a:lnTo>
                              <a:pt x="0" y="1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33" name="Freeform 25"/>
                      <p:cNvSpPr/>
                      <p:nvPr/>
                    </p:nvSpPr>
                    <p:spPr bwMode="auto">
                      <a:xfrm>
                        <a:off x="2455944" y="1704794"/>
                        <a:ext cx="644066" cy="662760"/>
                      </a:xfrm>
                      <a:custGeom>
                        <a:avLst/>
                        <a:gdLst>
                          <a:gd name="T0" fmla="*/ 0 w 105"/>
                          <a:gd name="T1" fmla="*/ 112976033 h 108"/>
                          <a:gd name="T2" fmla="*/ 150502889 w 105"/>
                          <a:gd name="T3" fmla="*/ 0 h 108"/>
                          <a:gd name="T4" fmla="*/ 2147483646 w 105"/>
                          <a:gd name="T5" fmla="*/ 2147483646 h 108"/>
                          <a:gd name="T6" fmla="*/ 2147483646 w 105"/>
                          <a:gd name="T7" fmla="*/ 2147483646 h 108"/>
                          <a:gd name="T8" fmla="*/ 0 w 105"/>
                          <a:gd name="T9" fmla="*/ 112976033 h 10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05" h="108">
                            <a:moveTo>
                              <a:pt x="0" y="3"/>
                            </a:moveTo>
                            <a:cubicBezTo>
                              <a:pt x="1" y="2"/>
                              <a:pt x="2" y="1"/>
                              <a:pt x="4" y="0"/>
                            </a:cubicBezTo>
                            <a:cubicBezTo>
                              <a:pt x="105" y="101"/>
                              <a:pt x="105" y="101"/>
                              <a:pt x="105" y="101"/>
                            </a:cubicBezTo>
                            <a:cubicBezTo>
                              <a:pt x="105" y="108"/>
                              <a:pt x="105" y="108"/>
                              <a:pt x="105" y="108"/>
                            </a:cubicBezTo>
                            <a:lnTo>
                              <a:pt x="0" y="3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34" name="Freeform 26"/>
                      <p:cNvSpPr/>
                      <p:nvPr/>
                    </p:nvSpPr>
                    <p:spPr bwMode="auto">
                      <a:xfrm>
                        <a:off x="2571502" y="1692898"/>
                        <a:ext cx="528508" cy="521711"/>
                      </a:xfrm>
                      <a:custGeom>
                        <a:avLst/>
                        <a:gdLst>
                          <a:gd name="T0" fmla="*/ 0 w 311"/>
                          <a:gd name="T1" fmla="*/ 0 h 307"/>
                          <a:gd name="T2" fmla="*/ 75085522 w 311"/>
                          <a:gd name="T3" fmla="*/ 0 h 307"/>
                          <a:gd name="T4" fmla="*/ 898137319 w 311"/>
                          <a:gd name="T5" fmla="*/ 814389172 h 307"/>
                          <a:gd name="T6" fmla="*/ 898137319 w 311"/>
                          <a:gd name="T7" fmla="*/ 886587516 h 307"/>
                          <a:gd name="T8" fmla="*/ 0 w 311"/>
                          <a:gd name="T9" fmla="*/ 0 h 30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11" h="307">
                            <a:moveTo>
                              <a:pt x="0" y="0"/>
                            </a:moveTo>
                            <a:lnTo>
                              <a:pt x="26" y="0"/>
                            </a:lnTo>
                            <a:lnTo>
                              <a:pt x="311" y="282"/>
                            </a:lnTo>
                            <a:lnTo>
                              <a:pt x="311" y="3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35" name="Freeform 27"/>
                      <p:cNvSpPr/>
                      <p:nvPr/>
                    </p:nvSpPr>
                    <p:spPr bwMode="auto">
                      <a:xfrm>
                        <a:off x="2724446" y="1692898"/>
                        <a:ext cx="375564" cy="368766"/>
                      </a:xfrm>
                      <a:custGeom>
                        <a:avLst/>
                        <a:gdLst>
                          <a:gd name="T0" fmla="*/ 0 w 221"/>
                          <a:gd name="T1" fmla="*/ 0 h 217"/>
                          <a:gd name="T2" fmla="*/ 75085610 w 221"/>
                          <a:gd name="T3" fmla="*/ 0 h 217"/>
                          <a:gd name="T4" fmla="*/ 638227684 w 221"/>
                          <a:gd name="T5" fmla="*/ 551588967 h 217"/>
                          <a:gd name="T6" fmla="*/ 638227684 w 221"/>
                          <a:gd name="T7" fmla="*/ 626674483 h 217"/>
                          <a:gd name="T8" fmla="*/ 0 w 221"/>
                          <a:gd name="T9" fmla="*/ 0 h 2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21" h="217">
                            <a:moveTo>
                              <a:pt x="0" y="0"/>
                            </a:moveTo>
                            <a:lnTo>
                              <a:pt x="26" y="0"/>
                            </a:lnTo>
                            <a:lnTo>
                              <a:pt x="221" y="191"/>
                            </a:lnTo>
                            <a:lnTo>
                              <a:pt x="221" y="21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8324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1760" y="2348860"/>
                      <a:ext cx="688250" cy="207834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</p:grpSp>
            <p:sp>
              <p:nvSpPr>
                <p:cNvPr id="8315" name="TextBox 79"/>
                <p:cNvSpPr txBox="1">
                  <a:spLocks noChangeArrowheads="1"/>
                </p:cNvSpPr>
                <p:nvPr/>
              </p:nvSpPr>
              <p:spPr bwMode="auto">
                <a:xfrm>
                  <a:off x="2307680" y="2440627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2501286" y="1268136"/>
                <a:ext cx="144447" cy="14289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13" name="TextBox 77"/>
              <p:cNvSpPr txBox="1">
                <a:spLocks noChangeArrowheads="1"/>
              </p:cNvSpPr>
              <p:nvPr/>
            </p:nvSpPr>
            <p:spPr bwMode="auto">
              <a:xfrm>
                <a:off x="2600087" y="1211292"/>
                <a:ext cx="72180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57" name="组合 21"/>
            <p:cNvGrpSpPr/>
            <p:nvPr/>
          </p:nvGrpSpPr>
          <p:grpSpPr bwMode="auto">
            <a:xfrm>
              <a:off x="4570852" y="1263557"/>
              <a:ext cx="1002529" cy="2790712"/>
              <a:chOff x="4570852" y="1211292"/>
              <a:chExt cx="1002529" cy="2790712"/>
            </a:xfrm>
          </p:grpSpPr>
          <p:grpSp>
            <p:nvGrpSpPr>
              <p:cNvPr id="8262" name="组合 26"/>
              <p:cNvGrpSpPr/>
              <p:nvPr/>
            </p:nvGrpSpPr>
            <p:grpSpPr bwMode="auto">
              <a:xfrm>
                <a:off x="4570852" y="1267696"/>
                <a:ext cx="865819" cy="2734308"/>
                <a:chOff x="4065692" y="1692898"/>
                <a:chExt cx="865819" cy="2734308"/>
              </a:xfrm>
            </p:grpSpPr>
            <p:grpSp>
              <p:nvGrpSpPr>
                <p:cNvPr id="8265" name="组合 29"/>
                <p:cNvGrpSpPr/>
                <p:nvPr/>
              </p:nvGrpSpPr>
              <p:grpSpPr bwMode="auto">
                <a:xfrm>
                  <a:off x="4155326" y="1692898"/>
                  <a:ext cx="686551" cy="2734308"/>
                  <a:chOff x="4148529" y="1692898"/>
                  <a:chExt cx="686551" cy="2734308"/>
                </a:xfrm>
              </p:grpSpPr>
              <p:sp>
                <p:nvSpPr>
                  <p:cNvPr id="8267" name="Freeform 101"/>
                  <p:cNvSpPr/>
                  <p:nvPr/>
                </p:nvSpPr>
                <p:spPr bwMode="auto">
                  <a:xfrm>
                    <a:off x="4160425" y="1742180"/>
                    <a:ext cx="674655" cy="698447"/>
                  </a:xfrm>
                  <a:custGeom>
                    <a:avLst/>
                    <a:gdLst>
                      <a:gd name="T0" fmla="*/ 0 w 110"/>
                      <a:gd name="T1" fmla="*/ 150147725 h 114"/>
                      <a:gd name="T2" fmla="*/ 75230166 w 110"/>
                      <a:gd name="T3" fmla="*/ 0 h 114"/>
                      <a:gd name="T4" fmla="*/ 2147483646 w 110"/>
                      <a:gd name="T5" fmla="*/ 2147483646 h 114"/>
                      <a:gd name="T6" fmla="*/ 2147483646 w 110"/>
                      <a:gd name="T7" fmla="*/ 2147483646 h 114"/>
                      <a:gd name="T8" fmla="*/ 0 w 110"/>
                      <a:gd name="T9" fmla="*/ 150147725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0" h="114">
                        <a:moveTo>
                          <a:pt x="0" y="4"/>
                        </a:moveTo>
                        <a:cubicBezTo>
                          <a:pt x="0" y="3"/>
                          <a:pt x="1" y="1"/>
                          <a:pt x="2" y="0"/>
                        </a:cubicBezTo>
                        <a:cubicBezTo>
                          <a:pt x="110" y="107"/>
                          <a:pt x="110" y="107"/>
                          <a:pt x="110" y="107"/>
                        </a:cubicBezTo>
                        <a:cubicBezTo>
                          <a:pt x="110" y="114"/>
                          <a:pt x="110" y="114"/>
                          <a:pt x="110" y="114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8" name="Freeform 102"/>
                  <p:cNvSpPr/>
                  <p:nvPr/>
                </p:nvSpPr>
                <p:spPr bwMode="auto">
                  <a:xfrm>
                    <a:off x="4148529" y="2471216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78264062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8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9" name="Freeform 103"/>
                  <p:cNvSpPr/>
                  <p:nvPr/>
                </p:nvSpPr>
                <p:spPr bwMode="auto">
                  <a:xfrm>
                    <a:off x="4148529" y="4304850"/>
                    <a:ext cx="122356" cy="122356"/>
                  </a:xfrm>
                  <a:custGeom>
                    <a:avLst/>
                    <a:gdLst>
                      <a:gd name="T0" fmla="*/ 0 w 72"/>
                      <a:gd name="T1" fmla="*/ 75085799 h 72"/>
                      <a:gd name="T2" fmla="*/ 0 w 72"/>
                      <a:gd name="T3" fmla="*/ 0 h 72"/>
                      <a:gd name="T4" fmla="*/ 207930427 w 72"/>
                      <a:gd name="T5" fmla="*/ 207930427 h 72"/>
                      <a:gd name="T6" fmla="*/ 135731890 w 72"/>
                      <a:gd name="T7" fmla="*/ 207930427 h 72"/>
                      <a:gd name="T8" fmla="*/ 0 w 72"/>
                      <a:gd name="T9" fmla="*/ 75085799 h 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72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72" y="72"/>
                        </a:lnTo>
                        <a:lnTo>
                          <a:pt x="47" y="72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0" name="Freeform 104"/>
                  <p:cNvSpPr/>
                  <p:nvPr/>
                </p:nvSpPr>
                <p:spPr bwMode="auto">
                  <a:xfrm>
                    <a:off x="4148529" y="1791462"/>
                    <a:ext cx="686551" cy="729036"/>
                  </a:xfrm>
                  <a:custGeom>
                    <a:avLst/>
                    <a:gdLst>
                      <a:gd name="T0" fmla="*/ 0 w 112"/>
                      <a:gd name="T1" fmla="*/ 262722520 h 119"/>
                      <a:gd name="T2" fmla="*/ 0 w 112"/>
                      <a:gd name="T3" fmla="*/ 187662443 h 119"/>
                      <a:gd name="T4" fmla="*/ 0 w 112"/>
                      <a:gd name="T5" fmla="*/ 0 h 119"/>
                      <a:gd name="T6" fmla="*/ 2147483646 w 112"/>
                      <a:gd name="T7" fmla="*/ 2147483646 h 119"/>
                      <a:gd name="T8" fmla="*/ 2147483646 w 112"/>
                      <a:gd name="T9" fmla="*/ 2147483646 h 119"/>
                      <a:gd name="T10" fmla="*/ 0 w 112"/>
                      <a:gd name="T11" fmla="*/ 262722520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2" h="119">
                        <a:moveTo>
                          <a:pt x="0" y="7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3"/>
                          <a:pt x="0" y="2"/>
                          <a:pt x="0" y="0"/>
                        </a:cubicBezTo>
                        <a:cubicBezTo>
                          <a:pt x="112" y="112"/>
                          <a:pt x="112" y="112"/>
                          <a:pt x="112" y="112"/>
                        </a:cubicBezTo>
                        <a:cubicBezTo>
                          <a:pt x="112" y="119"/>
                          <a:pt x="112" y="119"/>
                          <a:pt x="112" y="119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1" name="Freeform 105"/>
                  <p:cNvSpPr/>
                  <p:nvPr/>
                </p:nvSpPr>
                <p:spPr bwMode="auto">
                  <a:xfrm>
                    <a:off x="4148529" y="1864536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2" name="Freeform 106"/>
                  <p:cNvSpPr/>
                  <p:nvPr/>
                </p:nvSpPr>
                <p:spPr bwMode="auto">
                  <a:xfrm>
                    <a:off x="4148529" y="1939309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0861759 h 433"/>
                      <a:gd name="T2" fmla="*/ 0 w 404"/>
                      <a:gd name="T3" fmla="*/ 0 h 433"/>
                      <a:gd name="T4" fmla="*/ 1166713553 w 404"/>
                      <a:gd name="T5" fmla="*/ 1175376810 h 433"/>
                      <a:gd name="T6" fmla="*/ 1166713553 w 404"/>
                      <a:gd name="T7" fmla="*/ 1250462365 h 433"/>
                      <a:gd name="T8" fmla="*/ 0 w 404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4" y="407"/>
                        </a:lnTo>
                        <a:lnTo>
                          <a:pt x="404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3" name="Freeform 107"/>
                  <p:cNvSpPr/>
                  <p:nvPr/>
                </p:nvSpPr>
                <p:spPr bwMode="auto">
                  <a:xfrm>
                    <a:off x="4148529" y="2398142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4" name="Freeform 108"/>
                  <p:cNvSpPr/>
                  <p:nvPr/>
                </p:nvSpPr>
                <p:spPr bwMode="auto">
                  <a:xfrm>
                    <a:off x="4148529" y="2325069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5" name="Freeform 109"/>
                  <p:cNvSpPr/>
                  <p:nvPr/>
                </p:nvSpPr>
                <p:spPr bwMode="auto">
                  <a:xfrm>
                    <a:off x="4148529" y="2172124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6" name="Freeform 110"/>
                  <p:cNvSpPr/>
                  <p:nvPr/>
                </p:nvSpPr>
                <p:spPr bwMode="auto">
                  <a:xfrm>
                    <a:off x="4148529" y="2245198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7" name="Freeform 111"/>
                  <p:cNvSpPr/>
                  <p:nvPr/>
                </p:nvSpPr>
                <p:spPr bwMode="auto">
                  <a:xfrm>
                    <a:off x="4148529" y="2017480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9600846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5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8" name="Freeform 112"/>
                  <p:cNvSpPr/>
                  <p:nvPr/>
                </p:nvSpPr>
                <p:spPr bwMode="auto">
                  <a:xfrm>
                    <a:off x="4388142" y="1692898"/>
                    <a:ext cx="446938" cy="448637"/>
                  </a:xfrm>
                  <a:custGeom>
                    <a:avLst/>
                    <a:gdLst>
                      <a:gd name="T0" fmla="*/ 0 w 263"/>
                      <a:gd name="T1" fmla="*/ 0 h 264"/>
                      <a:gd name="T2" fmla="*/ 72198331 w 263"/>
                      <a:gd name="T3" fmla="*/ 0 h 264"/>
                      <a:gd name="T4" fmla="*/ 759519300 w 263"/>
                      <a:gd name="T5" fmla="*/ 687320381 h 264"/>
                      <a:gd name="T6" fmla="*/ 759519300 w 263"/>
                      <a:gd name="T7" fmla="*/ 739302795 h 264"/>
                      <a:gd name="T8" fmla="*/ 759519300 w 263"/>
                      <a:gd name="T9" fmla="*/ 762405901 h 264"/>
                      <a:gd name="T10" fmla="*/ 0 w 263"/>
                      <a:gd name="T11" fmla="*/ 0 h 26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3" h="264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63" y="238"/>
                        </a:lnTo>
                        <a:lnTo>
                          <a:pt x="263" y="256"/>
                        </a:lnTo>
                        <a:lnTo>
                          <a:pt x="263" y="26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9" name="Freeform 113"/>
                  <p:cNvSpPr/>
                  <p:nvPr/>
                </p:nvSpPr>
                <p:spPr bwMode="auto">
                  <a:xfrm>
                    <a:off x="4614160" y="1692898"/>
                    <a:ext cx="220920" cy="214122"/>
                  </a:xfrm>
                  <a:custGeom>
                    <a:avLst/>
                    <a:gdLst>
                      <a:gd name="T0" fmla="*/ 0 w 130"/>
                      <a:gd name="T1" fmla="*/ 0 h 126"/>
                      <a:gd name="T2" fmla="*/ 75085610 w 130"/>
                      <a:gd name="T3" fmla="*/ 0 h 126"/>
                      <a:gd name="T4" fmla="*/ 375428049 w 130"/>
                      <a:gd name="T5" fmla="*/ 291676649 h 126"/>
                      <a:gd name="T6" fmla="*/ 375428049 w 130"/>
                      <a:gd name="T7" fmla="*/ 363874848 h 126"/>
                      <a:gd name="T8" fmla="*/ 0 w 130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0" h="126">
                        <a:moveTo>
                          <a:pt x="0" y="0"/>
                        </a:moveTo>
                        <a:lnTo>
                          <a:pt x="26" y="0"/>
                        </a:lnTo>
                        <a:lnTo>
                          <a:pt x="130" y="101"/>
                        </a:lnTo>
                        <a:lnTo>
                          <a:pt x="130" y="1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0" name="Freeform 114"/>
                  <p:cNvSpPr/>
                  <p:nvPr/>
                </p:nvSpPr>
                <p:spPr bwMode="auto">
                  <a:xfrm>
                    <a:off x="4694031" y="1692898"/>
                    <a:ext cx="141049" cy="141049"/>
                  </a:xfrm>
                  <a:custGeom>
                    <a:avLst/>
                    <a:gdLst>
                      <a:gd name="T0" fmla="*/ 0 w 83"/>
                      <a:gd name="T1" fmla="*/ 0 h 83"/>
                      <a:gd name="T2" fmla="*/ 11552423 w 83"/>
                      <a:gd name="T3" fmla="*/ 0 h 83"/>
                      <a:gd name="T4" fmla="*/ 75085651 w 83"/>
                      <a:gd name="T5" fmla="*/ 0 h 83"/>
                      <a:gd name="T6" fmla="*/ 239696631 w 83"/>
                      <a:gd name="T7" fmla="*/ 167498237 h 83"/>
                      <a:gd name="T8" fmla="*/ 239696631 w 83"/>
                      <a:gd name="T9" fmla="*/ 219480741 h 83"/>
                      <a:gd name="T10" fmla="*/ 239696631 w 83"/>
                      <a:gd name="T11" fmla="*/ 239696631 h 83"/>
                      <a:gd name="T12" fmla="*/ 0 w 83"/>
                      <a:gd name="T13" fmla="*/ 0 h 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83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26" y="0"/>
                        </a:lnTo>
                        <a:lnTo>
                          <a:pt x="83" y="58"/>
                        </a:lnTo>
                        <a:lnTo>
                          <a:pt x="83" y="76"/>
                        </a:lnTo>
                        <a:lnTo>
                          <a:pt x="83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1" name="Freeform 115"/>
                  <p:cNvSpPr/>
                  <p:nvPr/>
                </p:nvSpPr>
                <p:spPr bwMode="auto">
                  <a:xfrm>
                    <a:off x="4148529" y="3545226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0249100 h 429"/>
                      <a:gd name="T8" fmla="*/ 1166713553 w 404"/>
                      <a:gd name="T9" fmla="*/ 1238912562 h 429"/>
                      <a:gd name="T10" fmla="*/ 0 w 404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6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2" name="Freeform 116"/>
                  <p:cNvSpPr/>
                  <p:nvPr/>
                </p:nvSpPr>
                <p:spPr bwMode="auto">
                  <a:xfrm>
                    <a:off x="4148529" y="3392281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186930086 h 429"/>
                      <a:gd name="T8" fmla="*/ 1166713553 w 404"/>
                      <a:gd name="T9" fmla="*/ 1238912562 h 429"/>
                      <a:gd name="T10" fmla="*/ 0 w 404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11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3" name="Freeform 117"/>
                  <p:cNvSpPr/>
                  <p:nvPr/>
                </p:nvSpPr>
                <p:spPr bwMode="auto">
                  <a:xfrm>
                    <a:off x="4541087" y="1692898"/>
                    <a:ext cx="293993" cy="29399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72198223 w 173"/>
                      <a:gd name="T3" fmla="*/ 0 h 173"/>
                      <a:gd name="T4" fmla="*/ 499606266 w 173"/>
                      <a:gd name="T5" fmla="*/ 427408043 h 173"/>
                      <a:gd name="T6" fmla="*/ 499606266 w 173"/>
                      <a:gd name="T7" fmla="*/ 499606266 h 173"/>
                      <a:gd name="T8" fmla="*/ 0 w 173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173" y="148"/>
                        </a:lnTo>
                        <a:lnTo>
                          <a:pt x="173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4" name="Freeform 118"/>
                  <p:cNvSpPr/>
                  <p:nvPr/>
                </p:nvSpPr>
                <p:spPr bwMode="auto">
                  <a:xfrm>
                    <a:off x="4240296" y="1692898"/>
                    <a:ext cx="594784" cy="601582"/>
                  </a:xfrm>
                  <a:custGeom>
                    <a:avLst/>
                    <a:gdLst>
                      <a:gd name="T0" fmla="*/ 0 w 97"/>
                      <a:gd name="T1" fmla="*/ 37684815 h 98"/>
                      <a:gd name="T2" fmla="*/ 225594826 w 97"/>
                      <a:gd name="T3" fmla="*/ 0 h 98"/>
                      <a:gd name="T4" fmla="*/ 2147483646 w 97"/>
                      <a:gd name="T5" fmla="*/ 2147483646 h 98"/>
                      <a:gd name="T6" fmla="*/ 2147483646 w 97"/>
                      <a:gd name="T7" fmla="*/ 2147483646 h 98"/>
                      <a:gd name="T8" fmla="*/ 0 w 97"/>
                      <a:gd name="T9" fmla="*/ 376848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98">
                        <a:moveTo>
                          <a:pt x="0" y="1"/>
                        </a:moveTo>
                        <a:cubicBezTo>
                          <a:pt x="2" y="0"/>
                          <a:pt x="4" y="0"/>
                          <a:pt x="6" y="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98"/>
                          <a:pt x="97" y="98"/>
                          <a:pt x="97" y="9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5" name="Freeform 119"/>
                  <p:cNvSpPr/>
                  <p:nvPr/>
                </p:nvSpPr>
                <p:spPr bwMode="auto">
                  <a:xfrm>
                    <a:off x="4191014" y="1704794"/>
                    <a:ext cx="644066" cy="662760"/>
                  </a:xfrm>
                  <a:custGeom>
                    <a:avLst/>
                    <a:gdLst>
                      <a:gd name="T0" fmla="*/ 0 w 105"/>
                      <a:gd name="T1" fmla="*/ 112976033 h 108"/>
                      <a:gd name="T2" fmla="*/ 150502889 w 105"/>
                      <a:gd name="T3" fmla="*/ 0 h 108"/>
                      <a:gd name="T4" fmla="*/ 2147483646 w 105"/>
                      <a:gd name="T5" fmla="*/ 2147483646 h 108"/>
                      <a:gd name="T6" fmla="*/ 2147483646 w 105"/>
                      <a:gd name="T7" fmla="*/ 2147483646 h 108"/>
                      <a:gd name="T8" fmla="*/ 0 w 105"/>
                      <a:gd name="T9" fmla="*/ 112976033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108">
                        <a:moveTo>
                          <a:pt x="0" y="3"/>
                        </a:moveTo>
                        <a:cubicBezTo>
                          <a:pt x="1" y="2"/>
                          <a:pt x="3" y="1"/>
                          <a:pt x="4" y="0"/>
                        </a:cubicBezTo>
                        <a:cubicBezTo>
                          <a:pt x="105" y="101"/>
                          <a:pt x="105" y="101"/>
                          <a:pt x="105" y="101"/>
                        </a:cubicBezTo>
                        <a:cubicBezTo>
                          <a:pt x="105" y="108"/>
                          <a:pt x="105" y="108"/>
                          <a:pt x="105" y="108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6" name="Freeform 120"/>
                  <p:cNvSpPr/>
                  <p:nvPr/>
                </p:nvSpPr>
                <p:spPr bwMode="auto">
                  <a:xfrm>
                    <a:off x="4308271" y="1692898"/>
                    <a:ext cx="526809" cy="521711"/>
                  </a:xfrm>
                  <a:custGeom>
                    <a:avLst/>
                    <a:gdLst>
                      <a:gd name="T0" fmla="*/ 0 w 310"/>
                      <a:gd name="T1" fmla="*/ 0 h 307"/>
                      <a:gd name="T2" fmla="*/ 83749036 w 310"/>
                      <a:gd name="T3" fmla="*/ 0 h 307"/>
                      <a:gd name="T4" fmla="*/ 895250718 w 310"/>
                      <a:gd name="T5" fmla="*/ 814389172 h 307"/>
                      <a:gd name="T6" fmla="*/ 895250718 w 310"/>
                      <a:gd name="T7" fmla="*/ 886587516 h 307"/>
                      <a:gd name="T8" fmla="*/ 0 w 310"/>
                      <a:gd name="T9" fmla="*/ 0 h 3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0" h="307">
                        <a:moveTo>
                          <a:pt x="0" y="0"/>
                        </a:moveTo>
                        <a:lnTo>
                          <a:pt x="29" y="0"/>
                        </a:lnTo>
                        <a:lnTo>
                          <a:pt x="310" y="282"/>
                        </a:lnTo>
                        <a:lnTo>
                          <a:pt x="310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7" name="Freeform 121"/>
                  <p:cNvSpPr/>
                  <p:nvPr/>
                </p:nvSpPr>
                <p:spPr bwMode="auto">
                  <a:xfrm>
                    <a:off x="4461216" y="1692898"/>
                    <a:ext cx="373864" cy="368766"/>
                  </a:xfrm>
                  <a:custGeom>
                    <a:avLst/>
                    <a:gdLst>
                      <a:gd name="T0" fmla="*/ 0 w 220"/>
                      <a:gd name="T1" fmla="*/ 0 h 217"/>
                      <a:gd name="T2" fmla="*/ 72198237 w 220"/>
                      <a:gd name="T3" fmla="*/ 0 h 217"/>
                      <a:gd name="T4" fmla="*/ 635337684 w 220"/>
                      <a:gd name="T5" fmla="*/ 551588967 h 217"/>
                      <a:gd name="T6" fmla="*/ 635337684 w 220"/>
                      <a:gd name="T7" fmla="*/ 626674483 h 217"/>
                      <a:gd name="T8" fmla="*/ 0 w 220"/>
                      <a:gd name="T9" fmla="*/ 0 h 2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0" h="21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20" y="191"/>
                        </a:lnTo>
                        <a:lnTo>
                          <a:pt x="220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8" name="Freeform 122"/>
                  <p:cNvSpPr/>
                  <p:nvPr/>
                </p:nvSpPr>
                <p:spPr bwMode="auto">
                  <a:xfrm>
                    <a:off x="4148529" y="2092253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72198303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9" name="Freeform 123"/>
                  <p:cNvSpPr/>
                  <p:nvPr/>
                </p:nvSpPr>
                <p:spPr bwMode="auto">
                  <a:xfrm>
                    <a:off x="4148529" y="3925888"/>
                    <a:ext cx="503017" cy="501318"/>
                  </a:xfrm>
                  <a:custGeom>
                    <a:avLst/>
                    <a:gdLst>
                      <a:gd name="T0" fmla="*/ 0 w 296"/>
                      <a:gd name="T1" fmla="*/ 72198289 h 295"/>
                      <a:gd name="T2" fmla="*/ 0 w 296"/>
                      <a:gd name="T3" fmla="*/ 0 h 295"/>
                      <a:gd name="T4" fmla="*/ 854817913 w 296"/>
                      <a:gd name="T5" fmla="*/ 851931312 h 295"/>
                      <a:gd name="T6" fmla="*/ 782619679 w 296"/>
                      <a:gd name="T7" fmla="*/ 851931312 h 295"/>
                      <a:gd name="T8" fmla="*/ 0 w 296"/>
                      <a:gd name="T9" fmla="*/ 72198289 h 2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95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96" y="295"/>
                        </a:lnTo>
                        <a:lnTo>
                          <a:pt x="271" y="29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0" name="Freeform 124"/>
                  <p:cNvSpPr/>
                  <p:nvPr/>
                </p:nvSpPr>
                <p:spPr bwMode="auto">
                  <a:xfrm>
                    <a:off x="4148529" y="3846017"/>
                    <a:ext cx="576091" cy="581189"/>
                  </a:xfrm>
                  <a:custGeom>
                    <a:avLst/>
                    <a:gdLst>
                      <a:gd name="T0" fmla="*/ 0 w 339"/>
                      <a:gd name="T1" fmla="*/ 72198288 h 342"/>
                      <a:gd name="T2" fmla="*/ 0 w 339"/>
                      <a:gd name="T3" fmla="*/ 0 h 342"/>
                      <a:gd name="T4" fmla="*/ 978999529 w 339"/>
                      <a:gd name="T5" fmla="*/ 987662730 h 342"/>
                      <a:gd name="T6" fmla="*/ 906801222 w 339"/>
                      <a:gd name="T7" fmla="*/ 987662730 h 342"/>
                      <a:gd name="T8" fmla="*/ 0 w 339"/>
                      <a:gd name="T9" fmla="*/ 72198288 h 3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9" h="34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339" y="342"/>
                        </a:lnTo>
                        <a:lnTo>
                          <a:pt x="314" y="34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1" name="Freeform 125"/>
                  <p:cNvSpPr/>
                  <p:nvPr/>
                </p:nvSpPr>
                <p:spPr bwMode="auto">
                  <a:xfrm>
                    <a:off x="4148529" y="3771244"/>
                    <a:ext cx="655962" cy="655962"/>
                  </a:xfrm>
                  <a:custGeom>
                    <a:avLst/>
                    <a:gdLst>
                      <a:gd name="T0" fmla="*/ 0 w 386"/>
                      <a:gd name="T1" fmla="*/ 75085557 h 386"/>
                      <a:gd name="T2" fmla="*/ 0 w 386"/>
                      <a:gd name="T3" fmla="*/ 0 h 386"/>
                      <a:gd name="T4" fmla="*/ 1114730947 w 386"/>
                      <a:gd name="T5" fmla="*/ 1114730947 h 386"/>
                      <a:gd name="T6" fmla="*/ 1042532642 w 386"/>
                      <a:gd name="T7" fmla="*/ 1114730947 h 386"/>
                      <a:gd name="T8" fmla="*/ 0 w 386"/>
                      <a:gd name="T9" fmla="*/ 75085557 h 3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6" h="386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386" y="386"/>
                        </a:lnTo>
                        <a:lnTo>
                          <a:pt x="361" y="38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2" name="Freeform 126"/>
                  <p:cNvSpPr/>
                  <p:nvPr/>
                </p:nvSpPr>
                <p:spPr bwMode="auto">
                  <a:xfrm>
                    <a:off x="4148529" y="3691373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78264062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8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3" name="Freeform 127"/>
                  <p:cNvSpPr/>
                  <p:nvPr/>
                </p:nvSpPr>
                <p:spPr bwMode="auto">
                  <a:xfrm>
                    <a:off x="4148529" y="3618299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4" name="Freeform 128"/>
                  <p:cNvSpPr/>
                  <p:nvPr/>
                </p:nvSpPr>
                <p:spPr bwMode="auto">
                  <a:xfrm>
                    <a:off x="4148529" y="4078832"/>
                    <a:ext cx="350073" cy="348374"/>
                  </a:xfrm>
                  <a:custGeom>
                    <a:avLst/>
                    <a:gdLst>
                      <a:gd name="T0" fmla="*/ 0 w 206"/>
                      <a:gd name="T1" fmla="*/ 72198387 h 205"/>
                      <a:gd name="T2" fmla="*/ 0 w 206"/>
                      <a:gd name="T3" fmla="*/ 20215888 h 205"/>
                      <a:gd name="T4" fmla="*/ 0 w 206"/>
                      <a:gd name="T5" fmla="*/ 0 h 205"/>
                      <a:gd name="T6" fmla="*/ 594908278 w 206"/>
                      <a:gd name="T7" fmla="*/ 592021677 h 205"/>
                      <a:gd name="T8" fmla="*/ 522709971 w 206"/>
                      <a:gd name="T9" fmla="*/ 592021677 h 205"/>
                      <a:gd name="T10" fmla="*/ 0 w 206"/>
                      <a:gd name="T11" fmla="*/ 72198387 h 20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6" h="205">
                        <a:moveTo>
                          <a:pt x="0" y="25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06" y="205"/>
                        </a:lnTo>
                        <a:lnTo>
                          <a:pt x="181" y="20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5" name="Freeform 129"/>
                  <p:cNvSpPr/>
                  <p:nvPr/>
                </p:nvSpPr>
                <p:spPr bwMode="auto">
                  <a:xfrm>
                    <a:off x="4148529" y="4151906"/>
                    <a:ext cx="276999" cy="275300"/>
                  </a:xfrm>
                  <a:custGeom>
                    <a:avLst/>
                    <a:gdLst>
                      <a:gd name="T0" fmla="*/ 0 w 163"/>
                      <a:gd name="T1" fmla="*/ 72198275 h 162"/>
                      <a:gd name="T2" fmla="*/ 0 w 163"/>
                      <a:gd name="T3" fmla="*/ 0 h 162"/>
                      <a:gd name="T4" fmla="*/ 470726663 w 163"/>
                      <a:gd name="T5" fmla="*/ 467840062 h 162"/>
                      <a:gd name="T6" fmla="*/ 386977799 w 163"/>
                      <a:gd name="T7" fmla="*/ 467840062 h 162"/>
                      <a:gd name="T8" fmla="*/ 0 w 163"/>
                      <a:gd name="T9" fmla="*/ 72198275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3" h="16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163" y="162"/>
                        </a:lnTo>
                        <a:lnTo>
                          <a:pt x="134" y="16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" name="Freeform 130"/>
                  <p:cNvSpPr/>
                  <p:nvPr/>
                </p:nvSpPr>
                <p:spPr bwMode="auto">
                  <a:xfrm>
                    <a:off x="4148529" y="4224979"/>
                    <a:ext cx="197128" cy="202227"/>
                  </a:xfrm>
                  <a:custGeom>
                    <a:avLst/>
                    <a:gdLst>
                      <a:gd name="T0" fmla="*/ 0 w 116"/>
                      <a:gd name="T1" fmla="*/ 83749168 h 119"/>
                      <a:gd name="T2" fmla="*/ 0 w 116"/>
                      <a:gd name="T3" fmla="*/ 75085696 h 119"/>
                      <a:gd name="T4" fmla="*/ 0 w 116"/>
                      <a:gd name="T5" fmla="*/ 0 h 119"/>
                      <a:gd name="T6" fmla="*/ 334995245 w 116"/>
                      <a:gd name="T7" fmla="*/ 343661845 h 119"/>
                      <a:gd name="T8" fmla="*/ 259909869 w 116"/>
                      <a:gd name="T9" fmla="*/ 343661845 h 119"/>
                      <a:gd name="T10" fmla="*/ 0 w 116"/>
                      <a:gd name="T11" fmla="*/ 83749168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6" h="119">
                        <a:moveTo>
                          <a:pt x="0" y="29"/>
                        </a:move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116" y="119"/>
                        </a:lnTo>
                        <a:lnTo>
                          <a:pt x="90" y="11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7" name="Freeform 131"/>
                  <p:cNvSpPr/>
                  <p:nvPr/>
                </p:nvSpPr>
                <p:spPr bwMode="auto">
                  <a:xfrm>
                    <a:off x="4148529" y="3465355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8" name="Freeform 132"/>
                  <p:cNvSpPr/>
                  <p:nvPr/>
                </p:nvSpPr>
                <p:spPr bwMode="auto">
                  <a:xfrm>
                    <a:off x="4148529" y="3998961"/>
                    <a:ext cx="423146" cy="428245"/>
                  </a:xfrm>
                  <a:custGeom>
                    <a:avLst/>
                    <a:gdLst>
                      <a:gd name="T0" fmla="*/ 0 w 249"/>
                      <a:gd name="T1" fmla="*/ 72198368 h 252"/>
                      <a:gd name="T2" fmla="*/ 0 w 249"/>
                      <a:gd name="T3" fmla="*/ 0 h 252"/>
                      <a:gd name="T4" fmla="*/ 719086495 w 249"/>
                      <a:gd name="T5" fmla="*/ 727753095 h 252"/>
                      <a:gd name="T6" fmla="*/ 646888271 w 249"/>
                      <a:gd name="T7" fmla="*/ 727753095 h 252"/>
                      <a:gd name="T8" fmla="*/ 0 w 249"/>
                      <a:gd name="T9" fmla="*/ 72198368 h 2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9" h="25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49" y="252"/>
                        </a:lnTo>
                        <a:lnTo>
                          <a:pt x="224" y="25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9" name="Freeform 133"/>
                  <p:cNvSpPr/>
                  <p:nvPr/>
                </p:nvSpPr>
                <p:spPr bwMode="auto">
                  <a:xfrm>
                    <a:off x="4148529" y="3011620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0" name="Freeform 134"/>
                  <p:cNvSpPr/>
                  <p:nvPr/>
                </p:nvSpPr>
                <p:spPr bwMode="auto">
                  <a:xfrm>
                    <a:off x="4148529" y="2858675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1" name="Freeform 135"/>
                  <p:cNvSpPr/>
                  <p:nvPr/>
                </p:nvSpPr>
                <p:spPr bwMode="auto">
                  <a:xfrm>
                    <a:off x="4148529" y="2778804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2" name="Freeform 136"/>
                  <p:cNvSpPr/>
                  <p:nvPr/>
                </p:nvSpPr>
                <p:spPr bwMode="auto">
                  <a:xfrm>
                    <a:off x="4148529" y="3312410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72198303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3" name="Freeform 137"/>
                  <p:cNvSpPr/>
                  <p:nvPr/>
                </p:nvSpPr>
                <p:spPr bwMode="auto">
                  <a:xfrm>
                    <a:off x="4148529" y="2931749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4" name="Freeform 138"/>
                  <p:cNvSpPr/>
                  <p:nvPr/>
                </p:nvSpPr>
                <p:spPr bwMode="auto">
                  <a:xfrm>
                    <a:off x="4148529" y="2705731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5" name="Freeform 139"/>
                  <p:cNvSpPr/>
                  <p:nvPr/>
                </p:nvSpPr>
                <p:spPr bwMode="auto">
                  <a:xfrm>
                    <a:off x="4148529" y="2625860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6" name="Freeform 140"/>
                  <p:cNvSpPr/>
                  <p:nvPr/>
                </p:nvSpPr>
                <p:spPr bwMode="auto">
                  <a:xfrm>
                    <a:off x="4148529" y="3159466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0861759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7" name="Freeform 141"/>
                  <p:cNvSpPr/>
                  <p:nvPr/>
                </p:nvSpPr>
                <p:spPr bwMode="auto">
                  <a:xfrm>
                    <a:off x="4148529" y="3237638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9600846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5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8" name="Freeform 142"/>
                  <p:cNvSpPr/>
                  <p:nvPr/>
                </p:nvSpPr>
                <p:spPr bwMode="auto">
                  <a:xfrm>
                    <a:off x="4148529" y="3084693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9" name="Freeform 143"/>
                  <p:cNvSpPr/>
                  <p:nvPr/>
                </p:nvSpPr>
                <p:spPr bwMode="auto">
                  <a:xfrm>
                    <a:off x="4148529" y="2551087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148099" y="3250912"/>
                    <a:ext cx="687314" cy="1176517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826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065692" y="3321568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4660057" y="1268136"/>
                <a:ext cx="144447" cy="14289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64" name="TextBox 28"/>
              <p:cNvSpPr txBox="1">
                <a:spLocks noChangeArrowheads="1"/>
              </p:cNvSpPr>
              <p:nvPr/>
            </p:nvSpPr>
            <p:spPr bwMode="auto">
              <a:xfrm>
                <a:off x="4752253" y="1211292"/>
                <a:ext cx="8211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58" name="TextBox 22"/>
            <p:cNvSpPr txBox="1">
              <a:spLocks noChangeArrowheads="1"/>
            </p:cNvSpPr>
            <p:nvPr/>
          </p:nvSpPr>
          <p:spPr bwMode="auto">
            <a:xfrm>
              <a:off x="1617141" y="3772172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59" name="TextBox 23"/>
            <p:cNvSpPr txBox="1">
              <a:spLocks noChangeArrowheads="1"/>
            </p:cNvSpPr>
            <p:nvPr/>
          </p:nvSpPr>
          <p:spPr bwMode="auto">
            <a:xfrm>
              <a:off x="1617141" y="2996403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0" name="TextBox 24"/>
            <p:cNvSpPr txBox="1">
              <a:spLocks noChangeArrowheads="1"/>
            </p:cNvSpPr>
            <p:nvPr/>
          </p:nvSpPr>
          <p:spPr bwMode="auto">
            <a:xfrm>
              <a:off x="1617141" y="2212100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1" name="TextBox 25"/>
            <p:cNvSpPr txBox="1">
              <a:spLocks noChangeArrowheads="1"/>
            </p:cNvSpPr>
            <p:nvPr/>
          </p:nvSpPr>
          <p:spPr bwMode="auto">
            <a:xfrm>
              <a:off x="1617141" y="1427872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 bwMode="auto">
          <a:xfrm>
            <a:off x="1116013" y="1274763"/>
            <a:ext cx="6911975" cy="3516312"/>
            <a:chOff x="1116485" y="1274327"/>
            <a:chExt cx="6911030" cy="3517115"/>
          </a:xfrm>
        </p:grpSpPr>
        <p:grpSp>
          <p:nvGrpSpPr>
            <p:cNvPr id="8198" name="组合 227"/>
            <p:cNvGrpSpPr/>
            <p:nvPr/>
          </p:nvGrpSpPr>
          <p:grpSpPr bwMode="auto">
            <a:xfrm>
              <a:off x="2946877" y="1460743"/>
              <a:ext cx="3164285" cy="3171734"/>
              <a:chOff x="2946877" y="1460743"/>
              <a:chExt cx="3164285" cy="3171734"/>
            </a:xfrm>
          </p:grpSpPr>
          <p:sp>
            <p:nvSpPr>
              <p:cNvPr id="263" name="Oval 6"/>
              <p:cNvSpPr>
                <a:spLocks noChangeArrowheads="1"/>
              </p:cNvSpPr>
              <p:nvPr/>
            </p:nvSpPr>
            <p:spPr bwMode="auto">
              <a:xfrm>
                <a:off x="3083128" y="1596663"/>
                <a:ext cx="2895204" cy="2896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34" name="Freeform 7"/>
              <p:cNvSpPr/>
              <p:nvPr/>
            </p:nvSpPr>
            <p:spPr bwMode="auto">
              <a:xfrm>
                <a:off x="4530083" y="1672476"/>
                <a:ext cx="1490640" cy="1559799"/>
              </a:xfrm>
              <a:custGeom>
                <a:avLst/>
                <a:gdLst>
                  <a:gd name="T0" fmla="*/ 0 w 593"/>
                  <a:gd name="T1" fmla="*/ 2147483646 h 621"/>
                  <a:gd name="T2" fmla="*/ 1156344499 w 593"/>
                  <a:gd name="T3" fmla="*/ 0 h 621"/>
                  <a:gd name="T4" fmla="*/ 2147483646 w 593"/>
                  <a:gd name="T5" fmla="*/ 2147483646 h 621"/>
                  <a:gd name="T6" fmla="*/ 0 w 593"/>
                  <a:gd name="T7" fmla="*/ 2147483646 h 6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3" h="621">
                    <a:moveTo>
                      <a:pt x="0" y="546"/>
                    </a:moveTo>
                    <a:cubicBezTo>
                      <a:pt x="0" y="546"/>
                      <a:pt x="179" y="15"/>
                      <a:pt x="183" y="0"/>
                    </a:cubicBezTo>
                    <a:cubicBezTo>
                      <a:pt x="567" y="136"/>
                      <a:pt x="593" y="511"/>
                      <a:pt x="572" y="621"/>
                    </a:cubicBezTo>
                    <a:cubicBezTo>
                      <a:pt x="593" y="621"/>
                      <a:pt x="0" y="546"/>
                      <a:pt x="0" y="546"/>
                    </a:cubicBez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Freeform 8"/>
              <p:cNvSpPr/>
              <p:nvPr/>
            </p:nvSpPr>
            <p:spPr bwMode="auto">
              <a:xfrm>
                <a:off x="3083067" y="3036502"/>
                <a:ext cx="1749188" cy="1595975"/>
              </a:xfrm>
              <a:custGeom>
                <a:avLst/>
                <a:gdLst>
                  <a:gd name="T0" fmla="*/ 0 w 696"/>
                  <a:gd name="T1" fmla="*/ 18950632 h 635"/>
                  <a:gd name="T2" fmla="*/ 2147483646 w 696"/>
                  <a:gd name="T3" fmla="*/ 18950632 h 635"/>
                  <a:gd name="T4" fmla="*/ 2147483646 w 696"/>
                  <a:gd name="T5" fmla="*/ 2147483646 h 635"/>
                  <a:gd name="T6" fmla="*/ 0 w 696"/>
                  <a:gd name="T7" fmla="*/ 18950632 h 6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96" h="635">
                    <a:moveTo>
                      <a:pt x="0" y="3"/>
                    </a:moveTo>
                    <a:cubicBezTo>
                      <a:pt x="16" y="0"/>
                      <a:pt x="576" y="3"/>
                      <a:pt x="576" y="3"/>
                    </a:cubicBezTo>
                    <a:cubicBezTo>
                      <a:pt x="576" y="3"/>
                      <a:pt x="693" y="553"/>
                      <a:pt x="696" y="566"/>
                    </a:cubicBezTo>
                    <a:cubicBezTo>
                      <a:pt x="428" y="635"/>
                      <a:pt x="7" y="444"/>
                      <a:pt x="0" y="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00000"/>
                  </a:gs>
                  <a:gs pos="999">
                    <a:srgbClr val="C00000"/>
                  </a:gs>
                  <a:gs pos="100000">
                    <a:srgbClr val="FF0000"/>
                  </a:gs>
                </a:gsLst>
                <a:lin ang="81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Freeform 9"/>
              <p:cNvSpPr>
                <a:spLocks noEditPoints="1"/>
              </p:cNvSpPr>
              <p:nvPr/>
            </p:nvSpPr>
            <p:spPr bwMode="auto">
              <a:xfrm>
                <a:off x="3404390" y="1916128"/>
                <a:ext cx="2254580" cy="2253516"/>
              </a:xfrm>
              <a:custGeom>
                <a:avLst/>
                <a:gdLst>
                  <a:gd name="T0" fmla="*/ 0 w 897"/>
                  <a:gd name="T1" fmla="*/ 2147483646 h 897"/>
                  <a:gd name="T2" fmla="*/ 2147483646 w 897"/>
                  <a:gd name="T3" fmla="*/ 0 h 897"/>
                  <a:gd name="T4" fmla="*/ 2147483646 w 897"/>
                  <a:gd name="T5" fmla="*/ 2147483646 h 897"/>
                  <a:gd name="T6" fmla="*/ 2147483646 w 897"/>
                  <a:gd name="T7" fmla="*/ 2147483646 h 897"/>
                  <a:gd name="T8" fmla="*/ 0 w 897"/>
                  <a:gd name="T9" fmla="*/ 2147483646 h 897"/>
                  <a:gd name="T10" fmla="*/ 322193809 w 897"/>
                  <a:gd name="T11" fmla="*/ 2147483646 h 897"/>
                  <a:gd name="T12" fmla="*/ 2147483646 w 897"/>
                  <a:gd name="T13" fmla="*/ 2147483646 h 897"/>
                  <a:gd name="T14" fmla="*/ 2147483646 w 897"/>
                  <a:gd name="T15" fmla="*/ 2147483646 h 897"/>
                  <a:gd name="T16" fmla="*/ 2147483646 w 897"/>
                  <a:gd name="T17" fmla="*/ 328201869 h 897"/>
                  <a:gd name="T18" fmla="*/ 322193809 w 897"/>
                  <a:gd name="T19" fmla="*/ 2147483646 h 8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7" h="897">
                    <a:moveTo>
                      <a:pt x="0" y="449"/>
                    </a:moveTo>
                    <a:cubicBezTo>
                      <a:pt x="0" y="201"/>
                      <a:pt x="201" y="0"/>
                      <a:pt x="448" y="0"/>
                    </a:cubicBezTo>
                    <a:cubicBezTo>
                      <a:pt x="696" y="0"/>
                      <a:pt x="897" y="201"/>
                      <a:pt x="897" y="449"/>
                    </a:cubicBezTo>
                    <a:cubicBezTo>
                      <a:pt x="897" y="697"/>
                      <a:pt x="696" y="897"/>
                      <a:pt x="448" y="897"/>
                    </a:cubicBezTo>
                    <a:cubicBezTo>
                      <a:pt x="201" y="897"/>
                      <a:pt x="0" y="697"/>
                      <a:pt x="0" y="449"/>
                    </a:cubicBezTo>
                    <a:moveTo>
                      <a:pt x="51" y="449"/>
                    </a:moveTo>
                    <a:cubicBezTo>
                      <a:pt x="51" y="668"/>
                      <a:pt x="229" y="845"/>
                      <a:pt x="448" y="845"/>
                    </a:cubicBezTo>
                    <a:cubicBezTo>
                      <a:pt x="668" y="845"/>
                      <a:pt x="845" y="668"/>
                      <a:pt x="845" y="449"/>
                    </a:cubicBezTo>
                    <a:cubicBezTo>
                      <a:pt x="845" y="230"/>
                      <a:pt x="668" y="52"/>
                      <a:pt x="448" y="52"/>
                    </a:cubicBezTo>
                    <a:cubicBezTo>
                      <a:pt x="229" y="52"/>
                      <a:pt x="51" y="230"/>
                      <a:pt x="51" y="44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Freeform 10"/>
              <p:cNvSpPr>
                <a:spLocks noEditPoints="1"/>
              </p:cNvSpPr>
              <p:nvPr/>
            </p:nvSpPr>
            <p:spPr bwMode="auto">
              <a:xfrm>
                <a:off x="2946622" y="1460107"/>
                <a:ext cx="3165042" cy="3164610"/>
              </a:xfrm>
              <a:custGeom>
                <a:avLst/>
                <a:gdLst>
                  <a:gd name="T0" fmla="*/ 1259 w 1259"/>
                  <a:gd name="T1" fmla="*/ 630 h 1259"/>
                  <a:gd name="T2" fmla="*/ 629 w 1259"/>
                  <a:gd name="T3" fmla="*/ 1259 h 1259"/>
                  <a:gd name="T4" fmla="*/ 0 w 1259"/>
                  <a:gd name="T5" fmla="*/ 630 h 1259"/>
                  <a:gd name="T6" fmla="*/ 629 w 1259"/>
                  <a:gd name="T7" fmla="*/ 0 h 1259"/>
                  <a:gd name="T8" fmla="*/ 1259 w 1259"/>
                  <a:gd name="T9" fmla="*/ 630 h 1259"/>
                  <a:gd name="T10" fmla="*/ 630 w 1259"/>
                  <a:gd name="T11" fmla="*/ 11 h 1259"/>
                  <a:gd name="T12" fmla="*/ 13 w 1259"/>
                  <a:gd name="T13" fmla="*/ 629 h 1259"/>
                  <a:gd name="T14" fmla="*/ 630 w 1259"/>
                  <a:gd name="T15" fmla="*/ 1246 h 1259"/>
                  <a:gd name="T16" fmla="*/ 1248 w 1259"/>
                  <a:gd name="T17" fmla="*/ 629 h 1259"/>
                  <a:gd name="T18" fmla="*/ 630 w 1259"/>
                  <a:gd name="T19" fmla="*/ 11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9" h="1259">
                    <a:moveTo>
                      <a:pt x="1259" y="630"/>
                    </a:moveTo>
                    <a:cubicBezTo>
                      <a:pt x="1259" y="977"/>
                      <a:pt x="977" y="1259"/>
                      <a:pt x="629" y="1259"/>
                    </a:cubicBezTo>
                    <a:cubicBezTo>
                      <a:pt x="282" y="1259"/>
                      <a:pt x="0" y="977"/>
                      <a:pt x="0" y="630"/>
                    </a:cubicBezTo>
                    <a:cubicBezTo>
                      <a:pt x="0" y="282"/>
                      <a:pt x="282" y="0"/>
                      <a:pt x="629" y="0"/>
                    </a:cubicBezTo>
                    <a:cubicBezTo>
                      <a:pt x="977" y="0"/>
                      <a:pt x="1259" y="282"/>
                      <a:pt x="1259" y="630"/>
                    </a:cubicBezTo>
                    <a:close/>
                    <a:moveTo>
                      <a:pt x="630" y="11"/>
                    </a:moveTo>
                    <a:cubicBezTo>
                      <a:pt x="289" y="11"/>
                      <a:pt x="13" y="288"/>
                      <a:pt x="13" y="629"/>
                    </a:cubicBezTo>
                    <a:cubicBezTo>
                      <a:pt x="13" y="970"/>
                      <a:pt x="289" y="1246"/>
                      <a:pt x="630" y="1246"/>
                    </a:cubicBezTo>
                    <a:cubicBezTo>
                      <a:pt x="971" y="1246"/>
                      <a:pt x="1248" y="970"/>
                      <a:pt x="1248" y="629"/>
                    </a:cubicBezTo>
                    <a:cubicBezTo>
                      <a:pt x="1248" y="288"/>
                      <a:pt x="971" y="11"/>
                      <a:pt x="630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38" name="Freeform 13"/>
              <p:cNvSpPr/>
              <p:nvPr/>
            </p:nvSpPr>
            <p:spPr bwMode="auto">
              <a:xfrm>
                <a:off x="3080939" y="1794834"/>
                <a:ext cx="863954" cy="1249116"/>
              </a:xfrm>
              <a:custGeom>
                <a:avLst/>
                <a:gdLst>
                  <a:gd name="T0" fmla="*/ 1810282498 w 344"/>
                  <a:gd name="T1" fmla="*/ 0 h 497"/>
                  <a:gd name="T2" fmla="*/ 2147483646 w 344"/>
                  <a:gd name="T3" fmla="*/ 720109091 h 497"/>
                  <a:gd name="T4" fmla="*/ 813681421 w 344"/>
                  <a:gd name="T5" fmla="*/ 2147483646 h 497"/>
                  <a:gd name="T6" fmla="*/ 6306362 w 344"/>
                  <a:gd name="T7" fmla="*/ 2147483646 h 497"/>
                  <a:gd name="T8" fmla="*/ 1810282498 w 344"/>
                  <a:gd name="T9" fmla="*/ 0 h 4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4" h="497">
                    <a:moveTo>
                      <a:pt x="287" y="0"/>
                    </a:moveTo>
                    <a:cubicBezTo>
                      <a:pt x="290" y="6"/>
                      <a:pt x="344" y="114"/>
                      <a:pt x="344" y="114"/>
                    </a:cubicBezTo>
                    <a:cubicBezTo>
                      <a:pt x="344" y="114"/>
                      <a:pt x="131" y="229"/>
                      <a:pt x="129" y="496"/>
                    </a:cubicBezTo>
                    <a:cubicBezTo>
                      <a:pt x="118" y="496"/>
                      <a:pt x="18" y="496"/>
                      <a:pt x="1" y="497"/>
                    </a:cubicBezTo>
                    <a:cubicBezTo>
                      <a:pt x="0" y="398"/>
                      <a:pt x="32" y="151"/>
                      <a:pt x="287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9" name="Freeform 14"/>
              <p:cNvSpPr/>
              <p:nvPr/>
            </p:nvSpPr>
            <p:spPr bwMode="auto">
              <a:xfrm>
                <a:off x="4766288" y="3187588"/>
                <a:ext cx="1201237" cy="1271460"/>
              </a:xfrm>
              <a:custGeom>
                <a:avLst/>
                <a:gdLst>
                  <a:gd name="T0" fmla="*/ 2147483646 w 478"/>
                  <a:gd name="T1" fmla="*/ 113652442 h 506"/>
                  <a:gd name="T2" fmla="*/ 164200051 w 478"/>
                  <a:gd name="T3" fmla="*/ 2147483646 h 506"/>
                  <a:gd name="T4" fmla="*/ 0 w 478"/>
                  <a:gd name="T5" fmla="*/ 2147483646 h 506"/>
                  <a:gd name="T6" fmla="*/ 2147483646 w 478"/>
                  <a:gd name="T7" fmla="*/ 0 h 506"/>
                  <a:gd name="T8" fmla="*/ 2147483646 w 478"/>
                  <a:gd name="T9" fmla="*/ 113652442 h 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8" h="506">
                    <a:moveTo>
                      <a:pt x="478" y="18"/>
                    </a:moveTo>
                    <a:cubicBezTo>
                      <a:pt x="468" y="73"/>
                      <a:pt x="415" y="415"/>
                      <a:pt x="26" y="506"/>
                    </a:cubicBezTo>
                    <a:cubicBezTo>
                      <a:pt x="24" y="494"/>
                      <a:pt x="4" y="403"/>
                      <a:pt x="0" y="382"/>
                    </a:cubicBezTo>
                    <a:cubicBezTo>
                      <a:pt x="125" y="356"/>
                      <a:pt x="317" y="245"/>
                      <a:pt x="351" y="0"/>
                    </a:cubicBezTo>
                    <a:cubicBezTo>
                      <a:pt x="363" y="2"/>
                      <a:pt x="465" y="15"/>
                      <a:pt x="478" y="18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9" name="组合 228"/>
            <p:cNvGrpSpPr/>
            <p:nvPr/>
          </p:nvGrpSpPr>
          <p:grpSpPr bwMode="auto">
            <a:xfrm>
              <a:off x="1619672" y="1295331"/>
              <a:ext cx="2224298" cy="673060"/>
              <a:chOff x="911779" y="2276872"/>
              <a:chExt cx="2732501" cy="815982"/>
            </a:xfrm>
          </p:grpSpPr>
          <p:sp>
            <p:nvSpPr>
              <p:cNvPr id="260" name="任意多边形 259"/>
              <p:cNvSpPr/>
              <p:nvPr/>
            </p:nvSpPr>
            <p:spPr>
              <a:xfrm flipH="1">
                <a:off x="1003404" y="2347660"/>
                <a:ext cx="2396478" cy="602537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911756" y="2276433"/>
                <a:ext cx="144296" cy="14437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563677" y="3011799"/>
                <a:ext cx="79948" cy="808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00" name="组合 229"/>
            <p:cNvGrpSpPr/>
            <p:nvPr/>
          </p:nvGrpSpPr>
          <p:grpSpPr bwMode="auto">
            <a:xfrm>
              <a:off x="5156960" y="1274327"/>
              <a:ext cx="2223352" cy="672058"/>
              <a:chOff x="5386838" y="2278028"/>
              <a:chExt cx="2569538" cy="774630"/>
            </a:xfrm>
          </p:grpSpPr>
          <p:sp>
            <p:nvSpPr>
              <p:cNvPr id="8225" name="Line 11"/>
              <p:cNvSpPr>
                <a:spLocks noChangeShapeType="1"/>
              </p:cNvSpPr>
              <p:nvPr/>
            </p:nvSpPr>
            <p:spPr bwMode="auto">
              <a:xfrm>
                <a:off x="5772618" y="2573837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12"/>
              <p:cNvSpPr>
                <a:spLocks noChangeShapeType="1"/>
              </p:cNvSpPr>
              <p:nvPr/>
            </p:nvSpPr>
            <p:spPr bwMode="auto">
              <a:xfrm>
                <a:off x="5772618" y="2573837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" name="任意多边形 256"/>
              <p:cNvSpPr/>
              <p:nvPr/>
            </p:nvSpPr>
            <p:spPr>
              <a:xfrm>
                <a:off x="5538126" y="2349405"/>
                <a:ext cx="2269189" cy="600308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7812819" y="2278028"/>
                <a:ext cx="143086" cy="144586"/>
              </a:xfrm>
              <a:prstGeom prst="ellipse">
                <a:avLst/>
              </a:prstGeom>
              <a:solidFill>
                <a:srgbClr val="263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5387702" y="2971676"/>
                <a:ext cx="80715" cy="805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01" name="组合 230"/>
            <p:cNvGrpSpPr/>
            <p:nvPr/>
          </p:nvGrpSpPr>
          <p:grpSpPr bwMode="auto">
            <a:xfrm>
              <a:off x="5112820" y="4092888"/>
              <a:ext cx="2267492" cy="674711"/>
              <a:chOff x="5457881" y="5461817"/>
              <a:chExt cx="2498495" cy="834318"/>
            </a:xfrm>
          </p:grpSpPr>
          <p:sp>
            <p:nvSpPr>
              <p:cNvPr id="252" name="任意多边形 251"/>
              <p:cNvSpPr/>
              <p:nvPr/>
            </p:nvSpPr>
            <p:spPr>
              <a:xfrm flipV="1">
                <a:off x="5458370" y="5461687"/>
                <a:ext cx="2348892" cy="775576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7812509" y="6152832"/>
                <a:ext cx="143417" cy="143335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5498596" y="5463651"/>
                <a:ext cx="80453" cy="805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02" name="组合 231"/>
            <p:cNvGrpSpPr/>
            <p:nvPr/>
          </p:nvGrpSpPr>
          <p:grpSpPr bwMode="auto">
            <a:xfrm>
              <a:off x="1619672" y="4113059"/>
              <a:ext cx="2244716" cy="678383"/>
              <a:chOff x="899542" y="5367086"/>
              <a:chExt cx="2587312" cy="929049"/>
            </a:xfrm>
          </p:grpSpPr>
          <p:sp>
            <p:nvSpPr>
              <p:cNvPr id="249" name="任意多边形 248"/>
              <p:cNvSpPr/>
              <p:nvPr/>
            </p:nvSpPr>
            <p:spPr>
              <a:xfrm flipH="1" flipV="1">
                <a:off x="1001974" y="5406730"/>
                <a:ext cx="2398527" cy="830692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899520" y="6152612"/>
                <a:ext cx="144534" cy="1435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3405989" y="5367587"/>
                <a:ext cx="80500" cy="8045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03" name="组合 232"/>
            <p:cNvGrpSpPr/>
            <p:nvPr/>
          </p:nvGrpSpPr>
          <p:grpSpPr bwMode="auto">
            <a:xfrm>
              <a:off x="1116485" y="1460743"/>
              <a:ext cx="1475868" cy="1249463"/>
              <a:chOff x="638632" y="2492896"/>
              <a:chExt cx="1701120" cy="1440160"/>
            </a:xfrm>
          </p:grpSpPr>
          <p:sp>
            <p:nvSpPr>
              <p:cNvPr id="246" name="圆角矩形 245"/>
              <p:cNvSpPr/>
              <p:nvPr/>
            </p:nvSpPr>
            <p:spPr>
              <a:xfrm>
                <a:off x="638632" y="2492163"/>
                <a:ext cx="1701472" cy="1440373"/>
              </a:xfrm>
              <a:prstGeom prst="roundRect">
                <a:avLst>
                  <a:gd name="adj" fmla="val 74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7" name="圆角矩形 246"/>
              <p:cNvSpPr/>
              <p:nvPr/>
            </p:nvSpPr>
            <p:spPr>
              <a:xfrm>
                <a:off x="755723" y="2607466"/>
                <a:ext cx="71351" cy="1209766"/>
              </a:xfrm>
              <a:prstGeom prst="roundRect">
                <a:avLst>
                  <a:gd name="adj" fmla="val 40073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8" name="TextBox 247"/>
              <p:cNvSpPr txBox="1">
                <a:spLocks noChangeArrowheads="1"/>
              </p:cNvSpPr>
              <p:nvPr/>
            </p:nvSpPr>
            <p:spPr bwMode="auto">
              <a:xfrm>
                <a:off x="858373" y="2564904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4" name="组合 233"/>
            <p:cNvGrpSpPr/>
            <p:nvPr/>
          </p:nvGrpSpPr>
          <p:grpSpPr bwMode="auto">
            <a:xfrm>
              <a:off x="6489174" y="1460743"/>
              <a:ext cx="1475868" cy="1249463"/>
              <a:chOff x="6831320" y="2492896"/>
              <a:chExt cx="1701120" cy="1440160"/>
            </a:xfrm>
          </p:grpSpPr>
          <p:sp>
            <p:nvSpPr>
              <p:cNvPr id="243" name="圆角矩形 242"/>
              <p:cNvSpPr/>
              <p:nvPr/>
            </p:nvSpPr>
            <p:spPr>
              <a:xfrm>
                <a:off x="6831623" y="2492163"/>
                <a:ext cx="1701472" cy="1440373"/>
              </a:xfrm>
              <a:prstGeom prst="roundRect">
                <a:avLst>
                  <a:gd name="adj" fmla="val 520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4" name="圆角矩形 243"/>
              <p:cNvSpPr/>
              <p:nvPr/>
            </p:nvSpPr>
            <p:spPr>
              <a:xfrm>
                <a:off x="8353800" y="2607466"/>
                <a:ext cx="71353" cy="1209766"/>
              </a:xfrm>
              <a:prstGeom prst="roundRect">
                <a:avLst>
                  <a:gd name="adj" fmla="val 40073"/>
                </a:avLst>
              </a:prstGeom>
              <a:solidFill>
                <a:srgbClr val="263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5" name="TextBox 244"/>
              <p:cNvSpPr txBox="1">
                <a:spLocks noChangeArrowheads="1"/>
              </p:cNvSpPr>
              <p:nvPr/>
            </p:nvSpPr>
            <p:spPr bwMode="auto">
              <a:xfrm>
                <a:off x="7068462" y="2573837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5" name="组合 234"/>
            <p:cNvGrpSpPr/>
            <p:nvPr/>
          </p:nvGrpSpPr>
          <p:grpSpPr bwMode="auto">
            <a:xfrm>
              <a:off x="6551647" y="3364492"/>
              <a:ext cx="1475868" cy="1249463"/>
              <a:chOff x="6903328" y="4687202"/>
              <a:chExt cx="1701120" cy="1440160"/>
            </a:xfrm>
          </p:grpSpPr>
          <p:sp>
            <p:nvSpPr>
              <p:cNvPr id="240" name="圆角矩形 239"/>
              <p:cNvSpPr/>
              <p:nvPr/>
            </p:nvSpPr>
            <p:spPr>
              <a:xfrm>
                <a:off x="6902976" y="4686582"/>
                <a:ext cx="1701472" cy="1440372"/>
              </a:xfrm>
              <a:prstGeom prst="roundRect">
                <a:avLst>
                  <a:gd name="adj" fmla="val 564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1" name="圆角矩形 240"/>
              <p:cNvSpPr/>
              <p:nvPr/>
            </p:nvSpPr>
            <p:spPr>
              <a:xfrm>
                <a:off x="8388562" y="4801884"/>
                <a:ext cx="71351" cy="1209767"/>
              </a:xfrm>
              <a:prstGeom prst="roundRect">
                <a:avLst>
                  <a:gd name="adj" fmla="val 40073"/>
                </a:avLst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2" name="TextBox 241"/>
              <p:cNvSpPr txBox="1">
                <a:spLocks noChangeArrowheads="1"/>
              </p:cNvSpPr>
              <p:nvPr/>
            </p:nvSpPr>
            <p:spPr bwMode="auto">
              <a:xfrm>
                <a:off x="7068463" y="4760951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6" name="组合 235"/>
            <p:cNvGrpSpPr/>
            <p:nvPr/>
          </p:nvGrpSpPr>
          <p:grpSpPr bwMode="auto">
            <a:xfrm>
              <a:off x="1116485" y="3364492"/>
              <a:ext cx="1475868" cy="1249463"/>
              <a:chOff x="638632" y="4687202"/>
              <a:chExt cx="1701120" cy="1440160"/>
            </a:xfrm>
          </p:grpSpPr>
          <p:sp>
            <p:nvSpPr>
              <p:cNvPr id="237" name="圆角矩形 236"/>
              <p:cNvSpPr/>
              <p:nvPr/>
            </p:nvSpPr>
            <p:spPr>
              <a:xfrm>
                <a:off x="638632" y="4686582"/>
                <a:ext cx="1701472" cy="1440372"/>
              </a:xfrm>
              <a:prstGeom prst="roundRect">
                <a:avLst>
                  <a:gd name="adj" fmla="val 476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8" name="圆角矩形 237"/>
              <p:cNvSpPr/>
              <p:nvPr/>
            </p:nvSpPr>
            <p:spPr>
              <a:xfrm>
                <a:off x="755723" y="4800055"/>
                <a:ext cx="71351" cy="1211597"/>
              </a:xfrm>
              <a:prstGeom prst="roundRect">
                <a:avLst>
                  <a:gd name="adj" fmla="val 4007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09" name="TextBox 238"/>
              <p:cNvSpPr txBox="1">
                <a:spLocks noChangeArrowheads="1"/>
              </p:cNvSpPr>
              <p:nvPr/>
            </p:nvSpPr>
            <p:spPr bwMode="auto">
              <a:xfrm>
                <a:off x="827585" y="4761695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4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827088" y="1233488"/>
            <a:ext cx="7489825" cy="3654425"/>
            <a:chOff x="827559" y="1233710"/>
            <a:chExt cx="7488882" cy="3653439"/>
          </a:xfrm>
        </p:grpSpPr>
        <p:pic>
          <p:nvPicPr>
            <p:cNvPr id="4" name="Picture 2" descr="C:\Documents and Settings\Administrator\桌面\shutterstock_83890789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440255" y="1292431"/>
              <a:ext cx="4755551" cy="3566151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45" name="TextBox 4"/>
            <p:cNvSpPr txBox="1">
              <a:spLocks noChangeArrowheads="1"/>
            </p:cNvSpPr>
            <p:nvPr/>
          </p:nvSpPr>
          <p:spPr bwMode="auto">
            <a:xfrm>
              <a:off x="1111484" y="1315829"/>
              <a:ext cx="2092364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27559" y="1233710"/>
              <a:ext cx="7488882" cy="3653439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762125" y="1319213"/>
            <a:ext cx="5619750" cy="3403600"/>
            <a:chOff x="1617141" y="1183855"/>
            <a:chExt cx="5619155" cy="3404119"/>
          </a:xfrm>
        </p:grpSpPr>
        <p:grpSp>
          <p:nvGrpSpPr>
            <p:cNvPr id="9222" name="组合 7"/>
            <p:cNvGrpSpPr/>
            <p:nvPr/>
          </p:nvGrpSpPr>
          <p:grpSpPr bwMode="auto">
            <a:xfrm>
              <a:off x="1907704" y="1700155"/>
              <a:ext cx="5184576" cy="2366829"/>
              <a:chOff x="2051720" y="1647890"/>
              <a:chExt cx="5184576" cy="2366829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2051639" y="4014930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>
                <a:off x="2051639" y="3225822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>
                <a:off x="2051639" y="2436714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>
                <a:off x="2051639" y="1647606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 flipV="1">
              <a:off x="2196518" y="1183855"/>
              <a:ext cx="0" cy="28801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96518" y="4064019"/>
              <a:ext cx="5039778" cy="317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80891" y="1326759"/>
              <a:ext cx="3276410" cy="272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6" name="组合 11"/>
            <p:cNvGrpSpPr/>
            <p:nvPr/>
          </p:nvGrpSpPr>
          <p:grpSpPr bwMode="auto">
            <a:xfrm>
              <a:off x="5689264" y="1319961"/>
              <a:ext cx="865819" cy="2734308"/>
              <a:chOff x="5689264" y="1267696"/>
              <a:chExt cx="865819" cy="2734308"/>
            </a:xfrm>
          </p:grpSpPr>
          <p:grpSp>
            <p:nvGrpSpPr>
              <p:cNvPr id="9394" name="组合 179"/>
              <p:cNvGrpSpPr/>
              <p:nvPr/>
            </p:nvGrpSpPr>
            <p:grpSpPr bwMode="auto">
              <a:xfrm>
                <a:off x="5757657" y="1267696"/>
                <a:ext cx="686551" cy="2734308"/>
                <a:chOff x="5001620" y="1692898"/>
                <a:chExt cx="686551" cy="2734308"/>
              </a:xfrm>
            </p:grpSpPr>
            <p:sp>
              <p:nvSpPr>
                <p:cNvPr id="9396" name="Freeform 148"/>
                <p:cNvSpPr/>
                <p:nvPr/>
              </p:nvSpPr>
              <p:spPr bwMode="auto">
                <a:xfrm>
                  <a:off x="5013515" y="1742180"/>
                  <a:ext cx="674655" cy="698447"/>
                </a:xfrm>
                <a:custGeom>
                  <a:avLst/>
                  <a:gdLst>
                    <a:gd name="T0" fmla="*/ 0 w 110"/>
                    <a:gd name="T1" fmla="*/ 150147725 h 114"/>
                    <a:gd name="T2" fmla="*/ 112851382 w 110"/>
                    <a:gd name="T3" fmla="*/ 0 h 114"/>
                    <a:gd name="T4" fmla="*/ 2147483646 w 110"/>
                    <a:gd name="T5" fmla="*/ 2147483646 h 114"/>
                    <a:gd name="T6" fmla="*/ 2147483646 w 110"/>
                    <a:gd name="T7" fmla="*/ 2147483646 h 114"/>
                    <a:gd name="T8" fmla="*/ 0 w 110"/>
                    <a:gd name="T9" fmla="*/ 150147725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0" h="114">
                      <a:moveTo>
                        <a:pt x="0" y="4"/>
                      </a:moveTo>
                      <a:cubicBezTo>
                        <a:pt x="1" y="3"/>
                        <a:pt x="1" y="1"/>
                        <a:pt x="3" y="0"/>
                      </a:cubicBezTo>
                      <a:cubicBezTo>
                        <a:pt x="110" y="107"/>
                        <a:pt x="110" y="107"/>
                        <a:pt x="110" y="107"/>
                      </a:cubicBezTo>
                      <a:cubicBezTo>
                        <a:pt x="110" y="114"/>
                        <a:pt x="110" y="114"/>
                        <a:pt x="110" y="114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97" name="Freeform 149"/>
                <p:cNvSpPr/>
                <p:nvPr/>
              </p:nvSpPr>
              <p:spPr bwMode="auto">
                <a:xfrm>
                  <a:off x="5001620" y="2471216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78264062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8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98" name="Freeform 150"/>
                <p:cNvSpPr/>
                <p:nvPr/>
              </p:nvSpPr>
              <p:spPr bwMode="auto">
                <a:xfrm>
                  <a:off x="5001620" y="4304850"/>
                  <a:ext cx="122356" cy="122356"/>
                </a:xfrm>
                <a:custGeom>
                  <a:avLst/>
                  <a:gdLst>
                    <a:gd name="T0" fmla="*/ 0 w 72"/>
                    <a:gd name="T1" fmla="*/ 75085799 h 72"/>
                    <a:gd name="T2" fmla="*/ 0 w 72"/>
                    <a:gd name="T3" fmla="*/ 0 h 72"/>
                    <a:gd name="T4" fmla="*/ 207930427 w 72"/>
                    <a:gd name="T5" fmla="*/ 207930427 h 72"/>
                    <a:gd name="T6" fmla="*/ 135731890 w 72"/>
                    <a:gd name="T7" fmla="*/ 207930427 h 72"/>
                    <a:gd name="T8" fmla="*/ 0 w 72"/>
                    <a:gd name="T9" fmla="*/ 75085799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72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72" y="72"/>
                      </a:lnTo>
                      <a:lnTo>
                        <a:pt x="47" y="7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99" name="Freeform 151"/>
                <p:cNvSpPr/>
                <p:nvPr/>
              </p:nvSpPr>
              <p:spPr bwMode="auto">
                <a:xfrm>
                  <a:off x="5001620" y="1791462"/>
                  <a:ext cx="686551" cy="729036"/>
                </a:xfrm>
                <a:custGeom>
                  <a:avLst/>
                  <a:gdLst>
                    <a:gd name="T0" fmla="*/ 0 w 112"/>
                    <a:gd name="T1" fmla="*/ 262722520 h 119"/>
                    <a:gd name="T2" fmla="*/ 0 w 112"/>
                    <a:gd name="T3" fmla="*/ 187662443 h 119"/>
                    <a:gd name="T4" fmla="*/ 37576407 w 112"/>
                    <a:gd name="T5" fmla="*/ 0 h 119"/>
                    <a:gd name="T6" fmla="*/ 2147483646 w 112"/>
                    <a:gd name="T7" fmla="*/ 2147483646 h 119"/>
                    <a:gd name="T8" fmla="*/ 2147483646 w 112"/>
                    <a:gd name="T9" fmla="*/ 2147483646 h 119"/>
                    <a:gd name="T10" fmla="*/ 0 w 112"/>
                    <a:gd name="T11" fmla="*/ 262722520 h 1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2" h="119">
                      <a:moveTo>
                        <a:pt x="0" y="7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3"/>
                        <a:pt x="0" y="2"/>
                        <a:pt x="1" y="0"/>
                      </a:cubicBezTo>
                      <a:cubicBezTo>
                        <a:pt x="112" y="112"/>
                        <a:pt x="112" y="112"/>
                        <a:pt x="112" y="112"/>
                      </a:cubicBezTo>
                      <a:cubicBezTo>
                        <a:pt x="112" y="119"/>
                        <a:pt x="112" y="119"/>
                        <a:pt x="112" y="119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0" name="Freeform 152"/>
                <p:cNvSpPr/>
                <p:nvPr/>
              </p:nvSpPr>
              <p:spPr bwMode="auto">
                <a:xfrm>
                  <a:off x="5001620" y="1864536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1" name="Freeform 153"/>
                <p:cNvSpPr/>
                <p:nvPr/>
              </p:nvSpPr>
              <p:spPr bwMode="auto">
                <a:xfrm>
                  <a:off x="5001620" y="1939309"/>
                  <a:ext cx="686551" cy="735833"/>
                </a:xfrm>
                <a:custGeom>
                  <a:avLst/>
                  <a:gdLst>
                    <a:gd name="T0" fmla="*/ 0 w 404"/>
                    <a:gd name="T1" fmla="*/ 80861759 h 433"/>
                    <a:gd name="T2" fmla="*/ 0 w 404"/>
                    <a:gd name="T3" fmla="*/ 0 h 433"/>
                    <a:gd name="T4" fmla="*/ 1166713553 w 404"/>
                    <a:gd name="T5" fmla="*/ 1175376810 h 433"/>
                    <a:gd name="T6" fmla="*/ 1166713553 w 404"/>
                    <a:gd name="T7" fmla="*/ 1250462365 h 433"/>
                    <a:gd name="T8" fmla="*/ 0 w 404"/>
                    <a:gd name="T9" fmla="*/ 80861759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04" y="407"/>
                      </a:lnTo>
                      <a:lnTo>
                        <a:pt x="404" y="4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2" name="Freeform 154"/>
                <p:cNvSpPr/>
                <p:nvPr/>
              </p:nvSpPr>
              <p:spPr bwMode="auto">
                <a:xfrm>
                  <a:off x="5001620" y="2398142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3" name="Freeform 155"/>
                <p:cNvSpPr/>
                <p:nvPr/>
              </p:nvSpPr>
              <p:spPr bwMode="auto">
                <a:xfrm>
                  <a:off x="5001620" y="2325069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4" name="Freeform 156"/>
                <p:cNvSpPr/>
                <p:nvPr/>
              </p:nvSpPr>
              <p:spPr bwMode="auto">
                <a:xfrm>
                  <a:off x="5001620" y="2172124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5" name="Freeform 157"/>
                <p:cNvSpPr/>
                <p:nvPr/>
              </p:nvSpPr>
              <p:spPr bwMode="auto">
                <a:xfrm>
                  <a:off x="5001620" y="2245198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6" name="Freeform 158"/>
                <p:cNvSpPr/>
                <p:nvPr/>
              </p:nvSpPr>
              <p:spPr bwMode="auto">
                <a:xfrm>
                  <a:off x="5001620" y="2017480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9600846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5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7" name="Freeform 159"/>
                <p:cNvSpPr/>
                <p:nvPr/>
              </p:nvSpPr>
              <p:spPr bwMode="auto">
                <a:xfrm>
                  <a:off x="5241233" y="1692898"/>
                  <a:ext cx="446938" cy="448637"/>
                </a:xfrm>
                <a:custGeom>
                  <a:avLst/>
                  <a:gdLst>
                    <a:gd name="T0" fmla="*/ 0 w 263"/>
                    <a:gd name="T1" fmla="*/ 0 h 264"/>
                    <a:gd name="T2" fmla="*/ 72198331 w 263"/>
                    <a:gd name="T3" fmla="*/ 0 h 264"/>
                    <a:gd name="T4" fmla="*/ 759519300 w 263"/>
                    <a:gd name="T5" fmla="*/ 687320381 h 264"/>
                    <a:gd name="T6" fmla="*/ 759519300 w 263"/>
                    <a:gd name="T7" fmla="*/ 739302795 h 264"/>
                    <a:gd name="T8" fmla="*/ 759519300 w 263"/>
                    <a:gd name="T9" fmla="*/ 762405901 h 264"/>
                    <a:gd name="T10" fmla="*/ 0 w 263"/>
                    <a:gd name="T11" fmla="*/ 0 h 2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3" h="264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63" y="238"/>
                      </a:lnTo>
                      <a:lnTo>
                        <a:pt x="263" y="256"/>
                      </a:lnTo>
                      <a:lnTo>
                        <a:pt x="263" y="2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8" name="Freeform 160"/>
                <p:cNvSpPr/>
                <p:nvPr/>
              </p:nvSpPr>
              <p:spPr bwMode="auto">
                <a:xfrm>
                  <a:off x="5467251" y="1692898"/>
                  <a:ext cx="220920" cy="214122"/>
                </a:xfrm>
                <a:custGeom>
                  <a:avLst/>
                  <a:gdLst>
                    <a:gd name="T0" fmla="*/ 0 w 130"/>
                    <a:gd name="T1" fmla="*/ 0 h 126"/>
                    <a:gd name="T2" fmla="*/ 75085610 w 130"/>
                    <a:gd name="T3" fmla="*/ 0 h 126"/>
                    <a:gd name="T4" fmla="*/ 375428049 w 130"/>
                    <a:gd name="T5" fmla="*/ 291676649 h 126"/>
                    <a:gd name="T6" fmla="*/ 375428049 w 130"/>
                    <a:gd name="T7" fmla="*/ 363874848 h 126"/>
                    <a:gd name="T8" fmla="*/ 0 w 130"/>
                    <a:gd name="T9" fmla="*/ 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26">
                      <a:moveTo>
                        <a:pt x="0" y="0"/>
                      </a:moveTo>
                      <a:lnTo>
                        <a:pt x="26" y="0"/>
                      </a:lnTo>
                      <a:lnTo>
                        <a:pt x="130" y="101"/>
                      </a:lnTo>
                      <a:lnTo>
                        <a:pt x="130" y="1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9" name="Freeform 161"/>
                <p:cNvSpPr/>
                <p:nvPr/>
              </p:nvSpPr>
              <p:spPr bwMode="auto">
                <a:xfrm>
                  <a:off x="5547122" y="1692898"/>
                  <a:ext cx="141049" cy="141049"/>
                </a:xfrm>
                <a:custGeom>
                  <a:avLst/>
                  <a:gdLst>
                    <a:gd name="T0" fmla="*/ 0 w 83"/>
                    <a:gd name="T1" fmla="*/ 0 h 83"/>
                    <a:gd name="T2" fmla="*/ 20215890 w 83"/>
                    <a:gd name="T3" fmla="*/ 0 h 83"/>
                    <a:gd name="T4" fmla="*/ 72198395 w 83"/>
                    <a:gd name="T5" fmla="*/ 0 h 83"/>
                    <a:gd name="T6" fmla="*/ 239696631 w 83"/>
                    <a:gd name="T7" fmla="*/ 167498237 h 83"/>
                    <a:gd name="T8" fmla="*/ 239696631 w 83"/>
                    <a:gd name="T9" fmla="*/ 219480741 h 83"/>
                    <a:gd name="T10" fmla="*/ 239696631 w 83"/>
                    <a:gd name="T11" fmla="*/ 239696631 h 83"/>
                    <a:gd name="T12" fmla="*/ 0 w 83"/>
                    <a:gd name="T13" fmla="*/ 0 h 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83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25" y="0"/>
                      </a:lnTo>
                      <a:lnTo>
                        <a:pt x="83" y="58"/>
                      </a:lnTo>
                      <a:lnTo>
                        <a:pt x="83" y="76"/>
                      </a:lnTo>
                      <a:lnTo>
                        <a:pt x="83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0" name="Freeform 162"/>
                <p:cNvSpPr/>
                <p:nvPr/>
              </p:nvSpPr>
              <p:spPr bwMode="auto">
                <a:xfrm>
                  <a:off x="5001620" y="3545226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0249100 h 429"/>
                    <a:gd name="T8" fmla="*/ 1166713553 w 404"/>
                    <a:gd name="T9" fmla="*/ 1238912562 h 429"/>
                    <a:gd name="T10" fmla="*/ 0 w 404"/>
                    <a:gd name="T11" fmla="*/ 72198355 h 4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6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1" name="Freeform 163"/>
                <p:cNvSpPr/>
                <p:nvPr/>
              </p:nvSpPr>
              <p:spPr bwMode="auto">
                <a:xfrm>
                  <a:off x="5001620" y="3392281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186930086 h 429"/>
                    <a:gd name="T8" fmla="*/ 1166713553 w 404"/>
                    <a:gd name="T9" fmla="*/ 1238912562 h 429"/>
                    <a:gd name="T10" fmla="*/ 0 w 404"/>
                    <a:gd name="T11" fmla="*/ 72198355 h 4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11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2" name="Freeform 164"/>
                <p:cNvSpPr/>
                <p:nvPr/>
              </p:nvSpPr>
              <p:spPr bwMode="auto">
                <a:xfrm>
                  <a:off x="5394177" y="1692898"/>
                  <a:ext cx="293993" cy="293993"/>
                </a:xfrm>
                <a:custGeom>
                  <a:avLst/>
                  <a:gdLst>
                    <a:gd name="T0" fmla="*/ 0 w 173"/>
                    <a:gd name="T1" fmla="*/ 0 h 173"/>
                    <a:gd name="T2" fmla="*/ 72198223 w 173"/>
                    <a:gd name="T3" fmla="*/ 0 h 173"/>
                    <a:gd name="T4" fmla="*/ 499606266 w 173"/>
                    <a:gd name="T5" fmla="*/ 427408043 h 173"/>
                    <a:gd name="T6" fmla="*/ 499606266 w 173"/>
                    <a:gd name="T7" fmla="*/ 499606266 h 173"/>
                    <a:gd name="T8" fmla="*/ 0 w 173"/>
                    <a:gd name="T9" fmla="*/ 0 h 1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173" y="148"/>
                      </a:lnTo>
                      <a:lnTo>
                        <a:pt x="173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3" name="Freeform 165"/>
                <p:cNvSpPr/>
                <p:nvPr/>
              </p:nvSpPr>
              <p:spPr bwMode="auto">
                <a:xfrm>
                  <a:off x="5093386" y="1692898"/>
                  <a:ext cx="594784" cy="601582"/>
                </a:xfrm>
                <a:custGeom>
                  <a:avLst/>
                  <a:gdLst>
                    <a:gd name="T0" fmla="*/ 0 w 97"/>
                    <a:gd name="T1" fmla="*/ 37684815 h 98"/>
                    <a:gd name="T2" fmla="*/ 225594826 w 97"/>
                    <a:gd name="T3" fmla="*/ 0 h 98"/>
                    <a:gd name="T4" fmla="*/ 2147483646 w 97"/>
                    <a:gd name="T5" fmla="*/ 2147483646 h 98"/>
                    <a:gd name="T6" fmla="*/ 2147483646 w 97"/>
                    <a:gd name="T7" fmla="*/ 2147483646 h 98"/>
                    <a:gd name="T8" fmla="*/ 0 w 97"/>
                    <a:gd name="T9" fmla="*/ 37684815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7" h="98">
                      <a:moveTo>
                        <a:pt x="0" y="1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cubicBezTo>
                        <a:pt x="97" y="98"/>
                        <a:pt x="97" y="98"/>
                        <a:pt x="97" y="9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4" name="Freeform 166"/>
                <p:cNvSpPr/>
                <p:nvPr/>
              </p:nvSpPr>
              <p:spPr bwMode="auto">
                <a:xfrm>
                  <a:off x="5044104" y="1704794"/>
                  <a:ext cx="644066" cy="662760"/>
                </a:xfrm>
                <a:custGeom>
                  <a:avLst/>
                  <a:gdLst>
                    <a:gd name="T0" fmla="*/ 0 w 105"/>
                    <a:gd name="T1" fmla="*/ 112976033 h 108"/>
                    <a:gd name="T2" fmla="*/ 150502889 w 105"/>
                    <a:gd name="T3" fmla="*/ 0 h 108"/>
                    <a:gd name="T4" fmla="*/ 2147483646 w 105"/>
                    <a:gd name="T5" fmla="*/ 2147483646 h 108"/>
                    <a:gd name="T6" fmla="*/ 2147483646 w 105"/>
                    <a:gd name="T7" fmla="*/ 2147483646 h 108"/>
                    <a:gd name="T8" fmla="*/ 0 w 105"/>
                    <a:gd name="T9" fmla="*/ 112976033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5" h="108">
                      <a:moveTo>
                        <a:pt x="0" y="3"/>
                      </a:move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105" y="101"/>
                        <a:pt x="105" y="101"/>
                        <a:pt x="105" y="101"/>
                      </a:cubicBezTo>
                      <a:cubicBezTo>
                        <a:pt x="105" y="108"/>
                        <a:pt x="105" y="108"/>
                        <a:pt x="105" y="108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5" name="Freeform 167"/>
                <p:cNvSpPr/>
                <p:nvPr/>
              </p:nvSpPr>
              <p:spPr bwMode="auto">
                <a:xfrm>
                  <a:off x="5161362" y="1692898"/>
                  <a:ext cx="526809" cy="521711"/>
                </a:xfrm>
                <a:custGeom>
                  <a:avLst/>
                  <a:gdLst>
                    <a:gd name="T0" fmla="*/ 0 w 310"/>
                    <a:gd name="T1" fmla="*/ 0 h 307"/>
                    <a:gd name="T2" fmla="*/ 83749036 w 310"/>
                    <a:gd name="T3" fmla="*/ 0 h 307"/>
                    <a:gd name="T4" fmla="*/ 895250718 w 310"/>
                    <a:gd name="T5" fmla="*/ 814389172 h 307"/>
                    <a:gd name="T6" fmla="*/ 895250718 w 310"/>
                    <a:gd name="T7" fmla="*/ 886587516 h 307"/>
                    <a:gd name="T8" fmla="*/ 0 w 310"/>
                    <a:gd name="T9" fmla="*/ 0 h 3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0" h="307">
                      <a:moveTo>
                        <a:pt x="0" y="0"/>
                      </a:moveTo>
                      <a:lnTo>
                        <a:pt x="29" y="0"/>
                      </a:lnTo>
                      <a:lnTo>
                        <a:pt x="310" y="282"/>
                      </a:lnTo>
                      <a:lnTo>
                        <a:pt x="310" y="3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6" name="Freeform 168"/>
                <p:cNvSpPr/>
                <p:nvPr/>
              </p:nvSpPr>
              <p:spPr bwMode="auto">
                <a:xfrm>
                  <a:off x="5314306" y="1692898"/>
                  <a:ext cx="373864" cy="368766"/>
                </a:xfrm>
                <a:custGeom>
                  <a:avLst/>
                  <a:gdLst>
                    <a:gd name="T0" fmla="*/ 0 w 220"/>
                    <a:gd name="T1" fmla="*/ 0 h 217"/>
                    <a:gd name="T2" fmla="*/ 72198237 w 220"/>
                    <a:gd name="T3" fmla="*/ 0 h 217"/>
                    <a:gd name="T4" fmla="*/ 635337684 w 220"/>
                    <a:gd name="T5" fmla="*/ 551588967 h 217"/>
                    <a:gd name="T6" fmla="*/ 635337684 w 220"/>
                    <a:gd name="T7" fmla="*/ 626674483 h 217"/>
                    <a:gd name="T8" fmla="*/ 0 w 220"/>
                    <a:gd name="T9" fmla="*/ 0 h 2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0" h="217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20" y="191"/>
                      </a:lnTo>
                      <a:lnTo>
                        <a:pt x="220" y="2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7" name="Freeform 169"/>
                <p:cNvSpPr/>
                <p:nvPr/>
              </p:nvSpPr>
              <p:spPr bwMode="auto">
                <a:xfrm>
                  <a:off x="5001620" y="2092253"/>
                  <a:ext cx="686551" cy="735833"/>
                </a:xfrm>
                <a:custGeom>
                  <a:avLst/>
                  <a:gdLst>
                    <a:gd name="T0" fmla="*/ 0 w 404"/>
                    <a:gd name="T1" fmla="*/ 72198303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72198303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8" name="Freeform 170"/>
                <p:cNvSpPr/>
                <p:nvPr/>
              </p:nvSpPr>
              <p:spPr bwMode="auto">
                <a:xfrm>
                  <a:off x="5001620" y="3925888"/>
                  <a:ext cx="503017" cy="501318"/>
                </a:xfrm>
                <a:custGeom>
                  <a:avLst/>
                  <a:gdLst>
                    <a:gd name="T0" fmla="*/ 0 w 296"/>
                    <a:gd name="T1" fmla="*/ 72198289 h 295"/>
                    <a:gd name="T2" fmla="*/ 0 w 296"/>
                    <a:gd name="T3" fmla="*/ 0 h 295"/>
                    <a:gd name="T4" fmla="*/ 854817913 w 296"/>
                    <a:gd name="T5" fmla="*/ 851931312 h 295"/>
                    <a:gd name="T6" fmla="*/ 782619679 w 296"/>
                    <a:gd name="T7" fmla="*/ 851931312 h 295"/>
                    <a:gd name="T8" fmla="*/ 0 w 296"/>
                    <a:gd name="T9" fmla="*/ 72198289 h 2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95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296" y="295"/>
                      </a:lnTo>
                      <a:lnTo>
                        <a:pt x="271" y="29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9" name="Freeform 171"/>
                <p:cNvSpPr/>
                <p:nvPr/>
              </p:nvSpPr>
              <p:spPr bwMode="auto">
                <a:xfrm>
                  <a:off x="5001620" y="3846017"/>
                  <a:ext cx="576091" cy="581189"/>
                </a:xfrm>
                <a:custGeom>
                  <a:avLst/>
                  <a:gdLst>
                    <a:gd name="T0" fmla="*/ 0 w 339"/>
                    <a:gd name="T1" fmla="*/ 72198288 h 342"/>
                    <a:gd name="T2" fmla="*/ 0 w 339"/>
                    <a:gd name="T3" fmla="*/ 0 h 342"/>
                    <a:gd name="T4" fmla="*/ 978999529 w 339"/>
                    <a:gd name="T5" fmla="*/ 987662730 h 342"/>
                    <a:gd name="T6" fmla="*/ 906801222 w 339"/>
                    <a:gd name="T7" fmla="*/ 987662730 h 342"/>
                    <a:gd name="T8" fmla="*/ 0 w 339"/>
                    <a:gd name="T9" fmla="*/ 72198288 h 3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9" h="34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339" y="342"/>
                      </a:lnTo>
                      <a:lnTo>
                        <a:pt x="314" y="34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0" name="Freeform 172"/>
                <p:cNvSpPr/>
                <p:nvPr/>
              </p:nvSpPr>
              <p:spPr bwMode="auto">
                <a:xfrm>
                  <a:off x="5001620" y="3771244"/>
                  <a:ext cx="655962" cy="655962"/>
                </a:xfrm>
                <a:custGeom>
                  <a:avLst/>
                  <a:gdLst>
                    <a:gd name="T0" fmla="*/ 0 w 386"/>
                    <a:gd name="T1" fmla="*/ 75085557 h 386"/>
                    <a:gd name="T2" fmla="*/ 0 w 386"/>
                    <a:gd name="T3" fmla="*/ 0 h 386"/>
                    <a:gd name="T4" fmla="*/ 1114730947 w 386"/>
                    <a:gd name="T5" fmla="*/ 1114730947 h 386"/>
                    <a:gd name="T6" fmla="*/ 1042532642 w 386"/>
                    <a:gd name="T7" fmla="*/ 1114730947 h 386"/>
                    <a:gd name="T8" fmla="*/ 0 w 386"/>
                    <a:gd name="T9" fmla="*/ 75085557 h 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6" h="386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386" y="386"/>
                      </a:lnTo>
                      <a:lnTo>
                        <a:pt x="361" y="38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1" name="Freeform 173"/>
                <p:cNvSpPr/>
                <p:nvPr/>
              </p:nvSpPr>
              <p:spPr bwMode="auto">
                <a:xfrm>
                  <a:off x="5001620" y="3691373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78264062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8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2" name="Freeform 174"/>
                <p:cNvSpPr/>
                <p:nvPr/>
              </p:nvSpPr>
              <p:spPr bwMode="auto">
                <a:xfrm>
                  <a:off x="5001620" y="3618299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3" name="Freeform 175"/>
                <p:cNvSpPr/>
                <p:nvPr/>
              </p:nvSpPr>
              <p:spPr bwMode="auto">
                <a:xfrm>
                  <a:off x="5001620" y="4078832"/>
                  <a:ext cx="350073" cy="348374"/>
                </a:xfrm>
                <a:custGeom>
                  <a:avLst/>
                  <a:gdLst>
                    <a:gd name="T0" fmla="*/ 0 w 206"/>
                    <a:gd name="T1" fmla="*/ 72198387 h 205"/>
                    <a:gd name="T2" fmla="*/ 0 w 206"/>
                    <a:gd name="T3" fmla="*/ 20215888 h 205"/>
                    <a:gd name="T4" fmla="*/ 0 w 206"/>
                    <a:gd name="T5" fmla="*/ 0 h 205"/>
                    <a:gd name="T6" fmla="*/ 594908278 w 206"/>
                    <a:gd name="T7" fmla="*/ 592021677 h 205"/>
                    <a:gd name="T8" fmla="*/ 519822718 w 206"/>
                    <a:gd name="T9" fmla="*/ 592021677 h 205"/>
                    <a:gd name="T10" fmla="*/ 0 w 206"/>
                    <a:gd name="T11" fmla="*/ 72198387 h 2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6" h="205">
                      <a:moveTo>
                        <a:pt x="0" y="25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206" y="205"/>
                      </a:lnTo>
                      <a:lnTo>
                        <a:pt x="180" y="20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4" name="Freeform 176"/>
                <p:cNvSpPr/>
                <p:nvPr/>
              </p:nvSpPr>
              <p:spPr bwMode="auto">
                <a:xfrm>
                  <a:off x="5001620" y="4151906"/>
                  <a:ext cx="275300" cy="275300"/>
                </a:xfrm>
                <a:custGeom>
                  <a:avLst/>
                  <a:gdLst>
                    <a:gd name="T0" fmla="*/ 0 w 162"/>
                    <a:gd name="T1" fmla="*/ 72198275 h 162"/>
                    <a:gd name="T2" fmla="*/ 0 w 162"/>
                    <a:gd name="T3" fmla="*/ 0 h 162"/>
                    <a:gd name="T4" fmla="*/ 467840062 w 162"/>
                    <a:gd name="T5" fmla="*/ 467840062 h 162"/>
                    <a:gd name="T6" fmla="*/ 395641787 w 162"/>
                    <a:gd name="T7" fmla="*/ 467840062 h 162"/>
                    <a:gd name="T8" fmla="*/ 0 w 162"/>
                    <a:gd name="T9" fmla="*/ 72198275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2" h="16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162" y="162"/>
                      </a:lnTo>
                      <a:lnTo>
                        <a:pt x="137" y="16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5" name="Freeform 177"/>
                <p:cNvSpPr/>
                <p:nvPr/>
              </p:nvSpPr>
              <p:spPr bwMode="auto">
                <a:xfrm>
                  <a:off x="5001620" y="4224979"/>
                  <a:ext cx="195429" cy="202227"/>
                </a:xfrm>
                <a:custGeom>
                  <a:avLst/>
                  <a:gdLst>
                    <a:gd name="T0" fmla="*/ 0 w 115"/>
                    <a:gd name="T1" fmla="*/ 83749168 h 119"/>
                    <a:gd name="T2" fmla="*/ 0 w 115"/>
                    <a:gd name="T3" fmla="*/ 75085696 h 119"/>
                    <a:gd name="T4" fmla="*/ 0 w 115"/>
                    <a:gd name="T5" fmla="*/ 0 h 119"/>
                    <a:gd name="T6" fmla="*/ 332108644 w 115"/>
                    <a:gd name="T7" fmla="*/ 343661845 h 119"/>
                    <a:gd name="T8" fmla="*/ 259910374 w 115"/>
                    <a:gd name="T9" fmla="*/ 343661845 h 119"/>
                    <a:gd name="T10" fmla="*/ 0 w 115"/>
                    <a:gd name="T11" fmla="*/ 83749168 h 1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5" h="119">
                      <a:moveTo>
                        <a:pt x="0" y="29"/>
                      </a:moveTo>
                      <a:lnTo>
                        <a:pt x="0" y="26"/>
                      </a:lnTo>
                      <a:lnTo>
                        <a:pt x="0" y="0"/>
                      </a:lnTo>
                      <a:lnTo>
                        <a:pt x="115" y="119"/>
                      </a:lnTo>
                      <a:lnTo>
                        <a:pt x="90" y="11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6" name="Freeform 178"/>
                <p:cNvSpPr/>
                <p:nvPr/>
              </p:nvSpPr>
              <p:spPr bwMode="auto">
                <a:xfrm>
                  <a:off x="5001620" y="3465355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7" name="Freeform 179"/>
                <p:cNvSpPr/>
                <p:nvPr/>
              </p:nvSpPr>
              <p:spPr bwMode="auto">
                <a:xfrm>
                  <a:off x="5001620" y="3998961"/>
                  <a:ext cx="429944" cy="428245"/>
                </a:xfrm>
                <a:custGeom>
                  <a:avLst/>
                  <a:gdLst>
                    <a:gd name="T0" fmla="*/ 0 w 253"/>
                    <a:gd name="T1" fmla="*/ 72198368 h 252"/>
                    <a:gd name="T2" fmla="*/ 0 w 253"/>
                    <a:gd name="T3" fmla="*/ 0 h 252"/>
                    <a:gd name="T4" fmla="*/ 730639696 w 253"/>
                    <a:gd name="T5" fmla="*/ 727753095 h 252"/>
                    <a:gd name="T6" fmla="*/ 646890684 w 253"/>
                    <a:gd name="T7" fmla="*/ 727753095 h 252"/>
                    <a:gd name="T8" fmla="*/ 0 w 253"/>
                    <a:gd name="T9" fmla="*/ 72198368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25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253" y="252"/>
                      </a:lnTo>
                      <a:lnTo>
                        <a:pt x="224" y="25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8" name="Freeform 180"/>
                <p:cNvSpPr/>
                <p:nvPr/>
              </p:nvSpPr>
              <p:spPr bwMode="auto">
                <a:xfrm>
                  <a:off x="5001620" y="3011620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9" name="Freeform 181"/>
                <p:cNvSpPr/>
                <p:nvPr/>
              </p:nvSpPr>
              <p:spPr bwMode="auto">
                <a:xfrm>
                  <a:off x="5001620" y="2858675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0" name="Freeform 182"/>
                <p:cNvSpPr/>
                <p:nvPr/>
              </p:nvSpPr>
              <p:spPr bwMode="auto">
                <a:xfrm>
                  <a:off x="5001620" y="2778804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1" name="Freeform 183"/>
                <p:cNvSpPr/>
                <p:nvPr/>
              </p:nvSpPr>
              <p:spPr bwMode="auto">
                <a:xfrm>
                  <a:off x="5001620" y="3312410"/>
                  <a:ext cx="686551" cy="735833"/>
                </a:xfrm>
                <a:custGeom>
                  <a:avLst/>
                  <a:gdLst>
                    <a:gd name="T0" fmla="*/ 0 w 404"/>
                    <a:gd name="T1" fmla="*/ 72198303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72198303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2" name="Freeform 184"/>
                <p:cNvSpPr/>
                <p:nvPr/>
              </p:nvSpPr>
              <p:spPr bwMode="auto">
                <a:xfrm>
                  <a:off x="5001620" y="2931749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3" name="Freeform 185"/>
                <p:cNvSpPr/>
                <p:nvPr/>
              </p:nvSpPr>
              <p:spPr bwMode="auto">
                <a:xfrm>
                  <a:off x="5001620" y="2705731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4" name="Freeform 186"/>
                <p:cNvSpPr/>
                <p:nvPr/>
              </p:nvSpPr>
              <p:spPr bwMode="auto">
                <a:xfrm>
                  <a:off x="5001620" y="2625860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5" name="Freeform 187"/>
                <p:cNvSpPr/>
                <p:nvPr/>
              </p:nvSpPr>
              <p:spPr bwMode="auto">
                <a:xfrm>
                  <a:off x="5001620" y="3159466"/>
                  <a:ext cx="686551" cy="735833"/>
                </a:xfrm>
                <a:custGeom>
                  <a:avLst/>
                  <a:gdLst>
                    <a:gd name="T0" fmla="*/ 0 w 404"/>
                    <a:gd name="T1" fmla="*/ 80861759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80861759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6" name="Freeform 188"/>
                <p:cNvSpPr/>
                <p:nvPr/>
              </p:nvSpPr>
              <p:spPr bwMode="auto">
                <a:xfrm>
                  <a:off x="5001620" y="3237638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9600846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5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7" name="Freeform 189"/>
                <p:cNvSpPr/>
                <p:nvPr/>
              </p:nvSpPr>
              <p:spPr bwMode="auto">
                <a:xfrm>
                  <a:off x="5001620" y="3084693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8" name="Freeform 190"/>
                <p:cNvSpPr/>
                <p:nvPr/>
              </p:nvSpPr>
              <p:spPr bwMode="auto">
                <a:xfrm>
                  <a:off x="5001620" y="2551087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39" name="Rectangle 191"/>
                <p:cNvSpPr>
                  <a:spLocks noChangeArrowheads="1"/>
                </p:cNvSpPr>
                <p:nvPr/>
              </p:nvSpPr>
              <p:spPr bwMode="auto">
                <a:xfrm>
                  <a:off x="5001620" y="4022753"/>
                  <a:ext cx="686551" cy="40445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9395" name="TextBox 180"/>
              <p:cNvSpPr txBox="1">
                <a:spLocks noChangeArrowheads="1"/>
              </p:cNvSpPr>
              <p:nvPr/>
            </p:nvSpPr>
            <p:spPr bwMode="auto">
              <a:xfrm>
                <a:off x="5689264" y="3652450"/>
                <a:ext cx="86581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27" name="TextBox 12"/>
            <p:cNvSpPr txBox="1">
              <a:spLocks noChangeArrowheads="1"/>
            </p:cNvSpPr>
            <p:nvPr/>
          </p:nvSpPr>
          <p:spPr bwMode="auto">
            <a:xfrm>
              <a:off x="3438569" y="4280197"/>
              <a:ext cx="971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923535" y="4067195"/>
              <a:ext cx="0" cy="122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TextBox 14"/>
            <p:cNvSpPr txBox="1">
              <a:spLocks noChangeArrowheads="1"/>
            </p:cNvSpPr>
            <p:nvPr/>
          </p:nvSpPr>
          <p:spPr bwMode="auto">
            <a:xfrm>
              <a:off x="4518965" y="4280197"/>
              <a:ext cx="9695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004507" y="4065606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1" name="TextBox 16"/>
            <p:cNvSpPr txBox="1">
              <a:spLocks noChangeArrowheads="1"/>
            </p:cNvSpPr>
            <p:nvPr/>
          </p:nvSpPr>
          <p:spPr bwMode="auto">
            <a:xfrm>
              <a:off x="5566819" y="4280197"/>
              <a:ext cx="10329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083893" y="4065606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3" name="TextBox 18"/>
            <p:cNvSpPr txBox="1">
              <a:spLocks noChangeArrowheads="1"/>
            </p:cNvSpPr>
            <p:nvPr/>
          </p:nvSpPr>
          <p:spPr bwMode="auto">
            <a:xfrm>
              <a:off x="2350599" y="4280197"/>
              <a:ext cx="971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844149" y="4059255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756903" y="1320401"/>
              <a:ext cx="144448" cy="1428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21"/>
            <p:cNvSpPr txBox="1">
              <a:spLocks noChangeArrowheads="1"/>
            </p:cNvSpPr>
            <p:nvPr/>
          </p:nvSpPr>
          <p:spPr bwMode="auto">
            <a:xfrm>
              <a:off x="5836842" y="1263557"/>
              <a:ext cx="7968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37" name="组合 22"/>
            <p:cNvGrpSpPr/>
            <p:nvPr/>
          </p:nvGrpSpPr>
          <p:grpSpPr bwMode="auto">
            <a:xfrm>
              <a:off x="3491306" y="1263557"/>
              <a:ext cx="945283" cy="2790712"/>
              <a:chOff x="3491306" y="1211292"/>
              <a:chExt cx="945283" cy="2790712"/>
            </a:xfrm>
          </p:grpSpPr>
          <p:grpSp>
            <p:nvGrpSpPr>
              <p:cNvPr id="9345" name="组合 130"/>
              <p:cNvGrpSpPr/>
              <p:nvPr/>
            </p:nvGrpSpPr>
            <p:grpSpPr bwMode="auto">
              <a:xfrm>
                <a:off x="3491306" y="1267696"/>
                <a:ext cx="865819" cy="2734308"/>
                <a:chOff x="3151424" y="1692898"/>
                <a:chExt cx="865819" cy="2734308"/>
              </a:xfrm>
            </p:grpSpPr>
            <p:grpSp>
              <p:nvGrpSpPr>
                <p:cNvPr id="9348" name="组合 133"/>
                <p:cNvGrpSpPr/>
                <p:nvPr/>
              </p:nvGrpSpPr>
              <p:grpSpPr bwMode="auto">
                <a:xfrm>
                  <a:off x="3240208" y="1692898"/>
                  <a:ext cx="688251" cy="2734308"/>
                  <a:chOff x="3264850" y="1692898"/>
                  <a:chExt cx="688251" cy="2734308"/>
                </a:xfrm>
              </p:grpSpPr>
              <p:sp>
                <p:nvSpPr>
                  <p:cNvPr id="9350" name="Freeform 54"/>
                  <p:cNvSpPr/>
                  <p:nvPr/>
                </p:nvSpPr>
                <p:spPr bwMode="auto">
                  <a:xfrm>
                    <a:off x="3276746" y="1742180"/>
                    <a:ext cx="676354" cy="698447"/>
                  </a:xfrm>
                  <a:custGeom>
                    <a:avLst/>
                    <a:gdLst>
                      <a:gd name="T0" fmla="*/ 0 w 110"/>
                      <a:gd name="T1" fmla="*/ 150147725 h 114"/>
                      <a:gd name="T2" fmla="*/ 113418417 w 110"/>
                      <a:gd name="T3" fmla="*/ 0 h 114"/>
                      <a:gd name="T4" fmla="*/ 2147483646 w 110"/>
                      <a:gd name="T5" fmla="*/ 2147483646 h 114"/>
                      <a:gd name="T6" fmla="*/ 2147483646 w 110"/>
                      <a:gd name="T7" fmla="*/ 2147483646 h 114"/>
                      <a:gd name="T8" fmla="*/ 0 w 110"/>
                      <a:gd name="T9" fmla="*/ 150147725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0" h="114">
                        <a:moveTo>
                          <a:pt x="0" y="4"/>
                        </a:moveTo>
                        <a:cubicBezTo>
                          <a:pt x="1" y="3"/>
                          <a:pt x="2" y="1"/>
                          <a:pt x="3" y="0"/>
                        </a:cubicBezTo>
                        <a:cubicBezTo>
                          <a:pt x="110" y="107"/>
                          <a:pt x="110" y="107"/>
                          <a:pt x="110" y="107"/>
                        </a:cubicBezTo>
                        <a:cubicBezTo>
                          <a:pt x="110" y="114"/>
                          <a:pt x="110" y="114"/>
                          <a:pt x="110" y="114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1" name="Freeform 55"/>
                  <p:cNvSpPr/>
                  <p:nvPr/>
                </p:nvSpPr>
                <p:spPr bwMode="auto">
                  <a:xfrm>
                    <a:off x="3264850" y="2471216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78264062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8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2" name="Freeform 56"/>
                  <p:cNvSpPr/>
                  <p:nvPr/>
                </p:nvSpPr>
                <p:spPr bwMode="auto">
                  <a:xfrm>
                    <a:off x="3264850" y="4304850"/>
                    <a:ext cx="122356" cy="122356"/>
                  </a:xfrm>
                  <a:custGeom>
                    <a:avLst/>
                    <a:gdLst>
                      <a:gd name="T0" fmla="*/ 0 w 72"/>
                      <a:gd name="T1" fmla="*/ 75085799 h 72"/>
                      <a:gd name="T2" fmla="*/ 0 w 72"/>
                      <a:gd name="T3" fmla="*/ 0 h 72"/>
                      <a:gd name="T4" fmla="*/ 207930427 w 72"/>
                      <a:gd name="T5" fmla="*/ 207930427 h 72"/>
                      <a:gd name="T6" fmla="*/ 135731890 w 72"/>
                      <a:gd name="T7" fmla="*/ 207930427 h 72"/>
                      <a:gd name="T8" fmla="*/ 0 w 72"/>
                      <a:gd name="T9" fmla="*/ 75085799 h 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72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72" y="72"/>
                        </a:lnTo>
                        <a:lnTo>
                          <a:pt x="47" y="72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3" name="Freeform 57"/>
                  <p:cNvSpPr/>
                  <p:nvPr/>
                </p:nvSpPr>
                <p:spPr bwMode="auto">
                  <a:xfrm>
                    <a:off x="3264850" y="1791462"/>
                    <a:ext cx="688250" cy="729036"/>
                  </a:xfrm>
                  <a:custGeom>
                    <a:avLst/>
                    <a:gdLst>
                      <a:gd name="T0" fmla="*/ 0 w 112"/>
                      <a:gd name="T1" fmla="*/ 262722520 h 119"/>
                      <a:gd name="T2" fmla="*/ 0 w 112"/>
                      <a:gd name="T3" fmla="*/ 187662443 h 119"/>
                      <a:gd name="T4" fmla="*/ 37761574 w 112"/>
                      <a:gd name="T5" fmla="*/ 0 h 119"/>
                      <a:gd name="T6" fmla="*/ 2147483646 w 112"/>
                      <a:gd name="T7" fmla="*/ 2147483646 h 119"/>
                      <a:gd name="T8" fmla="*/ 2147483646 w 112"/>
                      <a:gd name="T9" fmla="*/ 2147483646 h 119"/>
                      <a:gd name="T10" fmla="*/ 0 w 112"/>
                      <a:gd name="T11" fmla="*/ 262722520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2" h="119">
                        <a:moveTo>
                          <a:pt x="0" y="7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3"/>
                          <a:pt x="0" y="2"/>
                          <a:pt x="1" y="0"/>
                        </a:cubicBezTo>
                        <a:cubicBezTo>
                          <a:pt x="112" y="112"/>
                          <a:pt x="112" y="112"/>
                          <a:pt x="112" y="112"/>
                        </a:cubicBezTo>
                        <a:cubicBezTo>
                          <a:pt x="112" y="119"/>
                          <a:pt x="112" y="119"/>
                          <a:pt x="112" y="119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4" name="Freeform 58"/>
                  <p:cNvSpPr/>
                  <p:nvPr/>
                </p:nvSpPr>
                <p:spPr bwMode="auto">
                  <a:xfrm>
                    <a:off x="3264850" y="1864536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5" name="Freeform 59"/>
                  <p:cNvSpPr/>
                  <p:nvPr/>
                </p:nvSpPr>
                <p:spPr bwMode="auto">
                  <a:xfrm>
                    <a:off x="3264850" y="1939309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75376810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7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6" name="Freeform 60"/>
                  <p:cNvSpPr/>
                  <p:nvPr/>
                </p:nvSpPr>
                <p:spPr bwMode="auto">
                  <a:xfrm>
                    <a:off x="3264850" y="2398142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7" name="Freeform 61"/>
                  <p:cNvSpPr/>
                  <p:nvPr/>
                </p:nvSpPr>
                <p:spPr bwMode="auto">
                  <a:xfrm>
                    <a:off x="3264850" y="2325069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8" name="Freeform 62"/>
                  <p:cNvSpPr/>
                  <p:nvPr/>
                </p:nvSpPr>
                <p:spPr bwMode="auto">
                  <a:xfrm>
                    <a:off x="3264850" y="217212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9" name="Freeform 63"/>
                  <p:cNvSpPr/>
                  <p:nvPr/>
                </p:nvSpPr>
                <p:spPr bwMode="auto">
                  <a:xfrm>
                    <a:off x="3264850" y="2245198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0" name="Freeform 64"/>
                  <p:cNvSpPr/>
                  <p:nvPr/>
                </p:nvSpPr>
                <p:spPr bwMode="auto">
                  <a:xfrm>
                    <a:off x="3264850" y="2017480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1" name="Freeform 65"/>
                  <p:cNvSpPr/>
                  <p:nvPr/>
                </p:nvSpPr>
                <p:spPr bwMode="auto">
                  <a:xfrm>
                    <a:off x="3504463" y="1692898"/>
                    <a:ext cx="448637" cy="448637"/>
                  </a:xfrm>
                  <a:custGeom>
                    <a:avLst/>
                    <a:gdLst>
                      <a:gd name="T0" fmla="*/ 0 w 264"/>
                      <a:gd name="T1" fmla="*/ 0 h 264"/>
                      <a:gd name="T2" fmla="*/ 72198269 w 264"/>
                      <a:gd name="T3" fmla="*/ 0 h 264"/>
                      <a:gd name="T4" fmla="*/ 762405901 w 264"/>
                      <a:gd name="T5" fmla="*/ 687320381 h 264"/>
                      <a:gd name="T6" fmla="*/ 762405901 w 264"/>
                      <a:gd name="T7" fmla="*/ 739302795 h 264"/>
                      <a:gd name="T8" fmla="*/ 762405901 w 264"/>
                      <a:gd name="T9" fmla="*/ 762405901 h 264"/>
                      <a:gd name="T10" fmla="*/ 0 w 264"/>
                      <a:gd name="T11" fmla="*/ 0 h 26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4" h="264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64" y="238"/>
                        </a:lnTo>
                        <a:lnTo>
                          <a:pt x="264" y="256"/>
                        </a:lnTo>
                        <a:lnTo>
                          <a:pt x="264" y="26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2" name="Freeform 66"/>
                  <p:cNvSpPr/>
                  <p:nvPr/>
                </p:nvSpPr>
                <p:spPr bwMode="auto">
                  <a:xfrm>
                    <a:off x="3732181" y="1692898"/>
                    <a:ext cx="220920" cy="214122"/>
                  </a:xfrm>
                  <a:custGeom>
                    <a:avLst/>
                    <a:gdLst>
                      <a:gd name="T0" fmla="*/ 0 w 130"/>
                      <a:gd name="T1" fmla="*/ 0 h 126"/>
                      <a:gd name="T2" fmla="*/ 80861818 w 130"/>
                      <a:gd name="T3" fmla="*/ 0 h 126"/>
                      <a:gd name="T4" fmla="*/ 375428049 w 130"/>
                      <a:gd name="T5" fmla="*/ 291676649 h 126"/>
                      <a:gd name="T6" fmla="*/ 375428049 w 130"/>
                      <a:gd name="T7" fmla="*/ 363874848 h 126"/>
                      <a:gd name="T8" fmla="*/ 0 w 130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0" h="126">
                        <a:moveTo>
                          <a:pt x="0" y="0"/>
                        </a:moveTo>
                        <a:lnTo>
                          <a:pt x="28" y="0"/>
                        </a:lnTo>
                        <a:lnTo>
                          <a:pt x="130" y="101"/>
                        </a:lnTo>
                        <a:lnTo>
                          <a:pt x="130" y="1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3" name="Freeform 67"/>
                  <p:cNvSpPr/>
                  <p:nvPr/>
                </p:nvSpPr>
                <p:spPr bwMode="auto">
                  <a:xfrm>
                    <a:off x="3810352" y="1692898"/>
                    <a:ext cx="142748" cy="141049"/>
                  </a:xfrm>
                  <a:custGeom>
                    <a:avLst/>
                    <a:gdLst>
                      <a:gd name="T0" fmla="*/ 0 w 84"/>
                      <a:gd name="T1" fmla="*/ 0 h 83"/>
                      <a:gd name="T2" fmla="*/ 23103084 w 84"/>
                      <a:gd name="T3" fmla="*/ 0 h 83"/>
                      <a:gd name="T4" fmla="*/ 75085448 w 84"/>
                      <a:gd name="T5" fmla="*/ 0 h 83"/>
                      <a:gd name="T6" fmla="*/ 242583232 w 84"/>
                      <a:gd name="T7" fmla="*/ 167498237 h 83"/>
                      <a:gd name="T8" fmla="*/ 242583232 w 84"/>
                      <a:gd name="T9" fmla="*/ 219480741 h 83"/>
                      <a:gd name="T10" fmla="*/ 242583232 w 84"/>
                      <a:gd name="T11" fmla="*/ 239696631 h 83"/>
                      <a:gd name="T12" fmla="*/ 0 w 84"/>
                      <a:gd name="T13" fmla="*/ 0 h 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4" h="83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26" y="0"/>
                        </a:lnTo>
                        <a:lnTo>
                          <a:pt x="84" y="58"/>
                        </a:lnTo>
                        <a:lnTo>
                          <a:pt x="84" y="76"/>
                        </a:lnTo>
                        <a:lnTo>
                          <a:pt x="84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4" name="Freeform 68"/>
                  <p:cNvSpPr/>
                  <p:nvPr/>
                </p:nvSpPr>
                <p:spPr bwMode="auto">
                  <a:xfrm>
                    <a:off x="3264850" y="3545226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0249100 h 429"/>
                      <a:gd name="T8" fmla="*/ 1169600154 w 405"/>
                      <a:gd name="T9" fmla="*/ 1238912562 h 429"/>
                      <a:gd name="T10" fmla="*/ 0 w 405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6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5" name="Freeform 69"/>
                  <p:cNvSpPr/>
                  <p:nvPr/>
                </p:nvSpPr>
                <p:spPr bwMode="auto">
                  <a:xfrm>
                    <a:off x="3264850" y="3392281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186930086 h 429"/>
                      <a:gd name="T8" fmla="*/ 1169600154 w 405"/>
                      <a:gd name="T9" fmla="*/ 1238912562 h 429"/>
                      <a:gd name="T10" fmla="*/ 0 w 405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11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6" name="Freeform 70"/>
                  <p:cNvSpPr/>
                  <p:nvPr/>
                </p:nvSpPr>
                <p:spPr bwMode="auto">
                  <a:xfrm>
                    <a:off x="3657408" y="1692898"/>
                    <a:ext cx="295693" cy="293993"/>
                  </a:xfrm>
                  <a:custGeom>
                    <a:avLst/>
                    <a:gdLst>
                      <a:gd name="T0" fmla="*/ 0 w 174"/>
                      <a:gd name="T1" fmla="*/ 0 h 173"/>
                      <a:gd name="T2" fmla="*/ 75085629 w 174"/>
                      <a:gd name="T3" fmla="*/ 0 h 173"/>
                      <a:gd name="T4" fmla="*/ 502496266 w 174"/>
                      <a:gd name="T5" fmla="*/ 427408043 h 173"/>
                      <a:gd name="T6" fmla="*/ 502496266 w 174"/>
                      <a:gd name="T7" fmla="*/ 499606266 h 173"/>
                      <a:gd name="T8" fmla="*/ 0 w 174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4" h="173">
                        <a:moveTo>
                          <a:pt x="0" y="0"/>
                        </a:moveTo>
                        <a:lnTo>
                          <a:pt x="26" y="0"/>
                        </a:lnTo>
                        <a:lnTo>
                          <a:pt x="174" y="148"/>
                        </a:lnTo>
                        <a:lnTo>
                          <a:pt x="174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7" name="Freeform 71"/>
                  <p:cNvSpPr/>
                  <p:nvPr/>
                </p:nvSpPr>
                <p:spPr bwMode="auto">
                  <a:xfrm>
                    <a:off x="3356617" y="1692898"/>
                    <a:ext cx="596483" cy="601582"/>
                  </a:xfrm>
                  <a:custGeom>
                    <a:avLst/>
                    <a:gdLst>
                      <a:gd name="T0" fmla="*/ 0 w 97"/>
                      <a:gd name="T1" fmla="*/ 37684815 h 98"/>
                      <a:gd name="T2" fmla="*/ 226884915 w 97"/>
                      <a:gd name="T3" fmla="*/ 0 h 98"/>
                      <a:gd name="T4" fmla="*/ 2147483646 w 97"/>
                      <a:gd name="T5" fmla="*/ 2147483646 h 98"/>
                      <a:gd name="T6" fmla="*/ 2147483646 w 97"/>
                      <a:gd name="T7" fmla="*/ 2147483646 h 98"/>
                      <a:gd name="T8" fmla="*/ 0 w 97"/>
                      <a:gd name="T9" fmla="*/ 376848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98">
                        <a:moveTo>
                          <a:pt x="0" y="1"/>
                        </a:moveTo>
                        <a:cubicBezTo>
                          <a:pt x="2" y="0"/>
                          <a:pt x="4" y="0"/>
                          <a:pt x="6" y="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98"/>
                          <a:pt x="97" y="98"/>
                          <a:pt x="97" y="9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8" name="Freeform 72"/>
                  <p:cNvSpPr/>
                  <p:nvPr/>
                </p:nvSpPr>
                <p:spPr bwMode="auto">
                  <a:xfrm>
                    <a:off x="3307335" y="1704794"/>
                    <a:ext cx="645766" cy="662760"/>
                  </a:xfrm>
                  <a:custGeom>
                    <a:avLst/>
                    <a:gdLst>
                      <a:gd name="T0" fmla="*/ 0 w 105"/>
                      <a:gd name="T1" fmla="*/ 112976033 h 108"/>
                      <a:gd name="T2" fmla="*/ 189123336 w 105"/>
                      <a:gd name="T3" fmla="*/ 0 h 108"/>
                      <a:gd name="T4" fmla="*/ 2147483646 w 105"/>
                      <a:gd name="T5" fmla="*/ 2147483646 h 108"/>
                      <a:gd name="T6" fmla="*/ 2147483646 w 105"/>
                      <a:gd name="T7" fmla="*/ 2147483646 h 108"/>
                      <a:gd name="T8" fmla="*/ 0 w 105"/>
                      <a:gd name="T9" fmla="*/ 112976033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108">
                        <a:moveTo>
                          <a:pt x="0" y="3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105" y="101"/>
                          <a:pt x="105" y="101"/>
                          <a:pt x="105" y="101"/>
                        </a:cubicBezTo>
                        <a:cubicBezTo>
                          <a:pt x="105" y="108"/>
                          <a:pt x="105" y="108"/>
                          <a:pt x="105" y="108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9" name="Freeform 73"/>
                  <p:cNvSpPr/>
                  <p:nvPr/>
                </p:nvSpPr>
                <p:spPr bwMode="auto">
                  <a:xfrm>
                    <a:off x="3431390" y="1692898"/>
                    <a:ext cx="521711" cy="521711"/>
                  </a:xfrm>
                  <a:custGeom>
                    <a:avLst/>
                    <a:gdLst>
                      <a:gd name="T0" fmla="*/ 0 w 307"/>
                      <a:gd name="T1" fmla="*/ 0 h 307"/>
                      <a:gd name="T2" fmla="*/ 72198345 w 307"/>
                      <a:gd name="T3" fmla="*/ 0 h 307"/>
                      <a:gd name="T4" fmla="*/ 886587516 w 307"/>
                      <a:gd name="T5" fmla="*/ 814389172 h 307"/>
                      <a:gd name="T6" fmla="*/ 886587516 w 307"/>
                      <a:gd name="T7" fmla="*/ 886587516 h 307"/>
                      <a:gd name="T8" fmla="*/ 0 w 307"/>
                      <a:gd name="T9" fmla="*/ 0 h 3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7" h="30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307" y="282"/>
                        </a:lnTo>
                        <a:lnTo>
                          <a:pt x="307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0" name="Freeform 74"/>
                  <p:cNvSpPr/>
                  <p:nvPr/>
                </p:nvSpPr>
                <p:spPr bwMode="auto">
                  <a:xfrm>
                    <a:off x="3584334" y="1692898"/>
                    <a:ext cx="368766" cy="368766"/>
                  </a:xfrm>
                  <a:custGeom>
                    <a:avLst/>
                    <a:gdLst>
                      <a:gd name="T0" fmla="*/ 0 w 217"/>
                      <a:gd name="T1" fmla="*/ 0 h 217"/>
                      <a:gd name="T2" fmla="*/ 72198265 w 217"/>
                      <a:gd name="T3" fmla="*/ 0 h 217"/>
                      <a:gd name="T4" fmla="*/ 626674483 w 217"/>
                      <a:gd name="T5" fmla="*/ 551588967 h 217"/>
                      <a:gd name="T6" fmla="*/ 626674483 w 217"/>
                      <a:gd name="T7" fmla="*/ 626674483 h 217"/>
                      <a:gd name="T8" fmla="*/ 0 w 217"/>
                      <a:gd name="T9" fmla="*/ 0 h 2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7" h="21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17" y="191"/>
                        </a:lnTo>
                        <a:lnTo>
                          <a:pt x="217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1" name="Freeform 75"/>
                  <p:cNvSpPr/>
                  <p:nvPr/>
                </p:nvSpPr>
                <p:spPr bwMode="auto">
                  <a:xfrm>
                    <a:off x="3264850" y="209225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2" name="Freeform 76"/>
                  <p:cNvSpPr/>
                  <p:nvPr/>
                </p:nvSpPr>
                <p:spPr bwMode="auto">
                  <a:xfrm>
                    <a:off x="3264850" y="3925888"/>
                    <a:ext cx="503017" cy="501318"/>
                  </a:xfrm>
                  <a:custGeom>
                    <a:avLst/>
                    <a:gdLst>
                      <a:gd name="T0" fmla="*/ 0 w 296"/>
                      <a:gd name="T1" fmla="*/ 72198289 h 295"/>
                      <a:gd name="T2" fmla="*/ 0 w 296"/>
                      <a:gd name="T3" fmla="*/ 0 h 295"/>
                      <a:gd name="T4" fmla="*/ 854817913 w 296"/>
                      <a:gd name="T5" fmla="*/ 851931312 h 295"/>
                      <a:gd name="T6" fmla="*/ 782619679 w 296"/>
                      <a:gd name="T7" fmla="*/ 851931312 h 295"/>
                      <a:gd name="T8" fmla="*/ 0 w 296"/>
                      <a:gd name="T9" fmla="*/ 72198289 h 2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95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96" y="295"/>
                        </a:lnTo>
                        <a:lnTo>
                          <a:pt x="271" y="29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3" name="Freeform 77"/>
                  <p:cNvSpPr/>
                  <p:nvPr/>
                </p:nvSpPr>
                <p:spPr bwMode="auto">
                  <a:xfrm>
                    <a:off x="3264850" y="3846017"/>
                    <a:ext cx="582888" cy="581189"/>
                  </a:xfrm>
                  <a:custGeom>
                    <a:avLst/>
                    <a:gdLst>
                      <a:gd name="T0" fmla="*/ 0 w 343"/>
                      <a:gd name="T1" fmla="*/ 72198288 h 342"/>
                      <a:gd name="T2" fmla="*/ 0 w 343"/>
                      <a:gd name="T3" fmla="*/ 0 h 342"/>
                      <a:gd name="T4" fmla="*/ 990549331 w 343"/>
                      <a:gd name="T5" fmla="*/ 987662730 h 342"/>
                      <a:gd name="T6" fmla="*/ 906800391 w 343"/>
                      <a:gd name="T7" fmla="*/ 987662730 h 342"/>
                      <a:gd name="T8" fmla="*/ 0 w 343"/>
                      <a:gd name="T9" fmla="*/ 72198288 h 3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43" h="34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343" y="342"/>
                        </a:lnTo>
                        <a:lnTo>
                          <a:pt x="314" y="34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4" name="Freeform 78"/>
                  <p:cNvSpPr/>
                  <p:nvPr/>
                </p:nvSpPr>
                <p:spPr bwMode="auto">
                  <a:xfrm>
                    <a:off x="3264850" y="3771244"/>
                    <a:ext cx="655962" cy="655962"/>
                  </a:xfrm>
                  <a:custGeom>
                    <a:avLst/>
                    <a:gdLst>
                      <a:gd name="T0" fmla="*/ 0 w 386"/>
                      <a:gd name="T1" fmla="*/ 75085557 h 386"/>
                      <a:gd name="T2" fmla="*/ 0 w 386"/>
                      <a:gd name="T3" fmla="*/ 0 h 386"/>
                      <a:gd name="T4" fmla="*/ 1114730947 w 386"/>
                      <a:gd name="T5" fmla="*/ 1114730947 h 386"/>
                      <a:gd name="T6" fmla="*/ 1042532642 w 386"/>
                      <a:gd name="T7" fmla="*/ 1114730947 h 386"/>
                      <a:gd name="T8" fmla="*/ 0 w 386"/>
                      <a:gd name="T9" fmla="*/ 75085557 h 3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6" h="386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386" y="386"/>
                        </a:lnTo>
                        <a:lnTo>
                          <a:pt x="361" y="38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5" name="Freeform 79"/>
                  <p:cNvSpPr/>
                  <p:nvPr/>
                </p:nvSpPr>
                <p:spPr bwMode="auto">
                  <a:xfrm>
                    <a:off x="3264850" y="369137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78264062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8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6" name="Freeform 80"/>
                  <p:cNvSpPr/>
                  <p:nvPr/>
                </p:nvSpPr>
                <p:spPr bwMode="auto">
                  <a:xfrm>
                    <a:off x="3264850" y="3618299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7" name="Freeform 81"/>
                  <p:cNvSpPr/>
                  <p:nvPr/>
                </p:nvSpPr>
                <p:spPr bwMode="auto">
                  <a:xfrm>
                    <a:off x="3264850" y="4078832"/>
                    <a:ext cx="350073" cy="348374"/>
                  </a:xfrm>
                  <a:custGeom>
                    <a:avLst/>
                    <a:gdLst>
                      <a:gd name="T0" fmla="*/ 0 w 206"/>
                      <a:gd name="T1" fmla="*/ 72198387 h 205"/>
                      <a:gd name="T2" fmla="*/ 0 w 206"/>
                      <a:gd name="T3" fmla="*/ 20215888 h 205"/>
                      <a:gd name="T4" fmla="*/ 0 w 206"/>
                      <a:gd name="T5" fmla="*/ 0 h 205"/>
                      <a:gd name="T6" fmla="*/ 594908278 w 206"/>
                      <a:gd name="T7" fmla="*/ 592021677 h 205"/>
                      <a:gd name="T8" fmla="*/ 522709971 w 206"/>
                      <a:gd name="T9" fmla="*/ 592021677 h 205"/>
                      <a:gd name="T10" fmla="*/ 0 w 206"/>
                      <a:gd name="T11" fmla="*/ 72198387 h 20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6" h="205">
                        <a:moveTo>
                          <a:pt x="0" y="25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06" y="205"/>
                        </a:lnTo>
                        <a:lnTo>
                          <a:pt x="181" y="20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8" name="Freeform 82"/>
                  <p:cNvSpPr/>
                  <p:nvPr/>
                </p:nvSpPr>
                <p:spPr bwMode="auto">
                  <a:xfrm>
                    <a:off x="3264850" y="4151906"/>
                    <a:ext cx="276999" cy="275300"/>
                  </a:xfrm>
                  <a:custGeom>
                    <a:avLst/>
                    <a:gdLst>
                      <a:gd name="T0" fmla="*/ 0 w 163"/>
                      <a:gd name="T1" fmla="*/ 72198275 h 162"/>
                      <a:gd name="T2" fmla="*/ 0 w 163"/>
                      <a:gd name="T3" fmla="*/ 0 h 162"/>
                      <a:gd name="T4" fmla="*/ 470726663 w 163"/>
                      <a:gd name="T5" fmla="*/ 467840062 h 162"/>
                      <a:gd name="T6" fmla="*/ 395641240 w 163"/>
                      <a:gd name="T7" fmla="*/ 467840062 h 162"/>
                      <a:gd name="T8" fmla="*/ 0 w 163"/>
                      <a:gd name="T9" fmla="*/ 72198275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3" h="16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163" y="162"/>
                        </a:lnTo>
                        <a:lnTo>
                          <a:pt x="137" y="16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9" name="Freeform 83"/>
                  <p:cNvSpPr/>
                  <p:nvPr/>
                </p:nvSpPr>
                <p:spPr bwMode="auto">
                  <a:xfrm>
                    <a:off x="3264850" y="4224979"/>
                    <a:ext cx="202227" cy="202227"/>
                  </a:xfrm>
                  <a:custGeom>
                    <a:avLst/>
                    <a:gdLst>
                      <a:gd name="T0" fmla="*/ 0 w 119"/>
                      <a:gd name="T1" fmla="*/ 83749168 h 119"/>
                      <a:gd name="T2" fmla="*/ 0 w 119"/>
                      <a:gd name="T3" fmla="*/ 75085696 h 119"/>
                      <a:gd name="T4" fmla="*/ 0 w 119"/>
                      <a:gd name="T5" fmla="*/ 0 h 119"/>
                      <a:gd name="T6" fmla="*/ 343661845 w 119"/>
                      <a:gd name="T7" fmla="*/ 343661845 h 119"/>
                      <a:gd name="T8" fmla="*/ 259912677 w 119"/>
                      <a:gd name="T9" fmla="*/ 343661845 h 119"/>
                      <a:gd name="T10" fmla="*/ 0 w 119"/>
                      <a:gd name="T11" fmla="*/ 83749168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9" h="119">
                        <a:moveTo>
                          <a:pt x="0" y="29"/>
                        </a:move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119" y="119"/>
                        </a:lnTo>
                        <a:lnTo>
                          <a:pt x="90" y="11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0" name="Freeform 84"/>
                  <p:cNvSpPr/>
                  <p:nvPr/>
                </p:nvSpPr>
                <p:spPr bwMode="auto">
                  <a:xfrm>
                    <a:off x="3264850" y="3465355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1" name="Freeform 85"/>
                  <p:cNvSpPr/>
                  <p:nvPr/>
                </p:nvSpPr>
                <p:spPr bwMode="auto">
                  <a:xfrm>
                    <a:off x="3264850" y="3998961"/>
                    <a:ext cx="429944" cy="428245"/>
                  </a:xfrm>
                  <a:custGeom>
                    <a:avLst/>
                    <a:gdLst>
                      <a:gd name="T0" fmla="*/ 0 w 253"/>
                      <a:gd name="T1" fmla="*/ 72198368 h 252"/>
                      <a:gd name="T2" fmla="*/ 0 w 253"/>
                      <a:gd name="T3" fmla="*/ 0 h 252"/>
                      <a:gd name="T4" fmla="*/ 730639696 w 253"/>
                      <a:gd name="T5" fmla="*/ 727753095 h 252"/>
                      <a:gd name="T6" fmla="*/ 658441392 w 253"/>
                      <a:gd name="T7" fmla="*/ 727753095 h 252"/>
                      <a:gd name="T8" fmla="*/ 0 w 253"/>
                      <a:gd name="T9" fmla="*/ 72198368 h 2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25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53" y="252"/>
                        </a:lnTo>
                        <a:lnTo>
                          <a:pt x="228" y="25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2" name="Freeform 86"/>
                  <p:cNvSpPr/>
                  <p:nvPr/>
                </p:nvSpPr>
                <p:spPr bwMode="auto">
                  <a:xfrm>
                    <a:off x="3264850" y="3011620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3" name="Freeform 87"/>
                  <p:cNvSpPr/>
                  <p:nvPr/>
                </p:nvSpPr>
                <p:spPr bwMode="auto">
                  <a:xfrm>
                    <a:off x="3264850" y="2858675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4" name="Freeform 88"/>
                  <p:cNvSpPr/>
                  <p:nvPr/>
                </p:nvSpPr>
                <p:spPr bwMode="auto">
                  <a:xfrm>
                    <a:off x="3264850" y="277880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5" name="Freeform 89"/>
                  <p:cNvSpPr/>
                  <p:nvPr/>
                </p:nvSpPr>
                <p:spPr bwMode="auto">
                  <a:xfrm>
                    <a:off x="3264850" y="3312410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6" name="Freeform 90"/>
                  <p:cNvSpPr/>
                  <p:nvPr/>
                </p:nvSpPr>
                <p:spPr bwMode="auto">
                  <a:xfrm>
                    <a:off x="3264850" y="2931749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7" name="Freeform 91"/>
                  <p:cNvSpPr/>
                  <p:nvPr/>
                </p:nvSpPr>
                <p:spPr bwMode="auto">
                  <a:xfrm>
                    <a:off x="3264850" y="2705731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8" name="Freeform 92"/>
                  <p:cNvSpPr/>
                  <p:nvPr/>
                </p:nvSpPr>
                <p:spPr bwMode="auto">
                  <a:xfrm>
                    <a:off x="3264850" y="2625860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9" name="Freeform 93"/>
                  <p:cNvSpPr/>
                  <p:nvPr/>
                </p:nvSpPr>
                <p:spPr bwMode="auto">
                  <a:xfrm>
                    <a:off x="3264850" y="3159466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0" name="Freeform 94"/>
                  <p:cNvSpPr/>
                  <p:nvPr/>
                </p:nvSpPr>
                <p:spPr bwMode="auto">
                  <a:xfrm>
                    <a:off x="3264850" y="3237638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1" name="Freeform 95"/>
                  <p:cNvSpPr/>
                  <p:nvPr/>
                </p:nvSpPr>
                <p:spPr bwMode="auto">
                  <a:xfrm>
                    <a:off x="3264850" y="3084693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2" name="Freeform 96"/>
                  <p:cNvSpPr/>
                  <p:nvPr/>
                </p:nvSpPr>
                <p:spPr bwMode="auto">
                  <a:xfrm>
                    <a:off x="3264850" y="2551087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264850" y="2692135"/>
                    <a:ext cx="688250" cy="173507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9349" name="TextBox 134"/>
                <p:cNvSpPr txBox="1">
                  <a:spLocks noChangeArrowheads="1"/>
                </p:cNvSpPr>
                <p:nvPr/>
              </p:nvSpPr>
              <p:spPr bwMode="auto">
                <a:xfrm>
                  <a:off x="3151424" y="2781508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2" name="矩形 131"/>
              <p:cNvSpPr/>
              <p:nvPr/>
            </p:nvSpPr>
            <p:spPr>
              <a:xfrm>
                <a:off x="3580672" y="1268136"/>
                <a:ext cx="144447" cy="14289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347" name="TextBox 132"/>
              <p:cNvSpPr txBox="1">
                <a:spLocks noChangeArrowheads="1"/>
              </p:cNvSpPr>
              <p:nvPr/>
            </p:nvSpPr>
            <p:spPr bwMode="auto">
              <a:xfrm>
                <a:off x="3671857" y="1211292"/>
                <a:ext cx="76473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8" name="组合 23"/>
            <p:cNvGrpSpPr/>
            <p:nvPr/>
          </p:nvGrpSpPr>
          <p:grpSpPr bwMode="auto">
            <a:xfrm>
              <a:off x="2411760" y="1263557"/>
              <a:ext cx="910130" cy="2790712"/>
              <a:chOff x="2411760" y="1211292"/>
              <a:chExt cx="910130" cy="2790712"/>
            </a:xfrm>
          </p:grpSpPr>
          <p:grpSp>
            <p:nvGrpSpPr>
              <p:cNvPr id="9293" name="组合 78"/>
              <p:cNvGrpSpPr/>
              <p:nvPr/>
            </p:nvGrpSpPr>
            <p:grpSpPr bwMode="auto">
              <a:xfrm>
                <a:off x="2411760" y="1267696"/>
                <a:ext cx="865819" cy="2734308"/>
                <a:chOff x="2307680" y="1692898"/>
                <a:chExt cx="865819" cy="2734308"/>
              </a:xfrm>
            </p:grpSpPr>
            <p:grpSp>
              <p:nvGrpSpPr>
                <p:cNvPr id="9296" name="组合 81"/>
                <p:cNvGrpSpPr/>
                <p:nvPr/>
              </p:nvGrpSpPr>
              <p:grpSpPr bwMode="auto">
                <a:xfrm>
                  <a:off x="2396464" y="1692898"/>
                  <a:ext cx="688251" cy="2734308"/>
                  <a:chOff x="2411760" y="1692898"/>
                  <a:chExt cx="688251" cy="2734308"/>
                </a:xfrm>
              </p:grpSpPr>
              <p:sp>
                <p:nvSpPr>
                  <p:cNvPr id="9298" name="Freeform 12"/>
                  <p:cNvSpPr/>
                  <p:nvPr/>
                </p:nvSpPr>
                <p:spPr bwMode="auto">
                  <a:xfrm>
                    <a:off x="2411760" y="1939309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75376810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7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9" name="Freeform 15"/>
                  <p:cNvSpPr/>
                  <p:nvPr/>
                </p:nvSpPr>
                <p:spPr bwMode="auto">
                  <a:xfrm>
                    <a:off x="2411760" y="217212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0" name="Freeform 16"/>
                  <p:cNvSpPr/>
                  <p:nvPr/>
                </p:nvSpPr>
                <p:spPr bwMode="auto">
                  <a:xfrm>
                    <a:off x="2411760" y="2245198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1" name="Freeform 17"/>
                  <p:cNvSpPr/>
                  <p:nvPr/>
                </p:nvSpPr>
                <p:spPr bwMode="auto">
                  <a:xfrm>
                    <a:off x="2411760" y="2017480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2" name="Freeform 28"/>
                  <p:cNvSpPr/>
                  <p:nvPr/>
                </p:nvSpPr>
                <p:spPr bwMode="auto">
                  <a:xfrm>
                    <a:off x="2411760" y="209225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303" name="组合 88"/>
                  <p:cNvGrpSpPr/>
                  <p:nvPr/>
                </p:nvGrpSpPr>
                <p:grpSpPr bwMode="auto">
                  <a:xfrm>
                    <a:off x="2411760" y="2325069"/>
                    <a:ext cx="688250" cy="2102137"/>
                    <a:chOff x="2411760" y="2325069"/>
                    <a:chExt cx="688250" cy="2102137"/>
                  </a:xfrm>
                </p:grpSpPr>
                <p:sp>
                  <p:nvSpPr>
                    <p:cNvPr id="9318" name="Freeform 8"/>
                    <p:cNvSpPr/>
                    <p:nvPr/>
                  </p:nvSpPr>
                  <p:spPr bwMode="auto">
                    <a:xfrm>
                      <a:off x="2411760" y="2471216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78264062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8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19" name="Freeform 9"/>
                    <p:cNvSpPr/>
                    <p:nvPr/>
                  </p:nvSpPr>
                  <p:spPr bwMode="auto">
                    <a:xfrm>
                      <a:off x="2411760" y="4304850"/>
                      <a:ext cx="117257" cy="122356"/>
                    </a:xfrm>
                    <a:custGeom>
                      <a:avLst/>
                      <a:gdLst>
                        <a:gd name="T0" fmla="*/ 0 w 69"/>
                        <a:gd name="T1" fmla="*/ 75085799 h 72"/>
                        <a:gd name="T2" fmla="*/ 0 w 69"/>
                        <a:gd name="T3" fmla="*/ 0 h 72"/>
                        <a:gd name="T4" fmla="*/ 199263827 w 69"/>
                        <a:gd name="T5" fmla="*/ 207930427 h 72"/>
                        <a:gd name="T6" fmla="*/ 127067502 w 69"/>
                        <a:gd name="T7" fmla="*/ 207930427 h 72"/>
                        <a:gd name="T8" fmla="*/ 0 w 69"/>
                        <a:gd name="T9" fmla="*/ 75085799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9" h="72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69" y="72"/>
                          </a:lnTo>
                          <a:lnTo>
                            <a:pt x="44" y="72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0" name="Freeform 13"/>
                    <p:cNvSpPr/>
                    <p:nvPr/>
                  </p:nvSpPr>
                  <p:spPr bwMode="auto">
                    <a:xfrm>
                      <a:off x="2411760" y="2398142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2198317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2198317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1" name="Freeform 14"/>
                    <p:cNvSpPr/>
                    <p:nvPr/>
                  </p:nvSpPr>
                  <p:spPr bwMode="auto">
                    <a:xfrm>
                      <a:off x="2411760" y="2325069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2" name="Freeform 21"/>
                    <p:cNvSpPr/>
                    <p:nvPr/>
                  </p:nvSpPr>
                  <p:spPr bwMode="auto">
                    <a:xfrm>
                      <a:off x="2411760" y="3545226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0249100 h 429"/>
                        <a:gd name="T8" fmla="*/ 1169600154 w 405"/>
                        <a:gd name="T9" fmla="*/ 1238912562 h 429"/>
                        <a:gd name="T10" fmla="*/ 0 w 405"/>
                        <a:gd name="T11" fmla="*/ 72198355 h 4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6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3" name="Freeform 22"/>
                    <p:cNvSpPr/>
                    <p:nvPr/>
                  </p:nvSpPr>
                  <p:spPr bwMode="auto">
                    <a:xfrm>
                      <a:off x="2411760" y="3392281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186930086 h 429"/>
                        <a:gd name="T8" fmla="*/ 1169600154 w 405"/>
                        <a:gd name="T9" fmla="*/ 1238912562 h 429"/>
                        <a:gd name="T10" fmla="*/ 0 w 405"/>
                        <a:gd name="T11" fmla="*/ 72198355 h 4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11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4" name="Freeform 29"/>
                    <p:cNvSpPr/>
                    <p:nvPr/>
                  </p:nvSpPr>
                  <p:spPr bwMode="auto">
                    <a:xfrm>
                      <a:off x="2411760" y="3925888"/>
                      <a:ext cx="503017" cy="501318"/>
                    </a:xfrm>
                    <a:custGeom>
                      <a:avLst/>
                      <a:gdLst>
                        <a:gd name="T0" fmla="*/ 0 w 296"/>
                        <a:gd name="T1" fmla="*/ 72198289 h 295"/>
                        <a:gd name="T2" fmla="*/ 0 w 296"/>
                        <a:gd name="T3" fmla="*/ 0 h 295"/>
                        <a:gd name="T4" fmla="*/ 854817913 w 296"/>
                        <a:gd name="T5" fmla="*/ 851931312 h 295"/>
                        <a:gd name="T6" fmla="*/ 773956231 w 296"/>
                        <a:gd name="T7" fmla="*/ 851931312 h 295"/>
                        <a:gd name="T8" fmla="*/ 0 w 296"/>
                        <a:gd name="T9" fmla="*/ 72198289 h 2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96" h="295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296" y="295"/>
                          </a:lnTo>
                          <a:lnTo>
                            <a:pt x="268" y="295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5" name="Freeform 30"/>
                    <p:cNvSpPr/>
                    <p:nvPr/>
                  </p:nvSpPr>
                  <p:spPr bwMode="auto">
                    <a:xfrm>
                      <a:off x="2411760" y="3846017"/>
                      <a:ext cx="577790" cy="581189"/>
                    </a:xfrm>
                    <a:custGeom>
                      <a:avLst/>
                      <a:gdLst>
                        <a:gd name="T0" fmla="*/ 0 w 340"/>
                        <a:gd name="T1" fmla="*/ 72198288 h 342"/>
                        <a:gd name="T2" fmla="*/ 0 w 340"/>
                        <a:gd name="T3" fmla="*/ 0 h 342"/>
                        <a:gd name="T4" fmla="*/ 981886130 w 340"/>
                        <a:gd name="T5" fmla="*/ 987662730 h 342"/>
                        <a:gd name="T6" fmla="*/ 906800620 w 340"/>
                        <a:gd name="T7" fmla="*/ 987662730 h 342"/>
                        <a:gd name="T8" fmla="*/ 0 w 340"/>
                        <a:gd name="T9" fmla="*/ 72198288 h 3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40" h="34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340" y="342"/>
                          </a:lnTo>
                          <a:lnTo>
                            <a:pt x="314" y="34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6" name="Freeform 31"/>
                    <p:cNvSpPr/>
                    <p:nvPr/>
                  </p:nvSpPr>
                  <p:spPr bwMode="auto">
                    <a:xfrm>
                      <a:off x="2411760" y="3771244"/>
                      <a:ext cx="657661" cy="655962"/>
                    </a:xfrm>
                    <a:custGeom>
                      <a:avLst/>
                      <a:gdLst>
                        <a:gd name="T0" fmla="*/ 0 w 387"/>
                        <a:gd name="T1" fmla="*/ 75085557 h 386"/>
                        <a:gd name="T2" fmla="*/ 0 w 387"/>
                        <a:gd name="T3" fmla="*/ 0 h 386"/>
                        <a:gd name="T4" fmla="*/ 1117617548 w 387"/>
                        <a:gd name="T5" fmla="*/ 1114730947 h 386"/>
                        <a:gd name="T6" fmla="*/ 1033868583 w 387"/>
                        <a:gd name="T7" fmla="*/ 1114730947 h 386"/>
                        <a:gd name="T8" fmla="*/ 0 w 387"/>
                        <a:gd name="T9" fmla="*/ 75085557 h 3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87" h="386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387" y="386"/>
                          </a:lnTo>
                          <a:lnTo>
                            <a:pt x="358" y="386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7" name="Freeform 32"/>
                    <p:cNvSpPr/>
                    <p:nvPr/>
                  </p:nvSpPr>
                  <p:spPr bwMode="auto">
                    <a:xfrm>
                      <a:off x="2411760" y="3691373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78264062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8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8" name="Freeform 33"/>
                    <p:cNvSpPr/>
                    <p:nvPr/>
                  </p:nvSpPr>
                  <p:spPr bwMode="auto">
                    <a:xfrm>
                      <a:off x="2411760" y="3618299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2198317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2198317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9" name="Freeform 34"/>
                    <p:cNvSpPr/>
                    <p:nvPr/>
                  </p:nvSpPr>
                  <p:spPr bwMode="auto">
                    <a:xfrm>
                      <a:off x="2411760" y="4078832"/>
                      <a:ext cx="350073" cy="348374"/>
                    </a:xfrm>
                    <a:custGeom>
                      <a:avLst/>
                      <a:gdLst>
                        <a:gd name="T0" fmla="*/ 0 w 206"/>
                        <a:gd name="T1" fmla="*/ 72198387 h 205"/>
                        <a:gd name="T2" fmla="*/ 0 w 206"/>
                        <a:gd name="T3" fmla="*/ 20215888 h 205"/>
                        <a:gd name="T4" fmla="*/ 0 w 206"/>
                        <a:gd name="T5" fmla="*/ 0 h 205"/>
                        <a:gd name="T6" fmla="*/ 594908278 w 206"/>
                        <a:gd name="T7" fmla="*/ 592021677 h 205"/>
                        <a:gd name="T8" fmla="*/ 522709971 w 206"/>
                        <a:gd name="T9" fmla="*/ 592021677 h 205"/>
                        <a:gd name="T10" fmla="*/ 0 w 206"/>
                        <a:gd name="T11" fmla="*/ 72198387 h 20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06" h="205">
                          <a:moveTo>
                            <a:pt x="0" y="25"/>
                          </a:moveTo>
                          <a:lnTo>
                            <a:pt x="0" y="7"/>
                          </a:lnTo>
                          <a:lnTo>
                            <a:pt x="0" y="0"/>
                          </a:lnTo>
                          <a:lnTo>
                            <a:pt x="206" y="205"/>
                          </a:lnTo>
                          <a:lnTo>
                            <a:pt x="181" y="205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0" name="Freeform 35"/>
                    <p:cNvSpPr/>
                    <p:nvPr/>
                  </p:nvSpPr>
                  <p:spPr bwMode="auto">
                    <a:xfrm>
                      <a:off x="2411760" y="4151906"/>
                      <a:ext cx="270202" cy="275300"/>
                    </a:xfrm>
                    <a:custGeom>
                      <a:avLst/>
                      <a:gdLst>
                        <a:gd name="T0" fmla="*/ 0 w 159"/>
                        <a:gd name="T1" fmla="*/ 72198275 h 162"/>
                        <a:gd name="T2" fmla="*/ 0 w 159"/>
                        <a:gd name="T3" fmla="*/ 0 h 162"/>
                        <a:gd name="T4" fmla="*/ 459176860 w 159"/>
                        <a:gd name="T5" fmla="*/ 467840062 h 162"/>
                        <a:gd name="T6" fmla="*/ 386978546 w 159"/>
                        <a:gd name="T7" fmla="*/ 467840062 h 162"/>
                        <a:gd name="T8" fmla="*/ 0 w 159"/>
                        <a:gd name="T9" fmla="*/ 72198275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9" h="16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159" y="162"/>
                          </a:lnTo>
                          <a:lnTo>
                            <a:pt x="134" y="16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1" name="Freeform 36"/>
                    <p:cNvSpPr/>
                    <p:nvPr/>
                  </p:nvSpPr>
                  <p:spPr bwMode="auto">
                    <a:xfrm>
                      <a:off x="2411760" y="4224979"/>
                      <a:ext cx="197128" cy="202227"/>
                    </a:xfrm>
                    <a:custGeom>
                      <a:avLst/>
                      <a:gdLst>
                        <a:gd name="T0" fmla="*/ 0 w 116"/>
                        <a:gd name="T1" fmla="*/ 83749168 h 119"/>
                        <a:gd name="T2" fmla="*/ 0 w 116"/>
                        <a:gd name="T3" fmla="*/ 75085696 h 119"/>
                        <a:gd name="T4" fmla="*/ 0 w 116"/>
                        <a:gd name="T5" fmla="*/ 0 h 119"/>
                        <a:gd name="T6" fmla="*/ 334995245 w 116"/>
                        <a:gd name="T7" fmla="*/ 343661845 h 119"/>
                        <a:gd name="T8" fmla="*/ 262798814 w 116"/>
                        <a:gd name="T9" fmla="*/ 343661845 h 119"/>
                        <a:gd name="T10" fmla="*/ 0 w 116"/>
                        <a:gd name="T11" fmla="*/ 83749168 h 11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16" h="119">
                          <a:moveTo>
                            <a:pt x="0" y="29"/>
                          </a:moveTo>
                          <a:lnTo>
                            <a:pt x="0" y="26"/>
                          </a:lnTo>
                          <a:lnTo>
                            <a:pt x="0" y="0"/>
                          </a:lnTo>
                          <a:lnTo>
                            <a:pt x="116" y="119"/>
                          </a:lnTo>
                          <a:lnTo>
                            <a:pt x="91" y="11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2" name="Freeform 37"/>
                    <p:cNvSpPr/>
                    <p:nvPr/>
                  </p:nvSpPr>
                  <p:spPr bwMode="auto">
                    <a:xfrm>
                      <a:off x="2411760" y="3465355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3" name="Freeform 38"/>
                    <p:cNvSpPr/>
                    <p:nvPr/>
                  </p:nvSpPr>
                  <p:spPr bwMode="auto">
                    <a:xfrm>
                      <a:off x="2411760" y="3998961"/>
                      <a:ext cx="423146" cy="428245"/>
                    </a:xfrm>
                    <a:custGeom>
                      <a:avLst/>
                      <a:gdLst>
                        <a:gd name="T0" fmla="*/ 0 w 249"/>
                        <a:gd name="T1" fmla="*/ 72198368 h 252"/>
                        <a:gd name="T2" fmla="*/ 0 w 249"/>
                        <a:gd name="T3" fmla="*/ 0 h 252"/>
                        <a:gd name="T4" fmla="*/ 719086495 w 249"/>
                        <a:gd name="T5" fmla="*/ 727753095 h 252"/>
                        <a:gd name="T6" fmla="*/ 646888271 w 249"/>
                        <a:gd name="T7" fmla="*/ 727753095 h 252"/>
                        <a:gd name="T8" fmla="*/ 0 w 249"/>
                        <a:gd name="T9" fmla="*/ 72198368 h 2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49" h="25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249" y="252"/>
                          </a:lnTo>
                          <a:lnTo>
                            <a:pt x="224" y="25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4" name="Freeform 39"/>
                    <p:cNvSpPr/>
                    <p:nvPr/>
                  </p:nvSpPr>
                  <p:spPr bwMode="auto">
                    <a:xfrm>
                      <a:off x="2411760" y="3011620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5" name="Freeform 40"/>
                    <p:cNvSpPr/>
                    <p:nvPr/>
                  </p:nvSpPr>
                  <p:spPr bwMode="auto">
                    <a:xfrm>
                      <a:off x="2411760" y="2858675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6" name="Freeform 41"/>
                    <p:cNvSpPr/>
                    <p:nvPr/>
                  </p:nvSpPr>
                  <p:spPr bwMode="auto">
                    <a:xfrm>
                      <a:off x="2411760" y="2778804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7" name="Freeform 42"/>
                    <p:cNvSpPr/>
                    <p:nvPr/>
                  </p:nvSpPr>
                  <p:spPr bwMode="auto">
                    <a:xfrm>
                      <a:off x="2411760" y="3312410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72198303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72198303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8" name="Freeform 43"/>
                    <p:cNvSpPr/>
                    <p:nvPr/>
                  </p:nvSpPr>
                  <p:spPr bwMode="auto">
                    <a:xfrm>
                      <a:off x="2411760" y="2931749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9" name="Freeform 44"/>
                    <p:cNvSpPr/>
                    <p:nvPr/>
                  </p:nvSpPr>
                  <p:spPr bwMode="auto">
                    <a:xfrm>
                      <a:off x="2411760" y="2705731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40" name="Freeform 45"/>
                    <p:cNvSpPr/>
                    <p:nvPr/>
                  </p:nvSpPr>
                  <p:spPr bwMode="auto">
                    <a:xfrm>
                      <a:off x="2411760" y="2625860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41" name="Freeform 46"/>
                    <p:cNvSpPr/>
                    <p:nvPr/>
                  </p:nvSpPr>
                  <p:spPr bwMode="auto">
                    <a:xfrm>
                      <a:off x="2411760" y="3159466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0861759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80861759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8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42" name="Freeform 47"/>
                    <p:cNvSpPr/>
                    <p:nvPr/>
                  </p:nvSpPr>
                  <p:spPr bwMode="auto">
                    <a:xfrm>
                      <a:off x="2411760" y="3237638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9600846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5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43" name="Freeform 48"/>
                    <p:cNvSpPr/>
                    <p:nvPr/>
                  </p:nvSpPr>
                  <p:spPr bwMode="auto">
                    <a:xfrm>
                      <a:off x="2411760" y="3084693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44" name="Freeform 49"/>
                    <p:cNvSpPr/>
                    <p:nvPr/>
                  </p:nvSpPr>
                  <p:spPr bwMode="auto">
                    <a:xfrm>
                      <a:off x="2411760" y="2551087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304" name="组合 89"/>
                  <p:cNvGrpSpPr/>
                  <p:nvPr/>
                </p:nvGrpSpPr>
                <p:grpSpPr bwMode="auto">
                  <a:xfrm>
                    <a:off x="2411760" y="1692898"/>
                    <a:ext cx="688251" cy="2734308"/>
                    <a:chOff x="2411760" y="1692898"/>
                    <a:chExt cx="688251" cy="2734308"/>
                  </a:xfrm>
                </p:grpSpPr>
                <p:grpSp>
                  <p:nvGrpSpPr>
                    <p:cNvPr id="9305" name="组合 90"/>
                    <p:cNvGrpSpPr/>
                    <p:nvPr/>
                  </p:nvGrpSpPr>
                  <p:grpSpPr bwMode="auto">
                    <a:xfrm>
                      <a:off x="2411760" y="1692898"/>
                      <a:ext cx="688251" cy="902373"/>
                      <a:chOff x="2411760" y="1692898"/>
                      <a:chExt cx="688251" cy="902373"/>
                    </a:xfrm>
                  </p:grpSpPr>
                  <p:sp>
                    <p:nvSpPr>
                      <p:cNvPr id="9307" name="Freeform 7"/>
                      <p:cNvSpPr/>
                      <p:nvPr/>
                    </p:nvSpPr>
                    <p:spPr bwMode="auto">
                      <a:xfrm>
                        <a:off x="2418558" y="1742180"/>
                        <a:ext cx="681453" cy="698447"/>
                      </a:xfrm>
                      <a:custGeom>
                        <a:avLst/>
                        <a:gdLst>
                          <a:gd name="T0" fmla="*/ 0 w 111"/>
                          <a:gd name="T1" fmla="*/ 150147725 h 114"/>
                          <a:gd name="T2" fmla="*/ 113072084 w 111"/>
                          <a:gd name="T3" fmla="*/ 0 h 114"/>
                          <a:gd name="T4" fmla="*/ 2147483646 w 111"/>
                          <a:gd name="T5" fmla="*/ 2147483646 h 114"/>
                          <a:gd name="T6" fmla="*/ 2147483646 w 111"/>
                          <a:gd name="T7" fmla="*/ 2147483646 h 114"/>
                          <a:gd name="T8" fmla="*/ 0 w 111"/>
                          <a:gd name="T9" fmla="*/ 150147725 h 1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11" h="114">
                            <a:moveTo>
                              <a:pt x="0" y="4"/>
                            </a:moveTo>
                            <a:cubicBezTo>
                              <a:pt x="1" y="3"/>
                              <a:pt x="2" y="1"/>
                              <a:pt x="3" y="0"/>
                            </a:cubicBezTo>
                            <a:cubicBezTo>
                              <a:pt x="111" y="107"/>
                              <a:pt x="111" y="107"/>
                              <a:pt x="111" y="107"/>
                            </a:cubicBezTo>
                            <a:cubicBezTo>
                              <a:pt x="111" y="114"/>
                              <a:pt x="111" y="114"/>
                              <a:pt x="111" y="114"/>
                            </a:cubicBezTo>
                            <a:lnTo>
                              <a:pt x="0" y="4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08" name="Freeform 10"/>
                      <p:cNvSpPr/>
                      <p:nvPr/>
                    </p:nvSpPr>
                    <p:spPr bwMode="auto">
                      <a:xfrm>
                        <a:off x="2411760" y="1791462"/>
                        <a:ext cx="688250" cy="729036"/>
                      </a:xfrm>
                      <a:custGeom>
                        <a:avLst/>
                        <a:gdLst>
                          <a:gd name="T0" fmla="*/ 0 w 112"/>
                          <a:gd name="T1" fmla="*/ 262722520 h 119"/>
                          <a:gd name="T2" fmla="*/ 0 w 112"/>
                          <a:gd name="T3" fmla="*/ 187662443 h 119"/>
                          <a:gd name="T4" fmla="*/ 0 w 112"/>
                          <a:gd name="T5" fmla="*/ 0 h 119"/>
                          <a:gd name="T6" fmla="*/ 2147483646 w 112"/>
                          <a:gd name="T7" fmla="*/ 2147483646 h 119"/>
                          <a:gd name="T8" fmla="*/ 2147483646 w 112"/>
                          <a:gd name="T9" fmla="*/ 2147483646 h 119"/>
                          <a:gd name="T10" fmla="*/ 0 w 112"/>
                          <a:gd name="T11" fmla="*/ 262722520 h 11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12" h="119">
                            <a:moveTo>
                              <a:pt x="0" y="7"/>
                            </a:move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0" y="3"/>
                              <a:pt x="0" y="2"/>
                              <a:pt x="0" y="0"/>
                            </a:cubicBezTo>
                            <a:cubicBezTo>
                              <a:pt x="112" y="112"/>
                              <a:pt x="112" y="112"/>
                              <a:pt x="112" y="112"/>
                            </a:cubicBezTo>
                            <a:cubicBezTo>
                              <a:pt x="112" y="119"/>
                              <a:pt x="112" y="119"/>
                              <a:pt x="112" y="119"/>
                            </a:cubicBezTo>
                            <a:lnTo>
                              <a:pt x="0" y="7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09" name="Freeform 11"/>
                      <p:cNvSpPr/>
                      <p:nvPr/>
                    </p:nvSpPr>
                    <p:spPr bwMode="auto">
                      <a:xfrm>
                        <a:off x="2411760" y="1864536"/>
                        <a:ext cx="688250" cy="730735"/>
                      </a:xfrm>
                      <a:custGeom>
                        <a:avLst/>
                        <a:gdLst>
                          <a:gd name="T0" fmla="*/ 0 w 405"/>
                          <a:gd name="T1" fmla="*/ 72198317 h 430"/>
                          <a:gd name="T2" fmla="*/ 0 w 405"/>
                          <a:gd name="T3" fmla="*/ 0 h 430"/>
                          <a:gd name="T4" fmla="*/ 1169600154 w 405"/>
                          <a:gd name="T5" fmla="*/ 1166713593 h 430"/>
                          <a:gd name="T6" fmla="*/ 1169600154 w 405"/>
                          <a:gd name="T7" fmla="*/ 1241799163 h 430"/>
                          <a:gd name="T8" fmla="*/ 0 w 405"/>
                          <a:gd name="T9" fmla="*/ 72198317 h 4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05" h="430">
                            <a:moveTo>
                              <a:pt x="0" y="25"/>
                            </a:moveTo>
                            <a:lnTo>
                              <a:pt x="0" y="0"/>
                            </a:lnTo>
                            <a:lnTo>
                              <a:pt x="405" y="404"/>
                            </a:lnTo>
                            <a:lnTo>
                              <a:pt x="405" y="430"/>
                            </a:lnTo>
                            <a:lnTo>
                              <a:pt x="0" y="25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0" name="Freeform 18"/>
                      <p:cNvSpPr/>
                      <p:nvPr/>
                    </p:nvSpPr>
                    <p:spPr bwMode="auto">
                      <a:xfrm>
                        <a:off x="2651373" y="1692898"/>
                        <a:ext cx="448637" cy="448637"/>
                      </a:xfrm>
                      <a:custGeom>
                        <a:avLst/>
                        <a:gdLst>
                          <a:gd name="T0" fmla="*/ 0 w 264"/>
                          <a:gd name="T1" fmla="*/ 0 h 264"/>
                          <a:gd name="T2" fmla="*/ 72198269 w 264"/>
                          <a:gd name="T3" fmla="*/ 0 h 264"/>
                          <a:gd name="T4" fmla="*/ 762405901 w 264"/>
                          <a:gd name="T5" fmla="*/ 687320381 h 264"/>
                          <a:gd name="T6" fmla="*/ 762405901 w 264"/>
                          <a:gd name="T7" fmla="*/ 739302795 h 264"/>
                          <a:gd name="T8" fmla="*/ 762405901 w 264"/>
                          <a:gd name="T9" fmla="*/ 762405901 h 264"/>
                          <a:gd name="T10" fmla="*/ 0 w 264"/>
                          <a:gd name="T11" fmla="*/ 0 h 26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64" h="264">
                            <a:moveTo>
                              <a:pt x="0" y="0"/>
                            </a:moveTo>
                            <a:lnTo>
                              <a:pt x="25" y="0"/>
                            </a:lnTo>
                            <a:lnTo>
                              <a:pt x="264" y="238"/>
                            </a:lnTo>
                            <a:lnTo>
                              <a:pt x="264" y="256"/>
                            </a:lnTo>
                            <a:lnTo>
                              <a:pt x="264" y="26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1" name="Freeform 19"/>
                      <p:cNvSpPr/>
                      <p:nvPr/>
                    </p:nvSpPr>
                    <p:spPr bwMode="auto">
                      <a:xfrm>
                        <a:off x="2879090" y="1692898"/>
                        <a:ext cx="220920" cy="214122"/>
                      </a:xfrm>
                      <a:custGeom>
                        <a:avLst/>
                        <a:gdLst>
                          <a:gd name="T0" fmla="*/ 0 w 130"/>
                          <a:gd name="T1" fmla="*/ 0 h 126"/>
                          <a:gd name="T2" fmla="*/ 72198355 w 130"/>
                          <a:gd name="T3" fmla="*/ 0 h 126"/>
                          <a:gd name="T4" fmla="*/ 375428049 w 130"/>
                          <a:gd name="T5" fmla="*/ 291676649 h 126"/>
                          <a:gd name="T6" fmla="*/ 375428049 w 130"/>
                          <a:gd name="T7" fmla="*/ 363874848 h 126"/>
                          <a:gd name="T8" fmla="*/ 0 w 130"/>
                          <a:gd name="T9" fmla="*/ 0 h 12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30" h="126">
                            <a:moveTo>
                              <a:pt x="0" y="0"/>
                            </a:moveTo>
                            <a:lnTo>
                              <a:pt x="25" y="0"/>
                            </a:lnTo>
                            <a:lnTo>
                              <a:pt x="130" y="101"/>
                            </a:lnTo>
                            <a:lnTo>
                              <a:pt x="130" y="12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2" name="Freeform 20"/>
                      <p:cNvSpPr/>
                      <p:nvPr/>
                    </p:nvSpPr>
                    <p:spPr bwMode="auto">
                      <a:xfrm>
                        <a:off x="2952164" y="1692898"/>
                        <a:ext cx="147846" cy="141049"/>
                      </a:xfrm>
                      <a:custGeom>
                        <a:avLst/>
                        <a:gdLst>
                          <a:gd name="T0" fmla="*/ 0 w 87"/>
                          <a:gd name="T1" fmla="*/ 0 h 83"/>
                          <a:gd name="T2" fmla="*/ 20215816 w 87"/>
                          <a:gd name="T3" fmla="*/ 0 h 83"/>
                          <a:gd name="T4" fmla="*/ 72196431 w 87"/>
                          <a:gd name="T5" fmla="*/ 0 h 83"/>
                          <a:gd name="T6" fmla="*/ 251246434 w 87"/>
                          <a:gd name="T7" fmla="*/ 167498237 h 83"/>
                          <a:gd name="T8" fmla="*/ 251246434 w 87"/>
                          <a:gd name="T9" fmla="*/ 219480741 h 83"/>
                          <a:gd name="T10" fmla="*/ 251246434 w 87"/>
                          <a:gd name="T11" fmla="*/ 239696631 h 83"/>
                          <a:gd name="T12" fmla="*/ 0 w 87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87" h="83">
                            <a:moveTo>
                              <a:pt x="0" y="0"/>
                            </a:moveTo>
                            <a:lnTo>
                              <a:pt x="7" y="0"/>
                            </a:lnTo>
                            <a:lnTo>
                              <a:pt x="25" y="0"/>
                            </a:lnTo>
                            <a:lnTo>
                              <a:pt x="87" y="58"/>
                            </a:lnTo>
                            <a:lnTo>
                              <a:pt x="87" y="76"/>
                            </a:lnTo>
                            <a:lnTo>
                              <a:pt x="87" y="8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3" name="Freeform 23"/>
                      <p:cNvSpPr/>
                      <p:nvPr/>
                    </p:nvSpPr>
                    <p:spPr bwMode="auto">
                      <a:xfrm>
                        <a:off x="2799219" y="1692898"/>
                        <a:ext cx="300791" cy="293993"/>
                      </a:xfrm>
                      <a:custGeom>
                        <a:avLst/>
                        <a:gdLst>
                          <a:gd name="T0" fmla="*/ 0 w 177"/>
                          <a:gd name="T1" fmla="*/ 0 h 173"/>
                          <a:gd name="T2" fmla="*/ 83749051 w 177"/>
                          <a:gd name="T3" fmla="*/ 0 h 173"/>
                          <a:gd name="T4" fmla="*/ 511159467 w 177"/>
                          <a:gd name="T5" fmla="*/ 427408043 h 173"/>
                          <a:gd name="T6" fmla="*/ 511159467 w 177"/>
                          <a:gd name="T7" fmla="*/ 499606266 h 173"/>
                          <a:gd name="T8" fmla="*/ 0 w 177"/>
                          <a:gd name="T9" fmla="*/ 0 h 1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7" h="173">
                            <a:moveTo>
                              <a:pt x="0" y="0"/>
                            </a:moveTo>
                            <a:lnTo>
                              <a:pt x="29" y="0"/>
                            </a:lnTo>
                            <a:lnTo>
                              <a:pt x="177" y="148"/>
                            </a:lnTo>
                            <a:lnTo>
                              <a:pt x="177" y="17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4" name="Freeform 24"/>
                      <p:cNvSpPr/>
                      <p:nvPr/>
                    </p:nvSpPr>
                    <p:spPr bwMode="auto">
                      <a:xfrm>
                        <a:off x="2505226" y="1692898"/>
                        <a:ext cx="594784" cy="601582"/>
                      </a:xfrm>
                      <a:custGeom>
                        <a:avLst/>
                        <a:gdLst>
                          <a:gd name="T0" fmla="*/ 0 w 97"/>
                          <a:gd name="T1" fmla="*/ 37684815 h 98"/>
                          <a:gd name="T2" fmla="*/ 225594826 w 97"/>
                          <a:gd name="T3" fmla="*/ 0 h 98"/>
                          <a:gd name="T4" fmla="*/ 2147483646 w 97"/>
                          <a:gd name="T5" fmla="*/ 2147483646 h 98"/>
                          <a:gd name="T6" fmla="*/ 2147483646 w 97"/>
                          <a:gd name="T7" fmla="*/ 2147483646 h 98"/>
                          <a:gd name="T8" fmla="*/ 0 w 97"/>
                          <a:gd name="T9" fmla="*/ 37684815 h 9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97" h="98">
                            <a:moveTo>
                              <a:pt x="0" y="1"/>
                            </a:moveTo>
                            <a:cubicBezTo>
                              <a:pt x="2" y="0"/>
                              <a:pt x="4" y="0"/>
                              <a:pt x="6" y="0"/>
                            </a:cubicBezTo>
                            <a:cubicBezTo>
                              <a:pt x="97" y="90"/>
                              <a:pt x="97" y="90"/>
                              <a:pt x="97" y="90"/>
                            </a:cubicBezTo>
                            <a:cubicBezTo>
                              <a:pt x="97" y="98"/>
                              <a:pt x="97" y="98"/>
                              <a:pt x="97" y="98"/>
                            </a:cubicBezTo>
                            <a:lnTo>
                              <a:pt x="0" y="1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5" name="Freeform 25"/>
                      <p:cNvSpPr/>
                      <p:nvPr/>
                    </p:nvSpPr>
                    <p:spPr bwMode="auto">
                      <a:xfrm>
                        <a:off x="2455944" y="1704794"/>
                        <a:ext cx="644066" cy="662760"/>
                      </a:xfrm>
                      <a:custGeom>
                        <a:avLst/>
                        <a:gdLst>
                          <a:gd name="T0" fmla="*/ 0 w 105"/>
                          <a:gd name="T1" fmla="*/ 112976033 h 108"/>
                          <a:gd name="T2" fmla="*/ 150502889 w 105"/>
                          <a:gd name="T3" fmla="*/ 0 h 108"/>
                          <a:gd name="T4" fmla="*/ 2147483646 w 105"/>
                          <a:gd name="T5" fmla="*/ 2147483646 h 108"/>
                          <a:gd name="T6" fmla="*/ 2147483646 w 105"/>
                          <a:gd name="T7" fmla="*/ 2147483646 h 108"/>
                          <a:gd name="T8" fmla="*/ 0 w 105"/>
                          <a:gd name="T9" fmla="*/ 112976033 h 10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05" h="108">
                            <a:moveTo>
                              <a:pt x="0" y="3"/>
                            </a:moveTo>
                            <a:cubicBezTo>
                              <a:pt x="1" y="2"/>
                              <a:pt x="2" y="1"/>
                              <a:pt x="4" y="0"/>
                            </a:cubicBezTo>
                            <a:cubicBezTo>
                              <a:pt x="105" y="101"/>
                              <a:pt x="105" y="101"/>
                              <a:pt x="105" y="101"/>
                            </a:cubicBezTo>
                            <a:cubicBezTo>
                              <a:pt x="105" y="108"/>
                              <a:pt x="105" y="108"/>
                              <a:pt x="105" y="108"/>
                            </a:cubicBezTo>
                            <a:lnTo>
                              <a:pt x="0" y="3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6" name="Freeform 26"/>
                      <p:cNvSpPr/>
                      <p:nvPr/>
                    </p:nvSpPr>
                    <p:spPr bwMode="auto">
                      <a:xfrm>
                        <a:off x="2571502" y="1692898"/>
                        <a:ext cx="528508" cy="521711"/>
                      </a:xfrm>
                      <a:custGeom>
                        <a:avLst/>
                        <a:gdLst>
                          <a:gd name="T0" fmla="*/ 0 w 311"/>
                          <a:gd name="T1" fmla="*/ 0 h 307"/>
                          <a:gd name="T2" fmla="*/ 75085522 w 311"/>
                          <a:gd name="T3" fmla="*/ 0 h 307"/>
                          <a:gd name="T4" fmla="*/ 898137319 w 311"/>
                          <a:gd name="T5" fmla="*/ 814389172 h 307"/>
                          <a:gd name="T6" fmla="*/ 898137319 w 311"/>
                          <a:gd name="T7" fmla="*/ 886587516 h 307"/>
                          <a:gd name="T8" fmla="*/ 0 w 311"/>
                          <a:gd name="T9" fmla="*/ 0 h 30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11" h="307">
                            <a:moveTo>
                              <a:pt x="0" y="0"/>
                            </a:moveTo>
                            <a:lnTo>
                              <a:pt x="26" y="0"/>
                            </a:lnTo>
                            <a:lnTo>
                              <a:pt x="311" y="282"/>
                            </a:lnTo>
                            <a:lnTo>
                              <a:pt x="311" y="3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17" name="Freeform 27"/>
                      <p:cNvSpPr/>
                      <p:nvPr/>
                    </p:nvSpPr>
                    <p:spPr bwMode="auto">
                      <a:xfrm>
                        <a:off x="2724446" y="1692898"/>
                        <a:ext cx="375564" cy="368766"/>
                      </a:xfrm>
                      <a:custGeom>
                        <a:avLst/>
                        <a:gdLst>
                          <a:gd name="T0" fmla="*/ 0 w 221"/>
                          <a:gd name="T1" fmla="*/ 0 h 217"/>
                          <a:gd name="T2" fmla="*/ 75085610 w 221"/>
                          <a:gd name="T3" fmla="*/ 0 h 217"/>
                          <a:gd name="T4" fmla="*/ 638227684 w 221"/>
                          <a:gd name="T5" fmla="*/ 551588967 h 217"/>
                          <a:gd name="T6" fmla="*/ 638227684 w 221"/>
                          <a:gd name="T7" fmla="*/ 626674483 h 217"/>
                          <a:gd name="T8" fmla="*/ 0 w 221"/>
                          <a:gd name="T9" fmla="*/ 0 h 2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21" h="217">
                            <a:moveTo>
                              <a:pt x="0" y="0"/>
                            </a:moveTo>
                            <a:lnTo>
                              <a:pt x="26" y="0"/>
                            </a:lnTo>
                            <a:lnTo>
                              <a:pt x="221" y="191"/>
                            </a:lnTo>
                            <a:lnTo>
                              <a:pt x="221" y="21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9306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1760" y="2348860"/>
                      <a:ext cx="688250" cy="207834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</p:grpSp>
            <p:sp>
              <p:nvSpPr>
                <p:cNvPr id="9297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2307680" y="2440627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" name="矩形 79"/>
              <p:cNvSpPr/>
              <p:nvPr/>
            </p:nvSpPr>
            <p:spPr>
              <a:xfrm>
                <a:off x="2501286" y="1268136"/>
                <a:ext cx="144447" cy="14289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95" name="TextBox 80"/>
              <p:cNvSpPr txBox="1">
                <a:spLocks noChangeArrowheads="1"/>
              </p:cNvSpPr>
              <p:nvPr/>
            </p:nvSpPr>
            <p:spPr bwMode="auto">
              <a:xfrm>
                <a:off x="2600087" y="1211292"/>
                <a:ext cx="72180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9" name="组合 24"/>
            <p:cNvGrpSpPr/>
            <p:nvPr/>
          </p:nvGrpSpPr>
          <p:grpSpPr bwMode="auto">
            <a:xfrm>
              <a:off x="4570852" y="1263557"/>
              <a:ext cx="1002529" cy="2790712"/>
              <a:chOff x="4570852" y="1211292"/>
              <a:chExt cx="1002529" cy="2790712"/>
            </a:xfrm>
          </p:grpSpPr>
          <p:grpSp>
            <p:nvGrpSpPr>
              <p:cNvPr id="9244" name="组合 29"/>
              <p:cNvGrpSpPr/>
              <p:nvPr/>
            </p:nvGrpSpPr>
            <p:grpSpPr bwMode="auto">
              <a:xfrm>
                <a:off x="4570852" y="1267696"/>
                <a:ext cx="865819" cy="2734308"/>
                <a:chOff x="4065692" y="1692898"/>
                <a:chExt cx="865819" cy="2734308"/>
              </a:xfrm>
            </p:grpSpPr>
            <p:grpSp>
              <p:nvGrpSpPr>
                <p:cNvPr id="9247" name="组合 32"/>
                <p:cNvGrpSpPr/>
                <p:nvPr/>
              </p:nvGrpSpPr>
              <p:grpSpPr bwMode="auto">
                <a:xfrm>
                  <a:off x="4155326" y="1692898"/>
                  <a:ext cx="686551" cy="2734308"/>
                  <a:chOff x="4148529" y="1692898"/>
                  <a:chExt cx="686551" cy="2734308"/>
                </a:xfrm>
              </p:grpSpPr>
              <p:sp>
                <p:nvSpPr>
                  <p:cNvPr id="9249" name="Freeform 101"/>
                  <p:cNvSpPr/>
                  <p:nvPr/>
                </p:nvSpPr>
                <p:spPr bwMode="auto">
                  <a:xfrm>
                    <a:off x="4160425" y="1742180"/>
                    <a:ext cx="674655" cy="698447"/>
                  </a:xfrm>
                  <a:custGeom>
                    <a:avLst/>
                    <a:gdLst>
                      <a:gd name="T0" fmla="*/ 0 w 110"/>
                      <a:gd name="T1" fmla="*/ 150147725 h 114"/>
                      <a:gd name="T2" fmla="*/ 75230166 w 110"/>
                      <a:gd name="T3" fmla="*/ 0 h 114"/>
                      <a:gd name="T4" fmla="*/ 2147483646 w 110"/>
                      <a:gd name="T5" fmla="*/ 2147483646 h 114"/>
                      <a:gd name="T6" fmla="*/ 2147483646 w 110"/>
                      <a:gd name="T7" fmla="*/ 2147483646 h 114"/>
                      <a:gd name="T8" fmla="*/ 0 w 110"/>
                      <a:gd name="T9" fmla="*/ 150147725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0" h="114">
                        <a:moveTo>
                          <a:pt x="0" y="4"/>
                        </a:moveTo>
                        <a:cubicBezTo>
                          <a:pt x="0" y="3"/>
                          <a:pt x="1" y="1"/>
                          <a:pt x="2" y="0"/>
                        </a:cubicBezTo>
                        <a:cubicBezTo>
                          <a:pt x="110" y="107"/>
                          <a:pt x="110" y="107"/>
                          <a:pt x="110" y="107"/>
                        </a:cubicBezTo>
                        <a:cubicBezTo>
                          <a:pt x="110" y="114"/>
                          <a:pt x="110" y="114"/>
                          <a:pt x="110" y="114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0" name="Freeform 102"/>
                  <p:cNvSpPr/>
                  <p:nvPr/>
                </p:nvSpPr>
                <p:spPr bwMode="auto">
                  <a:xfrm>
                    <a:off x="4148529" y="2471216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78264062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8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1" name="Freeform 103"/>
                  <p:cNvSpPr/>
                  <p:nvPr/>
                </p:nvSpPr>
                <p:spPr bwMode="auto">
                  <a:xfrm>
                    <a:off x="4148529" y="4304850"/>
                    <a:ext cx="122356" cy="122356"/>
                  </a:xfrm>
                  <a:custGeom>
                    <a:avLst/>
                    <a:gdLst>
                      <a:gd name="T0" fmla="*/ 0 w 72"/>
                      <a:gd name="T1" fmla="*/ 75085799 h 72"/>
                      <a:gd name="T2" fmla="*/ 0 w 72"/>
                      <a:gd name="T3" fmla="*/ 0 h 72"/>
                      <a:gd name="T4" fmla="*/ 207930427 w 72"/>
                      <a:gd name="T5" fmla="*/ 207930427 h 72"/>
                      <a:gd name="T6" fmla="*/ 135731890 w 72"/>
                      <a:gd name="T7" fmla="*/ 207930427 h 72"/>
                      <a:gd name="T8" fmla="*/ 0 w 72"/>
                      <a:gd name="T9" fmla="*/ 75085799 h 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72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72" y="72"/>
                        </a:lnTo>
                        <a:lnTo>
                          <a:pt x="47" y="72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2" name="Freeform 104"/>
                  <p:cNvSpPr/>
                  <p:nvPr/>
                </p:nvSpPr>
                <p:spPr bwMode="auto">
                  <a:xfrm>
                    <a:off x="4148529" y="1791462"/>
                    <a:ext cx="686551" cy="729036"/>
                  </a:xfrm>
                  <a:custGeom>
                    <a:avLst/>
                    <a:gdLst>
                      <a:gd name="T0" fmla="*/ 0 w 112"/>
                      <a:gd name="T1" fmla="*/ 262722520 h 119"/>
                      <a:gd name="T2" fmla="*/ 0 w 112"/>
                      <a:gd name="T3" fmla="*/ 187662443 h 119"/>
                      <a:gd name="T4" fmla="*/ 0 w 112"/>
                      <a:gd name="T5" fmla="*/ 0 h 119"/>
                      <a:gd name="T6" fmla="*/ 2147483646 w 112"/>
                      <a:gd name="T7" fmla="*/ 2147483646 h 119"/>
                      <a:gd name="T8" fmla="*/ 2147483646 w 112"/>
                      <a:gd name="T9" fmla="*/ 2147483646 h 119"/>
                      <a:gd name="T10" fmla="*/ 0 w 112"/>
                      <a:gd name="T11" fmla="*/ 262722520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2" h="119">
                        <a:moveTo>
                          <a:pt x="0" y="7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3"/>
                          <a:pt x="0" y="2"/>
                          <a:pt x="0" y="0"/>
                        </a:cubicBezTo>
                        <a:cubicBezTo>
                          <a:pt x="112" y="112"/>
                          <a:pt x="112" y="112"/>
                          <a:pt x="112" y="112"/>
                        </a:cubicBezTo>
                        <a:cubicBezTo>
                          <a:pt x="112" y="119"/>
                          <a:pt x="112" y="119"/>
                          <a:pt x="112" y="119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3" name="Freeform 105"/>
                  <p:cNvSpPr/>
                  <p:nvPr/>
                </p:nvSpPr>
                <p:spPr bwMode="auto">
                  <a:xfrm>
                    <a:off x="4148529" y="1864536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4" name="Freeform 106"/>
                  <p:cNvSpPr/>
                  <p:nvPr/>
                </p:nvSpPr>
                <p:spPr bwMode="auto">
                  <a:xfrm>
                    <a:off x="4148529" y="1939309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0861759 h 433"/>
                      <a:gd name="T2" fmla="*/ 0 w 404"/>
                      <a:gd name="T3" fmla="*/ 0 h 433"/>
                      <a:gd name="T4" fmla="*/ 1166713553 w 404"/>
                      <a:gd name="T5" fmla="*/ 1175376810 h 433"/>
                      <a:gd name="T6" fmla="*/ 1166713553 w 404"/>
                      <a:gd name="T7" fmla="*/ 1250462365 h 433"/>
                      <a:gd name="T8" fmla="*/ 0 w 404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4" y="407"/>
                        </a:lnTo>
                        <a:lnTo>
                          <a:pt x="404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5" name="Freeform 107"/>
                  <p:cNvSpPr/>
                  <p:nvPr/>
                </p:nvSpPr>
                <p:spPr bwMode="auto">
                  <a:xfrm>
                    <a:off x="4148529" y="2398142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6" name="Freeform 108"/>
                  <p:cNvSpPr/>
                  <p:nvPr/>
                </p:nvSpPr>
                <p:spPr bwMode="auto">
                  <a:xfrm>
                    <a:off x="4148529" y="2325069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7" name="Freeform 109"/>
                  <p:cNvSpPr/>
                  <p:nvPr/>
                </p:nvSpPr>
                <p:spPr bwMode="auto">
                  <a:xfrm>
                    <a:off x="4148529" y="2172124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8" name="Freeform 110"/>
                  <p:cNvSpPr/>
                  <p:nvPr/>
                </p:nvSpPr>
                <p:spPr bwMode="auto">
                  <a:xfrm>
                    <a:off x="4148529" y="2245198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9" name="Freeform 111"/>
                  <p:cNvSpPr/>
                  <p:nvPr/>
                </p:nvSpPr>
                <p:spPr bwMode="auto">
                  <a:xfrm>
                    <a:off x="4148529" y="2017480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9600846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5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0" name="Freeform 112"/>
                  <p:cNvSpPr/>
                  <p:nvPr/>
                </p:nvSpPr>
                <p:spPr bwMode="auto">
                  <a:xfrm>
                    <a:off x="4388142" y="1692898"/>
                    <a:ext cx="446938" cy="448637"/>
                  </a:xfrm>
                  <a:custGeom>
                    <a:avLst/>
                    <a:gdLst>
                      <a:gd name="T0" fmla="*/ 0 w 263"/>
                      <a:gd name="T1" fmla="*/ 0 h 264"/>
                      <a:gd name="T2" fmla="*/ 72198331 w 263"/>
                      <a:gd name="T3" fmla="*/ 0 h 264"/>
                      <a:gd name="T4" fmla="*/ 759519300 w 263"/>
                      <a:gd name="T5" fmla="*/ 687320381 h 264"/>
                      <a:gd name="T6" fmla="*/ 759519300 w 263"/>
                      <a:gd name="T7" fmla="*/ 739302795 h 264"/>
                      <a:gd name="T8" fmla="*/ 759519300 w 263"/>
                      <a:gd name="T9" fmla="*/ 762405901 h 264"/>
                      <a:gd name="T10" fmla="*/ 0 w 263"/>
                      <a:gd name="T11" fmla="*/ 0 h 26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3" h="264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63" y="238"/>
                        </a:lnTo>
                        <a:lnTo>
                          <a:pt x="263" y="256"/>
                        </a:lnTo>
                        <a:lnTo>
                          <a:pt x="263" y="26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1" name="Freeform 113"/>
                  <p:cNvSpPr/>
                  <p:nvPr/>
                </p:nvSpPr>
                <p:spPr bwMode="auto">
                  <a:xfrm>
                    <a:off x="4614160" y="1692898"/>
                    <a:ext cx="220920" cy="214122"/>
                  </a:xfrm>
                  <a:custGeom>
                    <a:avLst/>
                    <a:gdLst>
                      <a:gd name="T0" fmla="*/ 0 w 130"/>
                      <a:gd name="T1" fmla="*/ 0 h 126"/>
                      <a:gd name="T2" fmla="*/ 75085610 w 130"/>
                      <a:gd name="T3" fmla="*/ 0 h 126"/>
                      <a:gd name="T4" fmla="*/ 375428049 w 130"/>
                      <a:gd name="T5" fmla="*/ 291676649 h 126"/>
                      <a:gd name="T6" fmla="*/ 375428049 w 130"/>
                      <a:gd name="T7" fmla="*/ 363874848 h 126"/>
                      <a:gd name="T8" fmla="*/ 0 w 130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0" h="126">
                        <a:moveTo>
                          <a:pt x="0" y="0"/>
                        </a:moveTo>
                        <a:lnTo>
                          <a:pt x="26" y="0"/>
                        </a:lnTo>
                        <a:lnTo>
                          <a:pt x="130" y="101"/>
                        </a:lnTo>
                        <a:lnTo>
                          <a:pt x="130" y="1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2" name="Freeform 114"/>
                  <p:cNvSpPr/>
                  <p:nvPr/>
                </p:nvSpPr>
                <p:spPr bwMode="auto">
                  <a:xfrm>
                    <a:off x="4694031" y="1692898"/>
                    <a:ext cx="141049" cy="141049"/>
                  </a:xfrm>
                  <a:custGeom>
                    <a:avLst/>
                    <a:gdLst>
                      <a:gd name="T0" fmla="*/ 0 w 83"/>
                      <a:gd name="T1" fmla="*/ 0 h 83"/>
                      <a:gd name="T2" fmla="*/ 11552423 w 83"/>
                      <a:gd name="T3" fmla="*/ 0 h 83"/>
                      <a:gd name="T4" fmla="*/ 75085651 w 83"/>
                      <a:gd name="T5" fmla="*/ 0 h 83"/>
                      <a:gd name="T6" fmla="*/ 239696631 w 83"/>
                      <a:gd name="T7" fmla="*/ 167498237 h 83"/>
                      <a:gd name="T8" fmla="*/ 239696631 w 83"/>
                      <a:gd name="T9" fmla="*/ 219480741 h 83"/>
                      <a:gd name="T10" fmla="*/ 239696631 w 83"/>
                      <a:gd name="T11" fmla="*/ 239696631 h 83"/>
                      <a:gd name="T12" fmla="*/ 0 w 83"/>
                      <a:gd name="T13" fmla="*/ 0 h 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83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26" y="0"/>
                        </a:lnTo>
                        <a:lnTo>
                          <a:pt x="83" y="58"/>
                        </a:lnTo>
                        <a:lnTo>
                          <a:pt x="83" y="76"/>
                        </a:lnTo>
                        <a:lnTo>
                          <a:pt x="83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3" name="Freeform 115"/>
                  <p:cNvSpPr/>
                  <p:nvPr/>
                </p:nvSpPr>
                <p:spPr bwMode="auto">
                  <a:xfrm>
                    <a:off x="4148529" y="3545226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0249100 h 429"/>
                      <a:gd name="T8" fmla="*/ 1166713553 w 404"/>
                      <a:gd name="T9" fmla="*/ 1238912562 h 429"/>
                      <a:gd name="T10" fmla="*/ 0 w 404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6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4" name="Freeform 116"/>
                  <p:cNvSpPr/>
                  <p:nvPr/>
                </p:nvSpPr>
                <p:spPr bwMode="auto">
                  <a:xfrm>
                    <a:off x="4148529" y="3392281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186930086 h 429"/>
                      <a:gd name="T8" fmla="*/ 1166713553 w 404"/>
                      <a:gd name="T9" fmla="*/ 1238912562 h 429"/>
                      <a:gd name="T10" fmla="*/ 0 w 404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11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5" name="Freeform 117"/>
                  <p:cNvSpPr/>
                  <p:nvPr/>
                </p:nvSpPr>
                <p:spPr bwMode="auto">
                  <a:xfrm>
                    <a:off x="4541087" y="1692898"/>
                    <a:ext cx="293993" cy="29399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72198223 w 173"/>
                      <a:gd name="T3" fmla="*/ 0 h 173"/>
                      <a:gd name="T4" fmla="*/ 499606266 w 173"/>
                      <a:gd name="T5" fmla="*/ 427408043 h 173"/>
                      <a:gd name="T6" fmla="*/ 499606266 w 173"/>
                      <a:gd name="T7" fmla="*/ 499606266 h 173"/>
                      <a:gd name="T8" fmla="*/ 0 w 173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173" y="148"/>
                        </a:lnTo>
                        <a:lnTo>
                          <a:pt x="173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6" name="Freeform 118"/>
                  <p:cNvSpPr/>
                  <p:nvPr/>
                </p:nvSpPr>
                <p:spPr bwMode="auto">
                  <a:xfrm>
                    <a:off x="4240296" y="1692898"/>
                    <a:ext cx="594784" cy="601582"/>
                  </a:xfrm>
                  <a:custGeom>
                    <a:avLst/>
                    <a:gdLst>
                      <a:gd name="T0" fmla="*/ 0 w 97"/>
                      <a:gd name="T1" fmla="*/ 37684815 h 98"/>
                      <a:gd name="T2" fmla="*/ 225594826 w 97"/>
                      <a:gd name="T3" fmla="*/ 0 h 98"/>
                      <a:gd name="T4" fmla="*/ 2147483646 w 97"/>
                      <a:gd name="T5" fmla="*/ 2147483646 h 98"/>
                      <a:gd name="T6" fmla="*/ 2147483646 w 97"/>
                      <a:gd name="T7" fmla="*/ 2147483646 h 98"/>
                      <a:gd name="T8" fmla="*/ 0 w 97"/>
                      <a:gd name="T9" fmla="*/ 376848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98">
                        <a:moveTo>
                          <a:pt x="0" y="1"/>
                        </a:moveTo>
                        <a:cubicBezTo>
                          <a:pt x="2" y="0"/>
                          <a:pt x="4" y="0"/>
                          <a:pt x="6" y="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98"/>
                          <a:pt x="97" y="98"/>
                          <a:pt x="97" y="9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7" name="Freeform 119"/>
                  <p:cNvSpPr/>
                  <p:nvPr/>
                </p:nvSpPr>
                <p:spPr bwMode="auto">
                  <a:xfrm>
                    <a:off x="4191014" y="1704794"/>
                    <a:ext cx="644066" cy="662760"/>
                  </a:xfrm>
                  <a:custGeom>
                    <a:avLst/>
                    <a:gdLst>
                      <a:gd name="T0" fmla="*/ 0 w 105"/>
                      <a:gd name="T1" fmla="*/ 112976033 h 108"/>
                      <a:gd name="T2" fmla="*/ 150502889 w 105"/>
                      <a:gd name="T3" fmla="*/ 0 h 108"/>
                      <a:gd name="T4" fmla="*/ 2147483646 w 105"/>
                      <a:gd name="T5" fmla="*/ 2147483646 h 108"/>
                      <a:gd name="T6" fmla="*/ 2147483646 w 105"/>
                      <a:gd name="T7" fmla="*/ 2147483646 h 108"/>
                      <a:gd name="T8" fmla="*/ 0 w 105"/>
                      <a:gd name="T9" fmla="*/ 112976033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108">
                        <a:moveTo>
                          <a:pt x="0" y="3"/>
                        </a:moveTo>
                        <a:cubicBezTo>
                          <a:pt x="1" y="2"/>
                          <a:pt x="3" y="1"/>
                          <a:pt x="4" y="0"/>
                        </a:cubicBezTo>
                        <a:cubicBezTo>
                          <a:pt x="105" y="101"/>
                          <a:pt x="105" y="101"/>
                          <a:pt x="105" y="101"/>
                        </a:cubicBezTo>
                        <a:cubicBezTo>
                          <a:pt x="105" y="108"/>
                          <a:pt x="105" y="108"/>
                          <a:pt x="105" y="108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8" name="Freeform 120"/>
                  <p:cNvSpPr/>
                  <p:nvPr/>
                </p:nvSpPr>
                <p:spPr bwMode="auto">
                  <a:xfrm>
                    <a:off x="4308271" y="1692898"/>
                    <a:ext cx="526809" cy="521711"/>
                  </a:xfrm>
                  <a:custGeom>
                    <a:avLst/>
                    <a:gdLst>
                      <a:gd name="T0" fmla="*/ 0 w 310"/>
                      <a:gd name="T1" fmla="*/ 0 h 307"/>
                      <a:gd name="T2" fmla="*/ 83749036 w 310"/>
                      <a:gd name="T3" fmla="*/ 0 h 307"/>
                      <a:gd name="T4" fmla="*/ 895250718 w 310"/>
                      <a:gd name="T5" fmla="*/ 814389172 h 307"/>
                      <a:gd name="T6" fmla="*/ 895250718 w 310"/>
                      <a:gd name="T7" fmla="*/ 886587516 h 307"/>
                      <a:gd name="T8" fmla="*/ 0 w 310"/>
                      <a:gd name="T9" fmla="*/ 0 h 3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0" h="307">
                        <a:moveTo>
                          <a:pt x="0" y="0"/>
                        </a:moveTo>
                        <a:lnTo>
                          <a:pt x="29" y="0"/>
                        </a:lnTo>
                        <a:lnTo>
                          <a:pt x="310" y="282"/>
                        </a:lnTo>
                        <a:lnTo>
                          <a:pt x="310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9" name="Freeform 121"/>
                  <p:cNvSpPr/>
                  <p:nvPr/>
                </p:nvSpPr>
                <p:spPr bwMode="auto">
                  <a:xfrm>
                    <a:off x="4461216" y="1692898"/>
                    <a:ext cx="373864" cy="368766"/>
                  </a:xfrm>
                  <a:custGeom>
                    <a:avLst/>
                    <a:gdLst>
                      <a:gd name="T0" fmla="*/ 0 w 220"/>
                      <a:gd name="T1" fmla="*/ 0 h 217"/>
                      <a:gd name="T2" fmla="*/ 72198237 w 220"/>
                      <a:gd name="T3" fmla="*/ 0 h 217"/>
                      <a:gd name="T4" fmla="*/ 635337684 w 220"/>
                      <a:gd name="T5" fmla="*/ 551588967 h 217"/>
                      <a:gd name="T6" fmla="*/ 635337684 w 220"/>
                      <a:gd name="T7" fmla="*/ 626674483 h 217"/>
                      <a:gd name="T8" fmla="*/ 0 w 220"/>
                      <a:gd name="T9" fmla="*/ 0 h 2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0" h="21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20" y="191"/>
                        </a:lnTo>
                        <a:lnTo>
                          <a:pt x="220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0" name="Freeform 122"/>
                  <p:cNvSpPr/>
                  <p:nvPr/>
                </p:nvSpPr>
                <p:spPr bwMode="auto">
                  <a:xfrm>
                    <a:off x="4148529" y="2092253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72198303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1" name="Freeform 123"/>
                  <p:cNvSpPr/>
                  <p:nvPr/>
                </p:nvSpPr>
                <p:spPr bwMode="auto">
                  <a:xfrm>
                    <a:off x="4148529" y="3925888"/>
                    <a:ext cx="503017" cy="501318"/>
                  </a:xfrm>
                  <a:custGeom>
                    <a:avLst/>
                    <a:gdLst>
                      <a:gd name="T0" fmla="*/ 0 w 296"/>
                      <a:gd name="T1" fmla="*/ 72198289 h 295"/>
                      <a:gd name="T2" fmla="*/ 0 w 296"/>
                      <a:gd name="T3" fmla="*/ 0 h 295"/>
                      <a:gd name="T4" fmla="*/ 854817913 w 296"/>
                      <a:gd name="T5" fmla="*/ 851931312 h 295"/>
                      <a:gd name="T6" fmla="*/ 782619679 w 296"/>
                      <a:gd name="T7" fmla="*/ 851931312 h 295"/>
                      <a:gd name="T8" fmla="*/ 0 w 296"/>
                      <a:gd name="T9" fmla="*/ 72198289 h 2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95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96" y="295"/>
                        </a:lnTo>
                        <a:lnTo>
                          <a:pt x="271" y="29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2" name="Freeform 124"/>
                  <p:cNvSpPr/>
                  <p:nvPr/>
                </p:nvSpPr>
                <p:spPr bwMode="auto">
                  <a:xfrm>
                    <a:off x="4148529" y="3846017"/>
                    <a:ext cx="576091" cy="581189"/>
                  </a:xfrm>
                  <a:custGeom>
                    <a:avLst/>
                    <a:gdLst>
                      <a:gd name="T0" fmla="*/ 0 w 339"/>
                      <a:gd name="T1" fmla="*/ 72198288 h 342"/>
                      <a:gd name="T2" fmla="*/ 0 w 339"/>
                      <a:gd name="T3" fmla="*/ 0 h 342"/>
                      <a:gd name="T4" fmla="*/ 978999529 w 339"/>
                      <a:gd name="T5" fmla="*/ 987662730 h 342"/>
                      <a:gd name="T6" fmla="*/ 906801222 w 339"/>
                      <a:gd name="T7" fmla="*/ 987662730 h 342"/>
                      <a:gd name="T8" fmla="*/ 0 w 339"/>
                      <a:gd name="T9" fmla="*/ 72198288 h 3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9" h="34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339" y="342"/>
                        </a:lnTo>
                        <a:lnTo>
                          <a:pt x="314" y="34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3" name="Freeform 125"/>
                  <p:cNvSpPr/>
                  <p:nvPr/>
                </p:nvSpPr>
                <p:spPr bwMode="auto">
                  <a:xfrm>
                    <a:off x="4148529" y="3771244"/>
                    <a:ext cx="655962" cy="655962"/>
                  </a:xfrm>
                  <a:custGeom>
                    <a:avLst/>
                    <a:gdLst>
                      <a:gd name="T0" fmla="*/ 0 w 386"/>
                      <a:gd name="T1" fmla="*/ 75085557 h 386"/>
                      <a:gd name="T2" fmla="*/ 0 w 386"/>
                      <a:gd name="T3" fmla="*/ 0 h 386"/>
                      <a:gd name="T4" fmla="*/ 1114730947 w 386"/>
                      <a:gd name="T5" fmla="*/ 1114730947 h 386"/>
                      <a:gd name="T6" fmla="*/ 1042532642 w 386"/>
                      <a:gd name="T7" fmla="*/ 1114730947 h 386"/>
                      <a:gd name="T8" fmla="*/ 0 w 386"/>
                      <a:gd name="T9" fmla="*/ 75085557 h 3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6" h="386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386" y="386"/>
                        </a:lnTo>
                        <a:lnTo>
                          <a:pt x="361" y="38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4" name="Freeform 126"/>
                  <p:cNvSpPr/>
                  <p:nvPr/>
                </p:nvSpPr>
                <p:spPr bwMode="auto">
                  <a:xfrm>
                    <a:off x="4148529" y="3691373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78264062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8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5" name="Freeform 127"/>
                  <p:cNvSpPr/>
                  <p:nvPr/>
                </p:nvSpPr>
                <p:spPr bwMode="auto">
                  <a:xfrm>
                    <a:off x="4148529" y="3618299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6" name="Freeform 128"/>
                  <p:cNvSpPr/>
                  <p:nvPr/>
                </p:nvSpPr>
                <p:spPr bwMode="auto">
                  <a:xfrm>
                    <a:off x="4148529" y="4078832"/>
                    <a:ext cx="350073" cy="348374"/>
                  </a:xfrm>
                  <a:custGeom>
                    <a:avLst/>
                    <a:gdLst>
                      <a:gd name="T0" fmla="*/ 0 w 206"/>
                      <a:gd name="T1" fmla="*/ 72198387 h 205"/>
                      <a:gd name="T2" fmla="*/ 0 w 206"/>
                      <a:gd name="T3" fmla="*/ 20215888 h 205"/>
                      <a:gd name="T4" fmla="*/ 0 w 206"/>
                      <a:gd name="T5" fmla="*/ 0 h 205"/>
                      <a:gd name="T6" fmla="*/ 594908278 w 206"/>
                      <a:gd name="T7" fmla="*/ 592021677 h 205"/>
                      <a:gd name="T8" fmla="*/ 522709971 w 206"/>
                      <a:gd name="T9" fmla="*/ 592021677 h 205"/>
                      <a:gd name="T10" fmla="*/ 0 w 206"/>
                      <a:gd name="T11" fmla="*/ 72198387 h 20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6" h="205">
                        <a:moveTo>
                          <a:pt x="0" y="25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06" y="205"/>
                        </a:lnTo>
                        <a:lnTo>
                          <a:pt x="181" y="20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7" name="Freeform 129"/>
                  <p:cNvSpPr/>
                  <p:nvPr/>
                </p:nvSpPr>
                <p:spPr bwMode="auto">
                  <a:xfrm>
                    <a:off x="4148529" y="4151906"/>
                    <a:ext cx="276999" cy="275300"/>
                  </a:xfrm>
                  <a:custGeom>
                    <a:avLst/>
                    <a:gdLst>
                      <a:gd name="T0" fmla="*/ 0 w 163"/>
                      <a:gd name="T1" fmla="*/ 72198275 h 162"/>
                      <a:gd name="T2" fmla="*/ 0 w 163"/>
                      <a:gd name="T3" fmla="*/ 0 h 162"/>
                      <a:gd name="T4" fmla="*/ 470726663 w 163"/>
                      <a:gd name="T5" fmla="*/ 467840062 h 162"/>
                      <a:gd name="T6" fmla="*/ 386977799 w 163"/>
                      <a:gd name="T7" fmla="*/ 467840062 h 162"/>
                      <a:gd name="T8" fmla="*/ 0 w 163"/>
                      <a:gd name="T9" fmla="*/ 72198275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3" h="16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163" y="162"/>
                        </a:lnTo>
                        <a:lnTo>
                          <a:pt x="134" y="16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8" name="Freeform 130"/>
                  <p:cNvSpPr/>
                  <p:nvPr/>
                </p:nvSpPr>
                <p:spPr bwMode="auto">
                  <a:xfrm>
                    <a:off x="4148529" y="4224979"/>
                    <a:ext cx="197128" cy="202227"/>
                  </a:xfrm>
                  <a:custGeom>
                    <a:avLst/>
                    <a:gdLst>
                      <a:gd name="T0" fmla="*/ 0 w 116"/>
                      <a:gd name="T1" fmla="*/ 83749168 h 119"/>
                      <a:gd name="T2" fmla="*/ 0 w 116"/>
                      <a:gd name="T3" fmla="*/ 75085696 h 119"/>
                      <a:gd name="T4" fmla="*/ 0 w 116"/>
                      <a:gd name="T5" fmla="*/ 0 h 119"/>
                      <a:gd name="T6" fmla="*/ 334995245 w 116"/>
                      <a:gd name="T7" fmla="*/ 343661845 h 119"/>
                      <a:gd name="T8" fmla="*/ 259909869 w 116"/>
                      <a:gd name="T9" fmla="*/ 343661845 h 119"/>
                      <a:gd name="T10" fmla="*/ 0 w 116"/>
                      <a:gd name="T11" fmla="*/ 83749168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6" h="119">
                        <a:moveTo>
                          <a:pt x="0" y="29"/>
                        </a:move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116" y="119"/>
                        </a:lnTo>
                        <a:lnTo>
                          <a:pt x="90" y="11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9" name="Freeform 131"/>
                  <p:cNvSpPr/>
                  <p:nvPr/>
                </p:nvSpPr>
                <p:spPr bwMode="auto">
                  <a:xfrm>
                    <a:off x="4148529" y="3465355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0" name="Freeform 132"/>
                  <p:cNvSpPr/>
                  <p:nvPr/>
                </p:nvSpPr>
                <p:spPr bwMode="auto">
                  <a:xfrm>
                    <a:off x="4148529" y="3998961"/>
                    <a:ext cx="423146" cy="428245"/>
                  </a:xfrm>
                  <a:custGeom>
                    <a:avLst/>
                    <a:gdLst>
                      <a:gd name="T0" fmla="*/ 0 w 249"/>
                      <a:gd name="T1" fmla="*/ 72198368 h 252"/>
                      <a:gd name="T2" fmla="*/ 0 w 249"/>
                      <a:gd name="T3" fmla="*/ 0 h 252"/>
                      <a:gd name="T4" fmla="*/ 719086495 w 249"/>
                      <a:gd name="T5" fmla="*/ 727753095 h 252"/>
                      <a:gd name="T6" fmla="*/ 646888271 w 249"/>
                      <a:gd name="T7" fmla="*/ 727753095 h 252"/>
                      <a:gd name="T8" fmla="*/ 0 w 249"/>
                      <a:gd name="T9" fmla="*/ 72198368 h 2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9" h="25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49" y="252"/>
                        </a:lnTo>
                        <a:lnTo>
                          <a:pt x="224" y="25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1" name="Freeform 133"/>
                  <p:cNvSpPr/>
                  <p:nvPr/>
                </p:nvSpPr>
                <p:spPr bwMode="auto">
                  <a:xfrm>
                    <a:off x="4148529" y="3011620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2" name="Freeform 134"/>
                  <p:cNvSpPr/>
                  <p:nvPr/>
                </p:nvSpPr>
                <p:spPr bwMode="auto">
                  <a:xfrm>
                    <a:off x="4148529" y="2858675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3" name="Freeform 135"/>
                  <p:cNvSpPr/>
                  <p:nvPr/>
                </p:nvSpPr>
                <p:spPr bwMode="auto">
                  <a:xfrm>
                    <a:off x="4148529" y="2778804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4" name="Freeform 136"/>
                  <p:cNvSpPr/>
                  <p:nvPr/>
                </p:nvSpPr>
                <p:spPr bwMode="auto">
                  <a:xfrm>
                    <a:off x="4148529" y="3312410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72198303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5" name="Freeform 137"/>
                  <p:cNvSpPr/>
                  <p:nvPr/>
                </p:nvSpPr>
                <p:spPr bwMode="auto">
                  <a:xfrm>
                    <a:off x="4148529" y="2931749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6" name="Freeform 138"/>
                  <p:cNvSpPr/>
                  <p:nvPr/>
                </p:nvSpPr>
                <p:spPr bwMode="auto">
                  <a:xfrm>
                    <a:off x="4148529" y="2705731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7" name="Freeform 139"/>
                  <p:cNvSpPr/>
                  <p:nvPr/>
                </p:nvSpPr>
                <p:spPr bwMode="auto">
                  <a:xfrm>
                    <a:off x="4148529" y="2625860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8" name="Freeform 140"/>
                  <p:cNvSpPr/>
                  <p:nvPr/>
                </p:nvSpPr>
                <p:spPr bwMode="auto">
                  <a:xfrm>
                    <a:off x="4148529" y="3159466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0861759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9" name="Freeform 141"/>
                  <p:cNvSpPr/>
                  <p:nvPr/>
                </p:nvSpPr>
                <p:spPr bwMode="auto">
                  <a:xfrm>
                    <a:off x="4148529" y="3237638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9600846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5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0" name="Freeform 142"/>
                  <p:cNvSpPr/>
                  <p:nvPr/>
                </p:nvSpPr>
                <p:spPr bwMode="auto">
                  <a:xfrm>
                    <a:off x="4148529" y="3084693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1" name="Freeform 143"/>
                  <p:cNvSpPr/>
                  <p:nvPr/>
                </p:nvSpPr>
                <p:spPr bwMode="auto">
                  <a:xfrm>
                    <a:off x="4148529" y="2551087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148529" y="3251233"/>
                    <a:ext cx="686551" cy="1175973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9248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4065692" y="3321568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4660057" y="1268136"/>
                <a:ext cx="144447" cy="14289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46" name="TextBox 31"/>
              <p:cNvSpPr txBox="1">
                <a:spLocks noChangeArrowheads="1"/>
              </p:cNvSpPr>
              <p:nvPr/>
            </p:nvSpPr>
            <p:spPr bwMode="auto">
              <a:xfrm>
                <a:off x="4752253" y="1211292"/>
                <a:ext cx="8211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40" name="TextBox 25"/>
            <p:cNvSpPr txBox="1">
              <a:spLocks noChangeArrowheads="1"/>
            </p:cNvSpPr>
            <p:nvPr/>
          </p:nvSpPr>
          <p:spPr bwMode="auto">
            <a:xfrm>
              <a:off x="1617141" y="3772172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1" name="TextBox 26"/>
            <p:cNvSpPr txBox="1">
              <a:spLocks noChangeArrowheads="1"/>
            </p:cNvSpPr>
            <p:nvPr/>
          </p:nvSpPr>
          <p:spPr bwMode="auto">
            <a:xfrm>
              <a:off x="1617141" y="2996403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2" name="TextBox 27"/>
            <p:cNvSpPr txBox="1">
              <a:spLocks noChangeArrowheads="1"/>
            </p:cNvSpPr>
            <p:nvPr/>
          </p:nvSpPr>
          <p:spPr bwMode="auto">
            <a:xfrm>
              <a:off x="1617141" y="2212100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3" name="TextBox 28"/>
            <p:cNvSpPr txBox="1">
              <a:spLocks noChangeArrowheads="1"/>
            </p:cNvSpPr>
            <p:nvPr/>
          </p:nvSpPr>
          <p:spPr bwMode="auto">
            <a:xfrm>
              <a:off x="1617141" y="1427872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C:\Documents and Settings\Administrator\桌面\21-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 descr="C:\Documents and Settings\Administrator\桌面\21-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75" y="4197350"/>
            <a:ext cx="9159875" cy="1539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-15875" y="4645025"/>
            <a:ext cx="9159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4465638" y="285750"/>
            <a:ext cx="1160462" cy="1160463"/>
            <a:chOff x="7080262" y="1047750"/>
            <a:chExt cx="235428" cy="235428"/>
          </a:xfrm>
        </p:grpSpPr>
        <p:sp>
          <p:nvSpPr>
            <p:cNvPr id="9" name="椭圆 8"/>
            <p:cNvSpPr/>
            <p:nvPr/>
          </p:nvSpPr>
          <p:spPr>
            <a:xfrm>
              <a:off x="7123740" y="1091229"/>
              <a:ext cx="148471" cy="148471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1" name="直接连接符 10"/>
          <p:cNvCxnSpPr>
            <a:stCxn id="9" idx="2"/>
            <a:endCxn id="26" idx="7"/>
          </p:cNvCxnSpPr>
          <p:nvPr/>
        </p:nvCxnSpPr>
        <p:spPr>
          <a:xfrm flipH="1">
            <a:off x="3311525" y="866775"/>
            <a:ext cx="1366838" cy="822325"/>
          </a:xfrm>
          <a:prstGeom prst="line">
            <a:avLst/>
          </a:prstGeom>
          <a:ln w="3175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 rot="13831114">
            <a:off x="1706825" y="938481"/>
            <a:ext cx="6079057" cy="7349228"/>
            <a:chOff x="1369369" y="1273627"/>
            <a:chExt cx="3139134" cy="3726061"/>
          </a:xfrm>
          <a:effectLst>
            <a:outerShdw blurRad="279400" dist="127000" dir="5400000" sx="102000" sy="102000" algn="t" rotWithShape="0">
              <a:prstClr val="black">
                <a:alpha val="68000"/>
              </a:prstClr>
            </a:outerShdw>
          </a:effectLst>
        </p:grpSpPr>
        <p:sp>
          <p:nvSpPr>
            <p:cNvPr id="13" name="Freeform 26"/>
            <p:cNvSpPr/>
            <p:nvPr/>
          </p:nvSpPr>
          <p:spPr bwMode="auto">
            <a:xfrm>
              <a:off x="1369369" y="1273627"/>
              <a:ext cx="3139134" cy="3709565"/>
            </a:xfrm>
            <a:custGeom>
              <a:avLst/>
              <a:gdLst>
                <a:gd name="T0" fmla="*/ 1513 w 2064"/>
                <a:gd name="T1" fmla="*/ 206 h 2457"/>
                <a:gd name="T2" fmla="*/ 2064 w 2064"/>
                <a:gd name="T3" fmla="*/ 0 h 2457"/>
                <a:gd name="T4" fmla="*/ 1998 w 2064"/>
                <a:gd name="T5" fmla="*/ 550 h 2457"/>
                <a:gd name="T6" fmla="*/ 1897 w 2064"/>
                <a:gd name="T7" fmla="*/ 375 h 2457"/>
                <a:gd name="T8" fmla="*/ 156 w 2064"/>
                <a:gd name="T9" fmla="*/ 2457 h 2457"/>
                <a:gd name="T10" fmla="*/ 0 w 2064"/>
                <a:gd name="T11" fmla="*/ 2324 h 2457"/>
                <a:gd name="T12" fmla="*/ 1710 w 2064"/>
                <a:gd name="T13" fmla="*/ 245 h 2457"/>
                <a:gd name="T14" fmla="*/ 1513 w 2064"/>
                <a:gd name="T15" fmla="*/ 206 h 2457"/>
                <a:gd name="connsiteX0" fmla="*/ 7330 w 10000"/>
                <a:gd name="connsiteY0" fmla="*/ 838 h 9676"/>
                <a:gd name="connsiteX1" fmla="*/ 10000 w 10000"/>
                <a:gd name="connsiteY1" fmla="*/ 0 h 9676"/>
                <a:gd name="connsiteX2" fmla="*/ 9680 w 10000"/>
                <a:gd name="connsiteY2" fmla="*/ 2239 h 9676"/>
                <a:gd name="connsiteX3" fmla="*/ 9191 w 10000"/>
                <a:gd name="connsiteY3" fmla="*/ 1526 h 9676"/>
                <a:gd name="connsiteX4" fmla="*/ 995 w 10000"/>
                <a:gd name="connsiteY4" fmla="*/ 9676 h 9676"/>
                <a:gd name="connsiteX5" fmla="*/ 0 w 10000"/>
                <a:gd name="connsiteY5" fmla="*/ 9459 h 9676"/>
                <a:gd name="connsiteX6" fmla="*/ 8285 w 10000"/>
                <a:gd name="connsiteY6" fmla="*/ 997 h 9676"/>
                <a:gd name="connsiteX7" fmla="*/ 7330 w 10000"/>
                <a:gd name="connsiteY7" fmla="*/ 838 h 9676"/>
                <a:gd name="connsiteX0-1" fmla="*/ 7404 w 10074"/>
                <a:gd name="connsiteY0-2" fmla="*/ 866 h 10000"/>
                <a:gd name="connsiteX1-3" fmla="*/ 10074 w 10074"/>
                <a:gd name="connsiteY1-4" fmla="*/ 0 h 10000"/>
                <a:gd name="connsiteX2-5" fmla="*/ 9754 w 10074"/>
                <a:gd name="connsiteY2-6" fmla="*/ 2314 h 10000"/>
                <a:gd name="connsiteX3-7" fmla="*/ 9265 w 10074"/>
                <a:gd name="connsiteY3-8" fmla="*/ 1577 h 10000"/>
                <a:gd name="connsiteX4-9" fmla="*/ 1069 w 10074"/>
                <a:gd name="connsiteY4-10" fmla="*/ 10000 h 10000"/>
                <a:gd name="connsiteX5-11" fmla="*/ 0 w 10074"/>
                <a:gd name="connsiteY5-12" fmla="*/ 9936 h 10000"/>
                <a:gd name="connsiteX6-13" fmla="*/ 8359 w 10074"/>
                <a:gd name="connsiteY6-14" fmla="*/ 1030 h 10000"/>
                <a:gd name="connsiteX7-15" fmla="*/ 7404 w 10074"/>
                <a:gd name="connsiteY7-16" fmla="*/ 866 h 10000"/>
                <a:gd name="connsiteX0-17" fmla="*/ 7404 w 10074"/>
                <a:gd name="connsiteY0-18" fmla="*/ 866 h 9936"/>
                <a:gd name="connsiteX1-19" fmla="*/ 10074 w 10074"/>
                <a:gd name="connsiteY1-20" fmla="*/ 0 h 9936"/>
                <a:gd name="connsiteX2-21" fmla="*/ 9754 w 10074"/>
                <a:gd name="connsiteY2-22" fmla="*/ 2314 h 9936"/>
                <a:gd name="connsiteX3-23" fmla="*/ 9265 w 10074"/>
                <a:gd name="connsiteY3-24" fmla="*/ 1577 h 9936"/>
                <a:gd name="connsiteX4-25" fmla="*/ 1124 w 10074"/>
                <a:gd name="connsiteY4-26" fmla="*/ 9936 h 9936"/>
                <a:gd name="connsiteX5-27" fmla="*/ 0 w 10074"/>
                <a:gd name="connsiteY5-28" fmla="*/ 9936 h 9936"/>
                <a:gd name="connsiteX6-29" fmla="*/ 8359 w 10074"/>
                <a:gd name="connsiteY6-30" fmla="*/ 1030 h 9936"/>
                <a:gd name="connsiteX7-31" fmla="*/ 7404 w 10074"/>
                <a:gd name="connsiteY7-32" fmla="*/ 866 h 9936"/>
                <a:gd name="connsiteX0-33" fmla="*/ 7350 w 10000"/>
                <a:gd name="connsiteY0-34" fmla="*/ 872 h 10032"/>
                <a:gd name="connsiteX1-35" fmla="*/ 10000 w 10000"/>
                <a:gd name="connsiteY1-36" fmla="*/ 0 h 10032"/>
                <a:gd name="connsiteX2-37" fmla="*/ 9682 w 10000"/>
                <a:gd name="connsiteY2-38" fmla="*/ 2329 h 10032"/>
                <a:gd name="connsiteX3-39" fmla="*/ 9197 w 10000"/>
                <a:gd name="connsiteY3-40" fmla="*/ 1587 h 10032"/>
                <a:gd name="connsiteX4-41" fmla="*/ 1098 w 10000"/>
                <a:gd name="connsiteY4-42" fmla="*/ 10032 h 10032"/>
                <a:gd name="connsiteX5-43" fmla="*/ 0 w 10000"/>
                <a:gd name="connsiteY5-44" fmla="*/ 10000 h 10032"/>
                <a:gd name="connsiteX6-45" fmla="*/ 8298 w 10000"/>
                <a:gd name="connsiteY6-46" fmla="*/ 1037 h 10032"/>
                <a:gd name="connsiteX7-47" fmla="*/ 7350 w 10000"/>
                <a:gd name="connsiteY7-48" fmla="*/ 872 h 10032"/>
                <a:gd name="connsiteX0-49" fmla="*/ 7423 w 10073"/>
                <a:gd name="connsiteY0-50" fmla="*/ 872 h 10032"/>
                <a:gd name="connsiteX1-51" fmla="*/ 10073 w 10073"/>
                <a:gd name="connsiteY1-52" fmla="*/ 0 h 10032"/>
                <a:gd name="connsiteX2-53" fmla="*/ 9755 w 10073"/>
                <a:gd name="connsiteY2-54" fmla="*/ 2329 h 10032"/>
                <a:gd name="connsiteX3-55" fmla="*/ 9270 w 10073"/>
                <a:gd name="connsiteY3-56" fmla="*/ 1587 h 10032"/>
                <a:gd name="connsiteX4-57" fmla="*/ 1171 w 10073"/>
                <a:gd name="connsiteY4-58" fmla="*/ 10032 h 10032"/>
                <a:gd name="connsiteX5-59" fmla="*/ 0 w 10073"/>
                <a:gd name="connsiteY5-60" fmla="*/ 10032 h 10032"/>
                <a:gd name="connsiteX6-61" fmla="*/ 8371 w 10073"/>
                <a:gd name="connsiteY6-62" fmla="*/ 1037 h 10032"/>
                <a:gd name="connsiteX7-63" fmla="*/ 7423 w 10073"/>
                <a:gd name="connsiteY7-64" fmla="*/ 872 h 10032"/>
                <a:gd name="connsiteX0-65" fmla="*/ 6862 w 9512"/>
                <a:gd name="connsiteY0-66" fmla="*/ 872 h 10032"/>
                <a:gd name="connsiteX1-67" fmla="*/ 9512 w 9512"/>
                <a:gd name="connsiteY1-68" fmla="*/ 0 h 10032"/>
                <a:gd name="connsiteX2-69" fmla="*/ 9194 w 9512"/>
                <a:gd name="connsiteY2-70" fmla="*/ 2329 h 10032"/>
                <a:gd name="connsiteX3-71" fmla="*/ 8709 w 9512"/>
                <a:gd name="connsiteY3-72" fmla="*/ 1587 h 10032"/>
                <a:gd name="connsiteX4-73" fmla="*/ 610 w 9512"/>
                <a:gd name="connsiteY4-74" fmla="*/ 10032 h 10032"/>
                <a:gd name="connsiteX5-75" fmla="*/ 0 w 9512"/>
                <a:gd name="connsiteY5-76" fmla="*/ 9319 h 10032"/>
                <a:gd name="connsiteX6-77" fmla="*/ 7810 w 9512"/>
                <a:gd name="connsiteY6-78" fmla="*/ 1037 h 10032"/>
                <a:gd name="connsiteX7-79" fmla="*/ 6862 w 9512"/>
                <a:gd name="connsiteY7-80" fmla="*/ 872 h 10032"/>
                <a:gd name="connsiteX0-81" fmla="*/ 7214 w 10000"/>
                <a:gd name="connsiteY0-82" fmla="*/ 869 h 9844"/>
                <a:gd name="connsiteX1-83" fmla="*/ 10000 w 10000"/>
                <a:gd name="connsiteY1-84" fmla="*/ 0 h 9844"/>
                <a:gd name="connsiteX2-85" fmla="*/ 9666 w 10000"/>
                <a:gd name="connsiteY2-86" fmla="*/ 2322 h 9844"/>
                <a:gd name="connsiteX3-87" fmla="*/ 9156 w 10000"/>
                <a:gd name="connsiteY3-88" fmla="*/ 1582 h 9844"/>
                <a:gd name="connsiteX4-89" fmla="*/ 829 w 10000"/>
                <a:gd name="connsiteY4-90" fmla="*/ 9844 h 9844"/>
                <a:gd name="connsiteX5-91" fmla="*/ 0 w 10000"/>
                <a:gd name="connsiteY5-92" fmla="*/ 9289 h 9844"/>
                <a:gd name="connsiteX6-93" fmla="*/ 8211 w 10000"/>
                <a:gd name="connsiteY6-94" fmla="*/ 1034 h 9844"/>
                <a:gd name="connsiteX7-95" fmla="*/ 7214 w 10000"/>
                <a:gd name="connsiteY7-96" fmla="*/ 869 h 9844"/>
                <a:gd name="connsiteX0-97" fmla="*/ 7202 w 9988"/>
                <a:gd name="connsiteY0-98" fmla="*/ 883 h 10000"/>
                <a:gd name="connsiteX1-99" fmla="*/ 9988 w 9988"/>
                <a:gd name="connsiteY1-100" fmla="*/ 0 h 10000"/>
                <a:gd name="connsiteX2-101" fmla="*/ 9654 w 9988"/>
                <a:gd name="connsiteY2-102" fmla="*/ 2359 h 10000"/>
                <a:gd name="connsiteX3-103" fmla="*/ 9144 w 9988"/>
                <a:gd name="connsiteY3-104" fmla="*/ 1607 h 10000"/>
                <a:gd name="connsiteX4-105" fmla="*/ 817 w 9988"/>
                <a:gd name="connsiteY4-106" fmla="*/ 10000 h 10000"/>
                <a:gd name="connsiteX5-107" fmla="*/ 0 w 9988"/>
                <a:gd name="connsiteY5-108" fmla="*/ 9392 h 10000"/>
                <a:gd name="connsiteX6-109" fmla="*/ 8199 w 9988"/>
                <a:gd name="connsiteY6-110" fmla="*/ 1050 h 10000"/>
                <a:gd name="connsiteX7-111" fmla="*/ 7202 w 9988"/>
                <a:gd name="connsiteY7-112" fmla="*/ 883 h 10000"/>
                <a:gd name="connsiteX0-113" fmla="*/ 7211 w 10000"/>
                <a:gd name="connsiteY0-114" fmla="*/ 883 h 10017"/>
                <a:gd name="connsiteX1-115" fmla="*/ 10000 w 10000"/>
                <a:gd name="connsiteY1-116" fmla="*/ 0 h 10017"/>
                <a:gd name="connsiteX2-117" fmla="*/ 9666 w 10000"/>
                <a:gd name="connsiteY2-118" fmla="*/ 2359 h 10017"/>
                <a:gd name="connsiteX3-119" fmla="*/ 9155 w 10000"/>
                <a:gd name="connsiteY3-120" fmla="*/ 1607 h 10017"/>
                <a:gd name="connsiteX4-121" fmla="*/ 833 w 10000"/>
                <a:gd name="connsiteY4-122" fmla="*/ 10017 h 10017"/>
                <a:gd name="connsiteX5-123" fmla="*/ 0 w 10000"/>
                <a:gd name="connsiteY5-124" fmla="*/ 9392 h 10017"/>
                <a:gd name="connsiteX6-125" fmla="*/ 8209 w 10000"/>
                <a:gd name="connsiteY6-126" fmla="*/ 1050 h 10017"/>
                <a:gd name="connsiteX7-127" fmla="*/ 7211 w 10000"/>
                <a:gd name="connsiteY7-128" fmla="*/ 883 h 10017"/>
                <a:gd name="connsiteX0-129" fmla="*/ 7213 w 10002"/>
                <a:gd name="connsiteY0-130" fmla="*/ 883 h 10017"/>
                <a:gd name="connsiteX1-131" fmla="*/ 10002 w 10002"/>
                <a:gd name="connsiteY1-132" fmla="*/ 0 h 10017"/>
                <a:gd name="connsiteX2-133" fmla="*/ 9668 w 10002"/>
                <a:gd name="connsiteY2-134" fmla="*/ 2359 h 10017"/>
                <a:gd name="connsiteX3-135" fmla="*/ 9157 w 10002"/>
                <a:gd name="connsiteY3-136" fmla="*/ 1607 h 10017"/>
                <a:gd name="connsiteX4-137" fmla="*/ 835 w 10002"/>
                <a:gd name="connsiteY4-138" fmla="*/ 10017 h 10017"/>
                <a:gd name="connsiteX5-139" fmla="*/ 0 w 10002"/>
                <a:gd name="connsiteY5-140" fmla="*/ 9410 h 10017"/>
                <a:gd name="connsiteX6-141" fmla="*/ 8211 w 10002"/>
                <a:gd name="connsiteY6-142" fmla="*/ 1050 h 10017"/>
                <a:gd name="connsiteX7-143" fmla="*/ 7213 w 10002"/>
                <a:gd name="connsiteY7-144" fmla="*/ 883 h 10017"/>
                <a:gd name="connsiteX0-145" fmla="*/ 7218 w 10007"/>
                <a:gd name="connsiteY0-146" fmla="*/ 883 h 10017"/>
                <a:gd name="connsiteX1-147" fmla="*/ 10007 w 10007"/>
                <a:gd name="connsiteY1-148" fmla="*/ 0 h 10017"/>
                <a:gd name="connsiteX2-149" fmla="*/ 9673 w 10007"/>
                <a:gd name="connsiteY2-150" fmla="*/ 2359 h 10017"/>
                <a:gd name="connsiteX3-151" fmla="*/ 9162 w 10007"/>
                <a:gd name="connsiteY3-152" fmla="*/ 1607 h 10017"/>
                <a:gd name="connsiteX4-153" fmla="*/ 840 w 10007"/>
                <a:gd name="connsiteY4-154" fmla="*/ 10017 h 10017"/>
                <a:gd name="connsiteX5-155" fmla="*/ 0 w 10007"/>
                <a:gd name="connsiteY5-156" fmla="*/ 9407 h 10017"/>
                <a:gd name="connsiteX6-157" fmla="*/ 8216 w 10007"/>
                <a:gd name="connsiteY6-158" fmla="*/ 1050 h 10017"/>
                <a:gd name="connsiteX7-159" fmla="*/ 7218 w 10007"/>
                <a:gd name="connsiteY7-160" fmla="*/ 883 h 10017"/>
                <a:gd name="connsiteX0-161" fmla="*/ 7221 w 10010"/>
                <a:gd name="connsiteY0-162" fmla="*/ 883 h 10017"/>
                <a:gd name="connsiteX1-163" fmla="*/ 10010 w 10010"/>
                <a:gd name="connsiteY1-164" fmla="*/ 0 h 10017"/>
                <a:gd name="connsiteX2-165" fmla="*/ 9676 w 10010"/>
                <a:gd name="connsiteY2-166" fmla="*/ 2359 h 10017"/>
                <a:gd name="connsiteX3-167" fmla="*/ 9165 w 10010"/>
                <a:gd name="connsiteY3-168" fmla="*/ 1607 h 10017"/>
                <a:gd name="connsiteX4-169" fmla="*/ 843 w 10010"/>
                <a:gd name="connsiteY4-170" fmla="*/ 10017 h 10017"/>
                <a:gd name="connsiteX5-171" fmla="*/ 0 w 10010"/>
                <a:gd name="connsiteY5-172" fmla="*/ 9418 h 10017"/>
                <a:gd name="connsiteX6-173" fmla="*/ 8219 w 10010"/>
                <a:gd name="connsiteY6-174" fmla="*/ 1050 h 10017"/>
                <a:gd name="connsiteX7-175" fmla="*/ 7221 w 10010"/>
                <a:gd name="connsiteY7-176" fmla="*/ 883 h 100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10" h="10017">
                  <a:moveTo>
                    <a:pt x="7221" y="883"/>
                  </a:moveTo>
                  <a:lnTo>
                    <a:pt x="10010" y="0"/>
                  </a:lnTo>
                  <a:cubicBezTo>
                    <a:pt x="9899" y="786"/>
                    <a:pt x="9788" y="1573"/>
                    <a:pt x="9676" y="2359"/>
                  </a:cubicBezTo>
                  <a:lnTo>
                    <a:pt x="9165" y="1607"/>
                  </a:lnTo>
                  <a:lnTo>
                    <a:pt x="843" y="10017"/>
                  </a:lnTo>
                  <a:lnTo>
                    <a:pt x="0" y="9418"/>
                  </a:lnTo>
                  <a:lnTo>
                    <a:pt x="8219" y="1050"/>
                  </a:lnTo>
                  <a:lnTo>
                    <a:pt x="7221" y="883"/>
                  </a:lnTo>
                  <a:close/>
                </a:path>
              </a:pathLst>
            </a:custGeom>
            <a:solidFill>
              <a:srgbClr val="FF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        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1632944" y="1868972"/>
              <a:ext cx="2777245" cy="3130716"/>
            </a:xfrm>
            <a:custGeom>
              <a:avLst/>
              <a:gdLst>
                <a:gd name="T0" fmla="*/ 1831 w 1840"/>
                <a:gd name="T1" fmla="*/ 200 h 2088"/>
                <a:gd name="T2" fmla="*/ 1840 w 1840"/>
                <a:gd name="T3" fmla="*/ 174 h 2088"/>
                <a:gd name="T4" fmla="*/ 1741 w 1840"/>
                <a:gd name="T5" fmla="*/ 0 h 2088"/>
                <a:gd name="T6" fmla="*/ 0 w 1840"/>
                <a:gd name="T7" fmla="*/ 2073 h 2088"/>
                <a:gd name="T8" fmla="*/ 4 w 1840"/>
                <a:gd name="T9" fmla="*/ 2088 h 2088"/>
                <a:gd name="T10" fmla="*/ 1735 w 1840"/>
                <a:gd name="T11" fmla="*/ 30 h 2088"/>
                <a:gd name="T12" fmla="*/ 1831 w 1840"/>
                <a:gd name="T13" fmla="*/ 200 h 2088"/>
                <a:gd name="connsiteX0" fmla="*/ 9951 w 10000"/>
                <a:gd name="connsiteY0" fmla="*/ 1001 h 10043"/>
                <a:gd name="connsiteX1" fmla="*/ 10000 w 10000"/>
                <a:gd name="connsiteY1" fmla="*/ 876 h 10043"/>
                <a:gd name="connsiteX2" fmla="*/ 9462 w 10000"/>
                <a:gd name="connsiteY2" fmla="*/ 0 h 10043"/>
                <a:gd name="connsiteX3" fmla="*/ 0 w 10000"/>
                <a:gd name="connsiteY3" fmla="*/ 9971 h 10043"/>
                <a:gd name="connsiteX4" fmla="*/ 22 w 10000"/>
                <a:gd name="connsiteY4" fmla="*/ 10043 h 10043"/>
                <a:gd name="connsiteX5" fmla="*/ 9429 w 10000"/>
                <a:gd name="connsiteY5" fmla="*/ 187 h 10043"/>
                <a:gd name="connsiteX6" fmla="*/ 9951 w 10000"/>
                <a:gd name="connsiteY6" fmla="*/ 1001 h 10043"/>
                <a:gd name="connsiteX0-1" fmla="*/ 9951 w 10033"/>
                <a:gd name="connsiteY0-2" fmla="*/ 1001 h 10043"/>
                <a:gd name="connsiteX1-3" fmla="*/ 10033 w 10033"/>
                <a:gd name="connsiteY1-4" fmla="*/ 840 h 10043"/>
                <a:gd name="connsiteX2-5" fmla="*/ 9462 w 10033"/>
                <a:gd name="connsiteY2-6" fmla="*/ 0 h 10043"/>
                <a:gd name="connsiteX3-7" fmla="*/ 0 w 10033"/>
                <a:gd name="connsiteY3-8" fmla="*/ 9971 h 10043"/>
                <a:gd name="connsiteX4-9" fmla="*/ 22 w 10033"/>
                <a:gd name="connsiteY4-10" fmla="*/ 10043 h 10043"/>
                <a:gd name="connsiteX5-11" fmla="*/ 9429 w 10033"/>
                <a:gd name="connsiteY5-12" fmla="*/ 187 h 10043"/>
                <a:gd name="connsiteX6-13" fmla="*/ 9951 w 10033"/>
                <a:gd name="connsiteY6-14" fmla="*/ 1001 h 10043"/>
                <a:gd name="connsiteX0-15" fmla="*/ 9984 w 10033"/>
                <a:gd name="connsiteY0-16" fmla="*/ 979 h 10043"/>
                <a:gd name="connsiteX1-17" fmla="*/ 10033 w 10033"/>
                <a:gd name="connsiteY1-18" fmla="*/ 840 h 10043"/>
                <a:gd name="connsiteX2-19" fmla="*/ 9462 w 10033"/>
                <a:gd name="connsiteY2-20" fmla="*/ 0 h 10043"/>
                <a:gd name="connsiteX3-21" fmla="*/ 0 w 10033"/>
                <a:gd name="connsiteY3-22" fmla="*/ 9971 h 10043"/>
                <a:gd name="connsiteX4-23" fmla="*/ 22 w 10033"/>
                <a:gd name="connsiteY4-24" fmla="*/ 10043 h 10043"/>
                <a:gd name="connsiteX5-25" fmla="*/ 9429 w 10033"/>
                <a:gd name="connsiteY5-26" fmla="*/ 187 h 10043"/>
                <a:gd name="connsiteX6-27" fmla="*/ 9984 w 10033"/>
                <a:gd name="connsiteY6-28" fmla="*/ 979 h 10043"/>
                <a:gd name="connsiteX0-29" fmla="*/ 9963 w 10012"/>
                <a:gd name="connsiteY0-30" fmla="*/ 979 h 10043"/>
                <a:gd name="connsiteX1-31" fmla="*/ 10012 w 10012"/>
                <a:gd name="connsiteY1-32" fmla="*/ 840 h 10043"/>
                <a:gd name="connsiteX2-33" fmla="*/ 9441 w 10012"/>
                <a:gd name="connsiteY2-34" fmla="*/ 0 h 10043"/>
                <a:gd name="connsiteX3-35" fmla="*/ 359 w 10012"/>
                <a:gd name="connsiteY3-36" fmla="*/ 9562 h 10043"/>
                <a:gd name="connsiteX4-37" fmla="*/ 1 w 10012"/>
                <a:gd name="connsiteY4-38" fmla="*/ 10043 h 10043"/>
                <a:gd name="connsiteX5-39" fmla="*/ 9408 w 10012"/>
                <a:gd name="connsiteY5-40" fmla="*/ 187 h 10043"/>
                <a:gd name="connsiteX6-41" fmla="*/ 9963 w 10012"/>
                <a:gd name="connsiteY6-42" fmla="*/ 979 h 10043"/>
                <a:gd name="connsiteX0-43" fmla="*/ 9604 w 9653"/>
                <a:gd name="connsiteY0-44" fmla="*/ 979 h 9572"/>
                <a:gd name="connsiteX1-45" fmla="*/ 9653 w 9653"/>
                <a:gd name="connsiteY1-46" fmla="*/ 840 h 9572"/>
                <a:gd name="connsiteX2-47" fmla="*/ 9082 w 9653"/>
                <a:gd name="connsiteY2-48" fmla="*/ 0 h 9572"/>
                <a:gd name="connsiteX3-49" fmla="*/ 0 w 9653"/>
                <a:gd name="connsiteY3-50" fmla="*/ 9562 h 9572"/>
                <a:gd name="connsiteX4-51" fmla="*/ 100 w 9653"/>
                <a:gd name="connsiteY4-52" fmla="*/ 9572 h 9572"/>
                <a:gd name="connsiteX5-53" fmla="*/ 9049 w 9653"/>
                <a:gd name="connsiteY5-54" fmla="*/ 187 h 9572"/>
                <a:gd name="connsiteX6-55" fmla="*/ 9604 w 9653"/>
                <a:gd name="connsiteY6-56" fmla="*/ 979 h 9572"/>
                <a:gd name="connsiteX0-57" fmla="*/ 9929 w 9980"/>
                <a:gd name="connsiteY0-58" fmla="*/ 1023 h 10000"/>
                <a:gd name="connsiteX1-59" fmla="*/ 9980 w 9980"/>
                <a:gd name="connsiteY1-60" fmla="*/ 878 h 10000"/>
                <a:gd name="connsiteX2-61" fmla="*/ 9388 w 9980"/>
                <a:gd name="connsiteY2-62" fmla="*/ 0 h 10000"/>
                <a:gd name="connsiteX3-63" fmla="*/ 0 w 9980"/>
                <a:gd name="connsiteY3-64" fmla="*/ 9966 h 10000"/>
                <a:gd name="connsiteX4-65" fmla="*/ 84 w 9980"/>
                <a:gd name="connsiteY4-66" fmla="*/ 10000 h 10000"/>
                <a:gd name="connsiteX5-67" fmla="*/ 9354 w 9980"/>
                <a:gd name="connsiteY5-68" fmla="*/ 195 h 10000"/>
                <a:gd name="connsiteX6-69" fmla="*/ 9929 w 9980"/>
                <a:gd name="connsiteY6-70" fmla="*/ 1023 h 10000"/>
                <a:gd name="connsiteX0-71" fmla="*/ 9949 w 10000"/>
                <a:gd name="connsiteY0-72" fmla="*/ 1023 h 9976"/>
                <a:gd name="connsiteX1-73" fmla="*/ 10000 w 10000"/>
                <a:gd name="connsiteY1-74" fmla="*/ 878 h 9976"/>
                <a:gd name="connsiteX2-75" fmla="*/ 9407 w 10000"/>
                <a:gd name="connsiteY2-76" fmla="*/ 0 h 9976"/>
                <a:gd name="connsiteX3-77" fmla="*/ 0 w 10000"/>
                <a:gd name="connsiteY3-78" fmla="*/ 9966 h 9976"/>
                <a:gd name="connsiteX4-79" fmla="*/ 97 w 10000"/>
                <a:gd name="connsiteY4-80" fmla="*/ 9976 h 9976"/>
                <a:gd name="connsiteX5-81" fmla="*/ 9373 w 10000"/>
                <a:gd name="connsiteY5-82" fmla="*/ 195 h 9976"/>
                <a:gd name="connsiteX6-83" fmla="*/ 9949 w 10000"/>
                <a:gd name="connsiteY6-84" fmla="*/ 1023 h 9976"/>
                <a:gd name="connsiteX0-85" fmla="*/ 10029 w 10080"/>
                <a:gd name="connsiteY0-86" fmla="*/ 1025 h 10012"/>
                <a:gd name="connsiteX1-87" fmla="*/ 10080 w 10080"/>
                <a:gd name="connsiteY1-88" fmla="*/ 880 h 10012"/>
                <a:gd name="connsiteX2-89" fmla="*/ 9487 w 10080"/>
                <a:gd name="connsiteY2-90" fmla="*/ 0 h 10012"/>
                <a:gd name="connsiteX3-91" fmla="*/ 0 w 10080"/>
                <a:gd name="connsiteY3-92" fmla="*/ 10006 h 10012"/>
                <a:gd name="connsiteX4-93" fmla="*/ 177 w 10080"/>
                <a:gd name="connsiteY4-94" fmla="*/ 10000 h 10012"/>
                <a:gd name="connsiteX5-95" fmla="*/ 9453 w 10080"/>
                <a:gd name="connsiteY5-96" fmla="*/ 195 h 10012"/>
                <a:gd name="connsiteX6-97" fmla="*/ 10029 w 10080"/>
                <a:gd name="connsiteY6-98" fmla="*/ 1025 h 10012"/>
                <a:gd name="connsiteX0-99" fmla="*/ 9956 w 10007"/>
                <a:gd name="connsiteY0-100" fmla="*/ 1025 h 10000"/>
                <a:gd name="connsiteX1-101" fmla="*/ 10007 w 10007"/>
                <a:gd name="connsiteY1-102" fmla="*/ 880 h 10000"/>
                <a:gd name="connsiteX2-103" fmla="*/ 9414 w 10007"/>
                <a:gd name="connsiteY2-104" fmla="*/ 0 h 10000"/>
                <a:gd name="connsiteX3-105" fmla="*/ 0 w 10007"/>
                <a:gd name="connsiteY3-106" fmla="*/ 9929 h 10000"/>
                <a:gd name="connsiteX4-107" fmla="*/ 104 w 10007"/>
                <a:gd name="connsiteY4-108" fmla="*/ 10000 h 10000"/>
                <a:gd name="connsiteX5-109" fmla="*/ 9380 w 10007"/>
                <a:gd name="connsiteY5-110" fmla="*/ 195 h 10000"/>
                <a:gd name="connsiteX6-111" fmla="*/ 9956 w 10007"/>
                <a:gd name="connsiteY6-112" fmla="*/ 1025 h 10000"/>
                <a:gd name="connsiteX0-113" fmla="*/ 9855 w 9906"/>
                <a:gd name="connsiteY0-114" fmla="*/ 1025 h 10000"/>
                <a:gd name="connsiteX1-115" fmla="*/ 9906 w 9906"/>
                <a:gd name="connsiteY1-116" fmla="*/ 880 h 10000"/>
                <a:gd name="connsiteX2-117" fmla="*/ 9313 w 9906"/>
                <a:gd name="connsiteY2-118" fmla="*/ 0 h 10000"/>
                <a:gd name="connsiteX3-119" fmla="*/ 2 w 9906"/>
                <a:gd name="connsiteY3-120" fmla="*/ 9820 h 10000"/>
                <a:gd name="connsiteX4-121" fmla="*/ 3 w 9906"/>
                <a:gd name="connsiteY4-122" fmla="*/ 10000 h 10000"/>
                <a:gd name="connsiteX5-123" fmla="*/ 9279 w 9906"/>
                <a:gd name="connsiteY5-124" fmla="*/ 195 h 10000"/>
                <a:gd name="connsiteX6-125" fmla="*/ 9855 w 9906"/>
                <a:gd name="connsiteY6-126" fmla="*/ 1025 h 10000"/>
                <a:gd name="connsiteX0-127" fmla="*/ 9947 w 9998"/>
                <a:gd name="connsiteY0-128" fmla="*/ 1025 h 9891"/>
                <a:gd name="connsiteX1-129" fmla="*/ 9998 w 9998"/>
                <a:gd name="connsiteY1-130" fmla="*/ 880 h 9891"/>
                <a:gd name="connsiteX2-131" fmla="*/ 9399 w 9998"/>
                <a:gd name="connsiteY2-132" fmla="*/ 0 h 9891"/>
                <a:gd name="connsiteX3-133" fmla="*/ 0 w 9998"/>
                <a:gd name="connsiteY3-134" fmla="*/ 9820 h 9891"/>
                <a:gd name="connsiteX4-135" fmla="*/ 96 w 9998"/>
                <a:gd name="connsiteY4-136" fmla="*/ 9891 h 9891"/>
                <a:gd name="connsiteX5-137" fmla="*/ 9365 w 9998"/>
                <a:gd name="connsiteY5-138" fmla="*/ 195 h 9891"/>
                <a:gd name="connsiteX6-139" fmla="*/ 9947 w 9998"/>
                <a:gd name="connsiteY6-140" fmla="*/ 1025 h 9891"/>
                <a:gd name="connsiteX0-141" fmla="*/ 9924 w 9975"/>
                <a:gd name="connsiteY0-142" fmla="*/ 1036 h 10000"/>
                <a:gd name="connsiteX1-143" fmla="*/ 9975 w 9975"/>
                <a:gd name="connsiteY1-144" fmla="*/ 890 h 10000"/>
                <a:gd name="connsiteX2-145" fmla="*/ 9376 w 9975"/>
                <a:gd name="connsiteY2-146" fmla="*/ 0 h 10000"/>
                <a:gd name="connsiteX3-147" fmla="*/ 0 w 9975"/>
                <a:gd name="connsiteY3-148" fmla="*/ 9939 h 10000"/>
                <a:gd name="connsiteX4-149" fmla="*/ 71 w 9975"/>
                <a:gd name="connsiteY4-150" fmla="*/ 10000 h 10000"/>
                <a:gd name="connsiteX5-151" fmla="*/ 9342 w 9975"/>
                <a:gd name="connsiteY5-152" fmla="*/ 197 h 10000"/>
                <a:gd name="connsiteX6-153" fmla="*/ 9924 w 9975"/>
                <a:gd name="connsiteY6-154" fmla="*/ 1036 h 10000"/>
                <a:gd name="connsiteX0-155" fmla="*/ 9939 w 9990"/>
                <a:gd name="connsiteY0-156" fmla="*/ 1036 h 10000"/>
                <a:gd name="connsiteX1-157" fmla="*/ 9990 w 9990"/>
                <a:gd name="connsiteY1-158" fmla="*/ 890 h 10000"/>
                <a:gd name="connsiteX2-159" fmla="*/ 9389 w 9990"/>
                <a:gd name="connsiteY2-160" fmla="*/ 0 h 10000"/>
                <a:gd name="connsiteX3-161" fmla="*/ 0 w 9990"/>
                <a:gd name="connsiteY3-162" fmla="*/ 9947 h 10000"/>
                <a:gd name="connsiteX4-163" fmla="*/ 61 w 9990"/>
                <a:gd name="connsiteY4-164" fmla="*/ 10000 h 10000"/>
                <a:gd name="connsiteX5-165" fmla="*/ 9355 w 9990"/>
                <a:gd name="connsiteY5-166" fmla="*/ 197 h 10000"/>
                <a:gd name="connsiteX6-167" fmla="*/ 9939 w 9990"/>
                <a:gd name="connsiteY6-168" fmla="*/ 10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990" h="10000">
                  <a:moveTo>
                    <a:pt x="9939" y="1036"/>
                  </a:moveTo>
                  <a:cubicBezTo>
                    <a:pt x="9956" y="992"/>
                    <a:pt x="9973" y="933"/>
                    <a:pt x="9990" y="890"/>
                  </a:cubicBezTo>
                  <a:lnTo>
                    <a:pt x="9389" y="0"/>
                  </a:lnTo>
                  <a:lnTo>
                    <a:pt x="0" y="9947"/>
                  </a:lnTo>
                  <a:cubicBezTo>
                    <a:pt x="7" y="9972"/>
                    <a:pt x="53" y="9975"/>
                    <a:pt x="61" y="10000"/>
                  </a:cubicBezTo>
                  <a:lnTo>
                    <a:pt x="9355" y="197"/>
                  </a:lnTo>
                  <a:lnTo>
                    <a:pt x="9939" y="1036"/>
                  </a:ln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3637437" y="1602239"/>
              <a:ext cx="309089" cy="100013"/>
            </a:xfrm>
            <a:custGeom>
              <a:avLst/>
              <a:gdLst>
                <a:gd name="T0" fmla="*/ 0 w 199"/>
                <a:gd name="T1" fmla="*/ 30 h 60"/>
                <a:gd name="T2" fmla="*/ 178 w 199"/>
                <a:gd name="T3" fmla="*/ 60 h 60"/>
                <a:gd name="T4" fmla="*/ 199 w 199"/>
                <a:gd name="T5" fmla="*/ 35 h 60"/>
                <a:gd name="T6" fmla="*/ 0 w 199"/>
                <a:gd name="T7" fmla="*/ 0 h 60"/>
                <a:gd name="T8" fmla="*/ 0 w 199"/>
                <a:gd name="T9" fmla="*/ 30 h 60"/>
                <a:gd name="connsiteX0" fmla="*/ 0 w 10000"/>
                <a:gd name="connsiteY0" fmla="*/ 5500 h 10500"/>
                <a:gd name="connsiteX1" fmla="*/ 8945 w 10000"/>
                <a:gd name="connsiteY1" fmla="*/ 10500 h 10500"/>
                <a:gd name="connsiteX2" fmla="*/ 10000 w 10000"/>
                <a:gd name="connsiteY2" fmla="*/ 6333 h 10500"/>
                <a:gd name="connsiteX3" fmla="*/ 226 w 10000"/>
                <a:gd name="connsiteY3" fmla="*/ 0 h 10500"/>
                <a:gd name="connsiteX4" fmla="*/ 0 w 10000"/>
                <a:gd name="connsiteY4" fmla="*/ 5500 h 10500"/>
                <a:gd name="connsiteX0-1" fmla="*/ 236 w 9784"/>
                <a:gd name="connsiteY0-2" fmla="*/ 5250 h 10500"/>
                <a:gd name="connsiteX1-3" fmla="*/ 8729 w 9784"/>
                <a:gd name="connsiteY1-4" fmla="*/ 10500 h 10500"/>
                <a:gd name="connsiteX2-5" fmla="*/ 9784 w 9784"/>
                <a:gd name="connsiteY2-6" fmla="*/ 6333 h 10500"/>
                <a:gd name="connsiteX3-7" fmla="*/ 10 w 9784"/>
                <a:gd name="connsiteY3-8" fmla="*/ 0 h 10500"/>
                <a:gd name="connsiteX4-9" fmla="*/ 236 w 9784"/>
                <a:gd name="connsiteY4-10" fmla="*/ 5250 h 1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4" h="10500">
                  <a:moveTo>
                    <a:pt x="236" y="5250"/>
                  </a:moveTo>
                  <a:lnTo>
                    <a:pt x="8729" y="10500"/>
                  </a:lnTo>
                  <a:lnTo>
                    <a:pt x="9784" y="6333"/>
                  </a:lnTo>
                  <a:lnTo>
                    <a:pt x="10" y="0"/>
                  </a:lnTo>
                  <a:cubicBezTo>
                    <a:pt x="-65" y="1833"/>
                    <a:pt x="311" y="3417"/>
                    <a:pt x="236" y="5250"/>
                  </a:cubicBez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08213" y="3271838"/>
            <a:ext cx="47275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500" b="1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THANKS</a:t>
            </a:r>
            <a:endParaRPr lang="zh-CN" altLang="en-US" sz="6500" b="1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08288" y="4229100"/>
            <a:ext cx="3527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谢谢观看</a:t>
            </a:r>
            <a:endParaRPr lang="zh-CN" altLang="en-US" sz="22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78038" y="4656138"/>
            <a:ext cx="498792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Shanghai  </a:t>
            </a:r>
            <a:r>
              <a:rPr lang="en-US" altLang="zh-CN" sz="1600" kern="800" spc="-120" dirty="0" err="1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Rapidesign</a:t>
            </a: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  Advertisement Co., Ltd.</a:t>
            </a:r>
            <a:endParaRPr lang="zh-CN" altLang="en-US" sz="1600" kern="800" spc="-12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8501063" y="522288"/>
            <a:ext cx="153987" cy="153987"/>
            <a:chOff x="7067562" y="1035050"/>
            <a:chExt cx="260828" cy="260828"/>
          </a:xfrm>
        </p:grpSpPr>
        <p:sp>
          <p:nvSpPr>
            <p:cNvPr id="20" name="椭圆 19"/>
            <p:cNvSpPr/>
            <p:nvPr/>
          </p:nvSpPr>
          <p:spPr>
            <a:xfrm>
              <a:off x="7145541" y="1113029"/>
              <a:ext cx="104870" cy="1048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067562" y="1035050"/>
              <a:ext cx="260828" cy="2608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7978775" y="2927350"/>
            <a:ext cx="279400" cy="279400"/>
            <a:chOff x="7080262" y="1047750"/>
            <a:chExt cx="235428" cy="235428"/>
          </a:xfrm>
        </p:grpSpPr>
        <p:sp>
          <p:nvSpPr>
            <p:cNvPr id="23" name="椭圆 22"/>
            <p:cNvSpPr/>
            <p:nvPr/>
          </p:nvSpPr>
          <p:spPr>
            <a:xfrm>
              <a:off x="7123067" y="1090555"/>
              <a:ext cx="149818" cy="1498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141663" y="1624013"/>
            <a:ext cx="234950" cy="234950"/>
            <a:chOff x="7080262" y="1047750"/>
            <a:chExt cx="235428" cy="235428"/>
          </a:xfrm>
        </p:grpSpPr>
        <p:sp>
          <p:nvSpPr>
            <p:cNvPr id="26" name="椭圆 25"/>
            <p:cNvSpPr/>
            <p:nvPr/>
          </p:nvSpPr>
          <p:spPr>
            <a:xfrm>
              <a:off x="7123211" y="1090699"/>
              <a:ext cx="149529" cy="14952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6645275" y="1968500"/>
            <a:ext cx="206375" cy="206375"/>
            <a:chOff x="7080262" y="1047750"/>
            <a:chExt cx="235428" cy="235428"/>
          </a:xfrm>
        </p:grpSpPr>
        <p:sp>
          <p:nvSpPr>
            <p:cNvPr id="29" name="椭圆 28"/>
            <p:cNvSpPr/>
            <p:nvPr/>
          </p:nvSpPr>
          <p:spPr>
            <a:xfrm>
              <a:off x="7123726" y="1091214"/>
              <a:ext cx="148501" cy="1485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361950" y="2384425"/>
            <a:ext cx="163513" cy="165100"/>
            <a:chOff x="7080262" y="1047750"/>
            <a:chExt cx="235428" cy="235428"/>
          </a:xfrm>
        </p:grpSpPr>
        <p:sp>
          <p:nvSpPr>
            <p:cNvPr id="32" name="椭圆 31"/>
            <p:cNvSpPr/>
            <p:nvPr/>
          </p:nvSpPr>
          <p:spPr>
            <a:xfrm>
              <a:off x="7123691" y="1090762"/>
              <a:ext cx="148570" cy="1494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34" name="直接连接符 33"/>
          <p:cNvCxnSpPr>
            <a:stCxn id="20" idx="3"/>
            <a:endCxn id="29" idx="6"/>
          </p:cNvCxnSpPr>
          <p:nvPr/>
        </p:nvCxnSpPr>
        <p:spPr>
          <a:xfrm flipH="1">
            <a:off x="6813550" y="620713"/>
            <a:ext cx="1743075" cy="1450975"/>
          </a:xfrm>
          <a:prstGeom prst="line">
            <a:avLst/>
          </a:prstGeom>
          <a:ln w="254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9" idx="5"/>
          </p:cNvCxnSpPr>
          <p:nvPr/>
        </p:nvCxnSpPr>
        <p:spPr>
          <a:xfrm flipH="1" flipV="1">
            <a:off x="5305425" y="1125538"/>
            <a:ext cx="1377950" cy="946150"/>
          </a:xfrm>
          <a:prstGeom prst="line">
            <a:avLst/>
          </a:prstGeom>
          <a:ln w="3175">
            <a:solidFill>
              <a:srgbClr val="FF0000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2" idx="7"/>
            <a:endCxn id="26" idx="2"/>
          </p:cNvCxnSpPr>
          <p:nvPr/>
        </p:nvCxnSpPr>
        <p:spPr>
          <a:xfrm flipV="1">
            <a:off x="481013" y="1741488"/>
            <a:ext cx="2703512" cy="688975"/>
          </a:xfrm>
          <a:prstGeom prst="line">
            <a:avLst/>
          </a:prstGeom>
          <a:ln w="3175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3"/>
            <a:endCxn id="4" idx="1"/>
          </p:cNvCxnSpPr>
          <p:nvPr/>
        </p:nvCxnSpPr>
        <p:spPr>
          <a:xfrm flipH="1">
            <a:off x="0" y="2503488"/>
            <a:ext cx="406400" cy="354012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3" idx="7"/>
          </p:cNvCxnSpPr>
          <p:nvPr/>
        </p:nvCxnSpPr>
        <p:spPr>
          <a:xfrm flipV="1">
            <a:off x="8180388" y="1736725"/>
            <a:ext cx="963612" cy="1268413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0" idx="7"/>
          </p:cNvCxnSpPr>
          <p:nvPr/>
        </p:nvCxnSpPr>
        <p:spPr>
          <a:xfrm flipV="1">
            <a:off x="8599488" y="336550"/>
            <a:ext cx="544512" cy="241300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794625" y="2743200"/>
            <a:ext cx="647700" cy="647700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5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5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8" grpId="0"/>
      <p:bldP spid="40" grpId="0" animBg="1"/>
      <p:bldP spid="40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WPS 演示</Application>
  <PresentationFormat>全屏显示(16:10)</PresentationFormat>
  <Paragraphs>231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方正粗倩简体</vt:lpstr>
      <vt:lpstr>Kozuka Gothic Pro EL</vt:lpstr>
      <vt:lpstr>微软雅黑</vt:lpstr>
      <vt:lpstr>Broadway</vt:lpstr>
      <vt:lpstr>方正细珊瑚简体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M120090D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2012-05-22T04:44:00Z</dcterms:created>
  <dcterms:modified xsi:type="dcterms:W3CDTF">2018-08-28T07:05:31Z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