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715000" type="screen16x1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方正粗倩简体" panose="03000509000000000000" pitchFamily="65" charset="-122"/>
      <p:regular r:id="rId19"/>
    </p:embeddedFont>
    <p:embeddedFont>
      <p:font typeface="方正细珊瑚简体" panose="03000509000000000000" pitchFamily="65" charset="-122"/>
      <p:regular r:id="rId20"/>
    </p:embeddedFont>
    <p:embeddedFont>
      <p:font typeface="Broadway" panose="04040905080B02020502" pitchFamily="82" charset="0"/>
      <p:regular r:id="rId21"/>
    </p:embeddedFont>
    <p:embeddedFont>
      <p:font typeface="经典综艺体繁" panose="02010609000101010101" pitchFamily="49" charset="-122"/>
      <p:regular r:id="rId22"/>
    </p:embeddedFont>
    <p:embeddedFont>
      <p:font typeface="微软雅黑" panose="020B0503020204020204" pitchFamily="34" charset="-122"/>
      <p:regular r:id="rId23"/>
    </p:embeddedFont>
    <p:embeddedFont>
      <p:font typeface="等线" panose="02010600030101010101" charset="-122"/>
      <p:regular r:id="rId24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1152" y="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font" Target="fonts/font10.fntdata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ADA1725-8B2C-446E-A440-F3EA7504C84C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9AF320F-AB9D-4897-83C2-0AB36840C7C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658302-343A-4E9A-9183-AA4459E84AB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78127-52FA-46AA-8B15-68AE666CB62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46BE01-DC89-4132-AE7F-E6488270825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34F77-BDF5-4B2B-A8CB-B69347DCFE0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EC2A4-91B6-4035-A4AD-ABD02219AA3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AEC0B-6446-4E86-9FB4-CF5D3D812FF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A4CD3-8285-4CAD-8B05-5EB38E46799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F0211-14A9-4E9A-82CD-BC0F42236CB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42199E-60CD-4861-A6DB-C15E30A6B50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650C8-3F7D-4FA9-9AB2-D072F5F04F9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CECEA-4C8E-45A9-B4F5-42881D01B84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31D74-F064-408B-8CB0-9F4C111D30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0D370-3D39-4E77-88AB-6455EA2FCB02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4CE1E-A530-400D-9424-F9A9088F6A7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F6F903-9408-4A55-8DEC-A5B03C1A54DD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EC847-88F4-4A8E-8D4A-17C944ECFC6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"/>
          <p:cNvGrpSpPr/>
          <p:nvPr userDrawn="1"/>
        </p:nvGrpSpPr>
        <p:grpSpPr bwMode="auto">
          <a:xfrm>
            <a:off x="4108450" y="-42863"/>
            <a:ext cx="7348538" cy="5935663"/>
            <a:chOff x="2581728" y="-53410"/>
            <a:chExt cx="7347855" cy="5935662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46" r="17767" b="456"/>
            <a:stretch>
              <a:fillRect/>
            </a:stretch>
          </p:blipFill>
          <p:spPr bwMode="auto">
            <a:xfrm>
              <a:off x="2581728" y="-5635"/>
              <a:ext cx="5035205" cy="5710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" name="组合 3"/>
            <p:cNvGrpSpPr/>
            <p:nvPr/>
          </p:nvGrpSpPr>
          <p:grpSpPr>
            <a:xfrm>
              <a:off x="2698220" y="-53410"/>
              <a:ext cx="7231363" cy="5935662"/>
              <a:chOff x="2698220" y="-53410"/>
              <a:chExt cx="7231363" cy="5935662"/>
            </a:xfrm>
            <a:effectLst>
              <a:outerShdw blurRad="50800" dist="190500" algn="l" rotWithShape="0">
                <a:prstClr val="black">
                  <a:alpha val="82000"/>
                </a:prstClr>
              </a:outerShdw>
            </a:effectLst>
            <a:scene3d>
              <a:camera prst="orthographicFront">
                <a:rot lat="0" lon="1500000" rev="0"/>
              </a:camera>
              <a:lightRig rig="threePt" dir="t"/>
            </a:scene3d>
          </p:grpSpPr>
          <p:sp>
            <p:nvSpPr>
              <p:cNvPr id="5" name="任意多边形 4"/>
              <p:cNvSpPr/>
              <p:nvPr/>
            </p:nvSpPr>
            <p:spPr>
              <a:xfrm>
                <a:off x="3178039" y="1672827"/>
                <a:ext cx="3841209" cy="1147591"/>
              </a:xfrm>
              <a:custGeom>
                <a:avLst/>
                <a:gdLst>
                  <a:gd name="connsiteX0" fmla="*/ 3390900 w 3390900"/>
                  <a:gd name="connsiteY0" fmla="*/ 1206500 h 1206500"/>
                  <a:gd name="connsiteX1" fmla="*/ 0 w 3390900"/>
                  <a:gd name="connsiteY1" fmla="*/ 12700 h 1206500"/>
                  <a:gd name="connsiteX2" fmla="*/ 25400 w 3390900"/>
                  <a:gd name="connsiteY2" fmla="*/ 0 h 1206500"/>
                  <a:gd name="connsiteX0-1" fmla="*/ 3390900 w 3390900"/>
                  <a:gd name="connsiteY0-2" fmla="*/ 1765300 h 1765300"/>
                  <a:gd name="connsiteX1-3" fmla="*/ 0 w 3390900"/>
                  <a:gd name="connsiteY1-4" fmla="*/ 571500 h 1765300"/>
                  <a:gd name="connsiteX2-5" fmla="*/ 635000 w 3390900"/>
                  <a:gd name="connsiteY2-6" fmla="*/ 0 h 1765300"/>
                  <a:gd name="connsiteX0-7" fmla="*/ 3390900 w 3390900"/>
                  <a:gd name="connsiteY0-8" fmla="*/ 1193800 h 1193800"/>
                  <a:gd name="connsiteX1-9" fmla="*/ 0 w 3390900"/>
                  <a:gd name="connsiteY1-10" fmla="*/ 0 h 1193800"/>
                  <a:gd name="connsiteX0-11" fmla="*/ 3390900 w 3390900"/>
                  <a:gd name="connsiteY0-12" fmla="*/ 1389692 h 1389692"/>
                  <a:gd name="connsiteX1-13" fmla="*/ 0 w 3390900"/>
                  <a:gd name="connsiteY1-14" fmla="*/ 195892 h 1389692"/>
                  <a:gd name="connsiteX0-15" fmla="*/ 3390900 w 3390900"/>
                  <a:gd name="connsiteY0-16" fmla="*/ 1552412 h 1552412"/>
                  <a:gd name="connsiteX1-17" fmla="*/ 0 w 3390900"/>
                  <a:gd name="connsiteY1-18" fmla="*/ 358612 h 1552412"/>
                  <a:gd name="connsiteX0-19" fmla="*/ 3352800 w 3352800"/>
                  <a:gd name="connsiteY0-20" fmla="*/ 1514614 h 1514614"/>
                  <a:gd name="connsiteX1-21" fmla="*/ 0 w 3352800"/>
                  <a:gd name="connsiteY1-22" fmla="*/ 371614 h 1514614"/>
                  <a:gd name="connsiteX0-23" fmla="*/ 3352800 w 3352800"/>
                  <a:gd name="connsiteY0-24" fmla="*/ 1385810 h 1385810"/>
                  <a:gd name="connsiteX1-25" fmla="*/ 0 w 3352800"/>
                  <a:gd name="connsiteY1-26" fmla="*/ 242810 h 1385810"/>
                  <a:gd name="connsiteX0-27" fmla="*/ 3352800 w 3352800"/>
                  <a:gd name="connsiteY0-28" fmla="*/ 1303758 h 1303758"/>
                  <a:gd name="connsiteX1-29" fmla="*/ 0 w 3352800"/>
                  <a:gd name="connsiteY1-30" fmla="*/ 160758 h 1303758"/>
                  <a:gd name="connsiteX0-31" fmla="*/ 3352800 w 3352800"/>
                  <a:gd name="connsiteY0-32" fmla="*/ 1244885 h 1245383"/>
                  <a:gd name="connsiteX1-33" fmla="*/ 0 w 3352800"/>
                  <a:gd name="connsiteY1-34" fmla="*/ 101885 h 1245383"/>
                  <a:gd name="connsiteX0-35" fmla="*/ 3352800 w 3352800"/>
                  <a:gd name="connsiteY0-36" fmla="*/ 1145996 h 1146672"/>
                  <a:gd name="connsiteX1-37" fmla="*/ 0 w 3352800"/>
                  <a:gd name="connsiteY1-38" fmla="*/ 2996 h 1146672"/>
                  <a:gd name="connsiteX0-39" fmla="*/ 3352800 w 3352800"/>
                  <a:gd name="connsiteY0-40" fmla="*/ 1147591 h 1147591"/>
                  <a:gd name="connsiteX1-41" fmla="*/ 0 w 3352800"/>
                  <a:gd name="connsiteY1-42" fmla="*/ 4591 h 114759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52800" h="1147591">
                    <a:moveTo>
                      <a:pt x="3352800" y="1147591"/>
                    </a:moveTo>
                    <a:cubicBezTo>
                      <a:pt x="2844800" y="724258"/>
                      <a:pt x="1092200" y="-67376"/>
                      <a:pt x="0" y="4591"/>
                    </a:cubicBezTo>
                  </a:path>
                </a:pathLst>
              </a:custGeom>
              <a:noFill/>
              <a:ln w="9525" cmpd="sng">
                <a:gradFill flip="none" rotWithShape="1">
                  <a:gsLst>
                    <a:gs pos="67000">
                      <a:srgbClr val="FFC000"/>
                    </a:gs>
                    <a:gs pos="0">
                      <a:schemeClr val="bg1">
                        <a:alpha val="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" name="任意多边形 5"/>
              <p:cNvSpPr/>
              <p:nvPr/>
            </p:nvSpPr>
            <p:spPr>
              <a:xfrm>
                <a:off x="2698220" y="2730174"/>
                <a:ext cx="4332272" cy="369018"/>
              </a:xfrm>
              <a:custGeom>
                <a:avLst/>
                <a:gdLst>
                  <a:gd name="connsiteX0" fmla="*/ 4356100 w 4356100"/>
                  <a:gd name="connsiteY0" fmla="*/ 127000 h 127000"/>
                  <a:gd name="connsiteX1" fmla="*/ 0 w 4356100"/>
                  <a:gd name="connsiteY1" fmla="*/ 0 h 127000"/>
                  <a:gd name="connsiteX0-1" fmla="*/ 4152900 w 4152900"/>
                  <a:gd name="connsiteY0-2" fmla="*/ 25400 h 25400"/>
                  <a:gd name="connsiteX1-3" fmla="*/ 0 w 4152900"/>
                  <a:gd name="connsiteY1-4" fmla="*/ 0 h 25400"/>
                  <a:gd name="connsiteX0-5" fmla="*/ 4152900 w 4152900"/>
                  <a:gd name="connsiteY0-6" fmla="*/ 491116 h 491116"/>
                  <a:gd name="connsiteX1-7" fmla="*/ 0 w 4152900"/>
                  <a:gd name="connsiteY1-8" fmla="*/ 465716 h 491116"/>
                  <a:gd name="connsiteX0-9" fmla="*/ 4152900 w 4152900"/>
                  <a:gd name="connsiteY0-10" fmla="*/ 538750 h 538750"/>
                  <a:gd name="connsiteX1-11" fmla="*/ 0 w 4152900"/>
                  <a:gd name="connsiteY1-12" fmla="*/ 513350 h 538750"/>
                  <a:gd name="connsiteX0-13" fmla="*/ 4152900 w 4152900"/>
                  <a:gd name="connsiteY0-14" fmla="*/ 317041 h 317041"/>
                  <a:gd name="connsiteX1-15" fmla="*/ 0 w 4152900"/>
                  <a:gd name="connsiteY1-16" fmla="*/ 291641 h 317041"/>
                  <a:gd name="connsiteX0-17" fmla="*/ 3781425 w 3781425"/>
                  <a:gd name="connsiteY0-18" fmla="*/ 134610 h 465754"/>
                  <a:gd name="connsiteX1-19" fmla="*/ 0 w 3781425"/>
                  <a:gd name="connsiteY1-20" fmla="*/ 465754 h 465754"/>
                  <a:gd name="connsiteX0-21" fmla="*/ 3781425 w 3781425"/>
                  <a:gd name="connsiteY0-22" fmla="*/ 403327 h 734471"/>
                  <a:gd name="connsiteX1-23" fmla="*/ 0 w 3781425"/>
                  <a:gd name="connsiteY1-24" fmla="*/ 734471 h 734471"/>
                  <a:gd name="connsiteX0-25" fmla="*/ 3781425 w 3781425"/>
                  <a:gd name="connsiteY0-26" fmla="*/ 145175 h 476319"/>
                  <a:gd name="connsiteX1-27" fmla="*/ 0 w 3781425"/>
                  <a:gd name="connsiteY1-28" fmla="*/ 476319 h 47631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781425" h="476319">
                    <a:moveTo>
                      <a:pt x="3781425" y="145175"/>
                    </a:moveTo>
                    <a:cubicBezTo>
                      <a:pt x="3603625" y="-66492"/>
                      <a:pt x="1466850" y="-114821"/>
                      <a:pt x="0" y="476319"/>
                    </a:cubicBezTo>
                  </a:path>
                </a:pathLst>
              </a:custGeom>
              <a:noFill/>
              <a:ln w="9525" cmpd="sng">
                <a:gradFill>
                  <a:gsLst>
                    <a:gs pos="96700">
                      <a:srgbClr val="FFFDF7">
                        <a:alpha val="28000"/>
                      </a:srgbClr>
                    </a:gs>
                    <a:gs pos="0">
                      <a:srgbClr val="FFC000">
                        <a:alpha val="51000"/>
                      </a:srgbClr>
                    </a:gs>
                  </a:gsLst>
                  <a:lin ang="5400000" scaled="0"/>
                </a:gradFill>
                <a:prstDash val="sysDot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" name="任意多边形 6"/>
              <p:cNvSpPr/>
              <p:nvPr/>
            </p:nvSpPr>
            <p:spPr>
              <a:xfrm>
                <a:off x="5002582" y="2550558"/>
                <a:ext cx="1996992" cy="261292"/>
              </a:xfrm>
              <a:custGeom>
                <a:avLst/>
                <a:gdLst>
                  <a:gd name="connsiteX0" fmla="*/ 1562100 w 1562100"/>
                  <a:gd name="connsiteY0" fmla="*/ 0 h 406400"/>
                  <a:gd name="connsiteX1" fmla="*/ 0 w 1562100"/>
                  <a:gd name="connsiteY1" fmla="*/ 406400 h 406400"/>
                  <a:gd name="connsiteX0-1" fmla="*/ 1562100 w 1562100"/>
                  <a:gd name="connsiteY0-2" fmla="*/ 4788 h 411188"/>
                  <a:gd name="connsiteX1-3" fmla="*/ 444500 w 1562100"/>
                  <a:gd name="connsiteY1-4" fmla="*/ 30188 h 411188"/>
                  <a:gd name="connsiteX2" fmla="*/ 0 w 1562100"/>
                  <a:gd name="connsiteY2" fmla="*/ 411188 h 411188"/>
                  <a:gd name="connsiteX0-5" fmla="*/ 1562100 w 1562100"/>
                  <a:gd name="connsiteY0-6" fmla="*/ 0 h 406400"/>
                  <a:gd name="connsiteX1-7" fmla="*/ 0 w 1562100"/>
                  <a:gd name="connsiteY1-8" fmla="*/ 406400 h 406400"/>
                  <a:gd name="connsiteX0-9" fmla="*/ 1562100 w 1562100"/>
                  <a:gd name="connsiteY0-10" fmla="*/ 0 h 406400"/>
                  <a:gd name="connsiteX1-11" fmla="*/ 0 w 1562100"/>
                  <a:gd name="connsiteY1-12" fmla="*/ 406400 h 406400"/>
                  <a:gd name="connsiteX0-13" fmla="*/ 1562100 w 1562100"/>
                  <a:gd name="connsiteY0-14" fmla="*/ 127034 h 533434"/>
                  <a:gd name="connsiteX1-15" fmla="*/ 0 w 1562100"/>
                  <a:gd name="connsiteY1-16" fmla="*/ 533434 h 533434"/>
                  <a:gd name="connsiteX0-17" fmla="*/ 1771650 w 1771650"/>
                  <a:gd name="connsiteY0-18" fmla="*/ 742543 h 742545"/>
                  <a:gd name="connsiteX1-19" fmla="*/ 0 w 1771650"/>
                  <a:gd name="connsiteY1-20" fmla="*/ 171281 h 742545"/>
                  <a:gd name="connsiteX0-21" fmla="*/ 1771650 w 1771650"/>
                  <a:gd name="connsiteY0-22" fmla="*/ 578865 h 578864"/>
                  <a:gd name="connsiteX1-23" fmla="*/ 0 w 1771650"/>
                  <a:gd name="connsiteY1-24" fmla="*/ 7603 h 578864"/>
                  <a:gd name="connsiteX0-25" fmla="*/ 1743075 w 1743075"/>
                  <a:gd name="connsiteY0-26" fmla="*/ 705775 h 705775"/>
                  <a:gd name="connsiteX1-27" fmla="*/ 0 w 1743075"/>
                  <a:gd name="connsiteY1-28" fmla="*/ 5874 h 70577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1743075" h="705775">
                    <a:moveTo>
                      <a:pt x="1743075" y="705775"/>
                    </a:moveTo>
                    <a:cubicBezTo>
                      <a:pt x="1285875" y="447542"/>
                      <a:pt x="415925" y="-60191"/>
                      <a:pt x="0" y="5874"/>
                    </a:cubicBezTo>
                  </a:path>
                </a:pathLst>
              </a:custGeom>
              <a:noFill/>
              <a:ln w="9525" cmpd="sng">
                <a:solidFill>
                  <a:srgbClr val="FFC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" name="任意多边形 7"/>
              <p:cNvSpPr/>
              <p:nvPr/>
            </p:nvSpPr>
            <p:spPr>
              <a:xfrm>
                <a:off x="7034128" y="-53410"/>
                <a:ext cx="1018502" cy="2882900"/>
              </a:xfrm>
              <a:custGeom>
                <a:avLst/>
                <a:gdLst>
                  <a:gd name="connsiteX0" fmla="*/ 0 w 1612900"/>
                  <a:gd name="connsiteY0" fmla="*/ 3086100 h 3086100"/>
                  <a:gd name="connsiteX1" fmla="*/ 1612900 w 1612900"/>
                  <a:gd name="connsiteY1" fmla="*/ 0 h 3086100"/>
                  <a:gd name="connsiteX0-1" fmla="*/ 61627 w 1674527"/>
                  <a:gd name="connsiteY0-2" fmla="*/ 3086100 h 3086100"/>
                  <a:gd name="connsiteX1-3" fmla="*/ 1674527 w 1674527"/>
                  <a:gd name="connsiteY1-4" fmla="*/ 0 h 3086100"/>
                  <a:gd name="connsiteX0-5" fmla="*/ 75152 w 1688052"/>
                  <a:gd name="connsiteY0-6" fmla="*/ 3086100 h 3086100"/>
                  <a:gd name="connsiteX1-7" fmla="*/ 1688052 w 1688052"/>
                  <a:gd name="connsiteY1-8" fmla="*/ 0 h 3086100"/>
                  <a:gd name="connsiteX0-9" fmla="*/ 129268 w 1107168"/>
                  <a:gd name="connsiteY0-10" fmla="*/ 3048000 h 3048000"/>
                  <a:gd name="connsiteX1-11" fmla="*/ 1107168 w 1107168"/>
                  <a:gd name="connsiteY1-12" fmla="*/ 0 h 3048000"/>
                  <a:gd name="connsiteX0-13" fmla="*/ 88082 w 1065982"/>
                  <a:gd name="connsiteY0-14" fmla="*/ 3048000 h 3048000"/>
                  <a:gd name="connsiteX1-15" fmla="*/ 1065982 w 1065982"/>
                  <a:gd name="connsiteY1-16" fmla="*/ 0 h 3048000"/>
                  <a:gd name="connsiteX0-17" fmla="*/ 32938 w 1010838"/>
                  <a:gd name="connsiteY0-18" fmla="*/ 3048000 h 3048000"/>
                  <a:gd name="connsiteX1-19" fmla="*/ 1010838 w 1010838"/>
                  <a:gd name="connsiteY1-20" fmla="*/ 0 h 3048000"/>
                  <a:gd name="connsiteX0-21" fmla="*/ 38784 w 876984"/>
                  <a:gd name="connsiteY0-22" fmla="*/ 2870200 h 2870200"/>
                  <a:gd name="connsiteX1-23" fmla="*/ 876984 w 876984"/>
                  <a:gd name="connsiteY1-24" fmla="*/ 0 h 2870200"/>
                  <a:gd name="connsiteX0-25" fmla="*/ 34054 w 872254"/>
                  <a:gd name="connsiteY0-26" fmla="*/ 2870200 h 2870200"/>
                  <a:gd name="connsiteX1-27" fmla="*/ 872254 w 872254"/>
                  <a:gd name="connsiteY1-28" fmla="*/ 0 h 2870200"/>
                  <a:gd name="connsiteX0-29" fmla="*/ 32209 w 921209"/>
                  <a:gd name="connsiteY0-30" fmla="*/ 2882900 h 2882900"/>
                  <a:gd name="connsiteX1-31" fmla="*/ 921209 w 921209"/>
                  <a:gd name="connsiteY1-32" fmla="*/ 0 h 2882900"/>
                  <a:gd name="connsiteX0-33" fmla="*/ 0 w 889000"/>
                  <a:gd name="connsiteY0-34" fmla="*/ 2882900 h 2882900"/>
                  <a:gd name="connsiteX1-35" fmla="*/ 889000 w 889000"/>
                  <a:gd name="connsiteY1-36" fmla="*/ 0 h 2882900"/>
                  <a:gd name="connsiteX0-37" fmla="*/ 0 w 889000"/>
                  <a:gd name="connsiteY0-38" fmla="*/ 2882900 h 2882900"/>
                  <a:gd name="connsiteX1-39" fmla="*/ 889000 w 889000"/>
                  <a:gd name="connsiteY1-40" fmla="*/ 0 h 28829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889000" h="2882900">
                    <a:moveTo>
                      <a:pt x="0" y="2882900"/>
                    </a:moveTo>
                    <a:cubicBezTo>
                      <a:pt x="93133" y="1113971"/>
                      <a:pt x="550938" y="459014"/>
                      <a:pt x="889000" y="0"/>
                    </a:cubicBezTo>
                  </a:path>
                </a:pathLst>
              </a:custGeom>
              <a:noFill/>
              <a:ln w="9525" cmpd="sng">
                <a:solidFill>
                  <a:srgbClr val="FFC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>
                <a:off x="7027631" y="927626"/>
                <a:ext cx="2571198" cy="1943592"/>
              </a:xfrm>
              <a:custGeom>
                <a:avLst/>
                <a:gdLst>
                  <a:gd name="connsiteX0" fmla="*/ 0 w 2209800"/>
                  <a:gd name="connsiteY0" fmla="*/ 1727200 h 1727200"/>
                  <a:gd name="connsiteX1" fmla="*/ 2209800 w 2209800"/>
                  <a:gd name="connsiteY1" fmla="*/ 0 h 1727200"/>
                  <a:gd name="connsiteX0-1" fmla="*/ 0 w 2209800"/>
                  <a:gd name="connsiteY0-2" fmla="*/ 1727200 h 1727200"/>
                  <a:gd name="connsiteX1-3" fmla="*/ 2209800 w 2209800"/>
                  <a:gd name="connsiteY1-4" fmla="*/ 0 h 1727200"/>
                  <a:gd name="connsiteX0-5" fmla="*/ 0 w 2209800"/>
                  <a:gd name="connsiteY0-6" fmla="*/ 1727200 h 1727200"/>
                  <a:gd name="connsiteX1-7" fmla="*/ 2209800 w 2209800"/>
                  <a:gd name="connsiteY1-8" fmla="*/ 0 h 1727200"/>
                  <a:gd name="connsiteX0-9" fmla="*/ 0 w 2383971"/>
                  <a:gd name="connsiteY0-10" fmla="*/ 1901372 h 1901372"/>
                  <a:gd name="connsiteX1-11" fmla="*/ 2383971 w 2383971"/>
                  <a:gd name="connsiteY1-12" fmla="*/ 0 h 1901372"/>
                  <a:gd name="connsiteX0-13" fmla="*/ 0 w 2383971"/>
                  <a:gd name="connsiteY0-14" fmla="*/ 1901372 h 1901372"/>
                  <a:gd name="connsiteX1-15" fmla="*/ 2383971 w 2383971"/>
                  <a:gd name="connsiteY1-16" fmla="*/ 0 h 1901372"/>
                  <a:gd name="connsiteX0-17" fmla="*/ 12725 w 2396696"/>
                  <a:gd name="connsiteY0-18" fmla="*/ 1901372 h 1901372"/>
                  <a:gd name="connsiteX1-19" fmla="*/ 2396696 w 2396696"/>
                  <a:gd name="connsiteY1-20" fmla="*/ 0 h 1901372"/>
                  <a:gd name="connsiteX0-21" fmla="*/ 13066 w 2397037"/>
                  <a:gd name="connsiteY0-22" fmla="*/ 1901372 h 1901372"/>
                  <a:gd name="connsiteX1-23" fmla="*/ 2397037 w 2397037"/>
                  <a:gd name="connsiteY1-24" fmla="*/ 0 h 1901372"/>
                  <a:gd name="connsiteX0-25" fmla="*/ 13981 w 2258252"/>
                  <a:gd name="connsiteY0-26" fmla="*/ 2146246 h 2146246"/>
                  <a:gd name="connsiteX1-27" fmla="*/ 2258252 w 2258252"/>
                  <a:gd name="connsiteY1-28" fmla="*/ 0 h 2146246"/>
                  <a:gd name="connsiteX0-29" fmla="*/ 14526 w 2258797"/>
                  <a:gd name="connsiteY0-30" fmla="*/ 2155749 h 2155749"/>
                  <a:gd name="connsiteX1-31" fmla="*/ 2258797 w 2258797"/>
                  <a:gd name="connsiteY1-32" fmla="*/ 9503 h 2155749"/>
                  <a:gd name="connsiteX0-33" fmla="*/ 0 w 2244271"/>
                  <a:gd name="connsiteY0-34" fmla="*/ 2160936 h 2160936"/>
                  <a:gd name="connsiteX1-35" fmla="*/ 2244271 w 2244271"/>
                  <a:gd name="connsiteY1-36" fmla="*/ 14690 h 2160936"/>
                  <a:gd name="connsiteX0-37" fmla="*/ 0 w 2244271"/>
                  <a:gd name="connsiteY0-38" fmla="*/ 2204421 h 2204421"/>
                  <a:gd name="connsiteX1-39" fmla="*/ 2244271 w 2244271"/>
                  <a:gd name="connsiteY1-40" fmla="*/ 58175 h 220442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2244271" h="2204421">
                    <a:moveTo>
                      <a:pt x="0" y="2204421"/>
                    </a:moveTo>
                    <a:cubicBezTo>
                      <a:pt x="379186" y="878673"/>
                      <a:pt x="954314" y="-275653"/>
                      <a:pt x="2244271" y="58175"/>
                    </a:cubicBezTo>
                  </a:path>
                </a:pathLst>
              </a:custGeom>
              <a:noFill/>
              <a:ln w="9525" cmpd="sng">
                <a:solidFill>
                  <a:srgbClr val="FFC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7045042" y="2847403"/>
                <a:ext cx="611101" cy="2451100"/>
              </a:xfrm>
              <a:custGeom>
                <a:avLst/>
                <a:gdLst>
                  <a:gd name="connsiteX0" fmla="*/ 0 w 533400"/>
                  <a:gd name="connsiteY0" fmla="*/ 0 h 2451100"/>
                  <a:gd name="connsiteX1" fmla="*/ 533400 w 533400"/>
                  <a:gd name="connsiteY1" fmla="*/ 2451100 h 245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3400" h="2451100">
                    <a:moveTo>
                      <a:pt x="0" y="0"/>
                    </a:moveTo>
                    <a:lnTo>
                      <a:pt x="533400" y="2451100"/>
                    </a:lnTo>
                  </a:path>
                </a:pathLst>
              </a:custGeom>
              <a:noFill/>
              <a:ln w="9525" cmpd="sng">
                <a:solidFill>
                  <a:srgbClr val="FFC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7048679" y="2858518"/>
                <a:ext cx="1585954" cy="2882900"/>
              </a:xfrm>
              <a:custGeom>
                <a:avLst/>
                <a:gdLst>
                  <a:gd name="connsiteX0" fmla="*/ 0 w 1384300"/>
                  <a:gd name="connsiteY0" fmla="*/ 0 h 2882900"/>
                  <a:gd name="connsiteX1" fmla="*/ 1384300 w 1384300"/>
                  <a:gd name="connsiteY1" fmla="*/ 2882900 h 288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84300" h="2882900">
                    <a:moveTo>
                      <a:pt x="0" y="0"/>
                    </a:moveTo>
                    <a:lnTo>
                      <a:pt x="1384300" y="2882900"/>
                    </a:lnTo>
                  </a:path>
                </a:pathLst>
              </a:custGeom>
              <a:noFill/>
              <a:ln w="9525" cmpd="sng">
                <a:solidFill>
                  <a:srgbClr val="FFC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>
                <a:off x="7041403" y="1993458"/>
                <a:ext cx="2880906" cy="863600"/>
              </a:xfrm>
              <a:custGeom>
                <a:avLst/>
                <a:gdLst>
                  <a:gd name="connsiteX0" fmla="*/ 0 w 2514600"/>
                  <a:gd name="connsiteY0" fmla="*/ 863600 h 863600"/>
                  <a:gd name="connsiteX1" fmla="*/ 2514600 w 2514600"/>
                  <a:gd name="connsiteY1" fmla="*/ 0 h 863600"/>
                  <a:gd name="connsiteX0-1" fmla="*/ 0 w 2514600"/>
                  <a:gd name="connsiteY0-2" fmla="*/ 863600 h 863600"/>
                  <a:gd name="connsiteX1-3" fmla="*/ 2514600 w 2514600"/>
                  <a:gd name="connsiteY1-4" fmla="*/ 0 h 863600"/>
                  <a:gd name="connsiteX0-5" fmla="*/ 0 w 2514600"/>
                  <a:gd name="connsiteY0-6" fmla="*/ 863600 h 863600"/>
                  <a:gd name="connsiteX1-7" fmla="*/ 2514600 w 2514600"/>
                  <a:gd name="connsiteY1-8" fmla="*/ 0 h 8636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2514600" h="863600">
                    <a:moveTo>
                      <a:pt x="0" y="863600"/>
                    </a:moveTo>
                    <a:cubicBezTo>
                      <a:pt x="272143" y="154819"/>
                      <a:pt x="1690914" y="84667"/>
                      <a:pt x="2514600" y="0"/>
                    </a:cubicBezTo>
                  </a:path>
                </a:pathLst>
              </a:custGeom>
              <a:noFill/>
              <a:ln w="9525" cmpd="sng">
                <a:solidFill>
                  <a:srgbClr val="FFC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3533027" y="2847531"/>
                <a:ext cx="3521108" cy="2795459"/>
              </a:xfrm>
              <a:custGeom>
                <a:avLst/>
                <a:gdLst>
                  <a:gd name="connsiteX0" fmla="*/ 4076700 w 4076700"/>
                  <a:gd name="connsiteY0" fmla="*/ 0 h 2476500"/>
                  <a:gd name="connsiteX1" fmla="*/ 0 w 4076700"/>
                  <a:gd name="connsiteY1" fmla="*/ 2476500 h 2476500"/>
                  <a:gd name="connsiteX0-1" fmla="*/ 3073400 w 3073400"/>
                  <a:gd name="connsiteY0-2" fmla="*/ 0 h 2794000"/>
                  <a:gd name="connsiteX1-3" fmla="*/ 0 w 3073400"/>
                  <a:gd name="connsiteY1-4" fmla="*/ 2794000 h 2794000"/>
                  <a:gd name="connsiteX0-5" fmla="*/ 3073400 w 3073400"/>
                  <a:gd name="connsiteY0-6" fmla="*/ 0 h 2794000"/>
                  <a:gd name="connsiteX1-7" fmla="*/ 0 w 3073400"/>
                  <a:gd name="connsiteY1-8" fmla="*/ 2794000 h 2794000"/>
                  <a:gd name="connsiteX0-9" fmla="*/ 3073400 w 3073400"/>
                  <a:gd name="connsiteY0-10" fmla="*/ 1459 h 2795459"/>
                  <a:gd name="connsiteX1-11" fmla="*/ 0 w 3073400"/>
                  <a:gd name="connsiteY1-12" fmla="*/ 2795459 h 27954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73400" h="2795459">
                    <a:moveTo>
                      <a:pt x="3073400" y="1459"/>
                    </a:moveTo>
                    <a:cubicBezTo>
                      <a:pt x="2264833" y="-45108"/>
                      <a:pt x="579967" y="1025926"/>
                      <a:pt x="0" y="2795459"/>
                    </a:cubicBezTo>
                  </a:path>
                </a:pathLst>
              </a:custGeom>
              <a:noFill/>
              <a:ln w="9525" cmpd="sng">
                <a:gradFill>
                  <a:gsLst>
                    <a:gs pos="0">
                      <a:srgbClr val="FFC000"/>
                    </a:gs>
                    <a:gs pos="100000">
                      <a:schemeClr val="bg1">
                        <a:alpha val="20000"/>
                      </a:schemeClr>
                    </a:gs>
                  </a:gsLst>
                  <a:lin ang="5400000" scaled="0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2768597" y="2246622"/>
                <a:ext cx="4267360" cy="607136"/>
              </a:xfrm>
              <a:custGeom>
                <a:avLst/>
                <a:gdLst>
                  <a:gd name="connsiteX0" fmla="*/ 3517900 w 3517900"/>
                  <a:gd name="connsiteY0" fmla="*/ 304800 h 304800"/>
                  <a:gd name="connsiteX1" fmla="*/ 0 w 3517900"/>
                  <a:gd name="connsiteY1" fmla="*/ 0 h 304800"/>
                  <a:gd name="connsiteX0-1" fmla="*/ 3924300 w 3924300"/>
                  <a:gd name="connsiteY0-2" fmla="*/ 342900 h 342900"/>
                  <a:gd name="connsiteX1-3" fmla="*/ 0 w 3924300"/>
                  <a:gd name="connsiteY1-4" fmla="*/ 0 h 342900"/>
                  <a:gd name="connsiteX0-5" fmla="*/ 3924300 w 3924300"/>
                  <a:gd name="connsiteY0-6" fmla="*/ 595688 h 595688"/>
                  <a:gd name="connsiteX1-7" fmla="*/ 0 w 3924300"/>
                  <a:gd name="connsiteY1-8" fmla="*/ 252788 h 595688"/>
                  <a:gd name="connsiteX0-9" fmla="*/ 3924300 w 3924300"/>
                  <a:gd name="connsiteY0-10" fmla="*/ 654822 h 654822"/>
                  <a:gd name="connsiteX1-11" fmla="*/ 0 w 3924300"/>
                  <a:gd name="connsiteY1-12" fmla="*/ 311922 h 654822"/>
                  <a:gd name="connsiteX0-13" fmla="*/ 3724766 w 3724766"/>
                  <a:gd name="connsiteY0-14" fmla="*/ 698125 h 698125"/>
                  <a:gd name="connsiteX1-15" fmla="*/ 0 w 3724766"/>
                  <a:gd name="connsiteY1-16" fmla="*/ 298075 h 698125"/>
                  <a:gd name="connsiteX0-17" fmla="*/ 3724766 w 3724766"/>
                  <a:gd name="connsiteY0-18" fmla="*/ 706568 h 706568"/>
                  <a:gd name="connsiteX1-19" fmla="*/ 0 w 3724766"/>
                  <a:gd name="connsiteY1-20" fmla="*/ 306518 h 70656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724766" h="706568">
                    <a:moveTo>
                      <a:pt x="3724766" y="706568"/>
                    </a:moveTo>
                    <a:cubicBezTo>
                      <a:pt x="3508866" y="274768"/>
                      <a:pt x="1358112" y="-398332"/>
                      <a:pt x="0" y="306518"/>
                    </a:cubicBezTo>
                  </a:path>
                </a:pathLst>
              </a:custGeom>
              <a:noFill/>
              <a:ln w="9525" cmpd="sng">
                <a:gradFill flip="none" rotWithShape="1">
                  <a:gsLst>
                    <a:gs pos="38000">
                      <a:srgbClr val="FFC000"/>
                    </a:gs>
                    <a:gs pos="15000">
                      <a:schemeClr val="bg1">
                        <a:alpha val="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5230261" y="2845496"/>
                <a:ext cx="1794607" cy="2348959"/>
              </a:xfrm>
              <a:custGeom>
                <a:avLst/>
                <a:gdLst>
                  <a:gd name="connsiteX0" fmla="*/ 2120900 w 2120900"/>
                  <a:gd name="connsiteY0" fmla="*/ 0 h 3492500"/>
                  <a:gd name="connsiteX1" fmla="*/ 0 w 2120900"/>
                  <a:gd name="connsiteY1" fmla="*/ 3492500 h 3492500"/>
                  <a:gd name="connsiteX0-1" fmla="*/ 2120900 w 2120900"/>
                  <a:gd name="connsiteY0-2" fmla="*/ 0 h 3492500"/>
                  <a:gd name="connsiteX1-3" fmla="*/ 0 w 2120900"/>
                  <a:gd name="connsiteY1-4" fmla="*/ 3492500 h 3492500"/>
                  <a:gd name="connsiteX0-5" fmla="*/ 1663700 w 1663700"/>
                  <a:gd name="connsiteY0-6" fmla="*/ 0 h 3136900"/>
                  <a:gd name="connsiteX1-7" fmla="*/ 0 w 1663700"/>
                  <a:gd name="connsiteY1-8" fmla="*/ 3136900 h 3136900"/>
                  <a:gd name="connsiteX0-9" fmla="*/ 1663700 w 1663700"/>
                  <a:gd name="connsiteY0-10" fmla="*/ 0 h 3136900"/>
                  <a:gd name="connsiteX1-11" fmla="*/ 0 w 1663700"/>
                  <a:gd name="connsiteY1-12" fmla="*/ 3136900 h 3136900"/>
                  <a:gd name="connsiteX0-13" fmla="*/ 1663700 w 1663700"/>
                  <a:gd name="connsiteY0-14" fmla="*/ 0 h 3136900"/>
                  <a:gd name="connsiteX1-15" fmla="*/ 0 w 1663700"/>
                  <a:gd name="connsiteY1-16" fmla="*/ 3136900 h 3136900"/>
                  <a:gd name="connsiteX0-17" fmla="*/ 1663700 w 1663700"/>
                  <a:gd name="connsiteY0-18" fmla="*/ 0 h 3136900"/>
                  <a:gd name="connsiteX1-19" fmla="*/ 0 w 1663700"/>
                  <a:gd name="connsiteY1-20" fmla="*/ 3136900 h 3136900"/>
                  <a:gd name="connsiteX0-21" fmla="*/ 1566423 w 1566423"/>
                  <a:gd name="connsiteY0-22" fmla="*/ 0 h 2348959"/>
                  <a:gd name="connsiteX1-23" fmla="*/ 0 w 1566423"/>
                  <a:gd name="connsiteY1-24" fmla="*/ 2348959 h 2348959"/>
                  <a:gd name="connsiteX0-25" fmla="*/ 1566423 w 1566423"/>
                  <a:gd name="connsiteY0-26" fmla="*/ 0 h 2348959"/>
                  <a:gd name="connsiteX1-27" fmla="*/ 0 w 1566423"/>
                  <a:gd name="connsiteY1-28" fmla="*/ 2348959 h 23489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1566423" h="2348959">
                    <a:moveTo>
                      <a:pt x="1566423" y="0"/>
                    </a:moveTo>
                    <a:cubicBezTo>
                      <a:pt x="1011856" y="376767"/>
                      <a:pt x="429999" y="1062115"/>
                      <a:pt x="0" y="2348959"/>
                    </a:cubicBezTo>
                  </a:path>
                </a:pathLst>
              </a:custGeom>
              <a:noFill/>
              <a:ln w="9525" cmpd="sng">
                <a:solidFill>
                  <a:srgbClr val="FFC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6653430" y="35491"/>
                <a:ext cx="375243" cy="2794000"/>
              </a:xfrm>
              <a:custGeom>
                <a:avLst/>
                <a:gdLst>
                  <a:gd name="connsiteX0" fmla="*/ 292100 w 292100"/>
                  <a:gd name="connsiteY0" fmla="*/ 3263900 h 3263900"/>
                  <a:gd name="connsiteX1" fmla="*/ 0 w 292100"/>
                  <a:gd name="connsiteY1" fmla="*/ 0 h 3263900"/>
                  <a:gd name="connsiteX0-1" fmla="*/ 461702 w 461702"/>
                  <a:gd name="connsiteY0-2" fmla="*/ 3263900 h 3263900"/>
                  <a:gd name="connsiteX1-3" fmla="*/ 169602 w 461702"/>
                  <a:gd name="connsiteY1-4" fmla="*/ 0 h 3263900"/>
                  <a:gd name="connsiteX0-5" fmla="*/ 682533 w 682533"/>
                  <a:gd name="connsiteY0-6" fmla="*/ 3263900 h 3263900"/>
                  <a:gd name="connsiteX1-7" fmla="*/ 390433 w 682533"/>
                  <a:gd name="connsiteY1-8" fmla="*/ 0 h 3263900"/>
                  <a:gd name="connsiteX0-9" fmla="*/ 692597 w 692597"/>
                  <a:gd name="connsiteY0-10" fmla="*/ 3263900 h 3263900"/>
                  <a:gd name="connsiteX1-11" fmla="*/ 400497 w 692597"/>
                  <a:gd name="connsiteY1-12" fmla="*/ 0 h 3263900"/>
                  <a:gd name="connsiteX0-13" fmla="*/ 1024501 w 1024501"/>
                  <a:gd name="connsiteY0-14" fmla="*/ 3403600 h 3403600"/>
                  <a:gd name="connsiteX1-15" fmla="*/ 237101 w 1024501"/>
                  <a:gd name="connsiteY1-16" fmla="*/ 0 h 3403600"/>
                  <a:gd name="connsiteX0-17" fmla="*/ 787400 w 787400"/>
                  <a:gd name="connsiteY0-18" fmla="*/ 3403600 h 3403600"/>
                  <a:gd name="connsiteX1-19" fmla="*/ 0 w 787400"/>
                  <a:gd name="connsiteY1-20" fmla="*/ 0 h 3403600"/>
                  <a:gd name="connsiteX0-21" fmla="*/ 787400 w 787400"/>
                  <a:gd name="connsiteY0-22" fmla="*/ 3403600 h 3403600"/>
                  <a:gd name="connsiteX1-23" fmla="*/ 0 w 787400"/>
                  <a:gd name="connsiteY1-24" fmla="*/ 0 h 3403600"/>
                  <a:gd name="connsiteX0-25" fmla="*/ 800100 w 800100"/>
                  <a:gd name="connsiteY0-26" fmla="*/ 2921000 h 2921000"/>
                  <a:gd name="connsiteX1-27" fmla="*/ 0 w 800100"/>
                  <a:gd name="connsiteY1-28" fmla="*/ 0 h 2921000"/>
                  <a:gd name="connsiteX0-29" fmla="*/ 800100 w 800100"/>
                  <a:gd name="connsiteY0-30" fmla="*/ 2921000 h 2921000"/>
                  <a:gd name="connsiteX1-31" fmla="*/ 0 w 800100"/>
                  <a:gd name="connsiteY1-32" fmla="*/ 0 h 2921000"/>
                  <a:gd name="connsiteX0-33" fmla="*/ 787400 w 787400"/>
                  <a:gd name="connsiteY0-34" fmla="*/ 2844800 h 2844800"/>
                  <a:gd name="connsiteX1-35" fmla="*/ 0 w 787400"/>
                  <a:gd name="connsiteY1-36" fmla="*/ 0 h 2844800"/>
                  <a:gd name="connsiteX0-37" fmla="*/ 787400 w 787400"/>
                  <a:gd name="connsiteY0-38" fmla="*/ 2844800 h 2844800"/>
                  <a:gd name="connsiteX1-39" fmla="*/ 0 w 787400"/>
                  <a:gd name="connsiteY1-40" fmla="*/ 0 h 2844800"/>
                  <a:gd name="connsiteX0-41" fmla="*/ 386874 w 529592"/>
                  <a:gd name="connsiteY0-42" fmla="*/ 2832100 h 2832100"/>
                  <a:gd name="connsiteX1-43" fmla="*/ 526574 w 529592"/>
                  <a:gd name="connsiteY1-44" fmla="*/ 0 h 2832100"/>
                  <a:gd name="connsiteX0-45" fmla="*/ 489966 w 629666"/>
                  <a:gd name="connsiteY0-46" fmla="*/ 2832100 h 2832100"/>
                  <a:gd name="connsiteX1-47" fmla="*/ 629666 w 629666"/>
                  <a:gd name="connsiteY1-48" fmla="*/ 0 h 2832100"/>
                  <a:gd name="connsiteX0-49" fmla="*/ 386874 w 529592"/>
                  <a:gd name="connsiteY0-50" fmla="*/ 2832100 h 2832100"/>
                  <a:gd name="connsiteX1-51" fmla="*/ 526574 w 529592"/>
                  <a:gd name="connsiteY1-52" fmla="*/ 0 h 2832100"/>
                  <a:gd name="connsiteX0-53" fmla="*/ 220377 w 364457"/>
                  <a:gd name="connsiteY0-54" fmla="*/ 2832100 h 2832100"/>
                  <a:gd name="connsiteX1-55" fmla="*/ 360077 w 364457"/>
                  <a:gd name="connsiteY1-56" fmla="*/ 0 h 2832100"/>
                  <a:gd name="connsiteX0-57" fmla="*/ 327531 w 327531"/>
                  <a:gd name="connsiteY0-58" fmla="*/ 2794000 h 2794000"/>
                  <a:gd name="connsiteX1-59" fmla="*/ 73531 w 327531"/>
                  <a:gd name="connsiteY1-60" fmla="*/ 0 h 2794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27531" h="2794000">
                    <a:moveTo>
                      <a:pt x="327531" y="2794000"/>
                    </a:moveTo>
                    <a:cubicBezTo>
                      <a:pt x="-266950" y="983947"/>
                      <a:pt x="143683" y="3024"/>
                      <a:pt x="73531" y="0"/>
                    </a:cubicBezTo>
                  </a:path>
                </a:pathLst>
              </a:custGeom>
              <a:noFill/>
              <a:ln w="9525" cmpd="sng">
                <a:solidFill>
                  <a:srgbClr val="FFC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>
                <a:off x="3167459" y="2790906"/>
                <a:ext cx="3870309" cy="855011"/>
              </a:xfrm>
              <a:custGeom>
                <a:avLst/>
                <a:gdLst>
                  <a:gd name="connsiteX0" fmla="*/ 4648200 w 4648200"/>
                  <a:gd name="connsiteY0" fmla="*/ 0 h 2425700"/>
                  <a:gd name="connsiteX1" fmla="*/ 0 w 4648200"/>
                  <a:gd name="connsiteY1" fmla="*/ 2425700 h 2425700"/>
                  <a:gd name="connsiteX0-1" fmla="*/ 4648200 w 4648200"/>
                  <a:gd name="connsiteY0-2" fmla="*/ 394 h 2426094"/>
                  <a:gd name="connsiteX1-3" fmla="*/ 0 w 4648200"/>
                  <a:gd name="connsiteY1-4" fmla="*/ 2426094 h 2426094"/>
                  <a:gd name="connsiteX0-5" fmla="*/ 3365500 w 3365500"/>
                  <a:gd name="connsiteY0-6" fmla="*/ 554 h 1943654"/>
                  <a:gd name="connsiteX1-7" fmla="*/ 0 w 3365500"/>
                  <a:gd name="connsiteY1-8" fmla="*/ 1943654 h 1943654"/>
                  <a:gd name="connsiteX0-9" fmla="*/ 3365500 w 3365500"/>
                  <a:gd name="connsiteY0-10" fmla="*/ 4053 h 1947153"/>
                  <a:gd name="connsiteX1-11" fmla="*/ 0 w 3365500"/>
                  <a:gd name="connsiteY1-12" fmla="*/ 1947153 h 1947153"/>
                  <a:gd name="connsiteX0-13" fmla="*/ 3365500 w 3365500"/>
                  <a:gd name="connsiteY0-14" fmla="*/ 168804 h 2111904"/>
                  <a:gd name="connsiteX1-15" fmla="*/ 0 w 3365500"/>
                  <a:gd name="connsiteY1-16" fmla="*/ 2111904 h 2111904"/>
                  <a:gd name="connsiteX0-17" fmla="*/ 3340100 w 3340100"/>
                  <a:gd name="connsiteY0-18" fmla="*/ 277204 h 1661504"/>
                  <a:gd name="connsiteX1-19" fmla="*/ 0 w 3340100"/>
                  <a:gd name="connsiteY1-20" fmla="*/ 1661504 h 1661504"/>
                  <a:gd name="connsiteX0-21" fmla="*/ 3378200 w 3378200"/>
                  <a:gd name="connsiteY0-22" fmla="*/ 312686 h 1696986"/>
                  <a:gd name="connsiteX1-23" fmla="*/ 0 w 3378200"/>
                  <a:gd name="connsiteY1-24" fmla="*/ 1112787 h 1696986"/>
                  <a:gd name="connsiteX2" fmla="*/ 38100 w 3378200"/>
                  <a:gd name="connsiteY2" fmla="*/ 1696986 h 1696986"/>
                  <a:gd name="connsiteX0-25" fmla="*/ 3378200 w 3378200"/>
                  <a:gd name="connsiteY0-26" fmla="*/ 0 h 1384300"/>
                  <a:gd name="connsiteX1-27" fmla="*/ 0 w 3378200"/>
                  <a:gd name="connsiteY1-28" fmla="*/ 800101 h 1384300"/>
                  <a:gd name="connsiteX2-29" fmla="*/ 38100 w 3378200"/>
                  <a:gd name="connsiteY2-30" fmla="*/ 1384300 h 1384300"/>
                  <a:gd name="connsiteX0-31" fmla="*/ 3378200 w 3378200"/>
                  <a:gd name="connsiteY0-32" fmla="*/ 0 h 800101"/>
                  <a:gd name="connsiteX1-33" fmla="*/ 0 w 3378200"/>
                  <a:gd name="connsiteY1-34" fmla="*/ 800101 h 800101"/>
                  <a:gd name="connsiteX0-35" fmla="*/ 3378200 w 3378200"/>
                  <a:gd name="connsiteY0-36" fmla="*/ 0 h 800101"/>
                  <a:gd name="connsiteX1-37" fmla="*/ 0 w 3378200"/>
                  <a:gd name="connsiteY1-38" fmla="*/ 800101 h 800101"/>
                  <a:gd name="connsiteX0-39" fmla="*/ 3378200 w 3378200"/>
                  <a:gd name="connsiteY0-40" fmla="*/ 256168 h 1056269"/>
                  <a:gd name="connsiteX1-41" fmla="*/ 0 w 3378200"/>
                  <a:gd name="connsiteY1-42" fmla="*/ 1056269 h 1056269"/>
                  <a:gd name="connsiteX0-43" fmla="*/ 3378200 w 3378200"/>
                  <a:gd name="connsiteY0-44" fmla="*/ 273357 h 1073458"/>
                  <a:gd name="connsiteX1-45" fmla="*/ 0 w 3378200"/>
                  <a:gd name="connsiteY1-46" fmla="*/ 1073458 h 1073458"/>
                  <a:gd name="connsiteX0-47" fmla="*/ 3378200 w 3378200"/>
                  <a:gd name="connsiteY0-48" fmla="*/ 159264 h 959365"/>
                  <a:gd name="connsiteX1-49" fmla="*/ 0 w 3378200"/>
                  <a:gd name="connsiteY1-50" fmla="*/ 959365 h 959365"/>
                  <a:gd name="connsiteX0-51" fmla="*/ 3378200 w 3378200"/>
                  <a:gd name="connsiteY0-52" fmla="*/ 54910 h 855011"/>
                  <a:gd name="connsiteX1-53" fmla="*/ 0 w 3378200"/>
                  <a:gd name="connsiteY1-54" fmla="*/ 855011 h 85501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78200" h="855011">
                    <a:moveTo>
                      <a:pt x="3378200" y="54910"/>
                    </a:moveTo>
                    <a:cubicBezTo>
                      <a:pt x="2800350" y="-186390"/>
                      <a:pt x="487363" y="420036"/>
                      <a:pt x="0" y="855011"/>
                    </a:cubicBezTo>
                  </a:path>
                </a:pathLst>
              </a:custGeom>
              <a:noFill/>
              <a:ln w="9525" cmpd="sng">
                <a:gradFill>
                  <a:gsLst>
                    <a:gs pos="0">
                      <a:srgbClr val="FFC000"/>
                    </a:gs>
                    <a:gs pos="100000">
                      <a:schemeClr val="bg1">
                        <a:alpha val="16000"/>
                      </a:schemeClr>
                    </a:gs>
                  </a:gsLst>
                  <a:lin ang="5400000" scaled="0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7055375" y="2773110"/>
                <a:ext cx="2124554" cy="290431"/>
              </a:xfrm>
              <a:custGeom>
                <a:avLst/>
                <a:gdLst>
                  <a:gd name="connsiteX0" fmla="*/ 0 w 1778000"/>
                  <a:gd name="connsiteY0" fmla="*/ 0 h 228600"/>
                  <a:gd name="connsiteX1" fmla="*/ 1778000 w 1778000"/>
                  <a:gd name="connsiteY1" fmla="*/ 228600 h 228600"/>
                  <a:gd name="connsiteX0-1" fmla="*/ 0 w 1778000"/>
                  <a:gd name="connsiteY0-2" fmla="*/ 120433 h 349033"/>
                  <a:gd name="connsiteX1-3" fmla="*/ 1778000 w 1778000"/>
                  <a:gd name="connsiteY1-4" fmla="*/ 349033 h 349033"/>
                  <a:gd name="connsiteX0-5" fmla="*/ 0 w 1778000"/>
                  <a:gd name="connsiteY0-6" fmla="*/ 136531 h 365131"/>
                  <a:gd name="connsiteX1-7" fmla="*/ 1778000 w 1778000"/>
                  <a:gd name="connsiteY1-8" fmla="*/ 365131 h 365131"/>
                  <a:gd name="connsiteX0-9" fmla="*/ 0 w 1778000"/>
                  <a:gd name="connsiteY0-10" fmla="*/ 159070 h 387670"/>
                  <a:gd name="connsiteX1-11" fmla="*/ 1778000 w 1778000"/>
                  <a:gd name="connsiteY1-12" fmla="*/ 387670 h 387670"/>
                  <a:gd name="connsiteX0-13" fmla="*/ 0 w 1854417"/>
                  <a:gd name="connsiteY0-14" fmla="*/ 130970 h 491181"/>
                  <a:gd name="connsiteX1-15" fmla="*/ 1854417 w 1854417"/>
                  <a:gd name="connsiteY1-16" fmla="*/ 491181 h 49118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1854417" h="491181">
                    <a:moveTo>
                      <a:pt x="0" y="130970"/>
                    </a:moveTo>
                    <a:cubicBezTo>
                      <a:pt x="737810" y="-213744"/>
                      <a:pt x="1458058" y="198219"/>
                      <a:pt x="1854417" y="491181"/>
                    </a:cubicBezTo>
                  </a:path>
                </a:pathLst>
              </a:custGeom>
              <a:noFill/>
              <a:ln w="12700" cmpd="sng">
                <a:solidFill>
                  <a:srgbClr val="FFC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>
                <a:off x="7034126" y="2630316"/>
                <a:ext cx="2895457" cy="396077"/>
              </a:xfrm>
              <a:custGeom>
                <a:avLst/>
                <a:gdLst>
                  <a:gd name="connsiteX0" fmla="*/ 0 w 2527300"/>
                  <a:gd name="connsiteY0" fmla="*/ 0 h 177800"/>
                  <a:gd name="connsiteX1" fmla="*/ 2527300 w 2527300"/>
                  <a:gd name="connsiteY1" fmla="*/ 177800 h 177800"/>
                  <a:gd name="connsiteX0-1" fmla="*/ 0 w 2527300"/>
                  <a:gd name="connsiteY0-2" fmla="*/ 190410 h 368210"/>
                  <a:gd name="connsiteX1-3" fmla="*/ 2527300 w 2527300"/>
                  <a:gd name="connsiteY1-4" fmla="*/ 368210 h 368210"/>
                  <a:gd name="connsiteX0-5" fmla="*/ 0 w 2527300"/>
                  <a:gd name="connsiteY0-6" fmla="*/ 218277 h 396077"/>
                  <a:gd name="connsiteX1-7" fmla="*/ 2527300 w 2527300"/>
                  <a:gd name="connsiteY1-8" fmla="*/ 396077 h 39607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2527300" h="396077">
                    <a:moveTo>
                      <a:pt x="0" y="218277"/>
                    </a:moveTo>
                    <a:cubicBezTo>
                      <a:pt x="610205" y="-273999"/>
                      <a:pt x="2178353" y="191667"/>
                      <a:pt x="2527300" y="396077"/>
                    </a:cubicBezTo>
                  </a:path>
                </a:pathLst>
              </a:custGeom>
              <a:noFill/>
              <a:ln w="9525" cmpd="sng">
                <a:solidFill>
                  <a:srgbClr val="FFC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0" name="任意多边形 19"/>
              <p:cNvSpPr/>
              <p:nvPr/>
            </p:nvSpPr>
            <p:spPr>
              <a:xfrm>
                <a:off x="7031789" y="2834252"/>
                <a:ext cx="131202" cy="3048000"/>
              </a:xfrm>
              <a:custGeom>
                <a:avLst/>
                <a:gdLst>
                  <a:gd name="connsiteX0" fmla="*/ 0 w 203200"/>
                  <a:gd name="connsiteY0" fmla="*/ 0 h 4368800"/>
                  <a:gd name="connsiteX1" fmla="*/ 203200 w 203200"/>
                  <a:gd name="connsiteY1" fmla="*/ 4368800 h 4368800"/>
                  <a:gd name="connsiteX0-1" fmla="*/ 0 w 114519"/>
                  <a:gd name="connsiteY0-2" fmla="*/ 0 h 3048000"/>
                  <a:gd name="connsiteX1-3" fmla="*/ 114519 w 114519"/>
                  <a:gd name="connsiteY1-4" fmla="*/ 3048000 h 3048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114519" h="3048000">
                    <a:moveTo>
                      <a:pt x="0" y="0"/>
                    </a:moveTo>
                    <a:lnTo>
                      <a:pt x="114519" y="3048000"/>
                    </a:lnTo>
                  </a:path>
                </a:pathLst>
              </a:custGeom>
              <a:noFill/>
              <a:ln w="12700" cmpd="sng">
                <a:solidFill>
                  <a:srgbClr val="FFC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 rot="19600556">
                <a:off x="5230581" y="3298844"/>
                <a:ext cx="2044132" cy="384971"/>
              </a:xfrm>
              <a:custGeom>
                <a:avLst/>
                <a:gdLst>
                  <a:gd name="connsiteX0" fmla="*/ 1562100 w 1562100"/>
                  <a:gd name="connsiteY0" fmla="*/ 0 h 406400"/>
                  <a:gd name="connsiteX1" fmla="*/ 0 w 1562100"/>
                  <a:gd name="connsiteY1" fmla="*/ 406400 h 406400"/>
                  <a:gd name="connsiteX0-1" fmla="*/ 1562100 w 1562100"/>
                  <a:gd name="connsiteY0-2" fmla="*/ 4788 h 411188"/>
                  <a:gd name="connsiteX1-3" fmla="*/ 444500 w 1562100"/>
                  <a:gd name="connsiteY1-4" fmla="*/ 30188 h 411188"/>
                  <a:gd name="connsiteX2" fmla="*/ 0 w 1562100"/>
                  <a:gd name="connsiteY2" fmla="*/ 411188 h 411188"/>
                  <a:gd name="connsiteX0-5" fmla="*/ 1562100 w 1562100"/>
                  <a:gd name="connsiteY0-6" fmla="*/ 0 h 406400"/>
                  <a:gd name="connsiteX1-7" fmla="*/ 0 w 1562100"/>
                  <a:gd name="connsiteY1-8" fmla="*/ 406400 h 406400"/>
                  <a:gd name="connsiteX0-9" fmla="*/ 1562100 w 1562100"/>
                  <a:gd name="connsiteY0-10" fmla="*/ 0 h 406400"/>
                  <a:gd name="connsiteX1-11" fmla="*/ 0 w 1562100"/>
                  <a:gd name="connsiteY1-12" fmla="*/ 406400 h 406400"/>
                  <a:gd name="connsiteX0-13" fmla="*/ 1562100 w 1562100"/>
                  <a:gd name="connsiteY0-14" fmla="*/ 127034 h 533434"/>
                  <a:gd name="connsiteX1-15" fmla="*/ 0 w 1562100"/>
                  <a:gd name="connsiteY1-16" fmla="*/ 533434 h 533434"/>
                  <a:gd name="connsiteX0-17" fmla="*/ 1562100 w 1562100"/>
                  <a:gd name="connsiteY0-18" fmla="*/ 223384 h 629784"/>
                  <a:gd name="connsiteX1-19" fmla="*/ 0 w 1562100"/>
                  <a:gd name="connsiteY1-20" fmla="*/ 629784 h 629784"/>
                  <a:gd name="connsiteX0-21" fmla="*/ 1545757 w 1545757"/>
                  <a:gd name="connsiteY0-22" fmla="*/ 185564 h 687428"/>
                  <a:gd name="connsiteX1-23" fmla="*/ 0 w 1545757"/>
                  <a:gd name="connsiteY1-24" fmla="*/ 687428 h 687428"/>
                  <a:gd name="connsiteX0-25" fmla="*/ 1545757 w 1545757"/>
                  <a:gd name="connsiteY0-26" fmla="*/ 131773 h 633637"/>
                  <a:gd name="connsiteX1-27" fmla="*/ 0 w 1545757"/>
                  <a:gd name="connsiteY1-28" fmla="*/ 633637 h 63363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1545757" h="633637">
                    <a:moveTo>
                      <a:pt x="1545757" y="131773"/>
                    </a:moveTo>
                    <a:cubicBezTo>
                      <a:pt x="1088557" y="-126460"/>
                      <a:pt x="486195" y="-28335"/>
                      <a:pt x="0" y="633637"/>
                    </a:cubicBezTo>
                  </a:path>
                </a:pathLst>
              </a:custGeom>
              <a:noFill/>
              <a:ln w="9525" cmpd="sng">
                <a:solidFill>
                  <a:srgbClr val="FFC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 flipH="1">
                <a:off x="6398466" y="2822912"/>
                <a:ext cx="622548" cy="2965224"/>
              </a:xfrm>
              <a:custGeom>
                <a:avLst/>
                <a:gdLst>
                  <a:gd name="connsiteX0" fmla="*/ 0 w 533400"/>
                  <a:gd name="connsiteY0" fmla="*/ 0 h 2451100"/>
                  <a:gd name="connsiteX1" fmla="*/ 533400 w 533400"/>
                  <a:gd name="connsiteY1" fmla="*/ 2451100 h 2451100"/>
                  <a:gd name="connsiteX0-1" fmla="*/ 0 w 395194"/>
                  <a:gd name="connsiteY0-2" fmla="*/ 0 h 2016747"/>
                  <a:gd name="connsiteX1-3" fmla="*/ 395194 w 395194"/>
                  <a:gd name="connsiteY1-4" fmla="*/ 2016747 h 201674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95194" h="2016747">
                    <a:moveTo>
                      <a:pt x="0" y="0"/>
                    </a:moveTo>
                    <a:lnTo>
                      <a:pt x="395194" y="2016747"/>
                    </a:lnTo>
                  </a:path>
                </a:pathLst>
              </a:custGeom>
              <a:noFill/>
              <a:ln w="12700" cmpd="sng">
                <a:solidFill>
                  <a:srgbClr val="FFC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cxnSp>
        <p:nvCxnSpPr>
          <p:cNvPr id="23" name="直接连接符 22"/>
          <p:cNvCxnSpPr/>
          <p:nvPr userDrawn="1"/>
        </p:nvCxnSpPr>
        <p:spPr>
          <a:xfrm flipH="1">
            <a:off x="0" y="641350"/>
            <a:ext cx="9144000" cy="0"/>
          </a:xfrm>
          <a:prstGeom prst="line">
            <a:avLst/>
          </a:prstGeom>
          <a:ln>
            <a:solidFill>
              <a:schemeClr val="bg2">
                <a:lumMod val="25000"/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 userDrawn="1"/>
        </p:nvGrpSpPr>
        <p:grpSpPr>
          <a:xfrm>
            <a:off x="1" y="653531"/>
            <a:ext cx="8690058" cy="5068291"/>
            <a:chOff x="1" y="653531"/>
            <a:chExt cx="8690058" cy="5068291"/>
          </a:xfrm>
          <a:effectLst>
            <a:outerShdw blurRad="50800" dist="25400" algn="l" rotWithShape="0">
              <a:prstClr val="black">
                <a:alpha val="40000"/>
              </a:prstClr>
            </a:outerShdw>
          </a:effectLst>
        </p:grpSpPr>
        <p:sp>
          <p:nvSpPr>
            <p:cNvPr id="25" name="矩形 24"/>
            <p:cNvSpPr/>
            <p:nvPr/>
          </p:nvSpPr>
          <p:spPr>
            <a:xfrm>
              <a:off x="1" y="653531"/>
              <a:ext cx="8690058" cy="506829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47" t="11479" r="23104" b="176"/>
            <a:stretch>
              <a:fillRect/>
            </a:stretch>
          </p:blipFill>
          <p:spPr bwMode="auto">
            <a:xfrm>
              <a:off x="4125563" y="653531"/>
              <a:ext cx="4564495" cy="5068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7" name="Picture 3" descr="C:\Documents and Settings\Administrator\桌面\新建文件夹\DAimG_2011122913676709KR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64" b="5689"/>
          <a:stretch>
            <a:fillRect/>
          </a:stretch>
        </p:blipFill>
        <p:spPr bwMode="auto">
          <a:xfrm flipH="1">
            <a:off x="-134610" y="3996618"/>
            <a:ext cx="1508559" cy="1916664"/>
          </a:xfrm>
          <a:prstGeom prst="rect">
            <a:avLst/>
          </a:prstGeom>
          <a:noFill/>
          <a:scene3d>
            <a:camera prst="orthographicFront">
              <a:rot lat="0" lon="0" rev="2099996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32"/>
          <p:cNvSpPr txBox="1"/>
          <p:nvPr userDrawn="1"/>
        </p:nvSpPr>
        <p:spPr>
          <a:xfrm>
            <a:off x="7204192" y="48228"/>
            <a:ext cx="206017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2">
                    <a:lumMod val="50000"/>
                    <a:alpha val="1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方正超粗黑繁体" panose="02010601030101010101" pitchFamily="65" charset="-122"/>
                <a:ea typeface="方正超粗黑繁体" panose="02010601030101010101" pitchFamily="65" charset="-122"/>
              </a:rPr>
              <a:t>B</a:t>
            </a:r>
            <a:r>
              <a:rPr lang="en-US" altLang="zh-CN" sz="2400" dirty="0">
                <a:solidFill>
                  <a:schemeClr val="bg2">
                    <a:lumMod val="50000"/>
                    <a:alpha val="1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方正超粗黑繁体" panose="02010601030101010101" pitchFamily="65" charset="-122"/>
                <a:ea typeface="方正超粗黑繁体" panose="02010601030101010101" pitchFamily="65" charset="-122"/>
              </a:rPr>
              <a:t>USINESS</a:t>
            </a:r>
            <a:endParaRPr lang="zh-CN" altLang="en-US" sz="2400" dirty="0">
              <a:solidFill>
                <a:schemeClr val="bg2">
                  <a:lumMod val="50000"/>
                  <a:alpha val="10000"/>
                </a:schemeClr>
              </a:solidFill>
              <a:effectLst>
                <a:innerShdw blurRad="114300">
                  <a:prstClr val="black"/>
                </a:innerShdw>
              </a:effectLst>
              <a:latin typeface="方正超粗黑繁体" panose="02010601030101010101" pitchFamily="65" charset="-122"/>
              <a:ea typeface="方正超粗黑繁体" panose="02010601030101010101" pitchFamily="65" charset="-122"/>
            </a:endParaRPr>
          </a:p>
        </p:txBody>
      </p:sp>
      <p:sp>
        <p:nvSpPr>
          <p:cNvPr id="29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5395C-F72E-4773-973A-791381895BB3}" type="datetimeFigureOut">
              <a:rPr lang="zh-CN" altLang="en-US"/>
            </a:fld>
            <a:endParaRPr lang="zh-CN" altLang="en-US"/>
          </a:p>
        </p:txBody>
      </p:sp>
      <p:sp>
        <p:nvSpPr>
          <p:cNvPr id="30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6DFCD3E-9488-44DD-A9B9-81E9DD862DA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2E67C-254C-4809-AAB3-FBE79D3E193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34F4E-4EF0-4EFE-A2F2-7FBBDEED8F7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F53DD-5EED-420E-80D5-63B47DBBA6A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B9FB3-A8E5-4F2C-BA3F-9AED2812DD0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2FBE187-7466-42C4-9CD8-A991C3E92A2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C32D8BC-A92E-45EA-80E1-7B3B6DD66E2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82704" cy="5715000"/>
          </a:xfrm>
          <a:prstGeom prst="rect">
            <a:avLst/>
          </a:prstGeom>
          <a:gradFill flip="none" rotWithShape="1">
            <a:gsLst>
              <a:gs pos="60000">
                <a:schemeClr val="bg1">
                  <a:lumMod val="95000"/>
                </a:schemeClr>
              </a:gs>
              <a:gs pos="0">
                <a:schemeClr val="bg1">
                  <a:lumMod val="95000"/>
                </a:schemeClr>
              </a:gs>
              <a:gs pos="3100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6"/>
          <a:stretch>
            <a:fillRect/>
          </a:stretch>
        </p:blipFill>
        <p:spPr bwMode="auto">
          <a:xfrm>
            <a:off x="2581275" y="-6350"/>
            <a:ext cx="6602413" cy="573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C:\Documents and Settings\Administrator\桌面\新建文件夹\tai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3629025"/>
            <a:ext cx="1201738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2698220" y="-53410"/>
            <a:ext cx="7231363" cy="5935662"/>
            <a:chOff x="2698220" y="-53410"/>
            <a:chExt cx="7231363" cy="5935662"/>
          </a:xfrm>
          <a:effectLst>
            <a:outerShdw blurRad="50800" dist="190500" algn="l" rotWithShape="0">
              <a:prstClr val="black">
                <a:alpha val="82000"/>
              </a:prstClr>
            </a:outerShdw>
          </a:effectLst>
          <a:scene3d>
            <a:camera prst="orthographicFront">
              <a:rot lat="0" lon="1500000" rev="0"/>
            </a:camera>
            <a:lightRig rig="threePt" dir="t"/>
          </a:scene3d>
        </p:grpSpPr>
        <p:sp>
          <p:nvSpPr>
            <p:cNvPr id="8" name="任意多边形 7"/>
            <p:cNvSpPr/>
            <p:nvPr/>
          </p:nvSpPr>
          <p:spPr>
            <a:xfrm>
              <a:off x="3178039" y="1672827"/>
              <a:ext cx="3841209" cy="1147591"/>
            </a:xfrm>
            <a:custGeom>
              <a:avLst/>
              <a:gdLst>
                <a:gd name="connsiteX0" fmla="*/ 3390900 w 3390900"/>
                <a:gd name="connsiteY0" fmla="*/ 1206500 h 1206500"/>
                <a:gd name="connsiteX1" fmla="*/ 0 w 3390900"/>
                <a:gd name="connsiteY1" fmla="*/ 12700 h 1206500"/>
                <a:gd name="connsiteX2" fmla="*/ 25400 w 3390900"/>
                <a:gd name="connsiteY2" fmla="*/ 0 h 1206500"/>
                <a:gd name="connsiteX0-1" fmla="*/ 3390900 w 3390900"/>
                <a:gd name="connsiteY0-2" fmla="*/ 1765300 h 1765300"/>
                <a:gd name="connsiteX1-3" fmla="*/ 0 w 3390900"/>
                <a:gd name="connsiteY1-4" fmla="*/ 571500 h 1765300"/>
                <a:gd name="connsiteX2-5" fmla="*/ 635000 w 3390900"/>
                <a:gd name="connsiteY2-6" fmla="*/ 0 h 1765300"/>
                <a:gd name="connsiteX0-7" fmla="*/ 3390900 w 3390900"/>
                <a:gd name="connsiteY0-8" fmla="*/ 1193800 h 1193800"/>
                <a:gd name="connsiteX1-9" fmla="*/ 0 w 3390900"/>
                <a:gd name="connsiteY1-10" fmla="*/ 0 h 1193800"/>
                <a:gd name="connsiteX0-11" fmla="*/ 3390900 w 3390900"/>
                <a:gd name="connsiteY0-12" fmla="*/ 1389692 h 1389692"/>
                <a:gd name="connsiteX1-13" fmla="*/ 0 w 3390900"/>
                <a:gd name="connsiteY1-14" fmla="*/ 195892 h 1389692"/>
                <a:gd name="connsiteX0-15" fmla="*/ 3390900 w 3390900"/>
                <a:gd name="connsiteY0-16" fmla="*/ 1552412 h 1552412"/>
                <a:gd name="connsiteX1-17" fmla="*/ 0 w 3390900"/>
                <a:gd name="connsiteY1-18" fmla="*/ 358612 h 1552412"/>
                <a:gd name="connsiteX0-19" fmla="*/ 3352800 w 3352800"/>
                <a:gd name="connsiteY0-20" fmla="*/ 1514614 h 1514614"/>
                <a:gd name="connsiteX1-21" fmla="*/ 0 w 3352800"/>
                <a:gd name="connsiteY1-22" fmla="*/ 371614 h 1514614"/>
                <a:gd name="connsiteX0-23" fmla="*/ 3352800 w 3352800"/>
                <a:gd name="connsiteY0-24" fmla="*/ 1385810 h 1385810"/>
                <a:gd name="connsiteX1-25" fmla="*/ 0 w 3352800"/>
                <a:gd name="connsiteY1-26" fmla="*/ 242810 h 1385810"/>
                <a:gd name="connsiteX0-27" fmla="*/ 3352800 w 3352800"/>
                <a:gd name="connsiteY0-28" fmla="*/ 1303758 h 1303758"/>
                <a:gd name="connsiteX1-29" fmla="*/ 0 w 3352800"/>
                <a:gd name="connsiteY1-30" fmla="*/ 160758 h 1303758"/>
                <a:gd name="connsiteX0-31" fmla="*/ 3352800 w 3352800"/>
                <a:gd name="connsiteY0-32" fmla="*/ 1244885 h 1245383"/>
                <a:gd name="connsiteX1-33" fmla="*/ 0 w 3352800"/>
                <a:gd name="connsiteY1-34" fmla="*/ 101885 h 1245383"/>
                <a:gd name="connsiteX0-35" fmla="*/ 3352800 w 3352800"/>
                <a:gd name="connsiteY0-36" fmla="*/ 1145996 h 1146672"/>
                <a:gd name="connsiteX1-37" fmla="*/ 0 w 3352800"/>
                <a:gd name="connsiteY1-38" fmla="*/ 2996 h 1146672"/>
                <a:gd name="connsiteX0-39" fmla="*/ 3352800 w 3352800"/>
                <a:gd name="connsiteY0-40" fmla="*/ 1147591 h 1147591"/>
                <a:gd name="connsiteX1-41" fmla="*/ 0 w 3352800"/>
                <a:gd name="connsiteY1-42" fmla="*/ 4591 h 11475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3352800" h="1147591">
                  <a:moveTo>
                    <a:pt x="3352800" y="1147591"/>
                  </a:moveTo>
                  <a:cubicBezTo>
                    <a:pt x="2844800" y="724258"/>
                    <a:pt x="1092200" y="-67376"/>
                    <a:pt x="0" y="4591"/>
                  </a:cubicBezTo>
                </a:path>
              </a:pathLst>
            </a:custGeom>
            <a:noFill/>
            <a:ln w="9525" cmpd="sng">
              <a:gradFill flip="none" rotWithShape="1">
                <a:gsLst>
                  <a:gs pos="67000">
                    <a:srgbClr val="FFC000"/>
                  </a:gs>
                  <a:gs pos="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2698220" y="2730174"/>
              <a:ext cx="4332272" cy="369018"/>
            </a:xfrm>
            <a:custGeom>
              <a:avLst/>
              <a:gdLst>
                <a:gd name="connsiteX0" fmla="*/ 4356100 w 4356100"/>
                <a:gd name="connsiteY0" fmla="*/ 127000 h 127000"/>
                <a:gd name="connsiteX1" fmla="*/ 0 w 4356100"/>
                <a:gd name="connsiteY1" fmla="*/ 0 h 127000"/>
                <a:gd name="connsiteX0-1" fmla="*/ 4152900 w 4152900"/>
                <a:gd name="connsiteY0-2" fmla="*/ 25400 h 25400"/>
                <a:gd name="connsiteX1-3" fmla="*/ 0 w 4152900"/>
                <a:gd name="connsiteY1-4" fmla="*/ 0 h 25400"/>
                <a:gd name="connsiteX0-5" fmla="*/ 4152900 w 4152900"/>
                <a:gd name="connsiteY0-6" fmla="*/ 491116 h 491116"/>
                <a:gd name="connsiteX1-7" fmla="*/ 0 w 4152900"/>
                <a:gd name="connsiteY1-8" fmla="*/ 465716 h 491116"/>
                <a:gd name="connsiteX0-9" fmla="*/ 4152900 w 4152900"/>
                <a:gd name="connsiteY0-10" fmla="*/ 538750 h 538750"/>
                <a:gd name="connsiteX1-11" fmla="*/ 0 w 4152900"/>
                <a:gd name="connsiteY1-12" fmla="*/ 513350 h 538750"/>
                <a:gd name="connsiteX0-13" fmla="*/ 4152900 w 4152900"/>
                <a:gd name="connsiteY0-14" fmla="*/ 317041 h 317041"/>
                <a:gd name="connsiteX1-15" fmla="*/ 0 w 4152900"/>
                <a:gd name="connsiteY1-16" fmla="*/ 291641 h 317041"/>
                <a:gd name="connsiteX0-17" fmla="*/ 3781425 w 3781425"/>
                <a:gd name="connsiteY0-18" fmla="*/ 134610 h 465754"/>
                <a:gd name="connsiteX1-19" fmla="*/ 0 w 3781425"/>
                <a:gd name="connsiteY1-20" fmla="*/ 465754 h 465754"/>
                <a:gd name="connsiteX0-21" fmla="*/ 3781425 w 3781425"/>
                <a:gd name="connsiteY0-22" fmla="*/ 403327 h 734471"/>
                <a:gd name="connsiteX1-23" fmla="*/ 0 w 3781425"/>
                <a:gd name="connsiteY1-24" fmla="*/ 734471 h 734471"/>
                <a:gd name="connsiteX0-25" fmla="*/ 3781425 w 3781425"/>
                <a:gd name="connsiteY0-26" fmla="*/ 145175 h 476319"/>
                <a:gd name="connsiteX1-27" fmla="*/ 0 w 3781425"/>
                <a:gd name="connsiteY1-28" fmla="*/ 476319 h 47631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3781425" h="476319">
                  <a:moveTo>
                    <a:pt x="3781425" y="145175"/>
                  </a:moveTo>
                  <a:cubicBezTo>
                    <a:pt x="3603625" y="-66492"/>
                    <a:pt x="1466850" y="-114821"/>
                    <a:pt x="0" y="476319"/>
                  </a:cubicBezTo>
                </a:path>
              </a:pathLst>
            </a:custGeom>
            <a:noFill/>
            <a:ln w="9525" cmpd="sng">
              <a:gradFill>
                <a:gsLst>
                  <a:gs pos="96700">
                    <a:srgbClr val="FFFDF7">
                      <a:alpha val="28000"/>
                    </a:srgbClr>
                  </a:gs>
                  <a:gs pos="0">
                    <a:srgbClr val="FFC000">
                      <a:alpha val="51000"/>
                    </a:srgbClr>
                  </a:gs>
                </a:gsLst>
                <a:lin ang="5400000" scaled="0"/>
              </a:gra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5002582" y="2550558"/>
              <a:ext cx="1996992" cy="261292"/>
            </a:xfrm>
            <a:custGeom>
              <a:avLst/>
              <a:gdLst>
                <a:gd name="connsiteX0" fmla="*/ 1562100 w 1562100"/>
                <a:gd name="connsiteY0" fmla="*/ 0 h 406400"/>
                <a:gd name="connsiteX1" fmla="*/ 0 w 1562100"/>
                <a:gd name="connsiteY1" fmla="*/ 406400 h 406400"/>
                <a:gd name="connsiteX0-1" fmla="*/ 1562100 w 1562100"/>
                <a:gd name="connsiteY0-2" fmla="*/ 4788 h 411188"/>
                <a:gd name="connsiteX1-3" fmla="*/ 444500 w 1562100"/>
                <a:gd name="connsiteY1-4" fmla="*/ 30188 h 411188"/>
                <a:gd name="connsiteX2" fmla="*/ 0 w 1562100"/>
                <a:gd name="connsiteY2" fmla="*/ 411188 h 411188"/>
                <a:gd name="connsiteX0-5" fmla="*/ 1562100 w 1562100"/>
                <a:gd name="connsiteY0-6" fmla="*/ 0 h 406400"/>
                <a:gd name="connsiteX1-7" fmla="*/ 0 w 1562100"/>
                <a:gd name="connsiteY1-8" fmla="*/ 406400 h 406400"/>
                <a:gd name="connsiteX0-9" fmla="*/ 1562100 w 1562100"/>
                <a:gd name="connsiteY0-10" fmla="*/ 0 h 406400"/>
                <a:gd name="connsiteX1-11" fmla="*/ 0 w 1562100"/>
                <a:gd name="connsiteY1-12" fmla="*/ 406400 h 406400"/>
                <a:gd name="connsiteX0-13" fmla="*/ 1562100 w 1562100"/>
                <a:gd name="connsiteY0-14" fmla="*/ 127034 h 533434"/>
                <a:gd name="connsiteX1-15" fmla="*/ 0 w 1562100"/>
                <a:gd name="connsiteY1-16" fmla="*/ 533434 h 533434"/>
                <a:gd name="connsiteX0-17" fmla="*/ 1771650 w 1771650"/>
                <a:gd name="connsiteY0-18" fmla="*/ 742543 h 742545"/>
                <a:gd name="connsiteX1-19" fmla="*/ 0 w 1771650"/>
                <a:gd name="connsiteY1-20" fmla="*/ 171281 h 742545"/>
                <a:gd name="connsiteX0-21" fmla="*/ 1771650 w 1771650"/>
                <a:gd name="connsiteY0-22" fmla="*/ 578865 h 578864"/>
                <a:gd name="connsiteX1-23" fmla="*/ 0 w 1771650"/>
                <a:gd name="connsiteY1-24" fmla="*/ 7603 h 578864"/>
                <a:gd name="connsiteX0-25" fmla="*/ 1743075 w 1743075"/>
                <a:gd name="connsiteY0-26" fmla="*/ 705775 h 705775"/>
                <a:gd name="connsiteX1-27" fmla="*/ 0 w 1743075"/>
                <a:gd name="connsiteY1-28" fmla="*/ 5874 h 7057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1743075" h="705775">
                  <a:moveTo>
                    <a:pt x="1743075" y="705775"/>
                  </a:moveTo>
                  <a:cubicBezTo>
                    <a:pt x="1285875" y="447542"/>
                    <a:pt x="415925" y="-60191"/>
                    <a:pt x="0" y="5874"/>
                  </a:cubicBezTo>
                </a:path>
              </a:pathLst>
            </a:custGeom>
            <a:noFill/>
            <a:ln w="9525" cmpd="sng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7034128" y="-53410"/>
              <a:ext cx="1018502" cy="2882900"/>
            </a:xfrm>
            <a:custGeom>
              <a:avLst/>
              <a:gdLst>
                <a:gd name="connsiteX0" fmla="*/ 0 w 1612900"/>
                <a:gd name="connsiteY0" fmla="*/ 3086100 h 3086100"/>
                <a:gd name="connsiteX1" fmla="*/ 1612900 w 1612900"/>
                <a:gd name="connsiteY1" fmla="*/ 0 h 3086100"/>
                <a:gd name="connsiteX0-1" fmla="*/ 61627 w 1674527"/>
                <a:gd name="connsiteY0-2" fmla="*/ 3086100 h 3086100"/>
                <a:gd name="connsiteX1-3" fmla="*/ 1674527 w 1674527"/>
                <a:gd name="connsiteY1-4" fmla="*/ 0 h 3086100"/>
                <a:gd name="connsiteX0-5" fmla="*/ 75152 w 1688052"/>
                <a:gd name="connsiteY0-6" fmla="*/ 3086100 h 3086100"/>
                <a:gd name="connsiteX1-7" fmla="*/ 1688052 w 1688052"/>
                <a:gd name="connsiteY1-8" fmla="*/ 0 h 3086100"/>
                <a:gd name="connsiteX0-9" fmla="*/ 129268 w 1107168"/>
                <a:gd name="connsiteY0-10" fmla="*/ 3048000 h 3048000"/>
                <a:gd name="connsiteX1-11" fmla="*/ 1107168 w 1107168"/>
                <a:gd name="connsiteY1-12" fmla="*/ 0 h 3048000"/>
                <a:gd name="connsiteX0-13" fmla="*/ 88082 w 1065982"/>
                <a:gd name="connsiteY0-14" fmla="*/ 3048000 h 3048000"/>
                <a:gd name="connsiteX1-15" fmla="*/ 1065982 w 1065982"/>
                <a:gd name="connsiteY1-16" fmla="*/ 0 h 3048000"/>
                <a:gd name="connsiteX0-17" fmla="*/ 32938 w 1010838"/>
                <a:gd name="connsiteY0-18" fmla="*/ 3048000 h 3048000"/>
                <a:gd name="connsiteX1-19" fmla="*/ 1010838 w 1010838"/>
                <a:gd name="connsiteY1-20" fmla="*/ 0 h 3048000"/>
                <a:gd name="connsiteX0-21" fmla="*/ 38784 w 876984"/>
                <a:gd name="connsiteY0-22" fmla="*/ 2870200 h 2870200"/>
                <a:gd name="connsiteX1-23" fmla="*/ 876984 w 876984"/>
                <a:gd name="connsiteY1-24" fmla="*/ 0 h 2870200"/>
                <a:gd name="connsiteX0-25" fmla="*/ 34054 w 872254"/>
                <a:gd name="connsiteY0-26" fmla="*/ 2870200 h 2870200"/>
                <a:gd name="connsiteX1-27" fmla="*/ 872254 w 872254"/>
                <a:gd name="connsiteY1-28" fmla="*/ 0 h 2870200"/>
                <a:gd name="connsiteX0-29" fmla="*/ 32209 w 921209"/>
                <a:gd name="connsiteY0-30" fmla="*/ 2882900 h 2882900"/>
                <a:gd name="connsiteX1-31" fmla="*/ 921209 w 921209"/>
                <a:gd name="connsiteY1-32" fmla="*/ 0 h 2882900"/>
                <a:gd name="connsiteX0-33" fmla="*/ 0 w 889000"/>
                <a:gd name="connsiteY0-34" fmla="*/ 2882900 h 2882900"/>
                <a:gd name="connsiteX1-35" fmla="*/ 889000 w 889000"/>
                <a:gd name="connsiteY1-36" fmla="*/ 0 h 2882900"/>
                <a:gd name="connsiteX0-37" fmla="*/ 0 w 889000"/>
                <a:gd name="connsiteY0-38" fmla="*/ 2882900 h 2882900"/>
                <a:gd name="connsiteX1-39" fmla="*/ 889000 w 889000"/>
                <a:gd name="connsiteY1-40" fmla="*/ 0 h 2882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889000" h="2882900">
                  <a:moveTo>
                    <a:pt x="0" y="2882900"/>
                  </a:moveTo>
                  <a:cubicBezTo>
                    <a:pt x="93133" y="1113971"/>
                    <a:pt x="550938" y="459014"/>
                    <a:pt x="889000" y="0"/>
                  </a:cubicBezTo>
                </a:path>
              </a:pathLst>
            </a:custGeom>
            <a:noFill/>
            <a:ln w="9525" cmpd="sng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7027631" y="927626"/>
              <a:ext cx="2571198" cy="1943592"/>
            </a:xfrm>
            <a:custGeom>
              <a:avLst/>
              <a:gdLst>
                <a:gd name="connsiteX0" fmla="*/ 0 w 2209800"/>
                <a:gd name="connsiteY0" fmla="*/ 1727200 h 1727200"/>
                <a:gd name="connsiteX1" fmla="*/ 2209800 w 2209800"/>
                <a:gd name="connsiteY1" fmla="*/ 0 h 1727200"/>
                <a:gd name="connsiteX0-1" fmla="*/ 0 w 2209800"/>
                <a:gd name="connsiteY0-2" fmla="*/ 1727200 h 1727200"/>
                <a:gd name="connsiteX1-3" fmla="*/ 2209800 w 2209800"/>
                <a:gd name="connsiteY1-4" fmla="*/ 0 h 1727200"/>
                <a:gd name="connsiteX0-5" fmla="*/ 0 w 2209800"/>
                <a:gd name="connsiteY0-6" fmla="*/ 1727200 h 1727200"/>
                <a:gd name="connsiteX1-7" fmla="*/ 2209800 w 2209800"/>
                <a:gd name="connsiteY1-8" fmla="*/ 0 h 1727200"/>
                <a:gd name="connsiteX0-9" fmla="*/ 0 w 2383971"/>
                <a:gd name="connsiteY0-10" fmla="*/ 1901372 h 1901372"/>
                <a:gd name="connsiteX1-11" fmla="*/ 2383971 w 2383971"/>
                <a:gd name="connsiteY1-12" fmla="*/ 0 h 1901372"/>
                <a:gd name="connsiteX0-13" fmla="*/ 0 w 2383971"/>
                <a:gd name="connsiteY0-14" fmla="*/ 1901372 h 1901372"/>
                <a:gd name="connsiteX1-15" fmla="*/ 2383971 w 2383971"/>
                <a:gd name="connsiteY1-16" fmla="*/ 0 h 1901372"/>
                <a:gd name="connsiteX0-17" fmla="*/ 12725 w 2396696"/>
                <a:gd name="connsiteY0-18" fmla="*/ 1901372 h 1901372"/>
                <a:gd name="connsiteX1-19" fmla="*/ 2396696 w 2396696"/>
                <a:gd name="connsiteY1-20" fmla="*/ 0 h 1901372"/>
                <a:gd name="connsiteX0-21" fmla="*/ 13066 w 2397037"/>
                <a:gd name="connsiteY0-22" fmla="*/ 1901372 h 1901372"/>
                <a:gd name="connsiteX1-23" fmla="*/ 2397037 w 2397037"/>
                <a:gd name="connsiteY1-24" fmla="*/ 0 h 1901372"/>
                <a:gd name="connsiteX0-25" fmla="*/ 13981 w 2258252"/>
                <a:gd name="connsiteY0-26" fmla="*/ 2146246 h 2146246"/>
                <a:gd name="connsiteX1-27" fmla="*/ 2258252 w 2258252"/>
                <a:gd name="connsiteY1-28" fmla="*/ 0 h 2146246"/>
                <a:gd name="connsiteX0-29" fmla="*/ 14526 w 2258797"/>
                <a:gd name="connsiteY0-30" fmla="*/ 2155749 h 2155749"/>
                <a:gd name="connsiteX1-31" fmla="*/ 2258797 w 2258797"/>
                <a:gd name="connsiteY1-32" fmla="*/ 9503 h 2155749"/>
                <a:gd name="connsiteX0-33" fmla="*/ 0 w 2244271"/>
                <a:gd name="connsiteY0-34" fmla="*/ 2160936 h 2160936"/>
                <a:gd name="connsiteX1-35" fmla="*/ 2244271 w 2244271"/>
                <a:gd name="connsiteY1-36" fmla="*/ 14690 h 2160936"/>
                <a:gd name="connsiteX0-37" fmla="*/ 0 w 2244271"/>
                <a:gd name="connsiteY0-38" fmla="*/ 2204421 h 2204421"/>
                <a:gd name="connsiteX1-39" fmla="*/ 2244271 w 2244271"/>
                <a:gd name="connsiteY1-40" fmla="*/ 58175 h 22044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2244271" h="2204421">
                  <a:moveTo>
                    <a:pt x="0" y="2204421"/>
                  </a:moveTo>
                  <a:cubicBezTo>
                    <a:pt x="379186" y="878673"/>
                    <a:pt x="954314" y="-275653"/>
                    <a:pt x="2244271" y="58175"/>
                  </a:cubicBezTo>
                </a:path>
              </a:pathLst>
            </a:custGeom>
            <a:noFill/>
            <a:ln w="9525" cmpd="sng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7045042" y="2847403"/>
              <a:ext cx="611101" cy="2451100"/>
            </a:xfrm>
            <a:custGeom>
              <a:avLst/>
              <a:gdLst>
                <a:gd name="connsiteX0" fmla="*/ 0 w 533400"/>
                <a:gd name="connsiteY0" fmla="*/ 0 h 2451100"/>
                <a:gd name="connsiteX1" fmla="*/ 533400 w 533400"/>
                <a:gd name="connsiteY1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 h="2451100">
                  <a:moveTo>
                    <a:pt x="0" y="0"/>
                  </a:moveTo>
                  <a:lnTo>
                    <a:pt x="533400" y="2451100"/>
                  </a:lnTo>
                </a:path>
              </a:pathLst>
            </a:custGeom>
            <a:noFill/>
            <a:ln w="9525" cmpd="sng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7048679" y="2858518"/>
              <a:ext cx="1585954" cy="2882900"/>
            </a:xfrm>
            <a:custGeom>
              <a:avLst/>
              <a:gdLst>
                <a:gd name="connsiteX0" fmla="*/ 0 w 1384300"/>
                <a:gd name="connsiteY0" fmla="*/ 0 h 2882900"/>
                <a:gd name="connsiteX1" fmla="*/ 1384300 w 1384300"/>
                <a:gd name="connsiteY1" fmla="*/ 2882900 h 288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4300" h="2882900">
                  <a:moveTo>
                    <a:pt x="0" y="0"/>
                  </a:moveTo>
                  <a:lnTo>
                    <a:pt x="1384300" y="2882900"/>
                  </a:lnTo>
                </a:path>
              </a:pathLst>
            </a:custGeom>
            <a:noFill/>
            <a:ln w="9525" cmpd="sng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041403" y="1993458"/>
              <a:ext cx="2880906" cy="863600"/>
            </a:xfrm>
            <a:custGeom>
              <a:avLst/>
              <a:gdLst>
                <a:gd name="connsiteX0" fmla="*/ 0 w 2514600"/>
                <a:gd name="connsiteY0" fmla="*/ 863600 h 863600"/>
                <a:gd name="connsiteX1" fmla="*/ 2514600 w 2514600"/>
                <a:gd name="connsiteY1" fmla="*/ 0 h 863600"/>
                <a:gd name="connsiteX0-1" fmla="*/ 0 w 2514600"/>
                <a:gd name="connsiteY0-2" fmla="*/ 863600 h 863600"/>
                <a:gd name="connsiteX1-3" fmla="*/ 2514600 w 2514600"/>
                <a:gd name="connsiteY1-4" fmla="*/ 0 h 863600"/>
                <a:gd name="connsiteX0-5" fmla="*/ 0 w 2514600"/>
                <a:gd name="connsiteY0-6" fmla="*/ 863600 h 863600"/>
                <a:gd name="connsiteX1-7" fmla="*/ 2514600 w 2514600"/>
                <a:gd name="connsiteY1-8" fmla="*/ 0 h 863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2514600" h="863600">
                  <a:moveTo>
                    <a:pt x="0" y="863600"/>
                  </a:moveTo>
                  <a:cubicBezTo>
                    <a:pt x="272143" y="154819"/>
                    <a:pt x="1690914" y="84667"/>
                    <a:pt x="2514600" y="0"/>
                  </a:cubicBezTo>
                </a:path>
              </a:pathLst>
            </a:custGeom>
            <a:noFill/>
            <a:ln w="9525" cmpd="sng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3533027" y="2847531"/>
              <a:ext cx="3521108" cy="2795459"/>
            </a:xfrm>
            <a:custGeom>
              <a:avLst/>
              <a:gdLst>
                <a:gd name="connsiteX0" fmla="*/ 4076700 w 4076700"/>
                <a:gd name="connsiteY0" fmla="*/ 0 h 2476500"/>
                <a:gd name="connsiteX1" fmla="*/ 0 w 4076700"/>
                <a:gd name="connsiteY1" fmla="*/ 2476500 h 2476500"/>
                <a:gd name="connsiteX0-1" fmla="*/ 3073400 w 3073400"/>
                <a:gd name="connsiteY0-2" fmla="*/ 0 h 2794000"/>
                <a:gd name="connsiteX1-3" fmla="*/ 0 w 3073400"/>
                <a:gd name="connsiteY1-4" fmla="*/ 2794000 h 2794000"/>
                <a:gd name="connsiteX0-5" fmla="*/ 3073400 w 3073400"/>
                <a:gd name="connsiteY0-6" fmla="*/ 0 h 2794000"/>
                <a:gd name="connsiteX1-7" fmla="*/ 0 w 3073400"/>
                <a:gd name="connsiteY1-8" fmla="*/ 2794000 h 2794000"/>
                <a:gd name="connsiteX0-9" fmla="*/ 3073400 w 3073400"/>
                <a:gd name="connsiteY0-10" fmla="*/ 1459 h 2795459"/>
                <a:gd name="connsiteX1-11" fmla="*/ 0 w 3073400"/>
                <a:gd name="connsiteY1-12" fmla="*/ 2795459 h 27954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3073400" h="2795459">
                  <a:moveTo>
                    <a:pt x="3073400" y="1459"/>
                  </a:moveTo>
                  <a:cubicBezTo>
                    <a:pt x="2264833" y="-45108"/>
                    <a:pt x="579967" y="1025926"/>
                    <a:pt x="0" y="2795459"/>
                  </a:cubicBezTo>
                </a:path>
              </a:pathLst>
            </a:custGeom>
            <a:noFill/>
            <a:ln w="9525" cmpd="sng">
              <a:gradFill>
                <a:gsLst>
                  <a:gs pos="0">
                    <a:srgbClr val="FFC000"/>
                  </a:gs>
                  <a:gs pos="100000">
                    <a:schemeClr val="bg1">
                      <a:alpha val="20000"/>
                    </a:schemeClr>
                  </a:gs>
                </a:gsLst>
                <a:lin ang="5400000" scaled="0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2768597" y="2246622"/>
              <a:ext cx="4267360" cy="607136"/>
            </a:xfrm>
            <a:custGeom>
              <a:avLst/>
              <a:gdLst>
                <a:gd name="connsiteX0" fmla="*/ 3517900 w 3517900"/>
                <a:gd name="connsiteY0" fmla="*/ 304800 h 304800"/>
                <a:gd name="connsiteX1" fmla="*/ 0 w 3517900"/>
                <a:gd name="connsiteY1" fmla="*/ 0 h 304800"/>
                <a:gd name="connsiteX0-1" fmla="*/ 3924300 w 3924300"/>
                <a:gd name="connsiteY0-2" fmla="*/ 342900 h 342900"/>
                <a:gd name="connsiteX1-3" fmla="*/ 0 w 3924300"/>
                <a:gd name="connsiteY1-4" fmla="*/ 0 h 342900"/>
                <a:gd name="connsiteX0-5" fmla="*/ 3924300 w 3924300"/>
                <a:gd name="connsiteY0-6" fmla="*/ 595688 h 595688"/>
                <a:gd name="connsiteX1-7" fmla="*/ 0 w 3924300"/>
                <a:gd name="connsiteY1-8" fmla="*/ 252788 h 595688"/>
                <a:gd name="connsiteX0-9" fmla="*/ 3924300 w 3924300"/>
                <a:gd name="connsiteY0-10" fmla="*/ 654822 h 654822"/>
                <a:gd name="connsiteX1-11" fmla="*/ 0 w 3924300"/>
                <a:gd name="connsiteY1-12" fmla="*/ 311922 h 654822"/>
                <a:gd name="connsiteX0-13" fmla="*/ 3724766 w 3724766"/>
                <a:gd name="connsiteY0-14" fmla="*/ 698125 h 698125"/>
                <a:gd name="connsiteX1-15" fmla="*/ 0 w 3724766"/>
                <a:gd name="connsiteY1-16" fmla="*/ 298075 h 698125"/>
                <a:gd name="connsiteX0-17" fmla="*/ 3724766 w 3724766"/>
                <a:gd name="connsiteY0-18" fmla="*/ 706568 h 706568"/>
                <a:gd name="connsiteX1-19" fmla="*/ 0 w 3724766"/>
                <a:gd name="connsiteY1-20" fmla="*/ 306518 h 7065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3724766" h="706568">
                  <a:moveTo>
                    <a:pt x="3724766" y="706568"/>
                  </a:moveTo>
                  <a:cubicBezTo>
                    <a:pt x="3508866" y="274768"/>
                    <a:pt x="1358112" y="-398332"/>
                    <a:pt x="0" y="306518"/>
                  </a:cubicBezTo>
                </a:path>
              </a:pathLst>
            </a:custGeom>
            <a:noFill/>
            <a:ln w="9525" cmpd="sng">
              <a:gradFill flip="none" rotWithShape="1">
                <a:gsLst>
                  <a:gs pos="38000">
                    <a:srgbClr val="FFC000"/>
                  </a:gs>
                  <a:gs pos="15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5230261" y="2845496"/>
              <a:ext cx="1794607" cy="2348959"/>
            </a:xfrm>
            <a:custGeom>
              <a:avLst/>
              <a:gdLst>
                <a:gd name="connsiteX0" fmla="*/ 2120900 w 2120900"/>
                <a:gd name="connsiteY0" fmla="*/ 0 h 3492500"/>
                <a:gd name="connsiteX1" fmla="*/ 0 w 2120900"/>
                <a:gd name="connsiteY1" fmla="*/ 3492500 h 3492500"/>
                <a:gd name="connsiteX0-1" fmla="*/ 2120900 w 2120900"/>
                <a:gd name="connsiteY0-2" fmla="*/ 0 h 3492500"/>
                <a:gd name="connsiteX1-3" fmla="*/ 0 w 2120900"/>
                <a:gd name="connsiteY1-4" fmla="*/ 3492500 h 3492500"/>
                <a:gd name="connsiteX0-5" fmla="*/ 1663700 w 1663700"/>
                <a:gd name="connsiteY0-6" fmla="*/ 0 h 3136900"/>
                <a:gd name="connsiteX1-7" fmla="*/ 0 w 1663700"/>
                <a:gd name="connsiteY1-8" fmla="*/ 3136900 h 3136900"/>
                <a:gd name="connsiteX0-9" fmla="*/ 1663700 w 1663700"/>
                <a:gd name="connsiteY0-10" fmla="*/ 0 h 3136900"/>
                <a:gd name="connsiteX1-11" fmla="*/ 0 w 1663700"/>
                <a:gd name="connsiteY1-12" fmla="*/ 3136900 h 3136900"/>
                <a:gd name="connsiteX0-13" fmla="*/ 1663700 w 1663700"/>
                <a:gd name="connsiteY0-14" fmla="*/ 0 h 3136900"/>
                <a:gd name="connsiteX1-15" fmla="*/ 0 w 1663700"/>
                <a:gd name="connsiteY1-16" fmla="*/ 3136900 h 3136900"/>
                <a:gd name="connsiteX0-17" fmla="*/ 1663700 w 1663700"/>
                <a:gd name="connsiteY0-18" fmla="*/ 0 h 3136900"/>
                <a:gd name="connsiteX1-19" fmla="*/ 0 w 1663700"/>
                <a:gd name="connsiteY1-20" fmla="*/ 3136900 h 3136900"/>
                <a:gd name="connsiteX0-21" fmla="*/ 1566423 w 1566423"/>
                <a:gd name="connsiteY0-22" fmla="*/ 0 h 2348959"/>
                <a:gd name="connsiteX1-23" fmla="*/ 0 w 1566423"/>
                <a:gd name="connsiteY1-24" fmla="*/ 2348959 h 2348959"/>
                <a:gd name="connsiteX0-25" fmla="*/ 1566423 w 1566423"/>
                <a:gd name="connsiteY0-26" fmla="*/ 0 h 2348959"/>
                <a:gd name="connsiteX1-27" fmla="*/ 0 w 1566423"/>
                <a:gd name="connsiteY1-28" fmla="*/ 2348959 h 23489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1566423" h="2348959">
                  <a:moveTo>
                    <a:pt x="1566423" y="0"/>
                  </a:moveTo>
                  <a:cubicBezTo>
                    <a:pt x="1011856" y="376767"/>
                    <a:pt x="429999" y="1062115"/>
                    <a:pt x="0" y="2348959"/>
                  </a:cubicBezTo>
                </a:path>
              </a:pathLst>
            </a:custGeom>
            <a:noFill/>
            <a:ln w="9525" cmpd="sng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6653430" y="35491"/>
              <a:ext cx="375243" cy="2794000"/>
            </a:xfrm>
            <a:custGeom>
              <a:avLst/>
              <a:gdLst>
                <a:gd name="connsiteX0" fmla="*/ 292100 w 292100"/>
                <a:gd name="connsiteY0" fmla="*/ 3263900 h 3263900"/>
                <a:gd name="connsiteX1" fmla="*/ 0 w 292100"/>
                <a:gd name="connsiteY1" fmla="*/ 0 h 3263900"/>
                <a:gd name="connsiteX0-1" fmla="*/ 461702 w 461702"/>
                <a:gd name="connsiteY0-2" fmla="*/ 3263900 h 3263900"/>
                <a:gd name="connsiteX1-3" fmla="*/ 169602 w 461702"/>
                <a:gd name="connsiteY1-4" fmla="*/ 0 h 3263900"/>
                <a:gd name="connsiteX0-5" fmla="*/ 682533 w 682533"/>
                <a:gd name="connsiteY0-6" fmla="*/ 3263900 h 3263900"/>
                <a:gd name="connsiteX1-7" fmla="*/ 390433 w 682533"/>
                <a:gd name="connsiteY1-8" fmla="*/ 0 h 3263900"/>
                <a:gd name="connsiteX0-9" fmla="*/ 692597 w 692597"/>
                <a:gd name="connsiteY0-10" fmla="*/ 3263900 h 3263900"/>
                <a:gd name="connsiteX1-11" fmla="*/ 400497 w 692597"/>
                <a:gd name="connsiteY1-12" fmla="*/ 0 h 3263900"/>
                <a:gd name="connsiteX0-13" fmla="*/ 1024501 w 1024501"/>
                <a:gd name="connsiteY0-14" fmla="*/ 3403600 h 3403600"/>
                <a:gd name="connsiteX1-15" fmla="*/ 237101 w 1024501"/>
                <a:gd name="connsiteY1-16" fmla="*/ 0 h 3403600"/>
                <a:gd name="connsiteX0-17" fmla="*/ 787400 w 787400"/>
                <a:gd name="connsiteY0-18" fmla="*/ 3403600 h 3403600"/>
                <a:gd name="connsiteX1-19" fmla="*/ 0 w 787400"/>
                <a:gd name="connsiteY1-20" fmla="*/ 0 h 3403600"/>
                <a:gd name="connsiteX0-21" fmla="*/ 787400 w 787400"/>
                <a:gd name="connsiteY0-22" fmla="*/ 3403600 h 3403600"/>
                <a:gd name="connsiteX1-23" fmla="*/ 0 w 787400"/>
                <a:gd name="connsiteY1-24" fmla="*/ 0 h 3403600"/>
                <a:gd name="connsiteX0-25" fmla="*/ 800100 w 800100"/>
                <a:gd name="connsiteY0-26" fmla="*/ 2921000 h 2921000"/>
                <a:gd name="connsiteX1-27" fmla="*/ 0 w 800100"/>
                <a:gd name="connsiteY1-28" fmla="*/ 0 h 2921000"/>
                <a:gd name="connsiteX0-29" fmla="*/ 800100 w 800100"/>
                <a:gd name="connsiteY0-30" fmla="*/ 2921000 h 2921000"/>
                <a:gd name="connsiteX1-31" fmla="*/ 0 w 800100"/>
                <a:gd name="connsiteY1-32" fmla="*/ 0 h 2921000"/>
                <a:gd name="connsiteX0-33" fmla="*/ 787400 w 787400"/>
                <a:gd name="connsiteY0-34" fmla="*/ 2844800 h 2844800"/>
                <a:gd name="connsiteX1-35" fmla="*/ 0 w 787400"/>
                <a:gd name="connsiteY1-36" fmla="*/ 0 h 2844800"/>
                <a:gd name="connsiteX0-37" fmla="*/ 787400 w 787400"/>
                <a:gd name="connsiteY0-38" fmla="*/ 2844800 h 2844800"/>
                <a:gd name="connsiteX1-39" fmla="*/ 0 w 787400"/>
                <a:gd name="connsiteY1-40" fmla="*/ 0 h 2844800"/>
                <a:gd name="connsiteX0-41" fmla="*/ 386874 w 529592"/>
                <a:gd name="connsiteY0-42" fmla="*/ 2832100 h 2832100"/>
                <a:gd name="connsiteX1-43" fmla="*/ 526574 w 529592"/>
                <a:gd name="connsiteY1-44" fmla="*/ 0 h 2832100"/>
                <a:gd name="connsiteX0-45" fmla="*/ 489966 w 629666"/>
                <a:gd name="connsiteY0-46" fmla="*/ 2832100 h 2832100"/>
                <a:gd name="connsiteX1-47" fmla="*/ 629666 w 629666"/>
                <a:gd name="connsiteY1-48" fmla="*/ 0 h 2832100"/>
                <a:gd name="connsiteX0-49" fmla="*/ 386874 w 529592"/>
                <a:gd name="connsiteY0-50" fmla="*/ 2832100 h 2832100"/>
                <a:gd name="connsiteX1-51" fmla="*/ 526574 w 529592"/>
                <a:gd name="connsiteY1-52" fmla="*/ 0 h 2832100"/>
                <a:gd name="connsiteX0-53" fmla="*/ 220377 w 364457"/>
                <a:gd name="connsiteY0-54" fmla="*/ 2832100 h 2832100"/>
                <a:gd name="connsiteX1-55" fmla="*/ 360077 w 364457"/>
                <a:gd name="connsiteY1-56" fmla="*/ 0 h 2832100"/>
                <a:gd name="connsiteX0-57" fmla="*/ 327531 w 327531"/>
                <a:gd name="connsiteY0-58" fmla="*/ 2794000 h 2794000"/>
                <a:gd name="connsiteX1-59" fmla="*/ 73531 w 327531"/>
                <a:gd name="connsiteY1-60" fmla="*/ 0 h 2794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327531" h="2794000">
                  <a:moveTo>
                    <a:pt x="327531" y="2794000"/>
                  </a:moveTo>
                  <a:cubicBezTo>
                    <a:pt x="-266950" y="983947"/>
                    <a:pt x="143683" y="3024"/>
                    <a:pt x="73531" y="0"/>
                  </a:cubicBezTo>
                </a:path>
              </a:pathLst>
            </a:custGeom>
            <a:noFill/>
            <a:ln w="9525" cmpd="sng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3167459" y="2790906"/>
              <a:ext cx="3870309" cy="855011"/>
            </a:xfrm>
            <a:custGeom>
              <a:avLst/>
              <a:gdLst>
                <a:gd name="connsiteX0" fmla="*/ 4648200 w 4648200"/>
                <a:gd name="connsiteY0" fmla="*/ 0 h 2425700"/>
                <a:gd name="connsiteX1" fmla="*/ 0 w 4648200"/>
                <a:gd name="connsiteY1" fmla="*/ 2425700 h 2425700"/>
                <a:gd name="connsiteX0-1" fmla="*/ 4648200 w 4648200"/>
                <a:gd name="connsiteY0-2" fmla="*/ 394 h 2426094"/>
                <a:gd name="connsiteX1-3" fmla="*/ 0 w 4648200"/>
                <a:gd name="connsiteY1-4" fmla="*/ 2426094 h 2426094"/>
                <a:gd name="connsiteX0-5" fmla="*/ 3365500 w 3365500"/>
                <a:gd name="connsiteY0-6" fmla="*/ 554 h 1943654"/>
                <a:gd name="connsiteX1-7" fmla="*/ 0 w 3365500"/>
                <a:gd name="connsiteY1-8" fmla="*/ 1943654 h 1943654"/>
                <a:gd name="connsiteX0-9" fmla="*/ 3365500 w 3365500"/>
                <a:gd name="connsiteY0-10" fmla="*/ 4053 h 1947153"/>
                <a:gd name="connsiteX1-11" fmla="*/ 0 w 3365500"/>
                <a:gd name="connsiteY1-12" fmla="*/ 1947153 h 1947153"/>
                <a:gd name="connsiteX0-13" fmla="*/ 3365500 w 3365500"/>
                <a:gd name="connsiteY0-14" fmla="*/ 168804 h 2111904"/>
                <a:gd name="connsiteX1-15" fmla="*/ 0 w 3365500"/>
                <a:gd name="connsiteY1-16" fmla="*/ 2111904 h 2111904"/>
                <a:gd name="connsiteX0-17" fmla="*/ 3340100 w 3340100"/>
                <a:gd name="connsiteY0-18" fmla="*/ 277204 h 1661504"/>
                <a:gd name="connsiteX1-19" fmla="*/ 0 w 3340100"/>
                <a:gd name="connsiteY1-20" fmla="*/ 1661504 h 1661504"/>
                <a:gd name="connsiteX0-21" fmla="*/ 3378200 w 3378200"/>
                <a:gd name="connsiteY0-22" fmla="*/ 312686 h 1696986"/>
                <a:gd name="connsiteX1-23" fmla="*/ 0 w 3378200"/>
                <a:gd name="connsiteY1-24" fmla="*/ 1112787 h 1696986"/>
                <a:gd name="connsiteX2" fmla="*/ 38100 w 3378200"/>
                <a:gd name="connsiteY2" fmla="*/ 1696986 h 1696986"/>
                <a:gd name="connsiteX0-25" fmla="*/ 3378200 w 3378200"/>
                <a:gd name="connsiteY0-26" fmla="*/ 0 h 1384300"/>
                <a:gd name="connsiteX1-27" fmla="*/ 0 w 3378200"/>
                <a:gd name="connsiteY1-28" fmla="*/ 800101 h 1384300"/>
                <a:gd name="connsiteX2-29" fmla="*/ 38100 w 3378200"/>
                <a:gd name="connsiteY2-30" fmla="*/ 1384300 h 1384300"/>
                <a:gd name="connsiteX0-31" fmla="*/ 3378200 w 3378200"/>
                <a:gd name="connsiteY0-32" fmla="*/ 0 h 800101"/>
                <a:gd name="connsiteX1-33" fmla="*/ 0 w 3378200"/>
                <a:gd name="connsiteY1-34" fmla="*/ 800101 h 800101"/>
                <a:gd name="connsiteX0-35" fmla="*/ 3378200 w 3378200"/>
                <a:gd name="connsiteY0-36" fmla="*/ 0 h 800101"/>
                <a:gd name="connsiteX1-37" fmla="*/ 0 w 3378200"/>
                <a:gd name="connsiteY1-38" fmla="*/ 800101 h 800101"/>
                <a:gd name="connsiteX0-39" fmla="*/ 3378200 w 3378200"/>
                <a:gd name="connsiteY0-40" fmla="*/ 256168 h 1056269"/>
                <a:gd name="connsiteX1-41" fmla="*/ 0 w 3378200"/>
                <a:gd name="connsiteY1-42" fmla="*/ 1056269 h 1056269"/>
                <a:gd name="connsiteX0-43" fmla="*/ 3378200 w 3378200"/>
                <a:gd name="connsiteY0-44" fmla="*/ 273357 h 1073458"/>
                <a:gd name="connsiteX1-45" fmla="*/ 0 w 3378200"/>
                <a:gd name="connsiteY1-46" fmla="*/ 1073458 h 1073458"/>
                <a:gd name="connsiteX0-47" fmla="*/ 3378200 w 3378200"/>
                <a:gd name="connsiteY0-48" fmla="*/ 159264 h 959365"/>
                <a:gd name="connsiteX1-49" fmla="*/ 0 w 3378200"/>
                <a:gd name="connsiteY1-50" fmla="*/ 959365 h 959365"/>
                <a:gd name="connsiteX0-51" fmla="*/ 3378200 w 3378200"/>
                <a:gd name="connsiteY0-52" fmla="*/ 54910 h 855011"/>
                <a:gd name="connsiteX1-53" fmla="*/ 0 w 3378200"/>
                <a:gd name="connsiteY1-54" fmla="*/ 855011 h 85501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3378200" h="855011">
                  <a:moveTo>
                    <a:pt x="3378200" y="54910"/>
                  </a:moveTo>
                  <a:cubicBezTo>
                    <a:pt x="2800350" y="-186390"/>
                    <a:pt x="487363" y="420036"/>
                    <a:pt x="0" y="855011"/>
                  </a:cubicBezTo>
                </a:path>
              </a:pathLst>
            </a:custGeom>
            <a:noFill/>
            <a:ln w="9525" cmpd="sng">
              <a:gradFill>
                <a:gsLst>
                  <a:gs pos="0">
                    <a:srgbClr val="FFC000"/>
                  </a:gs>
                  <a:gs pos="100000">
                    <a:schemeClr val="bg1">
                      <a:alpha val="16000"/>
                    </a:schemeClr>
                  </a:gs>
                </a:gsLst>
                <a:lin ang="5400000" scaled="0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7055375" y="2773110"/>
              <a:ext cx="2124554" cy="290431"/>
            </a:xfrm>
            <a:custGeom>
              <a:avLst/>
              <a:gdLst>
                <a:gd name="connsiteX0" fmla="*/ 0 w 1778000"/>
                <a:gd name="connsiteY0" fmla="*/ 0 h 228600"/>
                <a:gd name="connsiteX1" fmla="*/ 1778000 w 1778000"/>
                <a:gd name="connsiteY1" fmla="*/ 228600 h 228600"/>
                <a:gd name="connsiteX0-1" fmla="*/ 0 w 1778000"/>
                <a:gd name="connsiteY0-2" fmla="*/ 120433 h 349033"/>
                <a:gd name="connsiteX1-3" fmla="*/ 1778000 w 1778000"/>
                <a:gd name="connsiteY1-4" fmla="*/ 349033 h 349033"/>
                <a:gd name="connsiteX0-5" fmla="*/ 0 w 1778000"/>
                <a:gd name="connsiteY0-6" fmla="*/ 136531 h 365131"/>
                <a:gd name="connsiteX1-7" fmla="*/ 1778000 w 1778000"/>
                <a:gd name="connsiteY1-8" fmla="*/ 365131 h 365131"/>
                <a:gd name="connsiteX0-9" fmla="*/ 0 w 1778000"/>
                <a:gd name="connsiteY0-10" fmla="*/ 159070 h 387670"/>
                <a:gd name="connsiteX1-11" fmla="*/ 1778000 w 1778000"/>
                <a:gd name="connsiteY1-12" fmla="*/ 387670 h 387670"/>
                <a:gd name="connsiteX0-13" fmla="*/ 0 w 1854417"/>
                <a:gd name="connsiteY0-14" fmla="*/ 130970 h 491181"/>
                <a:gd name="connsiteX1-15" fmla="*/ 1854417 w 1854417"/>
                <a:gd name="connsiteY1-16" fmla="*/ 491181 h 4911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1854417" h="491181">
                  <a:moveTo>
                    <a:pt x="0" y="130970"/>
                  </a:moveTo>
                  <a:cubicBezTo>
                    <a:pt x="737810" y="-213744"/>
                    <a:pt x="1458058" y="198219"/>
                    <a:pt x="1854417" y="491181"/>
                  </a:cubicBezTo>
                </a:path>
              </a:pathLst>
            </a:custGeom>
            <a:noFill/>
            <a:ln w="12700" cmpd="sng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7034126" y="2630316"/>
              <a:ext cx="2895457" cy="396077"/>
            </a:xfrm>
            <a:custGeom>
              <a:avLst/>
              <a:gdLst>
                <a:gd name="connsiteX0" fmla="*/ 0 w 2527300"/>
                <a:gd name="connsiteY0" fmla="*/ 0 h 177800"/>
                <a:gd name="connsiteX1" fmla="*/ 2527300 w 2527300"/>
                <a:gd name="connsiteY1" fmla="*/ 177800 h 177800"/>
                <a:gd name="connsiteX0-1" fmla="*/ 0 w 2527300"/>
                <a:gd name="connsiteY0-2" fmla="*/ 190410 h 368210"/>
                <a:gd name="connsiteX1-3" fmla="*/ 2527300 w 2527300"/>
                <a:gd name="connsiteY1-4" fmla="*/ 368210 h 368210"/>
                <a:gd name="connsiteX0-5" fmla="*/ 0 w 2527300"/>
                <a:gd name="connsiteY0-6" fmla="*/ 218277 h 396077"/>
                <a:gd name="connsiteX1-7" fmla="*/ 2527300 w 2527300"/>
                <a:gd name="connsiteY1-8" fmla="*/ 396077 h 39607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2527300" h="396077">
                  <a:moveTo>
                    <a:pt x="0" y="218277"/>
                  </a:moveTo>
                  <a:cubicBezTo>
                    <a:pt x="610205" y="-273999"/>
                    <a:pt x="2178353" y="191667"/>
                    <a:pt x="2527300" y="396077"/>
                  </a:cubicBezTo>
                </a:path>
              </a:pathLst>
            </a:custGeom>
            <a:noFill/>
            <a:ln w="9525" cmpd="sng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7031789" y="2834252"/>
              <a:ext cx="131202" cy="3048000"/>
            </a:xfrm>
            <a:custGeom>
              <a:avLst/>
              <a:gdLst>
                <a:gd name="connsiteX0" fmla="*/ 0 w 203200"/>
                <a:gd name="connsiteY0" fmla="*/ 0 h 4368800"/>
                <a:gd name="connsiteX1" fmla="*/ 203200 w 203200"/>
                <a:gd name="connsiteY1" fmla="*/ 4368800 h 4368800"/>
                <a:gd name="connsiteX0-1" fmla="*/ 0 w 114519"/>
                <a:gd name="connsiteY0-2" fmla="*/ 0 h 3048000"/>
                <a:gd name="connsiteX1-3" fmla="*/ 114519 w 114519"/>
                <a:gd name="connsiteY1-4" fmla="*/ 3048000 h 304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114519" h="3048000">
                  <a:moveTo>
                    <a:pt x="0" y="0"/>
                  </a:moveTo>
                  <a:lnTo>
                    <a:pt x="114519" y="3048000"/>
                  </a:lnTo>
                </a:path>
              </a:pathLst>
            </a:custGeom>
            <a:noFill/>
            <a:ln w="12700" cmpd="sng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 rot="19600556">
              <a:off x="5230581" y="3298844"/>
              <a:ext cx="2044132" cy="384971"/>
            </a:xfrm>
            <a:custGeom>
              <a:avLst/>
              <a:gdLst>
                <a:gd name="connsiteX0" fmla="*/ 1562100 w 1562100"/>
                <a:gd name="connsiteY0" fmla="*/ 0 h 406400"/>
                <a:gd name="connsiteX1" fmla="*/ 0 w 1562100"/>
                <a:gd name="connsiteY1" fmla="*/ 406400 h 406400"/>
                <a:gd name="connsiteX0-1" fmla="*/ 1562100 w 1562100"/>
                <a:gd name="connsiteY0-2" fmla="*/ 4788 h 411188"/>
                <a:gd name="connsiteX1-3" fmla="*/ 444500 w 1562100"/>
                <a:gd name="connsiteY1-4" fmla="*/ 30188 h 411188"/>
                <a:gd name="connsiteX2" fmla="*/ 0 w 1562100"/>
                <a:gd name="connsiteY2" fmla="*/ 411188 h 411188"/>
                <a:gd name="connsiteX0-5" fmla="*/ 1562100 w 1562100"/>
                <a:gd name="connsiteY0-6" fmla="*/ 0 h 406400"/>
                <a:gd name="connsiteX1-7" fmla="*/ 0 w 1562100"/>
                <a:gd name="connsiteY1-8" fmla="*/ 406400 h 406400"/>
                <a:gd name="connsiteX0-9" fmla="*/ 1562100 w 1562100"/>
                <a:gd name="connsiteY0-10" fmla="*/ 0 h 406400"/>
                <a:gd name="connsiteX1-11" fmla="*/ 0 w 1562100"/>
                <a:gd name="connsiteY1-12" fmla="*/ 406400 h 406400"/>
                <a:gd name="connsiteX0-13" fmla="*/ 1562100 w 1562100"/>
                <a:gd name="connsiteY0-14" fmla="*/ 127034 h 533434"/>
                <a:gd name="connsiteX1-15" fmla="*/ 0 w 1562100"/>
                <a:gd name="connsiteY1-16" fmla="*/ 533434 h 533434"/>
                <a:gd name="connsiteX0-17" fmla="*/ 1562100 w 1562100"/>
                <a:gd name="connsiteY0-18" fmla="*/ 223384 h 629784"/>
                <a:gd name="connsiteX1-19" fmla="*/ 0 w 1562100"/>
                <a:gd name="connsiteY1-20" fmla="*/ 629784 h 629784"/>
                <a:gd name="connsiteX0-21" fmla="*/ 1545757 w 1545757"/>
                <a:gd name="connsiteY0-22" fmla="*/ 185564 h 687428"/>
                <a:gd name="connsiteX1-23" fmla="*/ 0 w 1545757"/>
                <a:gd name="connsiteY1-24" fmla="*/ 687428 h 687428"/>
                <a:gd name="connsiteX0-25" fmla="*/ 1545757 w 1545757"/>
                <a:gd name="connsiteY0-26" fmla="*/ 131773 h 633637"/>
                <a:gd name="connsiteX1-27" fmla="*/ 0 w 1545757"/>
                <a:gd name="connsiteY1-28" fmla="*/ 633637 h 6336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1545757" h="633637">
                  <a:moveTo>
                    <a:pt x="1545757" y="131773"/>
                  </a:moveTo>
                  <a:cubicBezTo>
                    <a:pt x="1088557" y="-126460"/>
                    <a:pt x="486195" y="-28335"/>
                    <a:pt x="0" y="633637"/>
                  </a:cubicBezTo>
                </a:path>
              </a:pathLst>
            </a:custGeom>
            <a:noFill/>
            <a:ln w="9525" cmpd="sng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 flipH="1">
              <a:off x="6398466" y="2822912"/>
              <a:ext cx="622548" cy="2965224"/>
            </a:xfrm>
            <a:custGeom>
              <a:avLst/>
              <a:gdLst>
                <a:gd name="connsiteX0" fmla="*/ 0 w 533400"/>
                <a:gd name="connsiteY0" fmla="*/ 0 h 2451100"/>
                <a:gd name="connsiteX1" fmla="*/ 533400 w 533400"/>
                <a:gd name="connsiteY1" fmla="*/ 2451100 h 2451100"/>
                <a:gd name="connsiteX0-1" fmla="*/ 0 w 395194"/>
                <a:gd name="connsiteY0-2" fmla="*/ 0 h 2016747"/>
                <a:gd name="connsiteX1-3" fmla="*/ 395194 w 395194"/>
                <a:gd name="connsiteY1-4" fmla="*/ 2016747 h 20167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395194" h="2016747">
                  <a:moveTo>
                    <a:pt x="0" y="0"/>
                  </a:moveTo>
                  <a:lnTo>
                    <a:pt x="395194" y="2016747"/>
                  </a:lnTo>
                </a:path>
              </a:pathLst>
            </a:custGeom>
            <a:noFill/>
            <a:ln w="12700" cmpd="sng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631825" y="2101850"/>
            <a:ext cx="18510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000" i="1">
                <a:solidFill>
                  <a:srgbClr val="595959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适用于商务及相关类别的演示</a:t>
            </a:r>
            <a:endParaRPr lang="zh-CN" altLang="en-US" sz="1000" i="1">
              <a:solidFill>
                <a:srgbClr val="595959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1598" y="919808"/>
            <a:ext cx="3477234" cy="11695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000" b="1" i="1" dirty="0">
                <a:gradFill flip="none" rotWithShape="1">
                  <a:gsLst>
                    <a:gs pos="0">
                      <a:srgbClr val="7A0000"/>
                    </a:gs>
                    <a:gs pos="68000">
                      <a:srgbClr val="C00000"/>
                    </a:gs>
                    <a:gs pos="100000">
                      <a:srgbClr val="FF3B3B"/>
                    </a:gs>
                  </a:gsLst>
                  <a:lin ang="16200000" scaled="1"/>
                  <a:tileRect/>
                </a:gradFill>
                <a:effectLst>
                  <a:outerShdw blurRad="38100" dist="25400" dir="5400000" algn="t" rotWithShape="0">
                    <a:prstClr val="black"/>
                  </a:outerShdw>
                </a:effectLst>
                <a:latin typeface="方正细珊瑚简体" panose="03000509000000000000" pitchFamily="65" charset="-122"/>
                <a:ea typeface="方正细珊瑚简体" panose="03000509000000000000" pitchFamily="65" charset="-122"/>
              </a:rPr>
              <a:t>P</a:t>
            </a:r>
            <a:r>
              <a:rPr lang="en-US" altLang="zh-CN" sz="4000" b="1" i="1" dirty="0">
                <a:gradFill flip="none" rotWithShape="1">
                  <a:gsLst>
                    <a:gs pos="0">
                      <a:schemeClr val="tx1"/>
                    </a:gs>
                    <a:gs pos="48000">
                      <a:schemeClr val="tx1">
                        <a:lumMod val="50000"/>
                        <a:lumOff val="50000"/>
                      </a:schemeClr>
                    </a:gs>
                    <a:gs pos="99000">
                      <a:schemeClr val="tx1"/>
                    </a:gs>
                  </a:gsLst>
                  <a:lin ang="16200000" scaled="1"/>
                  <a:tileRect/>
                </a:gradFill>
                <a:effectLst>
                  <a:outerShdw blurRad="38100" dist="25400" dir="5400000" algn="t" rotWithShape="0">
                    <a:prstClr val="black"/>
                  </a:outerShdw>
                </a:effectLst>
                <a:latin typeface="方正细珊瑚简体" panose="03000509000000000000" pitchFamily="65" charset="-122"/>
                <a:ea typeface="方正细珊瑚简体" panose="03000509000000000000" pitchFamily="65" charset="-122"/>
              </a:rPr>
              <a:t>OWERPOINT</a:t>
            </a:r>
            <a:r>
              <a:rPr lang="en-US" altLang="zh-CN" sz="5000" b="1" i="1" dirty="0">
                <a:gradFill flip="none" rotWithShape="1">
                  <a:gsLst>
                    <a:gs pos="0">
                      <a:schemeClr val="tx1"/>
                    </a:gs>
                    <a:gs pos="48000">
                      <a:schemeClr val="tx1">
                        <a:lumMod val="50000"/>
                        <a:lumOff val="50000"/>
                      </a:schemeClr>
                    </a:gs>
                    <a:gs pos="99000">
                      <a:schemeClr val="tx1"/>
                    </a:gs>
                  </a:gsLst>
                  <a:lin ang="16200000" scaled="1"/>
                  <a:tileRect/>
                </a:gradFill>
                <a:effectLst>
                  <a:outerShdw blurRad="38100" dist="25400" dir="5400000" algn="t" rotWithShape="0">
                    <a:prstClr val="black"/>
                  </a:outerShdw>
                </a:effectLst>
                <a:latin typeface="方正细珊瑚简体" panose="03000509000000000000" pitchFamily="65" charset="-122"/>
                <a:ea typeface="方正细珊瑚简体" panose="03000509000000000000" pitchFamily="65" charset="-122"/>
              </a:rPr>
              <a:t> </a:t>
            </a:r>
            <a:endParaRPr lang="zh-CN" altLang="en-US" sz="5000" b="1" i="1" dirty="0">
              <a:gradFill flip="none" rotWithShape="1">
                <a:gsLst>
                  <a:gs pos="0">
                    <a:schemeClr val="tx1"/>
                  </a:gs>
                  <a:gs pos="48000">
                    <a:schemeClr val="tx1">
                      <a:lumMod val="50000"/>
                      <a:lumOff val="50000"/>
                    </a:schemeClr>
                  </a:gs>
                  <a:gs pos="99000">
                    <a:schemeClr val="tx1"/>
                  </a:gs>
                </a:gsLst>
                <a:lin ang="16200000" scaled="1"/>
                <a:tileRect/>
              </a:gradFill>
              <a:effectLst>
                <a:outerShdw blurRad="38100" dist="25400" dir="5400000" algn="t" rotWithShape="0">
                  <a:prstClr val="black"/>
                </a:outerShdw>
              </a:effectLst>
              <a:latin typeface="方正细珊瑚简体" panose="03000509000000000000" pitchFamily="65" charset="-122"/>
              <a:ea typeface="方正细珊瑚简体" panose="03000509000000000000" pitchFamily="65" charset="-122"/>
            </a:endParaRPr>
          </a:p>
        </p:txBody>
      </p:sp>
      <p:pic>
        <p:nvPicPr>
          <p:cNvPr id="29" name="Picture 3" descr="C:\Documents and Settings\Administrator\桌面\新建文件夹\DAimG_2011122913676709KR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64" b="5689"/>
          <a:stretch>
            <a:fillRect/>
          </a:stretch>
        </p:blipFill>
        <p:spPr bwMode="auto">
          <a:xfrm flipH="1">
            <a:off x="-79809" y="2297975"/>
            <a:ext cx="2848406" cy="3618975"/>
          </a:xfrm>
          <a:prstGeom prst="rect">
            <a:avLst/>
          </a:prstGeom>
          <a:noFill/>
          <a:scene3d>
            <a:camera prst="orthographicFront">
              <a:rot lat="0" lon="0" rev="2099996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C:\Documents and Settings\Administrator\桌面\DAimG_2012020970258745VP.png"/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4" t="20387" r="14679" b="6604"/>
          <a:stretch>
            <a:fillRect/>
          </a:stretch>
        </p:blipFill>
        <p:spPr bwMode="auto">
          <a:xfrm>
            <a:off x="-8915400" y="322263"/>
            <a:ext cx="9356725" cy="559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矩形 30"/>
          <p:cNvSpPr/>
          <p:nvPr/>
        </p:nvSpPr>
        <p:spPr>
          <a:xfrm>
            <a:off x="4591050" y="-6350"/>
            <a:ext cx="4589463" cy="5726113"/>
          </a:xfrm>
          <a:prstGeom prst="rect">
            <a:avLst/>
          </a:prstGeom>
          <a:gradFill flip="none" rotWithShape="1">
            <a:gsLst>
              <a:gs pos="68000">
                <a:schemeClr val="bg1"/>
              </a:gs>
              <a:gs pos="0">
                <a:schemeClr val="bg1"/>
              </a:gs>
              <a:gs pos="98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110" name="Picture 4" descr="C:\Documents and Settings\Administrator\桌面\图片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918" r="15521" b="5443"/>
          <a:stretch>
            <a:fillRect/>
          </a:stretch>
        </p:blipFill>
        <p:spPr bwMode="auto">
          <a:xfrm>
            <a:off x="7986713" y="111125"/>
            <a:ext cx="120808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9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32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638" y="163513"/>
            <a:ext cx="923925" cy="47783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>
              <a:defRPr sz="2000" b="1" i="1">
                <a:gradFill flip="none" rotWithShape="1">
                  <a:gsLst>
                    <a:gs pos="0">
                      <a:srgbClr val="FFC000"/>
                    </a:gs>
                    <a:gs pos="68000">
                      <a:srgbClr val="FFFF00"/>
                    </a:gs>
                    <a:gs pos="100000">
                      <a:srgbClr val="FFC000"/>
                    </a:gs>
                  </a:gsLst>
                  <a:lin ang="16200000" scaled="1"/>
                  <a:tileRect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roadway" panose="04040905080B02020502" pitchFamily="82" charset="0"/>
                <a:ea typeface="方正细珊瑚简体" panose="03000509000000000000" pitchFamily="65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0" i="0" dirty="0">
                <a:solidFill>
                  <a:srgbClr val="C00000"/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  <a:cs typeface="经典综艺体繁" panose="02010609000101010101" pitchFamily="49" charset="-122"/>
              </a:rPr>
              <a:t>前</a:t>
            </a:r>
            <a:r>
              <a:rPr lang="en-US" altLang="zh-CN" sz="2500" b="0" i="0" dirty="0">
                <a:solidFill>
                  <a:srgbClr val="C00000"/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  <a:cs typeface="经典综艺体繁" panose="02010609000101010101" pitchFamily="49" charset="-122"/>
              </a:rPr>
              <a:t> </a:t>
            </a:r>
            <a:r>
              <a:rPr lang="zh-CN" altLang="en-US" sz="2500" b="0" i="0" dirty="0">
                <a:solidFill>
                  <a:srgbClr val="C00000"/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  <a:cs typeface="经典综艺体繁" panose="02010609000101010101" pitchFamily="49" charset="-122"/>
              </a:rPr>
              <a:t>言</a:t>
            </a:r>
            <a:endParaRPr lang="zh-CN" altLang="en-US" sz="2500" b="0" i="0" dirty="0">
              <a:solidFill>
                <a:srgbClr val="C00000"/>
              </a:solidFill>
              <a:latin typeface="方正综艺简体" panose="02010601030101010101" pitchFamily="65" charset="-122"/>
              <a:ea typeface="方正综艺简体" panose="02010601030101010101" pitchFamily="65" charset="-122"/>
              <a:cs typeface="经典综艺体繁" panose="0201060900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1006475" y="1757363"/>
            <a:ext cx="7164388" cy="2454275"/>
            <a:chOff x="1166813" y="1378634"/>
            <a:chExt cx="6821487" cy="2454507"/>
          </a:xfrm>
        </p:grpSpPr>
        <p:sp>
          <p:nvSpPr>
            <p:cNvPr id="7172" name="Text Box 11"/>
            <p:cNvSpPr txBox="1">
              <a:spLocks noChangeArrowheads="1"/>
            </p:cNvSpPr>
            <p:nvPr/>
          </p:nvSpPr>
          <p:spPr bwMode="auto">
            <a:xfrm>
              <a:off x="1166813" y="1378634"/>
              <a:ext cx="6821487" cy="120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的设计理念：杜绝平庸、专做精品！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创意。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服务领域：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公共模板设计；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个性模板设计；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稿件制作。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5"/>
            <p:cNvSpPr>
              <a:spLocks noChangeArrowheads="1"/>
            </p:cNvSpPr>
            <p:nvPr/>
          </p:nvSpPr>
          <p:spPr bwMode="auto">
            <a:xfrm>
              <a:off x="1166813" y="2817045"/>
              <a:ext cx="6821487" cy="1016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+mn-ea"/>
                </a:rPr>
                <a:t>RAPIDPPT, the leader of professional PPT designer in China. </a:t>
              </a:r>
              <a:endParaRPr lang="zh-CN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+mn-ea"/>
                </a:rPr>
                <a:t>5years of making professional PPT, 500 case studies for the classical PPT, make sure you will be satisfied. ……RAPIDPPT differs from the traditional production model, and create a new PPT experience.</a:t>
              </a:r>
              <a:endParaRPr lang="zh-CN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+mn-ea"/>
                </a:rPr>
                <a:t>Here we got China’s largest original PPT material, and the strongest PPT producing team. We got the training for everyone who wants to rapidly improve their PPT skills. </a:t>
              </a:r>
              <a:endParaRPr lang="zh-CN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+mn-ea"/>
                </a:rPr>
                <a:t>Our PPT is clear, beautiful, creative, valuable which have brought unexpected value to our hundreds of clients</a:t>
              </a:r>
              <a:endPara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1660525" y="2328863"/>
            <a:ext cx="6302375" cy="554037"/>
            <a:chOff x="1704261" y="2212093"/>
            <a:chExt cx="5759560" cy="553998"/>
          </a:xfrm>
        </p:grpSpPr>
        <p:grpSp>
          <p:nvGrpSpPr>
            <p:cNvPr id="8217" name="组合 24"/>
            <p:cNvGrpSpPr/>
            <p:nvPr/>
          </p:nvGrpSpPr>
          <p:grpSpPr bwMode="auto">
            <a:xfrm>
              <a:off x="1704261" y="2212093"/>
              <a:ext cx="5759560" cy="553998"/>
              <a:chOff x="2271428" y="2635567"/>
              <a:chExt cx="4613818" cy="466026"/>
            </a:xfrm>
          </p:grpSpPr>
          <p:grpSp>
            <p:nvGrpSpPr>
              <p:cNvPr id="8219" name="组合 26"/>
              <p:cNvGrpSpPr/>
              <p:nvPr/>
            </p:nvGrpSpPr>
            <p:grpSpPr bwMode="auto">
              <a:xfrm>
                <a:off x="2271428" y="2690829"/>
                <a:ext cx="4613818" cy="388215"/>
                <a:chOff x="3038551" y="2489171"/>
                <a:chExt cx="5611507" cy="388215"/>
              </a:xfrm>
            </p:grpSpPr>
            <p:sp>
              <p:nvSpPr>
                <p:cNvPr id="7" name="圆角矩形 6"/>
                <p:cNvSpPr/>
                <p:nvPr/>
              </p:nvSpPr>
              <p:spPr>
                <a:xfrm>
                  <a:off x="3038551" y="2488657"/>
                  <a:ext cx="5611507" cy="388578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5000">
                      <a:schemeClr val="bg1">
                        <a:lumMod val="75000"/>
                      </a:schemeClr>
                    </a:gs>
                    <a:gs pos="98000">
                      <a:schemeClr val="bg1"/>
                    </a:gs>
                  </a:gsLst>
                  <a:lin ang="16200000" scaled="1"/>
                </a:gradFill>
                <a:ln>
                  <a:noFill/>
                </a:ln>
                <a:effectLst>
                  <a:outerShdw blurRad="50800" dist="25400" dir="2700000" algn="tl" rotWithShape="0">
                    <a:prstClr val="black">
                      <a:alpha val="7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8" name="圆角矩形 75"/>
                <p:cNvSpPr/>
                <p:nvPr/>
              </p:nvSpPr>
              <p:spPr>
                <a:xfrm>
                  <a:off x="3038551" y="2488657"/>
                  <a:ext cx="795788" cy="388578"/>
                </a:xfrm>
                <a:custGeom>
                  <a:avLst/>
                  <a:gdLst>
                    <a:gd name="connsiteX0" fmla="*/ 0 w 1805537"/>
                    <a:gd name="connsiteY0" fmla="*/ 274601 h 549202"/>
                    <a:gd name="connsiteX1" fmla="*/ 274601 w 1805537"/>
                    <a:gd name="connsiteY1" fmla="*/ 0 h 549202"/>
                    <a:gd name="connsiteX2" fmla="*/ 1530936 w 1805537"/>
                    <a:gd name="connsiteY2" fmla="*/ 0 h 549202"/>
                    <a:gd name="connsiteX3" fmla="*/ 1805537 w 1805537"/>
                    <a:gd name="connsiteY3" fmla="*/ 274601 h 549202"/>
                    <a:gd name="connsiteX4" fmla="*/ 1805537 w 1805537"/>
                    <a:gd name="connsiteY4" fmla="*/ 274601 h 549202"/>
                    <a:gd name="connsiteX5" fmla="*/ 1530936 w 1805537"/>
                    <a:gd name="connsiteY5" fmla="*/ 549202 h 549202"/>
                    <a:gd name="connsiteX6" fmla="*/ 274601 w 1805537"/>
                    <a:gd name="connsiteY6" fmla="*/ 549202 h 549202"/>
                    <a:gd name="connsiteX7" fmla="*/ 0 w 1805537"/>
                    <a:gd name="connsiteY7" fmla="*/ 274601 h 549202"/>
                    <a:gd name="connsiteX0-1" fmla="*/ 0 w 1805537"/>
                    <a:gd name="connsiteY0-2" fmla="*/ 274601 h 549202"/>
                    <a:gd name="connsiteX1-3" fmla="*/ 274601 w 1805537"/>
                    <a:gd name="connsiteY1-4" fmla="*/ 0 h 549202"/>
                    <a:gd name="connsiteX2-5" fmla="*/ 1530936 w 1805537"/>
                    <a:gd name="connsiteY2-6" fmla="*/ 0 h 549202"/>
                    <a:gd name="connsiteX3-7" fmla="*/ 1805537 w 1805537"/>
                    <a:gd name="connsiteY3-8" fmla="*/ 274601 h 549202"/>
                    <a:gd name="connsiteX4-9" fmla="*/ 1530936 w 1805537"/>
                    <a:gd name="connsiteY4-10" fmla="*/ 549202 h 549202"/>
                    <a:gd name="connsiteX5-11" fmla="*/ 274601 w 1805537"/>
                    <a:gd name="connsiteY5-12" fmla="*/ 549202 h 549202"/>
                    <a:gd name="connsiteX6-13" fmla="*/ 0 w 1805537"/>
                    <a:gd name="connsiteY6-14" fmla="*/ 274601 h 549202"/>
                    <a:gd name="connsiteX0-15" fmla="*/ 0 w 1530936"/>
                    <a:gd name="connsiteY0-16" fmla="*/ 274601 h 549202"/>
                    <a:gd name="connsiteX1-17" fmla="*/ 274601 w 1530936"/>
                    <a:gd name="connsiteY1-18" fmla="*/ 0 h 549202"/>
                    <a:gd name="connsiteX2-19" fmla="*/ 1530936 w 1530936"/>
                    <a:gd name="connsiteY2-20" fmla="*/ 0 h 549202"/>
                    <a:gd name="connsiteX3-21" fmla="*/ 1530936 w 1530936"/>
                    <a:gd name="connsiteY3-22" fmla="*/ 549202 h 549202"/>
                    <a:gd name="connsiteX4-23" fmla="*/ 274601 w 1530936"/>
                    <a:gd name="connsiteY4-24" fmla="*/ 549202 h 549202"/>
                    <a:gd name="connsiteX5-25" fmla="*/ 0 w 1530936"/>
                    <a:gd name="connsiteY5-26" fmla="*/ 274601 h 549202"/>
                    <a:gd name="connsiteX0-27" fmla="*/ 0 w 1632626"/>
                    <a:gd name="connsiteY0-28" fmla="*/ 274601 h 549202"/>
                    <a:gd name="connsiteX1-29" fmla="*/ 274601 w 1632626"/>
                    <a:gd name="connsiteY1-30" fmla="*/ 0 h 549202"/>
                    <a:gd name="connsiteX2-31" fmla="*/ 1530936 w 1632626"/>
                    <a:gd name="connsiteY2-32" fmla="*/ 0 h 549202"/>
                    <a:gd name="connsiteX3-33" fmla="*/ 1530936 w 1632626"/>
                    <a:gd name="connsiteY3-34" fmla="*/ 549202 h 549202"/>
                    <a:gd name="connsiteX4-35" fmla="*/ 274601 w 1632626"/>
                    <a:gd name="connsiteY4-36" fmla="*/ 549202 h 549202"/>
                    <a:gd name="connsiteX5-37" fmla="*/ 0 w 1632626"/>
                    <a:gd name="connsiteY5-38" fmla="*/ 274601 h 549202"/>
                    <a:gd name="connsiteX0-39" fmla="*/ 0 w 1903720"/>
                    <a:gd name="connsiteY0-40" fmla="*/ 274601 h 549202"/>
                    <a:gd name="connsiteX1-41" fmla="*/ 274601 w 1903720"/>
                    <a:gd name="connsiteY1-42" fmla="*/ 0 h 549202"/>
                    <a:gd name="connsiteX2-43" fmla="*/ 1852212 w 1903720"/>
                    <a:gd name="connsiteY2-44" fmla="*/ 0 h 549202"/>
                    <a:gd name="connsiteX3-45" fmla="*/ 1530936 w 1903720"/>
                    <a:gd name="connsiteY3-46" fmla="*/ 549202 h 549202"/>
                    <a:gd name="connsiteX4-47" fmla="*/ 274601 w 1903720"/>
                    <a:gd name="connsiteY4-48" fmla="*/ 549202 h 549202"/>
                    <a:gd name="connsiteX5-49" fmla="*/ 0 w 1903720"/>
                    <a:gd name="connsiteY5-50" fmla="*/ 274601 h 549202"/>
                    <a:gd name="connsiteX0-51" fmla="*/ 0 w 1852212"/>
                    <a:gd name="connsiteY0-52" fmla="*/ 274601 h 549202"/>
                    <a:gd name="connsiteX1-53" fmla="*/ 274601 w 1852212"/>
                    <a:gd name="connsiteY1-54" fmla="*/ 0 h 549202"/>
                    <a:gd name="connsiteX2-55" fmla="*/ 1852212 w 1852212"/>
                    <a:gd name="connsiteY2-56" fmla="*/ 0 h 549202"/>
                    <a:gd name="connsiteX3-57" fmla="*/ 1530936 w 1852212"/>
                    <a:gd name="connsiteY3-58" fmla="*/ 549202 h 549202"/>
                    <a:gd name="connsiteX4-59" fmla="*/ 274601 w 1852212"/>
                    <a:gd name="connsiteY4-60" fmla="*/ 549202 h 549202"/>
                    <a:gd name="connsiteX5-61" fmla="*/ 0 w 1852212"/>
                    <a:gd name="connsiteY5-62" fmla="*/ 274601 h 549202"/>
                    <a:gd name="connsiteX0-63" fmla="*/ 0 w 1852212"/>
                    <a:gd name="connsiteY0-64" fmla="*/ 274601 h 549202"/>
                    <a:gd name="connsiteX1-65" fmla="*/ 274601 w 1852212"/>
                    <a:gd name="connsiteY1-66" fmla="*/ 0 h 549202"/>
                    <a:gd name="connsiteX2-67" fmla="*/ 1852212 w 1852212"/>
                    <a:gd name="connsiteY2-68" fmla="*/ 0 h 549202"/>
                    <a:gd name="connsiteX3-69" fmla="*/ 1530936 w 1852212"/>
                    <a:gd name="connsiteY3-70" fmla="*/ 549202 h 549202"/>
                    <a:gd name="connsiteX4-71" fmla="*/ 274601 w 1852212"/>
                    <a:gd name="connsiteY4-72" fmla="*/ 549202 h 549202"/>
                    <a:gd name="connsiteX5-73" fmla="*/ 0 w 1852212"/>
                    <a:gd name="connsiteY5-74" fmla="*/ 274601 h 549202"/>
                    <a:gd name="connsiteX0-75" fmla="*/ 0 w 1852212"/>
                    <a:gd name="connsiteY0-76" fmla="*/ 274601 h 549202"/>
                    <a:gd name="connsiteX1-77" fmla="*/ 274601 w 1852212"/>
                    <a:gd name="connsiteY1-78" fmla="*/ 0 h 549202"/>
                    <a:gd name="connsiteX2-79" fmla="*/ 1852212 w 1852212"/>
                    <a:gd name="connsiteY2-80" fmla="*/ 0 h 549202"/>
                    <a:gd name="connsiteX3-81" fmla="*/ 1530936 w 1852212"/>
                    <a:gd name="connsiteY3-82" fmla="*/ 549202 h 549202"/>
                    <a:gd name="connsiteX4-83" fmla="*/ 274601 w 1852212"/>
                    <a:gd name="connsiteY4-84" fmla="*/ 549202 h 549202"/>
                    <a:gd name="connsiteX5-85" fmla="*/ 0 w 1852212"/>
                    <a:gd name="connsiteY5-86" fmla="*/ 274601 h 549202"/>
                    <a:gd name="connsiteX0-87" fmla="*/ 0 w 1852212"/>
                    <a:gd name="connsiteY0-88" fmla="*/ 274601 h 564442"/>
                    <a:gd name="connsiteX1-89" fmla="*/ 274601 w 1852212"/>
                    <a:gd name="connsiteY1-90" fmla="*/ 0 h 564442"/>
                    <a:gd name="connsiteX2-91" fmla="*/ 1852212 w 1852212"/>
                    <a:gd name="connsiteY2-92" fmla="*/ 0 h 564442"/>
                    <a:gd name="connsiteX3-93" fmla="*/ 721281 w 1852212"/>
                    <a:gd name="connsiteY3-94" fmla="*/ 564442 h 564442"/>
                    <a:gd name="connsiteX4-95" fmla="*/ 274601 w 1852212"/>
                    <a:gd name="connsiteY4-96" fmla="*/ 549202 h 564442"/>
                    <a:gd name="connsiteX5-97" fmla="*/ 0 w 1852212"/>
                    <a:gd name="connsiteY5-98" fmla="*/ 274601 h 564442"/>
                    <a:gd name="connsiteX0-99" fmla="*/ 0 w 916463"/>
                    <a:gd name="connsiteY0-100" fmla="*/ 289841 h 579682"/>
                    <a:gd name="connsiteX1-101" fmla="*/ 274601 w 916463"/>
                    <a:gd name="connsiteY1-102" fmla="*/ 15240 h 579682"/>
                    <a:gd name="connsiteX2-103" fmla="*/ 916463 w 916463"/>
                    <a:gd name="connsiteY2-104" fmla="*/ 0 h 579682"/>
                    <a:gd name="connsiteX3-105" fmla="*/ 721281 w 916463"/>
                    <a:gd name="connsiteY3-106" fmla="*/ 579682 h 579682"/>
                    <a:gd name="connsiteX4-107" fmla="*/ 274601 w 916463"/>
                    <a:gd name="connsiteY4-108" fmla="*/ 564442 h 579682"/>
                    <a:gd name="connsiteX5-109" fmla="*/ 0 w 916463"/>
                    <a:gd name="connsiteY5-110" fmla="*/ 289841 h 579682"/>
                    <a:gd name="connsiteX0-111" fmla="*/ 0 w 916463"/>
                    <a:gd name="connsiteY0-112" fmla="*/ 289841 h 564442"/>
                    <a:gd name="connsiteX1-113" fmla="*/ 274601 w 916463"/>
                    <a:gd name="connsiteY1-114" fmla="*/ 15240 h 564442"/>
                    <a:gd name="connsiteX2-115" fmla="*/ 916463 w 916463"/>
                    <a:gd name="connsiteY2-116" fmla="*/ 0 h 564442"/>
                    <a:gd name="connsiteX3-117" fmla="*/ 528822 w 916463"/>
                    <a:gd name="connsiteY3-118" fmla="*/ 564442 h 564442"/>
                    <a:gd name="connsiteX4-119" fmla="*/ 274601 w 916463"/>
                    <a:gd name="connsiteY4-120" fmla="*/ 564442 h 564442"/>
                    <a:gd name="connsiteX5-121" fmla="*/ 0 w 916463"/>
                    <a:gd name="connsiteY5-122" fmla="*/ 289841 h 564442"/>
                    <a:gd name="connsiteX0-123" fmla="*/ 0 w 916463"/>
                    <a:gd name="connsiteY0-124" fmla="*/ 289841 h 564442"/>
                    <a:gd name="connsiteX1-125" fmla="*/ 274601 w 916463"/>
                    <a:gd name="connsiteY1-126" fmla="*/ 15240 h 564442"/>
                    <a:gd name="connsiteX2-127" fmla="*/ 916463 w 916463"/>
                    <a:gd name="connsiteY2-128" fmla="*/ 0 h 564442"/>
                    <a:gd name="connsiteX3-129" fmla="*/ 528822 w 916463"/>
                    <a:gd name="connsiteY3-130" fmla="*/ 564442 h 564442"/>
                    <a:gd name="connsiteX4-131" fmla="*/ 274601 w 916463"/>
                    <a:gd name="connsiteY4-132" fmla="*/ 564442 h 564442"/>
                    <a:gd name="connsiteX5-133" fmla="*/ 0 w 916463"/>
                    <a:gd name="connsiteY5-134" fmla="*/ 289841 h 564442"/>
                    <a:gd name="connsiteX0-135" fmla="*/ 0 w 916463"/>
                    <a:gd name="connsiteY0-136" fmla="*/ 289841 h 564442"/>
                    <a:gd name="connsiteX1-137" fmla="*/ 274601 w 916463"/>
                    <a:gd name="connsiteY1-138" fmla="*/ 15240 h 564442"/>
                    <a:gd name="connsiteX2-139" fmla="*/ 916463 w 916463"/>
                    <a:gd name="connsiteY2-140" fmla="*/ 0 h 564442"/>
                    <a:gd name="connsiteX3-141" fmla="*/ 528822 w 916463"/>
                    <a:gd name="connsiteY3-142" fmla="*/ 564442 h 564442"/>
                    <a:gd name="connsiteX4-143" fmla="*/ 274601 w 916463"/>
                    <a:gd name="connsiteY4-144" fmla="*/ 564442 h 564442"/>
                    <a:gd name="connsiteX5-145" fmla="*/ 0 w 916463"/>
                    <a:gd name="connsiteY5-146" fmla="*/ 289841 h 564442"/>
                    <a:gd name="connsiteX0-147" fmla="*/ 0 w 909826"/>
                    <a:gd name="connsiteY0-148" fmla="*/ 274601 h 549202"/>
                    <a:gd name="connsiteX1-149" fmla="*/ 274601 w 909826"/>
                    <a:gd name="connsiteY1-150" fmla="*/ 0 h 549202"/>
                    <a:gd name="connsiteX2-151" fmla="*/ 909826 w 909826"/>
                    <a:gd name="connsiteY2-152" fmla="*/ 0 h 549202"/>
                    <a:gd name="connsiteX3-153" fmla="*/ 528822 w 909826"/>
                    <a:gd name="connsiteY3-154" fmla="*/ 549202 h 549202"/>
                    <a:gd name="connsiteX4-155" fmla="*/ 274601 w 909826"/>
                    <a:gd name="connsiteY4-156" fmla="*/ 549202 h 549202"/>
                    <a:gd name="connsiteX5-157" fmla="*/ 0 w 909826"/>
                    <a:gd name="connsiteY5-158" fmla="*/ 274601 h 54920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909826" h="549202">
                      <a:moveTo>
                        <a:pt x="0" y="274601"/>
                      </a:moveTo>
                      <a:cubicBezTo>
                        <a:pt x="0" y="122943"/>
                        <a:pt x="122943" y="0"/>
                        <a:pt x="274601" y="0"/>
                      </a:cubicBezTo>
                      <a:lnTo>
                        <a:pt x="909826" y="0"/>
                      </a:lnTo>
                      <a:cubicBezTo>
                        <a:pt x="784636" y="176178"/>
                        <a:pt x="758122" y="228656"/>
                        <a:pt x="528822" y="549202"/>
                      </a:cubicBezTo>
                      <a:lnTo>
                        <a:pt x="274601" y="549202"/>
                      </a:lnTo>
                      <a:cubicBezTo>
                        <a:pt x="122943" y="549202"/>
                        <a:pt x="0" y="426259"/>
                        <a:pt x="0" y="274601"/>
                      </a:cubicBezTo>
                      <a:close/>
                    </a:path>
                  </a:pathLst>
                </a:custGeom>
                <a:gradFill>
                  <a:gsLst>
                    <a:gs pos="25000">
                      <a:srgbClr val="B00000"/>
                    </a:gs>
                    <a:gs pos="97000">
                      <a:srgbClr val="FF1919"/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6" name="TextBox 5"/>
              <p:cNvSpPr txBox="1"/>
              <p:nvPr/>
            </p:nvSpPr>
            <p:spPr>
              <a:xfrm>
                <a:off x="2358591" y="2635567"/>
                <a:ext cx="317272" cy="46602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>
                  <a:defRPr sz="3000" b="1" i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>
                      <a:outerShdw blurRad="101600" dist="25400" dir="5400000" algn="t" rotWithShape="0">
                        <a:schemeClr val="tx1">
                          <a:alpha val="50000"/>
                        </a:schemeClr>
                      </a:outerShdw>
                    </a:effectLst>
                    <a:latin typeface="Broadway" panose="04040905080B02020502" pitchFamily="82" charset="0"/>
                    <a:ea typeface="方正细珊瑚简体" panose="03000509000000000000" pitchFamily="65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>
                    <a:solidFill>
                      <a:schemeClr val="bg1"/>
                    </a:solidFill>
                  </a:rPr>
                  <a:t>2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218" name="TextBox 25"/>
            <p:cNvSpPr txBox="1">
              <a:spLocks noChangeArrowheads="1"/>
            </p:cNvSpPr>
            <p:nvPr/>
          </p:nvSpPr>
          <p:spPr bwMode="auto">
            <a:xfrm>
              <a:off x="4103826" y="2360664"/>
              <a:ext cx="10054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1660525" y="1589088"/>
            <a:ext cx="6307138" cy="554037"/>
            <a:chOff x="1704260" y="1472967"/>
            <a:chExt cx="5763999" cy="553998"/>
          </a:xfrm>
        </p:grpSpPr>
        <p:grpSp>
          <p:nvGrpSpPr>
            <p:cNvPr id="8211" name="组合 31"/>
            <p:cNvGrpSpPr/>
            <p:nvPr/>
          </p:nvGrpSpPr>
          <p:grpSpPr bwMode="auto">
            <a:xfrm>
              <a:off x="1704260" y="1472967"/>
              <a:ext cx="5763999" cy="553998"/>
              <a:chOff x="2262443" y="1714772"/>
              <a:chExt cx="4674824" cy="466027"/>
            </a:xfrm>
          </p:grpSpPr>
          <p:grpSp>
            <p:nvGrpSpPr>
              <p:cNvPr id="8213" name="组合 33"/>
              <p:cNvGrpSpPr/>
              <p:nvPr/>
            </p:nvGrpSpPr>
            <p:grpSpPr bwMode="auto">
              <a:xfrm>
                <a:off x="2262443" y="1777195"/>
                <a:ext cx="4674824" cy="388215"/>
                <a:chOff x="3038551" y="2489171"/>
                <a:chExt cx="5611507" cy="388215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3038551" y="2489507"/>
                  <a:ext cx="5611507" cy="387243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chemeClr val="bg1">
                        <a:lumMod val="75000"/>
                      </a:schemeClr>
                    </a:gs>
                    <a:gs pos="98000">
                      <a:schemeClr val="bg1"/>
                    </a:gs>
                  </a:gsLst>
                  <a:lin ang="16200000" scaled="1"/>
                </a:gradFill>
                <a:ln>
                  <a:noFill/>
                </a:ln>
                <a:effectLst>
                  <a:outerShdw blurRad="50800" dist="25400" dir="2700000" algn="tl" rotWithShape="0">
                    <a:prstClr val="black">
                      <a:alpha val="7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5" name="圆角矩形 75"/>
                <p:cNvSpPr/>
                <p:nvPr/>
              </p:nvSpPr>
              <p:spPr>
                <a:xfrm>
                  <a:off x="3038551" y="2489507"/>
                  <a:ext cx="796599" cy="387243"/>
                </a:xfrm>
                <a:custGeom>
                  <a:avLst/>
                  <a:gdLst>
                    <a:gd name="connsiteX0" fmla="*/ 0 w 1805537"/>
                    <a:gd name="connsiteY0" fmla="*/ 274601 h 549202"/>
                    <a:gd name="connsiteX1" fmla="*/ 274601 w 1805537"/>
                    <a:gd name="connsiteY1" fmla="*/ 0 h 549202"/>
                    <a:gd name="connsiteX2" fmla="*/ 1530936 w 1805537"/>
                    <a:gd name="connsiteY2" fmla="*/ 0 h 549202"/>
                    <a:gd name="connsiteX3" fmla="*/ 1805537 w 1805537"/>
                    <a:gd name="connsiteY3" fmla="*/ 274601 h 549202"/>
                    <a:gd name="connsiteX4" fmla="*/ 1805537 w 1805537"/>
                    <a:gd name="connsiteY4" fmla="*/ 274601 h 549202"/>
                    <a:gd name="connsiteX5" fmla="*/ 1530936 w 1805537"/>
                    <a:gd name="connsiteY5" fmla="*/ 549202 h 549202"/>
                    <a:gd name="connsiteX6" fmla="*/ 274601 w 1805537"/>
                    <a:gd name="connsiteY6" fmla="*/ 549202 h 549202"/>
                    <a:gd name="connsiteX7" fmla="*/ 0 w 1805537"/>
                    <a:gd name="connsiteY7" fmla="*/ 274601 h 549202"/>
                    <a:gd name="connsiteX0-1" fmla="*/ 0 w 1805537"/>
                    <a:gd name="connsiteY0-2" fmla="*/ 274601 h 549202"/>
                    <a:gd name="connsiteX1-3" fmla="*/ 274601 w 1805537"/>
                    <a:gd name="connsiteY1-4" fmla="*/ 0 h 549202"/>
                    <a:gd name="connsiteX2-5" fmla="*/ 1530936 w 1805537"/>
                    <a:gd name="connsiteY2-6" fmla="*/ 0 h 549202"/>
                    <a:gd name="connsiteX3-7" fmla="*/ 1805537 w 1805537"/>
                    <a:gd name="connsiteY3-8" fmla="*/ 274601 h 549202"/>
                    <a:gd name="connsiteX4-9" fmla="*/ 1530936 w 1805537"/>
                    <a:gd name="connsiteY4-10" fmla="*/ 549202 h 549202"/>
                    <a:gd name="connsiteX5-11" fmla="*/ 274601 w 1805537"/>
                    <a:gd name="connsiteY5-12" fmla="*/ 549202 h 549202"/>
                    <a:gd name="connsiteX6-13" fmla="*/ 0 w 1805537"/>
                    <a:gd name="connsiteY6-14" fmla="*/ 274601 h 549202"/>
                    <a:gd name="connsiteX0-15" fmla="*/ 0 w 1530936"/>
                    <a:gd name="connsiteY0-16" fmla="*/ 274601 h 549202"/>
                    <a:gd name="connsiteX1-17" fmla="*/ 274601 w 1530936"/>
                    <a:gd name="connsiteY1-18" fmla="*/ 0 h 549202"/>
                    <a:gd name="connsiteX2-19" fmla="*/ 1530936 w 1530936"/>
                    <a:gd name="connsiteY2-20" fmla="*/ 0 h 549202"/>
                    <a:gd name="connsiteX3-21" fmla="*/ 1530936 w 1530936"/>
                    <a:gd name="connsiteY3-22" fmla="*/ 549202 h 549202"/>
                    <a:gd name="connsiteX4-23" fmla="*/ 274601 w 1530936"/>
                    <a:gd name="connsiteY4-24" fmla="*/ 549202 h 549202"/>
                    <a:gd name="connsiteX5-25" fmla="*/ 0 w 1530936"/>
                    <a:gd name="connsiteY5-26" fmla="*/ 274601 h 549202"/>
                    <a:gd name="connsiteX0-27" fmla="*/ 0 w 1632626"/>
                    <a:gd name="connsiteY0-28" fmla="*/ 274601 h 549202"/>
                    <a:gd name="connsiteX1-29" fmla="*/ 274601 w 1632626"/>
                    <a:gd name="connsiteY1-30" fmla="*/ 0 h 549202"/>
                    <a:gd name="connsiteX2-31" fmla="*/ 1530936 w 1632626"/>
                    <a:gd name="connsiteY2-32" fmla="*/ 0 h 549202"/>
                    <a:gd name="connsiteX3-33" fmla="*/ 1530936 w 1632626"/>
                    <a:gd name="connsiteY3-34" fmla="*/ 549202 h 549202"/>
                    <a:gd name="connsiteX4-35" fmla="*/ 274601 w 1632626"/>
                    <a:gd name="connsiteY4-36" fmla="*/ 549202 h 549202"/>
                    <a:gd name="connsiteX5-37" fmla="*/ 0 w 1632626"/>
                    <a:gd name="connsiteY5-38" fmla="*/ 274601 h 549202"/>
                    <a:gd name="connsiteX0-39" fmla="*/ 0 w 1903720"/>
                    <a:gd name="connsiteY0-40" fmla="*/ 274601 h 549202"/>
                    <a:gd name="connsiteX1-41" fmla="*/ 274601 w 1903720"/>
                    <a:gd name="connsiteY1-42" fmla="*/ 0 h 549202"/>
                    <a:gd name="connsiteX2-43" fmla="*/ 1852212 w 1903720"/>
                    <a:gd name="connsiteY2-44" fmla="*/ 0 h 549202"/>
                    <a:gd name="connsiteX3-45" fmla="*/ 1530936 w 1903720"/>
                    <a:gd name="connsiteY3-46" fmla="*/ 549202 h 549202"/>
                    <a:gd name="connsiteX4-47" fmla="*/ 274601 w 1903720"/>
                    <a:gd name="connsiteY4-48" fmla="*/ 549202 h 549202"/>
                    <a:gd name="connsiteX5-49" fmla="*/ 0 w 1903720"/>
                    <a:gd name="connsiteY5-50" fmla="*/ 274601 h 549202"/>
                    <a:gd name="connsiteX0-51" fmla="*/ 0 w 1852212"/>
                    <a:gd name="connsiteY0-52" fmla="*/ 274601 h 549202"/>
                    <a:gd name="connsiteX1-53" fmla="*/ 274601 w 1852212"/>
                    <a:gd name="connsiteY1-54" fmla="*/ 0 h 549202"/>
                    <a:gd name="connsiteX2-55" fmla="*/ 1852212 w 1852212"/>
                    <a:gd name="connsiteY2-56" fmla="*/ 0 h 549202"/>
                    <a:gd name="connsiteX3-57" fmla="*/ 1530936 w 1852212"/>
                    <a:gd name="connsiteY3-58" fmla="*/ 549202 h 549202"/>
                    <a:gd name="connsiteX4-59" fmla="*/ 274601 w 1852212"/>
                    <a:gd name="connsiteY4-60" fmla="*/ 549202 h 549202"/>
                    <a:gd name="connsiteX5-61" fmla="*/ 0 w 1852212"/>
                    <a:gd name="connsiteY5-62" fmla="*/ 274601 h 549202"/>
                    <a:gd name="connsiteX0-63" fmla="*/ 0 w 1852212"/>
                    <a:gd name="connsiteY0-64" fmla="*/ 274601 h 549202"/>
                    <a:gd name="connsiteX1-65" fmla="*/ 274601 w 1852212"/>
                    <a:gd name="connsiteY1-66" fmla="*/ 0 h 549202"/>
                    <a:gd name="connsiteX2-67" fmla="*/ 1852212 w 1852212"/>
                    <a:gd name="connsiteY2-68" fmla="*/ 0 h 549202"/>
                    <a:gd name="connsiteX3-69" fmla="*/ 1530936 w 1852212"/>
                    <a:gd name="connsiteY3-70" fmla="*/ 549202 h 549202"/>
                    <a:gd name="connsiteX4-71" fmla="*/ 274601 w 1852212"/>
                    <a:gd name="connsiteY4-72" fmla="*/ 549202 h 549202"/>
                    <a:gd name="connsiteX5-73" fmla="*/ 0 w 1852212"/>
                    <a:gd name="connsiteY5-74" fmla="*/ 274601 h 549202"/>
                    <a:gd name="connsiteX0-75" fmla="*/ 0 w 1852212"/>
                    <a:gd name="connsiteY0-76" fmla="*/ 274601 h 549202"/>
                    <a:gd name="connsiteX1-77" fmla="*/ 274601 w 1852212"/>
                    <a:gd name="connsiteY1-78" fmla="*/ 0 h 549202"/>
                    <a:gd name="connsiteX2-79" fmla="*/ 1852212 w 1852212"/>
                    <a:gd name="connsiteY2-80" fmla="*/ 0 h 549202"/>
                    <a:gd name="connsiteX3-81" fmla="*/ 1530936 w 1852212"/>
                    <a:gd name="connsiteY3-82" fmla="*/ 549202 h 549202"/>
                    <a:gd name="connsiteX4-83" fmla="*/ 274601 w 1852212"/>
                    <a:gd name="connsiteY4-84" fmla="*/ 549202 h 549202"/>
                    <a:gd name="connsiteX5-85" fmla="*/ 0 w 1852212"/>
                    <a:gd name="connsiteY5-86" fmla="*/ 274601 h 549202"/>
                    <a:gd name="connsiteX0-87" fmla="*/ 0 w 1852212"/>
                    <a:gd name="connsiteY0-88" fmla="*/ 274601 h 564442"/>
                    <a:gd name="connsiteX1-89" fmla="*/ 274601 w 1852212"/>
                    <a:gd name="connsiteY1-90" fmla="*/ 0 h 564442"/>
                    <a:gd name="connsiteX2-91" fmla="*/ 1852212 w 1852212"/>
                    <a:gd name="connsiteY2-92" fmla="*/ 0 h 564442"/>
                    <a:gd name="connsiteX3-93" fmla="*/ 721281 w 1852212"/>
                    <a:gd name="connsiteY3-94" fmla="*/ 564442 h 564442"/>
                    <a:gd name="connsiteX4-95" fmla="*/ 274601 w 1852212"/>
                    <a:gd name="connsiteY4-96" fmla="*/ 549202 h 564442"/>
                    <a:gd name="connsiteX5-97" fmla="*/ 0 w 1852212"/>
                    <a:gd name="connsiteY5-98" fmla="*/ 274601 h 564442"/>
                    <a:gd name="connsiteX0-99" fmla="*/ 0 w 916463"/>
                    <a:gd name="connsiteY0-100" fmla="*/ 289841 h 579682"/>
                    <a:gd name="connsiteX1-101" fmla="*/ 274601 w 916463"/>
                    <a:gd name="connsiteY1-102" fmla="*/ 15240 h 579682"/>
                    <a:gd name="connsiteX2-103" fmla="*/ 916463 w 916463"/>
                    <a:gd name="connsiteY2-104" fmla="*/ 0 h 579682"/>
                    <a:gd name="connsiteX3-105" fmla="*/ 721281 w 916463"/>
                    <a:gd name="connsiteY3-106" fmla="*/ 579682 h 579682"/>
                    <a:gd name="connsiteX4-107" fmla="*/ 274601 w 916463"/>
                    <a:gd name="connsiteY4-108" fmla="*/ 564442 h 579682"/>
                    <a:gd name="connsiteX5-109" fmla="*/ 0 w 916463"/>
                    <a:gd name="connsiteY5-110" fmla="*/ 289841 h 579682"/>
                    <a:gd name="connsiteX0-111" fmla="*/ 0 w 916463"/>
                    <a:gd name="connsiteY0-112" fmla="*/ 289841 h 564442"/>
                    <a:gd name="connsiteX1-113" fmla="*/ 274601 w 916463"/>
                    <a:gd name="connsiteY1-114" fmla="*/ 15240 h 564442"/>
                    <a:gd name="connsiteX2-115" fmla="*/ 916463 w 916463"/>
                    <a:gd name="connsiteY2-116" fmla="*/ 0 h 564442"/>
                    <a:gd name="connsiteX3-117" fmla="*/ 528822 w 916463"/>
                    <a:gd name="connsiteY3-118" fmla="*/ 564442 h 564442"/>
                    <a:gd name="connsiteX4-119" fmla="*/ 274601 w 916463"/>
                    <a:gd name="connsiteY4-120" fmla="*/ 564442 h 564442"/>
                    <a:gd name="connsiteX5-121" fmla="*/ 0 w 916463"/>
                    <a:gd name="connsiteY5-122" fmla="*/ 289841 h 564442"/>
                    <a:gd name="connsiteX0-123" fmla="*/ 0 w 916463"/>
                    <a:gd name="connsiteY0-124" fmla="*/ 289841 h 564442"/>
                    <a:gd name="connsiteX1-125" fmla="*/ 274601 w 916463"/>
                    <a:gd name="connsiteY1-126" fmla="*/ 15240 h 564442"/>
                    <a:gd name="connsiteX2-127" fmla="*/ 916463 w 916463"/>
                    <a:gd name="connsiteY2-128" fmla="*/ 0 h 564442"/>
                    <a:gd name="connsiteX3-129" fmla="*/ 528822 w 916463"/>
                    <a:gd name="connsiteY3-130" fmla="*/ 564442 h 564442"/>
                    <a:gd name="connsiteX4-131" fmla="*/ 274601 w 916463"/>
                    <a:gd name="connsiteY4-132" fmla="*/ 564442 h 564442"/>
                    <a:gd name="connsiteX5-133" fmla="*/ 0 w 916463"/>
                    <a:gd name="connsiteY5-134" fmla="*/ 289841 h 564442"/>
                    <a:gd name="connsiteX0-135" fmla="*/ 0 w 916463"/>
                    <a:gd name="connsiteY0-136" fmla="*/ 289841 h 564442"/>
                    <a:gd name="connsiteX1-137" fmla="*/ 274601 w 916463"/>
                    <a:gd name="connsiteY1-138" fmla="*/ 15240 h 564442"/>
                    <a:gd name="connsiteX2-139" fmla="*/ 916463 w 916463"/>
                    <a:gd name="connsiteY2-140" fmla="*/ 0 h 564442"/>
                    <a:gd name="connsiteX3-141" fmla="*/ 528822 w 916463"/>
                    <a:gd name="connsiteY3-142" fmla="*/ 564442 h 564442"/>
                    <a:gd name="connsiteX4-143" fmla="*/ 274601 w 916463"/>
                    <a:gd name="connsiteY4-144" fmla="*/ 564442 h 564442"/>
                    <a:gd name="connsiteX5-145" fmla="*/ 0 w 916463"/>
                    <a:gd name="connsiteY5-146" fmla="*/ 289841 h 564442"/>
                    <a:gd name="connsiteX0-147" fmla="*/ 0 w 909826"/>
                    <a:gd name="connsiteY0-148" fmla="*/ 274601 h 549202"/>
                    <a:gd name="connsiteX1-149" fmla="*/ 274601 w 909826"/>
                    <a:gd name="connsiteY1-150" fmla="*/ 0 h 549202"/>
                    <a:gd name="connsiteX2-151" fmla="*/ 909826 w 909826"/>
                    <a:gd name="connsiteY2-152" fmla="*/ 0 h 549202"/>
                    <a:gd name="connsiteX3-153" fmla="*/ 528822 w 909826"/>
                    <a:gd name="connsiteY3-154" fmla="*/ 549202 h 549202"/>
                    <a:gd name="connsiteX4-155" fmla="*/ 274601 w 909826"/>
                    <a:gd name="connsiteY4-156" fmla="*/ 549202 h 549202"/>
                    <a:gd name="connsiteX5-157" fmla="*/ 0 w 909826"/>
                    <a:gd name="connsiteY5-158" fmla="*/ 274601 h 54920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909826" h="549202">
                      <a:moveTo>
                        <a:pt x="0" y="274601"/>
                      </a:moveTo>
                      <a:cubicBezTo>
                        <a:pt x="0" y="122943"/>
                        <a:pt x="122943" y="0"/>
                        <a:pt x="274601" y="0"/>
                      </a:cubicBezTo>
                      <a:lnTo>
                        <a:pt x="909826" y="0"/>
                      </a:lnTo>
                      <a:cubicBezTo>
                        <a:pt x="784636" y="176178"/>
                        <a:pt x="758122" y="228656"/>
                        <a:pt x="528822" y="549202"/>
                      </a:cubicBezTo>
                      <a:lnTo>
                        <a:pt x="274601" y="549202"/>
                      </a:lnTo>
                      <a:cubicBezTo>
                        <a:pt x="122943" y="549202"/>
                        <a:pt x="0" y="426259"/>
                        <a:pt x="0" y="274601"/>
                      </a:cubicBezTo>
                      <a:close/>
                    </a:path>
                  </a:pathLst>
                </a:custGeom>
                <a:gradFill>
                  <a:gsLst>
                    <a:gs pos="25000">
                      <a:srgbClr val="B00000"/>
                    </a:gs>
                    <a:gs pos="97000">
                      <a:srgbClr val="FF1919"/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3" name="TextBox 12"/>
              <p:cNvSpPr txBox="1"/>
              <p:nvPr/>
            </p:nvSpPr>
            <p:spPr>
              <a:xfrm>
                <a:off x="2353045" y="1714772"/>
                <a:ext cx="321225" cy="46602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>
                  <a:defRPr sz="1600" b="1" i="1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68000">
                          <a:schemeClr val="bg1">
                            <a:lumMod val="7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16200000" scaled="1"/>
                      <a:tileRect/>
                    </a:gra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Broadway" panose="04040905080B02020502" pitchFamily="82" charset="0"/>
                    <a:ea typeface="方正细珊瑚简体" panose="03000509000000000000" pitchFamily="65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000" i="0" dirty="0">
                    <a:solidFill>
                      <a:schemeClr val="bg1"/>
                    </a:solidFill>
                    <a:effectLst>
                      <a:outerShdw blurRad="101600" dist="25400" dir="5400000" algn="t" rotWithShape="0">
                        <a:schemeClr val="tx1">
                          <a:alpha val="50000"/>
                        </a:schemeClr>
                      </a:outerShdw>
                    </a:effectLst>
                  </a:rPr>
                  <a:t>1</a:t>
                </a:r>
                <a:endParaRPr lang="zh-CN" altLang="en-US" sz="3000" i="0" dirty="0">
                  <a:solidFill>
                    <a:schemeClr val="bg1"/>
                  </a:solidFill>
                  <a:effectLst>
                    <a:outerShdw blurRad="101600" dist="25400" dir="5400000" algn="t" rotWithShape="0">
                      <a:schemeClr val="tx1">
                        <a:alpha val="5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8212" name="TextBox 32"/>
            <p:cNvSpPr txBox="1">
              <a:spLocks noChangeArrowheads="1"/>
            </p:cNvSpPr>
            <p:nvPr/>
          </p:nvSpPr>
          <p:spPr bwMode="auto">
            <a:xfrm>
              <a:off x="4103826" y="1633476"/>
              <a:ext cx="10054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1660525" y="3778250"/>
            <a:ext cx="6307138" cy="554038"/>
            <a:chOff x="1704260" y="3661820"/>
            <a:chExt cx="5763999" cy="553998"/>
          </a:xfrm>
        </p:grpSpPr>
        <p:grpSp>
          <p:nvGrpSpPr>
            <p:cNvPr id="8205" name="组合 38"/>
            <p:cNvGrpSpPr/>
            <p:nvPr/>
          </p:nvGrpSpPr>
          <p:grpSpPr bwMode="auto">
            <a:xfrm>
              <a:off x="1704260" y="3661820"/>
              <a:ext cx="5763999" cy="553998"/>
              <a:chOff x="2414574" y="4167787"/>
              <a:chExt cx="4674824" cy="466027"/>
            </a:xfrm>
          </p:grpSpPr>
          <p:grpSp>
            <p:nvGrpSpPr>
              <p:cNvPr id="8207" name="组合 40"/>
              <p:cNvGrpSpPr/>
              <p:nvPr/>
            </p:nvGrpSpPr>
            <p:grpSpPr bwMode="auto">
              <a:xfrm>
                <a:off x="2414574" y="4207809"/>
                <a:ext cx="4674824" cy="388215"/>
                <a:chOff x="3038551" y="2489171"/>
                <a:chExt cx="5611507" cy="388215"/>
              </a:xfrm>
            </p:grpSpPr>
            <p:sp>
              <p:nvSpPr>
                <p:cNvPr id="21" name="圆角矩形 20"/>
                <p:cNvSpPr/>
                <p:nvPr/>
              </p:nvSpPr>
              <p:spPr>
                <a:xfrm>
                  <a:off x="3038551" y="2489209"/>
                  <a:ext cx="5611507" cy="388578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5000">
                      <a:schemeClr val="bg1">
                        <a:lumMod val="75000"/>
                      </a:schemeClr>
                    </a:gs>
                    <a:gs pos="98000">
                      <a:schemeClr val="bg1"/>
                    </a:gs>
                  </a:gsLst>
                  <a:lin ang="16200000" scaled="1"/>
                </a:gradFill>
                <a:ln>
                  <a:noFill/>
                </a:ln>
                <a:effectLst>
                  <a:outerShdw blurRad="50800" dist="25400" dir="2700000" algn="tl" rotWithShape="0">
                    <a:prstClr val="black">
                      <a:alpha val="7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2" name="圆角矩形 75"/>
                <p:cNvSpPr/>
                <p:nvPr/>
              </p:nvSpPr>
              <p:spPr>
                <a:xfrm>
                  <a:off x="3038551" y="2489209"/>
                  <a:ext cx="796599" cy="388578"/>
                </a:xfrm>
                <a:custGeom>
                  <a:avLst/>
                  <a:gdLst>
                    <a:gd name="connsiteX0" fmla="*/ 0 w 1805537"/>
                    <a:gd name="connsiteY0" fmla="*/ 274601 h 549202"/>
                    <a:gd name="connsiteX1" fmla="*/ 274601 w 1805537"/>
                    <a:gd name="connsiteY1" fmla="*/ 0 h 549202"/>
                    <a:gd name="connsiteX2" fmla="*/ 1530936 w 1805537"/>
                    <a:gd name="connsiteY2" fmla="*/ 0 h 549202"/>
                    <a:gd name="connsiteX3" fmla="*/ 1805537 w 1805537"/>
                    <a:gd name="connsiteY3" fmla="*/ 274601 h 549202"/>
                    <a:gd name="connsiteX4" fmla="*/ 1805537 w 1805537"/>
                    <a:gd name="connsiteY4" fmla="*/ 274601 h 549202"/>
                    <a:gd name="connsiteX5" fmla="*/ 1530936 w 1805537"/>
                    <a:gd name="connsiteY5" fmla="*/ 549202 h 549202"/>
                    <a:gd name="connsiteX6" fmla="*/ 274601 w 1805537"/>
                    <a:gd name="connsiteY6" fmla="*/ 549202 h 549202"/>
                    <a:gd name="connsiteX7" fmla="*/ 0 w 1805537"/>
                    <a:gd name="connsiteY7" fmla="*/ 274601 h 549202"/>
                    <a:gd name="connsiteX0-1" fmla="*/ 0 w 1805537"/>
                    <a:gd name="connsiteY0-2" fmla="*/ 274601 h 549202"/>
                    <a:gd name="connsiteX1-3" fmla="*/ 274601 w 1805537"/>
                    <a:gd name="connsiteY1-4" fmla="*/ 0 h 549202"/>
                    <a:gd name="connsiteX2-5" fmla="*/ 1530936 w 1805537"/>
                    <a:gd name="connsiteY2-6" fmla="*/ 0 h 549202"/>
                    <a:gd name="connsiteX3-7" fmla="*/ 1805537 w 1805537"/>
                    <a:gd name="connsiteY3-8" fmla="*/ 274601 h 549202"/>
                    <a:gd name="connsiteX4-9" fmla="*/ 1530936 w 1805537"/>
                    <a:gd name="connsiteY4-10" fmla="*/ 549202 h 549202"/>
                    <a:gd name="connsiteX5-11" fmla="*/ 274601 w 1805537"/>
                    <a:gd name="connsiteY5-12" fmla="*/ 549202 h 549202"/>
                    <a:gd name="connsiteX6-13" fmla="*/ 0 w 1805537"/>
                    <a:gd name="connsiteY6-14" fmla="*/ 274601 h 549202"/>
                    <a:gd name="connsiteX0-15" fmla="*/ 0 w 1530936"/>
                    <a:gd name="connsiteY0-16" fmla="*/ 274601 h 549202"/>
                    <a:gd name="connsiteX1-17" fmla="*/ 274601 w 1530936"/>
                    <a:gd name="connsiteY1-18" fmla="*/ 0 h 549202"/>
                    <a:gd name="connsiteX2-19" fmla="*/ 1530936 w 1530936"/>
                    <a:gd name="connsiteY2-20" fmla="*/ 0 h 549202"/>
                    <a:gd name="connsiteX3-21" fmla="*/ 1530936 w 1530936"/>
                    <a:gd name="connsiteY3-22" fmla="*/ 549202 h 549202"/>
                    <a:gd name="connsiteX4-23" fmla="*/ 274601 w 1530936"/>
                    <a:gd name="connsiteY4-24" fmla="*/ 549202 h 549202"/>
                    <a:gd name="connsiteX5-25" fmla="*/ 0 w 1530936"/>
                    <a:gd name="connsiteY5-26" fmla="*/ 274601 h 549202"/>
                    <a:gd name="connsiteX0-27" fmla="*/ 0 w 1632626"/>
                    <a:gd name="connsiteY0-28" fmla="*/ 274601 h 549202"/>
                    <a:gd name="connsiteX1-29" fmla="*/ 274601 w 1632626"/>
                    <a:gd name="connsiteY1-30" fmla="*/ 0 h 549202"/>
                    <a:gd name="connsiteX2-31" fmla="*/ 1530936 w 1632626"/>
                    <a:gd name="connsiteY2-32" fmla="*/ 0 h 549202"/>
                    <a:gd name="connsiteX3-33" fmla="*/ 1530936 w 1632626"/>
                    <a:gd name="connsiteY3-34" fmla="*/ 549202 h 549202"/>
                    <a:gd name="connsiteX4-35" fmla="*/ 274601 w 1632626"/>
                    <a:gd name="connsiteY4-36" fmla="*/ 549202 h 549202"/>
                    <a:gd name="connsiteX5-37" fmla="*/ 0 w 1632626"/>
                    <a:gd name="connsiteY5-38" fmla="*/ 274601 h 549202"/>
                    <a:gd name="connsiteX0-39" fmla="*/ 0 w 1903720"/>
                    <a:gd name="connsiteY0-40" fmla="*/ 274601 h 549202"/>
                    <a:gd name="connsiteX1-41" fmla="*/ 274601 w 1903720"/>
                    <a:gd name="connsiteY1-42" fmla="*/ 0 h 549202"/>
                    <a:gd name="connsiteX2-43" fmla="*/ 1852212 w 1903720"/>
                    <a:gd name="connsiteY2-44" fmla="*/ 0 h 549202"/>
                    <a:gd name="connsiteX3-45" fmla="*/ 1530936 w 1903720"/>
                    <a:gd name="connsiteY3-46" fmla="*/ 549202 h 549202"/>
                    <a:gd name="connsiteX4-47" fmla="*/ 274601 w 1903720"/>
                    <a:gd name="connsiteY4-48" fmla="*/ 549202 h 549202"/>
                    <a:gd name="connsiteX5-49" fmla="*/ 0 w 1903720"/>
                    <a:gd name="connsiteY5-50" fmla="*/ 274601 h 549202"/>
                    <a:gd name="connsiteX0-51" fmla="*/ 0 w 1852212"/>
                    <a:gd name="connsiteY0-52" fmla="*/ 274601 h 549202"/>
                    <a:gd name="connsiteX1-53" fmla="*/ 274601 w 1852212"/>
                    <a:gd name="connsiteY1-54" fmla="*/ 0 h 549202"/>
                    <a:gd name="connsiteX2-55" fmla="*/ 1852212 w 1852212"/>
                    <a:gd name="connsiteY2-56" fmla="*/ 0 h 549202"/>
                    <a:gd name="connsiteX3-57" fmla="*/ 1530936 w 1852212"/>
                    <a:gd name="connsiteY3-58" fmla="*/ 549202 h 549202"/>
                    <a:gd name="connsiteX4-59" fmla="*/ 274601 w 1852212"/>
                    <a:gd name="connsiteY4-60" fmla="*/ 549202 h 549202"/>
                    <a:gd name="connsiteX5-61" fmla="*/ 0 w 1852212"/>
                    <a:gd name="connsiteY5-62" fmla="*/ 274601 h 549202"/>
                    <a:gd name="connsiteX0-63" fmla="*/ 0 w 1852212"/>
                    <a:gd name="connsiteY0-64" fmla="*/ 274601 h 549202"/>
                    <a:gd name="connsiteX1-65" fmla="*/ 274601 w 1852212"/>
                    <a:gd name="connsiteY1-66" fmla="*/ 0 h 549202"/>
                    <a:gd name="connsiteX2-67" fmla="*/ 1852212 w 1852212"/>
                    <a:gd name="connsiteY2-68" fmla="*/ 0 h 549202"/>
                    <a:gd name="connsiteX3-69" fmla="*/ 1530936 w 1852212"/>
                    <a:gd name="connsiteY3-70" fmla="*/ 549202 h 549202"/>
                    <a:gd name="connsiteX4-71" fmla="*/ 274601 w 1852212"/>
                    <a:gd name="connsiteY4-72" fmla="*/ 549202 h 549202"/>
                    <a:gd name="connsiteX5-73" fmla="*/ 0 w 1852212"/>
                    <a:gd name="connsiteY5-74" fmla="*/ 274601 h 549202"/>
                    <a:gd name="connsiteX0-75" fmla="*/ 0 w 1852212"/>
                    <a:gd name="connsiteY0-76" fmla="*/ 274601 h 549202"/>
                    <a:gd name="connsiteX1-77" fmla="*/ 274601 w 1852212"/>
                    <a:gd name="connsiteY1-78" fmla="*/ 0 h 549202"/>
                    <a:gd name="connsiteX2-79" fmla="*/ 1852212 w 1852212"/>
                    <a:gd name="connsiteY2-80" fmla="*/ 0 h 549202"/>
                    <a:gd name="connsiteX3-81" fmla="*/ 1530936 w 1852212"/>
                    <a:gd name="connsiteY3-82" fmla="*/ 549202 h 549202"/>
                    <a:gd name="connsiteX4-83" fmla="*/ 274601 w 1852212"/>
                    <a:gd name="connsiteY4-84" fmla="*/ 549202 h 549202"/>
                    <a:gd name="connsiteX5-85" fmla="*/ 0 w 1852212"/>
                    <a:gd name="connsiteY5-86" fmla="*/ 274601 h 549202"/>
                    <a:gd name="connsiteX0-87" fmla="*/ 0 w 1852212"/>
                    <a:gd name="connsiteY0-88" fmla="*/ 274601 h 564442"/>
                    <a:gd name="connsiteX1-89" fmla="*/ 274601 w 1852212"/>
                    <a:gd name="connsiteY1-90" fmla="*/ 0 h 564442"/>
                    <a:gd name="connsiteX2-91" fmla="*/ 1852212 w 1852212"/>
                    <a:gd name="connsiteY2-92" fmla="*/ 0 h 564442"/>
                    <a:gd name="connsiteX3-93" fmla="*/ 721281 w 1852212"/>
                    <a:gd name="connsiteY3-94" fmla="*/ 564442 h 564442"/>
                    <a:gd name="connsiteX4-95" fmla="*/ 274601 w 1852212"/>
                    <a:gd name="connsiteY4-96" fmla="*/ 549202 h 564442"/>
                    <a:gd name="connsiteX5-97" fmla="*/ 0 w 1852212"/>
                    <a:gd name="connsiteY5-98" fmla="*/ 274601 h 564442"/>
                    <a:gd name="connsiteX0-99" fmla="*/ 0 w 916463"/>
                    <a:gd name="connsiteY0-100" fmla="*/ 289841 h 579682"/>
                    <a:gd name="connsiteX1-101" fmla="*/ 274601 w 916463"/>
                    <a:gd name="connsiteY1-102" fmla="*/ 15240 h 579682"/>
                    <a:gd name="connsiteX2-103" fmla="*/ 916463 w 916463"/>
                    <a:gd name="connsiteY2-104" fmla="*/ 0 h 579682"/>
                    <a:gd name="connsiteX3-105" fmla="*/ 721281 w 916463"/>
                    <a:gd name="connsiteY3-106" fmla="*/ 579682 h 579682"/>
                    <a:gd name="connsiteX4-107" fmla="*/ 274601 w 916463"/>
                    <a:gd name="connsiteY4-108" fmla="*/ 564442 h 579682"/>
                    <a:gd name="connsiteX5-109" fmla="*/ 0 w 916463"/>
                    <a:gd name="connsiteY5-110" fmla="*/ 289841 h 579682"/>
                    <a:gd name="connsiteX0-111" fmla="*/ 0 w 916463"/>
                    <a:gd name="connsiteY0-112" fmla="*/ 289841 h 564442"/>
                    <a:gd name="connsiteX1-113" fmla="*/ 274601 w 916463"/>
                    <a:gd name="connsiteY1-114" fmla="*/ 15240 h 564442"/>
                    <a:gd name="connsiteX2-115" fmla="*/ 916463 w 916463"/>
                    <a:gd name="connsiteY2-116" fmla="*/ 0 h 564442"/>
                    <a:gd name="connsiteX3-117" fmla="*/ 528822 w 916463"/>
                    <a:gd name="connsiteY3-118" fmla="*/ 564442 h 564442"/>
                    <a:gd name="connsiteX4-119" fmla="*/ 274601 w 916463"/>
                    <a:gd name="connsiteY4-120" fmla="*/ 564442 h 564442"/>
                    <a:gd name="connsiteX5-121" fmla="*/ 0 w 916463"/>
                    <a:gd name="connsiteY5-122" fmla="*/ 289841 h 564442"/>
                    <a:gd name="connsiteX0-123" fmla="*/ 0 w 916463"/>
                    <a:gd name="connsiteY0-124" fmla="*/ 289841 h 564442"/>
                    <a:gd name="connsiteX1-125" fmla="*/ 274601 w 916463"/>
                    <a:gd name="connsiteY1-126" fmla="*/ 15240 h 564442"/>
                    <a:gd name="connsiteX2-127" fmla="*/ 916463 w 916463"/>
                    <a:gd name="connsiteY2-128" fmla="*/ 0 h 564442"/>
                    <a:gd name="connsiteX3-129" fmla="*/ 528822 w 916463"/>
                    <a:gd name="connsiteY3-130" fmla="*/ 564442 h 564442"/>
                    <a:gd name="connsiteX4-131" fmla="*/ 274601 w 916463"/>
                    <a:gd name="connsiteY4-132" fmla="*/ 564442 h 564442"/>
                    <a:gd name="connsiteX5-133" fmla="*/ 0 w 916463"/>
                    <a:gd name="connsiteY5-134" fmla="*/ 289841 h 564442"/>
                    <a:gd name="connsiteX0-135" fmla="*/ 0 w 916463"/>
                    <a:gd name="connsiteY0-136" fmla="*/ 289841 h 564442"/>
                    <a:gd name="connsiteX1-137" fmla="*/ 274601 w 916463"/>
                    <a:gd name="connsiteY1-138" fmla="*/ 15240 h 564442"/>
                    <a:gd name="connsiteX2-139" fmla="*/ 916463 w 916463"/>
                    <a:gd name="connsiteY2-140" fmla="*/ 0 h 564442"/>
                    <a:gd name="connsiteX3-141" fmla="*/ 528822 w 916463"/>
                    <a:gd name="connsiteY3-142" fmla="*/ 564442 h 564442"/>
                    <a:gd name="connsiteX4-143" fmla="*/ 274601 w 916463"/>
                    <a:gd name="connsiteY4-144" fmla="*/ 564442 h 564442"/>
                    <a:gd name="connsiteX5-145" fmla="*/ 0 w 916463"/>
                    <a:gd name="connsiteY5-146" fmla="*/ 289841 h 564442"/>
                    <a:gd name="connsiteX0-147" fmla="*/ 0 w 909826"/>
                    <a:gd name="connsiteY0-148" fmla="*/ 274601 h 549202"/>
                    <a:gd name="connsiteX1-149" fmla="*/ 274601 w 909826"/>
                    <a:gd name="connsiteY1-150" fmla="*/ 0 h 549202"/>
                    <a:gd name="connsiteX2-151" fmla="*/ 909826 w 909826"/>
                    <a:gd name="connsiteY2-152" fmla="*/ 0 h 549202"/>
                    <a:gd name="connsiteX3-153" fmla="*/ 528822 w 909826"/>
                    <a:gd name="connsiteY3-154" fmla="*/ 549202 h 549202"/>
                    <a:gd name="connsiteX4-155" fmla="*/ 274601 w 909826"/>
                    <a:gd name="connsiteY4-156" fmla="*/ 549202 h 549202"/>
                    <a:gd name="connsiteX5-157" fmla="*/ 0 w 909826"/>
                    <a:gd name="connsiteY5-158" fmla="*/ 274601 h 54920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909826" h="549202">
                      <a:moveTo>
                        <a:pt x="0" y="274601"/>
                      </a:moveTo>
                      <a:cubicBezTo>
                        <a:pt x="0" y="122943"/>
                        <a:pt x="122943" y="0"/>
                        <a:pt x="274601" y="0"/>
                      </a:cubicBezTo>
                      <a:lnTo>
                        <a:pt x="909826" y="0"/>
                      </a:lnTo>
                      <a:cubicBezTo>
                        <a:pt x="784636" y="176178"/>
                        <a:pt x="758122" y="228656"/>
                        <a:pt x="528822" y="549202"/>
                      </a:cubicBezTo>
                      <a:lnTo>
                        <a:pt x="274601" y="549202"/>
                      </a:lnTo>
                      <a:cubicBezTo>
                        <a:pt x="122943" y="549202"/>
                        <a:pt x="0" y="426259"/>
                        <a:pt x="0" y="274601"/>
                      </a:cubicBezTo>
                      <a:close/>
                    </a:path>
                  </a:pathLst>
                </a:custGeom>
                <a:gradFill>
                  <a:gsLst>
                    <a:gs pos="25000">
                      <a:srgbClr val="B00000"/>
                    </a:gs>
                    <a:gs pos="97000">
                      <a:srgbClr val="FF1919"/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2496939" y="4167787"/>
                <a:ext cx="321225" cy="46602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>
                  <a:defRPr sz="3000" b="1" i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>
                      <a:outerShdw blurRad="101600" dist="25400" dir="5400000" algn="t" rotWithShape="0">
                        <a:schemeClr val="tx1">
                          <a:alpha val="50000"/>
                        </a:schemeClr>
                      </a:outerShdw>
                    </a:effectLst>
                    <a:latin typeface="Broadway" panose="04040905080B02020502" pitchFamily="82" charset="0"/>
                    <a:ea typeface="方正细珊瑚简体" panose="03000509000000000000" pitchFamily="65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>
                    <a:solidFill>
                      <a:schemeClr val="bg1"/>
                    </a:solidFill>
                  </a:rPr>
                  <a:t>4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206" name="TextBox 39"/>
            <p:cNvSpPr txBox="1">
              <a:spLocks noChangeArrowheads="1"/>
            </p:cNvSpPr>
            <p:nvPr/>
          </p:nvSpPr>
          <p:spPr bwMode="auto">
            <a:xfrm>
              <a:off x="4103826" y="3776940"/>
              <a:ext cx="10054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 bwMode="auto">
          <a:xfrm>
            <a:off x="1660525" y="3059113"/>
            <a:ext cx="6307138" cy="554037"/>
            <a:chOff x="1704260" y="2942709"/>
            <a:chExt cx="5763999" cy="553998"/>
          </a:xfrm>
        </p:grpSpPr>
        <p:grpSp>
          <p:nvGrpSpPr>
            <p:cNvPr id="8199" name="组合 45"/>
            <p:cNvGrpSpPr/>
            <p:nvPr/>
          </p:nvGrpSpPr>
          <p:grpSpPr bwMode="auto">
            <a:xfrm>
              <a:off x="1704260" y="2942709"/>
              <a:ext cx="5763999" cy="553998"/>
              <a:chOff x="2353568" y="3366579"/>
              <a:chExt cx="4674824" cy="466027"/>
            </a:xfrm>
          </p:grpSpPr>
          <p:grpSp>
            <p:nvGrpSpPr>
              <p:cNvPr id="8201" name="组合 47"/>
              <p:cNvGrpSpPr/>
              <p:nvPr/>
            </p:nvGrpSpPr>
            <p:grpSpPr bwMode="auto">
              <a:xfrm>
                <a:off x="2353568" y="3412159"/>
                <a:ext cx="4674824" cy="388215"/>
                <a:chOff x="3038551" y="2489171"/>
                <a:chExt cx="5611507" cy="388215"/>
              </a:xfrm>
            </p:grpSpPr>
            <p:sp>
              <p:nvSpPr>
                <p:cNvPr id="28" name="圆角矩形 27"/>
                <p:cNvSpPr/>
                <p:nvPr/>
              </p:nvSpPr>
              <p:spPr>
                <a:xfrm>
                  <a:off x="3038551" y="2488992"/>
                  <a:ext cx="5611507" cy="388578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5000">
                      <a:schemeClr val="bg1">
                        <a:lumMod val="75000"/>
                      </a:schemeClr>
                    </a:gs>
                    <a:gs pos="98000">
                      <a:schemeClr val="bg1"/>
                    </a:gs>
                  </a:gsLst>
                  <a:lin ang="16200000" scaled="1"/>
                </a:gradFill>
                <a:ln>
                  <a:noFill/>
                </a:ln>
                <a:effectLst>
                  <a:outerShdw blurRad="50800" dist="25400" dir="2700000" algn="tl" rotWithShape="0">
                    <a:prstClr val="black">
                      <a:alpha val="7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9" name="圆角矩形 75"/>
                <p:cNvSpPr/>
                <p:nvPr/>
              </p:nvSpPr>
              <p:spPr>
                <a:xfrm>
                  <a:off x="3038551" y="2488992"/>
                  <a:ext cx="796599" cy="388578"/>
                </a:xfrm>
                <a:custGeom>
                  <a:avLst/>
                  <a:gdLst>
                    <a:gd name="connsiteX0" fmla="*/ 0 w 1805537"/>
                    <a:gd name="connsiteY0" fmla="*/ 274601 h 549202"/>
                    <a:gd name="connsiteX1" fmla="*/ 274601 w 1805537"/>
                    <a:gd name="connsiteY1" fmla="*/ 0 h 549202"/>
                    <a:gd name="connsiteX2" fmla="*/ 1530936 w 1805537"/>
                    <a:gd name="connsiteY2" fmla="*/ 0 h 549202"/>
                    <a:gd name="connsiteX3" fmla="*/ 1805537 w 1805537"/>
                    <a:gd name="connsiteY3" fmla="*/ 274601 h 549202"/>
                    <a:gd name="connsiteX4" fmla="*/ 1805537 w 1805537"/>
                    <a:gd name="connsiteY4" fmla="*/ 274601 h 549202"/>
                    <a:gd name="connsiteX5" fmla="*/ 1530936 w 1805537"/>
                    <a:gd name="connsiteY5" fmla="*/ 549202 h 549202"/>
                    <a:gd name="connsiteX6" fmla="*/ 274601 w 1805537"/>
                    <a:gd name="connsiteY6" fmla="*/ 549202 h 549202"/>
                    <a:gd name="connsiteX7" fmla="*/ 0 w 1805537"/>
                    <a:gd name="connsiteY7" fmla="*/ 274601 h 549202"/>
                    <a:gd name="connsiteX0-1" fmla="*/ 0 w 1805537"/>
                    <a:gd name="connsiteY0-2" fmla="*/ 274601 h 549202"/>
                    <a:gd name="connsiteX1-3" fmla="*/ 274601 w 1805537"/>
                    <a:gd name="connsiteY1-4" fmla="*/ 0 h 549202"/>
                    <a:gd name="connsiteX2-5" fmla="*/ 1530936 w 1805537"/>
                    <a:gd name="connsiteY2-6" fmla="*/ 0 h 549202"/>
                    <a:gd name="connsiteX3-7" fmla="*/ 1805537 w 1805537"/>
                    <a:gd name="connsiteY3-8" fmla="*/ 274601 h 549202"/>
                    <a:gd name="connsiteX4-9" fmla="*/ 1530936 w 1805537"/>
                    <a:gd name="connsiteY4-10" fmla="*/ 549202 h 549202"/>
                    <a:gd name="connsiteX5-11" fmla="*/ 274601 w 1805537"/>
                    <a:gd name="connsiteY5-12" fmla="*/ 549202 h 549202"/>
                    <a:gd name="connsiteX6-13" fmla="*/ 0 w 1805537"/>
                    <a:gd name="connsiteY6-14" fmla="*/ 274601 h 549202"/>
                    <a:gd name="connsiteX0-15" fmla="*/ 0 w 1530936"/>
                    <a:gd name="connsiteY0-16" fmla="*/ 274601 h 549202"/>
                    <a:gd name="connsiteX1-17" fmla="*/ 274601 w 1530936"/>
                    <a:gd name="connsiteY1-18" fmla="*/ 0 h 549202"/>
                    <a:gd name="connsiteX2-19" fmla="*/ 1530936 w 1530936"/>
                    <a:gd name="connsiteY2-20" fmla="*/ 0 h 549202"/>
                    <a:gd name="connsiteX3-21" fmla="*/ 1530936 w 1530936"/>
                    <a:gd name="connsiteY3-22" fmla="*/ 549202 h 549202"/>
                    <a:gd name="connsiteX4-23" fmla="*/ 274601 w 1530936"/>
                    <a:gd name="connsiteY4-24" fmla="*/ 549202 h 549202"/>
                    <a:gd name="connsiteX5-25" fmla="*/ 0 w 1530936"/>
                    <a:gd name="connsiteY5-26" fmla="*/ 274601 h 549202"/>
                    <a:gd name="connsiteX0-27" fmla="*/ 0 w 1632626"/>
                    <a:gd name="connsiteY0-28" fmla="*/ 274601 h 549202"/>
                    <a:gd name="connsiteX1-29" fmla="*/ 274601 w 1632626"/>
                    <a:gd name="connsiteY1-30" fmla="*/ 0 h 549202"/>
                    <a:gd name="connsiteX2-31" fmla="*/ 1530936 w 1632626"/>
                    <a:gd name="connsiteY2-32" fmla="*/ 0 h 549202"/>
                    <a:gd name="connsiteX3-33" fmla="*/ 1530936 w 1632626"/>
                    <a:gd name="connsiteY3-34" fmla="*/ 549202 h 549202"/>
                    <a:gd name="connsiteX4-35" fmla="*/ 274601 w 1632626"/>
                    <a:gd name="connsiteY4-36" fmla="*/ 549202 h 549202"/>
                    <a:gd name="connsiteX5-37" fmla="*/ 0 w 1632626"/>
                    <a:gd name="connsiteY5-38" fmla="*/ 274601 h 549202"/>
                    <a:gd name="connsiteX0-39" fmla="*/ 0 w 1903720"/>
                    <a:gd name="connsiteY0-40" fmla="*/ 274601 h 549202"/>
                    <a:gd name="connsiteX1-41" fmla="*/ 274601 w 1903720"/>
                    <a:gd name="connsiteY1-42" fmla="*/ 0 h 549202"/>
                    <a:gd name="connsiteX2-43" fmla="*/ 1852212 w 1903720"/>
                    <a:gd name="connsiteY2-44" fmla="*/ 0 h 549202"/>
                    <a:gd name="connsiteX3-45" fmla="*/ 1530936 w 1903720"/>
                    <a:gd name="connsiteY3-46" fmla="*/ 549202 h 549202"/>
                    <a:gd name="connsiteX4-47" fmla="*/ 274601 w 1903720"/>
                    <a:gd name="connsiteY4-48" fmla="*/ 549202 h 549202"/>
                    <a:gd name="connsiteX5-49" fmla="*/ 0 w 1903720"/>
                    <a:gd name="connsiteY5-50" fmla="*/ 274601 h 549202"/>
                    <a:gd name="connsiteX0-51" fmla="*/ 0 w 1852212"/>
                    <a:gd name="connsiteY0-52" fmla="*/ 274601 h 549202"/>
                    <a:gd name="connsiteX1-53" fmla="*/ 274601 w 1852212"/>
                    <a:gd name="connsiteY1-54" fmla="*/ 0 h 549202"/>
                    <a:gd name="connsiteX2-55" fmla="*/ 1852212 w 1852212"/>
                    <a:gd name="connsiteY2-56" fmla="*/ 0 h 549202"/>
                    <a:gd name="connsiteX3-57" fmla="*/ 1530936 w 1852212"/>
                    <a:gd name="connsiteY3-58" fmla="*/ 549202 h 549202"/>
                    <a:gd name="connsiteX4-59" fmla="*/ 274601 w 1852212"/>
                    <a:gd name="connsiteY4-60" fmla="*/ 549202 h 549202"/>
                    <a:gd name="connsiteX5-61" fmla="*/ 0 w 1852212"/>
                    <a:gd name="connsiteY5-62" fmla="*/ 274601 h 549202"/>
                    <a:gd name="connsiteX0-63" fmla="*/ 0 w 1852212"/>
                    <a:gd name="connsiteY0-64" fmla="*/ 274601 h 549202"/>
                    <a:gd name="connsiteX1-65" fmla="*/ 274601 w 1852212"/>
                    <a:gd name="connsiteY1-66" fmla="*/ 0 h 549202"/>
                    <a:gd name="connsiteX2-67" fmla="*/ 1852212 w 1852212"/>
                    <a:gd name="connsiteY2-68" fmla="*/ 0 h 549202"/>
                    <a:gd name="connsiteX3-69" fmla="*/ 1530936 w 1852212"/>
                    <a:gd name="connsiteY3-70" fmla="*/ 549202 h 549202"/>
                    <a:gd name="connsiteX4-71" fmla="*/ 274601 w 1852212"/>
                    <a:gd name="connsiteY4-72" fmla="*/ 549202 h 549202"/>
                    <a:gd name="connsiteX5-73" fmla="*/ 0 w 1852212"/>
                    <a:gd name="connsiteY5-74" fmla="*/ 274601 h 549202"/>
                    <a:gd name="connsiteX0-75" fmla="*/ 0 w 1852212"/>
                    <a:gd name="connsiteY0-76" fmla="*/ 274601 h 549202"/>
                    <a:gd name="connsiteX1-77" fmla="*/ 274601 w 1852212"/>
                    <a:gd name="connsiteY1-78" fmla="*/ 0 h 549202"/>
                    <a:gd name="connsiteX2-79" fmla="*/ 1852212 w 1852212"/>
                    <a:gd name="connsiteY2-80" fmla="*/ 0 h 549202"/>
                    <a:gd name="connsiteX3-81" fmla="*/ 1530936 w 1852212"/>
                    <a:gd name="connsiteY3-82" fmla="*/ 549202 h 549202"/>
                    <a:gd name="connsiteX4-83" fmla="*/ 274601 w 1852212"/>
                    <a:gd name="connsiteY4-84" fmla="*/ 549202 h 549202"/>
                    <a:gd name="connsiteX5-85" fmla="*/ 0 w 1852212"/>
                    <a:gd name="connsiteY5-86" fmla="*/ 274601 h 549202"/>
                    <a:gd name="connsiteX0-87" fmla="*/ 0 w 1852212"/>
                    <a:gd name="connsiteY0-88" fmla="*/ 274601 h 564442"/>
                    <a:gd name="connsiteX1-89" fmla="*/ 274601 w 1852212"/>
                    <a:gd name="connsiteY1-90" fmla="*/ 0 h 564442"/>
                    <a:gd name="connsiteX2-91" fmla="*/ 1852212 w 1852212"/>
                    <a:gd name="connsiteY2-92" fmla="*/ 0 h 564442"/>
                    <a:gd name="connsiteX3-93" fmla="*/ 721281 w 1852212"/>
                    <a:gd name="connsiteY3-94" fmla="*/ 564442 h 564442"/>
                    <a:gd name="connsiteX4-95" fmla="*/ 274601 w 1852212"/>
                    <a:gd name="connsiteY4-96" fmla="*/ 549202 h 564442"/>
                    <a:gd name="connsiteX5-97" fmla="*/ 0 w 1852212"/>
                    <a:gd name="connsiteY5-98" fmla="*/ 274601 h 564442"/>
                    <a:gd name="connsiteX0-99" fmla="*/ 0 w 916463"/>
                    <a:gd name="connsiteY0-100" fmla="*/ 289841 h 579682"/>
                    <a:gd name="connsiteX1-101" fmla="*/ 274601 w 916463"/>
                    <a:gd name="connsiteY1-102" fmla="*/ 15240 h 579682"/>
                    <a:gd name="connsiteX2-103" fmla="*/ 916463 w 916463"/>
                    <a:gd name="connsiteY2-104" fmla="*/ 0 h 579682"/>
                    <a:gd name="connsiteX3-105" fmla="*/ 721281 w 916463"/>
                    <a:gd name="connsiteY3-106" fmla="*/ 579682 h 579682"/>
                    <a:gd name="connsiteX4-107" fmla="*/ 274601 w 916463"/>
                    <a:gd name="connsiteY4-108" fmla="*/ 564442 h 579682"/>
                    <a:gd name="connsiteX5-109" fmla="*/ 0 w 916463"/>
                    <a:gd name="connsiteY5-110" fmla="*/ 289841 h 579682"/>
                    <a:gd name="connsiteX0-111" fmla="*/ 0 w 916463"/>
                    <a:gd name="connsiteY0-112" fmla="*/ 289841 h 564442"/>
                    <a:gd name="connsiteX1-113" fmla="*/ 274601 w 916463"/>
                    <a:gd name="connsiteY1-114" fmla="*/ 15240 h 564442"/>
                    <a:gd name="connsiteX2-115" fmla="*/ 916463 w 916463"/>
                    <a:gd name="connsiteY2-116" fmla="*/ 0 h 564442"/>
                    <a:gd name="connsiteX3-117" fmla="*/ 528822 w 916463"/>
                    <a:gd name="connsiteY3-118" fmla="*/ 564442 h 564442"/>
                    <a:gd name="connsiteX4-119" fmla="*/ 274601 w 916463"/>
                    <a:gd name="connsiteY4-120" fmla="*/ 564442 h 564442"/>
                    <a:gd name="connsiteX5-121" fmla="*/ 0 w 916463"/>
                    <a:gd name="connsiteY5-122" fmla="*/ 289841 h 564442"/>
                    <a:gd name="connsiteX0-123" fmla="*/ 0 w 916463"/>
                    <a:gd name="connsiteY0-124" fmla="*/ 289841 h 564442"/>
                    <a:gd name="connsiteX1-125" fmla="*/ 274601 w 916463"/>
                    <a:gd name="connsiteY1-126" fmla="*/ 15240 h 564442"/>
                    <a:gd name="connsiteX2-127" fmla="*/ 916463 w 916463"/>
                    <a:gd name="connsiteY2-128" fmla="*/ 0 h 564442"/>
                    <a:gd name="connsiteX3-129" fmla="*/ 528822 w 916463"/>
                    <a:gd name="connsiteY3-130" fmla="*/ 564442 h 564442"/>
                    <a:gd name="connsiteX4-131" fmla="*/ 274601 w 916463"/>
                    <a:gd name="connsiteY4-132" fmla="*/ 564442 h 564442"/>
                    <a:gd name="connsiteX5-133" fmla="*/ 0 w 916463"/>
                    <a:gd name="connsiteY5-134" fmla="*/ 289841 h 564442"/>
                    <a:gd name="connsiteX0-135" fmla="*/ 0 w 916463"/>
                    <a:gd name="connsiteY0-136" fmla="*/ 289841 h 564442"/>
                    <a:gd name="connsiteX1-137" fmla="*/ 274601 w 916463"/>
                    <a:gd name="connsiteY1-138" fmla="*/ 15240 h 564442"/>
                    <a:gd name="connsiteX2-139" fmla="*/ 916463 w 916463"/>
                    <a:gd name="connsiteY2-140" fmla="*/ 0 h 564442"/>
                    <a:gd name="connsiteX3-141" fmla="*/ 528822 w 916463"/>
                    <a:gd name="connsiteY3-142" fmla="*/ 564442 h 564442"/>
                    <a:gd name="connsiteX4-143" fmla="*/ 274601 w 916463"/>
                    <a:gd name="connsiteY4-144" fmla="*/ 564442 h 564442"/>
                    <a:gd name="connsiteX5-145" fmla="*/ 0 w 916463"/>
                    <a:gd name="connsiteY5-146" fmla="*/ 289841 h 564442"/>
                    <a:gd name="connsiteX0-147" fmla="*/ 0 w 909826"/>
                    <a:gd name="connsiteY0-148" fmla="*/ 274601 h 549202"/>
                    <a:gd name="connsiteX1-149" fmla="*/ 274601 w 909826"/>
                    <a:gd name="connsiteY1-150" fmla="*/ 0 h 549202"/>
                    <a:gd name="connsiteX2-151" fmla="*/ 909826 w 909826"/>
                    <a:gd name="connsiteY2-152" fmla="*/ 0 h 549202"/>
                    <a:gd name="connsiteX3-153" fmla="*/ 528822 w 909826"/>
                    <a:gd name="connsiteY3-154" fmla="*/ 549202 h 549202"/>
                    <a:gd name="connsiteX4-155" fmla="*/ 274601 w 909826"/>
                    <a:gd name="connsiteY4-156" fmla="*/ 549202 h 549202"/>
                    <a:gd name="connsiteX5-157" fmla="*/ 0 w 909826"/>
                    <a:gd name="connsiteY5-158" fmla="*/ 274601 h 54920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909826" h="549202">
                      <a:moveTo>
                        <a:pt x="0" y="274601"/>
                      </a:moveTo>
                      <a:cubicBezTo>
                        <a:pt x="0" y="122943"/>
                        <a:pt x="122943" y="0"/>
                        <a:pt x="274601" y="0"/>
                      </a:cubicBezTo>
                      <a:lnTo>
                        <a:pt x="909826" y="0"/>
                      </a:lnTo>
                      <a:cubicBezTo>
                        <a:pt x="784636" y="176178"/>
                        <a:pt x="758122" y="228656"/>
                        <a:pt x="528822" y="549202"/>
                      </a:cubicBezTo>
                      <a:lnTo>
                        <a:pt x="274601" y="549202"/>
                      </a:lnTo>
                      <a:cubicBezTo>
                        <a:pt x="122943" y="549202"/>
                        <a:pt x="0" y="426259"/>
                        <a:pt x="0" y="274601"/>
                      </a:cubicBezTo>
                      <a:close/>
                    </a:path>
                  </a:pathLst>
                </a:custGeom>
                <a:gradFill>
                  <a:gsLst>
                    <a:gs pos="25000">
                      <a:srgbClr val="B00000"/>
                    </a:gs>
                    <a:gs pos="97000">
                      <a:srgbClr val="FF1919"/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7" name="TextBox 26"/>
              <p:cNvSpPr txBox="1"/>
              <p:nvPr/>
            </p:nvSpPr>
            <p:spPr>
              <a:xfrm>
                <a:off x="2440640" y="3366579"/>
                <a:ext cx="321225" cy="46602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>
                  <a:defRPr sz="3000" b="1" i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>
                      <a:outerShdw blurRad="101600" dist="25400" dir="5400000" algn="t" rotWithShape="0">
                        <a:schemeClr val="tx1">
                          <a:alpha val="50000"/>
                        </a:schemeClr>
                      </a:outerShdw>
                    </a:effectLst>
                    <a:latin typeface="Broadway" panose="04040905080B02020502" pitchFamily="82" charset="0"/>
                    <a:ea typeface="方正细珊瑚简体" panose="03000509000000000000" pitchFamily="65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>
                    <a:solidFill>
                      <a:schemeClr val="bg1"/>
                    </a:solidFill>
                  </a:rPr>
                  <a:t>3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200" name="TextBox 46"/>
            <p:cNvSpPr txBox="1">
              <a:spLocks noChangeArrowheads="1"/>
            </p:cNvSpPr>
            <p:nvPr/>
          </p:nvSpPr>
          <p:spPr bwMode="auto">
            <a:xfrm>
              <a:off x="4103826" y="3075152"/>
              <a:ext cx="10054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47638" y="163513"/>
            <a:ext cx="923925" cy="47783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>
              <a:defRPr sz="2000" b="1" i="1">
                <a:gradFill flip="none" rotWithShape="1">
                  <a:gsLst>
                    <a:gs pos="0">
                      <a:srgbClr val="FFC000"/>
                    </a:gs>
                    <a:gs pos="68000">
                      <a:srgbClr val="FFFF00"/>
                    </a:gs>
                    <a:gs pos="100000">
                      <a:srgbClr val="FFC000"/>
                    </a:gs>
                  </a:gsLst>
                  <a:lin ang="16200000" scaled="1"/>
                  <a:tileRect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roadway" panose="04040905080B02020502" pitchFamily="82" charset="0"/>
                <a:ea typeface="方正细珊瑚简体" panose="03000509000000000000" pitchFamily="65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0" i="0" dirty="0">
                <a:solidFill>
                  <a:srgbClr val="C00000"/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  <a:cs typeface="经典综艺体繁" panose="02010609000101010101" pitchFamily="49" charset="-122"/>
              </a:rPr>
              <a:t>目 录</a:t>
            </a:r>
            <a:endParaRPr lang="zh-CN" altLang="en-US" sz="2500" b="0" i="0" dirty="0">
              <a:solidFill>
                <a:srgbClr val="C00000"/>
              </a:solidFill>
              <a:latin typeface="方正综艺简体" panose="02010601030101010101" pitchFamily="65" charset="-122"/>
              <a:ea typeface="方正综艺简体" panose="02010601030101010101" pitchFamily="65" charset="-122"/>
              <a:cs typeface="经典综艺体繁" panose="0201060900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1660525" y="2328863"/>
            <a:ext cx="6302375" cy="554037"/>
            <a:chOff x="1704261" y="2212093"/>
            <a:chExt cx="5759560" cy="553998"/>
          </a:xfrm>
        </p:grpSpPr>
        <p:grpSp>
          <p:nvGrpSpPr>
            <p:cNvPr id="9248" name="组合 43"/>
            <p:cNvGrpSpPr/>
            <p:nvPr/>
          </p:nvGrpSpPr>
          <p:grpSpPr bwMode="auto">
            <a:xfrm>
              <a:off x="1704261" y="2212093"/>
              <a:ext cx="5759560" cy="553998"/>
              <a:chOff x="2271428" y="2635567"/>
              <a:chExt cx="4613818" cy="466026"/>
            </a:xfrm>
          </p:grpSpPr>
          <p:grpSp>
            <p:nvGrpSpPr>
              <p:cNvPr id="9250" name="组合 45"/>
              <p:cNvGrpSpPr/>
              <p:nvPr/>
            </p:nvGrpSpPr>
            <p:grpSpPr bwMode="auto">
              <a:xfrm>
                <a:off x="2271428" y="2690829"/>
                <a:ext cx="4613818" cy="388215"/>
                <a:chOff x="3038551" y="2489171"/>
                <a:chExt cx="5611507" cy="388215"/>
              </a:xfrm>
            </p:grpSpPr>
            <p:sp>
              <p:nvSpPr>
                <p:cNvPr id="7" name="圆角矩形 6"/>
                <p:cNvSpPr/>
                <p:nvPr/>
              </p:nvSpPr>
              <p:spPr>
                <a:xfrm>
                  <a:off x="3038551" y="2488657"/>
                  <a:ext cx="5611507" cy="388578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5000">
                      <a:schemeClr val="bg1">
                        <a:lumMod val="75000"/>
                      </a:schemeClr>
                    </a:gs>
                    <a:gs pos="98000">
                      <a:schemeClr val="bg1"/>
                    </a:gs>
                  </a:gsLst>
                  <a:lin ang="16200000" scaled="1"/>
                </a:gradFill>
                <a:ln>
                  <a:noFill/>
                </a:ln>
                <a:effectLst>
                  <a:outerShdw blurRad="50800" dist="25400" dir="2700000" algn="tl" rotWithShape="0">
                    <a:prstClr val="black">
                      <a:alpha val="7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8" name="圆角矩形 75"/>
                <p:cNvSpPr/>
                <p:nvPr/>
              </p:nvSpPr>
              <p:spPr>
                <a:xfrm>
                  <a:off x="3038551" y="2488657"/>
                  <a:ext cx="795788" cy="388578"/>
                </a:xfrm>
                <a:custGeom>
                  <a:avLst/>
                  <a:gdLst>
                    <a:gd name="connsiteX0" fmla="*/ 0 w 1805537"/>
                    <a:gd name="connsiteY0" fmla="*/ 274601 h 549202"/>
                    <a:gd name="connsiteX1" fmla="*/ 274601 w 1805537"/>
                    <a:gd name="connsiteY1" fmla="*/ 0 h 549202"/>
                    <a:gd name="connsiteX2" fmla="*/ 1530936 w 1805537"/>
                    <a:gd name="connsiteY2" fmla="*/ 0 h 549202"/>
                    <a:gd name="connsiteX3" fmla="*/ 1805537 w 1805537"/>
                    <a:gd name="connsiteY3" fmla="*/ 274601 h 549202"/>
                    <a:gd name="connsiteX4" fmla="*/ 1805537 w 1805537"/>
                    <a:gd name="connsiteY4" fmla="*/ 274601 h 549202"/>
                    <a:gd name="connsiteX5" fmla="*/ 1530936 w 1805537"/>
                    <a:gd name="connsiteY5" fmla="*/ 549202 h 549202"/>
                    <a:gd name="connsiteX6" fmla="*/ 274601 w 1805537"/>
                    <a:gd name="connsiteY6" fmla="*/ 549202 h 549202"/>
                    <a:gd name="connsiteX7" fmla="*/ 0 w 1805537"/>
                    <a:gd name="connsiteY7" fmla="*/ 274601 h 549202"/>
                    <a:gd name="connsiteX0-1" fmla="*/ 0 w 1805537"/>
                    <a:gd name="connsiteY0-2" fmla="*/ 274601 h 549202"/>
                    <a:gd name="connsiteX1-3" fmla="*/ 274601 w 1805537"/>
                    <a:gd name="connsiteY1-4" fmla="*/ 0 h 549202"/>
                    <a:gd name="connsiteX2-5" fmla="*/ 1530936 w 1805537"/>
                    <a:gd name="connsiteY2-6" fmla="*/ 0 h 549202"/>
                    <a:gd name="connsiteX3-7" fmla="*/ 1805537 w 1805537"/>
                    <a:gd name="connsiteY3-8" fmla="*/ 274601 h 549202"/>
                    <a:gd name="connsiteX4-9" fmla="*/ 1530936 w 1805537"/>
                    <a:gd name="connsiteY4-10" fmla="*/ 549202 h 549202"/>
                    <a:gd name="connsiteX5-11" fmla="*/ 274601 w 1805537"/>
                    <a:gd name="connsiteY5-12" fmla="*/ 549202 h 549202"/>
                    <a:gd name="connsiteX6-13" fmla="*/ 0 w 1805537"/>
                    <a:gd name="connsiteY6-14" fmla="*/ 274601 h 549202"/>
                    <a:gd name="connsiteX0-15" fmla="*/ 0 w 1530936"/>
                    <a:gd name="connsiteY0-16" fmla="*/ 274601 h 549202"/>
                    <a:gd name="connsiteX1-17" fmla="*/ 274601 w 1530936"/>
                    <a:gd name="connsiteY1-18" fmla="*/ 0 h 549202"/>
                    <a:gd name="connsiteX2-19" fmla="*/ 1530936 w 1530936"/>
                    <a:gd name="connsiteY2-20" fmla="*/ 0 h 549202"/>
                    <a:gd name="connsiteX3-21" fmla="*/ 1530936 w 1530936"/>
                    <a:gd name="connsiteY3-22" fmla="*/ 549202 h 549202"/>
                    <a:gd name="connsiteX4-23" fmla="*/ 274601 w 1530936"/>
                    <a:gd name="connsiteY4-24" fmla="*/ 549202 h 549202"/>
                    <a:gd name="connsiteX5-25" fmla="*/ 0 w 1530936"/>
                    <a:gd name="connsiteY5-26" fmla="*/ 274601 h 549202"/>
                    <a:gd name="connsiteX0-27" fmla="*/ 0 w 1632626"/>
                    <a:gd name="connsiteY0-28" fmla="*/ 274601 h 549202"/>
                    <a:gd name="connsiteX1-29" fmla="*/ 274601 w 1632626"/>
                    <a:gd name="connsiteY1-30" fmla="*/ 0 h 549202"/>
                    <a:gd name="connsiteX2-31" fmla="*/ 1530936 w 1632626"/>
                    <a:gd name="connsiteY2-32" fmla="*/ 0 h 549202"/>
                    <a:gd name="connsiteX3-33" fmla="*/ 1530936 w 1632626"/>
                    <a:gd name="connsiteY3-34" fmla="*/ 549202 h 549202"/>
                    <a:gd name="connsiteX4-35" fmla="*/ 274601 w 1632626"/>
                    <a:gd name="connsiteY4-36" fmla="*/ 549202 h 549202"/>
                    <a:gd name="connsiteX5-37" fmla="*/ 0 w 1632626"/>
                    <a:gd name="connsiteY5-38" fmla="*/ 274601 h 549202"/>
                    <a:gd name="connsiteX0-39" fmla="*/ 0 w 1903720"/>
                    <a:gd name="connsiteY0-40" fmla="*/ 274601 h 549202"/>
                    <a:gd name="connsiteX1-41" fmla="*/ 274601 w 1903720"/>
                    <a:gd name="connsiteY1-42" fmla="*/ 0 h 549202"/>
                    <a:gd name="connsiteX2-43" fmla="*/ 1852212 w 1903720"/>
                    <a:gd name="connsiteY2-44" fmla="*/ 0 h 549202"/>
                    <a:gd name="connsiteX3-45" fmla="*/ 1530936 w 1903720"/>
                    <a:gd name="connsiteY3-46" fmla="*/ 549202 h 549202"/>
                    <a:gd name="connsiteX4-47" fmla="*/ 274601 w 1903720"/>
                    <a:gd name="connsiteY4-48" fmla="*/ 549202 h 549202"/>
                    <a:gd name="connsiteX5-49" fmla="*/ 0 w 1903720"/>
                    <a:gd name="connsiteY5-50" fmla="*/ 274601 h 549202"/>
                    <a:gd name="connsiteX0-51" fmla="*/ 0 w 1852212"/>
                    <a:gd name="connsiteY0-52" fmla="*/ 274601 h 549202"/>
                    <a:gd name="connsiteX1-53" fmla="*/ 274601 w 1852212"/>
                    <a:gd name="connsiteY1-54" fmla="*/ 0 h 549202"/>
                    <a:gd name="connsiteX2-55" fmla="*/ 1852212 w 1852212"/>
                    <a:gd name="connsiteY2-56" fmla="*/ 0 h 549202"/>
                    <a:gd name="connsiteX3-57" fmla="*/ 1530936 w 1852212"/>
                    <a:gd name="connsiteY3-58" fmla="*/ 549202 h 549202"/>
                    <a:gd name="connsiteX4-59" fmla="*/ 274601 w 1852212"/>
                    <a:gd name="connsiteY4-60" fmla="*/ 549202 h 549202"/>
                    <a:gd name="connsiteX5-61" fmla="*/ 0 w 1852212"/>
                    <a:gd name="connsiteY5-62" fmla="*/ 274601 h 549202"/>
                    <a:gd name="connsiteX0-63" fmla="*/ 0 w 1852212"/>
                    <a:gd name="connsiteY0-64" fmla="*/ 274601 h 549202"/>
                    <a:gd name="connsiteX1-65" fmla="*/ 274601 w 1852212"/>
                    <a:gd name="connsiteY1-66" fmla="*/ 0 h 549202"/>
                    <a:gd name="connsiteX2-67" fmla="*/ 1852212 w 1852212"/>
                    <a:gd name="connsiteY2-68" fmla="*/ 0 h 549202"/>
                    <a:gd name="connsiteX3-69" fmla="*/ 1530936 w 1852212"/>
                    <a:gd name="connsiteY3-70" fmla="*/ 549202 h 549202"/>
                    <a:gd name="connsiteX4-71" fmla="*/ 274601 w 1852212"/>
                    <a:gd name="connsiteY4-72" fmla="*/ 549202 h 549202"/>
                    <a:gd name="connsiteX5-73" fmla="*/ 0 w 1852212"/>
                    <a:gd name="connsiteY5-74" fmla="*/ 274601 h 549202"/>
                    <a:gd name="connsiteX0-75" fmla="*/ 0 w 1852212"/>
                    <a:gd name="connsiteY0-76" fmla="*/ 274601 h 549202"/>
                    <a:gd name="connsiteX1-77" fmla="*/ 274601 w 1852212"/>
                    <a:gd name="connsiteY1-78" fmla="*/ 0 h 549202"/>
                    <a:gd name="connsiteX2-79" fmla="*/ 1852212 w 1852212"/>
                    <a:gd name="connsiteY2-80" fmla="*/ 0 h 549202"/>
                    <a:gd name="connsiteX3-81" fmla="*/ 1530936 w 1852212"/>
                    <a:gd name="connsiteY3-82" fmla="*/ 549202 h 549202"/>
                    <a:gd name="connsiteX4-83" fmla="*/ 274601 w 1852212"/>
                    <a:gd name="connsiteY4-84" fmla="*/ 549202 h 549202"/>
                    <a:gd name="connsiteX5-85" fmla="*/ 0 w 1852212"/>
                    <a:gd name="connsiteY5-86" fmla="*/ 274601 h 549202"/>
                    <a:gd name="connsiteX0-87" fmla="*/ 0 w 1852212"/>
                    <a:gd name="connsiteY0-88" fmla="*/ 274601 h 564442"/>
                    <a:gd name="connsiteX1-89" fmla="*/ 274601 w 1852212"/>
                    <a:gd name="connsiteY1-90" fmla="*/ 0 h 564442"/>
                    <a:gd name="connsiteX2-91" fmla="*/ 1852212 w 1852212"/>
                    <a:gd name="connsiteY2-92" fmla="*/ 0 h 564442"/>
                    <a:gd name="connsiteX3-93" fmla="*/ 721281 w 1852212"/>
                    <a:gd name="connsiteY3-94" fmla="*/ 564442 h 564442"/>
                    <a:gd name="connsiteX4-95" fmla="*/ 274601 w 1852212"/>
                    <a:gd name="connsiteY4-96" fmla="*/ 549202 h 564442"/>
                    <a:gd name="connsiteX5-97" fmla="*/ 0 w 1852212"/>
                    <a:gd name="connsiteY5-98" fmla="*/ 274601 h 564442"/>
                    <a:gd name="connsiteX0-99" fmla="*/ 0 w 916463"/>
                    <a:gd name="connsiteY0-100" fmla="*/ 289841 h 579682"/>
                    <a:gd name="connsiteX1-101" fmla="*/ 274601 w 916463"/>
                    <a:gd name="connsiteY1-102" fmla="*/ 15240 h 579682"/>
                    <a:gd name="connsiteX2-103" fmla="*/ 916463 w 916463"/>
                    <a:gd name="connsiteY2-104" fmla="*/ 0 h 579682"/>
                    <a:gd name="connsiteX3-105" fmla="*/ 721281 w 916463"/>
                    <a:gd name="connsiteY3-106" fmla="*/ 579682 h 579682"/>
                    <a:gd name="connsiteX4-107" fmla="*/ 274601 w 916463"/>
                    <a:gd name="connsiteY4-108" fmla="*/ 564442 h 579682"/>
                    <a:gd name="connsiteX5-109" fmla="*/ 0 w 916463"/>
                    <a:gd name="connsiteY5-110" fmla="*/ 289841 h 579682"/>
                    <a:gd name="connsiteX0-111" fmla="*/ 0 w 916463"/>
                    <a:gd name="connsiteY0-112" fmla="*/ 289841 h 564442"/>
                    <a:gd name="connsiteX1-113" fmla="*/ 274601 w 916463"/>
                    <a:gd name="connsiteY1-114" fmla="*/ 15240 h 564442"/>
                    <a:gd name="connsiteX2-115" fmla="*/ 916463 w 916463"/>
                    <a:gd name="connsiteY2-116" fmla="*/ 0 h 564442"/>
                    <a:gd name="connsiteX3-117" fmla="*/ 528822 w 916463"/>
                    <a:gd name="connsiteY3-118" fmla="*/ 564442 h 564442"/>
                    <a:gd name="connsiteX4-119" fmla="*/ 274601 w 916463"/>
                    <a:gd name="connsiteY4-120" fmla="*/ 564442 h 564442"/>
                    <a:gd name="connsiteX5-121" fmla="*/ 0 w 916463"/>
                    <a:gd name="connsiteY5-122" fmla="*/ 289841 h 564442"/>
                    <a:gd name="connsiteX0-123" fmla="*/ 0 w 916463"/>
                    <a:gd name="connsiteY0-124" fmla="*/ 289841 h 564442"/>
                    <a:gd name="connsiteX1-125" fmla="*/ 274601 w 916463"/>
                    <a:gd name="connsiteY1-126" fmla="*/ 15240 h 564442"/>
                    <a:gd name="connsiteX2-127" fmla="*/ 916463 w 916463"/>
                    <a:gd name="connsiteY2-128" fmla="*/ 0 h 564442"/>
                    <a:gd name="connsiteX3-129" fmla="*/ 528822 w 916463"/>
                    <a:gd name="connsiteY3-130" fmla="*/ 564442 h 564442"/>
                    <a:gd name="connsiteX4-131" fmla="*/ 274601 w 916463"/>
                    <a:gd name="connsiteY4-132" fmla="*/ 564442 h 564442"/>
                    <a:gd name="connsiteX5-133" fmla="*/ 0 w 916463"/>
                    <a:gd name="connsiteY5-134" fmla="*/ 289841 h 564442"/>
                    <a:gd name="connsiteX0-135" fmla="*/ 0 w 916463"/>
                    <a:gd name="connsiteY0-136" fmla="*/ 289841 h 564442"/>
                    <a:gd name="connsiteX1-137" fmla="*/ 274601 w 916463"/>
                    <a:gd name="connsiteY1-138" fmla="*/ 15240 h 564442"/>
                    <a:gd name="connsiteX2-139" fmla="*/ 916463 w 916463"/>
                    <a:gd name="connsiteY2-140" fmla="*/ 0 h 564442"/>
                    <a:gd name="connsiteX3-141" fmla="*/ 528822 w 916463"/>
                    <a:gd name="connsiteY3-142" fmla="*/ 564442 h 564442"/>
                    <a:gd name="connsiteX4-143" fmla="*/ 274601 w 916463"/>
                    <a:gd name="connsiteY4-144" fmla="*/ 564442 h 564442"/>
                    <a:gd name="connsiteX5-145" fmla="*/ 0 w 916463"/>
                    <a:gd name="connsiteY5-146" fmla="*/ 289841 h 564442"/>
                    <a:gd name="connsiteX0-147" fmla="*/ 0 w 909826"/>
                    <a:gd name="connsiteY0-148" fmla="*/ 274601 h 549202"/>
                    <a:gd name="connsiteX1-149" fmla="*/ 274601 w 909826"/>
                    <a:gd name="connsiteY1-150" fmla="*/ 0 h 549202"/>
                    <a:gd name="connsiteX2-151" fmla="*/ 909826 w 909826"/>
                    <a:gd name="connsiteY2-152" fmla="*/ 0 h 549202"/>
                    <a:gd name="connsiteX3-153" fmla="*/ 528822 w 909826"/>
                    <a:gd name="connsiteY3-154" fmla="*/ 549202 h 549202"/>
                    <a:gd name="connsiteX4-155" fmla="*/ 274601 w 909826"/>
                    <a:gd name="connsiteY4-156" fmla="*/ 549202 h 549202"/>
                    <a:gd name="connsiteX5-157" fmla="*/ 0 w 909826"/>
                    <a:gd name="connsiteY5-158" fmla="*/ 274601 h 54920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909826" h="549202">
                      <a:moveTo>
                        <a:pt x="0" y="274601"/>
                      </a:moveTo>
                      <a:cubicBezTo>
                        <a:pt x="0" y="122943"/>
                        <a:pt x="122943" y="0"/>
                        <a:pt x="274601" y="0"/>
                      </a:cubicBezTo>
                      <a:lnTo>
                        <a:pt x="909826" y="0"/>
                      </a:lnTo>
                      <a:cubicBezTo>
                        <a:pt x="784636" y="176178"/>
                        <a:pt x="758122" y="228656"/>
                        <a:pt x="528822" y="549202"/>
                      </a:cubicBezTo>
                      <a:lnTo>
                        <a:pt x="274601" y="549202"/>
                      </a:lnTo>
                      <a:cubicBezTo>
                        <a:pt x="122943" y="549202"/>
                        <a:pt x="0" y="426259"/>
                        <a:pt x="0" y="274601"/>
                      </a:cubicBezTo>
                      <a:close/>
                    </a:path>
                  </a:pathLst>
                </a:custGeom>
                <a:gradFill>
                  <a:gsLst>
                    <a:gs pos="25000">
                      <a:srgbClr val="B00000"/>
                    </a:gs>
                    <a:gs pos="97000">
                      <a:srgbClr val="FF1919"/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6" name="TextBox 5"/>
              <p:cNvSpPr txBox="1"/>
              <p:nvPr/>
            </p:nvSpPr>
            <p:spPr>
              <a:xfrm>
                <a:off x="2358591" y="2635567"/>
                <a:ext cx="317272" cy="46602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>
                  <a:defRPr sz="3000" b="1" i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>
                      <a:outerShdw blurRad="101600" dist="25400" dir="5400000" algn="t" rotWithShape="0">
                        <a:schemeClr val="tx1">
                          <a:alpha val="50000"/>
                        </a:schemeClr>
                      </a:outerShdw>
                    </a:effectLst>
                    <a:latin typeface="Broadway" panose="04040905080B02020502" pitchFamily="82" charset="0"/>
                    <a:ea typeface="方正细珊瑚简体" panose="03000509000000000000" pitchFamily="65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>
                    <a:solidFill>
                      <a:schemeClr val="bg1"/>
                    </a:solidFill>
                  </a:rPr>
                  <a:t>2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249" name="TextBox 44"/>
            <p:cNvSpPr txBox="1">
              <a:spLocks noChangeArrowheads="1"/>
            </p:cNvSpPr>
            <p:nvPr/>
          </p:nvSpPr>
          <p:spPr bwMode="auto">
            <a:xfrm>
              <a:off x="4103826" y="2360664"/>
              <a:ext cx="10054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1660525" y="1589088"/>
            <a:ext cx="6307138" cy="554037"/>
            <a:chOff x="1704260" y="1472967"/>
            <a:chExt cx="5763999" cy="553998"/>
          </a:xfrm>
        </p:grpSpPr>
        <p:grpSp>
          <p:nvGrpSpPr>
            <p:cNvPr id="9242" name="组合 50"/>
            <p:cNvGrpSpPr/>
            <p:nvPr/>
          </p:nvGrpSpPr>
          <p:grpSpPr bwMode="auto">
            <a:xfrm>
              <a:off x="1704260" y="1472967"/>
              <a:ext cx="5763999" cy="553998"/>
              <a:chOff x="2262443" y="1714772"/>
              <a:chExt cx="4674824" cy="466027"/>
            </a:xfrm>
          </p:grpSpPr>
          <p:grpSp>
            <p:nvGrpSpPr>
              <p:cNvPr id="9244" name="组合 52"/>
              <p:cNvGrpSpPr/>
              <p:nvPr/>
            </p:nvGrpSpPr>
            <p:grpSpPr bwMode="auto">
              <a:xfrm>
                <a:off x="2262443" y="1777195"/>
                <a:ext cx="4674824" cy="388215"/>
                <a:chOff x="3038551" y="2489171"/>
                <a:chExt cx="5611507" cy="388215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3038551" y="2489507"/>
                  <a:ext cx="5611507" cy="387243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chemeClr val="bg1">
                        <a:lumMod val="75000"/>
                      </a:schemeClr>
                    </a:gs>
                    <a:gs pos="98000">
                      <a:schemeClr val="bg1"/>
                    </a:gs>
                  </a:gsLst>
                  <a:lin ang="16200000" scaled="1"/>
                </a:gra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7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5" name="圆角矩形 75"/>
                <p:cNvSpPr/>
                <p:nvPr/>
              </p:nvSpPr>
              <p:spPr>
                <a:xfrm>
                  <a:off x="3038551" y="2489507"/>
                  <a:ext cx="796599" cy="387243"/>
                </a:xfrm>
                <a:custGeom>
                  <a:avLst/>
                  <a:gdLst>
                    <a:gd name="connsiteX0" fmla="*/ 0 w 1805537"/>
                    <a:gd name="connsiteY0" fmla="*/ 274601 h 549202"/>
                    <a:gd name="connsiteX1" fmla="*/ 274601 w 1805537"/>
                    <a:gd name="connsiteY1" fmla="*/ 0 h 549202"/>
                    <a:gd name="connsiteX2" fmla="*/ 1530936 w 1805537"/>
                    <a:gd name="connsiteY2" fmla="*/ 0 h 549202"/>
                    <a:gd name="connsiteX3" fmla="*/ 1805537 w 1805537"/>
                    <a:gd name="connsiteY3" fmla="*/ 274601 h 549202"/>
                    <a:gd name="connsiteX4" fmla="*/ 1805537 w 1805537"/>
                    <a:gd name="connsiteY4" fmla="*/ 274601 h 549202"/>
                    <a:gd name="connsiteX5" fmla="*/ 1530936 w 1805537"/>
                    <a:gd name="connsiteY5" fmla="*/ 549202 h 549202"/>
                    <a:gd name="connsiteX6" fmla="*/ 274601 w 1805537"/>
                    <a:gd name="connsiteY6" fmla="*/ 549202 h 549202"/>
                    <a:gd name="connsiteX7" fmla="*/ 0 w 1805537"/>
                    <a:gd name="connsiteY7" fmla="*/ 274601 h 549202"/>
                    <a:gd name="connsiteX0-1" fmla="*/ 0 w 1805537"/>
                    <a:gd name="connsiteY0-2" fmla="*/ 274601 h 549202"/>
                    <a:gd name="connsiteX1-3" fmla="*/ 274601 w 1805537"/>
                    <a:gd name="connsiteY1-4" fmla="*/ 0 h 549202"/>
                    <a:gd name="connsiteX2-5" fmla="*/ 1530936 w 1805537"/>
                    <a:gd name="connsiteY2-6" fmla="*/ 0 h 549202"/>
                    <a:gd name="connsiteX3-7" fmla="*/ 1805537 w 1805537"/>
                    <a:gd name="connsiteY3-8" fmla="*/ 274601 h 549202"/>
                    <a:gd name="connsiteX4-9" fmla="*/ 1530936 w 1805537"/>
                    <a:gd name="connsiteY4-10" fmla="*/ 549202 h 549202"/>
                    <a:gd name="connsiteX5-11" fmla="*/ 274601 w 1805537"/>
                    <a:gd name="connsiteY5-12" fmla="*/ 549202 h 549202"/>
                    <a:gd name="connsiteX6-13" fmla="*/ 0 w 1805537"/>
                    <a:gd name="connsiteY6-14" fmla="*/ 274601 h 549202"/>
                    <a:gd name="connsiteX0-15" fmla="*/ 0 w 1530936"/>
                    <a:gd name="connsiteY0-16" fmla="*/ 274601 h 549202"/>
                    <a:gd name="connsiteX1-17" fmla="*/ 274601 w 1530936"/>
                    <a:gd name="connsiteY1-18" fmla="*/ 0 h 549202"/>
                    <a:gd name="connsiteX2-19" fmla="*/ 1530936 w 1530936"/>
                    <a:gd name="connsiteY2-20" fmla="*/ 0 h 549202"/>
                    <a:gd name="connsiteX3-21" fmla="*/ 1530936 w 1530936"/>
                    <a:gd name="connsiteY3-22" fmla="*/ 549202 h 549202"/>
                    <a:gd name="connsiteX4-23" fmla="*/ 274601 w 1530936"/>
                    <a:gd name="connsiteY4-24" fmla="*/ 549202 h 549202"/>
                    <a:gd name="connsiteX5-25" fmla="*/ 0 w 1530936"/>
                    <a:gd name="connsiteY5-26" fmla="*/ 274601 h 549202"/>
                    <a:gd name="connsiteX0-27" fmla="*/ 0 w 1632626"/>
                    <a:gd name="connsiteY0-28" fmla="*/ 274601 h 549202"/>
                    <a:gd name="connsiteX1-29" fmla="*/ 274601 w 1632626"/>
                    <a:gd name="connsiteY1-30" fmla="*/ 0 h 549202"/>
                    <a:gd name="connsiteX2-31" fmla="*/ 1530936 w 1632626"/>
                    <a:gd name="connsiteY2-32" fmla="*/ 0 h 549202"/>
                    <a:gd name="connsiteX3-33" fmla="*/ 1530936 w 1632626"/>
                    <a:gd name="connsiteY3-34" fmla="*/ 549202 h 549202"/>
                    <a:gd name="connsiteX4-35" fmla="*/ 274601 w 1632626"/>
                    <a:gd name="connsiteY4-36" fmla="*/ 549202 h 549202"/>
                    <a:gd name="connsiteX5-37" fmla="*/ 0 w 1632626"/>
                    <a:gd name="connsiteY5-38" fmla="*/ 274601 h 549202"/>
                    <a:gd name="connsiteX0-39" fmla="*/ 0 w 1903720"/>
                    <a:gd name="connsiteY0-40" fmla="*/ 274601 h 549202"/>
                    <a:gd name="connsiteX1-41" fmla="*/ 274601 w 1903720"/>
                    <a:gd name="connsiteY1-42" fmla="*/ 0 h 549202"/>
                    <a:gd name="connsiteX2-43" fmla="*/ 1852212 w 1903720"/>
                    <a:gd name="connsiteY2-44" fmla="*/ 0 h 549202"/>
                    <a:gd name="connsiteX3-45" fmla="*/ 1530936 w 1903720"/>
                    <a:gd name="connsiteY3-46" fmla="*/ 549202 h 549202"/>
                    <a:gd name="connsiteX4-47" fmla="*/ 274601 w 1903720"/>
                    <a:gd name="connsiteY4-48" fmla="*/ 549202 h 549202"/>
                    <a:gd name="connsiteX5-49" fmla="*/ 0 w 1903720"/>
                    <a:gd name="connsiteY5-50" fmla="*/ 274601 h 549202"/>
                    <a:gd name="connsiteX0-51" fmla="*/ 0 w 1852212"/>
                    <a:gd name="connsiteY0-52" fmla="*/ 274601 h 549202"/>
                    <a:gd name="connsiteX1-53" fmla="*/ 274601 w 1852212"/>
                    <a:gd name="connsiteY1-54" fmla="*/ 0 h 549202"/>
                    <a:gd name="connsiteX2-55" fmla="*/ 1852212 w 1852212"/>
                    <a:gd name="connsiteY2-56" fmla="*/ 0 h 549202"/>
                    <a:gd name="connsiteX3-57" fmla="*/ 1530936 w 1852212"/>
                    <a:gd name="connsiteY3-58" fmla="*/ 549202 h 549202"/>
                    <a:gd name="connsiteX4-59" fmla="*/ 274601 w 1852212"/>
                    <a:gd name="connsiteY4-60" fmla="*/ 549202 h 549202"/>
                    <a:gd name="connsiteX5-61" fmla="*/ 0 w 1852212"/>
                    <a:gd name="connsiteY5-62" fmla="*/ 274601 h 549202"/>
                    <a:gd name="connsiteX0-63" fmla="*/ 0 w 1852212"/>
                    <a:gd name="connsiteY0-64" fmla="*/ 274601 h 549202"/>
                    <a:gd name="connsiteX1-65" fmla="*/ 274601 w 1852212"/>
                    <a:gd name="connsiteY1-66" fmla="*/ 0 h 549202"/>
                    <a:gd name="connsiteX2-67" fmla="*/ 1852212 w 1852212"/>
                    <a:gd name="connsiteY2-68" fmla="*/ 0 h 549202"/>
                    <a:gd name="connsiteX3-69" fmla="*/ 1530936 w 1852212"/>
                    <a:gd name="connsiteY3-70" fmla="*/ 549202 h 549202"/>
                    <a:gd name="connsiteX4-71" fmla="*/ 274601 w 1852212"/>
                    <a:gd name="connsiteY4-72" fmla="*/ 549202 h 549202"/>
                    <a:gd name="connsiteX5-73" fmla="*/ 0 w 1852212"/>
                    <a:gd name="connsiteY5-74" fmla="*/ 274601 h 549202"/>
                    <a:gd name="connsiteX0-75" fmla="*/ 0 w 1852212"/>
                    <a:gd name="connsiteY0-76" fmla="*/ 274601 h 549202"/>
                    <a:gd name="connsiteX1-77" fmla="*/ 274601 w 1852212"/>
                    <a:gd name="connsiteY1-78" fmla="*/ 0 h 549202"/>
                    <a:gd name="connsiteX2-79" fmla="*/ 1852212 w 1852212"/>
                    <a:gd name="connsiteY2-80" fmla="*/ 0 h 549202"/>
                    <a:gd name="connsiteX3-81" fmla="*/ 1530936 w 1852212"/>
                    <a:gd name="connsiteY3-82" fmla="*/ 549202 h 549202"/>
                    <a:gd name="connsiteX4-83" fmla="*/ 274601 w 1852212"/>
                    <a:gd name="connsiteY4-84" fmla="*/ 549202 h 549202"/>
                    <a:gd name="connsiteX5-85" fmla="*/ 0 w 1852212"/>
                    <a:gd name="connsiteY5-86" fmla="*/ 274601 h 549202"/>
                    <a:gd name="connsiteX0-87" fmla="*/ 0 w 1852212"/>
                    <a:gd name="connsiteY0-88" fmla="*/ 274601 h 564442"/>
                    <a:gd name="connsiteX1-89" fmla="*/ 274601 w 1852212"/>
                    <a:gd name="connsiteY1-90" fmla="*/ 0 h 564442"/>
                    <a:gd name="connsiteX2-91" fmla="*/ 1852212 w 1852212"/>
                    <a:gd name="connsiteY2-92" fmla="*/ 0 h 564442"/>
                    <a:gd name="connsiteX3-93" fmla="*/ 721281 w 1852212"/>
                    <a:gd name="connsiteY3-94" fmla="*/ 564442 h 564442"/>
                    <a:gd name="connsiteX4-95" fmla="*/ 274601 w 1852212"/>
                    <a:gd name="connsiteY4-96" fmla="*/ 549202 h 564442"/>
                    <a:gd name="connsiteX5-97" fmla="*/ 0 w 1852212"/>
                    <a:gd name="connsiteY5-98" fmla="*/ 274601 h 564442"/>
                    <a:gd name="connsiteX0-99" fmla="*/ 0 w 916463"/>
                    <a:gd name="connsiteY0-100" fmla="*/ 289841 h 579682"/>
                    <a:gd name="connsiteX1-101" fmla="*/ 274601 w 916463"/>
                    <a:gd name="connsiteY1-102" fmla="*/ 15240 h 579682"/>
                    <a:gd name="connsiteX2-103" fmla="*/ 916463 w 916463"/>
                    <a:gd name="connsiteY2-104" fmla="*/ 0 h 579682"/>
                    <a:gd name="connsiteX3-105" fmla="*/ 721281 w 916463"/>
                    <a:gd name="connsiteY3-106" fmla="*/ 579682 h 579682"/>
                    <a:gd name="connsiteX4-107" fmla="*/ 274601 w 916463"/>
                    <a:gd name="connsiteY4-108" fmla="*/ 564442 h 579682"/>
                    <a:gd name="connsiteX5-109" fmla="*/ 0 w 916463"/>
                    <a:gd name="connsiteY5-110" fmla="*/ 289841 h 579682"/>
                    <a:gd name="connsiteX0-111" fmla="*/ 0 w 916463"/>
                    <a:gd name="connsiteY0-112" fmla="*/ 289841 h 564442"/>
                    <a:gd name="connsiteX1-113" fmla="*/ 274601 w 916463"/>
                    <a:gd name="connsiteY1-114" fmla="*/ 15240 h 564442"/>
                    <a:gd name="connsiteX2-115" fmla="*/ 916463 w 916463"/>
                    <a:gd name="connsiteY2-116" fmla="*/ 0 h 564442"/>
                    <a:gd name="connsiteX3-117" fmla="*/ 528822 w 916463"/>
                    <a:gd name="connsiteY3-118" fmla="*/ 564442 h 564442"/>
                    <a:gd name="connsiteX4-119" fmla="*/ 274601 w 916463"/>
                    <a:gd name="connsiteY4-120" fmla="*/ 564442 h 564442"/>
                    <a:gd name="connsiteX5-121" fmla="*/ 0 w 916463"/>
                    <a:gd name="connsiteY5-122" fmla="*/ 289841 h 564442"/>
                    <a:gd name="connsiteX0-123" fmla="*/ 0 w 916463"/>
                    <a:gd name="connsiteY0-124" fmla="*/ 289841 h 564442"/>
                    <a:gd name="connsiteX1-125" fmla="*/ 274601 w 916463"/>
                    <a:gd name="connsiteY1-126" fmla="*/ 15240 h 564442"/>
                    <a:gd name="connsiteX2-127" fmla="*/ 916463 w 916463"/>
                    <a:gd name="connsiteY2-128" fmla="*/ 0 h 564442"/>
                    <a:gd name="connsiteX3-129" fmla="*/ 528822 w 916463"/>
                    <a:gd name="connsiteY3-130" fmla="*/ 564442 h 564442"/>
                    <a:gd name="connsiteX4-131" fmla="*/ 274601 w 916463"/>
                    <a:gd name="connsiteY4-132" fmla="*/ 564442 h 564442"/>
                    <a:gd name="connsiteX5-133" fmla="*/ 0 w 916463"/>
                    <a:gd name="connsiteY5-134" fmla="*/ 289841 h 564442"/>
                    <a:gd name="connsiteX0-135" fmla="*/ 0 w 916463"/>
                    <a:gd name="connsiteY0-136" fmla="*/ 289841 h 564442"/>
                    <a:gd name="connsiteX1-137" fmla="*/ 274601 w 916463"/>
                    <a:gd name="connsiteY1-138" fmla="*/ 15240 h 564442"/>
                    <a:gd name="connsiteX2-139" fmla="*/ 916463 w 916463"/>
                    <a:gd name="connsiteY2-140" fmla="*/ 0 h 564442"/>
                    <a:gd name="connsiteX3-141" fmla="*/ 528822 w 916463"/>
                    <a:gd name="connsiteY3-142" fmla="*/ 564442 h 564442"/>
                    <a:gd name="connsiteX4-143" fmla="*/ 274601 w 916463"/>
                    <a:gd name="connsiteY4-144" fmla="*/ 564442 h 564442"/>
                    <a:gd name="connsiteX5-145" fmla="*/ 0 w 916463"/>
                    <a:gd name="connsiteY5-146" fmla="*/ 289841 h 564442"/>
                    <a:gd name="connsiteX0-147" fmla="*/ 0 w 909826"/>
                    <a:gd name="connsiteY0-148" fmla="*/ 274601 h 549202"/>
                    <a:gd name="connsiteX1-149" fmla="*/ 274601 w 909826"/>
                    <a:gd name="connsiteY1-150" fmla="*/ 0 h 549202"/>
                    <a:gd name="connsiteX2-151" fmla="*/ 909826 w 909826"/>
                    <a:gd name="connsiteY2-152" fmla="*/ 0 h 549202"/>
                    <a:gd name="connsiteX3-153" fmla="*/ 528822 w 909826"/>
                    <a:gd name="connsiteY3-154" fmla="*/ 549202 h 549202"/>
                    <a:gd name="connsiteX4-155" fmla="*/ 274601 w 909826"/>
                    <a:gd name="connsiteY4-156" fmla="*/ 549202 h 549202"/>
                    <a:gd name="connsiteX5-157" fmla="*/ 0 w 909826"/>
                    <a:gd name="connsiteY5-158" fmla="*/ 274601 h 54920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909826" h="549202">
                      <a:moveTo>
                        <a:pt x="0" y="274601"/>
                      </a:moveTo>
                      <a:cubicBezTo>
                        <a:pt x="0" y="122943"/>
                        <a:pt x="122943" y="0"/>
                        <a:pt x="274601" y="0"/>
                      </a:cubicBezTo>
                      <a:lnTo>
                        <a:pt x="909826" y="0"/>
                      </a:lnTo>
                      <a:cubicBezTo>
                        <a:pt x="784636" y="176178"/>
                        <a:pt x="758122" y="228656"/>
                        <a:pt x="528822" y="549202"/>
                      </a:cubicBezTo>
                      <a:lnTo>
                        <a:pt x="274601" y="549202"/>
                      </a:lnTo>
                      <a:cubicBezTo>
                        <a:pt x="122943" y="549202"/>
                        <a:pt x="0" y="426259"/>
                        <a:pt x="0" y="274601"/>
                      </a:cubicBezTo>
                      <a:close/>
                    </a:path>
                  </a:pathLst>
                </a:custGeom>
                <a:gradFill>
                  <a:gsLst>
                    <a:gs pos="25000">
                      <a:srgbClr val="B00000"/>
                    </a:gs>
                    <a:gs pos="97000">
                      <a:srgbClr val="FF1919"/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3" name="TextBox 12"/>
              <p:cNvSpPr txBox="1"/>
              <p:nvPr/>
            </p:nvSpPr>
            <p:spPr>
              <a:xfrm>
                <a:off x="2353045" y="1714772"/>
                <a:ext cx="321225" cy="46602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>
                  <a:defRPr sz="1600" b="1" i="1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68000">
                          <a:schemeClr val="bg1">
                            <a:lumMod val="7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16200000" scaled="1"/>
                      <a:tileRect/>
                    </a:gra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Broadway" panose="04040905080B02020502" pitchFamily="82" charset="0"/>
                    <a:ea typeface="方正细珊瑚简体" panose="03000509000000000000" pitchFamily="65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000" i="0" dirty="0">
                    <a:solidFill>
                      <a:schemeClr val="bg1"/>
                    </a:solidFill>
                    <a:effectLst>
                      <a:outerShdw blurRad="101600" dist="25400" dir="5400000" algn="t" rotWithShape="0">
                        <a:schemeClr val="tx1">
                          <a:alpha val="50000"/>
                        </a:schemeClr>
                      </a:outerShdw>
                    </a:effectLst>
                  </a:rPr>
                  <a:t>1</a:t>
                </a:r>
                <a:endParaRPr lang="zh-CN" altLang="en-US" sz="3000" i="0" dirty="0">
                  <a:solidFill>
                    <a:schemeClr val="bg1"/>
                  </a:solidFill>
                  <a:effectLst>
                    <a:outerShdw blurRad="101600" dist="25400" dir="5400000" algn="t" rotWithShape="0">
                      <a:schemeClr val="tx1">
                        <a:alpha val="5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9243" name="TextBox 51"/>
            <p:cNvSpPr txBox="1">
              <a:spLocks noChangeArrowheads="1"/>
            </p:cNvSpPr>
            <p:nvPr/>
          </p:nvSpPr>
          <p:spPr bwMode="auto">
            <a:xfrm>
              <a:off x="4103826" y="1633476"/>
              <a:ext cx="10054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1660525" y="3778250"/>
            <a:ext cx="6307138" cy="554038"/>
            <a:chOff x="1704260" y="3661820"/>
            <a:chExt cx="5763999" cy="553998"/>
          </a:xfrm>
        </p:grpSpPr>
        <p:grpSp>
          <p:nvGrpSpPr>
            <p:cNvPr id="9236" name="组合 57"/>
            <p:cNvGrpSpPr/>
            <p:nvPr/>
          </p:nvGrpSpPr>
          <p:grpSpPr bwMode="auto">
            <a:xfrm>
              <a:off x="1704260" y="3661820"/>
              <a:ext cx="5763999" cy="553998"/>
              <a:chOff x="2414574" y="4167787"/>
              <a:chExt cx="4674824" cy="466027"/>
            </a:xfrm>
          </p:grpSpPr>
          <p:grpSp>
            <p:nvGrpSpPr>
              <p:cNvPr id="9238" name="组合 59"/>
              <p:cNvGrpSpPr/>
              <p:nvPr/>
            </p:nvGrpSpPr>
            <p:grpSpPr bwMode="auto">
              <a:xfrm>
                <a:off x="2414574" y="4207809"/>
                <a:ext cx="4674824" cy="388215"/>
                <a:chOff x="3038551" y="2489171"/>
                <a:chExt cx="5611507" cy="388215"/>
              </a:xfrm>
            </p:grpSpPr>
            <p:sp>
              <p:nvSpPr>
                <p:cNvPr id="21" name="圆角矩形 20"/>
                <p:cNvSpPr/>
                <p:nvPr/>
              </p:nvSpPr>
              <p:spPr>
                <a:xfrm>
                  <a:off x="3038551" y="2489209"/>
                  <a:ext cx="5611507" cy="388578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5000">
                      <a:schemeClr val="bg1">
                        <a:lumMod val="75000"/>
                      </a:schemeClr>
                    </a:gs>
                    <a:gs pos="98000">
                      <a:schemeClr val="bg1"/>
                    </a:gs>
                  </a:gsLst>
                  <a:lin ang="16200000" scaled="1"/>
                </a:gra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7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2" name="圆角矩形 75"/>
                <p:cNvSpPr/>
                <p:nvPr/>
              </p:nvSpPr>
              <p:spPr>
                <a:xfrm>
                  <a:off x="3038551" y="2489209"/>
                  <a:ext cx="796599" cy="388578"/>
                </a:xfrm>
                <a:custGeom>
                  <a:avLst/>
                  <a:gdLst>
                    <a:gd name="connsiteX0" fmla="*/ 0 w 1805537"/>
                    <a:gd name="connsiteY0" fmla="*/ 274601 h 549202"/>
                    <a:gd name="connsiteX1" fmla="*/ 274601 w 1805537"/>
                    <a:gd name="connsiteY1" fmla="*/ 0 h 549202"/>
                    <a:gd name="connsiteX2" fmla="*/ 1530936 w 1805537"/>
                    <a:gd name="connsiteY2" fmla="*/ 0 h 549202"/>
                    <a:gd name="connsiteX3" fmla="*/ 1805537 w 1805537"/>
                    <a:gd name="connsiteY3" fmla="*/ 274601 h 549202"/>
                    <a:gd name="connsiteX4" fmla="*/ 1805537 w 1805537"/>
                    <a:gd name="connsiteY4" fmla="*/ 274601 h 549202"/>
                    <a:gd name="connsiteX5" fmla="*/ 1530936 w 1805537"/>
                    <a:gd name="connsiteY5" fmla="*/ 549202 h 549202"/>
                    <a:gd name="connsiteX6" fmla="*/ 274601 w 1805537"/>
                    <a:gd name="connsiteY6" fmla="*/ 549202 h 549202"/>
                    <a:gd name="connsiteX7" fmla="*/ 0 w 1805537"/>
                    <a:gd name="connsiteY7" fmla="*/ 274601 h 549202"/>
                    <a:gd name="connsiteX0-1" fmla="*/ 0 w 1805537"/>
                    <a:gd name="connsiteY0-2" fmla="*/ 274601 h 549202"/>
                    <a:gd name="connsiteX1-3" fmla="*/ 274601 w 1805537"/>
                    <a:gd name="connsiteY1-4" fmla="*/ 0 h 549202"/>
                    <a:gd name="connsiteX2-5" fmla="*/ 1530936 w 1805537"/>
                    <a:gd name="connsiteY2-6" fmla="*/ 0 h 549202"/>
                    <a:gd name="connsiteX3-7" fmla="*/ 1805537 w 1805537"/>
                    <a:gd name="connsiteY3-8" fmla="*/ 274601 h 549202"/>
                    <a:gd name="connsiteX4-9" fmla="*/ 1530936 w 1805537"/>
                    <a:gd name="connsiteY4-10" fmla="*/ 549202 h 549202"/>
                    <a:gd name="connsiteX5-11" fmla="*/ 274601 w 1805537"/>
                    <a:gd name="connsiteY5-12" fmla="*/ 549202 h 549202"/>
                    <a:gd name="connsiteX6-13" fmla="*/ 0 w 1805537"/>
                    <a:gd name="connsiteY6-14" fmla="*/ 274601 h 549202"/>
                    <a:gd name="connsiteX0-15" fmla="*/ 0 w 1530936"/>
                    <a:gd name="connsiteY0-16" fmla="*/ 274601 h 549202"/>
                    <a:gd name="connsiteX1-17" fmla="*/ 274601 w 1530936"/>
                    <a:gd name="connsiteY1-18" fmla="*/ 0 h 549202"/>
                    <a:gd name="connsiteX2-19" fmla="*/ 1530936 w 1530936"/>
                    <a:gd name="connsiteY2-20" fmla="*/ 0 h 549202"/>
                    <a:gd name="connsiteX3-21" fmla="*/ 1530936 w 1530936"/>
                    <a:gd name="connsiteY3-22" fmla="*/ 549202 h 549202"/>
                    <a:gd name="connsiteX4-23" fmla="*/ 274601 w 1530936"/>
                    <a:gd name="connsiteY4-24" fmla="*/ 549202 h 549202"/>
                    <a:gd name="connsiteX5-25" fmla="*/ 0 w 1530936"/>
                    <a:gd name="connsiteY5-26" fmla="*/ 274601 h 549202"/>
                    <a:gd name="connsiteX0-27" fmla="*/ 0 w 1632626"/>
                    <a:gd name="connsiteY0-28" fmla="*/ 274601 h 549202"/>
                    <a:gd name="connsiteX1-29" fmla="*/ 274601 w 1632626"/>
                    <a:gd name="connsiteY1-30" fmla="*/ 0 h 549202"/>
                    <a:gd name="connsiteX2-31" fmla="*/ 1530936 w 1632626"/>
                    <a:gd name="connsiteY2-32" fmla="*/ 0 h 549202"/>
                    <a:gd name="connsiteX3-33" fmla="*/ 1530936 w 1632626"/>
                    <a:gd name="connsiteY3-34" fmla="*/ 549202 h 549202"/>
                    <a:gd name="connsiteX4-35" fmla="*/ 274601 w 1632626"/>
                    <a:gd name="connsiteY4-36" fmla="*/ 549202 h 549202"/>
                    <a:gd name="connsiteX5-37" fmla="*/ 0 w 1632626"/>
                    <a:gd name="connsiteY5-38" fmla="*/ 274601 h 549202"/>
                    <a:gd name="connsiteX0-39" fmla="*/ 0 w 1903720"/>
                    <a:gd name="connsiteY0-40" fmla="*/ 274601 h 549202"/>
                    <a:gd name="connsiteX1-41" fmla="*/ 274601 w 1903720"/>
                    <a:gd name="connsiteY1-42" fmla="*/ 0 h 549202"/>
                    <a:gd name="connsiteX2-43" fmla="*/ 1852212 w 1903720"/>
                    <a:gd name="connsiteY2-44" fmla="*/ 0 h 549202"/>
                    <a:gd name="connsiteX3-45" fmla="*/ 1530936 w 1903720"/>
                    <a:gd name="connsiteY3-46" fmla="*/ 549202 h 549202"/>
                    <a:gd name="connsiteX4-47" fmla="*/ 274601 w 1903720"/>
                    <a:gd name="connsiteY4-48" fmla="*/ 549202 h 549202"/>
                    <a:gd name="connsiteX5-49" fmla="*/ 0 w 1903720"/>
                    <a:gd name="connsiteY5-50" fmla="*/ 274601 h 549202"/>
                    <a:gd name="connsiteX0-51" fmla="*/ 0 w 1852212"/>
                    <a:gd name="connsiteY0-52" fmla="*/ 274601 h 549202"/>
                    <a:gd name="connsiteX1-53" fmla="*/ 274601 w 1852212"/>
                    <a:gd name="connsiteY1-54" fmla="*/ 0 h 549202"/>
                    <a:gd name="connsiteX2-55" fmla="*/ 1852212 w 1852212"/>
                    <a:gd name="connsiteY2-56" fmla="*/ 0 h 549202"/>
                    <a:gd name="connsiteX3-57" fmla="*/ 1530936 w 1852212"/>
                    <a:gd name="connsiteY3-58" fmla="*/ 549202 h 549202"/>
                    <a:gd name="connsiteX4-59" fmla="*/ 274601 w 1852212"/>
                    <a:gd name="connsiteY4-60" fmla="*/ 549202 h 549202"/>
                    <a:gd name="connsiteX5-61" fmla="*/ 0 w 1852212"/>
                    <a:gd name="connsiteY5-62" fmla="*/ 274601 h 549202"/>
                    <a:gd name="connsiteX0-63" fmla="*/ 0 w 1852212"/>
                    <a:gd name="connsiteY0-64" fmla="*/ 274601 h 549202"/>
                    <a:gd name="connsiteX1-65" fmla="*/ 274601 w 1852212"/>
                    <a:gd name="connsiteY1-66" fmla="*/ 0 h 549202"/>
                    <a:gd name="connsiteX2-67" fmla="*/ 1852212 w 1852212"/>
                    <a:gd name="connsiteY2-68" fmla="*/ 0 h 549202"/>
                    <a:gd name="connsiteX3-69" fmla="*/ 1530936 w 1852212"/>
                    <a:gd name="connsiteY3-70" fmla="*/ 549202 h 549202"/>
                    <a:gd name="connsiteX4-71" fmla="*/ 274601 w 1852212"/>
                    <a:gd name="connsiteY4-72" fmla="*/ 549202 h 549202"/>
                    <a:gd name="connsiteX5-73" fmla="*/ 0 w 1852212"/>
                    <a:gd name="connsiteY5-74" fmla="*/ 274601 h 549202"/>
                    <a:gd name="connsiteX0-75" fmla="*/ 0 w 1852212"/>
                    <a:gd name="connsiteY0-76" fmla="*/ 274601 h 549202"/>
                    <a:gd name="connsiteX1-77" fmla="*/ 274601 w 1852212"/>
                    <a:gd name="connsiteY1-78" fmla="*/ 0 h 549202"/>
                    <a:gd name="connsiteX2-79" fmla="*/ 1852212 w 1852212"/>
                    <a:gd name="connsiteY2-80" fmla="*/ 0 h 549202"/>
                    <a:gd name="connsiteX3-81" fmla="*/ 1530936 w 1852212"/>
                    <a:gd name="connsiteY3-82" fmla="*/ 549202 h 549202"/>
                    <a:gd name="connsiteX4-83" fmla="*/ 274601 w 1852212"/>
                    <a:gd name="connsiteY4-84" fmla="*/ 549202 h 549202"/>
                    <a:gd name="connsiteX5-85" fmla="*/ 0 w 1852212"/>
                    <a:gd name="connsiteY5-86" fmla="*/ 274601 h 549202"/>
                    <a:gd name="connsiteX0-87" fmla="*/ 0 w 1852212"/>
                    <a:gd name="connsiteY0-88" fmla="*/ 274601 h 564442"/>
                    <a:gd name="connsiteX1-89" fmla="*/ 274601 w 1852212"/>
                    <a:gd name="connsiteY1-90" fmla="*/ 0 h 564442"/>
                    <a:gd name="connsiteX2-91" fmla="*/ 1852212 w 1852212"/>
                    <a:gd name="connsiteY2-92" fmla="*/ 0 h 564442"/>
                    <a:gd name="connsiteX3-93" fmla="*/ 721281 w 1852212"/>
                    <a:gd name="connsiteY3-94" fmla="*/ 564442 h 564442"/>
                    <a:gd name="connsiteX4-95" fmla="*/ 274601 w 1852212"/>
                    <a:gd name="connsiteY4-96" fmla="*/ 549202 h 564442"/>
                    <a:gd name="connsiteX5-97" fmla="*/ 0 w 1852212"/>
                    <a:gd name="connsiteY5-98" fmla="*/ 274601 h 564442"/>
                    <a:gd name="connsiteX0-99" fmla="*/ 0 w 916463"/>
                    <a:gd name="connsiteY0-100" fmla="*/ 289841 h 579682"/>
                    <a:gd name="connsiteX1-101" fmla="*/ 274601 w 916463"/>
                    <a:gd name="connsiteY1-102" fmla="*/ 15240 h 579682"/>
                    <a:gd name="connsiteX2-103" fmla="*/ 916463 w 916463"/>
                    <a:gd name="connsiteY2-104" fmla="*/ 0 h 579682"/>
                    <a:gd name="connsiteX3-105" fmla="*/ 721281 w 916463"/>
                    <a:gd name="connsiteY3-106" fmla="*/ 579682 h 579682"/>
                    <a:gd name="connsiteX4-107" fmla="*/ 274601 w 916463"/>
                    <a:gd name="connsiteY4-108" fmla="*/ 564442 h 579682"/>
                    <a:gd name="connsiteX5-109" fmla="*/ 0 w 916463"/>
                    <a:gd name="connsiteY5-110" fmla="*/ 289841 h 579682"/>
                    <a:gd name="connsiteX0-111" fmla="*/ 0 w 916463"/>
                    <a:gd name="connsiteY0-112" fmla="*/ 289841 h 564442"/>
                    <a:gd name="connsiteX1-113" fmla="*/ 274601 w 916463"/>
                    <a:gd name="connsiteY1-114" fmla="*/ 15240 h 564442"/>
                    <a:gd name="connsiteX2-115" fmla="*/ 916463 w 916463"/>
                    <a:gd name="connsiteY2-116" fmla="*/ 0 h 564442"/>
                    <a:gd name="connsiteX3-117" fmla="*/ 528822 w 916463"/>
                    <a:gd name="connsiteY3-118" fmla="*/ 564442 h 564442"/>
                    <a:gd name="connsiteX4-119" fmla="*/ 274601 w 916463"/>
                    <a:gd name="connsiteY4-120" fmla="*/ 564442 h 564442"/>
                    <a:gd name="connsiteX5-121" fmla="*/ 0 w 916463"/>
                    <a:gd name="connsiteY5-122" fmla="*/ 289841 h 564442"/>
                    <a:gd name="connsiteX0-123" fmla="*/ 0 w 916463"/>
                    <a:gd name="connsiteY0-124" fmla="*/ 289841 h 564442"/>
                    <a:gd name="connsiteX1-125" fmla="*/ 274601 w 916463"/>
                    <a:gd name="connsiteY1-126" fmla="*/ 15240 h 564442"/>
                    <a:gd name="connsiteX2-127" fmla="*/ 916463 w 916463"/>
                    <a:gd name="connsiteY2-128" fmla="*/ 0 h 564442"/>
                    <a:gd name="connsiteX3-129" fmla="*/ 528822 w 916463"/>
                    <a:gd name="connsiteY3-130" fmla="*/ 564442 h 564442"/>
                    <a:gd name="connsiteX4-131" fmla="*/ 274601 w 916463"/>
                    <a:gd name="connsiteY4-132" fmla="*/ 564442 h 564442"/>
                    <a:gd name="connsiteX5-133" fmla="*/ 0 w 916463"/>
                    <a:gd name="connsiteY5-134" fmla="*/ 289841 h 564442"/>
                    <a:gd name="connsiteX0-135" fmla="*/ 0 w 916463"/>
                    <a:gd name="connsiteY0-136" fmla="*/ 289841 h 564442"/>
                    <a:gd name="connsiteX1-137" fmla="*/ 274601 w 916463"/>
                    <a:gd name="connsiteY1-138" fmla="*/ 15240 h 564442"/>
                    <a:gd name="connsiteX2-139" fmla="*/ 916463 w 916463"/>
                    <a:gd name="connsiteY2-140" fmla="*/ 0 h 564442"/>
                    <a:gd name="connsiteX3-141" fmla="*/ 528822 w 916463"/>
                    <a:gd name="connsiteY3-142" fmla="*/ 564442 h 564442"/>
                    <a:gd name="connsiteX4-143" fmla="*/ 274601 w 916463"/>
                    <a:gd name="connsiteY4-144" fmla="*/ 564442 h 564442"/>
                    <a:gd name="connsiteX5-145" fmla="*/ 0 w 916463"/>
                    <a:gd name="connsiteY5-146" fmla="*/ 289841 h 564442"/>
                    <a:gd name="connsiteX0-147" fmla="*/ 0 w 909826"/>
                    <a:gd name="connsiteY0-148" fmla="*/ 274601 h 549202"/>
                    <a:gd name="connsiteX1-149" fmla="*/ 274601 w 909826"/>
                    <a:gd name="connsiteY1-150" fmla="*/ 0 h 549202"/>
                    <a:gd name="connsiteX2-151" fmla="*/ 909826 w 909826"/>
                    <a:gd name="connsiteY2-152" fmla="*/ 0 h 549202"/>
                    <a:gd name="connsiteX3-153" fmla="*/ 528822 w 909826"/>
                    <a:gd name="connsiteY3-154" fmla="*/ 549202 h 549202"/>
                    <a:gd name="connsiteX4-155" fmla="*/ 274601 w 909826"/>
                    <a:gd name="connsiteY4-156" fmla="*/ 549202 h 549202"/>
                    <a:gd name="connsiteX5-157" fmla="*/ 0 w 909826"/>
                    <a:gd name="connsiteY5-158" fmla="*/ 274601 h 54920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909826" h="549202">
                      <a:moveTo>
                        <a:pt x="0" y="274601"/>
                      </a:moveTo>
                      <a:cubicBezTo>
                        <a:pt x="0" y="122943"/>
                        <a:pt x="122943" y="0"/>
                        <a:pt x="274601" y="0"/>
                      </a:cubicBezTo>
                      <a:lnTo>
                        <a:pt x="909826" y="0"/>
                      </a:lnTo>
                      <a:cubicBezTo>
                        <a:pt x="784636" y="176178"/>
                        <a:pt x="758122" y="228656"/>
                        <a:pt x="528822" y="549202"/>
                      </a:cubicBezTo>
                      <a:lnTo>
                        <a:pt x="274601" y="549202"/>
                      </a:lnTo>
                      <a:cubicBezTo>
                        <a:pt x="122943" y="549202"/>
                        <a:pt x="0" y="426259"/>
                        <a:pt x="0" y="274601"/>
                      </a:cubicBezTo>
                      <a:close/>
                    </a:path>
                  </a:pathLst>
                </a:custGeom>
                <a:gradFill>
                  <a:gsLst>
                    <a:gs pos="25000">
                      <a:srgbClr val="B00000"/>
                    </a:gs>
                    <a:gs pos="97000">
                      <a:srgbClr val="FF1919"/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2496939" y="4167787"/>
                <a:ext cx="321225" cy="46602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>
                  <a:defRPr sz="3000" b="1" i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>
                      <a:outerShdw blurRad="101600" dist="25400" dir="5400000" algn="t" rotWithShape="0">
                        <a:schemeClr val="tx1">
                          <a:alpha val="50000"/>
                        </a:schemeClr>
                      </a:outerShdw>
                    </a:effectLst>
                    <a:latin typeface="Broadway" panose="04040905080B02020502" pitchFamily="82" charset="0"/>
                    <a:ea typeface="方正细珊瑚简体" panose="03000509000000000000" pitchFamily="65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>
                    <a:solidFill>
                      <a:schemeClr val="bg1"/>
                    </a:solidFill>
                  </a:rPr>
                  <a:t>4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237" name="TextBox 58"/>
            <p:cNvSpPr txBox="1">
              <a:spLocks noChangeArrowheads="1"/>
            </p:cNvSpPr>
            <p:nvPr/>
          </p:nvSpPr>
          <p:spPr bwMode="auto">
            <a:xfrm>
              <a:off x="4103826" y="3776940"/>
              <a:ext cx="10054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 bwMode="auto">
          <a:xfrm>
            <a:off x="1660525" y="3059113"/>
            <a:ext cx="6307138" cy="554037"/>
            <a:chOff x="1704260" y="2942709"/>
            <a:chExt cx="5763999" cy="553998"/>
          </a:xfrm>
        </p:grpSpPr>
        <p:grpSp>
          <p:nvGrpSpPr>
            <p:cNvPr id="9230" name="组合 64"/>
            <p:cNvGrpSpPr/>
            <p:nvPr/>
          </p:nvGrpSpPr>
          <p:grpSpPr bwMode="auto">
            <a:xfrm>
              <a:off x="1704260" y="2942709"/>
              <a:ext cx="5763999" cy="553998"/>
              <a:chOff x="2353568" y="3366579"/>
              <a:chExt cx="4674824" cy="466027"/>
            </a:xfrm>
          </p:grpSpPr>
          <p:grpSp>
            <p:nvGrpSpPr>
              <p:cNvPr id="9232" name="组合 66"/>
              <p:cNvGrpSpPr/>
              <p:nvPr/>
            </p:nvGrpSpPr>
            <p:grpSpPr bwMode="auto">
              <a:xfrm>
                <a:off x="2353568" y="3412159"/>
                <a:ext cx="4674824" cy="388215"/>
                <a:chOff x="3038551" y="2489171"/>
                <a:chExt cx="5611507" cy="388215"/>
              </a:xfrm>
            </p:grpSpPr>
            <p:sp>
              <p:nvSpPr>
                <p:cNvPr id="28" name="圆角矩形 27"/>
                <p:cNvSpPr/>
                <p:nvPr/>
              </p:nvSpPr>
              <p:spPr>
                <a:xfrm>
                  <a:off x="3038551" y="2488992"/>
                  <a:ext cx="5611507" cy="388578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5000">
                      <a:schemeClr val="bg1">
                        <a:lumMod val="75000"/>
                      </a:schemeClr>
                    </a:gs>
                    <a:gs pos="98000">
                      <a:schemeClr val="bg1"/>
                    </a:gs>
                  </a:gsLst>
                  <a:lin ang="16200000" scaled="1"/>
                </a:gra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7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9" name="圆角矩形 75"/>
                <p:cNvSpPr/>
                <p:nvPr/>
              </p:nvSpPr>
              <p:spPr>
                <a:xfrm>
                  <a:off x="3038551" y="2488992"/>
                  <a:ext cx="796599" cy="388578"/>
                </a:xfrm>
                <a:custGeom>
                  <a:avLst/>
                  <a:gdLst>
                    <a:gd name="connsiteX0" fmla="*/ 0 w 1805537"/>
                    <a:gd name="connsiteY0" fmla="*/ 274601 h 549202"/>
                    <a:gd name="connsiteX1" fmla="*/ 274601 w 1805537"/>
                    <a:gd name="connsiteY1" fmla="*/ 0 h 549202"/>
                    <a:gd name="connsiteX2" fmla="*/ 1530936 w 1805537"/>
                    <a:gd name="connsiteY2" fmla="*/ 0 h 549202"/>
                    <a:gd name="connsiteX3" fmla="*/ 1805537 w 1805537"/>
                    <a:gd name="connsiteY3" fmla="*/ 274601 h 549202"/>
                    <a:gd name="connsiteX4" fmla="*/ 1805537 w 1805537"/>
                    <a:gd name="connsiteY4" fmla="*/ 274601 h 549202"/>
                    <a:gd name="connsiteX5" fmla="*/ 1530936 w 1805537"/>
                    <a:gd name="connsiteY5" fmla="*/ 549202 h 549202"/>
                    <a:gd name="connsiteX6" fmla="*/ 274601 w 1805537"/>
                    <a:gd name="connsiteY6" fmla="*/ 549202 h 549202"/>
                    <a:gd name="connsiteX7" fmla="*/ 0 w 1805537"/>
                    <a:gd name="connsiteY7" fmla="*/ 274601 h 549202"/>
                    <a:gd name="connsiteX0-1" fmla="*/ 0 w 1805537"/>
                    <a:gd name="connsiteY0-2" fmla="*/ 274601 h 549202"/>
                    <a:gd name="connsiteX1-3" fmla="*/ 274601 w 1805537"/>
                    <a:gd name="connsiteY1-4" fmla="*/ 0 h 549202"/>
                    <a:gd name="connsiteX2-5" fmla="*/ 1530936 w 1805537"/>
                    <a:gd name="connsiteY2-6" fmla="*/ 0 h 549202"/>
                    <a:gd name="connsiteX3-7" fmla="*/ 1805537 w 1805537"/>
                    <a:gd name="connsiteY3-8" fmla="*/ 274601 h 549202"/>
                    <a:gd name="connsiteX4-9" fmla="*/ 1530936 w 1805537"/>
                    <a:gd name="connsiteY4-10" fmla="*/ 549202 h 549202"/>
                    <a:gd name="connsiteX5-11" fmla="*/ 274601 w 1805537"/>
                    <a:gd name="connsiteY5-12" fmla="*/ 549202 h 549202"/>
                    <a:gd name="connsiteX6-13" fmla="*/ 0 w 1805537"/>
                    <a:gd name="connsiteY6-14" fmla="*/ 274601 h 549202"/>
                    <a:gd name="connsiteX0-15" fmla="*/ 0 w 1530936"/>
                    <a:gd name="connsiteY0-16" fmla="*/ 274601 h 549202"/>
                    <a:gd name="connsiteX1-17" fmla="*/ 274601 w 1530936"/>
                    <a:gd name="connsiteY1-18" fmla="*/ 0 h 549202"/>
                    <a:gd name="connsiteX2-19" fmla="*/ 1530936 w 1530936"/>
                    <a:gd name="connsiteY2-20" fmla="*/ 0 h 549202"/>
                    <a:gd name="connsiteX3-21" fmla="*/ 1530936 w 1530936"/>
                    <a:gd name="connsiteY3-22" fmla="*/ 549202 h 549202"/>
                    <a:gd name="connsiteX4-23" fmla="*/ 274601 w 1530936"/>
                    <a:gd name="connsiteY4-24" fmla="*/ 549202 h 549202"/>
                    <a:gd name="connsiteX5-25" fmla="*/ 0 w 1530936"/>
                    <a:gd name="connsiteY5-26" fmla="*/ 274601 h 549202"/>
                    <a:gd name="connsiteX0-27" fmla="*/ 0 w 1632626"/>
                    <a:gd name="connsiteY0-28" fmla="*/ 274601 h 549202"/>
                    <a:gd name="connsiteX1-29" fmla="*/ 274601 w 1632626"/>
                    <a:gd name="connsiteY1-30" fmla="*/ 0 h 549202"/>
                    <a:gd name="connsiteX2-31" fmla="*/ 1530936 w 1632626"/>
                    <a:gd name="connsiteY2-32" fmla="*/ 0 h 549202"/>
                    <a:gd name="connsiteX3-33" fmla="*/ 1530936 w 1632626"/>
                    <a:gd name="connsiteY3-34" fmla="*/ 549202 h 549202"/>
                    <a:gd name="connsiteX4-35" fmla="*/ 274601 w 1632626"/>
                    <a:gd name="connsiteY4-36" fmla="*/ 549202 h 549202"/>
                    <a:gd name="connsiteX5-37" fmla="*/ 0 w 1632626"/>
                    <a:gd name="connsiteY5-38" fmla="*/ 274601 h 549202"/>
                    <a:gd name="connsiteX0-39" fmla="*/ 0 w 1903720"/>
                    <a:gd name="connsiteY0-40" fmla="*/ 274601 h 549202"/>
                    <a:gd name="connsiteX1-41" fmla="*/ 274601 w 1903720"/>
                    <a:gd name="connsiteY1-42" fmla="*/ 0 h 549202"/>
                    <a:gd name="connsiteX2-43" fmla="*/ 1852212 w 1903720"/>
                    <a:gd name="connsiteY2-44" fmla="*/ 0 h 549202"/>
                    <a:gd name="connsiteX3-45" fmla="*/ 1530936 w 1903720"/>
                    <a:gd name="connsiteY3-46" fmla="*/ 549202 h 549202"/>
                    <a:gd name="connsiteX4-47" fmla="*/ 274601 w 1903720"/>
                    <a:gd name="connsiteY4-48" fmla="*/ 549202 h 549202"/>
                    <a:gd name="connsiteX5-49" fmla="*/ 0 w 1903720"/>
                    <a:gd name="connsiteY5-50" fmla="*/ 274601 h 549202"/>
                    <a:gd name="connsiteX0-51" fmla="*/ 0 w 1852212"/>
                    <a:gd name="connsiteY0-52" fmla="*/ 274601 h 549202"/>
                    <a:gd name="connsiteX1-53" fmla="*/ 274601 w 1852212"/>
                    <a:gd name="connsiteY1-54" fmla="*/ 0 h 549202"/>
                    <a:gd name="connsiteX2-55" fmla="*/ 1852212 w 1852212"/>
                    <a:gd name="connsiteY2-56" fmla="*/ 0 h 549202"/>
                    <a:gd name="connsiteX3-57" fmla="*/ 1530936 w 1852212"/>
                    <a:gd name="connsiteY3-58" fmla="*/ 549202 h 549202"/>
                    <a:gd name="connsiteX4-59" fmla="*/ 274601 w 1852212"/>
                    <a:gd name="connsiteY4-60" fmla="*/ 549202 h 549202"/>
                    <a:gd name="connsiteX5-61" fmla="*/ 0 w 1852212"/>
                    <a:gd name="connsiteY5-62" fmla="*/ 274601 h 549202"/>
                    <a:gd name="connsiteX0-63" fmla="*/ 0 w 1852212"/>
                    <a:gd name="connsiteY0-64" fmla="*/ 274601 h 549202"/>
                    <a:gd name="connsiteX1-65" fmla="*/ 274601 w 1852212"/>
                    <a:gd name="connsiteY1-66" fmla="*/ 0 h 549202"/>
                    <a:gd name="connsiteX2-67" fmla="*/ 1852212 w 1852212"/>
                    <a:gd name="connsiteY2-68" fmla="*/ 0 h 549202"/>
                    <a:gd name="connsiteX3-69" fmla="*/ 1530936 w 1852212"/>
                    <a:gd name="connsiteY3-70" fmla="*/ 549202 h 549202"/>
                    <a:gd name="connsiteX4-71" fmla="*/ 274601 w 1852212"/>
                    <a:gd name="connsiteY4-72" fmla="*/ 549202 h 549202"/>
                    <a:gd name="connsiteX5-73" fmla="*/ 0 w 1852212"/>
                    <a:gd name="connsiteY5-74" fmla="*/ 274601 h 549202"/>
                    <a:gd name="connsiteX0-75" fmla="*/ 0 w 1852212"/>
                    <a:gd name="connsiteY0-76" fmla="*/ 274601 h 549202"/>
                    <a:gd name="connsiteX1-77" fmla="*/ 274601 w 1852212"/>
                    <a:gd name="connsiteY1-78" fmla="*/ 0 h 549202"/>
                    <a:gd name="connsiteX2-79" fmla="*/ 1852212 w 1852212"/>
                    <a:gd name="connsiteY2-80" fmla="*/ 0 h 549202"/>
                    <a:gd name="connsiteX3-81" fmla="*/ 1530936 w 1852212"/>
                    <a:gd name="connsiteY3-82" fmla="*/ 549202 h 549202"/>
                    <a:gd name="connsiteX4-83" fmla="*/ 274601 w 1852212"/>
                    <a:gd name="connsiteY4-84" fmla="*/ 549202 h 549202"/>
                    <a:gd name="connsiteX5-85" fmla="*/ 0 w 1852212"/>
                    <a:gd name="connsiteY5-86" fmla="*/ 274601 h 549202"/>
                    <a:gd name="connsiteX0-87" fmla="*/ 0 w 1852212"/>
                    <a:gd name="connsiteY0-88" fmla="*/ 274601 h 564442"/>
                    <a:gd name="connsiteX1-89" fmla="*/ 274601 w 1852212"/>
                    <a:gd name="connsiteY1-90" fmla="*/ 0 h 564442"/>
                    <a:gd name="connsiteX2-91" fmla="*/ 1852212 w 1852212"/>
                    <a:gd name="connsiteY2-92" fmla="*/ 0 h 564442"/>
                    <a:gd name="connsiteX3-93" fmla="*/ 721281 w 1852212"/>
                    <a:gd name="connsiteY3-94" fmla="*/ 564442 h 564442"/>
                    <a:gd name="connsiteX4-95" fmla="*/ 274601 w 1852212"/>
                    <a:gd name="connsiteY4-96" fmla="*/ 549202 h 564442"/>
                    <a:gd name="connsiteX5-97" fmla="*/ 0 w 1852212"/>
                    <a:gd name="connsiteY5-98" fmla="*/ 274601 h 564442"/>
                    <a:gd name="connsiteX0-99" fmla="*/ 0 w 916463"/>
                    <a:gd name="connsiteY0-100" fmla="*/ 289841 h 579682"/>
                    <a:gd name="connsiteX1-101" fmla="*/ 274601 w 916463"/>
                    <a:gd name="connsiteY1-102" fmla="*/ 15240 h 579682"/>
                    <a:gd name="connsiteX2-103" fmla="*/ 916463 w 916463"/>
                    <a:gd name="connsiteY2-104" fmla="*/ 0 h 579682"/>
                    <a:gd name="connsiteX3-105" fmla="*/ 721281 w 916463"/>
                    <a:gd name="connsiteY3-106" fmla="*/ 579682 h 579682"/>
                    <a:gd name="connsiteX4-107" fmla="*/ 274601 w 916463"/>
                    <a:gd name="connsiteY4-108" fmla="*/ 564442 h 579682"/>
                    <a:gd name="connsiteX5-109" fmla="*/ 0 w 916463"/>
                    <a:gd name="connsiteY5-110" fmla="*/ 289841 h 579682"/>
                    <a:gd name="connsiteX0-111" fmla="*/ 0 w 916463"/>
                    <a:gd name="connsiteY0-112" fmla="*/ 289841 h 564442"/>
                    <a:gd name="connsiteX1-113" fmla="*/ 274601 w 916463"/>
                    <a:gd name="connsiteY1-114" fmla="*/ 15240 h 564442"/>
                    <a:gd name="connsiteX2-115" fmla="*/ 916463 w 916463"/>
                    <a:gd name="connsiteY2-116" fmla="*/ 0 h 564442"/>
                    <a:gd name="connsiteX3-117" fmla="*/ 528822 w 916463"/>
                    <a:gd name="connsiteY3-118" fmla="*/ 564442 h 564442"/>
                    <a:gd name="connsiteX4-119" fmla="*/ 274601 w 916463"/>
                    <a:gd name="connsiteY4-120" fmla="*/ 564442 h 564442"/>
                    <a:gd name="connsiteX5-121" fmla="*/ 0 w 916463"/>
                    <a:gd name="connsiteY5-122" fmla="*/ 289841 h 564442"/>
                    <a:gd name="connsiteX0-123" fmla="*/ 0 w 916463"/>
                    <a:gd name="connsiteY0-124" fmla="*/ 289841 h 564442"/>
                    <a:gd name="connsiteX1-125" fmla="*/ 274601 w 916463"/>
                    <a:gd name="connsiteY1-126" fmla="*/ 15240 h 564442"/>
                    <a:gd name="connsiteX2-127" fmla="*/ 916463 w 916463"/>
                    <a:gd name="connsiteY2-128" fmla="*/ 0 h 564442"/>
                    <a:gd name="connsiteX3-129" fmla="*/ 528822 w 916463"/>
                    <a:gd name="connsiteY3-130" fmla="*/ 564442 h 564442"/>
                    <a:gd name="connsiteX4-131" fmla="*/ 274601 w 916463"/>
                    <a:gd name="connsiteY4-132" fmla="*/ 564442 h 564442"/>
                    <a:gd name="connsiteX5-133" fmla="*/ 0 w 916463"/>
                    <a:gd name="connsiteY5-134" fmla="*/ 289841 h 564442"/>
                    <a:gd name="connsiteX0-135" fmla="*/ 0 w 916463"/>
                    <a:gd name="connsiteY0-136" fmla="*/ 289841 h 564442"/>
                    <a:gd name="connsiteX1-137" fmla="*/ 274601 w 916463"/>
                    <a:gd name="connsiteY1-138" fmla="*/ 15240 h 564442"/>
                    <a:gd name="connsiteX2-139" fmla="*/ 916463 w 916463"/>
                    <a:gd name="connsiteY2-140" fmla="*/ 0 h 564442"/>
                    <a:gd name="connsiteX3-141" fmla="*/ 528822 w 916463"/>
                    <a:gd name="connsiteY3-142" fmla="*/ 564442 h 564442"/>
                    <a:gd name="connsiteX4-143" fmla="*/ 274601 w 916463"/>
                    <a:gd name="connsiteY4-144" fmla="*/ 564442 h 564442"/>
                    <a:gd name="connsiteX5-145" fmla="*/ 0 w 916463"/>
                    <a:gd name="connsiteY5-146" fmla="*/ 289841 h 564442"/>
                    <a:gd name="connsiteX0-147" fmla="*/ 0 w 909826"/>
                    <a:gd name="connsiteY0-148" fmla="*/ 274601 h 549202"/>
                    <a:gd name="connsiteX1-149" fmla="*/ 274601 w 909826"/>
                    <a:gd name="connsiteY1-150" fmla="*/ 0 h 549202"/>
                    <a:gd name="connsiteX2-151" fmla="*/ 909826 w 909826"/>
                    <a:gd name="connsiteY2-152" fmla="*/ 0 h 549202"/>
                    <a:gd name="connsiteX3-153" fmla="*/ 528822 w 909826"/>
                    <a:gd name="connsiteY3-154" fmla="*/ 549202 h 549202"/>
                    <a:gd name="connsiteX4-155" fmla="*/ 274601 w 909826"/>
                    <a:gd name="connsiteY4-156" fmla="*/ 549202 h 549202"/>
                    <a:gd name="connsiteX5-157" fmla="*/ 0 w 909826"/>
                    <a:gd name="connsiteY5-158" fmla="*/ 274601 h 54920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909826" h="549202">
                      <a:moveTo>
                        <a:pt x="0" y="274601"/>
                      </a:moveTo>
                      <a:cubicBezTo>
                        <a:pt x="0" y="122943"/>
                        <a:pt x="122943" y="0"/>
                        <a:pt x="274601" y="0"/>
                      </a:cubicBezTo>
                      <a:lnTo>
                        <a:pt x="909826" y="0"/>
                      </a:lnTo>
                      <a:cubicBezTo>
                        <a:pt x="784636" y="176178"/>
                        <a:pt x="758122" y="228656"/>
                        <a:pt x="528822" y="549202"/>
                      </a:cubicBezTo>
                      <a:lnTo>
                        <a:pt x="274601" y="549202"/>
                      </a:lnTo>
                      <a:cubicBezTo>
                        <a:pt x="122943" y="549202"/>
                        <a:pt x="0" y="426259"/>
                        <a:pt x="0" y="274601"/>
                      </a:cubicBezTo>
                      <a:close/>
                    </a:path>
                  </a:pathLst>
                </a:custGeom>
                <a:gradFill>
                  <a:gsLst>
                    <a:gs pos="25000">
                      <a:srgbClr val="B00000"/>
                    </a:gs>
                    <a:gs pos="97000">
                      <a:srgbClr val="FF1919"/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7" name="TextBox 26"/>
              <p:cNvSpPr txBox="1"/>
              <p:nvPr/>
            </p:nvSpPr>
            <p:spPr>
              <a:xfrm>
                <a:off x="2440640" y="3366579"/>
                <a:ext cx="321225" cy="46602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>
                  <a:defRPr sz="3000" b="1" i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>
                      <a:outerShdw blurRad="101600" dist="25400" dir="5400000" algn="t" rotWithShape="0">
                        <a:schemeClr val="tx1">
                          <a:alpha val="50000"/>
                        </a:schemeClr>
                      </a:outerShdw>
                    </a:effectLst>
                    <a:latin typeface="Broadway" panose="04040905080B02020502" pitchFamily="82" charset="0"/>
                    <a:ea typeface="方正细珊瑚简体" panose="03000509000000000000" pitchFamily="65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>
                    <a:solidFill>
                      <a:schemeClr val="bg1"/>
                    </a:solidFill>
                  </a:rPr>
                  <a:t>3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231" name="TextBox 65"/>
            <p:cNvSpPr txBox="1">
              <a:spLocks noChangeArrowheads="1"/>
            </p:cNvSpPr>
            <p:nvPr/>
          </p:nvSpPr>
          <p:spPr bwMode="auto">
            <a:xfrm>
              <a:off x="4103826" y="3075152"/>
              <a:ext cx="10054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 bwMode="auto">
          <a:xfrm>
            <a:off x="1660525" y="2328863"/>
            <a:ext cx="6307138" cy="554037"/>
            <a:chOff x="1704260" y="1472967"/>
            <a:chExt cx="5763999" cy="553998"/>
          </a:xfrm>
        </p:grpSpPr>
        <p:grpSp>
          <p:nvGrpSpPr>
            <p:cNvPr id="9224" name="组合 36"/>
            <p:cNvGrpSpPr/>
            <p:nvPr/>
          </p:nvGrpSpPr>
          <p:grpSpPr bwMode="auto">
            <a:xfrm>
              <a:off x="1704260" y="1472967"/>
              <a:ext cx="5763999" cy="553998"/>
              <a:chOff x="2262443" y="1714772"/>
              <a:chExt cx="4674824" cy="466027"/>
            </a:xfrm>
          </p:grpSpPr>
          <p:grpSp>
            <p:nvGrpSpPr>
              <p:cNvPr id="9226" name="组合 38"/>
              <p:cNvGrpSpPr/>
              <p:nvPr/>
            </p:nvGrpSpPr>
            <p:grpSpPr bwMode="auto">
              <a:xfrm>
                <a:off x="2262443" y="1777195"/>
                <a:ext cx="4674824" cy="388215"/>
                <a:chOff x="3038551" y="2489171"/>
                <a:chExt cx="5611507" cy="388215"/>
              </a:xfrm>
            </p:grpSpPr>
            <p:sp>
              <p:nvSpPr>
                <p:cNvPr id="35" name="圆角矩形 34"/>
                <p:cNvSpPr/>
                <p:nvPr/>
              </p:nvSpPr>
              <p:spPr>
                <a:xfrm>
                  <a:off x="3038551" y="2489507"/>
                  <a:ext cx="5611507" cy="387243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chemeClr val="bg1">
                        <a:lumMod val="75000"/>
                      </a:schemeClr>
                    </a:gs>
                    <a:gs pos="98000">
                      <a:schemeClr val="bg1"/>
                    </a:gs>
                  </a:gsLst>
                  <a:lin ang="16200000" scaled="1"/>
                </a:gra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7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6" name="圆角矩形 75"/>
                <p:cNvSpPr/>
                <p:nvPr/>
              </p:nvSpPr>
              <p:spPr>
                <a:xfrm>
                  <a:off x="3038551" y="2489507"/>
                  <a:ext cx="796599" cy="387243"/>
                </a:xfrm>
                <a:custGeom>
                  <a:avLst/>
                  <a:gdLst>
                    <a:gd name="connsiteX0" fmla="*/ 0 w 1805537"/>
                    <a:gd name="connsiteY0" fmla="*/ 274601 h 549202"/>
                    <a:gd name="connsiteX1" fmla="*/ 274601 w 1805537"/>
                    <a:gd name="connsiteY1" fmla="*/ 0 h 549202"/>
                    <a:gd name="connsiteX2" fmla="*/ 1530936 w 1805537"/>
                    <a:gd name="connsiteY2" fmla="*/ 0 h 549202"/>
                    <a:gd name="connsiteX3" fmla="*/ 1805537 w 1805537"/>
                    <a:gd name="connsiteY3" fmla="*/ 274601 h 549202"/>
                    <a:gd name="connsiteX4" fmla="*/ 1805537 w 1805537"/>
                    <a:gd name="connsiteY4" fmla="*/ 274601 h 549202"/>
                    <a:gd name="connsiteX5" fmla="*/ 1530936 w 1805537"/>
                    <a:gd name="connsiteY5" fmla="*/ 549202 h 549202"/>
                    <a:gd name="connsiteX6" fmla="*/ 274601 w 1805537"/>
                    <a:gd name="connsiteY6" fmla="*/ 549202 h 549202"/>
                    <a:gd name="connsiteX7" fmla="*/ 0 w 1805537"/>
                    <a:gd name="connsiteY7" fmla="*/ 274601 h 549202"/>
                    <a:gd name="connsiteX0-1" fmla="*/ 0 w 1805537"/>
                    <a:gd name="connsiteY0-2" fmla="*/ 274601 h 549202"/>
                    <a:gd name="connsiteX1-3" fmla="*/ 274601 w 1805537"/>
                    <a:gd name="connsiteY1-4" fmla="*/ 0 h 549202"/>
                    <a:gd name="connsiteX2-5" fmla="*/ 1530936 w 1805537"/>
                    <a:gd name="connsiteY2-6" fmla="*/ 0 h 549202"/>
                    <a:gd name="connsiteX3-7" fmla="*/ 1805537 w 1805537"/>
                    <a:gd name="connsiteY3-8" fmla="*/ 274601 h 549202"/>
                    <a:gd name="connsiteX4-9" fmla="*/ 1530936 w 1805537"/>
                    <a:gd name="connsiteY4-10" fmla="*/ 549202 h 549202"/>
                    <a:gd name="connsiteX5-11" fmla="*/ 274601 w 1805537"/>
                    <a:gd name="connsiteY5-12" fmla="*/ 549202 h 549202"/>
                    <a:gd name="connsiteX6-13" fmla="*/ 0 w 1805537"/>
                    <a:gd name="connsiteY6-14" fmla="*/ 274601 h 549202"/>
                    <a:gd name="connsiteX0-15" fmla="*/ 0 w 1530936"/>
                    <a:gd name="connsiteY0-16" fmla="*/ 274601 h 549202"/>
                    <a:gd name="connsiteX1-17" fmla="*/ 274601 w 1530936"/>
                    <a:gd name="connsiteY1-18" fmla="*/ 0 h 549202"/>
                    <a:gd name="connsiteX2-19" fmla="*/ 1530936 w 1530936"/>
                    <a:gd name="connsiteY2-20" fmla="*/ 0 h 549202"/>
                    <a:gd name="connsiteX3-21" fmla="*/ 1530936 w 1530936"/>
                    <a:gd name="connsiteY3-22" fmla="*/ 549202 h 549202"/>
                    <a:gd name="connsiteX4-23" fmla="*/ 274601 w 1530936"/>
                    <a:gd name="connsiteY4-24" fmla="*/ 549202 h 549202"/>
                    <a:gd name="connsiteX5-25" fmla="*/ 0 w 1530936"/>
                    <a:gd name="connsiteY5-26" fmla="*/ 274601 h 549202"/>
                    <a:gd name="connsiteX0-27" fmla="*/ 0 w 1632626"/>
                    <a:gd name="connsiteY0-28" fmla="*/ 274601 h 549202"/>
                    <a:gd name="connsiteX1-29" fmla="*/ 274601 w 1632626"/>
                    <a:gd name="connsiteY1-30" fmla="*/ 0 h 549202"/>
                    <a:gd name="connsiteX2-31" fmla="*/ 1530936 w 1632626"/>
                    <a:gd name="connsiteY2-32" fmla="*/ 0 h 549202"/>
                    <a:gd name="connsiteX3-33" fmla="*/ 1530936 w 1632626"/>
                    <a:gd name="connsiteY3-34" fmla="*/ 549202 h 549202"/>
                    <a:gd name="connsiteX4-35" fmla="*/ 274601 w 1632626"/>
                    <a:gd name="connsiteY4-36" fmla="*/ 549202 h 549202"/>
                    <a:gd name="connsiteX5-37" fmla="*/ 0 w 1632626"/>
                    <a:gd name="connsiteY5-38" fmla="*/ 274601 h 549202"/>
                    <a:gd name="connsiteX0-39" fmla="*/ 0 w 1903720"/>
                    <a:gd name="connsiteY0-40" fmla="*/ 274601 h 549202"/>
                    <a:gd name="connsiteX1-41" fmla="*/ 274601 w 1903720"/>
                    <a:gd name="connsiteY1-42" fmla="*/ 0 h 549202"/>
                    <a:gd name="connsiteX2-43" fmla="*/ 1852212 w 1903720"/>
                    <a:gd name="connsiteY2-44" fmla="*/ 0 h 549202"/>
                    <a:gd name="connsiteX3-45" fmla="*/ 1530936 w 1903720"/>
                    <a:gd name="connsiteY3-46" fmla="*/ 549202 h 549202"/>
                    <a:gd name="connsiteX4-47" fmla="*/ 274601 w 1903720"/>
                    <a:gd name="connsiteY4-48" fmla="*/ 549202 h 549202"/>
                    <a:gd name="connsiteX5-49" fmla="*/ 0 w 1903720"/>
                    <a:gd name="connsiteY5-50" fmla="*/ 274601 h 549202"/>
                    <a:gd name="connsiteX0-51" fmla="*/ 0 w 1852212"/>
                    <a:gd name="connsiteY0-52" fmla="*/ 274601 h 549202"/>
                    <a:gd name="connsiteX1-53" fmla="*/ 274601 w 1852212"/>
                    <a:gd name="connsiteY1-54" fmla="*/ 0 h 549202"/>
                    <a:gd name="connsiteX2-55" fmla="*/ 1852212 w 1852212"/>
                    <a:gd name="connsiteY2-56" fmla="*/ 0 h 549202"/>
                    <a:gd name="connsiteX3-57" fmla="*/ 1530936 w 1852212"/>
                    <a:gd name="connsiteY3-58" fmla="*/ 549202 h 549202"/>
                    <a:gd name="connsiteX4-59" fmla="*/ 274601 w 1852212"/>
                    <a:gd name="connsiteY4-60" fmla="*/ 549202 h 549202"/>
                    <a:gd name="connsiteX5-61" fmla="*/ 0 w 1852212"/>
                    <a:gd name="connsiteY5-62" fmla="*/ 274601 h 549202"/>
                    <a:gd name="connsiteX0-63" fmla="*/ 0 w 1852212"/>
                    <a:gd name="connsiteY0-64" fmla="*/ 274601 h 549202"/>
                    <a:gd name="connsiteX1-65" fmla="*/ 274601 w 1852212"/>
                    <a:gd name="connsiteY1-66" fmla="*/ 0 h 549202"/>
                    <a:gd name="connsiteX2-67" fmla="*/ 1852212 w 1852212"/>
                    <a:gd name="connsiteY2-68" fmla="*/ 0 h 549202"/>
                    <a:gd name="connsiteX3-69" fmla="*/ 1530936 w 1852212"/>
                    <a:gd name="connsiteY3-70" fmla="*/ 549202 h 549202"/>
                    <a:gd name="connsiteX4-71" fmla="*/ 274601 w 1852212"/>
                    <a:gd name="connsiteY4-72" fmla="*/ 549202 h 549202"/>
                    <a:gd name="connsiteX5-73" fmla="*/ 0 w 1852212"/>
                    <a:gd name="connsiteY5-74" fmla="*/ 274601 h 549202"/>
                    <a:gd name="connsiteX0-75" fmla="*/ 0 w 1852212"/>
                    <a:gd name="connsiteY0-76" fmla="*/ 274601 h 549202"/>
                    <a:gd name="connsiteX1-77" fmla="*/ 274601 w 1852212"/>
                    <a:gd name="connsiteY1-78" fmla="*/ 0 h 549202"/>
                    <a:gd name="connsiteX2-79" fmla="*/ 1852212 w 1852212"/>
                    <a:gd name="connsiteY2-80" fmla="*/ 0 h 549202"/>
                    <a:gd name="connsiteX3-81" fmla="*/ 1530936 w 1852212"/>
                    <a:gd name="connsiteY3-82" fmla="*/ 549202 h 549202"/>
                    <a:gd name="connsiteX4-83" fmla="*/ 274601 w 1852212"/>
                    <a:gd name="connsiteY4-84" fmla="*/ 549202 h 549202"/>
                    <a:gd name="connsiteX5-85" fmla="*/ 0 w 1852212"/>
                    <a:gd name="connsiteY5-86" fmla="*/ 274601 h 549202"/>
                    <a:gd name="connsiteX0-87" fmla="*/ 0 w 1852212"/>
                    <a:gd name="connsiteY0-88" fmla="*/ 274601 h 564442"/>
                    <a:gd name="connsiteX1-89" fmla="*/ 274601 w 1852212"/>
                    <a:gd name="connsiteY1-90" fmla="*/ 0 h 564442"/>
                    <a:gd name="connsiteX2-91" fmla="*/ 1852212 w 1852212"/>
                    <a:gd name="connsiteY2-92" fmla="*/ 0 h 564442"/>
                    <a:gd name="connsiteX3-93" fmla="*/ 721281 w 1852212"/>
                    <a:gd name="connsiteY3-94" fmla="*/ 564442 h 564442"/>
                    <a:gd name="connsiteX4-95" fmla="*/ 274601 w 1852212"/>
                    <a:gd name="connsiteY4-96" fmla="*/ 549202 h 564442"/>
                    <a:gd name="connsiteX5-97" fmla="*/ 0 w 1852212"/>
                    <a:gd name="connsiteY5-98" fmla="*/ 274601 h 564442"/>
                    <a:gd name="connsiteX0-99" fmla="*/ 0 w 916463"/>
                    <a:gd name="connsiteY0-100" fmla="*/ 289841 h 579682"/>
                    <a:gd name="connsiteX1-101" fmla="*/ 274601 w 916463"/>
                    <a:gd name="connsiteY1-102" fmla="*/ 15240 h 579682"/>
                    <a:gd name="connsiteX2-103" fmla="*/ 916463 w 916463"/>
                    <a:gd name="connsiteY2-104" fmla="*/ 0 h 579682"/>
                    <a:gd name="connsiteX3-105" fmla="*/ 721281 w 916463"/>
                    <a:gd name="connsiteY3-106" fmla="*/ 579682 h 579682"/>
                    <a:gd name="connsiteX4-107" fmla="*/ 274601 w 916463"/>
                    <a:gd name="connsiteY4-108" fmla="*/ 564442 h 579682"/>
                    <a:gd name="connsiteX5-109" fmla="*/ 0 w 916463"/>
                    <a:gd name="connsiteY5-110" fmla="*/ 289841 h 579682"/>
                    <a:gd name="connsiteX0-111" fmla="*/ 0 w 916463"/>
                    <a:gd name="connsiteY0-112" fmla="*/ 289841 h 564442"/>
                    <a:gd name="connsiteX1-113" fmla="*/ 274601 w 916463"/>
                    <a:gd name="connsiteY1-114" fmla="*/ 15240 h 564442"/>
                    <a:gd name="connsiteX2-115" fmla="*/ 916463 w 916463"/>
                    <a:gd name="connsiteY2-116" fmla="*/ 0 h 564442"/>
                    <a:gd name="connsiteX3-117" fmla="*/ 528822 w 916463"/>
                    <a:gd name="connsiteY3-118" fmla="*/ 564442 h 564442"/>
                    <a:gd name="connsiteX4-119" fmla="*/ 274601 w 916463"/>
                    <a:gd name="connsiteY4-120" fmla="*/ 564442 h 564442"/>
                    <a:gd name="connsiteX5-121" fmla="*/ 0 w 916463"/>
                    <a:gd name="connsiteY5-122" fmla="*/ 289841 h 564442"/>
                    <a:gd name="connsiteX0-123" fmla="*/ 0 w 916463"/>
                    <a:gd name="connsiteY0-124" fmla="*/ 289841 h 564442"/>
                    <a:gd name="connsiteX1-125" fmla="*/ 274601 w 916463"/>
                    <a:gd name="connsiteY1-126" fmla="*/ 15240 h 564442"/>
                    <a:gd name="connsiteX2-127" fmla="*/ 916463 w 916463"/>
                    <a:gd name="connsiteY2-128" fmla="*/ 0 h 564442"/>
                    <a:gd name="connsiteX3-129" fmla="*/ 528822 w 916463"/>
                    <a:gd name="connsiteY3-130" fmla="*/ 564442 h 564442"/>
                    <a:gd name="connsiteX4-131" fmla="*/ 274601 w 916463"/>
                    <a:gd name="connsiteY4-132" fmla="*/ 564442 h 564442"/>
                    <a:gd name="connsiteX5-133" fmla="*/ 0 w 916463"/>
                    <a:gd name="connsiteY5-134" fmla="*/ 289841 h 564442"/>
                    <a:gd name="connsiteX0-135" fmla="*/ 0 w 916463"/>
                    <a:gd name="connsiteY0-136" fmla="*/ 289841 h 564442"/>
                    <a:gd name="connsiteX1-137" fmla="*/ 274601 w 916463"/>
                    <a:gd name="connsiteY1-138" fmla="*/ 15240 h 564442"/>
                    <a:gd name="connsiteX2-139" fmla="*/ 916463 w 916463"/>
                    <a:gd name="connsiteY2-140" fmla="*/ 0 h 564442"/>
                    <a:gd name="connsiteX3-141" fmla="*/ 528822 w 916463"/>
                    <a:gd name="connsiteY3-142" fmla="*/ 564442 h 564442"/>
                    <a:gd name="connsiteX4-143" fmla="*/ 274601 w 916463"/>
                    <a:gd name="connsiteY4-144" fmla="*/ 564442 h 564442"/>
                    <a:gd name="connsiteX5-145" fmla="*/ 0 w 916463"/>
                    <a:gd name="connsiteY5-146" fmla="*/ 289841 h 564442"/>
                    <a:gd name="connsiteX0-147" fmla="*/ 0 w 909826"/>
                    <a:gd name="connsiteY0-148" fmla="*/ 274601 h 549202"/>
                    <a:gd name="connsiteX1-149" fmla="*/ 274601 w 909826"/>
                    <a:gd name="connsiteY1-150" fmla="*/ 0 h 549202"/>
                    <a:gd name="connsiteX2-151" fmla="*/ 909826 w 909826"/>
                    <a:gd name="connsiteY2-152" fmla="*/ 0 h 549202"/>
                    <a:gd name="connsiteX3-153" fmla="*/ 528822 w 909826"/>
                    <a:gd name="connsiteY3-154" fmla="*/ 549202 h 549202"/>
                    <a:gd name="connsiteX4-155" fmla="*/ 274601 w 909826"/>
                    <a:gd name="connsiteY4-156" fmla="*/ 549202 h 549202"/>
                    <a:gd name="connsiteX5-157" fmla="*/ 0 w 909826"/>
                    <a:gd name="connsiteY5-158" fmla="*/ 274601 h 54920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909826" h="549202">
                      <a:moveTo>
                        <a:pt x="0" y="274601"/>
                      </a:moveTo>
                      <a:cubicBezTo>
                        <a:pt x="0" y="122943"/>
                        <a:pt x="122943" y="0"/>
                        <a:pt x="274601" y="0"/>
                      </a:cubicBezTo>
                      <a:lnTo>
                        <a:pt x="909826" y="0"/>
                      </a:lnTo>
                      <a:cubicBezTo>
                        <a:pt x="784636" y="176178"/>
                        <a:pt x="758122" y="228656"/>
                        <a:pt x="528822" y="549202"/>
                      </a:cubicBezTo>
                      <a:lnTo>
                        <a:pt x="274601" y="549202"/>
                      </a:lnTo>
                      <a:cubicBezTo>
                        <a:pt x="122943" y="549202"/>
                        <a:pt x="0" y="426259"/>
                        <a:pt x="0" y="274601"/>
                      </a:cubicBezTo>
                      <a:close/>
                    </a:path>
                  </a:pathLst>
                </a:custGeom>
                <a:gradFill>
                  <a:gsLst>
                    <a:gs pos="25000">
                      <a:srgbClr val="B00000"/>
                    </a:gs>
                    <a:gs pos="97000">
                      <a:srgbClr val="FF1919"/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34" name="TextBox 33"/>
              <p:cNvSpPr txBox="1"/>
              <p:nvPr/>
            </p:nvSpPr>
            <p:spPr>
              <a:xfrm>
                <a:off x="2353045" y="1714772"/>
                <a:ext cx="321225" cy="46602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>
                  <a:defRPr sz="1600" b="1" i="1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68000">
                          <a:schemeClr val="bg1">
                            <a:lumMod val="7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16200000" scaled="1"/>
                      <a:tileRect/>
                    </a:gra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Broadway" panose="04040905080B02020502" pitchFamily="82" charset="0"/>
                    <a:ea typeface="方正细珊瑚简体" panose="03000509000000000000" pitchFamily="65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000" i="0" dirty="0">
                    <a:solidFill>
                      <a:schemeClr val="bg1"/>
                    </a:solidFill>
                    <a:effectLst>
                      <a:outerShdw blurRad="101600" dist="25400" dir="5400000" algn="t" rotWithShape="0">
                        <a:schemeClr val="tx1">
                          <a:alpha val="50000"/>
                        </a:schemeClr>
                      </a:outerShdw>
                    </a:effectLst>
                  </a:rPr>
                  <a:t>1</a:t>
                </a:r>
                <a:endParaRPr lang="zh-CN" altLang="en-US" sz="3000" i="0" dirty="0">
                  <a:solidFill>
                    <a:schemeClr val="bg1"/>
                  </a:solidFill>
                  <a:effectLst>
                    <a:outerShdw blurRad="101600" dist="25400" dir="5400000" algn="t" rotWithShape="0">
                      <a:schemeClr val="tx1">
                        <a:alpha val="5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9225" name="TextBox 37"/>
            <p:cNvSpPr txBox="1">
              <a:spLocks noChangeArrowheads="1"/>
            </p:cNvSpPr>
            <p:nvPr/>
          </p:nvSpPr>
          <p:spPr bwMode="auto">
            <a:xfrm>
              <a:off x="4103826" y="1633476"/>
              <a:ext cx="10054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47638" y="163513"/>
            <a:ext cx="1457325" cy="47783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>
              <a:defRPr sz="2000" b="1" i="1">
                <a:gradFill flip="none" rotWithShape="1">
                  <a:gsLst>
                    <a:gs pos="0">
                      <a:srgbClr val="FFC000"/>
                    </a:gs>
                    <a:gs pos="68000">
                      <a:srgbClr val="FFFF00"/>
                    </a:gs>
                    <a:gs pos="100000">
                      <a:srgbClr val="FFC000"/>
                    </a:gs>
                  </a:gsLst>
                  <a:lin ang="16200000" scaled="1"/>
                  <a:tileRect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roadway" panose="04040905080B02020502" pitchFamily="82" charset="0"/>
                <a:ea typeface="方正细珊瑚简体" panose="03000509000000000000" pitchFamily="65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0" i="0" dirty="0">
                <a:solidFill>
                  <a:srgbClr val="C00000"/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  <a:cs typeface="经典综艺体繁" panose="02010609000101010101" pitchFamily="49" charset="-122"/>
              </a:rPr>
              <a:t>过 渡 页</a:t>
            </a:r>
            <a:endParaRPr lang="zh-CN" altLang="en-US" sz="2500" b="0" i="0" dirty="0">
              <a:solidFill>
                <a:srgbClr val="C00000"/>
              </a:solidFill>
              <a:latin typeface="方正综艺简体" panose="02010601030101010101" pitchFamily="65" charset="-122"/>
              <a:ea typeface="方正综艺简体" panose="02010601030101010101" pitchFamily="65" charset="-122"/>
              <a:cs typeface="经典综艺体繁" panose="0201060900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9" presetClass="exit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9" presetClass="exit" presetSubtype="0" ac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9" presetClass="exit" presetSubtype="0" ac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9" presetClass="exit" presetSubtype="0" ac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1660525" y="2328863"/>
            <a:ext cx="6307138" cy="554037"/>
            <a:chOff x="1704260" y="1472967"/>
            <a:chExt cx="5763999" cy="553998"/>
          </a:xfrm>
        </p:grpSpPr>
        <p:grpSp>
          <p:nvGrpSpPr>
            <p:cNvPr id="10262" name="组合 39"/>
            <p:cNvGrpSpPr/>
            <p:nvPr/>
          </p:nvGrpSpPr>
          <p:grpSpPr bwMode="auto">
            <a:xfrm>
              <a:off x="1704260" y="1472967"/>
              <a:ext cx="5763999" cy="553998"/>
              <a:chOff x="2262443" y="1714772"/>
              <a:chExt cx="4674824" cy="466027"/>
            </a:xfrm>
          </p:grpSpPr>
          <p:grpSp>
            <p:nvGrpSpPr>
              <p:cNvPr id="10264" name="组合 45"/>
              <p:cNvGrpSpPr/>
              <p:nvPr/>
            </p:nvGrpSpPr>
            <p:grpSpPr bwMode="auto">
              <a:xfrm>
                <a:off x="2262443" y="1777195"/>
                <a:ext cx="4674824" cy="388215"/>
                <a:chOff x="3038551" y="2489171"/>
                <a:chExt cx="5611507" cy="388215"/>
              </a:xfrm>
            </p:grpSpPr>
            <p:sp>
              <p:nvSpPr>
                <p:cNvPr id="7" name="圆角矩形 6"/>
                <p:cNvSpPr/>
                <p:nvPr/>
              </p:nvSpPr>
              <p:spPr>
                <a:xfrm>
                  <a:off x="3038551" y="2489507"/>
                  <a:ext cx="5611507" cy="387243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chemeClr val="bg1">
                        <a:lumMod val="75000"/>
                      </a:schemeClr>
                    </a:gs>
                    <a:gs pos="98000">
                      <a:schemeClr val="bg1"/>
                    </a:gs>
                  </a:gsLst>
                  <a:lin ang="16200000" scaled="1"/>
                </a:gra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7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8" name="圆角矩形 75"/>
                <p:cNvSpPr/>
                <p:nvPr/>
              </p:nvSpPr>
              <p:spPr>
                <a:xfrm>
                  <a:off x="3038551" y="2489507"/>
                  <a:ext cx="796599" cy="387243"/>
                </a:xfrm>
                <a:custGeom>
                  <a:avLst/>
                  <a:gdLst>
                    <a:gd name="connsiteX0" fmla="*/ 0 w 1805537"/>
                    <a:gd name="connsiteY0" fmla="*/ 274601 h 549202"/>
                    <a:gd name="connsiteX1" fmla="*/ 274601 w 1805537"/>
                    <a:gd name="connsiteY1" fmla="*/ 0 h 549202"/>
                    <a:gd name="connsiteX2" fmla="*/ 1530936 w 1805537"/>
                    <a:gd name="connsiteY2" fmla="*/ 0 h 549202"/>
                    <a:gd name="connsiteX3" fmla="*/ 1805537 w 1805537"/>
                    <a:gd name="connsiteY3" fmla="*/ 274601 h 549202"/>
                    <a:gd name="connsiteX4" fmla="*/ 1805537 w 1805537"/>
                    <a:gd name="connsiteY4" fmla="*/ 274601 h 549202"/>
                    <a:gd name="connsiteX5" fmla="*/ 1530936 w 1805537"/>
                    <a:gd name="connsiteY5" fmla="*/ 549202 h 549202"/>
                    <a:gd name="connsiteX6" fmla="*/ 274601 w 1805537"/>
                    <a:gd name="connsiteY6" fmla="*/ 549202 h 549202"/>
                    <a:gd name="connsiteX7" fmla="*/ 0 w 1805537"/>
                    <a:gd name="connsiteY7" fmla="*/ 274601 h 549202"/>
                    <a:gd name="connsiteX0-1" fmla="*/ 0 w 1805537"/>
                    <a:gd name="connsiteY0-2" fmla="*/ 274601 h 549202"/>
                    <a:gd name="connsiteX1-3" fmla="*/ 274601 w 1805537"/>
                    <a:gd name="connsiteY1-4" fmla="*/ 0 h 549202"/>
                    <a:gd name="connsiteX2-5" fmla="*/ 1530936 w 1805537"/>
                    <a:gd name="connsiteY2-6" fmla="*/ 0 h 549202"/>
                    <a:gd name="connsiteX3-7" fmla="*/ 1805537 w 1805537"/>
                    <a:gd name="connsiteY3-8" fmla="*/ 274601 h 549202"/>
                    <a:gd name="connsiteX4-9" fmla="*/ 1530936 w 1805537"/>
                    <a:gd name="connsiteY4-10" fmla="*/ 549202 h 549202"/>
                    <a:gd name="connsiteX5-11" fmla="*/ 274601 w 1805537"/>
                    <a:gd name="connsiteY5-12" fmla="*/ 549202 h 549202"/>
                    <a:gd name="connsiteX6-13" fmla="*/ 0 w 1805537"/>
                    <a:gd name="connsiteY6-14" fmla="*/ 274601 h 549202"/>
                    <a:gd name="connsiteX0-15" fmla="*/ 0 w 1530936"/>
                    <a:gd name="connsiteY0-16" fmla="*/ 274601 h 549202"/>
                    <a:gd name="connsiteX1-17" fmla="*/ 274601 w 1530936"/>
                    <a:gd name="connsiteY1-18" fmla="*/ 0 h 549202"/>
                    <a:gd name="connsiteX2-19" fmla="*/ 1530936 w 1530936"/>
                    <a:gd name="connsiteY2-20" fmla="*/ 0 h 549202"/>
                    <a:gd name="connsiteX3-21" fmla="*/ 1530936 w 1530936"/>
                    <a:gd name="connsiteY3-22" fmla="*/ 549202 h 549202"/>
                    <a:gd name="connsiteX4-23" fmla="*/ 274601 w 1530936"/>
                    <a:gd name="connsiteY4-24" fmla="*/ 549202 h 549202"/>
                    <a:gd name="connsiteX5-25" fmla="*/ 0 w 1530936"/>
                    <a:gd name="connsiteY5-26" fmla="*/ 274601 h 549202"/>
                    <a:gd name="connsiteX0-27" fmla="*/ 0 w 1632626"/>
                    <a:gd name="connsiteY0-28" fmla="*/ 274601 h 549202"/>
                    <a:gd name="connsiteX1-29" fmla="*/ 274601 w 1632626"/>
                    <a:gd name="connsiteY1-30" fmla="*/ 0 h 549202"/>
                    <a:gd name="connsiteX2-31" fmla="*/ 1530936 w 1632626"/>
                    <a:gd name="connsiteY2-32" fmla="*/ 0 h 549202"/>
                    <a:gd name="connsiteX3-33" fmla="*/ 1530936 w 1632626"/>
                    <a:gd name="connsiteY3-34" fmla="*/ 549202 h 549202"/>
                    <a:gd name="connsiteX4-35" fmla="*/ 274601 w 1632626"/>
                    <a:gd name="connsiteY4-36" fmla="*/ 549202 h 549202"/>
                    <a:gd name="connsiteX5-37" fmla="*/ 0 w 1632626"/>
                    <a:gd name="connsiteY5-38" fmla="*/ 274601 h 549202"/>
                    <a:gd name="connsiteX0-39" fmla="*/ 0 w 1903720"/>
                    <a:gd name="connsiteY0-40" fmla="*/ 274601 h 549202"/>
                    <a:gd name="connsiteX1-41" fmla="*/ 274601 w 1903720"/>
                    <a:gd name="connsiteY1-42" fmla="*/ 0 h 549202"/>
                    <a:gd name="connsiteX2-43" fmla="*/ 1852212 w 1903720"/>
                    <a:gd name="connsiteY2-44" fmla="*/ 0 h 549202"/>
                    <a:gd name="connsiteX3-45" fmla="*/ 1530936 w 1903720"/>
                    <a:gd name="connsiteY3-46" fmla="*/ 549202 h 549202"/>
                    <a:gd name="connsiteX4-47" fmla="*/ 274601 w 1903720"/>
                    <a:gd name="connsiteY4-48" fmla="*/ 549202 h 549202"/>
                    <a:gd name="connsiteX5-49" fmla="*/ 0 w 1903720"/>
                    <a:gd name="connsiteY5-50" fmla="*/ 274601 h 549202"/>
                    <a:gd name="connsiteX0-51" fmla="*/ 0 w 1852212"/>
                    <a:gd name="connsiteY0-52" fmla="*/ 274601 h 549202"/>
                    <a:gd name="connsiteX1-53" fmla="*/ 274601 w 1852212"/>
                    <a:gd name="connsiteY1-54" fmla="*/ 0 h 549202"/>
                    <a:gd name="connsiteX2-55" fmla="*/ 1852212 w 1852212"/>
                    <a:gd name="connsiteY2-56" fmla="*/ 0 h 549202"/>
                    <a:gd name="connsiteX3-57" fmla="*/ 1530936 w 1852212"/>
                    <a:gd name="connsiteY3-58" fmla="*/ 549202 h 549202"/>
                    <a:gd name="connsiteX4-59" fmla="*/ 274601 w 1852212"/>
                    <a:gd name="connsiteY4-60" fmla="*/ 549202 h 549202"/>
                    <a:gd name="connsiteX5-61" fmla="*/ 0 w 1852212"/>
                    <a:gd name="connsiteY5-62" fmla="*/ 274601 h 549202"/>
                    <a:gd name="connsiteX0-63" fmla="*/ 0 w 1852212"/>
                    <a:gd name="connsiteY0-64" fmla="*/ 274601 h 549202"/>
                    <a:gd name="connsiteX1-65" fmla="*/ 274601 w 1852212"/>
                    <a:gd name="connsiteY1-66" fmla="*/ 0 h 549202"/>
                    <a:gd name="connsiteX2-67" fmla="*/ 1852212 w 1852212"/>
                    <a:gd name="connsiteY2-68" fmla="*/ 0 h 549202"/>
                    <a:gd name="connsiteX3-69" fmla="*/ 1530936 w 1852212"/>
                    <a:gd name="connsiteY3-70" fmla="*/ 549202 h 549202"/>
                    <a:gd name="connsiteX4-71" fmla="*/ 274601 w 1852212"/>
                    <a:gd name="connsiteY4-72" fmla="*/ 549202 h 549202"/>
                    <a:gd name="connsiteX5-73" fmla="*/ 0 w 1852212"/>
                    <a:gd name="connsiteY5-74" fmla="*/ 274601 h 549202"/>
                    <a:gd name="connsiteX0-75" fmla="*/ 0 w 1852212"/>
                    <a:gd name="connsiteY0-76" fmla="*/ 274601 h 549202"/>
                    <a:gd name="connsiteX1-77" fmla="*/ 274601 w 1852212"/>
                    <a:gd name="connsiteY1-78" fmla="*/ 0 h 549202"/>
                    <a:gd name="connsiteX2-79" fmla="*/ 1852212 w 1852212"/>
                    <a:gd name="connsiteY2-80" fmla="*/ 0 h 549202"/>
                    <a:gd name="connsiteX3-81" fmla="*/ 1530936 w 1852212"/>
                    <a:gd name="connsiteY3-82" fmla="*/ 549202 h 549202"/>
                    <a:gd name="connsiteX4-83" fmla="*/ 274601 w 1852212"/>
                    <a:gd name="connsiteY4-84" fmla="*/ 549202 h 549202"/>
                    <a:gd name="connsiteX5-85" fmla="*/ 0 w 1852212"/>
                    <a:gd name="connsiteY5-86" fmla="*/ 274601 h 549202"/>
                    <a:gd name="connsiteX0-87" fmla="*/ 0 w 1852212"/>
                    <a:gd name="connsiteY0-88" fmla="*/ 274601 h 564442"/>
                    <a:gd name="connsiteX1-89" fmla="*/ 274601 w 1852212"/>
                    <a:gd name="connsiteY1-90" fmla="*/ 0 h 564442"/>
                    <a:gd name="connsiteX2-91" fmla="*/ 1852212 w 1852212"/>
                    <a:gd name="connsiteY2-92" fmla="*/ 0 h 564442"/>
                    <a:gd name="connsiteX3-93" fmla="*/ 721281 w 1852212"/>
                    <a:gd name="connsiteY3-94" fmla="*/ 564442 h 564442"/>
                    <a:gd name="connsiteX4-95" fmla="*/ 274601 w 1852212"/>
                    <a:gd name="connsiteY4-96" fmla="*/ 549202 h 564442"/>
                    <a:gd name="connsiteX5-97" fmla="*/ 0 w 1852212"/>
                    <a:gd name="connsiteY5-98" fmla="*/ 274601 h 564442"/>
                    <a:gd name="connsiteX0-99" fmla="*/ 0 w 916463"/>
                    <a:gd name="connsiteY0-100" fmla="*/ 289841 h 579682"/>
                    <a:gd name="connsiteX1-101" fmla="*/ 274601 w 916463"/>
                    <a:gd name="connsiteY1-102" fmla="*/ 15240 h 579682"/>
                    <a:gd name="connsiteX2-103" fmla="*/ 916463 w 916463"/>
                    <a:gd name="connsiteY2-104" fmla="*/ 0 h 579682"/>
                    <a:gd name="connsiteX3-105" fmla="*/ 721281 w 916463"/>
                    <a:gd name="connsiteY3-106" fmla="*/ 579682 h 579682"/>
                    <a:gd name="connsiteX4-107" fmla="*/ 274601 w 916463"/>
                    <a:gd name="connsiteY4-108" fmla="*/ 564442 h 579682"/>
                    <a:gd name="connsiteX5-109" fmla="*/ 0 w 916463"/>
                    <a:gd name="connsiteY5-110" fmla="*/ 289841 h 579682"/>
                    <a:gd name="connsiteX0-111" fmla="*/ 0 w 916463"/>
                    <a:gd name="connsiteY0-112" fmla="*/ 289841 h 564442"/>
                    <a:gd name="connsiteX1-113" fmla="*/ 274601 w 916463"/>
                    <a:gd name="connsiteY1-114" fmla="*/ 15240 h 564442"/>
                    <a:gd name="connsiteX2-115" fmla="*/ 916463 w 916463"/>
                    <a:gd name="connsiteY2-116" fmla="*/ 0 h 564442"/>
                    <a:gd name="connsiteX3-117" fmla="*/ 528822 w 916463"/>
                    <a:gd name="connsiteY3-118" fmla="*/ 564442 h 564442"/>
                    <a:gd name="connsiteX4-119" fmla="*/ 274601 w 916463"/>
                    <a:gd name="connsiteY4-120" fmla="*/ 564442 h 564442"/>
                    <a:gd name="connsiteX5-121" fmla="*/ 0 w 916463"/>
                    <a:gd name="connsiteY5-122" fmla="*/ 289841 h 564442"/>
                    <a:gd name="connsiteX0-123" fmla="*/ 0 w 916463"/>
                    <a:gd name="connsiteY0-124" fmla="*/ 289841 h 564442"/>
                    <a:gd name="connsiteX1-125" fmla="*/ 274601 w 916463"/>
                    <a:gd name="connsiteY1-126" fmla="*/ 15240 h 564442"/>
                    <a:gd name="connsiteX2-127" fmla="*/ 916463 w 916463"/>
                    <a:gd name="connsiteY2-128" fmla="*/ 0 h 564442"/>
                    <a:gd name="connsiteX3-129" fmla="*/ 528822 w 916463"/>
                    <a:gd name="connsiteY3-130" fmla="*/ 564442 h 564442"/>
                    <a:gd name="connsiteX4-131" fmla="*/ 274601 w 916463"/>
                    <a:gd name="connsiteY4-132" fmla="*/ 564442 h 564442"/>
                    <a:gd name="connsiteX5-133" fmla="*/ 0 w 916463"/>
                    <a:gd name="connsiteY5-134" fmla="*/ 289841 h 564442"/>
                    <a:gd name="connsiteX0-135" fmla="*/ 0 w 916463"/>
                    <a:gd name="connsiteY0-136" fmla="*/ 289841 h 564442"/>
                    <a:gd name="connsiteX1-137" fmla="*/ 274601 w 916463"/>
                    <a:gd name="connsiteY1-138" fmla="*/ 15240 h 564442"/>
                    <a:gd name="connsiteX2-139" fmla="*/ 916463 w 916463"/>
                    <a:gd name="connsiteY2-140" fmla="*/ 0 h 564442"/>
                    <a:gd name="connsiteX3-141" fmla="*/ 528822 w 916463"/>
                    <a:gd name="connsiteY3-142" fmla="*/ 564442 h 564442"/>
                    <a:gd name="connsiteX4-143" fmla="*/ 274601 w 916463"/>
                    <a:gd name="connsiteY4-144" fmla="*/ 564442 h 564442"/>
                    <a:gd name="connsiteX5-145" fmla="*/ 0 w 916463"/>
                    <a:gd name="connsiteY5-146" fmla="*/ 289841 h 564442"/>
                    <a:gd name="connsiteX0-147" fmla="*/ 0 w 909826"/>
                    <a:gd name="connsiteY0-148" fmla="*/ 274601 h 549202"/>
                    <a:gd name="connsiteX1-149" fmla="*/ 274601 w 909826"/>
                    <a:gd name="connsiteY1-150" fmla="*/ 0 h 549202"/>
                    <a:gd name="connsiteX2-151" fmla="*/ 909826 w 909826"/>
                    <a:gd name="connsiteY2-152" fmla="*/ 0 h 549202"/>
                    <a:gd name="connsiteX3-153" fmla="*/ 528822 w 909826"/>
                    <a:gd name="connsiteY3-154" fmla="*/ 549202 h 549202"/>
                    <a:gd name="connsiteX4-155" fmla="*/ 274601 w 909826"/>
                    <a:gd name="connsiteY4-156" fmla="*/ 549202 h 549202"/>
                    <a:gd name="connsiteX5-157" fmla="*/ 0 w 909826"/>
                    <a:gd name="connsiteY5-158" fmla="*/ 274601 h 54920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909826" h="549202">
                      <a:moveTo>
                        <a:pt x="0" y="274601"/>
                      </a:moveTo>
                      <a:cubicBezTo>
                        <a:pt x="0" y="122943"/>
                        <a:pt x="122943" y="0"/>
                        <a:pt x="274601" y="0"/>
                      </a:cubicBezTo>
                      <a:lnTo>
                        <a:pt x="909826" y="0"/>
                      </a:lnTo>
                      <a:cubicBezTo>
                        <a:pt x="784636" y="176178"/>
                        <a:pt x="758122" y="228656"/>
                        <a:pt x="528822" y="549202"/>
                      </a:cubicBezTo>
                      <a:lnTo>
                        <a:pt x="274601" y="549202"/>
                      </a:lnTo>
                      <a:cubicBezTo>
                        <a:pt x="122943" y="549202"/>
                        <a:pt x="0" y="426259"/>
                        <a:pt x="0" y="274601"/>
                      </a:cubicBezTo>
                      <a:close/>
                    </a:path>
                  </a:pathLst>
                </a:custGeom>
                <a:gradFill>
                  <a:gsLst>
                    <a:gs pos="25000">
                      <a:srgbClr val="B00000"/>
                    </a:gs>
                    <a:gs pos="97000">
                      <a:srgbClr val="FF1919"/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6" name="TextBox 5"/>
              <p:cNvSpPr txBox="1"/>
              <p:nvPr/>
            </p:nvSpPr>
            <p:spPr>
              <a:xfrm>
                <a:off x="2353045" y="1714772"/>
                <a:ext cx="321225" cy="46602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>
                  <a:defRPr sz="1600" b="1" i="1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68000">
                          <a:schemeClr val="bg1">
                            <a:lumMod val="7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16200000" scaled="1"/>
                      <a:tileRect/>
                    </a:gra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Broadway" panose="04040905080B02020502" pitchFamily="82" charset="0"/>
                    <a:ea typeface="方正细珊瑚简体" panose="03000509000000000000" pitchFamily="65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000" i="0" dirty="0">
                    <a:solidFill>
                      <a:schemeClr val="bg1"/>
                    </a:solidFill>
                    <a:effectLst>
                      <a:outerShdw blurRad="101600" dist="25400" dir="5400000" algn="t" rotWithShape="0">
                        <a:schemeClr val="tx1">
                          <a:alpha val="50000"/>
                        </a:schemeClr>
                      </a:outerShdw>
                    </a:effectLst>
                  </a:rPr>
                  <a:t>1</a:t>
                </a:r>
                <a:endParaRPr lang="zh-CN" altLang="en-US" sz="3000" i="0" dirty="0">
                  <a:solidFill>
                    <a:schemeClr val="bg1"/>
                  </a:solidFill>
                  <a:effectLst>
                    <a:outerShdw blurRad="101600" dist="25400" dir="5400000" algn="t" rotWithShape="0">
                      <a:schemeClr val="tx1">
                        <a:alpha val="5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10263" name="TextBox 40"/>
            <p:cNvSpPr txBox="1">
              <a:spLocks noChangeArrowheads="1"/>
            </p:cNvSpPr>
            <p:nvPr/>
          </p:nvSpPr>
          <p:spPr bwMode="auto">
            <a:xfrm>
              <a:off x="4103826" y="1633476"/>
              <a:ext cx="10054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1890713" y="1876425"/>
            <a:ext cx="6049962" cy="2625725"/>
            <a:chOff x="1891247" y="1876415"/>
            <a:chExt cx="6049721" cy="2625370"/>
          </a:xfrm>
        </p:grpSpPr>
        <p:grpSp>
          <p:nvGrpSpPr>
            <p:cNvPr id="10245" name="组合 50"/>
            <p:cNvGrpSpPr/>
            <p:nvPr/>
          </p:nvGrpSpPr>
          <p:grpSpPr bwMode="auto">
            <a:xfrm>
              <a:off x="3606293" y="1904893"/>
              <a:ext cx="2102380" cy="2072197"/>
              <a:chOff x="3606293" y="1904893"/>
              <a:chExt cx="2102380" cy="2072197"/>
            </a:xfrm>
          </p:grpSpPr>
          <p:grpSp>
            <p:nvGrpSpPr>
              <p:cNvPr id="31" name="组合 68"/>
              <p:cNvGrpSpPr/>
              <p:nvPr/>
            </p:nvGrpSpPr>
            <p:grpSpPr bwMode="auto">
              <a:xfrm>
                <a:off x="4598025" y="1904893"/>
                <a:ext cx="1110648" cy="1114040"/>
                <a:chOff x="4464843" y="1374620"/>
                <a:chExt cx="1122262" cy="1125692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1" name="圆角矩形 5"/>
                <p:cNvSpPr/>
                <p:nvPr/>
              </p:nvSpPr>
              <p:spPr bwMode="auto">
                <a:xfrm rot="10800000" flipH="1">
                  <a:off x="4464843" y="1374620"/>
                  <a:ext cx="1122262" cy="1125692"/>
                </a:xfrm>
                <a:prstGeom prst="roundRect">
                  <a:avLst/>
                </a:prstGeom>
                <a:gradFill flip="none" rotWithShape="1">
                  <a:gsLst>
                    <a:gs pos="35000">
                      <a:srgbClr val="C00000"/>
                    </a:gs>
                    <a:gs pos="95000">
                      <a:srgbClr val="FF0000"/>
                    </a:gs>
                  </a:gsLst>
                  <a:lin ang="2700000" scaled="1"/>
                  <a:tileRect/>
                </a:gra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2" name="TextBox 23"/>
                <p:cNvSpPr txBox="1">
                  <a:spLocks noChangeArrowheads="1"/>
                </p:cNvSpPr>
                <p:nvPr/>
              </p:nvSpPr>
              <p:spPr bwMode="auto">
                <a:xfrm>
                  <a:off x="4678145" y="1753686"/>
                  <a:ext cx="785818" cy="3809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b="1" dirty="0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文本</a:t>
                  </a:r>
                  <a:endParaRPr lang="zh-CN" altLang="en-US" b="1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2" name="组合 68"/>
              <p:cNvGrpSpPr/>
              <p:nvPr/>
            </p:nvGrpSpPr>
            <p:grpSpPr bwMode="auto">
              <a:xfrm>
                <a:off x="3606293" y="2159723"/>
                <a:ext cx="858676" cy="861295"/>
                <a:chOff x="4464843" y="1374620"/>
                <a:chExt cx="1122262" cy="1125692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9" name="圆角矩形 5"/>
                <p:cNvSpPr/>
                <p:nvPr/>
              </p:nvSpPr>
              <p:spPr bwMode="auto">
                <a:xfrm flipH="1">
                  <a:off x="4464843" y="1374620"/>
                  <a:ext cx="1122262" cy="1125692"/>
                </a:xfrm>
                <a:prstGeom prst="roundRect">
                  <a:avLst/>
                </a:prstGeom>
                <a:gradFill flip="none" rotWithShape="1">
                  <a:gsLst>
                    <a:gs pos="18000">
                      <a:srgbClr val="BAB184"/>
                    </a:gs>
                    <a:gs pos="83000">
                      <a:schemeClr val="bg2">
                        <a:lumMod val="90000"/>
                      </a:schemeClr>
                    </a:gs>
                  </a:gsLst>
                  <a:lin ang="18900000" scaled="1"/>
                  <a:tileRect/>
                </a:gra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0" name="TextBox 23"/>
                <p:cNvSpPr txBox="1">
                  <a:spLocks noChangeArrowheads="1"/>
                </p:cNvSpPr>
                <p:nvPr/>
              </p:nvSpPr>
              <p:spPr bwMode="auto">
                <a:xfrm>
                  <a:off x="4642681" y="1725988"/>
                  <a:ext cx="863346" cy="451708"/>
                </a:xfrm>
                <a:prstGeom prst="rect">
                  <a:avLst/>
                </a:prstGeom>
                <a:noFill/>
                <a:ln w="57150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文本</a:t>
                  </a:r>
                  <a:endPara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3" name="组合 68"/>
              <p:cNvGrpSpPr/>
              <p:nvPr/>
            </p:nvGrpSpPr>
            <p:grpSpPr bwMode="auto">
              <a:xfrm rot="16200000">
                <a:off x="3610444" y="3115795"/>
                <a:ext cx="858675" cy="861295"/>
                <a:chOff x="4464843" y="1374620"/>
                <a:chExt cx="1122262" cy="1125692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7" name="圆角矩形 5"/>
                <p:cNvSpPr/>
                <p:nvPr/>
              </p:nvSpPr>
              <p:spPr bwMode="auto">
                <a:xfrm flipH="1">
                  <a:off x="4464843" y="1374620"/>
                  <a:ext cx="1122262" cy="1125692"/>
                </a:xfrm>
                <a:prstGeom prst="roundRect">
                  <a:avLst/>
                </a:prstGeom>
                <a:gradFill flip="none" rotWithShape="1">
                  <a:gsLst>
                    <a:gs pos="18000">
                      <a:srgbClr val="BAB184"/>
                    </a:gs>
                    <a:gs pos="83000">
                      <a:schemeClr val="bg2">
                        <a:lumMod val="90000"/>
                      </a:schemeClr>
                    </a:gs>
                  </a:gsLst>
                  <a:lin ang="18900000" scaled="1"/>
                  <a:tileRect/>
                </a:gra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8" name="TextBox 23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4652416" y="1735728"/>
                  <a:ext cx="863351" cy="442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defPPr>
                    <a:defRPr lang="zh-CN"/>
                  </a:defPPr>
                  <a:lvl1pPr>
                    <a:defRPr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Franklin Gothic Heavy" panose="020B0903020102020204" pitchFamily="34" charset="0"/>
                    </a:defRPr>
                  </a:lvl1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b="1" dirty="0">
                      <a:solidFill>
                        <a:schemeClr val="tx1"/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文本</a:t>
                  </a:r>
                  <a:endParaRPr lang="zh-CN" altLang="en-US" sz="1600" b="1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4" name="组合 68"/>
              <p:cNvGrpSpPr/>
              <p:nvPr/>
            </p:nvGrpSpPr>
            <p:grpSpPr bwMode="auto">
              <a:xfrm rot="10800000">
                <a:off x="4608295" y="3115795"/>
                <a:ext cx="858676" cy="861295"/>
                <a:chOff x="4464843" y="1374620"/>
                <a:chExt cx="1122262" cy="1125692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5" name="圆角矩形 5"/>
                <p:cNvSpPr/>
                <p:nvPr/>
              </p:nvSpPr>
              <p:spPr bwMode="auto">
                <a:xfrm flipH="1">
                  <a:off x="4464843" y="1374620"/>
                  <a:ext cx="1122262" cy="1125692"/>
                </a:xfrm>
                <a:prstGeom prst="roundRect">
                  <a:avLst/>
                </a:prstGeom>
                <a:gradFill flip="none" rotWithShape="1">
                  <a:gsLst>
                    <a:gs pos="18000">
                      <a:srgbClr val="BAB184"/>
                    </a:gs>
                    <a:gs pos="83000">
                      <a:schemeClr val="bg2">
                        <a:lumMod val="90000"/>
                      </a:schemeClr>
                    </a:gs>
                  </a:gsLst>
                  <a:lin ang="18900000" scaled="1"/>
                  <a:tileRect/>
                </a:gra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6" name="TextBox 23"/>
                <p:cNvSpPr txBox="1">
                  <a:spLocks noChangeArrowheads="1"/>
                </p:cNvSpPr>
                <p:nvPr/>
              </p:nvSpPr>
              <p:spPr bwMode="auto">
                <a:xfrm rot="10800000">
                  <a:off x="4604469" y="1774343"/>
                  <a:ext cx="863346" cy="4424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文本</a:t>
                  </a:r>
                  <a:endPara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0246" name="组合 51"/>
            <p:cNvGrpSpPr/>
            <p:nvPr/>
          </p:nvGrpSpPr>
          <p:grpSpPr bwMode="auto">
            <a:xfrm>
              <a:off x="1891247" y="1876415"/>
              <a:ext cx="6049721" cy="2625370"/>
              <a:chOff x="1891247" y="1876415"/>
              <a:chExt cx="6049721" cy="2625370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5749918" y="1876415"/>
                <a:ext cx="2191050" cy="288467"/>
                <a:chOff x="5630845" y="1934298"/>
                <a:chExt cx="2146300" cy="282575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cxnSp>
              <p:nvCxnSpPr>
                <p:cNvPr id="29" name="肘形连接符 28"/>
                <p:cNvCxnSpPr/>
                <p:nvPr/>
              </p:nvCxnSpPr>
              <p:spPr>
                <a:xfrm flipV="1">
                  <a:off x="5765783" y="1934298"/>
                  <a:ext cx="2011362" cy="225425"/>
                </a:xfrm>
                <a:prstGeom prst="bentConnector3">
                  <a:avLst>
                    <a:gd name="adj1" fmla="val 22615"/>
                  </a:avLst>
                </a:prstGeom>
                <a:ln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椭圆 29"/>
                <p:cNvSpPr/>
                <p:nvPr/>
              </p:nvSpPr>
              <p:spPr>
                <a:xfrm>
                  <a:off x="5630845" y="2108923"/>
                  <a:ext cx="107950" cy="107950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5518066" y="3626662"/>
                <a:ext cx="1422554" cy="875123"/>
                <a:chOff x="5535335" y="3648798"/>
                <a:chExt cx="1393499" cy="857250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cxnSp>
              <p:nvCxnSpPr>
                <p:cNvPr id="27" name="肘形连接符 26"/>
                <p:cNvCxnSpPr/>
                <p:nvPr/>
              </p:nvCxnSpPr>
              <p:spPr>
                <a:xfrm>
                  <a:off x="5670273" y="3705948"/>
                  <a:ext cx="1258561" cy="800100"/>
                </a:xfrm>
                <a:prstGeom prst="bentConnector3">
                  <a:avLst>
                    <a:gd name="adj1" fmla="val 29535"/>
                  </a:avLst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椭圆 43"/>
                <p:cNvSpPr>
                  <a:spLocks noChangeArrowheads="1"/>
                </p:cNvSpPr>
                <p:nvPr/>
              </p:nvSpPr>
              <p:spPr bwMode="auto">
                <a:xfrm flipV="1">
                  <a:off x="5535335" y="3648798"/>
                  <a:ext cx="107950" cy="107950"/>
                </a:xfrm>
                <a:prstGeom prst="ellipse">
                  <a:avLst/>
                </a:prstGeom>
                <a:noFill/>
                <a:ln w="25400" algn="ctr">
                  <a:solidFill>
                    <a:schemeClr val="tx1">
                      <a:lumMod val="85000"/>
                      <a:lumOff val="15000"/>
                    </a:schemeClr>
                  </a:solidFill>
                  <a:prstDash val="sys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>
                    <a:latin typeface="Arial" panose="020B0604020202020204" pitchFamily="34" charset="0"/>
                    <a:ea typeface="+mn-ea"/>
                  </a:endParaRPr>
                </a:p>
              </p:txBody>
            </p:sp>
          </p:grpSp>
          <p:grpSp>
            <p:nvGrpSpPr>
              <p:cNvPr id="14" name="组合 13"/>
              <p:cNvGrpSpPr/>
              <p:nvPr/>
            </p:nvGrpSpPr>
            <p:grpSpPr>
              <a:xfrm>
                <a:off x="1891247" y="3407881"/>
                <a:ext cx="1677321" cy="328981"/>
                <a:chOff x="1997750" y="3434486"/>
                <a:chExt cx="1643063" cy="322262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cxnSp>
              <p:nvCxnSpPr>
                <p:cNvPr id="25" name="肘形连接符 24"/>
                <p:cNvCxnSpPr/>
                <p:nvPr/>
              </p:nvCxnSpPr>
              <p:spPr>
                <a:xfrm rot="10800000">
                  <a:off x="1997750" y="3434486"/>
                  <a:ext cx="1508125" cy="271462"/>
                </a:xfrm>
                <a:prstGeom prst="bentConnector3">
                  <a:avLst>
                    <a:gd name="adj1" fmla="val 33577"/>
                  </a:avLst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椭圆 60"/>
                <p:cNvSpPr>
                  <a:spLocks noChangeArrowheads="1"/>
                </p:cNvSpPr>
                <p:nvPr/>
              </p:nvSpPr>
              <p:spPr bwMode="auto">
                <a:xfrm flipH="1" flipV="1">
                  <a:off x="3532863" y="3648798"/>
                  <a:ext cx="107950" cy="107950"/>
                </a:xfrm>
                <a:prstGeom prst="ellipse">
                  <a:avLst/>
                </a:prstGeom>
                <a:noFill/>
                <a:ln w="25400" algn="ctr">
                  <a:solidFill>
                    <a:schemeClr val="tx1">
                      <a:lumMod val="85000"/>
                      <a:lumOff val="15000"/>
                    </a:schemeClr>
                  </a:solidFill>
                  <a:prstDash val="sys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>
                    <a:latin typeface="Arial" panose="020B0604020202020204" pitchFamily="34" charset="0"/>
                    <a:ea typeface="+mn-ea"/>
                  </a:endParaRPr>
                </a:p>
              </p:txBody>
            </p:sp>
          </p:grpSp>
          <p:grpSp>
            <p:nvGrpSpPr>
              <p:cNvPr id="10250" name="组合 55"/>
              <p:cNvGrpSpPr/>
              <p:nvPr/>
            </p:nvGrpSpPr>
            <p:grpSpPr bwMode="auto">
              <a:xfrm>
                <a:off x="1958157" y="1890555"/>
                <a:ext cx="5663599" cy="2611230"/>
                <a:chOff x="1958157" y="1890555"/>
                <a:chExt cx="5663599" cy="2611230"/>
              </a:xfrm>
            </p:grpSpPr>
            <p:grpSp>
              <p:nvGrpSpPr>
                <p:cNvPr id="16" name="组合 15"/>
                <p:cNvGrpSpPr/>
                <p:nvPr/>
              </p:nvGrpSpPr>
              <p:grpSpPr>
                <a:xfrm>
                  <a:off x="2271906" y="2313977"/>
                  <a:ext cx="1312686" cy="510489"/>
                  <a:chOff x="2354938" y="2362923"/>
                  <a:chExt cx="1285875" cy="500063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grpSpPr>
              <p:cxnSp>
                <p:nvCxnSpPr>
                  <p:cNvPr id="23" name="肘形连接符 22"/>
                  <p:cNvCxnSpPr/>
                  <p:nvPr/>
                </p:nvCxnSpPr>
                <p:spPr>
                  <a:xfrm rot="10800000" flipV="1">
                    <a:off x="2354938" y="2420073"/>
                    <a:ext cx="1150937" cy="442913"/>
                  </a:xfrm>
                  <a:prstGeom prst="bentConnector3">
                    <a:avLst>
                      <a:gd name="adj1" fmla="val 21480"/>
                    </a:avLst>
                  </a:prstGeom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椭圆 23"/>
                  <p:cNvSpPr>
                    <a:spLocks noChangeArrowheads="1"/>
                  </p:cNvSpPr>
                  <p:nvPr/>
                </p:nvSpPr>
                <p:spPr bwMode="auto">
                  <a:xfrm flipH="1" flipV="1">
                    <a:off x="3532863" y="2362923"/>
                    <a:ext cx="107950" cy="107950"/>
                  </a:xfrm>
                  <a:prstGeom prst="ellipse">
                    <a:avLst/>
                  </a:prstGeom>
                  <a:noFill/>
                  <a:ln w="25400" algn="ctr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ysDash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rot="10800000"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zh-CN">
                      <a:latin typeface="Arial" panose="020B060402020202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17" name="TextBox 16"/>
                <p:cNvSpPr txBox="1"/>
                <p:nvPr/>
              </p:nvSpPr>
              <p:spPr>
                <a:xfrm>
                  <a:off x="2188097" y="2538313"/>
                  <a:ext cx="1135018" cy="338091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添加文本</a:t>
                  </a:r>
                  <a:endParaRPr lang="zh-CN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1957919" y="3408146"/>
                  <a:ext cx="1135017" cy="338091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添加文本</a:t>
                  </a:r>
                  <a:endParaRPr lang="zh-CN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6021757" y="4163694"/>
                  <a:ext cx="1135017" cy="338091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添加文本</a:t>
                  </a:r>
                  <a:endParaRPr lang="zh-CN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6021757" y="3881157"/>
                  <a:ext cx="1135017" cy="339679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添加文本</a:t>
                  </a:r>
                  <a:endParaRPr lang="zh-CN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256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6486614" y="1890555"/>
                  <a:ext cx="1135142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600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添加文本</a:t>
                  </a:r>
                  <a:endParaRPr lang="zh-CN" altLang="zh-CN" sz="16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257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6486614" y="2122057"/>
                  <a:ext cx="1135142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600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添加文本</a:t>
                  </a:r>
                  <a:endParaRPr lang="zh-CN" altLang="zh-CN" sz="16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3" name="TextBox 42"/>
          <p:cNvSpPr txBox="1"/>
          <p:nvPr/>
        </p:nvSpPr>
        <p:spPr>
          <a:xfrm>
            <a:off x="147638" y="163513"/>
            <a:ext cx="2257425" cy="47783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>
              <a:defRPr sz="2000" b="1" i="1">
                <a:gradFill flip="none" rotWithShape="1">
                  <a:gsLst>
                    <a:gs pos="0">
                      <a:srgbClr val="FFC000"/>
                    </a:gs>
                    <a:gs pos="68000">
                      <a:srgbClr val="FFFF00"/>
                    </a:gs>
                    <a:gs pos="100000">
                      <a:srgbClr val="FFC000"/>
                    </a:gs>
                  </a:gsLst>
                  <a:lin ang="16200000" scaled="1"/>
                  <a:tileRect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roadway" panose="04040905080B02020502" pitchFamily="82" charset="0"/>
                <a:ea typeface="方正细珊瑚简体" panose="03000509000000000000" pitchFamily="65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0" i="0" dirty="0">
                <a:solidFill>
                  <a:srgbClr val="C00000"/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  <a:cs typeface="经典综艺体繁" panose="02010609000101010101" pitchFamily="49" charset="-122"/>
              </a:rPr>
              <a:t>点击添加标题</a:t>
            </a:r>
            <a:endParaRPr lang="zh-CN" altLang="en-US" sz="2500" b="0" i="0" dirty="0">
              <a:solidFill>
                <a:srgbClr val="C00000"/>
              </a:solidFill>
              <a:latin typeface="方正综艺简体" panose="02010601030101010101" pitchFamily="65" charset="-122"/>
              <a:ea typeface="方正综艺简体" panose="02010601030101010101" pitchFamily="65" charset="-122"/>
              <a:cs typeface="经典综艺体繁" panose="0201060900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xit" presetSubtype="2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(6*min(max(ppt_w*ppt_h,.3),1)-7.4)/-.7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(6*min(max(ppt_w*ppt_h,.3),1)-7.4)/-.7*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(6*min(max(ppt_w*ppt_h,.3),1)-7.4)/-.7*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1890713" y="1876425"/>
            <a:ext cx="6049962" cy="2625725"/>
            <a:chOff x="1891247" y="1876415"/>
            <a:chExt cx="6049721" cy="2625370"/>
          </a:xfrm>
        </p:grpSpPr>
        <p:grpSp>
          <p:nvGrpSpPr>
            <p:cNvPr id="11289" name="组合 39"/>
            <p:cNvGrpSpPr/>
            <p:nvPr/>
          </p:nvGrpSpPr>
          <p:grpSpPr bwMode="auto">
            <a:xfrm>
              <a:off x="3606293" y="1904893"/>
              <a:ext cx="2102380" cy="2072197"/>
              <a:chOff x="3606293" y="1904893"/>
              <a:chExt cx="2102380" cy="2072197"/>
            </a:xfrm>
          </p:grpSpPr>
          <p:grpSp>
            <p:nvGrpSpPr>
              <p:cNvPr id="24" name="组合 68"/>
              <p:cNvGrpSpPr/>
              <p:nvPr/>
            </p:nvGrpSpPr>
            <p:grpSpPr bwMode="auto">
              <a:xfrm>
                <a:off x="4598025" y="1904893"/>
                <a:ext cx="1110648" cy="1114040"/>
                <a:chOff x="4464843" y="1374620"/>
                <a:chExt cx="1122262" cy="1125692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4" name="圆角矩形 5"/>
                <p:cNvSpPr/>
                <p:nvPr/>
              </p:nvSpPr>
              <p:spPr bwMode="auto">
                <a:xfrm rot="10800000" flipH="1">
                  <a:off x="4464843" y="1374620"/>
                  <a:ext cx="1122262" cy="1125692"/>
                </a:xfrm>
                <a:prstGeom prst="roundRect">
                  <a:avLst/>
                </a:prstGeom>
                <a:gradFill flip="none" rotWithShape="1">
                  <a:gsLst>
                    <a:gs pos="35000">
                      <a:srgbClr val="C00000"/>
                    </a:gs>
                    <a:gs pos="95000">
                      <a:srgbClr val="FF0000"/>
                    </a:gs>
                  </a:gsLst>
                  <a:lin ang="2700000" scaled="1"/>
                  <a:tileRect/>
                </a:gra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5" name="TextBox 23"/>
                <p:cNvSpPr txBox="1">
                  <a:spLocks noChangeArrowheads="1"/>
                </p:cNvSpPr>
                <p:nvPr/>
              </p:nvSpPr>
              <p:spPr bwMode="auto">
                <a:xfrm>
                  <a:off x="4678145" y="1753686"/>
                  <a:ext cx="785818" cy="3809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b="1" dirty="0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文本</a:t>
                  </a:r>
                  <a:endParaRPr lang="zh-CN" altLang="en-US" b="1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5" name="组合 68"/>
              <p:cNvGrpSpPr/>
              <p:nvPr/>
            </p:nvGrpSpPr>
            <p:grpSpPr bwMode="auto">
              <a:xfrm>
                <a:off x="3606293" y="2159723"/>
                <a:ext cx="858676" cy="861295"/>
                <a:chOff x="4464843" y="1374620"/>
                <a:chExt cx="1122262" cy="1125692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2" name="圆角矩形 5"/>
                <p:cNvSpPr/>
                <p:nvPr/>
              </p:nvSpPr>
              <p:spPr bwMode="auto">
                <a:xfrm flipH="1">
                  <a:off x="4464843" y="1374620"/>
                  <a:ext cx="1122262" cy="1125692"/>
                </a:xfrm>
                <a:prstGeom prst="roundRect">
                  <a:avLst/>
                </a:prstGeom>
                <a:gradFill flip="none" rotWithShape="1">
                  <a:gsLst>
                    <a:gs pos="18000">
                      <a:srgbClr val="BAB184"/>
                    </a:gs>
                    <a:gs pos="83000">
                      <a:schemeClr val="bg2">
                        <a:lumMod val="90000"/>
                      </a:schemeClr>
                    </a:gs>
                  </a:gsLst>
                  <a:lin ang="18900000" scaled="1"/>
                  <a:tileRect/>
                </a:gra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3" name="TextBox 23"/>
                <p:cNvSpPr txBox="1">
                  <a:spLocks noChangeArrowheads="1"/>
                </p:cNvSpPr>
                <p:nvPr/>
              </p:nvSpPr>
              <p:spPr bwMode="auto">
                <a:xfrm>
                  <a:off x="4642681" y="1725988"/>
                  <a:ext cx="863346" cy="451708"/>
                </a:xfrm>
                <a:prstGeom prst="rect">
                  <a:avLst/>
                </a:prstGeom>
                <a:noFill/>
                <a:ln w="57150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文本</a:t>
                  </a:r>
                  <a:endPara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6" name="组合 68"/>
              <p:cNvGrpSpPr/>
              <p:nvPr/>
            </p:nvGrpSpPr>
            <p:grpSpPr bwMode="auto">
              <a:xfrm rot="16200000">
                <a:off x="3610444" y="3115795"/>
                <a:ext cx="858675" cy="861295"/>
                <a:chOff x="4464843" y="1374620"/>
                <a:chExt cx="1122262" cy="1125692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0" name="圆角矩形 5"/>
                <p:cNvSpPr/>
                <p:nvPr/>
              </p:nvSpPr>
              <p:spPr bwMode="auto">
                <a:xfrm flipH="1">
                  <a:off x="4464843" y="1374620"/>
                  <a:ext cx="1122262" cy="1125692"/>
                </a:xfrm>
                <a:prstGeom prst="roundRect">
                  <a:avLst/>
                </a:prstGeom>
                <a:gradFill flip="none" rotWithShape="1">
                  <a:gsLst>
                    <a:gs pos="18000">
                      <a:srgbClr val="BAB184"/>
                    </a:gs>
                    <a:gs pos="83000">
                      <a:schemeClr val="bg2">
                        <a:lumMod val="90000"/>
                      </a:schemeClr>
                    </a:gs>
                  </a:gsLst>
                  <a:lin ang="18900000" scaled="1"/>
                  <a:tileRect/>
                </a:gra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1" name="TextBox 23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4652416" y="1735728"/>
                  <a:ext cx="863351" cy="442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defPPr>
                    <a:defRPr lang="zh-CN"/>
                  </a:defPPr>
                  <a:lvl1pPr>
                    <a:defRPr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Franklin Gothic Heavy" panose="020B0903020102020204" pitchFamily="34" charset="0"/>
                    </a:defRPr>
                  </a:lvl1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b="1" dirty="0">
                      <a:solidFill>
                        <a:schemeClr val="tx1"/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文本</a:t>
                  </a:r>
                  <a:endParaRPr lang="zh-CN" altLang="en-US" sz="1600" b="1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7" name="组合 68"/>
              <p:cNvGrpSpPr/>
              <p:nvPr/>
            </p:nvGrpSpPr>
            <p:grpSpPr bwMode="auto">
              <a:xfrm rot="10800000">
                <a:off x="4608295" y="3115795"/>
                <a:ext cx="858676" cy="861295"/>
                <a:chOff x="4464843" y="1374620"/>
                <a:chExt cx="1122262" cy="1125692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8" name="圆角矩形 5"/>
                <p:cNvSpPr/>
                <p:nvPr/>
              </p:nvSpPr>
              <p:spPr bwMode="auto">
                <a:xfrm flipH="1">
                  <a:off x="4464843" y="1374620"/>
                  <a:ext cx="1122262" cy="1125692"/>
                </a:xfrm>
                <a:prstGeom prst="roundRect">
                  <a:avLst/>
                </a:prstGeom>
                <a:gradFill flip="none" rotWithShape="1">
                  <a:gsLst>
                    <a:gs pos="18000">
                      <a:srgbClr val="BAB184"/>
                    </a:gs>
                    <a:gs pos="83000">
                      <a:schemeClr val="bg2">
                        <a:lumMod val="90000"/>
                      </a:schemeClr>
                    </a:gs>
                  </a:gsLst>
                  <a:lin ang="18900000" scaled="1"/>
                  <a:tileRect/>
                </a:gra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" name="TextBox 23"/>
                <p:cNvSpPr txBox="1">
                  <a:spLocks noChangeArrowheads="1"/>
                </p:cNvSpPr>
                <p:nvPr/>
              </p:nvSpPr>
              <p:spPr bwMode="auto">
                <a:xfrm rot="10800000">
                  <a:off x="4604469" y="1774343"/>
                  <a:ext cx="863346" cy="4424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文本</a:t>
                  </a:r>
                  <a:endPara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1290" name="组合 40"/>
            <p:cNvGrpSpPr/>
            <p:nvPr/>
          </p:nvGrpSpPr>
          <p:grpSpPr bwMode="auto">
            <a:xfrm>
              <a:off x="1891247" y="1876415"/>
              <a:ext cx="6049721" cy="2625370"/>
              <a:chOff x="1891247" y="1876415"/>
              <a:chExt cx="6049721" cy="2625370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5749918" y="1876415"/>
                <a:ext cx="2191050" cy="288467"/>
                <a:chOff x="5630845" y="1934298"/>
                <a:chExt cx="2146300" cy="282575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cxnSp>
              <p:nvCxnSpPr>
                <p:cNvPr id="22" name="肘形连接符 21"/>
                <p:cNvCxnSpPr/>
                <p:nvPr/>
              </p:nvCxnSpPr>
              <p:spPr>
                <a:xfrm flipV="1">
                  <a:off x="5765783" y="1934298"/>
                  <a:ext cx="2011362" cy="225425"/>
                </a:xfrm>
                <a:prstGeom prst="bentConnector3">
                  <a:avLst>
                    <a:gd name="adj1" fmla="val 22615"/>
                  </a:avLst>
                </a:prstGeom>
                <a:ln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椭圆 22"/>
                <p:cNvSpPr/>
                <p:nvPr/>
              </p:nvSpPr>
              <p:spPr>
                <a:xfrm>
                  <a:off x="5630845" y="2108923"/>
                  <a:ext cx="107950" cy="107950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6" name="组合 5"/>
              <p:cNvGrpSpPr/>
              <p:nvPr/>
            </p:nvGrpSpPr>
            <p:grpSpPr>
              <a:xfrm>
                <a:off x="5518066" y="3626662"/>
                <a:ext cx="1422554" cy="875123"/>
                <a:chOff x="5535335" y="3648798"/>
                <a:chExt cx="1393499" cy="857250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cxnSp>
              <p:nvCxnSpPr>
                <p:cNvPr id="20" name="肘形连接符 19"/>
                <p:cNvCxnSpPr/>
                <p:nvPr/>
              </p:nvCxnSpPr>
              <p:spPr>
                <a:xfrm>
                  <a:off x="5670273" y="3705948"/>
                  <a:ext cx="1258561" cy="800100"/>
                </a:xfrm>
                <a:prstGeom prst="bentConnector3">
                  <a:avLst>
                    <a:gd name="adj1" fmla="val 29535"/>
                  </a:avLst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椭圆 43"/>
                <p:cNvSpPr>
                  <a:spLocks noChangeArrowheads="1"/>
                </p:cNvSpPr>
                <p:nvPr/>
              </p:nvSpPr>
              <p:spPr bwMode="auto">
                <a:xfrm flipV="1">
                  <a:off x="5535335" y="3648798"/>
                  <a:ext cx="107950" cy="107950"/>
                </a:xfrm>
                <a:prstGeom prst="ellipse">
                  <a:avLst/>
                </a:prstGeom>
                <a:noFill/>
                <a:ln w="25400" algn="ctr">
                  <a:solidFill>
                    <a:schemeClr val="tx1">
                      <a:lumMod val="85000"/>
                      <a:lumOff val="15000"/>
                    </a:schemeClr>
                  </a:solidFill>
                  <a:prstDash val="sys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>
                    <a:latin typeface="Arial" panose="020B0604020202020204" pitchFamily="34" charset="0"/>
                    <a:ea typeface="+mn-ea"/>
                  </a:endParaRPr>
                </a:p>
              </p:txBody>
            </p:sp>
          </p:grpSp>
          <p:grpSp>
            <p:nvGrpSpPr>
              <p:cNvPr id="7" name="组合 6"/>
              <p:cNvGrpSpPr/>
              <p:nvPr/>
            </p:nvGrpSpPr>
            <p:grpSpPr>
              <a:xfrm>
                <a:off x="1891247" y="3407881"/>
                <a:ext cx="1677321" cy="328981"/>
                <a:chOff x="1997750" y="3434486"/>
                <a:chExt cx="1643063" cy="322262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cxnSp>
              <p:nvCxnSpPr>
                <p:cNvPr id="18" name="肘形连接符 17"/>
                <p:cNvCxnSpPr/>
                <p:nvPr/>
              </p:nvCxnSpPr>
              <p:spPr>
                <a:xfrm rot="10800000">
                  <a:off x="1997750" y="3434486"/>
                  <a:ext cx="1508125" cy="271462"/>
                </a:xfrm>
                <a:prstGeom prst="bentConnector3">
                  <a:avLst>
                    <a:gd name="adj1" fmla="val 33577"/>
                  </a:avLst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椭圆 60"/>
                <p:cNvSpPr>
                  <a:spLocks noChangeArrowheads="1"/>
                </p:cNvSpPr>
                <p:nvPr/>
              </p:nvSpPr>
              <p:spPr bwMode="auto">
                <a:xfrm flipH="1" flipV="1">
                  <a:off x="3532863" y="3648798"/>
                  <a:ext cx="107950" cy="107950"/>
                </a:xfrm>
                <a:prstGeom prst="ellipse">
                  <a:avLst/>
                </a:prstGeom>
                <a:noFill/>
                <a:ln w="25400" algn="ctr">
                  <a:solidFill>
                    <a:schemeClr val="tx1">
                      <a:lumMod val="85000"/>
                      <a:lumOff val="15000"/>
                    </a:schemeClr>
                  </a:solidFill>
                  <a:prstDash val="sys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>
                    <a:latin typeface="Arial" panose="020B0604020202020204" pitchFamily="34" charset="0"/>
                    <a:ea typeface="+mn-ea"/>
                  </a:endParaRPr>
                </a:p>
              </p:txBody>
            </p:sp>
          </p:grpSp>
          <p:grpSp>
            <p:nvGrpSpPr>
              <p:cNvPr id="11294" name="组合 44"/>
              <p:cNvGrpSpPr/>
              <p:nvPr/>
            </p:nvGrpSpPr>
            <p:grpSpPr bwMode="auto">
              <a:xfrm>
                <a:off x="1958157" y="1890555"/>
                <a:ext cx="5663599" cy="2611230"/>
                <a:chOff x="1958157" y="1890555"/>
                <a:chExt cx="5663599" cy="2611230"/>
              </a:xfrm>
            </p:grpSpPr>
            <p:grpSp>
              <p:nvGrpSpPr>
                <p:cNvPr id="9" name="组合 8"/>
                <p:cNvGrpSpPr/>
                <p:nvPr/>
              </p:nvGrpSpPr>
              <p:grpSpPr>
                <a:xfrm>
                  <a:off x="2271906" y="2313977"/>
                  <a:ext cx="1312686" cy="510489"/>
                  <a:chOff x="2354938" y="2362923"/>
                  <a:chExt cx="1285875" cy="500063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grpSpPr>
              <p:cxnSp>
                <p:nvCxnSpPr>
                  <p:cNvPr id="16" name="肘形连接符 15"/>
                  <p:cNvCxnSpPr/>
                  <p:nvPr/>
                </p:nvCxnSpPr>
                <p:spPr>
                  <a:xfrm rot="10800000" flipV="1">
                    <a:off x="2354938" y="2420073"/>
                    <a:ext cx="1150937" cy="442913"/>
                  </a:xfrm>
                  <a:prstGeom prst="bentConnector3">
                    <a:avLst>
                      <a:gd name="adj1" fmla="val 21480"/>
                    </a:avLst>
                  </a:prstGeom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椭圆 16"/>
                  <p:cNvSpPr>
                    <a:spLocks noChangeArrowheads="1"/>
                  </p:cNvSpPr>
                  <p:nvPr/>
                </p:nvSpPr>
                <p:spPr bwMode="auto">
                  <a:xfrm flipH="1" flipV="1">
                    <a:off x="3532863" y="2362923"/>
                    <a:ext cx="107950" cy="107950"/>
                  </a:xfrm>
                  <a:prstGeom prst="ellipse">
                    <a:avLst/>
                  </a:prstGeom>
                  <a:noFill/>
                  <a:ln w="25400" algn="ctr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ysDash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rot="10800000"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zh-CN">
                      <a:latin typeface="Arial" panose="020B060402020202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10" name="TextBox 9"/>
                <p:cNvSpPr txBox="1"/>
                <p:nvPr/>
              </p:nvSpPr>
              <p:spPr>
                <a:xfrm>
                  <a:off x="2188097" y="2538313"/>
                  <a:ext cx="1135018" cy="338091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添加文本</a:t>
                  </a:r>
                  <a:endParaRPr lang="zh-CN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1957919" y="3408146"/>
                  <a:ext cx="1135017" cy="338091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添加文本</a:t>
                  </a:r>
                  <a:endParaRPr lang="zh-CN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6021757" y="4163694"/>
                  <a:ext cx="1135017" cy="338091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添加文本</a:t>
                  </a:r>
                  <a:endParaRPr lang="zh-CN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6021757" y="3881157"/>
                  <a:ext cx="1135017" cy="339679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添加文本</a:t>
                  </a:r>
                  <a:endParaRPr lang="zh-CN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300" name="TextBox 50"/>
                <p:cNvSpPr txBox="1">
                  <a:spLocks noChangeArrowheads="1"/>
                </p:cNvSpPr>
                <p:nvPr/>
              </p:nvSpPr>
              <p:spPr bwMode="auto">
                <a:xfrm>
                  <a:off x="6486614" y="1890555"/>
                  <a:ext cx="1135142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600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添加文本</a:t>
                  </a:r>
                  <a:endParaRPr lang="zh-CN" altLang="zh-CN" sz="16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301" name="TextBox 51"/>
                <p:cNvSpPr txBox="1">
                  <a:spLocks noChangeArrowheads="1"/>
                </p:cNvSpPr>
                <p:nvPr/>
              </p:nvSpPr>
              <p:spPr bwMode="auto">
                <a:xfrm>
                  <a:off x="6486614" y="2122057"/>
                  <a:ext cx="1135142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600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添加文本</a:t>
                  </a:r>
                  <a:endParaRPr lang="zh-CN" altLang="zh-CN" sz="16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36" name="矩形 35"/>
          <p:cNvSpPr/>
          <p:nvPr/>
        </p:nvSpPr>
        <p:spPr>
          <a:xfrm>
            <a:off x="1228725" y="1833563"/>
            <a:ext cx="6911975" cy="256698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327B23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 bwMode="auto">
          <a:xfrm>
            <a:off x="1474788" y="2457450"/>
            <a:ext cx="6402387" cy="1681163"/>
            <a:chOff x="1290866" y="2141150"/>
            <a:chExt cx="6402466" cy="1681204"/>
          </a:xfrm>
        </p:grpSpPr>
        <p:sp>
          <p:nvSpPr>
            <p:cNvPr id="38" name="矩形 37"/>
            <p:cNvSpPr/>
            <p:nvPr/>
          </p:nvSpPr>
          <p:spPr>
            <a:xfrm>
              <a:off x="3494343" y="2141150"/>
              <a:ext cx="2012975" cy="1681204"/>
            </a:xfrm>
            <a:prstGeom prst="rect">
              <a:avLst/>
            </a:prstGeom>
            <a:noFill/>
            <a:ln w="9525"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327B23"/>
                </a:solidFill>
              </a:endParaRPr>
            </a:p>
          </p:txBody>
        </p:sp>
        <p:sp>
          <p:nvSpPr>
            <p:cNvPr id="11281" name="TextBox 29"/>
            <p:cNvSpPr txBox="1">
              <a:spLocks noChangeArrowheads="1"/>
            </p:cNvSpPr>
            <p:nvPr/>
          </p:nvSpPr>
          <p:spPr bwMode="auto">
            <a:xfrm>
              <a:off x="3946558" y="2591383"/>
              <a:ext cx="1108010" cy="277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2" name="TextBox 30"/>
            <p:cNvSpPr txBox="1">
              <a:spLocks noChangeArrowheads="1"/>
            </p:cNvSpPr>
            <p:nvPr/>
          </p:nvSpPr>
          <p:spPr bwMode="auto">
            <a:xfrm>
              <a:off x="3946558" y="3174282"/>
              <a:ext cx="1108010" cy="277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290866" y="2141150"/>
              <a:ext cx="2012975" cy="1681204"/>
            </a:xfrm>
            <a:prstGeom prst="rect">
              <a:avLst/>
            </a:prstGeom>
            <a:noFill/>
            <a:ln w="9525"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327B23"/>
                </a:solidFill>
              </a:endParaRPr>
            </a:p>
          </p:txBody>
        </p:sp>
        <p:sp>
          <p:nvSpPr>
            <p:cNvPr id="11284" name="TextBox 34"/>
            <p:cNvSpPr txBox="1">
              <a:spLocks noChangeArrowheads="1"/>
            </p:cNvSpPr>
            <p:nvPr/>
          </p:nvSpPr>
          <p:spPr bwMode="auto">
            <a:xfrm>
              <a:off x="1742952" y="2591383"/>
              <a:ext cx="1108010" cy="277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5" name="TextBox 35"/>
            <p:cNvSpPr txBox="1">
              <a:spLocks noChangeArrowheads="1"/>
            </p:cNvSpPr>
            <p:nvPr/>
          </p:nvSpPr>
          <p:spPr bwMode="auto">
            <a:xfrm>
              <a:off x="1742952" y="3174282"/>
              <a:ext cx="1108010" cy="277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680357" y="2141150"/>
              <a:ext cx="2012975" cy="1681204"/>
            </a:xfrm>
            <a:prstGeom prst="rect">
              <a:avLst/>
            </a:prstGeom>
            <a:noFill/>
            <a:ln w="9525"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327B23"/>
                </a:solidFill>
              </a:endParaRPr>
            </a:p>
          </p:txBody>
        </p:sp>
        <p:sp>
          <p:nvSpPr>
            <p:cNvPr id="11287" name="TextBox 39"/>
            <p:cNvSpPr txBox="1">
              <a:spLocks noChangeArrowheads="1"/>
            </p:cNvSpPr>
            <p:nvPr/>
          </p:nvSpPr>
          <p:spPr bwMode="auto">
            <a:xfrm>
              <a:off x="6133236" y="2591383"/>
              <a:ext cx="1108010" cy="277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8" name="TextBox 40"/>
            <p:cNvSpPr txBox="1">
              <a:spLocks noChangeArrowheads="1"/>
            </p:cNvSpPr>
            <p:nvPr/>
          </p:nvSpPr>
          <p:spPr bwMode="auto">
            <a:xfrm>
              <a:off x="6133236" y="3174282"/>
              <a:ext cx="1108010" cy="277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 bwMode="auto">
          <a:xfrm>
            <a:off x="1608138" y="2265363"/>
            <a:ext cx="6135687" cy="411162"/>
            <a:chOff x="1424029" y="1950146"/>
            <a:chExt cx="6136138" cy="410344"/>
          </a:xfrm>
        </p:grpSpPr>
        <p:sp>
          <p:nvSpPr>
            <p:cNvPr id="48" name="矩形 47"/>
            <p:cNvSpPr/>
            <p:nvPr/>
          </p:nvSpPr>
          <p:spPr>
            <a:xfrm flipH="1">
              <a:off x="3627641" y="1950146"/>
              <a:ext cx="1746378" cy="4103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327B23"/>
                </a:solidFill>
              </a:endParaRPr>
            </a:p>
          </p:txBody>
        </p:sp>
        <p:sp>
          <p:nvSpPr>
            <p:cNvPr id="11275" name="TextBox 27"/>
            <p:cNvSpPr txBox="1">
              <a:spLocks noChangeArrowheads="1"/>
            </p:cNvSpPr>
            <p:nvPr/>
          </p:nvSpPr>
          <p:spPr bwMode="auto">
            <a:xfrm>
              <a:off x="3791231" y="1986041"/>
              <a:ext cx="14157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 flipH="1">
              <a:off x="1424029" y="1950146"/>
              <a:ext cx="1746378" cy="4103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327B23"/>
                </a:solidFill>
              </a:endParaRPr>
            </a:p>
          </p:txBody>
        </p:sp>
        <p:sp>
          <p:nvSpPr>
            <p:cNvPr id="11277" name="TextBox 33"/>
            <p:cNvSpPr txBox="1">
              <a:spLocks noChangeArrowheads="1"/>
            </p:cNvSpPr>
            <p:nvPr/>
          </p:nvSpPr>
          <p:spPr bwMode="auto">
            <a:xfrm>
              <a:off x="1587625" y="1986041"/>
              <a:ext cx="14157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 flipH="1">
              <a:off x="5813789" y="1950146"/>
              <a:ext cx="1746378" cy="4103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327B23"/>
                </a:solidFill>
              </a:endParaRPr>
            </a:p>
          </p:txBody>
        </p:sp>
        <p:sp>
          <p:nvSpPr>
            <p:cNvPr id="11279" name="TextBox 38"/>
            <p:cNvSpPr txBox="1">
              <a:spLocks noChangeArrowheads="1"/>
            </p:cNvSpPr>
            <p:nvPr/>
          </p:nvSpPr>
          <p:spPr bwMode="auto">
            <a:xfrm>
              <a:off x="5977909" y="1986041"/>
              <a:ext cx="14157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 bwMode="auto">
          <a:xfrm>
            <a:off x="3233738" y="1520825"/>
            <a:ext cx="2820987" cy="461963"/>
            <a:chOff x="1704263" y="1547175"/>
            <a:chExt cx="5763997" cy="461498"/>
          </a:xfrm>
        </p:grpSpPr>
        <p:sp>
          <p:nvSpPr>
            <p:cNvPr id="55" name="圆角矩形 54"/>
            <p:cNvSpPr/>
            <p:nvPr/>
          </p:nvSpPr>
          <p:spPr>
            <a:xfrm>
              <a:off x="1704263" y="1547175"/>
              <a:ext cx="5763997" cy="461498"/>
            </a:xfrm>
            <a:prstGeom prst="roundRect">
              <a:avLst>
                <a:gd name="adj" fmla="val 50000"/>
              </a:avLst>
            </a:prstGeom>
            <a:gradFill>
              <a:gsLst>
                <a:gs pos="25000">
                  <a:srgbClr val="B00000"/>
                </a:gs>
                <a:gs pos="97000">
                  <a:srgbClr val="FF1919"/>
                </a:gs>
              </a:gsLst>
              <a:lin ang="16200000" scaled="1"/>
            </a:gradFill>
            <a:ln>
              <a:noFill/>
            </a:ln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273" name="TextBox 32"/>
            <p:cNvSpPr txBox="1">
              <a:spLocks noChangeArrowheads="1"/>
            </p:cNvSpPr>
            <p:nvPr/>
          </p:nvSpPr>
          <p:spPr bwMode="auto">
            <a:xfrm>
              <a:off x="3449248" y="1623951"/>
              <a:ext cx="23047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47638" y="163513"/>
            <a:ext cx="2257425" cy="47783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>
              <a:defRPr sz="2000" b="1" i="1">
                <a:gradFill flip="none" rotWithShape="1">
                  <a:gsLst>
                    <a:gs pos="0">
                      <a:srgbClr val="FFC000"/>
                    </a:gs>
                    <a:gs pos="68000">
                      <a:srgbClr val="FFFF00"/>
                    </a:gs>
                    <a:gs pos="100000">
                      <a:srgbClr val="FFC000"/>
                    </a:gs>
                  </a:gsLst>
                  <a:lin ang="16200000" scaled="1"/>
                  <a:tileRect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roadway" panose="04040905080B02020502" pitchFamily="82" charset="0"/>
                <a:ea typeface="方正细珊瑚简体" panose="03000509000000000000" pitchFamily="65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0" i="0" dirty="0">
                <a:solidFill>
                  <a:srgbClr val="C00000"/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  <a:cs typeface="经典综艺体繁" panose="02010609000101010101" pitchFamily="49" charset="-122"/>
              </a:rPr>
              <a:t>点击添加标题</a:t>
            </a:r>
            <a:endParaRPr lang="zh-CN" altLang="en-US" sz="2500" b="0" i="0" dirty="0">
              <a:solidFill>
                <a:srgbClr val="C00000"/>
              </a:solidFill>
              <a:latin typeface="方正综艺简体" panose="02010601030101010101" pitchFamily="65" charset="-122"/>
              <a:ea typeface="方正综艺简体" panose="02010601030101010101" pitchFamily="65" charset="-122"/>
              <a:cs typeface="经典综艺体繁" panose="0201060900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20" accel="100000">
                                          <p:stCondLst>
                                            <p:cond delay="18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720" accel="100000">
                                          <p:stCondLst>
                                            <p:cond delay="18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80" decel="100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" decel="100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20" accel="100000">
                                          <p:stCondLst>
                                            <p:cond delay="18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20" accel="100000">
                                          <p:stCondLst>
                                            <p:cond delay="18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18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63" y="1076325"/>
            <a:ext cx="356235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/>
          <p:nvPr/>
        </p:nvGrpSpPr>
        <p:grpSpPr bwMode="auto">
          <a:xfrm>
            <a:off x="4454525" y="2647950"/>
            <a:ext cx="3667125" cy="1112838"/>
            <a:chOff x="436018" y="2634614"/>
            <a:chExt cx="3306843" cy="1543686"/>
          </a:xfrm>
        </p:grpSpPr>
        <p:sp>
          <p:nvSpPr>
            <p:cNvPr id="12316" name="矩形 25"/>
            <p:cNvSpPr>
              <a:spLocks noChangeArrowheads="1"/>
            </p:cNvSpPr>
            <p:nvPr/>
          </p:nvSpPr>
          <p:spPr bwMode="auto">
            <a:xfrm>
              <a:off x="486819" y="2685414"/>
              <a:ext cx="3256042" cy="1061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的设计理念：杜绝平庸、专做精品！</a:t>
              </a: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创意。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服务领域：</a:t>
              </a: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公共模板设计；</a:t>
              </a: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个性模板设计；</a:t>
              </a: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稿件制作。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36018" y="2634614"/>
              <a:ext cx="3306843" cy="154368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3957638" y="3835400"/>
            <a:ext cx="4221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 bwMode="auto">
          <a:xfrm>
            <a:off x="1228725" y="1520825"/>
            <a:ext cx="6911975" cy="2879725"/>
            <a:chOff x="1228969" y="1521401"/>
            <a:chExt cx="6911975" cy="2879261"/>
          </a:xfrm>
        </p:grpSpPr>
        <p:sp>
          <p:nvSpPr>
            <p:cNvPr id="8" name="矩形 7"/>
            <p:cNvSpPr/>
            <p:nvPr/>
          </p:nvSpPr>
          <p:spPr>
            <a:xfrm>
              <a:off x="1228969" y="1834089"/>
              <a:ext cx="6911975" cy="25665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327B23"/>
                </a:solidFill>
              </a:endParaRPr>
            </a:p>
          </p:txBody>
        </p:sp>
        <p:grpSp>
          <p:nvGrpSpPr>
            <p:cNvPr id="12296" name="组合 17"/>
            <p:cNvGrpSpPr/>
            <p:nvPr/>
          </p:nvGrpSpPr>
          <p:grpSpPr bwMode="auto">
            <a:xfrm>
              <a:off x="1475032" y="2457562"/>
              <a:ext cx="6402387" cy="1681162"/>
              <a:chOff x="1290866" y="2141150"/>
              <a:chExt cx="6402466" cy="1681204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3494343" y="2141463"/>
                <a:ext cx="2012975" cy="1680934"/>
              </a:xfrm>
              <a:prstGeom prst="rect">
                <a:avLst/>
              </a:prstGeom>
              <a:noFill/>
              <a:ln w="9525"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327B23"/>
                  </a:solidFill>
                </a:endParaRPr>
              </a:p>
            </p:txBody>
          </p:sp>
          <p:sp>
            <p:nvSpPr>
              <p:cNvPr id="12308" name="TextBox 29"/>
              <p:cNvSpPr txBox="1">
                <a:spLocks noChangeArrowheads="1"/>
              </p:cNvSpPr>
              <p:nvPr/>
            </p:nvSpPr>
            <p:spPr bwMode="auto">
              <a:xfrm>
                <a:off x="3946558" y="2591383"/>
                <a:ext cx="1108010" cy="277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09" name="TextBox 30"/>
              <p:cNvSpPr txBox="1">
                <a:spLocks noChangeArrowheads="1"/>
              </p:cNvSpPr>
              <p:nvPr/>
            </p:nvSpPr>
            <p:spPr bwMode="auto">
              <a:xfrm>
                <a:off x="3946558" y="3174282"/>
                <a:ext cx="1108010" cy="277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290866" y="2141463"/>
                <a:ext cx="2012975" cy="1680934"/>
              </a:xfrm>
              <a:prstGeom prst="rect">
                <a:avLst/>
              </a:prstGeom>
              <a:noFill/>
              <a:ln w="9525"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327B23"/>
                  </a:solidFill>
                </a:endParaRPr>
              </a:p>
            </p:txBody>
          </p:sp>
          <p:sp>
            <p:nvSpPr>
              <p:cNvPr id="12311" name="TextBox 34"/>
              <p:cNvSpPr txBox="1">
                <a:spLocks noChangeArrowheads="1"/>
              </p:cNvSpPr>
              <p:nvPr/>
            </p:nvSpPr>
            <p:spPr bwMode="auto">
              <a:xfrm>
                <a:off x="1742952" y="2591383"/>
                <a:ext cx="1108010" cy="277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12" name="TextBox 35"/>
              <p:cNvSpPr txBox="1">
                <a:spLocks noChangeArrowheads="1"/>
              </p:cNvSpPr>
              <p:nvPr/>
            </p:nvSpPr>
            <p:spPr bwMode="auto">
              <a:xfrm>
                <a:off x="1742952" y="3174282"/>
                <a:ext cx="1108010" cy="277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5680357" y="2141463"/>
                <a:ext cx="2012975" cy="1680934"/>
              </a:xfrm>
              <a:prstGeom prst="rect">
                <a:avLst/>
              </a:prstGeom>
              <a:noFill/>
              <a:ln w="9525"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327B23"/>
                  </a:solidFill>
                </a:endParaRPr>
              </a:p>
            </p:txBody>
          </p:sp>
          <p:sp>
            <p:nvSpPr>
              <p:cNvPr id="12314" name="TextBox 39"/>
              <p:cNvSpPr txBox="1">
                <a:spLocks noChangeArrowheads="1"/>
              </p:cNvSpPr>
              <p:nvPr/>
            </p:nvSpPr>
            <p:spPr bwMode="auto">
              <a:xfrm>
                <a:off x="6133236" y="2591383"/>
                <a:ext cx="1108010" cy="277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15" name="TextBox 40"/>
              <p:cNvSpPr txBox="1">
                <a:spLocks noChangeArrowheads="1"/>
              </p:cNvSpPr>
              <p:nvPr/>
            </p:nvSpPr>
            <p:spPr bwMode="auto">
              <a:xfrm>
                <a:off x="6133236" y="3174282"/>
                <a:ext cx="1108010" cy="277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297" name="组合 27"/>
            <p:cNvGrpSpPr/>
            <p:nvPr/>
          </p:nvGrpSpPr>
          <p:grpSpPr bwMode="auto">
            <a:xfrm>
              <a:off x="1608382" y="2265474"/>
              <a:ext cx="6135687" cy="411163"/>
              <a:chOff x="1424029" y="1950146"/>
              <a:chExt cx="6136138" cy="410344"/>
            </a:xfrm>
          </p:grpSpPr>
          <p:sp>
            <p:nvSpPr>
              <p:cNvPr id="14" name="矩形 13"/>
              <p:cNvSpPr/>
              <p:nvPr/>
            </p:nvSpPr>
            <p:spPr>
              <a:xfrm flipH="1">
                <a:off x="3627641" y="1950490"/>
                <a:ext cx="1746378" cy="41027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327B23"/>
                  </a:solidFill>
                </a:endParaRPr>
              </a:p>
            </p:txBody>
          </p:sp>
          <p:sp>
            <p:nvSpPr>
              <p:cNvPr id="12302" name="TextBox 27"/>
              <p:cNvSpPr txBox="1">
                <a:spLocks noChangeArrowheads="1"/>
              </p:cNvSpPr>
              <p:nvPr/>
            </p:nvSpPr>
            <p:spPr bwMode="auto">
              <a:xfrm>
                <a:off x="3791231" y="1986041"/>
                <a:ext cx="141577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flipH="1">
                <a:off x="1424029" y="1950490"/>
                <a:ext cx="1746378" cy="41027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327B23"/>
                  </a:solidFill>
                </a:endParaRPr>
              </a:p>
            </p:txBody>
          </p:sp>
          <p:sp>
            <p:nvSpPr>
              <p:cNvPr id="12304" name="TextBox 33"/>
              <p:cNvSpPr txBox="1">
                <a:spLocks noChangeArrowheads="1"/>
              </p:cNvSpPr>
              <p:nvPr/>
            </p:nvSpPr>
            <p:spPr bwMode="auto">
              <a:xfrm>
                <a:off x="1587625" y="1986041"/>
                <a:ext cx="141577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 flipH="1">
                <a:off x="5813789" y="1950490"/>
                <a:ext cx="1746378" cy="41027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327B23"/>
                  </a:solidFill>
                </a:endParaRPr>
              </a:p>
            </p:txBody>
          </p:sp>
          <p:sp>
            <p:nvSpPr>
              <p:cNvPr id="12306" name="TextBox 38"/>
              <p:cNvSpPr txBox="1">
                <a:spLocks noChangeArrowheads="1"/>
              </p:cNvSpPr>
              <p:nvPr/>
            </p:nvSpPr>
            <p:spPr bwMode="auto">
              <a:xfrm>
                <a:off x="5977909" y="1986041"/>
                <a:ext cx="141577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298" name="组合 34"/>
            <p:cNvGrpSpPr/>
            <p:nvPr/>
          </p:nvGrpSpPr>
          <p:grpSpPr bwMode="auto">
            <a:xfrm>
              <a:off x="3233290" y="1521401"/>
              <a:ext cx="2820931" cy="461498"/>
              <a:chOff x="1704263" y="1547175"/>
              <a:chExt cx="5763997" cy="461498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1705677" y="1547175"/>
                <a:ext cx="5764111" cy="46188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25000">
                    <a:srgbClr val="B00000"/>
                  </a:gs>
                  <a:gs pos="97000">
                    <a:srgbClr val="FF1919"/>
                  </a:gs>
                </a:gsLst>
                <a:lin ang="16200000" scaled="1"/>
              </a:gradFill>
              <a:ln>
                <a:noFill/>
              </a:ln>
              <a:effectLst>
                <a:outerShdw blurRad="50800" dist="254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2300" name="TextBox 36"/>
              <p:cNvSpPr txBox="1">
                <a:spLocks noChangeArrowheads="1"/>
              </p:cNvSpPr>
              <p:nvPr/>
            </p:nvSpPr>
            <p:spPr bwMode="auto">
              <a:xfrm>
                <a:off x="3449248" y="1623951"/>
                <a:ext cx="230473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147638" y="163513"/>
            <a:ext cx="2257425" cy="47783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>
              <a:defRPr sz="2000" b="1" i="1">
                <a:gradFill flip="none" rotWithShape="1">
                  <a:gsLst>
                    <a:gs pos="0">
                      <a:srgbClr val="FFC000"/>
                    </a:gs>
                    <a:gs pos="68000">
                      <a:srgbClr val="FFFF00"/>
                    </a:gs>
                    <a:gs pos="100000">
                      <a:srgbClr val="FFC000"/>
                    </a:gs>
                  </a:gsLst>
                  <a:lin ang="16200000" scaled="1"/>
                  <a:tileRect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roadway" panose="04040905080B02020502" pitchFamily="82" charset="0"/>
                <a:ea typeface="方正细珊瑚简体" panose="03000509000000000000" pitchFamily="65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0" i="0" dirty="0">
                <a:solidFill>
                  <a:srgbClr val="C00000"/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  <a:cs typeface="经典综艺体繁" panose="02010609000101010101" pitchFamily="49" charset="-122"/>
              </a:rPr>
              <a:t>点击添加标题</a:t>
            </a:r>
            <a:endParaRPr lang="zh-CN" altLang="en-US" sz="2500" b="0" i="0" dirty="0">
              <a:solidFill>
                <a:srgbClr val="C00000"/>
              </a:solidFill>
              <a:latin typeface="方正综艺简体" panose="02010601030101010101" pitchFamily="65" charset="-122"/>
              <a:ea typeface="方正综艺简体" panose="02010601030101010101" pitchFamily="65" charset="-122"/>
              <a:cs typeface="经典综艺体繁" panose="0201060900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82704" cy="5715000"/>
          </a:xfrm>
          <a:prstGeom prst="rect">
            <a:avLst/>
          </a:prstGeom>
          <a:gradFill flip="none" rotWithShape="1">
            <a:gsLst>
              <a:gs pos="60000">
                <a:schemeClr val="bg1">
                  <a:lumMod val="95000"/>
                </a:schemeClr>
              </a:gs>
              <a:gs pos="0">
                <a:schemeClr val="bg1">
                  <a:lumMod val="95000"/>
                </a:schemeClr>
              </a:gs>
              <a:gs pos="3100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6"/>
          <a:stretch>
            <a:fillRect/>
          </a:stretch>
        </p:blipFill>
        <p:spPr bwMode="auto">
          <a:xfrm>
            <a:off x="2581275" y="-6350"/>
            <a:ext cx="6602413" cy="573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4" descr="C:\Documents and Settings\Administrator\桌面\新建文件夹\tai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3629025"/>
            <a:ext cx="1201738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2698220" y="-53410"/>
            <a:ext cx="7231363" cy="5935662"/>
            <a:chOff x="2698220" y="-53410"/>
            <a:chExt cx="7231363" cy="5935662"/>
          </a:xfrm>
          <a:effectLst>
            <a:outerShdw blurRad="50800" dist="190500" algn="l" rotWithShape="0">
              <a:prstClr val="black">
                <a:alpha val="82000"/>
              </a:prstClr>
            </a:outerShdw>
          </a:effectLst>
          <a:scene3d>
            <a:camera prst="orthographicFront">
              <a:rot lat="0" lon="1500000" rev="0"/>
            </a:camera>
            <a:lightRig rig="threePt" dir="t"/>
          </a:scene3d>
        </p:grpSpPr>
        <p:sp>
          <p:nvSpPr>
            <p:cNvPr id="6" name="任意多边形 5"/>
            <p:cNvSpPr/>
            <p:nvPr/>
          </p:nvSpPr>
          <p:spPr>
            <a:xfrm>
              <a:off x="3178039" y="1672827"/>
              <a:ext cx="3841209" cy="1147591"/>
            </a:xfrm>
            <a:custGeom>
              <a:avLst/>
              <a:gdLst>
                <a:gd name="connsiteX0" fmla="*/ 3390900 w 3390900"/>
                <a:gd name="connsiteY0" fmla="*/ 1206500 h 1206500"/>
                <a:gd name="connsiteX1" fmla="*/ 0 w 3390900"/>
                <a:gd name="connsiteY1" fmla="*/ 12700 h 1206500"/>
                <a:gd name="connsiteX2" fmla="*/ 25400 w 3390900"/>
                <a:gd name="connsiteY2" fmla="*/ 0 h 1206500"/>
                <a:gd name="connsiteX0-1" fmla="*/ 3390900 w 3390900"/>
                <a:gd name="connsiteY0-2" fmla="*/ 1765300 h 1765300"/>
                <a:gd name="connsiteX1-3" fmla="*/ 0 w 3390900"/>
                <a:gd name="connsiteY1-4" fmla="*/ 571500 h 1765300"/>
                <a:gd name="connsiteX2-5" fmla="*/ 635000 w 3390900"/>
                <a:gd name="connsiteY2-6" fmla="*/ 0 h 1765300"/>
                <a:gd name="connsiteX0-7" fmla="*/ 3390900 w 3390900"/>
                <a:gd name="connsiteY0-8" fmla="*/ 1193800 h 1193800"/>
                <a:gd name="connsiteX1-9" fmla="*/ 0 w 3390900"/>
                <a:gd name="connsiteY1-10" fmla="*/ 0 h 1193800"/>
                <a:gd name="connsiteX0-11" fmla="*/ 3390900 w 3390900"/>
                <a:gd name="connsiteY0-12" fmla="*/ 1389692 h 1389692"/>
                <a:gd name="connsiteX1-13" fmla="*/ 0 w 3390900"/>
                <a:gd name="connsiteY1-14" fmla="*/ 195892 h 1389692"/>
                <a:gd name="connsiteX0-15" fmla="*/ 3390900 w 3390900"/>
                <a:gd name="connsiteY0-16" fmla="*/ 1552412 h 1552412"/>
                <a:gd name="connsiteX1-17" fmla="*/ 0 w 3390900"/>
                <a:gd name="connsiteY1-18" fmla="*/ 358612 h 1552412"/>
                <a:gd name="connsiteX0-19" fmla="*/ 3352800 w 3352800"/>
                <a:gd name="connsiteY0-20" fmla="*/ 1514614 h 1514614"/>
                <a:gd name="connsiteX1-21" fmla="*/ 0 w 3352800"/>
                <a:gd name="connsiteY1-22" fmla="*/ 371614 h 1514614"/>
                <a:gd name="connsiteX0-23" fmla="*/ 3352800 w 3352800"/>
                <a:gd name="connsiteY0-24" fmla="*/ 1385810 h 1385810"/>
                <a:gd name="connsiteX1-25" fmla="*/ 0 w 3352800"/>
                <a:gd name="connsiteY1-26" fmla="*/ 242810 h 1385810"/>
                <a:gd name="connsiteX0-27" fmla="*/ 3352800 w 3352800"/>
                <a:gd name="connsiteY0-28" fmla="*/ 1303758 h 1303758"/>
                <a:gd name="connsiteX1-29" fmla="*/ 0 w 3352800"/>
                <a:gd name="connsiteY1-30" fmla="*/ 160758 h 1303758"/>
                <a:gd name="connsiteX0-31" fmla="*/ 3352800 w 3352800"/>
                <a:gd name="connsiteY0-32" fmla="*/ 1244885 h 1245383"/>
                <a:gd name="connsiteX1-33" fmla="*/ 0 w 3352800"/>
                <a:gd name="connsiteY1-34" fmla="*/ 101885 h 1245383"/>
                <a:gd name="connsiteX0-35" fmla="*/ 3352800 w 3352800"/>
                <a:gd name="connsiteY0-36" fmla="*/ 1145996 h 1146672"/>
                <a:gd name="connsiteX1-37" fmla="*/ 0 w 3352800"/>
                <a:gd name="connsiteY1-38" fmla="*/ 2996 h 1146672"/>
                <a:gd name="connsiteX0-39" fmla="*/ 3352800 w 3352800"/>
                <a:gd name="connsiteY0-40" fmla="*/ 1147591 h 1147591"/>
                <a:gd name="connsiteX1-41" fmla="*/ 0 w 3352800"/>
                <a:gd name="connsiteY1-42" fmla="*/ 4591 h 11475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3352800" h="1147591">
                  <a:moveTo>
                    <a:pt x="3352800" y="1147591"/>
                  </a:moveTo>
                  <a:cubicBezTo>
                    <a:pt x="2844800" y="724258"/>
                    <a:pt x="1092200" y="-67376"/>
                    <a:pt x="0" y="4591"/>
                  </a:cubicBezTo>
                </a:path>
              </a:pathLst>
            </a:custGeom>
            <a:noFill/>
            <a:ln w="9525" cmpd="sng">
              <a:gradFill flip="none" rotWithShape="1">
                <a:gsLst>
                  <a:gs pos="67000">
                    <a:srgbClr val="FFC000"/>
                  </a:gs>
                  <a:gs pos="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2698220" y="2730174"/>
              <a:ext cx="4332272" cy="369018"/>
            </a:xfrm>
            <a:custGeom>
              <a:avLst/>
              <a:gdLst>
                <a:gd name="connsiteX0" fmla="*/ 4356100 w 4356100"/>
                <a:gd name="connsiteY0" fmla="*/ 127000 h 127000"/>
                <a:gd name="connsiteX1" fmla="*/ 0 w 4356100"/>
                <a:gd name="connsiteY1" fmla="*/ 0 h 127000"/>
                <a:gd name="connsiteX0-1" fmla="*/ 4152900 w 4152900"/>
                <a:gd name="connsiteY0-2" fmla="*/ 25400 h 25400"/>
                <a:gd name="connsiteX1-3" fmla="*/ 0 w 4152900"/>
                <a:gd name="connsiteY1-4" fmla="*/ 0 h 25400"/>
                <a:gd name="connsiteX0-5" fmla="*/ 4152900 w 4152900"/>
                <a:gd name="connsiteY0-6" fmla="*/ 491116 h 491116"/>
                <a:gd name="connsiteX1-7" fmla="*/ 0 w 4152900"/>
                <a:gd name="connsiteY1-8" fmla="*/ 465716 h 491116"/>
                <a:gd name="connsiteX0-9" fmla="*/ 4152900 w 4152900"/>
                <a:gd name="connsiteY0-10" fmla="*/ 538750 h 538750"/>
                <a:gd name="connsiteX1-11" fmla="*/ 0 w 4152900"/>
                <a:gd name="connsiteY1-12" fmla="*/ 513350 h 538750"/>
                <a:gd name="connsiteX0-13" fmla="*/ 4152900 w 4152900"/>
                <a:gd name="connsiteY0-14" fmla="*/ 317041 h 317041"/>
                <a:gd name="connsiteX1-15" fmla="*/ 0 w 4152900"/>
                <a:gd name="connsiteY1-16" fmla="*/ 291641 h 317041"/>
                <a:gd name="connsiteX0-17" fmla="*/ 3781425 w 3781425"/>
                <a:gd name="connsiteY0-18" fmla="*/ 134610 h 465754"/>
                <a:gd name="connsiteX1-19" fmla="*/ 0 w 3781425"/>
                <a:gd name="connsiteY1-20" fmla="*/ 465754 h 465754"/>
                <a:gd name="connsiteX0-21" fmla="*/ 3781425 w 3781425"/>
                <a:gd name="connsiteY0-22" fmla="*/ 403327 h 734471"/>
                <a:gd name="connsiteX1-23" fmla="*/ 0 w 3781425"/>
                <a:gd name="connsiteY1-24" fmla="*/ 734471 h 734471"/>
                <a:gd name="connsiteX0-25" fmla="*/ 3781425 w 3781425"/>
                <a:gd name="connsiteY0-26" fmla="*/ 145175 h 476319"/>
                <a:gd name="connsiteX1-27" fmla="*/ 0 w 3781425"/>
                <a:gd name="connsiteY1-28" fmla="*/ 476319 h 47631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3781425" h="476319">
                  <a:moveTo>
                    <a:pt x="3781425" y="145175"/>
                  </a:moveTo>
                  <a:cubicBezTo>
                    <a:pt x="3603625" y="-66492"/>
                    <a:pt x="1466850" y="-114821"/>
                    <a:pt x="0" y="476319"/>
                  </a:cubicBezTo>
                </a:path>
              </a:pathLst>
            </a:custGeom>
            <a:noFill/>
            <a:ln w="9525" cmpd="sng">
              <a:gradFill>
                <a:gsLst>
                  <a:gs pos="96700">
                    <a:srgbClr val="FFFDF7">
                      <a:alpha val="28000"/>
                    </a:srgbClr>
                  </a:gs>
                  <a:gs pos="0">
                    <a:srgbClr val="FFC000">
                      <a:alpha val="51000"/>
                    </a:srgbClr>
                  </a:gs>
                </a:gsLst>
                <a:lin ang="5400000" scaled="0"/>
              </a:gra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5002582" y="2550558"/>
              <a:ext cx="1996992" cy="261292"/>
            </a:xfrm>
            <a:custGeom>
              <a:avLst/>
              <a:gdLst>
                <a:gd name="connsiteX0" fmla="*/ 1562100 w 1562100"/>
                <a:gd name="connsiteY0" fmla="*/ 0 h 406400"/>
                <a:gd name="connsiteX1" fmla="*/ 0 w 1562100"/>
                <a:gd name="connsiteY1" fmla="*/ 406400 h 406400"/>
                <a:gd name="connsiteX0-1" fmla="*/ 1562100 w 1562100"/>
                <a:gd name="connsiteY0-2" fmla="*/ 4788 h 411188"/>
                <a:gd name="connsiteX1-3" fmla="*/ 444500 w 1562100"/>
                <a:gd name="connsiteY1-4" fmla="*/ 30188 h 411188"/>
                <a:gd name="connsiteX2" fmla="*/ 0 w 1562100"/>
                <a:gd name="connsiteY2" fmla="*/ 411188 h 411188"/>
                <a:gd name="connsiteX0-5" fmla="*/ 1562100 w 1562100"/>
                <a:gd name="connsiteY0-6" fmla="*/ 0 h 406400"/>
                <a:gd name="connsiteX1-7" fmla="*/ 0 w 1562100"/>
                <a:gd name="connsiteY1-8" fmla="*/ 406400 h 406400"/>
                <a:gd name="connsiteX0-9" fmla="*/ 1562100 w 1562100"/>
                <a:gd name="connsiteY0-10" fmla="*/ 0 h 406400"/>
                <a:gd name="connsiteX1-11" fmla="*/ 0 w 1562100"/>
                <a:gd name="connsiteY1-12" fmla="*/ 406400 h 406400"/>
                <a:gd name="connsiteX0-13" fmla="*/ 1562100 w 1562100"/>
                <a:gd name="connsiteY0-14" fmla="*/ 127034 h 533434"/>
                <a:gd name="connsiteX1-15" fmla="*/ 0 w 1562100"/>
                <a:gd name="connsiteY1-16" fmla="*/ 533434 h 533434"/>
                <a:gd name="connsiteX0-17" fmla="*/ 1771650 w 1771650"/>
                <a:gd name="connsiteY0-18" fmla="*/ 742543 h 742545"/>
                <a:gd name="connsiteX1-19" fmla="*/ 0 w 1771650"/>
                <a:gd name="connsiteY1-20" fmla="*/ 171281 h 742545"/>
                <a:gd name="connsiteX0-21" fmla="*/ 1771650 w 1771650"/>
                <a:gd name="connsiteY0-22" fmla="*/ 578865 h 578864"/>
                <a:gd name="connsiteX1-23" fmla="*/ 0 w 1771650"/>
                <a:gd name="connsiteY1-24" fmla="*/ 7603 h 578864"/>
                <a:gd name="connsiteX0-25" fmla="*/ 1743075 w 1743075"/>
                <a:gd name="connsiteY0-26" fmla="*/ 705775 h 705775"/>
                <a:gd name="connsiteX1-27" fmla="*/ 0 w 1743075"/>
                <a:gd name="connsiteY1-28" fmla="*/ 5874 h 7057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1743075" h="705775">
                  <a:moveTo>
                    <a:pt x="1743075" y="705775"/>
                  </a:moveTo>
                  <a:cubicBezTo>
                    <a:pt x="1285875" y="447542"/>
                    <a:pt x="415925" y="-60191"/>
                    <a:pt x="0" y="5874"/>
                  </a:cubicBezTo>
                </a:path>
              </a:pathLst>
            </a:custGeom>
            <a:noFill/>
            <a:ln w="9525" cmpd="sng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7034128" y="-53410"/>
              <a:ext cx="1018502" cy="2882900"/>
            </a:xfrm>
            <a:custGeom>
              <a:avLst/>
              <a:gdLst>
                <a:gd name="connsiteX0" fmla="*/ 0 w 1612900"/>
                <a:gd name="connsiteY0" fmla="*/ 3086100 h 3086100"/>
                <a:gd name="connsiteX1" fmla="*/ 1612900 w 1612900"/>
                <a:gd name="connsiteY1" fmla="*/ 0 h 3086100"/>
                <a:gd name="connsiteX0-1" fmla="*/ 61627 w 1674527"/>
                <a:gd name="connsiteY0-2" fmla="*/ 3086100 h 3086100"/>
                <a:gd name="connsiteX1-3" fmla="*/ 1674527 w 1674527"/>
                <a:gd name="connsiteY1-4" fmla="*/ 0 h 3086100"/>
                <a:gd name="connsiteX0-5" fmla="*/ 75152 w 1688052"/>
                <a:gd name="connsiteY0-6" fmla="*/ 3086100 h 3086100"/>
                <a:gd name="connsiteX1-7" fmla="*/ 1688052 w 1688052"/>
                <a:gd name="connsiteY1-8" fmla="*/ 0 h 3086100"/>
                <a:gd name="connsiteX0-9" fmla="*/ 129268 w 1107168"/>
                <a:gd name="connsiteY0-10" fmla="*/ 3048000 h 3048000"/>
                <a:gd name="connsiteX1-11" fmla="*/ 1107168 w 1107168"/>
                <a:gd name="connsiteY1-12" fmla="*/ 0 h 3048000"/>
                <a:gd name="connsiteX0-13" fmla="*/ 88082 w 1065982"/>
                <a:gd name="connsiteY0-14" fmla="*/ 3048000 h 3048000"/>
                <a:gd name="connsiteX1-15" fmla="*/ 1065982 w 1065982"/>
                <a:gd name="connsiteY1-16" fmla="*/ 0 h 3048000"/>
                <a:gd name="connsiteX0-17" fmla="*/ 32938 w 1010838"/>
                <a:gd name="connsiteY0-18" fmla="*/ 3048000 h 3048000"/>
                <a:gd name="connsiteX1-19" fmla="*/ 1010838 w 1010838"/>
                <a:gd name="connsiteY1-20" fmla="*/ 0 h 3048000"/>
                <a:gd name="connsiteX0-21" fmla="*/ 38784 w 876984"/>
                <a:gd name="connsiteY0-22" fmla="*/ 2870200 h 2870200"/>
                <a:gd name="connsiteX1-23" fmla="*/ 876984 w 876984"/>
                <a:gd name="connsiteY1-24" fmla="*/ 0 h 2870200"/>
                <a:gd name="connsiteX0-25" fmla="*/ 34054 w 872254"/>
                <a:gd name="connsiteY0-26" fmla="*/ 2870200 h 2870200"/>
                <a:gd name="connsiteX1-27" fmla="*/ 872254 w 872254"/>
                <a:gd name="connsiteY1-28" fmla="*/ 0 h 2870200"/>
                <a:gd name="connsiteX0-29" fmla="*/ 32209 w 921209"/>
                <a:gd name="connsiteY0-30" fmla="*/ 2882900 h 2882900"/>
                <a:gd name="connsiteX1-31" fmla="*/ 921209 w 921209"/>
                <a:gd name="connsiteY1-32" fmla="*/ 0 h 2882900"/>
                <a:gd name="connsiteX0-33" fmla="*/ 0 w 889000"/>
                <a:gd name="connsiteY0-34" fmla="*/ 2882900 h 2882900"/>
                <a:gd name="connsiteX1-35" fmla="*/ 889000 w 889000"/>
                <a:gd name="connsiteY1-36" fmla="*/ 0 h 2882900"/>
                <a:gd name="connsiteX0-37" fmla="*/ 0 w 889000"/>
                <a:gd name="connsiteY0-38" fmla="*/ 2882900 h 2882900"/>
                <a:gd name="connsiteX1-39" fmla="*/ 889000 w 889000"/>
                <a:gd name="connsiteY1-40" fmla="*/ 0 h 2882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889000" h="2882900">
                  <a:moveTo>
                    <a:pt x="0" y="2882900"/>
                  </a:moveTo>
                  <a:cubicBezTo>
                    <a:pt x="93133" y="1113971"/>
                    <a:pt x="550938" y="459014"/>
                    <a:pt x="889000" y="0"/>
                  </a:cubicBezTo>
                </a:path>
              </a:pathLst>
            </a:custGeom>
            <a:noFill/>
            <a:ln w="9525" cmpd="sng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7027631" y="927626"/>
              <a:ext cx="2571198" cy="1943592"/>
            </a:xfrm>
            <a:custGeom>
              <a:avLst/>
              <a:gdLst>
                <a:gd name="connsiteX0" fmla="*/ 0 w 2209800"/>
                <a:gd name="connsiteY0" fmla="*/ 1727200 h 1727200"/>
                <a:gd name="connsiteX1" fmla="*/ 2209800 w 2209800"/>
                <a:gd name="connsiteY1" fmla="*/ 0 h 1727200"/>
                <a:gd name="connsiteX0-1" fmla="*/ 0 w 2209800"/>
                <a:gd name="connsiteY0-2" fmla="*/ 1727200 h 1727200"/>
                <a:gd name="connsiteX1-3" fmla="*/ 2209800 w 2209800"/>
                <a:gd name="connsiteY1-4" fmla="*/ 0 h 1727200"/>
                <a:gd name="connsiteX0-5" fmla="*/ 0 w 2209800"/>
                <a:gd name="connsiteY0-6" fmla="*/ 1727200 h 1727200"/>
                <a:gd name="connsiteX1-7" fmla="*/ 2209800 w 2209800"/>
                <a:gd name="connsiteY1-8" fmla="*/ 0 h 1727200"/>
                <a:gd name="connsiteX0-9" fmla="*/ 0 w 2383971"/>
                <a:gd name="connsiteY0-10" fmla="*/ 1901372 h 1901372"/>
                <a:gd name="connsiteX1-11" fmla="*/ 2383971 w 2383971"/>
                <a:gd name="connsiteY1-12" fmla="*/ 0 h 1901372"/>
                <a:gd name="connsiteX0-13" fmla="*/ 0 w 2383971"/>
                <a:gd name="connsiteY0-14" fmla="*/ 1901372 h 1901372"/>
                <a:gd name="connsiteX1-15" fmla="*/ 2383971 w 2383971"/>
                <a:gd name="connsiteY1-16" fmla="*/ 0 h 1901372"/>
                <a:gd name="connsiteX0-17" fmla="*/ 12725 w 2396696"/>
                <a:gd name="connsiteY0-18" fmla="*/ 1901372 h 1901372"/>
                <a:gd name="connsiteX1-19" fmla="*/ 2396696 w 2396696"/>
                <a:gd name="connsiteY1-20" fmla="*/ 0 h 1901372"/>
                <a:gd name="connsiteX0-21" fmla="*/ 13066 w 2397037"/>
                <a:gd name="connsiteY0-22" fmla="*/ 1901372 h 1901372"/>
                <a:gd name="connsiteX1-23" fmla="*/ 2397037 w 2397037"/>
                <a:gd name="connsiteY1-24" fmla="*/ 0 h 1901372"/>
                <a:gd name="connsiteX0-25" fmla="*/ 13981 w 2258252"/>
                <a:gd name="connsiteY0-26" fmla="*/ 2146246 h 2146246"/>
                <a:gd name="connsiteX1-27" fmla="*/ 2258252 w 2258252"/>
                <a:gd name="connsiteY1-28" fmla="*/ 0 h 2146246"/>
                <a:gd name="connsiteX0-29" fmla="*/ 14526 w 2258797"/>
                <a:gd name="connsiteY0-30" fmla="*/ 2155749 h 2155749"/>
                <a:gd name="connsiteX1-31" fmla="*/ 2258797 w 2258797"/>
                <a:gd name="connsiteY1-32" fmla="*/ 9503 h 2155749"/>
                <a:gd name="connsiteX0-33" fmla="*/ 0 w 2244271"/>
                <a:gd name="connsiteY0-34" fmla="*/ 2160936 h 2160936"/>
                <a:gd name="connsiteX1-35" fmla="*/ 2244271 w 2244271"/>
                <a:gd name="connsiteY1-36" fmla="*/ 14690 h 2160936"/>
                <a:gd name="connsiteX0-37" fmla="*/ 0 w 2244271"/>
                <a:gd name="connsiteY0-38" fmla="*/ 2204421 h 2204421"/>
                <a:gd name="connsiteX1-39" fmla="*/ 2244271 w 2244271"/>
                <a:gd name="connsiteY1-40" fmla="*/ 58175 h 22044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2244271" h="2204421">
                  <a:moveTo>
                    <a:pt x="0" y="2204421"/>
                  </a:moveTo>
                  <a:cubicBezTo>
                    <a:pt x="379186" y="878673"/>
                    <a:pt x="954314" y="-275653"/>
                    <a:pt x="2244271" y="58175"/>
                  </a:cubicBezTo>
                </a:path>
              </a:pathLst>
            </a:custGeom>
            <a:noFill/>
            <a:ln w="9525" cmpd="sng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7045042" y="2847403"/>
              <a:ext cx="611101" cy="2451100"/>
            </a:xfrm>
            <a:custGeom>
              <a:avLst/>
              <a:gdLst>
                <a:gd name="connsiteX0" fmla="*/ 0 w 533400"/>
                <a:gd name="connsiteY0" fmla="*/ 0 h 2451100"/>
                <a:gd name="connsiteX1" fmla="*/ 533400 w 533400"/>
                <a:gd name="connsiteY1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 h="2451100">
                  <a:moveTo>
                    <a:pt x="0" y="0"/>
                  </a:moveTo>
                  <a:lnTo>
                    <a:pt x="533400" y="2451100"/>
                  </a:lnTo>
                </a:path>
              </a:pathLst>
            </a:custGeom>
            <a:noFill/>
            <a:ln w="9525" cmpd="sng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7048679" y="2858518"/>
              <a:ext cx="1585954" cy="2882900"/>
            </a:xfrm>
            <a:custGeom>
              <a:avLst/>
              <a:gdLst>
                <a:gd name="connsiteX0" fmla="*/ 0 w 1384300"/>
                <a:gd name="connsiteY0" fmla="*/ 0 h 2882900"/>
                <a:gd name="connsiteX1" fmla="*/ 1384300 w 1384300"/>
                <a:gd name="connsiteY1" fmla="*/ 2882900 h 288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4300" h="2882900">
                  <a:moveTo>
                    <a:pt x="0" y="0"/>
                  </a:moveTo>
                  <a:lnTo>
                    <a:pt x="1384300" y="2882900"/>
                  </a:lnTo>
                </a:path>
              </a:pathLst>
            </a:custGeom>
            <a:noFill/>
            <a:ln w="9525" cmpd="sng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7041403" y="1993458"/>
              <a:ext cx="2880906" cy="863600"/>
            </a:xfrm>
            <a:custGeom>
              <a:avLst/>
              <a:gdLst>
                <a:gd name="connsiteX0" fmla="*/ 0 w 2514600"/>
                <a:gd name="connsiteY0" fmla="*/ 863600 h 863600"/>
                <a:gd name="connsiteX1" fmla="*/ 2514600 w 2514600"/>
                <a:gd name="connsiteY1" fmla="*/ 0 h 863600"/>
                <a:gd name="connsiteX0-1" fmla="*/ 0 w 2514600"/>
                <a:gd name="connsiteY0-2" fmla="*/ 863600 h 863600"/>
                <a:gd name="connsiteX1-3" fmla="*/ 2514600 w 2514600"/>
                <a:gd name="connsiteY1-4" fmla="*/ 0 h 863600"/>
                <a:gd name="connsiteX0-5" fmla="*/ 0 w 2514600"/>
                <a:gd name="connsiteY0-6" fmla="*/ 863600 h 863600"/>
                <a:gd name="connsiteX1-7" fmla="*/ 2514600 w 2514600"/>
                <a:gd name="connsiteY1-8" fmla="*/ 0 h 863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2514600" h="863600">
                  <a:moveTo>
                    <a:pt x="0" y="863600"/>
                  </a:moveTo>
                  <a:cubicBezTo>
                    <a:pt x="272143" y="154819"/>
                    <a:pt x="1690914" y="84667"/>
                    <a:pt x="2514600" y="0"/>
                  </a:cubicBezTo>
                </a:path>
              </a:pathLst>
            </a:custGeom>
            <a:noFill/>
            <a:ln w="9525" cmpd="sng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3533027" y="2847531"/>
              <a:ext cx="3521108" cy="2795459"/>
            </a:xfrm>
            <a:custGeom>
              <a:avLst/>
              <a:gdLst>
                <a:gd name="connsiteX0" fmla="*/ 4076700 w 4076700"/>
                <a:gd name="connsiteY0" fmla="*/ 0 h 2476500"/>
                <a:gd name="connsiteX1" fmla="*/ 0 w 4076700"/>
                <a:gd name="connsiteY1" fmla="*/ 2476500 h 2476500"/>
                <a:gd name="connsiteX0-1" fmla="*/ 3073400 w 3073400"/>
                <a:gd name="connsiteY0-2" fmla="*/ 0 h 2794000"/>
                <a:gd name="connsiteX1-3" fmla="*/ 0 w 3073400"/>
                <a:gd name="connsiteY1-4" fmla="*/ 2794000 h 2794000"/>
                <a:gd name="connsiteX0-5" fmla="*/ 3073400 w 3073400"/>
                <a:gd name="connsiteY0-6" fmla="*/ 0 h 2794000"/>
                <a:gd name="connsiteX1-7" fmla="*/ 0 w 3073400"/>
                <a:gd name="connsiteY1-8" fmla="*/ 2794000 h 2794000"/>
                <a:gd name="connsiteX0-9" fmla="*/ 3073400 w 3073400"/>
                <a:gd name="connsiteY0-10" fmla="*/ 1459 h 2795459"/>
                <a:gd name="connsiteX1-11" fmla="*/ 0 w 3073400"/>
                <a:gd name="connsiteY1-12" fmla="*/ 2795459 h 27954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3073400" h="2795459">
                  <a:moveTo>
                    <a:pt x="3073400" y="1459"/>
                  </a:moveTo>
                  <a:cubicBezTo>
                    <a:pt x="2264833" y="-45108"/>
                    <a:pt x="579967" y="1025926"/>
                    <a:pt x="0" y="2795459"/>
                  </a:cubicBezTo>
                </a:path>
              </a:pathLst>
            </a:custGeom>
            <a:noFill/>
            <a:ln w="9525" cmpd="sng">
              <a:gradFill>
                <a:gsLst>
                  <a:gs pos="0">
                    <a:srgbClr val="FFC000"/>
                  </a:gs>
                  <a:gs pos="100000">
                    <a:schemeClr val="bg1">
                      <a:alpha val="20000"/>
                    </a:schemeClr>
                  </a:gs>
                </a:gsLst>
                <a:lin ang="5400000" scaled="0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2768597" y="2246622"/>
              <a:ext cx="4267360" cy="607136"/>
            </a:xfrm>
            <a:custGeom>
              <a:avLst/>
              <a:gdLst>
                <a:gd name="connsiteX0" fmla="*/ 3517900 w 3517900"/>
                <a:gd name="connsiteY0" fmla="*/ 304800 h 304800"/>
                <a:gd name="connsiteX1" fmla="*/ 0 w 3517900"/>
                <a:gd name="connsiteY1" fmla="*/ 0 h 304800"/>
                <a:gd name="connsiteX0-1" fmla="*/ 3924300 w 3924300"/>
                <a:gd name="connsiteY0-2" fmla="*/ 342900 h 342900"/>
                <a:gd name="connsiteX1-3" fmla="*/ 0 w 3924300"/>
                <a:gd name="connsiteY1-4" fmla="*/ 0 h 342900"/>
                <a:gd name="connsiteX0-5" fmla="*/ 3924300 w 3924300"/>
                <a:gd name="connsiteY0-6" fmla="*/ 595688 h 595688"/>
                <a:gd name="connsiteX1-7" fmla="*/ 0 w 3924300"/>
                <a:gd name="connsiteY1-8" fmla="*/ 252788 h 595688"/>
                <a:gd name="connsiteX0-9" fmla="*/ 3924300 w 3924300"/>
                <a:gd name="connsiteY0-10" fmla="*/ 654822 h 654822"/>
                <a:gd name="connsiteX1-11" fmla="*/ 0 w 3924300"/>
                <a:gd name="connsiteY1-12" fmla="*/ 311922 h 654822"/>
                <a:gd name="connsiteX0-13" fmla="*/ 3724766 w 3724766"/>
                <a:gd name="connsiteY0-14" fmla="*/ 698125 h 698125"/>
                <a:gd name="connsiteX1-15" fmla="*/ 0 w 3724766"/>
                <a:gd name="connsiteY1-16" fmla="*/ 298075 h 698125"/>
                <a:gd name="connsiteX0-17" fmla="*/ 3724766 w 3724766"/>
                <a:gd name="connsiteY0-18" fmla="*/ 706568 h 706568"/>
                <a:gd name="connsiteX1-19" fmla="*/ 0 w 3724766"/>
                <a:gd name="connsiteY1-20" fmla="*/ 306518 h 7065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3724766" h="706568">
                  <a:moveTo>
                    <a:pt x="3724766" y="706568"/>
                  </a:moveTo>
                  <a:cubicBezTo>
                    <a:pt x="3508866" y="274768"/>
                    <a:pt x="1358112" y="-398332"/>
                    <a:pt x="0" y="306518"/>
                  </a:cubicBezTo>
                </a:path>
              </a:pathLst>
            </a:custGeom>
            <a:noFill/>
            <a:ln w="9525" cmpd="sng">
              <a:gradFill flip="none" rotWithShape="1">
                <a:gsLst>
                  <a:gs pos="38000">
                    <a:srgbClr val="FFC000"/>
                  </a:gs>
                  <a:gs pos="15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5230261" y="2845496"/>
              <a:ext cx="1794607" cy="2348959"/>
            </a:xfrm>
            <a:custGeom>
              <a:avLst/>
              <a:gdLst>
                <a:gd name="connsiteX0" fmla="*/ 2120900 w 2120900"/>
                <a:gd name="connsiteY0" fmla="*/ 0 h 3492500"/>
                <a:gd name="connsiteX1" fmla="*/ 0 w 2120900"/>
                <a:gd name="connsiteY1" fmla="*/ 3492500 h 3492500"/>
                <a:gd name="connsiteX0-1" fmla="*/ 2120900 w 2120900"/>
                <a:gd name="connsiteY0-2" fmla="*/ 0 h 3492500"/>
                <a:gd name="connsiteX1-3" fmla="*/ 0 w 2120900"/>
                <a:gd name="connsiteY1-4" fmla="*/ 3492500 h 3492500"/>
                <a:gd name="connsiteX0-5" fmla="*/ 1663700 w 1663700"/>
                <a:gd name="connsiteY0-6" fmla="*/ 0 h 3136900"/>
                <a:gd name="connsiteX1-7" fmla="*/ 0 w 1663700"/>
                <a:gd name="connsiteY1-8" fmla="*/ 3136900 h 3136900"/>
                <a:gd name="connsiteX0-9" fmla="*/ 1663700 w 1663700"/>
                <a:gd name="connsiteY0-10" fmla="*/ 0 h 3136900"/>
                <a:gd name="connsiteX1-11" fmla="*/ 0 w 1663700"/>
                <a:gd name="connsiteY1-12" fmla="*/ 3136900 h 3136900"/>
                <a:gd name="connsiteX0-13" fmla="*/ 1663700 w 1663700"/>
                <a:gd name="connsiteY0-14" fmla="*/ 0 h 3136900"/>
                <a:gd name="connsiteX1-15" fmla="*/ 0 w 1663700"/>
                <a:gd name="connsiteY1-16" fmla="*/ 3136900 h 3136900"/>
                <a:gd name="connsiteX0-17" fmla="*/ 1663700 w 1663700"/>
                <a:gd name="connsiteY0-18" fmla="*/ 0 h 3136900"/>
                <a:gd name="connsiteX1-19" fmla="*/ 0 w 1663700"/>
                <a:gd name="connsiteY1-20" fmla="*/ 3136900 h 3136900"/>
                <a:gd name="connsiteX0-21" fmla="*/ 1566423 w 1566423"/>
                <a:gd name="connsiteY0-22" fmla="*/ 0 h 2348959"/>
                <a:gd name="connsiteX1-23" fmla="*/ 0 w 1566423"/>
                <a:gd name="connsiteY1-24" fmla="*/ 2348959 h 2348959"/>
                <a:gd name="connsiteX0-25" fmla="*/ 1566423 w 1566423"/>
                <a:gd name="connsiteY0-26" fmla="*/ 0 h 2348959"/>
                <a:gd name="connsiteX1-27" fmla="*/ 0 w 1566423"/>
                <a:gd name="connsiteY1-28" fmla="*/ 2348959 h 23489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1566423" h="2348959">
                  <a:moveTo>
                    <a:pt x="1566423" y="0"/>
                  </a:moveTo>
                  <a:cubicBezTo>
                    <a:pt x="1011856" y="376767"/>
                    <a:pt x="429999" y="1062115"/>
                    <a:pt x="0" y="2348959"/>
                  </a:cubicBezTo>
                </a:path>
              </a:pathLst>
            </a:custGeom>
            <a:noFill/>
            <a:ln w="9525" cmpd="sng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6653430" y="35491"/>
              <a:ext cx="375243" cy="2794000"/>
            </a:xfrm>
            <a:custGeom>
              <a:avLst/>
              <a:gdLst>
                <a:gd name="connsiteX0" fmla="*/ 292100 w 292100"/>
                <a:gd name="connsiteY0" fmla="*/ 3263900 h 3263900"/>
                <a:gd name="connsiteX1" fmla="*/ 0 w 292100"/>
                <a:gd name="connsiteY1" fmla="*/ 0 h 3263900"/>
                <a:gd name="connsiteX0-1" fmla="*/ 461702 w 461702"/>
                <a:gd name="connsiteY0-2" fmla="*/ 3263900 h 3263900"/>
                <a:gd name="connsiteX1-3" fmla="*/ 169602 w 461702"/>
                <a:gd name="connsiteY1-4" fmla="*/ 0 h 3263900"/>
                <a:gd name="connsiteX0-5" fmla="*/ 682533 w 682533"/>
                <a:gd name="connsiteY0-6" fmla="*/ 3263900 h 3263900"/>
                <a:gd name="connsiteX1-7" fmla="*/ 390433 w 682533"/>
                <a:gd name="connsiteY1-8" fmla="*/ 0 h 3263900"/>
                <a:gd name="connsiteX0-9" fmla="*/ 692597 w 692597"/>
                <a:gd name="connsiteY0-10" fmla="*/ 3263900 h 3263900"/>
                <a:gd name="connsiteX1-11" fmla="*/ 400497 w 692597"/>
                <a:gd name="connsiteY1-12" fmla="*/ 0 h 3263900"/>
                <a:gd name="connsiteX0-13" fmla="*/ 1024501 w 1024501"/>
                <a:gd name="connsiteY0-14" fmla="*/ 3403600 h 3403600"/>
                <a:gd name="connsiteX1-15" fmla="*/ 237101 w 1024501"/>
                <a:gd name="connsiteY1-16" fmla="*/ 0 h 3403600"/>
                <a:gd name="connsiteX0-17" fmla="*/ 787400 w 787400"/>
                <a:gd name="connsiteY0-18" fmla="*/ 3403600 h 3403600"/>
                <a:gd name="connsiteX1-19" fmla="*/ 0 w 787400"/>
                <a:gd name="connsiteY1-20" fmla="*/ 0 h 3403600"/>
                <a:gd name="connsiteX0-21" fmla="*/ 787400 w 787400"/>
                <a:gd name="connsiteY0-22" fmla="*/ 3403600 h 3403600"/>
                <a:gd name="connsiteX1-23" fmla="*/ 0 w 787400"/>
                <a:gd name="connsiteY1-24" fmla="*/ 0 h 3403600"/>
                <a:gd name="connsiteX0-25" fmla="*/ 800100 w 800100"/>
                <a:gd name="connsiteY0-26" fmla="*/ 2921000 h 2921000"/>
                <a:gd name="connsiteX1-27" fmla="*/ 0 w 800100"/>
                <a:gd name="connsiteY1-28" fmla="*/ 0 h 2921000"/>
                <a:gd name="connsiteX0-29" fmla="*/ 800100 w 800100"/>
                <a:gd name="connsiteY0-30" fmla="*/ 2921000 h 2921000"/>
                <a:gd name="connsiteX1-31" fmla="*/ 0 w 800100"/>
                <a:gd name="connsiteY1-32" fmla="*/ 0 h 2921000"/>
                <a:gd name="connsiteX0-33" fmla="*/ 787400 w 787400"/>
                <a:gd name="connsiteY0-34" fmla="*/ 2844800 h 2844800"/>
                <a:gd name="connsiteX1-35" fmla="*/ 0 w 787400"/>
                <a:gd name="connsiteY1-36" fmla="*/ 0 h 2844800"/>
                <a:gd name="connsiteX0-37" fmla="*/ 787400 w 787400"/>
                <a:gd name="connsiteY0-38" fmla="*/ 2844800 h 2844800"/>
                <a:gd name="connsiteX1-39" fmla="*/ 0 w 787400"/>
                <a:gd name="connsiteY1-40" fmla="*/ 0 h 2844800"/>
                <a:gd name="connsiteX0-41" fmla="*/ 386874 w 529592"/>
                <a:gd name="connsiteY0-42" fmla="*/ 2832100 h 2832100"/>
                <a:gd name="connsiteX1-43" fmla="*/ 526574 w 529592"/>
                <a:gd name="connsiteY1-44" fmla="*/ 0 h 2832100"/>
                <a:gd name="connsiteX0-45" fmla="*/ 489966 w 629666"/>
                <a:gd name="connsiteY0-46" fmla="*/ 2832100 h 2832100"/>
                <a:gd name="connsiteX1-47" fmla="*/ 629666 w 629666"/>
                <a:gd name="connsiteY1-48" fmla="*/ 0 h 2832100"/>
                <a:gd name="connsiteX0-49" fmla="*/ 386874 w 529592"/>
                <a:gd name="connsiteY0-50" fmla="*/ 2832100 h 2832100"/>
                <a:gd name="connsiteX1-51" fmla="*/ 526574 w 529592"/>
                <a:gd name="connsiteY1-52" fmla="*/ 0 h 2832100"/>
                <a:gd name="connsiteX0-53" fmla="*/ 220377 w 364457"/>
                <a:gd name="connsiteY0-54" fmla="*/ 2832100 h 2832100"/>
                <a:gd name="connsiteX1-55" fmla="*/ 360077 w 364457"/>
                <a:gd name="connsiteY1-56" fmla="*/ 0 h 2832100"/>
                <a:gd name="connsiteX0-57" fmla="*/ 327531 w 327531"/>
                <a:gd name="connsiteY0-58" fmla="*/ 2794000 h 2794000"/>
                <a:gd name="connsiteX1-59" fmla="*/ 73531 w 327531"/>
                <a:gd name="connsiteY1-60" fmla="*/ 0 h 2794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327531" h="2794000">
                  <a:moveTo>
                    <a:pt x="327531" y="2794000"/>
                  </a:moveTo>
                  <a:cubicBezTo>
                    <a:pt x="-266950" y="983947"/>
                    <a:pt x="143683" y="3024"/>
                    <a:pt x="73531" y="0"/>
                  </a:cubicBezTo>
                </a:path>
              </a:pathLst>
            </a:custGeom>
            <a:noFill/>
            <a:ln w="9525" cmpd="sng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3167459" y="2790906"/>
              <a:ext cx="3870309" cy="855011"/>
            </a:xfrm>
            <a:custGeom>
              <a:avLst/>
              <a:gdLst>
                <a:gd name="connsiteX0" fmla="*/ 4648200 w 4648200"/>
                <a:gd name="connsiteY0" fmla="*/ 0 h 2425700"/>
                <a:gd name="connsiteX1" fmla="*/ 0 w 4648200"/>
                <a:gd name="connsiteY1" fmla="*/ 2425700 h 2425700"/>
                <a:gd name="connsiteX0-1" fmla="*/ 4648200 w 4648200"/>
                <a:gd name="connsiteY0-2" fmla="*/ 394 h 2426094"/>
                <a:gd name="connsiteX1-3" fmla="*/ 0 w 4648200"/>
                <a:gd name="connsiteY1-4" fmla="*/ 2426094 h 2426094"/>
                <a:gd name="connsiteX0-5" fmla="*/ 3365500 w 3365500"/>
                <a:gd name="connsiteY0-6" fmla="*/ 554 h 1943654"/>
                <a:gd name="connsiteX1-7" fmla="*/ 0 w 3365500"/>
                <a:gd name="connsiteY1-8" fmla="*/ 1943654 h 1943654"/>
                <a:gd name="connsiteX0-9" fmla="*/ 3365500 w 3365500"/>
                <a:gd name="connsiteY0-10" fmla="*/ 4053 h 1947153"/>
                <a:gd name="connsiteX1-11" fmla="*/ 0 w 3365500"/>
                <a:gd name="connsiteY1-12" fmla="*/ 1947153 h 1947153"/>
                <a:gd name="connsiteX0-13" fmla="*/ 3365500 w 3365500"/>
                <a:gd name="connsiteY0-14" fmla="*/ 168804 h 2111904"/>
                <a:gd name="connsiteX1-15" fmla="*/ 0 w 3365500"/>
                <a:gd name="connsiteY1-16" fmla="*/ 2111904 h 2111904"/>
                <a:gd name="connsiteX0-17" fmla="*/ 3340100 w 3340100"/>
                <a:gd name="connsiteY0-18" fmla="*/ 277204 h 1661504"/>
                <a:gd name="connsiteX1-19" fmla="*/ 0 w 3340100"/>
                <a:gd name="connsiteY1-20" fmla="*/ 1661504 h 1661504"/>
                <a:gd name="connsiteX0-21" fmla="*/ 3378200 w 3378200"/>
                <a:gd name="connsiteY0-22" fmla="*/ 312686 h 1696986"/>
                <a:gd name="connsiteX1-23" fmla="*/ 0 w 3378200"/>
                <a:gd name="connsiteY1-24" fmla="*/ 1112787 h 1696986"/>
                <a:gd name="connsiteX2" fmla="*/ 38100 w 3378200"/>
                <a:gd name="connsiteY2" fmla="*/ 1696986 h 1696986"/>
                <a:gd name="connsiteX0-25" fmla="*/ 3378200 w 3378200"/>
                <a:gd name="connsiteY0-26" fmla="*/ 0 h 1384300"/>
                <a:gd name="connsiteX1-27" fmla="*/ 0 w 3378200"/>
                <a:gd name="connsiteY1-28" fmla="*/ 800101 h 1384300"/>
                <a:gd name="connsiteX2-29" fmla="*/ 38100 w 3378200"/>
                <a:gd name="connsiteY2-30" fmla="*/ 1384300 h 1384300"/>
                <a:gd name="connsiteX0-31" fmla="*/ 3378200 w 3378200"/>
                <a:gd name="connsiteY0-32" fmla="*/ 0 h 800101"/>
                <a:gd name="connsiteX1-33" fmla="*/ 0 w 3378200"/>
                <a:gd name="connsiteY1-34" fmla="*/ 800101 h 800101"/>
                <a:gd name="connsiteX0-35" fmla="*/ 3378200 w 3378200"/>
                <a:gd name="connsiteY0-36" fmla="*/ 0 h 800101"/>
                <a:gd name="connsiteX1-37" fmla="*/ 0 w 3378200"/>
                <a:gd name="connsiteY1-38" fmla="*/ 800101 h 800101"/>
                <a:gd name="connsiteX0-39" fmla="*/ 3378200 w 3378200"/>
                <a:gd name="connsiteY0-40" fmla="*/ 256168 h 1056269"/>
                <a:gd name="connsiteX1-41" fmla="*/ 0 w 3378200"/>
                <a:gd name="connsiteY1-42" fmla="*/ 1056269 h 1056269"/>
                <a:gd name="connsiteX0-43" fmla="*/ 3378200 w 3378200"/>
                <a:gd name="connsiteY0-44" fmla="*/ 273357 h 1073458"/>
                <a:gd name="connsiteX1-45" fmla="*/ 0 w 3378200"/>
                <a:gd name="connsiteY1-46" fmla="*/ 1073458 h 1073458"/>
                <a:gd name="connsiteX0-47" fmla="*/ 3378200 w 3378200"/>
                <a:gd name="connsiteY0-48" fmla="*/ 159264 h 959365"/>
                <a:gd name="connsiteX1-49" fmla="*/ 0 w 3378200"/>
                <a:gd name="connsiteY1-50" fmla="*/ 959365 h 959365"/>
                <a:gd name="connsiteX0-51" fmla="*/ 3378200 w 3378200"/>
                <a:gd name="connsiteY0-52" fmla="*/ 54910 h 855011"/>
                <a:gd name="connsiteX1-53" fmla="*/ 0 w 3378200"/>
                <a:gd name="connsiteY1-54" fmla="*/ 855011 h 85501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3378200" h="855011">
                  <a:moveTo>
                    <a:pt x="3378200" y="54910"/>
                  </a:moveTo>
                  <a:cubicBezTo>
                    <a:pt x="2800350" y="-186390"/>
                    <a:pt x="487363" y="420036"/>
                    <a:pt x="0" y="855011"/>
                  </a:cubicBezTo>
                </a:path>
              </a:pathLst>
            </a:custGeom>
            <a:noFill/>
            <a:ln w="9525" cmpd="sng">
              <a:gradFill>
                <a:gsLst>
                  <a:gs pos="0">
                    <a:srgbClr val="FFC000"/>
                  </a:gs>
                  <a:gs pos="100000">
                    <a:schemeClr val="bg1">
                      <a:alpha val="16000"/>
                    </a:schemeClr>
                  </a:gs>
                </a:gsLst>
                <a:lin ang="5400000" scaled="0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7055375" y="2773110"/>
              <a:ext cx="2124554" cy="290431"/>
            </a:xfrm>
            <a:custGeom>
              <a:avLst/>
              <a:gdLst>
                <a:gd name="connsiteX0" fmla="*/ 0 w 1778000"/>
                <a:gd name="connsiteY0" fmla="*/ 0 h 228600"/>
                <a:gd name="connsiteX1" fmla="*/ 1778000 w 1778000"/>
                <a:gd name="connsiteY1" fmla="*/ 228600 h 228600"/>
                <a:gd name="connsiteX0-1" fmla="*/ 0 w 1778000"/>
                <a:gd name="connsiteY0-2" fmla="*/ 120433 h 349033"/>
                <a:gd name="connsiteX1-3" fmla="*/ 1778000 w 1778000"/>
                <a:gd name="connsiteY1-4" fmla="*/ 349033 h 349033"/>
                <a:gd name="connsiteX0-5" fmla="*/ 0 w 1778000"/>
                <a:gd name="connsiteY0-6" fmla="*/ 136531 h 365131"/>
                <a:gd name="connsiteX1-7" fmla="*/ 1778000 w 1778000"/>
                <a:gd name="connsiteY1-8" fmla="*/ 365131 h 365131"/>
                <a:gd name="connsiteX0-9" fmla="*/ 0 w 1778000"/>
                <a:gd name="connsiteY0-10" fmla="*/ 159070 h 387670"/>
                <a:gd name="connsiteX1-11" fmla="*/ 1778000 w 1778000"/>
                <a:gd name="connsiteY1-12" fmla="*/ 387670 h 387670"/>
                <a:gd name="connsiteX0-13" fmla="*/ 0 w 1854417"/>
                <a:gd name="connsiteY0-14" fmla="*/ 130970 h 491181"/>
                <a:gd name="connsiteX1-15" fmla="*/ 1854417 w 1854417"/>
                <a:gd name="connsiteY1-16" fmla="*/ 491181 h 4911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1854417" h="491181">
                  <a:moveTo>
                    <a:pt x="0" y="130970"/>
                  </a:moveTo>
                  <a:cubicBezTo>
                    <a:pt x="737810" y="-213744"/>
                    <a:pt x="1458058" y="198219"/>
                    <a:pt x="1854417" y="491181"/>
                  </a:cubicBezTo>
                </a:path>
              </a:pathLst>
            </a:custGeom>
            <a:noFill/>
            <a:ln w="12700" cmpd="sng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7034126" y="2630316"/>
              <a:ext cx="2895457" cy="396077"/>
            </a:xfrm>
            <a:custGeom>
              <a:avLst/>
              <a:gdLst>
                <a:gd name="connsiteX0" fmla="*/ 0 w 2527300"/>
                <a:gd name="connsiteY0" fmla="*/ 0 h 177800"/>
                <a:gd name="connsiteX1" fmla="*/ 2527300 w 2527300"/>
                <a:gd name="connsiteY1" fmla="*/ 177800 h 177800"/>
                <a:gd name="connsiteX0-1" fmla="*/ 0 w 2527300"/>
                <a:gd name="connsiteY0-2" fmla="*/ 190410 h 368210"/>
                <a:gd name="connsiteX1-3" fmla="*/ 2527300 w 2527300"/>
                <a:gd name="connsiteY1-4" fmla="*/ 368210 h 368210"/>
                <a:gd name="connsiteX0-5" fmla="*/ 0 w 2527300"/>
                <a:gd name="connsiteY0-6" fmla="*/ 218277 h 396077"/>
                <a:gd name="connsiteX1-7" fmla="*/ 2527300 w 2527300"/>
                <a:gd name="connsiteY1-8" fmla="*/ 396077 h 39607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2527300" h="396077">
                  <a:moveTo>
                    <a:pt x="0" y="218277"/>
                  </a:moveTo>
                  <a:cubicBezTo>
                    <a:pt x="610205" y="-273999"/>
                    <a:pt x="2178353" y="191667"/>
                    <a:pt x="2527300" y="396077"/>
                  </a:cubicBezTo>
                </a:path>
              </a:pathLst>
            </a:custGeom>
            <a:noFill/>
            <a:ln w="9525" cmpd="sng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7031789" y="2834252"/>
              <a:ext cx="131202" cy="3048000"/>
            </a:xfrm>
            <a:custGeom>
              <a:avLst/>
              <a:gdLst>
                <a:gd name="connsiteX0" fmla="*/ 0 w 203200"/>
                <a:gd name="connsiteY0" fmla="*/ 0 h 4368800"/>
                <a:gd name="connsiteX1" fmla="*/ 203200 w 203200"/>
                <a:gd name="connsiteY1" fmla="*/ 4368800 h 4368800"/>
                <a:gd name="connsiteX0-1" fmla="*/ 0 w 114519"/>
                <a:gd name="connsiteY0-2" fmla="*/ 0 h 3048000"/>
                <a:gd name="connsiteX1-3" fmla="*/ 114519 w 114519"/>
                <a:gd name="connsiteY1-4" fmla="*/ 3048000 h 304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114519" h="3048000">
                  <a:moveTo>
                    <a:pt x="0" y="0"/>
                  </a:moveTo>
                  <a:lnTo>
                    <a:pt x="114519" y="3048000"/>
                  </a:lnTo>
                </a:path>
              </a:pathLst>
            </a:custGeom>
            <a:noFill/>
            <a:ln w="12700" cmpd="sng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 rot="19600556">
              <a:off x="5230581" y="3298844"/>
              <a:ext cx="2044132" cy="384971"/>
            </a:xfrm>
            <a:custGeom>
              <a:avLst/>
              <a:gdLst>
                <a:gd name="connsiteX0" fmla="*/ 1562100 w 1562100"/>
                <a:gd name="connsiteY0" fmla="*/ 0 h 406400"/>
                <a:gd name="connsiteX1" fmla="*/ 0 w 1562100"/>
                <a:gd name="connsiteY1" fmla="*/ 406400 h 406400"/>
                <a:gd name="connsiteX0-1" fmla="*/ 1562100 w 1562100"/>
                <a:gd name="connsiteY0-2" fmla="*/ 4788 h 411188"/>
                <a:gd name="connsiteX1-3" fmla="*/ 444500 w 1562100"/>
                <a:gd name="connsiteY1-4" fmla="*/ 30188 h 411188"/>
                <a:gd name="connsiteX2" fmla="*/ 0 w 1562100"/>
                <a:gd name="connsiteY2" fmla="*/ 411188 h 411188"/>
                <a:gd name="connsiteX0-5" fmla="*/ 1562100 w 1562100"/>
                <a:gd name="connsiteY0-6" fmla="*/ 0 h 406400"/>
                <a:gd name="connsiteX1-7" fmla="*/ 0 w 1562100"/>
                <a:gd name="connsiteY1-8" fmla="*/ 406400 h 406400"/>
                <a:gd name="connsiteX0-9" fmla="*/ 1562100 w 1562100"/>
                <a:gd name="connsiteY0-10" fmla="*/ 0 h 406400"/>
                <a:gd name="connsiteX1-11" fmla="*/ 0 w 1562100"/>
                <a:gd name="connsiteY1-12" fmla="*/ 406400 h 406400"/>
                <a:gd name="connsiteX0-13" fmla="*/ 1562100 w 1562100"/>
                <a:gd name="connsiteY0-14" fmla="*/ 127034 h 533434"/>
                <a:gd name="connsiteX1-15" fmla="*/ 0 w 1562100"/>
                <a:gd name="connsiteY1-16" fmla="*/ 533434 h 533434"/>
                <a:gd name="connsiteX0-17" fmla="*/ 1562100 w 1562100"/>
                <a:gd name="connsiteY0-18" fmla="*/ 223384 h 629784"/>
                <a:gd name="connsiteX1-19" fmla="*/ 0 w 1562100"/>
                <a:gd name="connsiteY1-20" fmla="*/ 629784 h 629784"/>
                <a:gd name="connsiteX0-21" fmla="*/ 1545757 w 1545757"/>
                <a:gd name="connsiteY0-22" fmla="*/ 185564 h 687428"/>
                <a:gd name="connsiteX1-23" fmla="*/ 0 w 1545757"/>
                <a:gd name="connsiteY1-24" fmla="*/ 687428 h 687428"/>
                <a:gd name="connsiteX0-25" fmla="*/ 1545757 w 1545757"/>
                <a:gd name="connsiteY0-26" fmla="*/ 131773 h 633637"/>
                <a:gd name="connsiteX1-27" fmla="*/ 0 w 1545757"/>
                <a:gd name="connsiteY1-28" fmla="*/ 633637 h 6336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1545757" h="633637">
                  <a:moveTo>
                    <a:pt x="1545757" y="131773"/>
                  </a:moveTo>
                  <a:cubicBezTo>
                    <a:pt x="1088557" y="-126460"/>
                    <a:pt x="486195" y="-28335"/>
                    <a:pt x="0" y="633637"/>
                  </a:cubicBezTo>
                </a:path>
              </a:pathLst>
            </a:custGeom>
            <a:noFill/>
            <a:ln w="9525" cmpd="sng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 flipH="1">
              <a:off x="6398466" y="2822912"/>
              <a:ext cx="622548" cy="2965224"/>
            </a:xfrm>
            <a:custGeom>
              <a:avLst/>
              <a:gdLst>
                <a:gd name="connsiteX0" fmla="*/ 0 w 533400"/>
                <a:gd name="connsiteY0" fmla="*/ 0 h 2451100"/>
                <a:gd name="connsiteX1" fmla="*/ 533400 w 533400"/>
                <a:gd name="connsiteY1" fmla="*/ 2451100 h 2451100"/>
                <a:gd name="connsiteX0-1" fmla="*/ 0 w 395194"/>
                <a:gd name="connsiteY0-2" fmla="*/ 0 h 2016747"/>
                <a:gd name="connsiteX1-3" fmla="*/ 395194 w 395194"/>
                <a:gd name="connsiteY1-4" fmla="*/ 2016747 h 20167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395194" h="2016747">
                  <a:moveTo>
                    <a:pt x="0" y="0"/>
                  </a:moveTo>
                  <a:lnTo>
                    <a:pt x="395194" y="2016747"/>
                  </a:lnTo>
                </a:path>
              </a:pathLst>
            </a:custGeom>
            <a:noFill/>
            <a:ln w="12700" cmpd="sng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31825" y="2101850"/>
            <a:ext cx="18510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000" i="1">
                <a:solidFill>
                  <a:srgbClr val="595959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适用于商务及相关类别的演示</a:t>
            </a:r>
            <a:endParaRPr lang="zh-CN" altLang="en-US" sz="1000" i="1">
              <a:solidFill>
                <a:srgbClr val="595959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3366" y="729308"/>
            <a:ext cx="3105337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0" b="1" i="1" dirty="0">
                <a:gradFill flip="none" rotWithShape="1">
                  <a:gsLst>
                    <a:gs pos="0">
                      <a:srgbClr val="7A0000"/>
                    </a:gs>
                    <a:gs pos="68000">
                      <a:srgbClr val="C00000"/>
                    </a:gs>
                    <a:gs pos="100000">
                      <a:srgbClr val="FF3B3B"/>
                    </a:gs>
                  </a:gsLst>
                  <a:lin ang="16200000" scaled="1"/>
                  <a:tileRect/>
                </a:gradFill>
                <a:effectLst>
                  <a:outerShdw blurRad="38100" dist="25400" dir="5400000" algn="t" rotWithShape="0">
                    <a:prstClr val="black"/>
                  </a:outerShdw>
                </a:effectLst>
                <a:latin typeface="方正细珊瑚简体" panose="03000509000000000000" pitchFamily="65" charset="-122"/>
                <a:ea typeface="方正细珊瑚简体" panose="03000509000000000000" pitchFamily="65" charset="-122"/>
              </a:rPr>
              <a:t>T</a:t>
            </a:r>
            <a:r>
              <a:rPr lang="en-US" altLang="zh-CN" sz="6000" b="1" i="1" dirty="0">
                <a:gradFill flip="none" rotWithShape="1">
                  <a:gsLst>
                    <a:gs pos="0">
                      <a:schemeClr val="tx1"/>
                    </a:gs>
                    <a:gs pos="48000">
                      <a:schemeClr val="tx1">
                        <a:lumMod val="50000"/>
                        <a:lumOff val="50000"/>
                      </a:schemeClr>
                    </a:gs>
                    <a:gs pos="99000">
                      <a:schemeClr val="tx1"/>
                    </a:gs>
                  </a:gsLst>
                  <a:lin ang="16200000" scaled="1"/>
                  <a:tileRect/>
                </a:gradFill>
                <a:effectLst>
                  <a:outerShdw blurRad="38100" dist="25400" dir="5400000" algn="t" rotWithShape="0">
                    <a:prstClr val="black"/>
                  </a:outerShdw>
                </a:effectLst>
                <a:latin typeface="方正细珊瑚简体" panose="03000509000000000000" pitchFamily="65" charset="-122"/>
                <a:ea typeface="方正细珊瑚简体" panose="03000509000000000000" pitchFamily="65" charset="-122"/>
              </a:rPr>
              <a:t>HANKS</a:t>
            </a:r>
            <a:endParaRPr lang="zh-CN" altLang="en-US" sz="6000" b="1" i="1" dirty="0">
              <a:gradFill flip="none" rotWithShape="1">
                <a:gsLst>
                  <a:gs pos="0">
                    <a:schemeClr val="tx1"/>
                  </a:gs>
                  <a:gs pos="48000">
                    <a:schemeClr val="tx1">
                      <a:lumMod val="50000"/>
                      <a:lumOff val="50000"/>
                    </a:schemeClr>
                  </a:gs>
                  <a:gs pos="99000">
                    <a:schemeClr val="tx1"/>
                  </a:gs>
                </a:gsLst>
                <a:lin ang="16200000" scaled="1"/>
                <a:tileRect/>
              </a:gradFill>
              <a:effectLst>
                <a:outerShdw blurRad="38100" dist="25400" dir="5400000" algn="t" rotWithShape="0">
                  <a:prstClr val="black"/>
                </a:outerShdw>
              </a:effectLst>
              <a:latin typeface="方正细珊瑚简体" panose="03000509000000000000" pitchFamily="65" charset="-122"/>
              <a:ea typeface="方正细珊瑚简体" panose="03000509000000000000" pitchFamily="65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8488" y="1838325"/>
            <a:ext cx="249237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上海锐普广告有限公司</a:t>
            </a:r>
            <a:endParaRPr lang="zh-CN" altLang="en-US" i="1" dirty="0">
              <a:solidFill>
                <a:schemeClr val="tx1">
                  <a:lumMod val="65000"/>
                  <a:lumOff val="3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27" name="Picture 3" descr="C:\Documents and Settings\Administrator\桌面\新建文件夹\DAimG_2011122913676709KR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64" b="5689"/>
          <a:stretch>
            <a:fillRect/>
          </a:stretch>
        </p:blipFill>
        <p:spPr bwMode="auto">
          <a:xfrm flipH="1">
            <a:off x="-79809" y="2297975"/>
            <a:ext cx="2848406" cy="3618975"/>
          </a:xfrm>
          <a:prstGeom prst="rect">
            <a:avLst/>
          </a:prstGeom>
          <a:noFill/>
          <a:scene3d>
            <a:camera prst="orthographicFront">
              <a:rot lat="0" lon="0" rev="2099996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C:\Documents and Settings\Administrator\桌面\DAimG_2012020970258745VP.png"/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4" t="20387" r="14679" b="6604"/>
          <a:stretch>
            <a:fillRect/>
          </a:stretch>
        </p:blipFill>
        <p:spPr bwMode="auto">
          <a:xfrm>
            <a:off x="-8915400" y="322263"/>
            <a:ext cx="9356725" cy="559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矩形 28"/>
          <p:cNvSpPr/>
          <p:nvPr/>
        </p:nvSpPr>
        <p:spPr>
          <a:xfrm>
            <a:off x="4591050" y="-6350"/>
            <a:ext cx="4589463" cy="5726113"/>
          </a:xfrm>
          <a:prstGeom prst="rect">
            <a:avLst/>
          </a:prstGeom>
          <a:gradFill flip="none" rotWithShape="1">
            <a:gsLst>
              <a:gs pos="68000">
                <a:schemeClr val="bg1"/>
              </a:gs>
              <a:gs pos="0">
                <a:schemeClr val="bg1"/>
              </a:gs>
              <a:gs pos="98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3326" name="Picture 4" descr="C:\Documents and Settings\Administrator\桌面\图片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918" r="15521" b="5443"/>
          <a:stretch>
            <a:fillRect/>
          </a:stretch>
        </p:blipFill>
        <p:spPr bwMode="auto">
          <a:xfrm>
            <a:off x="7986713" y="111125"/>
            <a:ext cx="120808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9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32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9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1116</Words>
  <Application>WPS 演示</Application>
  <PresentationFormat>全屏显示(16:10)</PresentationFormat>
  <Paragraphs>154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方正超粗黑繁体</vt:lpstr>
      <vt:lpstr>方正粗倩简体</vt:lpstr>
      <vt:lpstr>方正细珊瑚简体</vt:lpstr>
      <vt:lpstr>Broadway</vt:lpstr>
      <vt:lpstr>方正综艺简体</vt:lpstr>
      <vt:lpstr>经典综艺体繁</vt:lpstr>
      <vt:lpstr>微软雅黑</vt:lpstr>
      <vt:lpstr>Franklin Gothic Heavy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M120006D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5</cp:revision>
  <dcterms:created xsi:type="dcterms:W3CDTF">2012-02-23T06:58:00Z</dcterms:created>
  <dcterms:modified xsi:type="dcterms:W3CDTF">2018-08-28T07:20:01Z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