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Impact" panose="020B0806030902050204" pitchFamily="34" charset="0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4" autoAdjust="0"/>
    <p:restoredTop sz="94660"/>
  </p:normalViewPr>
  <p:slideViewPr>
    <p:cSldViewPr showGuides="1">
      <p:cViewPr varScale="1">
        <p:scale>
          <a:sx n="82" d="100"/>
          <a:sy n="82" d="100"/>
        </p:scale>
        <p:origin x="126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7DD3CEB-2D39-423E-BBFF-BD587D78328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3D825E-6FBD-4875-B4CE-01FD42FA460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CB3F-AEEB-447D-9180-B1155F848E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3F933-91E9-417A-AB6E-4E3C8C98F1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35989-2449-46F6-BB8C-3F7F0EF1C1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B861-C772-4E2C-8903-A2B6A7C5C4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CB22-A1BA-4608-BB52-C16A14F0AB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1683-8FE6-4EE6-902A-F97E5785CD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6310A-FE52-42D2-9DE7-DAB0C27BD6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A55B-34D4-4C1D-9ABA-ED7650BB2F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5BB3-F471-4E32-A4CF-17EBA1C4AA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143D-0198-443E-8909-9E62A38047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A3C3B-73FE-47B1-88D9-F555C80792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086F2-AF2D-4BEE-8315-95C575FA26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8A1AA-03BC-43D6-B380-6C4FDE4902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7648E-47AE-43D9-8F58-14FBA16CCC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52791-AF17-43C3-94B2-CDF0D876FE9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44B81-EC37-47B3-9219-780E2077B3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57"/>
          <p:cNvSpPr/>
          <p:nvPr userDrawn="1"/>
        </p:nvSpPr>
        <p:spPr bwMode="auto">
          <a:xfrm>
            <a:off x="-1158875" y="4310063"/>
            <a:ext cx="13457238" cy="1009650"/>
          </a:xfrm>
          <a:custGeom>
            <a:avLst/>
            <a:gdLst>
              <a:gd name="T0" fmla="*/ 2147483646 w 10027"/>
              <a:gd name="T1" fmla="*/ 2147483646 h 9750"/>
              <a:gd name="T2" fmla="*/ 2147483646 w 10027"/>
              <a:gd name="T3" fmla="*/ 2147483646 h 9750"/>
              <a:gd name="T4" fmla="*/ 2147483646 w 10027"/>
              <a:gd name="T5" fmla="*/ 2147483646 h 9750"/>
              <a:gd name="T6" fmla="*/ 2147483646 w 10027"/>
              <a:gd name="T7" fmla="*/ 2147483646 h 9750"/>
              <a:gd name="T8" fmla="*/ 2147483646 w 10027"/>
              <a:gd name="T9" fmla="*/ 2147483646 h 9750"/>
              <a:gd name="T10" fmla="*/ 2147483646 w 10027"/>
              <a:gd name="T11" fmla="*/ 2147483646 h 9750"/>
              <a:gd name="T12" fmla="*/ 2147483646 w 10027"/>
              <a:gd name="T13" fmla="*/ 2147483646 h 9750"/>
              <a:gd name="T14" fmla="*/ 2147483646 w 10027"/>
              <a:gd name="T15" fmla="*/ 2147483646 h 9750"/>
              <a:gd name="T16" fmla="*/ 2147483646 w 10027"/>
              <a:gd name="T17" fmla="*/ 2147483646 h 9750"/>
              <a:gd name="T18" fmla="*/ 2147483646 w 10027"/>
              <a:gd name="T19" fmla="*/ 2147483646 h 9750"/>
              <a:gd name="T20" fmla="*/ 2147483646 w 10027"/>
              <a:gd name="T21" fmla="*/ 2147483646 h 9750"/>
              <a:gd name="T22" fmla="*/ 2147483646 w 10027"/>
              <a:gd name="T23" fmla="*/ 2147483646 h 9750"/>
              <a:gd name="T24" fmla="*/ 2147483646 w 10027"/>
              <a:gd name="T25" fmla="*/ 2147483646 h 9750"/>
              <a:gd name="T26" fmla="*/ 2147483646 w 10027"/>
              <a:gd name="T27" fmla="*/ 2147483646 h 9750"/>
              <a:gd name="T28" fmla="*/ 2147483646 w 10027"/>
              <a:gd name="T29" fmla="*/ 2147483646 h 9750"/>
              <a:gd name="T30" fmla="*/ 0 w 10027"/>
              <a:gd name="T31" fmla="*/ 2147483646 h 9750"/>
              <a:gd name="T32" fmla="*/ 2147483646 w 10027"/>
              <a:gd name="T33" fmla="*/ 2147483646 h 9750"/>
              <a:gd name="T34" fmla="*/ 2147483646 w 10027"/>
              <a:gd name="T35" fmla="*/ 2147483646 h 97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27"/>
              <a:gd name="T55" fmla="*/ 0 h 9750"/>
              <a:gd name="T56" fmla="*/ 10027 w 10027"/>
              <a:gd name="T57" fmla="*/ 9750 h 97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27" h="9750">
                <a:moveTo>
                  <a:pt x="2630" y="2364"/>
                </a:moveTo>
                <a:cubicBezTo>
                  <a:pt x="2766" y="3014"/>
                  <a:pt x="2891" y="3665"/>
                  <a:pt x="3013" y="4282"/>
                </a:cubicBezTo>
                <a:cubicBezTo>
                  <a:pt x="3449" y="6541"/>
                  <a:pt x="3796" y="8322"/>
                  <a:pt x="4270" y="8424"/>
                </a:cubicBezTo>
                <a:cubicBezTo>
                  <a:pt x="4770" y="8527"/>
                  <a:pt x="5391" y="6712"/>
                  <a:pt x="6291" y="2500"/>
                </a:cubicBezTo>
                <a:cubicBezTo>
                  <a:pt x="6656" y="823"/>
                  <a:pt x="6819" y="-217"/>
                  <a:pt x="7075" y="310"/>
                </a:cubicBezTo>
                <a:cubicBezTo>
                  <a:pt x="7331" y="836"/>
                  <a:pt x="7585" y="2493"/>
                  <a:pt x="7827" y="5660"/>
                </a:cubicBezTo>
                <a:cubicBezTo>
                  <a:pt x="8013" y="8047"/>
                  <a:pt x="8441" y="10169"/>
                  <a:pt x="8798" y="9679"/>
                </a:cubicBezTo>
                <a:cubicBezTo>
                  <a:pt x="9155" y="9190"/>
                  <a:pt x="9718" y="3947"/>
                  <a:pt x="9971" y="2727"/>
                </a:cubicBezTo>
                <a:cubicBezTo>
                  <a:pt x="9970" y="2647"/>
                  <a:pt x="10126" y="1515"/>
                  <a:pt x="9924" y="2618"/>
                </a:cubicBezTo>
                <a:cubicBezTo>
                  <a:pt x="9722" y="3721"/>
                  <a:pt x="9105" y="8962"/>
                  <a:pt x="8757" y="9344"/>
                </a:cubicBezTo>
                <a:cubicBezTo>
                  <a:pt x="8409" y="9727"/>
                  <a:pt x="8092" y="8072"/>
                  <a:pt x="7835" y="4913"/>
                </a:cubicBezTo>
                <a:cubicBezTo>
                  <a:pt x="7643" y="2483"/>
                  <a:pt x="7353" y="530"/>
                  <a:pt x="7092" y="105"/>
                </a:cubicBezTo>
                <a:cubicBezTo>
                  <a:pt x="6831" y="-321"/>
                  <a:pt x="6649" y="585"/>
                  <a:pt x="6271" y="2364"/>
                </a:cubicBezTo>
                <a:cubicBezTo>
                  <a:pt x="4397" y="11094"/>
                  <a:pt x="3918" y="8630"/>
                  <a:pt x="3041" y="4110"/>
                </a:cubicBezTo>
                <a:cubicBezTo>
                  <a:pt x="2923" y="3495"/>
                  <a:pt x="2799" y="2845"/>
                  <a:pt x="2660" y="2192"/>
                </a:cubicBezTo>
                <a:cubicBezTo>
                  <a:pt x="2267" y="274"/>
                  <a:pt x="1371" y="1884"/>
                  <a:pt x="0" y="7021"/>
                </a:cubicBezTo>
                <a:cubicBezTo>
                  <a:pt x="1" y="7088"/>
                  <a:pt x="2" y="7157"/>
                  <a:pt x="3" y="7225"/>
                </a:cubicBezTo>
                <a:cubicBezTo>
                  <a:pt x="1125" y="3047"/>
                  <a:pt x="2189" y="240"/>
                  <a:pt x="2630" y="2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59"/>
          <p:cNvSpPr/>
          <p:nvPr userDrawn="1"/>
        </p:nvSpPr>
        <p:spPr bwMode="auto">
          <a:xfrm>
            <a:off x="-465138" y="4076700"/>
            <a:ext cx="11809413" cy="1406525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50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7" y="0"/>
                  <a:pt x="2371" y="60"/>
                  <a:pt x="3139" y="332"/>
                </a:cubicBezTo>
                <a:cubicBezTo>
                  <a:pt x="3141" y="333"/>
                  <a:pt x="3145" y="333"/>
                  <a:pt x="3147" y="332"/>
                </a:cubicBezTo>
                <a:cubicBezTo>
                  <a:pt x="3149" y="331"/>
                  <a:pt x="3149" y="329"/>
                  <a:pt x="3146" y="328"/>
                </a:cubicBezTo>
                <a:cubicBezTo>
                  <a:pt x="2759" y="191"/>
                  <a:pt x="2506" y="110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1"/>
                  <a:pt x="1245" y="125"/>
                  <a:pt x="1131" y="145"/>
                </a:cubicBezTo>
                <a:cubicBezTo>
                  <a:pt x="816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1"/>
                  <a:pt x="196" y="15"/>
                  <a:pt x="66" y="11"/>
                </a:cubicBezTo>
                <a:cubicBezTo>
                  <a:pt x="45" y="10"/>
                  <a:pt x="23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5"/>
          <p:cNvSpPr/>
          <p:nvPr userDrawn="1"/>
        </p:nvSpPr>
        <p:spPr bwMode="auto">
          <a:xfrm>
            <a:off x="-1620838" y="4822825"/>
            <a:ext cx="13681076" cy="711200"/>
          </a:xfrm>
          <a:custGeom>
            <a:avLst/>
            <a:gdLst>
              <a:gd name="T0" fmla="*/ 2147483646 w 10146"/>
              <a:gd name="T1" fmla="*/ 2147483646 h 9972"/>
              <a:gd name="T2" fmla="*/ 2147483646 w 10146"/>
              <a:gd name="T3" fmla="*/ 2147483646 h 9972"/>
              <a:gd name="T4" fmla="*/ 2147483646 w 10146"/>
              <a:gd name="T5" fmla="*/ 2147483646 h 9972"/>
              <a:gd name="T6" fmla="*/ 2147483646 w 10146"/>
              <a:gd name="T7" fmla="*/ 2147483646 h 9972"/>
              <a:gd name="T8" fmla="*/ 2147483646 w 10146"/>
              <a:gd name="T9" fmla="*/ 2147483646 h 9972"/>
              <a:gd name="T10" fmla="*/ 2147483646 w 10146"/>
              <a:gd name="T11" fmla="*/ 2147483646 h 9972"/>
              <a:gd name="T12" fmla="*/ 2147483646 w 10146"/>
              <a:gd name="T13" fmla="*/ 2147483646 h 9972"/>
              <a:gd name="T14" fmla="*/ 2147483646 w 10146"/>
              <a:gd name="T15" fmla="*/ 2147483646 h 9972"/>
              <a:gd name="T16" fmla="*/ 2147483646 w 10146"/>
              <a:gd name="T17" fmla="*/ 2147483646 h 9972"/>
              <a:gd name="T18" fmla="*/ 2147483646 w 10146"/>
              <a:gd name="T19" fmla="*/ 2147483646 h 9972"/>
              <a:gd name="T20" fmla="*/ 2147483646 w 10146"/>
              <a:gd name="T21" fmla="*/ 2147483646 h 9972"/>
              <a:gd name="T22" fmla="*/ 2147483646 w 10146"/>
              <a:gd name="T23" fmla="*/ 2147483646 h 9972"/>
              <a:gd name="T24" fmla="*/ 2147483646 w 10146"/>
              <a:gd name="T25" fmla="*/ 2147483646 h 9972"/>
              <a:gd name="T26" fmla="*/ 2147483646 w 10146"/>
              <a:gd name="T27" fmla="*/ 2147483646 h 9972"/>
              <a:gd name="T28" fmla="*/ 2147483646 w 10146"/>
              <a:gd name="T29" fmla="*/ 2147483646 h 9972"/>
              <a:gd name="T30" fmla="*/ 2147483646 w 10146"/>
              <a:gd name="T31" fmla="*/ 2147483646 h 9972"/>
              <a:gd name="T32" fmla="*/ 2147483646 w 10146"/>
              <a:gd name="T33" fmla="*/ 2147483646 h 9972"/>
              <a:gd name="T34" fmla="*/ 0 w 10146"/>
              <a:gd name="T35" fmla="*/ 2147483646 h 9972"/>
              <a:gd name="T36" fmla="*/ 2147483646 w 10146"/>
              <a:gd name="T37" fmla="*/ 2147483646 h 9972"/>
              <a:gd name="T38" fmla="*/ 2147483646 w 10146"/>
              <a:gd name="T39" fmla="*/ 2147483646 h 9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146"/>
              <a:gd name="T61" fmla="*/ 0 h 9972"/>
              <a:gd name="T62" fmla="*/ 10146 w 10146"/>
              <a:gd name="T63" fmla="*/ 9972 h 997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146" h="9972">
                <a:moveTo>
                  <a:pt x="2473" y="3779"/>
                </a:moveTo>
                <a:cubicBezTo>
                  <a:pt x="2605" y="4294"/>
                  <a:pt x="2725" y="4810"/>
                  <a:pt x="2840" y="5326"/>
                </a:cubicBezTo>
                <a:cubicBezTo>
                  <a:pt x="3259" y="7145"/>
                  <a:pt x="3592" y="8601"/>
                  <a:pt x="4041" y="8510"/>
                </a:cubicBezTo>
                <a:cubicBezTo>
                  <a:pt x="4515" y="8389"/>
                  <a:pt x="5097" y="6539"/>
                  <a:pt x="5934" y="2475"/>
                </a:cubicBezTo>
                <a:cubicBezTo>
                  <a:pt x="6274" y="808"/>
                  <a:pt x="6514" y="80"/>
                  <a:pt x="6670" y="201"/>
                </a:cubicBezTo>
                <a:cubicBezTo>
                  <a:pt x="6892" y="383"/>
                  <a:pt x="6921" y="2384"/>
                  <a:pt x="6954" y="4477"/>
                </a:cubicBezTo>
                <a:cubicBezTo>
                  <a:pt x="6993" y="6933"/>
                  <a:pt x="7031" y="9480"/>
                  <a:pt x="7368" y="9935"/>
                </a:cubicBezTo>
                <a:cubicBezTo>
                  <a:pt x="7600" y="10239"/>
                  <a:pt x="7964" y="8647"/>
                  <a:pt x="8415" y="7630"/>
                </a:cubicBezTo>
                <a:cubicBezTo>
                  <a:pt x="8866" y="6613"/>
                  <a:pt x="9985" y="4197"/>
                  <a:pt x="10076" y="3833"/>
                </a:cubicBezTo>
                <a:cubicBezTo>
                  <a:pt x="10073" y="3651"/>
                  <a:pt x="10280" y="3160"/>
                  <a:pt x="10000" y="3768"/>
                </a:cubicBezTo>
                <a:cubicBezTo>
                  <a:pt x="9720" y="4376"/>
                  <a:pt x="8834" y="6486"/>
                  <a:pt x="8399" y="7479"/>
                </a:cubicBezTo>
                <a:cubicBezTo>
                  <a:pt x="7963" y="8472"/>
                  <a:pt x="7609" y="10026"/>
                  <a:pt x="7387" y="9723"/>
                </a:cubicBezTo>
                <a:cubicBezTo>
                  <a:pt x="7066" y="9298"/>
                  <a:pt x="7028" y="6811"/>
                  <a:pt x="6990" y="4385"/>
                </a:cubicBezTo>
                <a:cubicBezTo>
                  <a:pt x="6957" y="2233"/>
                  <a:pt x="6927" y="201"/>
                  <a:pt x="6687" y="20"/>
                </a:cubicBezTo>
                <a:cubicBezTo>
                  <a:pt x="6520" y="-132"/>
                  <a:pt x="6265" y="626"/>
                  <a:pt x="5915" y="2324"/>
                </a:cubicBezTo>
                <a:cubicBezTo>
                  <a:pt x="4169" y="10814"/>
                  <a:pt x="3707" y="8813"/>
                  <a:pt x="2867" y="5144"/>
                </a:cubicBezTo>
                <a:cubicBezTo>
                  <a:pt x="2753" y="4659"/>
                  <a:pt x="2632" y="4143"/>
                  <a:pt x="2501" y="3597"/>
                </a:cubicBezTo>
                <a:cubicBezTo>
                  <a:pt x="2123" y="2081"/>
                  <a:pt x="1280" y="3871"/>
                  <a:pt x="0" y="8935"/>
                </a:cubicBezTo>
                <a:cubicBezTo>
                  <a:pt x="1" y="8996"/>
                  <a:pt x="2" y="9056"/>
                  <a:pt x="3" y="9117"/>
                </a:cubicBezTo>
                <a:cubicBezTo>
                  <a:pt x="1051" y="4992"/>
                  <a:pt x="2050" y="2050"/>
                  <a:pt x="2473" y="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6"/>
          <p:cNvSpPr/>
          <p:nvPr userDrawn="1"/>
        </p:nvSpPr>
        <p:spPr bwMode="auto">
          <a:xfrm>
            <a:off x="-1420813" y="4546600"/>
            <a:ext cx="11609388" cy="1058863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49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6" y="0"/>
                  <a:pt x="2371" y="60"/>
                  <a:pt x="3139" y="332"/>
                </a:cubicBezTo>
                <a:cubicBezTo>
                  <a:pt x="3141" y="333"/>
                  <a:pt x="3145" y="332"/>
                  <a:pt x="3147" y="331"/>
                </a:cubicBezTo>
                <a:cubicBezTo>
                  <a:pt x="3149" y="330"/>
                  <a:pt x="3148" y="329"/>
                  <a:pt x="3146" y="328"/>
                </a:cubicBezTo>
                <a:cubicBezTo>
                  <a:pt x="2758" y="191"/>
                  <a:pt x="2506" y="109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0"/>
                  <a:pt x="1245" y="125"/>
                  <a:pt x="1131" y="145"/>
                </a:cubicBezTo>
                <a:cubicBezTo>
                  <a:pt x="815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0"/>
                  <a:pt x="196" y="15"/>
                  <a:pt x="66" y="11"/>
                </a:cubicBezTo>
                <a:cubicBezTo>
                  <a:pt x="45" y="10"/>
                  <a:pt x="23" y="10"/>
                  <a:pt x="0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37"/>
          <p:cNvSpPr/>
          <p:nvPr userDrawn="1"/>
        </p:nvSpPr>
        <p:spPr bwMode="auto">
          <a:xfrm>
            <a:off x="-1506538" y="4543425"/>
            <a:ext cx="13241338" cy="1514475"/>
          </a:xfrm>
          <a:custGeom>
            <a:avLst/>
            <a:gdLst>
              <a:gd name="T0" fmla="*/ 2147483646 w 12227"/>
              <a:gd name="T1" fmla="*/ 2147483646 h 14622"/>
              <a:gd name="T2" fmla="*/ 2147483646 w 12227"/>
              <a:gd name="T3" fmla="*/ 2147483646 h 14622"/>
              <a:gd name="T4" fmla="*/ 2147483646 w 12227"/>
              <a:gd name="T5" fmla="*/ 2147483646 h 14622"/>
              <a:gd name="T6" fmla="*/ 2147483646 w 12227"/>
              <a:gd name="T7" fmla="*/ 2147483646 h 14622"/>
              <a:gd name="T8" fmla="*/ 2147483646 w 12227"/>
              <a:gd name="T9" fmla="*/ 2147483646 h 14622"/>
              <a:gd name="T10" fmla="*/ 2147483646 w 12227"/>
              <a:gd name="T11" fmla="*/ 2147483646 h 14622"/>
              <a:gd name="T12" fmla="*/ 2147483646 w 12227"/>
              <a:gd name="T13" fmla="*/ 2147483646 h 14622"/>
              <a:gd name="T14" fmla="*/ 2147483646 w 12227"/>
              <a:gd name="T15" fmla="*/ 2147483646 h 14622"/>
              <a:gd name="T16" fmla="*/ 2147483646 w 12227"/>
              <a:gd name="T17" fmla="*/ 2147483646 h 14622"/>
              <a:gd name="T18" fmla="*/ 2147483646 w 12227"/>
              <a:gd name="T19" fmla="*/ 2147483646 h 14622"/>
              <a:gd name="T20" fmla="*/ 2147483646 w 12227"/>
              <a:gd name="T21" fmla="*/ 2147483646 h 14622"/>
              <a:gd name="T22" fmla="*/ 2147483646 w 12227"/>
              <a:gd name="T23" fmla="*/ 2147483646 h 14622"/>
              <a:gd name="T24" fmla="*/ 2147483646 w 12227"/>
              <a:gd name="T25" fmla="*/ 2147483646 h 14622"/>
              <a:gd name="T26" fmla="*/ 2147483646 w 12227"/>
              <a:gd name="T27" fmla="*/ 2147483646 h 14622"/>
              <a:gd name="T28" fmla="*/ 2147483646 w 12227"/>
              <a:gd name="T29" fmla="*/ 2147483646 h 14622"/>
              <a:gd name="T30" fmla="*/ 2147483646 w 12227"/>
              <a:gd name="T31" fmla="*/ 2147483646 h 14622"/>
              <a:gd name="T32" fmla="*/ 2147483646 w 12227"/>
              <a:gd name="T33" fmla="*/ 2147483646 h 14622"/>
              <a:gd name="T34" fmla="*/ 0 w 12227"/>
              <a:gd name="T35" fmla="*/ 2147483646 h 14622"/>
              <a:gd name="T36" fmla="*/ 0 w 12227"/>
              <a:gd name="T37" fmla="*/ 2147483646 h 14622"/>
              <a:gd name="T38" fmla="*/ 2147483646 w 12227"/>
              <a:gd name="T39" fmla="*/ 2147483646 h 146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227"/>
              <a:gd name="T61" fmla="*/ 0 h 14622"/>
              <a:gd name="T62" fmla="*/ 12227 w 12227"/>
              <a:gd name="T63" fmla="*/ 14622 h 146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227" h="14622">
                <a:moveTo>
                  <a:pt x="2843" y="2406"/>
                </a:moveTo>
                <a:cubicBezTo>
                  <a:pt x="3443" y="4073"/>
                  <a:pt x="3869" y="4747"/>
                  <a:pt x="4263" y="4711"/>
                </a:cubicBezTo>
                <a:cubicBezTo>
                  <a:pt x="4644" y="4676"/>
                  <a:pt x="4994" y="3966"/>
                  <a:pt x="5476" y="3009"/>
                </a:cubicBezTo>
                <a:cubicBezTo>
                  <a:pt x="5664" y="2619"/>
                  <a:pt x="5877" y="2193"/>
                  <a:pt x="6118" y="1732"/>
                </a:cubicBezTo>
                <a:cubicBezTo>
                  <a:pt x="6852" y="385"/>
                  <a:pt x="7351" y="-76"/>
                  <a:pt x="7783" y="278"/>
                </a:cubicBezTo>
                <a:cubicBezTo>
                  <a:pt x="8215" y="598"/>
                  <a:pt x="8590" y="1732"/>
                  <a:pt x="9091" y="3541"/>
                </a:cubicBezTo>
                <a:cubicBezTo>
                  <a:pt x="9199" y="3931"/>
                  <a:pt x="8902" y="2935"/>
                  <a:pt x="9425" y="4782"/>
                </a:cubicBezTo>
                <a:cubicBezTo>
                  <a:pt x="9948" y="6629"/>
                  <a:pt x="12027" y="13948"/>
                  <a:pt x="12227" y="14622"/>
                </a:cubicBezTo>
                <a:cubicBezTo>
                  <a:pt x="12227" y="14409"/>
                  <a:pt x="12094" y="14033"/>
                  <a:pt x="11631" y="12370"/>
                </a:cubicBezTo>
                <a:cubicBezTo>
                  <a:pt x="11168" y="10707"/>
                  <a:pt x="9625" y="5349"/>
                  <a:pt x="9447" y="4640"/>
                </a:cubicBezTo>
                <a:cubicBezTo>
                  <a:pt x="9333" y="4215"/>
                  <a:pt x="9222" y="3789"/>
                  <a:pt x="9114" y="3399"/>
                </a:cubicBezTo>
                <a:cubicBezTo>
                  <a:pt x="8605" y="1591"/>
                  <a:pt x="8227" y="456"/>
                  <a:pt x="7789" y="101"/>
                </a:cubicBezTo>
                <a:cubicBezTo>
                  <a:pt x="7351" y="-218"/>
                  <a:pt x="6849" y="208"/>
                  <a:pt x="6109" y="1591"/>
                </a:cubicBezTo>
                <a:cubicBezTo>
                  <a:pt x="5864" y="2016"/>
                  <a:pt x="5654" y="2477"/>
                  <a:pt x="5467" y="2832"/>
                </a:cubicBezTo>
                <a:cubicBezTo>
                  <a:pt x="4987" y="3825"/>
                  <a:pt x="4641" y="4534"/>
                  <a:pt x="4263" y="4569"/>
                </a:cubicBezTo>
                <a:cubicBezTo>
                  <a:pt x="3879" y="4605"/>
                  <a:pt x="3459" y="3931"/>
                  <a:pt x="2862" y="2264"/>
                </a:cubicBezTo>
                <a:cubicBezTo>
                  <a:pt x="2446" y="1130"/>
                  <a:pt x="1842" y="1981"/>
                  <a:pt x="1074" y="4853"/>
                </a:cubicBezTo>
                <a:cubicBezTo>
                  <a:pt x="743" y="6059"/>
                  <a:pt x="384" y="7654"/>
                  <a:pt x="0" y="9569"/>
                </a:cubicBezTo>
                <a:lnTo>
                  <a:pt x="0" y="9782"/>
                </a:lnTo>
                <a:cubicBezTo>
                  <a:pt x="1020" y="4676"/>
                  <a:pt x="2144" y="491"/>
                  <a:pt x="2843" y="2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746625"/>
            <a:ext cx="9445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975" y="4962525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5218113"/>
            <a:ext cx="9556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754563"/>
            <a:ext cx="82073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656138"/>
            <a:ext cx="1147763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54183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5178425"/>
            <a:ext cx="13160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5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4900613"/>
            <a:ext cx="13493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787900"/>
            <a:ext cx="183356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4773613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5273675"/>
            <a:ext cx="8207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91013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圆角矩形 19"/>
          <p:cNvSpPr/>
          <p:nvPr userDrawn="1"/>
        </p:nvSpPr>
        <p:spPr>
          <a:xfrm>
            <a:off x="466725" y="598488"/>
            <a:ext cx="8270875" cy="4030662"/>
          </a:xfrm>
          <a:prstGeom prst="roundRect">
            <a:avLst>
              <a:gd name="adj" fmla="val 1176"/>
            </a:avLst>
          </a:prstGeom>
          <a:solidFill>
            <a:schemeClr val="tx1">
              <a:lumMod val="50000"/>
              <a:lumOff val="50000"/>
              <a:alpha val="43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圆角矩形 20"/>
          <p:cNvSpPr/>
          <p:nvPr userDrawn="1"/>
        </p:nvSpPr>
        <p:spPr>
          <a:xfrm>
            <a:off x="466725" y="598488"/>
            <a:ext cx="8270875" cy="4030662"/>
          </a:xfrm>
          <a:prstGeom prst="roundRect">
            <a:avLst>
              <a:gd name="adj" fmla="val 1176"/>
            </a:avLst>
          </a:prstGeom>
          <a:solidFill>
            <a:schemeClr val="bg1">
              <a:alpha val="7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A08B4-8FA2-4A63-918D-5B5290B25956}" type="datetimeFigureOut">
              <a:rPr lang="zh-CN" altLang="en-US"/>
            </a:fld>
            <a:endParaRPr lang="zh-CN" altLang="en-US"/>
          </a:p>
        </p:txBody>
      </p:sp>
      <p:sp>
        <p:nvSpPr>
          <p:cNvPr id="2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B345F6-FDEA-4E70-A3F3-77BE1244C9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DF26-E50E-457C-AD07-3CF68327DF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A775-D4C9-470E-B1EC-889070900F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C824-F897-422F-8A6F-4DD4FBD222E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EBF6-0D6F-4249-B3CA-E5129C5346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9584AB-B70D-48A8-AACE-38352BEAD7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9D7AE29-4361-4C0A-9D77-652E884CD1F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3.emf"/><Relationship Id="rId15" Type="http://schemas.openxmlformats.org/officeDocument/2006/relationships/image" Target="../media/image12.emf"/><Relationship Id="rId14" Type="http://schemas.openxmlformats.org/officeDocument/2006/relationships/image" Target="../media/image11.emf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image" Target="../media/image8.emf"/><Relationship Id="rId10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5" Type="http://schemas.openxmlformats.org/officeDocument/2006/relationships/image" Target="../media/image12.emf"/><Relationship Id="rId14" Type="http://schemas.openxmlformats.org/officeDocument/2006/relationships/image" Target="../media/image11.emf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image" Target="../media/image8.emf"/><Relationship Id="rId10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3.emf"/><Relationship Id="rId15" Type="http://schemas.openxmlformats.org/officeDocument/2006/relationships/image" Target="../media/image12.emf"/><Relationship Id="rId14" Type="http://schemas.openxmlformats.org/officeDocument/2006/relationships/image" Target="../media/image11.emf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image" Target="../media/image8.emf"/><Relationship Id="rId10" Type="http://schemas.openxmlformats.org/officeDocument/2006/relationships/image" Target="../media/image7.e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7"/>
          <p:cNvSpPr/>
          <p:nvPr/>
        </p:nvSpPr>
        <p:spPr bwMode="auto">
          <a:xfrm>
            <a:off x="-1157288" y="3935413"/>
            <a:ext cx="13457238" cy="1009650"/>
          </a:xfrm>
          <a:custGeom>
            <a:avLst/>
            <a:gdLst>
              <a:gd name="T0" fmla="*/ 2147483646 w 10027"/>
              <a:gd name="T1" fmla="*/ 2147483646 h 9750"/>
              <a:gd name="T2" fmla="*/ 2147483646 w 10027"/>
              <a:gd name="T3" fmla="*/ 2147483646 h 9750"/>
              <a:gd name="T4" fmla="*/ 2147483646 w 10027"/>
              <a:gd name="T5" fmla="*/ 2147483646 h 9750"/>
              <a:gd name="T6" fmla="*/ 2147483646 w 10027"/>
              <a:gd name="T7" fmla="*/ 2147483646 h 9750"/>
              <a:gd name="T8" fmla="*/ 2147483646 w 10027"/>
              <a:gd name="T9" fmla="*/ 2147483646 h 9750"/>
              <a:gd name="T10" fmla="*/ 2147483646 w 10027"/>
              <a:gd name="T11" fmla="*/ 2147483646 h 9750"/>
              <a:gd name="T12" fmla="*/ 2147483646 w 10027"/>
              <a:gd name="T13" fmla="*/ 2147483646 h 9750"/>
              <a:gd name="T14" fmla="*/ 2147483646 w 10027"/>
              <a:gd name="T15" fmla="*/ 2147483646 h 9750"/>
              <a:gd name="T16" fmla="*/ 2147483646 w 10027"/>
              <a:gd name="T17" fmla="*/ 2147483646 h 9750"/>
              <a:gd name="T18" fmla="*/ 2147483646 w 10027"/>
              <a:gd name="T19" fmla="*/ 2147483646 h 9750"/>
              <a:gd name="T20" fmla="*/ 2147483646 w 10027"/>
              <a:gd name="T21" fmla="*/ 2147483646 h 9750"/>
              <a:gd name="T22" fmla="*/ 2147483646 w 10027"/>
              <a:gd name="T23" fmla="*/ 2147483646 h 9750"/>
              <a:gd name="T24" fmla="*/ 2147483646 w 10027"/>
              <a:gd name="T25" fmla="*/ 2147483646 h 9750"/>
              <a:gd name="T26" fmla="*/ 2147483646 w 10027"/>
              <a:gd name="T27" fmla="*/ 2147483646 h 9750"/>
              <a:gd name="T28" fmla="*/ 2147483646 w 10027"/>
              <a:gd name="T29" fmla="*/ 2147483646 h 9750"/>
              <a:gd name="T30" fmla="*/ 0 w 10027"/>
              <a:gd name="T31" fmla="*/ 2147483646 h 9750"/>
              <a:gd name="T32" fmla="*/ 2147483646 w 10027"/>
              <a:gd name="T33" fmla="*/ 2147483646 h 9750"/>
              <a:gd name="T34" fmla="*/ 2147483646 w 10027"/>
              <a:gd name="T35" fmla="*/ 2147483646 h 97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27"/>
              <a:gd name="T55" fmla="*/ 0 h 9750"/>
              <a:gd name="T56" fmla="*/ 10027 w 10027"/>
              <a:gd name="T57" fmla="*/ 9750 h 97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27" h="9750">
                <a:moveTo>
                  <a:pt x="2630" y="2364"/>
                </a:moveTo>
                <a:cubicBezTo>
                  <a:pt x="2766" y="3014"/>
                  <a:pt x="2891" y="3665"/>
                  <a:pt x="3013" y="4282"/>
                </a:cubicBezTo>
                <a:cubicBezTo>
                  <a:pt x="3449" y="6541"/>
                  <a:pt x="3796" y="8322"/>
                  <a:pt x="4270" y="8424"/>
                </a:cubicBezTo>
                <a:cubicBezTo>
                  <a:pt x="4770" y="8527"/>
                  <a:pt x="5391" y="6712"/>
                  <a:pt x="6291" y="2500"/>
                </a:cubicBezTo>
                <a:cubicBezTo>
                  <a:pt x="6656" y="823"/>
                  <a:pt x="6819" y="-217"/>
                  <a:pt x="7075" y="310"/>
                </a:cubicBezTo>
                <a:cubicBezTo>
                  <a:pt x="7331" y="836"/>
                  <a:pt x="7585" y="2493"/>
                  <a:pt x="7827" y="5660"/>
                </a:cubicBezTo>
                <a:cubicBezTo>
                  <a:pt x="8013" y="8047"/>
                  <a:pt x="8441" y="10169"/>
                  <a:pt x="8798" y="9679"/>
                </a:cubicBezTo>
                <a:cubicBezTo>
                  <a:pt x="9155" y="9190"/>
                  <a:pt x="9718" y="3947"/>
                  <a:pt x="9971" y="2727"/>
                </a:cubicBezTo>
                <a:cubicBezTo>
                  <a:pt x="9970" y="2647"/>
                  <a:pt x="10126" y="1515"/>
                  <a:pt x="9924" y="2618"/>
                </a:cubicBezTo>
                <a:cubicBezTo>
                  <a:pt x="9722" y="3721"/>
                  <a:pt x="9105" y="8962"/>
                  <a:pt x="8757" y="9344"/>
                </a:cubicBezTo>
                <a:cubicBezTo>
                  <a:pt x="8409" y="9727"/>
                  <a:pt x="8092" y="8072"/>
                  <a:pt x="7835" y="4913"/>
                </a:cubicBezTo>
                <a:cubicBezTo>
                  <a:pt x="7643" y="2483"/>
                  <a:pt x="7353" y="530"/>
                  <a:pt x="7092" y="105"/>
                </a:cubicBezTo>
                <a:cubicBezTo>
                  <a:pt x="6831" y="-321"/>
                  <a:pt x="6649" y="585"/>
                  <a:pt x="6271" y="2364"/>
                </a:cubicBezTo>
                <a:cubicBezTo>
                  <a:pt x="4397" y="11094"/>
                  <a:pt x="3918" y="8630"/>
                  <a:pt x="3041" y="4110"/>
                </a:cubicBezTo>
                <a:cubicBezTo>
                  <a:pt x="2923" y="3495"/>
                  <a:pt x="2799" y="2845"/>
                  <a:pt x="2660" y="2192"/>
                </a:cubicBezTo>
                <a:cubicBezTo>
                  <a:pt x="2267" y="274"/>
                  <a:pt x="1371" y="1884"/>
                  <a:pt x="0" y="7021"/>
                </a:cubicBezTo>
                <a:cubicBezTo>
                  <a:pt x="1" y="7088"/>
                  <a:pt x="2" y="7157"/>
                  <a:pt x="3" y="7225"/>
                </a:cubicBezTo>
                <a:cubicBezTo>
                  <a:pt x="1125" y="3047"/>
                  <a:pt x="2189" y="240"/>
                  <a:pt x="2630" y="2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59"/>
          <p:cNvSpPr/>
          <p:nvPr/>
        </p:nvSpPr>
        <p:spPr bwMode="auto">
          <a:xfrm>
            <a:off x="-465138" y="3702050"/>
            <a:ext cx="11809413" cy="1406525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50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7" y="0"/>
                  <a:pt x="2371" y="60"/>
                  <a:pt x="3139" y="332"/>
                </a:cubicBezTo>
                <a:cubicBezTo>
                  <a:pt x="3141" y="333"/>
                  <a:pt x="3145" y="333"/>
                  <a:pt x="3147" y="332"/>
                </a:cubicBezTo>
                <a:cubicBezTo>
                  <a:pt x="3149" y="331"/>
                  <a:pt x="3149" y="329"/>
                  <a:pt x="3146" y="328"/>
                </a:cubicBezTo>
                <a:cubicBezTo>
                  <a:pt x="2759" y="191"/>
                  <a:pt x="2506" y="110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1"/>
                  <a:pt x="1245" y="125"/>
                  <a:pt x="1131" y="145"/>
                </a:cubicBezTo>
                <a:cubicBezTo>
                  <a:pt x="816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1"/>
                  <a:pt x="196" y="15"/>
                  <a:pt x="66" y="11"/>
                </a:cubicBezTo>
                <a:cubicBezTo>
                  <a:pt x="45" y="10"/>
                  <a:pt x="23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5"/>
          <p:cNvSpPr/>
          <p:nvPr/>
        </p:nvSpPr>
        <p:spPr bwMode="auto">
          <a:xfrm>
            <a:off x="-1620838" y="4448175"/>
            <a:ext cx="13681076" cy="711200"/>
          </a:xfrm>
          <a:custGeom>
            <a:avLst/>
            <a:gdLst>
              <a:gd name="T0" fmla="*/ 2147483646 w 10146"/>
              <a:gd name="T1" fmla="*/ 2147483646 h 9972"/>
              <a:gd name="T2" fmla="*/ 2147483646 w 10146"/>
              <a:gd name="T3" fmla="*/ 2147483646 h 9972"/>
              <a:gd name="T4" fmla="*/ 2147483646 w 10146"/>
              <a:gd name="T5" fmla="*/ 2147483646 h 9972"/>
              <a:gd name="T6" fmla="*/ 2147483646 w 10146"/>
              <a:gd name="T7" fmla="*/ 2147483646 h 9972"/>
              <a:gd name="T8" fmla="*/ 2147483646 w 10146"/>
              <a:gd name="T9" fmla="*/ 2147483646 h 9972"/>
              <a:gd name="T10" fmla="*/ 2147483646 w 10146"/>
              <a:gd name="T11" fmla="*/ 2147483646 h 9972"/>
              <a:gd name="T12" fmla="*/ 2147483646 w 10146"/>
              <a:gd name="T13" fmla="*/ 2147483646 h 9972"/>
              <a:gd name="T14" fmla="*/ 2147483646 w 10146"/>
              <a:gd name="T15" fmla="*/ 2147483646 h 9972"/>
              <a:gd name="T16" fmla="*/ 2147483646 w 10146"/>
              <a:gd name="T17" fmla="*/ 2147483646 h 9972"/>
              <a:gd name="T18" fmla="*/ 2147483646 w 10146"/>
              <a:gd name="T19" fmla="*/ 2147483646 h 9972"/>
              <a:gd name="T20" fmla="*/ 2147483646 w 10146"/>
              <a:gd name="T21" fmla="*/ 2147483646 h 9972"/>
              <a:gd name="T22" fmla="*/ 2147483646 w 10146"/>
              <a:gd name="T23" fmla="*/ 2147483646 h 9972"/>
              <a:gd name="T24" fmla="*/ 2147483646 w 10146"/>
              <a:gd name="T25" fmla="*/ 2147483646 h 9972"/>
              <a:gd name="T26" fmla="*/ 2147483646 w 10146"/>
              <a:gd name="T27" fmla="*/ 2147483646 h 9972"/>
              <a:gd name="T28" fmla="*/ 2147483646 w 10146"/>
              <a:gd name="T29" fmla="*/ 2147483646 h 9972"/>
              <a:gd name="T30" fmla="*/ 2147483646 w 10146"/>
              <a:gd name="T31" fmla="*/ 2147483646 h 9972"/>
              <a:gd name="T32" fmla="*/ 2147483646 w 10146"/>
              <a:gd name="T33" fmla="*/ 2147483646 h 9972"/>
              <a:gd name="T34" fmla="*/ 0 w 10146"/>
              <a:gd name="T35" fmla="*/ 2147483646 h 9972"/>
              <a:gd name="T36" fmla="*/ 2147483646 w 10146"/>
              <a:gd name="T37" fmla="*/ 2147483646 h 9972"/>
              <a:gd name="T38" fmla="*/ 2147483646 w 10146"/>
              <a:gd name="T39" fmla="*/ 2147483646 h 9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146"/>
              <a:gd name="T61" fmla="*/ 0 h 9972"/>
              <a:gd name="T62" fmla="*/ 10146 w 10146"/>
              <a:gd name="T63" fmla="*/ 9972 h 997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146" h="9972">
                <a:moveTo>
                  <a:pt x="2473" y="3779"/>
                </a:moveTo>
                <a:cubicBezTo>
                  <a:pt x="2605" y="4294"/>
                  <a:pt x="2725" y="4810"/>
                  <a:pt x="2840" y="5326"/>
                </a:cubicBezTo>
                <a:cubicBezTo>
                  <a:pt x="3259" y="7145"/>
                  <a:pt x="3592" y="8601"/>
                  <a:pt x="4041" y="8510"/>
                </a:cubicBezTo>
                <a:cubicBezTo>
                  <a:pt x="4515" y="8389"/>
                  <a:pt x="5097" y="6539"/>
                  <a:pt x="5934" y="2475"/>
                </a:cubicBezTo>
                <a:cubicBezTo>
                  <a:pt x="6274" y="808"/>
                  <a:pt x="6514" y="80"/>
                  <a:pt x="6670" y="201"/>
                </a:cubicBezTo>
                <a:cubicBezTo>
                  <a:pt x="6892" y="383"/>
                  <a:pt x="6921" y="2384"/>
                  <a:pt x="6954" y="4477"/>
                </a:cubicBezTo>
                <a:cubicBezTo>
                  <a:pt x="6993" y="6933"/>
                  <a:pt x="7031" y="9480"/>
                  <a:pt x="7368" y="9935"/>
                </a:cubicBezTo>
                <a:cubicBezTo>
                  <a:pt x="7600" y="10239"/>
                  <a:pt x="7964" y="8647"/>
                  <a:pt x="8415" y="7630"/>
                </a:cubicBezTo>
                <a:cubicBezTo>
                  <a:pt x="8866" y="6613"/>
                  <a:pt x="9985" y="4197"/>
                  <a:pt x="10076" y="3833"/>
                </a:cubicBezTo>
                <a:cubicBezTo>
                  <a:pt x="10073" y="3651"/>
                  <a:pt x="10280" y="3160"/>
                  <a:pt x="10000" y="3768"/>
                </a:cubicBezTo>
                <a:cubicBezTo>
                  <a:pt x="9720" y="4376"/>
                  <a:pt x="8834" y="6486"/>
                  <a:pt x="8399" y="7479"/>
                </a:cubicBezTo>
                <a:cubicBezTo>
                  <a:pt x="7963" y="8472"/>
                  <a:pt x="7609" y="10026"/>
                  <a:pt x="7387" y="9723"/>
                </a:cubicBezTo>
                <a:cubicBezTo>
                  <a:pt x="7066" y="9298"/>
                  <a:pt x="7028" y="6811"/>
                  <a:pt x="6990" y="4385"/>
                </a:cubicBezTo>
                <a:cubicBezTo>
                  <a:pt x="6957" y="2233"/>
                  <a:pt x="6927" y="201"/>
                  <a:pt x="6687" y="20"/>
                </a:cubicBezTo>
                <a:cubicBezTo>
                  <a:pt x="6520" y="-132"/>
                  <a:pt x="6265" y="626"/>
                  <a:pt x="5915" y="2324"/>
                </a:cubicBezTo>
                <a:cubicBezTo>
                  <a:pt x="4169" y="10814"/>
                  <a:pt x="3707" y="8813"/>
                  <a:pt x="2867" y="5144"/>
                </a:cubicBezTo>
                <a:cubicBezTo>
                  <a:pt x="2753" y="4659"/>
                  <a:pt x="2632" y="4143"/>
                  <a:pt x="2501" y="3597"/>
                </a:cubicBezTo>
                <a:cubicBezTo>
                  <a:pt x="2123" y="2081"/>
                  <a:pt x="1280" y="3871"/>
                  <a:pt x="0" y="8935"/>
                </a:cubicBezTo>
                <a:cubicBezTo>
                  <a:pt x="1" y="8996"/>
                  <a:pt x="2" y="9056"/>
                  <a:pt x="3" y="9117"/>
                </a:cubicBezTo>
                <a:cubicBezTo>
                  <a:pt x="1051" y="4992"/>
                  <a:pt x="2050" y="2050"/>
                  <a:pt x="2473" y="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6"/>
          <p:cNvSpPr/>
          <p:nvPr/>
        </p:nvSpPr>
        <p:spPr bwMode="auto">
          <a:xfrm>
            <a:off x="-1420813" y="4171950"/>
            <a:ext cx="11609388" cy="1058863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49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6" y="0"/>
                  <a:pt x="2371" y="60"/>
                  <a:pt x="3139" y="332"/>
                </a:cubicBezTo>
                <a:cubicBezTo>
                  <a:pt x="3141" y="333"/>
                  <a:pt x="3145" y="332"/>
                  <a:pt x="3147" y="331"/>
                </a:cubicBezTo>
                <a:cubicBezTo>
                  <a:pt x="3149" y="330"/>
                  <a:pt x="3148" y="329"/>
                  <a:pt x="3146" y="328"/>
                </a:cubicBezTo>
                <a:cubicBezTo>
                  <a:pt x="2758" y="191"/>
                  <a:pt x="2506" y="109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0"/>
                  <a:pt x="1245" y="125"/>
                  <a:pt x="1131" y="145"/>
                </a:cubicBezTo>
                <a:cubicBezTo>
                  <a:pt x="815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0"/>
                  <a:pt x="196" y="15"/>
                  <a:pt x="66" y="11"/>
                </a:cubicBezTo>
                <a:cubicBezTo>
                  <a:pt x="45" y="10"/>
                  <a:pt x="23" y="10"/>
                  <a:pt x="0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7"/>
          <p:cNvSpPr/>
          <p:nvPr/>
        </p:nvSpPr>
        <p:spPr bwMode="auto">
          <a:xfrm>
            <a:off x="-1506538" y="4168775"/>
            <a:ext cx="13241338" cy="1514475"/>
          </a:xfrm>
          <a:custGeom>
            <a:avLst/>
            <a:gdLst>
              <a:gd name="T0" fmla="*/ 2147483646 w 12227"/>
              <a:gd name="T1" fmla="*/ 2147483646 h 14622"/>
              <a:gd name="T2" fmla="*/ 2147483646 w 12227"/>
              <a:gd name="T3" fmla="*/ 2147483646 h 14622"/>
              <a:gd name="T4" fmla="*/ 2147483646 w 12227"/>
              <a:gd name="T5" fmla="*/ 2147483646 h 14622"/>
              <a:gd name="T6" fmla="*/ 2147483646 w 12227"/>
              <a:gd name="T7" fmla="*/ 2147483646 h 14622"/>
              <a:gd name="T8" fmla="*/ 2147483646 w 12227"/>
              <a:gd name="T9" fmla="*/ 2147483646 h 14622"/>
              <a:gd name="T10" fmla="*/ 2147483646 w 12227"/>
              <a:gd name="T11" fmla="*/ 2147483646 h 14622"/>
              <a:gd name="T12" fmla="*/ 2147483646 w 12227"/>
              <a:gd name="T13" fmla="*/ 2147483646 h 14622"/>
              <a:gd name="T14" fmla="*/ 2147483646 w 12227"/>
              <a:gd name="T15" fmla="*/ 2147483646 h 14622"/>
              <a:gd name="T16" fmla="*/ 2147483646 w 12227"/>
              <a:gd name="T17" fmla="*/ 2147483646 h 14622"/>
              <a:gd name="T18" fmla="*/ 2147483646 w 12227"/>
              <a:gd name="T19" fmla="*/ 2147483646 h 14622"/>
              <a:gd name="T20" fmla="*/ 2147483646 w 12227"/>
              <a:gd name="T21" fmla="*/ 2147483646 h 14622"/>
              <a:gd name="T22" fmla="*/ 2147483646 w 12227"/>
              <a:gd name="T23" fmla="*/ 2147483646 h 14622"/>
              <a:gd name="T24" fmla="*/ 2147483646 w 12227"/>
              <a:gd name="T25" fmla="*/ 2147483646 h 14622"/>
              <a:gd name="T26" fmla="*/ 2147483646 w 12227"/>
              <a:gd name="T27" fmla="*/ 2147483646 h 14622"/>
              <a:gd name="T28" fmla="*/ 2147483646 w 12227"/>
              <a:gd name="T29" fmla="*/ 2147483646 h 14622"/>
              <a:gd name="T30" fmla="*/ 2147483646 w 12227"/>
              <a:gd name="T31" fmla="*/ 2147483646 h 14622"/>
              <a:gd name="T32" fmla="*/ 2147483646 w 12227"/>
              <a:gd name="T33" fmla="*/ 2147483646 h 14622"/>
              <a:gd name="T34" fmla="*/ 0 w 12227"/>
              <a:gd name="T35" fmla="*/ 2147483646 h 14622"/>
              <a:gd name="T36" fmla="*/ 0 w 12227"/>
              <a:gd name="T37" fmla="*/ 2147483646 h 14622"/>
              <a:gd name="T38" fmla="*/ 2147483646 w 12227"/>
              <a:gd name="T39" fmla="*/ 2147483646 h 146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227"/>
              <a:gd name="T61" fmla="*/ 0 h 14622"/>
              <a:gd name="T62" fmla="*/ 12227 w 12227"/>
              <a:gd name="T63" fmla="*/ 14622 h 146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227" h="14622">
                <a:moveTo>
                  <a:pt x="2843" y="2406"/>
                </a:moveTo>
                <a:cubicBezTo>
                  <a:pt x="3443" y="4073"/>
                  <a:pt x="3869" y="4747"/>
                  <a:pt x="4263" y="4711"/>
                </a:cubicBezTo>
                <a:cubicBezTo>
                  <a:pt x="4644" y="4676"/>
                  <a:pt x="4994" y="3966"/>
                  <a:pt x="5476" y="3009"/>
                </a:cubicBezTo>
                <a:cubicBezTo>
                  <a:pt x="5664" y="2619"/>
                  <a:pt x="5877" y="2193"/>
                  <a:pt x="6118" y="1732"/>
                </a:cubicBezTo>
                <a:cubicBezTo>
                  <a:pt x="6852" y="385"/>
                  <a:pt x="7351" y="-76"/>
                  <a:pt x="7783" y="278"/>
                </a:cubicBezTo>
                <a:cubicBezTo>
                  <a:pt x="8215" y="598"/>
                  <a:pt x="8590" y="1732"/>
                  <a:pt x="9091" y="3541"/>
                </a:cubicBezTo>
                <a:cubicBezTo>
                  <a:pt x="9199" y="3931"/>
                  <a:pt x="8902" y="2935"/>
                  <a:pt x="9425" y="4782"/>
                </a:cubicBezTo>
                <a:cubicBezTo>
                  <a:pt x="9948" y="6629"/>
                  <a:pt x="12027" y="13948"/>
                  <a:pt x="12227" y="14622"/>
                </a:cubicBezTo>
                <a:cubicBezTo>
                  <a:pt x="12227" y="14409"/>
                  <a:pt x="12094" y="14033"/>
                  <a:pt x="11631" y="12370"/>
                </a:cubicBezTo>
                <a:cubicBezTo>
                  <a:pt x="11168" y="10707"/>
                  <a:pt x="9625" y="5349"/>
                  <a:pt x="9447" y="4640"/>
                </a:cubicBezTo>
                <a:cubicBezTo>
                  <a:pt x="9333" y="4215"/>
                  <a:pt x="9222" y="3789"/>
                  <a:pt x="9114" y="3399"/>
                </a:cubicBezTo>
                <a:cubicBezTo>
                  <a:pt x="8605" y="1591"/>
                  <a:pt x="8227" y="456"/>
                  <a:pt x="7789" y="101"/>
                </a:cubicBezTo>
                <a:cubicBezTo>
                  <a:pt x="7351" y="-218"/>
                  <a:pt x="6849" y="208"/>
                  <a:pt x="6109" y="1591"/>
                </a:cubicBezTo>
                <a:cubicBezTo>
                  <a:pt x="5864" y="2016"/>
                  <a:pt x="5654" y="2477"/>
                  <a:pt x="5467" y="2832"/>
                </a:cubicBezTo>
                <a:cubicBezTo>
                  <a:pt x="4987" y="3825"/>
                  <a:pt x="4641" y="4534"/>
                  <a:pt x="4263" y="4569"/>
                </a:cubicBezTo>
                <a:cubicBezTo>
                  <a:pt x="3879" y="4605"/>
                  <a:pt x="3459" y="3931"/>
                  <a:pt x="2862" y="2264"/>
                </a:cubicBezTo>
                <a:cubicBezTo>
                  <a:pt x="2446" y="1130"/>
                  <a:pt x="1842" y="1981"/>
                  <a:pt x="1074" y="4853"/>
                </a:cubicBezTo>
                <a:cubicBezTo>
                  <a:pt x="743" y="6059"/>
                  <a:pt x="384" y="7654"/>
                  <a:pt x="0" y="9569"/>
                </a:cubicBezTo>
                <a:lnTo>
                  <a:pt x="0" y="9782"/>
                </a:lnTo>
                <a:cubicBezTo>
                  <a:pt x="1020" y="4676"/>
                  <a:pt x="2144" y="491"/>
                  <a:pt x="2843" y="2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30200" y="493713"/>
            <a:ext cx="1927225" cy="3832225"/>
            <a:chOff x="444268" y="544585"/>
            <a:chExt cx="1927995" cy="3832453"/>
          </a:xfrm>
        </p:grpSpPr>
        <p:pic>
          <p:nvPicPr>
            <p:cNvPr id="416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04" y="939800"/>
              <a:ext cx="1786959" cy="343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69" name="组合 10"/>
            <p:cNvGrpSpPr/>
            <p:nvPr/>
          </p:nvGrpSpPr>
          <p:grpSpPr bwMode="auto">
            <a:xfrm>
              <a:off x="444268" y="544585"/>
              <a:ext cx="691215" cy="545075"/>
              <a:chOff x="558568" y="481085"/>
              <a:chExt cx="691215" cy="545075"/>
            </a:xfrm>
          </p:grpSpPr>
          <p:sp>
            <p:nvSpPr>
              <p:cNvPr id="4170" name="TextBox 8"/>
              <p:cNvSpPr txBox="1">
                <a:spLocks noChangeArrowheads="1"/>
              </p:cNvSpPr>
              <p:nvPr/>
            </p:nvSpPr>
            <p:spPr bwMode="auto">
              <a:xfrm rot="-2032615">
                <a:off x="558568" y="481085"/>
                <a:ext cx="6912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84136" y="741450"/>
                <a:ext cx="284276" cy="284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2379663" y="1171575"/>
            <a:ext cx="1546225" cy="3402013"/>
            <a:chOff x="2785756" y="879047"/>
            <a:chExt cx="1546878" cy="3402705"/>
          </a:xfrm>
        </p:grpSpPr>
        <p:pic>
          <p:nvPicPr>
            <p:cNvPr id="4164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4137">
              <a:off x="2785756" y="1306312"/>
              <a:ext cx="1546878" cy="297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65" name="组合 26"/>
            <p:cNvGrpSpPr/>
            <p:nvPr/>
          </p:nvGrpSpPr>
          <p:grpSpPr bwMode="auto">
            <a:xfrm rot="1730884">
              <a:off x="3151818" y="879047"/>
              <a:ext cx="627095" cy="453259"/>
              <a:chOff x="551318" y="492089"/>
              <a:chExt cx="693949" cy="501580"/>
            </a:xfrm>
          </p:grpSpPr>
          <p:sp>
            <p:nvSpPr>
              <p:cNvPr id="4166" name="TextBox 27"/>
              <p:cNvSpPr txBox="1">
                <a:spLocks noChangeArrowheads="1"/>
              </p:cNvSpPr>
              <p:nvPr/>
            </p:nvSpPr>
            <p:spPr bwMode="auto">
              <a:xfrm rot="-2032615">
                <a:off x="551318" y="492089"/>
                <a:ext cx="693949" cy="34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74437" y="738649"/>
                <a:ext cx="253078" cy="2495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 rot="-700848">
            <a:off x="5316538" y="2193925"/>
            <a:ext cx="965200" cy="2244725"/>
            <a:chOff x="4355654" y="1952541"/>
            <a:chExt cx="1116735" cy="2598681"/>
          </a:xfrm>
        </p:grpSpPr>
        <p:pic>
          <p:nvPicPr>
            <p:cNvPr id="416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2046">
              <a:off x="4355654" y="2403168"/>
              <a:ext cx="1116735" cy="214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61" name="组合 29"/>
            <p:cNvGrpSpPr/>
            <p:nvPr/>
          </p:nvGrpSpPr>
          <p:grpSpPr bwMode="auto">
            <a:xfrm rot="3209771">
              <a:off x="4843158" y="2036789"/>
              <a:ext cx="562975" cy="394479"/>
              <a:chOff x="528233" y="575004"/>
              <a:chExt cx="715224" cy="501161"/>
            </a:xfrm>
          </p:grpSpPr>
          <p:sp>
            <p:nvSpPr>
              <p:cNvPr id="4162" name="TextBox 30"/>
              <p:cNvSpPr txBox="1">
                <a:spLocks noChangeArrowheads="1"/>
              </p:cNvSpPr>
              <p:nvPr/>
            </p:nvSpPr>
            <p:spPr bwMode="auto">
              <a:xfrm rot="-2032615">
                <a:off x="528233" y="575004"/>
                <a:ext cx="715224" cy="351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70170" y="835521"/>
                <a:ext cx="238154" cy="240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7658100" y="2532063"/>
            <a:ext cx="569913" cy="1516062"/>
            <a:chOff x="6705023" y="3341263"/>
            <a:chExt cx="570541" cy="1517081"/>
          </a:xfrm>
        </p:grpSpPr>
        <p:pic>
          <p:nvPicPr>
            <p:cNvPr id="4156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7910">
              <a:off x="6705023" y="3760901"/>
              <a:ext cx="570541" cy="10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57" name="组合 41"/>
            <p:cNvGrpSpPr/>
            <p:nvPr/>
          </p:nvGrpSpPr>
          <p:grpSpPr bwMode="auto">
            <a:xfrm rot="3209771">
              <a:off x="6707177" y="3425000"/>
              <a:ext cx="466794" cy="299320"/>
              <a:chOff x="576447" y="645895"/>
              <a:chExt cx="593034" cy="380266"/>
            </a:xfrm>
          </p:grpSpPr>
          <p:sp>
            <p:nvSpPr>
              <p:cNvPr id="4158" name="TextBox 42"/>
              <p:cNvSpPr txBox="1">
                <a:spLocks noChangeArrowheads="1"/>
              </p:cNvSpPr>
              <p:nvPr/>
            </p:nvSpPr>
            <p:spPr bwMode="auto">
              <a:xfrm rot="-2032615">
                <a:off x="576447" y="645895"/>
                <a:ext cx="593034" cy="29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74911" y="855884"/>
                <a:ext cx="175581" cy="1695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371975"/>
            <a:ext cx="9445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975" y="4587875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843463"/>
            <a:ext cx="9556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379913"/>
            <a:ext cx="82073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279900"/>
            <a:ext cx="1147763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1671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803775"/>
            <a:ext cx="13160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4525963"/>
            <a:ext cx="13493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413250"/>
            <a:ext cx="183356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4398963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4899025"/>
            <a:ext cx="8207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5354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组合 41"/>
          <p:cNvGrpSpPr/>
          <p:nvPr/>
        </p:nvGrpSpPr>
        <p:grpSpPr bwMode="auto">
          <a:xfrm>
            <a:off x="4383088" y="246063"/>
            <a:ext cx="4464050" cy="1646237"/>
            <a:chOff x="4383314" y="245854"/>
            <a:chExt cx="4463700" cy="1646395"/>
          </a:xfrm>
        </p:grpSpPr>
        <p:sp>
          <p:nvSpPr>
            <p:cNvPr id="43" name="矩形 42"/>
            <p:cNvSpPr/>
            <p:nvPr/>
          </p:nvSpPr>
          <p:spPr>
            <a:xfrm>
              <a:off x="4383314" y="391918"/>
              <a:ext cx="1131798" cy="1073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22" name="TextBox 12"/>
            <p:cNvSpPr txBox="1">
              <a:spLocks noChangeArrowheads="1"/>
            </p:cNvSpPr>
            <p:nvPr/>
          </p:nvSpPr>
          <p:spPr bwMode="auto">
            <a:xfrm>
              <a:off x="7516571" y="480176"/>
              <a:ext cx="1269799" cy="7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44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23" name="TextBox 9"/>
            <p:cNvSpPr txBox="1">
              <a:spLocks noChangeArrowheads="1"/>
            </p:cNvSpPr>
            <p:nvPr/>
          </p:nvSpPr>
          <p:spPr bwMode="auto">
            <a:xfrm>
              <a:off x="4483458" y="245854"/>
              <a:ext cx="102624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9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24" name="TextBox 9"/>
            <p:cNvSpPr txBox="1">
              <a:spLocks noChangeArrowheads="1"/>
            </p:cNvSpPr>
            <p:nvPr/>
          </p:nvSpPr>
          <p:spPr bwMode="auto">
            <a:xfrm>
              <a:off x="5422715" y="845474"/>
              <a:ext cx="215475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23"/>
            <p:cNvSpPr>
              <a:spLocks noChangeArrowheads="1"/>
            </p:cNvSpPr>
            <p:nvPr/>
          </p:nvSpPr>
          <p:spPr bwMode="auto">
            <a:xfrm>
              <a:off x="5456380" y="1430243"/>
              <a:ext cx="3390634" cy="462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组合 15390"/>
            <p:cNvGrpSpPr/>
            <p:nvPr/>
          </p:nvGrpSpPr>
          <p:grpSpPr bwMode="auto">
            <a:xfrm>
              <a:off x="7613336" y="1117600"/>
              <a:ext cx="1066220" cy="296154"/>
              <a:chOff x="179388" y="2060575"/>
              <a:chExt cx="8786812" cy="2439988"/>
            </a:xfrm>
            <a:solidFill>
              <a:schemeClr val="bg1"/>
            </a:solidFill>
          </p:grpSpPr>
          <p:sp>
            <p:nvSpPr>
              <p:cNvPr id="78" name="Freeform 4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4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4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4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4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4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4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4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4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4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5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5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5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5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5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5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5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5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5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5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65"/>
              <p:cNvSpPr/>
              <p:nvPr/>
            </p:nvSpPr>
            <p:spPr bwMode="auto">
              <a:xfrm>
                <a:off x="179388" y="2060575"/>
                <a:ext cx="1331912" cy="2439988"/>
              </a:xfrm>
              <a:custGeom>
                <a:avLst/>
                <a:gdLst>
                  <a:gd name="T0" fmla="*/ 0 w 839"/>
                  <a:gd name="T1" fmla="*/ 0 h 1537"/>
                  <a:gd name="T2" fmla="*/ 0 w 839"/>
                  <a:gd name="T3" fmla="*/ 2147483647 h 1537"/>
                  <a:gd name="T4" fmla="*/ 2147483647 w 839"/>
                  <a:gd name="T5" fmla="*/ 0 h 1537"/>
                  <a:gd name="T6" fmla="*/ 0 w 839"/>
                  <a:gd name="T7" fmla="*/ 0 h 1537"/>
                  <a:gd name="T8" fmla="*/ 0 w 839"/>
                  <a:gd name="T9" fmla="*/ 0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1537">
                    <a:moveTo>
                      <a:pt x="0" y="0"/>
                    </a:moveTo>
                    <a:lnTo>
                      <a:pt x="0" y="1537"/>
                    </a:lnTo>
                    <a:lnTo>
                      <a:pt x="83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66"/>
              <p:cNvSpPr/>
              <p:nvPr/>
            </p:nvSpPr>
            <p:spPr bwMode="auto">
              <a:xfrm>
                <a:off x="773113" y="2235200"/>
                <a:ext cx="1903412" cy="2265363"/>
              </a:xfrm>
              <a:custGeom>
                <a:avLst/>
                <a:gdLst>
                  <a:gd name="T0" fmla="*/ 2147483647 w 1199"/>
                  <a:gd name="T1" fmla="*/ 0 h 1427"/>
                  <a:gd name="T2" fmla="*/ 2147483647 w 1199"/>
                  <a:gd name="T3" fmla="*/ 2147483647 h 1427"/>
                  <a:gd name="T4" fmla="*/ 2147483647 w 1199"/>
                  <a:gd name="T5" fmla="*/ 2147483647 h 1427"/>
                  <a:gd name="T6" fmla="*/ 2147483647 w 1199"/>
                  <a:gd name="T7" fmla="*/ 2147483647 h 1427"/>
                  <a:gd name="T8" fmla="*/ 0 w 1199"/>
                  <a:gd name="T9" fmla="*/ 2147483647 h 1427"/>
                  <a:gd name="T10" fmla="*/ 2147483647 w 1199"/>
                  <a:gd name="T11" fmla="*/ 2147483647 h 1427"/>
                  <a:gd name="T12" fmla="*/ 2147483647 w 1199"/>
                  <a:gd name="T13" fmla="*/ 2147483647 h 1427"/>
                  <a:gd name="T14" fmla="*/ 2147483647 w 1199"/>
                  <a:gd name="T15" fmla="*/ 2147483647 h 1427"/>
                  <a:gd name="T16" fmla="*/ 2147483647 w 1199"/>
                  <a:gd name="T17" fmla="*/ 2147483647 h 1427"/>
                  <a:gd name="T18" fmla="*/ 2147483647 w 1199"/>
                  <a:gd name="T19" fmla="*/ 0 h 1427"/>
                  <a:gd name="T20" fmla="*/ 2147483647 w 1199"/>
                  <a:gd name="T21" fmla="*/ 0 h 14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99" h="1427">
                    <a:moveTo>
                      <a:pt x="698" y="0"/>
                    </a:moveTo>
                    <a:lnTo>
                      <a:pt x="466" y="416"/>
                    </a:lnTo>
                    <a:lnTo>
                      <a:pt x="655" y="677"/>
                    </a:lnTo>
                    <a:lnTo>
                      <a:pt x="270" y="789"/>
                    </a:lnTo>
                    <a:lnTo>
                      <a:pt x="0" y="1270"/>
                    </a:lnTo>
                    <a:lnTo>
                      <a:pt x="531" y="1082"/>
                    </a:lnTo>
                    <a:lnTo>
                      <a:pt x="774" y="1427"/>
                    </a:lnTo>
                    <a:lnTo>
                      <a:pt x="730" y="1018"/>
                    </a:lnTo>
                    <a:lnTo>
                      <a:pt x="1199" y="858"/>
                    </a:lnTo>
                    <a:lnTo>
                      <a:pt x="6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127" name="组合 22"/>
            <p:cNvGrpSpPr/>
            <p:nvPr/>
          </p:nvGrpSpPr>
          <p:grpSpPr bwMode="auto">
            <a:xfrm>
              <a:off x="5381077" y="411483"/>
              <a:ext cx="130723" cy="1009650"/>
              <a:chOff x="5400127" y="411483"/>
              <a:chExt cx="257626" cy="100965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401499" y="41097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5401499" y="43637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401499" y="49987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401499" y="550683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5401499" y="595138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5401499" y="62054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401499" y="658644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401499" y="715799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5401499" y="69674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401499" y="74120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5401499" y="81105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401499" y="842811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401499" y="86821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401499" y="893616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5401499" y="95712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401499" y="100792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5401499" y="105238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5401499" y="107778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401499" y="1153991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401499" y="1198446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5401499" y="124290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5401499" y="126830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5401499" y="1293705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401499" y="131275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401499" y="1350860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401499" y="138896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401499" y="142071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 flipV="1">
              <a:off x="4386489" y="1438180"/>
              <a:ext cx="4360520" cy="31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accel="50000" decel="50000" autoRev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05556E-6 1.48148E-6 L 0.04914 0.00185 " pathEditMode="relative" rAng="0" ptsTypes="AA">
                                      <p:cBhvr>
                                        <p:cTn id="76" dur="2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93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8" presetClass="emph" presetSubtype="0" repeatCount="indefinite" autoRev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300000">
                                      <p:cBhvr>
                                        <p:cTn id="78" dur="1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path" presetSubtype="0" repeatCount="indefinite" accel="50000" decel="50000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66667E-6 4.44444E-6 L 0.03229 0.00463 " pathEditMode="relative" rAng="0" ptsTypes="AA">
                                      <p:cBhvr>
                                        <p:cTn id="85" dur="25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21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autoRev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300000">
                                      <p:cBhvr>
                                        <p:cTn id="87" dur="1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2" presetClass="emph" presetSubtype="0" repeatCount="indefinite" fill="hold" nodeType="withEffect">
                                  <p:stCondLst>
                                    <p:cond delay="4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2" presetClass="emph" presetSubtype="0" repeatCount="indefinite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Rot by="120000"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1200000">
                                      <p:cBhvr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6" presetID="42" presetClass="path" presetSubtype="0" repeatCount="2000" accel="50000" decel="50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88889E-6 4.19753E-6 L -3.88889E-6 0.03672 " pathEditMode="relative" rAng="0" ptsTypes="AA">
                                      <p:cBhvr>
                                        <p:cTn id="117" dur="4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repeatCount="indefinite" accel="50000" decel="50000" autoRev="1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3.88889E-6 -9.87654E-7 L -3.88889E-6 0.01574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-1200000">
                                      <p:cBhvr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42" presetClass="path" presetSubtype="0" repeatCount="2000" accel="50000" decel="50000" autoRev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88889E-6 4.19753E-6 L -3.88889E-6 0.03672 " pathEditMode="relative" rAng="0" ptsTypes="AA">
                                      <p:cBhvr>
                                        <p:cTn id="127" dur="42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repeatCount="indefinite" accel="50000" decel="50000" autoRev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88889E-6 -9.87654E-7 L -3.88889E-6 0.01574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2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 bwMode="auto">
          <a:xfrm>
            <a:off x="330200" y="493713"/>
            <a:ext cx="7897813" cy="4079875"/>
            <a:chOff x="329968" y="493785"/>
            <a:chExt cx="7898096" cy="4080067"/>
          </a:xfrm>
        </p:grpSpPr>
        <p:grpSp>
          <p:nvGrpSpPr>
            <p:cNvPr id="7297" name="组合 17"/>
            <p:cNvGrpSpPr/>
            <p:nvPr/>
          </p:nvGrpSpPr>
          <p:grpSpPr bwMode="auto">
            <a:xfrm>
              <a:off x="329968" y="493785"/>
              <a:ext cx="1927995" cy="3832453"/>
              <a:chOff x="444268" y="544585"/>
              <a:chExt cx="1927995" cy="3832453"/>
            </a:xfrm>
          </p:grpSpPr>
          <p:pic>
            <p:nvPicPr>
              <p:cNvPr id="7313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304" y="939800"/>
                <a:ext cx="1786959" cy="3437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14" name="组合 10"/>
              <p:cNvGrpSpPr/>
              <p:nvPr/>
            </p:nvGrpSpPr>
            <p:grpSpPr bwMode="auto">
              <a:xfrm>
                <a:off x="444268" y="544585"/>
                <a:ext cx="691215" cy="545075"/>
                <a:chOff x="558568" y="481085"/>
                <a:chExt cx="691215" cy="545075"/>
              </a:xfrm>
            </p:grpSpPr>
            <p:sp>
              <p:nvSpPr>
                <p:cNvPr id="7315" name="TextBox 8"/>
                <p:cNvSpPr txBox="1">
                  <a:spLocks noChangeArrowheads="1"/>
                </p:cNvSpPr>
                <p:nvPr/>
              </p:nvSpPr>
              <p:spPr bwMode="auto">
                <a:xfrm rot="-2032615">
                  <a:off x="558568" y="481085"/>
                  <a:ext cx="69121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2012</a:t>
                  </a:r>
                  <a:endParaRPr lang="zh-CN" altLang="en-US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884018" y="741447"/>
                  <a:ext cx="284172" cy="2841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298" name="组合 23"/>
            <p:cNvGrpSpPr/>
            <p:nvPr/>
          </p:nvGrpSpPr>
          <p:grpSpPr bwMode="auto">
            <a:xfrm>
              <a:off x="2379356" y="1171147"/>
              <a:ext cx="1546878" cy="3402705"/>
              <a:chOff x="2785756" y="879047"/>
              <a:chExt cx="1546878" cy="3402705"/>
            </a:xfrm>
          </p:grpSpPr>
          <p:pic>
            <p:nvPicPr>
              <p:cNvPr id="7309" name="图片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94137">
                <a:off x="2785756" y="1306312"/>
                <a:ext cx="1546878" cy="2975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10" name="组合 26"/>
              <p:cNvGrpSpPr/>
              <p:nvPr/>
            </p:nvGrpSpPr>
            <p:grpSpPr bwMode="auto">
              <a:xfrm rot="1730884">
                <a:off x="3151818" y="879047"/>
                <a:ext cx="627095" cy="453259"/>
                <a:chOff x="551318" y="492089"/>
                <a:chExt cx="693949" cy="501580"/>
              </a:xfrm>
            </p:grpSpPr>
            <p:sp>
              <p:nvSpPr>
                <p:cNvPr id="7311" name="TextBox 27"/>
                <p:cNvSpPr txBox="1">
                  <a:spLocks noChangeArrowheads="1"/>
                </p:cNvSpPr>
                <p:nvPr/>
              </p:nvSpPr>
              <p:spPr bwMode="auto">
                <a:xfrm rot="-2032615">
                  <a:off x="551318" y="492089"/>
                  <a:ext cx="693949" cy="340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4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2012</a:t>
                  </a:r>
                  <a:endParaRPr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873908" y="741579"/>
                  <a:ext cx="252980" cy="249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299" name="组合 24"/>
            <p:cNvGrpSpPr/>
            <p:nvPr/>
          </p:nvGrpSpPr>
          <p:grpSpPr bwMode="auto">
            <a:xfrm rot="-700848">
              <a:off x="5317042" y="2194049"/>
              <a:ext cx="964400" cy="2244192"/>
              <a:chOff x="4355654" y="1952541"/>
              <a:chExt cx="1116735" cy="2598681"/>
            </a:xfrm>
          </p:grpSpPr>
          <p:pic>
            <p:nvPicPr>
              <p:cNvPr id="7305" name="图片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22046">
                <a:off x="4355654" y="2403168"/>
                <a:ext cx="1116735" cy="2148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06" name="组合 29"/>
              <p:cNvGrpSpPr/>
              <p:nvPr/>
            </p:nvGrpSpPr>
            <p:grpSpPr bwMode="auto">
              <a:xfrm rot="3209771">
                <a:off x="4843158" y="2036789"/>
                <a:ext cx="562975" cy="394479"/>
                <a:chOff x="528233" y="575004"/>
                <a:chExt cx="715224" cy="501161"/>
              </a:xfrm>
            </p:grpSpPr>
            <p:sp>
              <p:nvSpPr>
                <p:cNvPr id="7307" name="TextBox 30"/>
                <p:cNvSpPr txBox="1">
                  <a:spLocks noChangeArrowheads="1"/>
                </p:cNvSpPr>
                <p:nvPr/>
              </p:nvSpPr>
              <p:spPr bwMode="auto">
                <a:xfrm rot="-2032615">
                  <a:off x="528233" y="575004"/>
                  <a:ext cx="715224" cy="3519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2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2012</a:t>
                  </a:r>
                  <a:endParaRPr lang="zh-CN" altLang="en-US"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871455" y="836603"/>
                  <a:ext cx="240557" cy="2405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7300" name="组合 25"/>
            <p:cNvGrpSpPr/>
            <p:nvPr/>
          </p:nvGrpSpPr>
          <p:grpSpPr bwMode="auto">
            <a:xfrm>
              <a:off x="7657523" y="2531638"/>
              <a:ext cx="570541" cy="1517081"/>
              <a:chOff x="6705023" y="3341263"/>
              <a:chExt cx="570541" cy="1517081"/>
            </a:xfrm>
          </p:grpSpPr>
          <p:pic>
            <p:nvPicPr>
              <p:cNvPr id="7301" name="图片 2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07910">
                <a:off x="6705023" y="3760901"/>
                <a:ext cx="570541" cy="1097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302" name="组合 41"/>
              <p:cNvGrpSpPr/>
              <p:nvPr/>
            </p:nvGrpSpPr>
            <p:grpSpPr bwMode="auto">
              <a:xfrm rot="3209771">
                <a:off x="6707177" y="3425000"/>
                <a:ext cx="466794" cy="299320"/>
                <a:chOff x="576447" y="645895"/>
                <a:chExt cx="593034" cy="380266"/>
              </a:xfrm>
            </p:grpSpPr>
            <p:sp>
              <p:nvSpPr>
                <p:cNvPr id="7303" name="TextBox 42"/>
                <p:cNvSpPr txBox="1">
                  <a:spLocks noChangeArrowheads="1"/>
                </p:cNvSpPr>
                <p:nvPr/>
              </p:nvSpPr>
              <p:spPr bwMode="auto">
                <a:xfrm rot="-2032615">
                  <a:off x="576447" y="645895"/>
                  <a:ext cx="593034" cy="2932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9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2012</a:t>
                  </a:r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78456" y="855418"/>
                  <a:ext cx="175473" cy="1694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6" name="组合 25"/>
          <p:cNvGrpSpPr/>
          <p:nvPr/>
        </p:nvGrpSpPr>
        <p:grpSpPr bwMode="auto">
          <a:xfrm>
            <a:off x="-1620838" y="3702050"/>
            <a:ext cx="13920788" cy="2544763"/>
            <a:chOff x="-1620838" y="3701496"/>
            <a:chExt cx="13919995" cy="2545606"/>
          </a:xfrm>
        </p:grpSpPr>
        <p:sp>
          <p:nvSpPr>
            <p:cNvPr id="7280" name="Freeform 57"/>
            <p:cNvSpPr/>
            <p:nvPr/>
          </p:nvSpPr>
          <p:spPr bwMode="auto">
            <a:xfrm>
              <a:off x="-1158081" y="3935714"/>
              <a:ext cx="13457238" cy="1009650"/>
            </a:xfrm>
            <a:custGeom>
              <a:avLst/>
              <a:gdLst>
                <a:gd name="T0" fmla="*/ 2147483646 w 10027"/>
                <a:gd name="T1" fmla="*/ 2147483646 h 9750"/>
                <a:gd name="T2" fmla="*/ 2147483646 w 10027"/>
                <a:gd name="T3" fmla="*/ 2147483646 h 9750"/>
                <a:gd name="T4" fmla="*/ 2147483646 w 10027"/>
                <a:gd name="T5" fmla="*/ 2147483646 h 9750"/>
                <a:gd name="T6" fmla="*/ 2147483646 w 10027"/>
                <a:gd name="T7" fmla="*/ 2147483646 h 9750"/>
                <a:gd name="T8" fmla="*/ 2147483646 w 10027"/>
                <a:gd name="T9" fmla="*/ 2147483646 h 9750"/>
                <a:gd name="T10" fmla="*/ 2147483646 w 10027"/>
                <a:gd name="T11" fmla="*/ 2147483646 h 9750"/>
                <a:gd name="T12" fmla="*/ 2147483646 w 10027"/>
                <a:gd name="T13" fmla="*/ 2147483646 h 9750"/>
                <a:gd name="T14" fmla="*/ 2147483646 w 10027"/>
                <a:gd name="T15" fmla="*/ 2147483646 h 9750"/>
                <a:gd name="T16" fmla="*/ 2147483646 w 10027"/>
                <a:gd name="T17" fmla="*/ 2147483646 h 9750"/>
                <a:gd name="T18" fmla="*/ 2147483646 w 10027"/>
                <a:gd name="T19" fmla="*/ 2147483646 h 9750"/>
                <a:gd name="T20" fmla="*/ 2147483646 w 10027"/>
                <a:gd name="T21" fmla="*/ 2147483646 h 9750"/>
                <a:gd name="T22" fmla="*/ 2147483646 w 10027"/>
                <a:gd name="T23" fmla="*/ 2147483646 h 9750"/>
                <a:gd name="T24" fmla="*/ 2147483646 w 10027"/>
                <a:gd name="T25" fmla="*/ 2147483646 h 9750"/>
                <a:gd name="T26" fmla="*/ 2147483646 w 10027"/>
                <a:gd name="T27" fmla="*/ 2147483646 h 9750"/>
                <a:gd name="T28" fmla="*/ 2147483646 w 10027"/>
                <a:gd name="T29" fmla="*/ 2147483646 h 9750"/>
                <a:gd name="T30" fmla="*/ 0 w 10027"/>
                <a:gd name="T31" fmla="*/ 2147483646 h 9750"/>
                <a:gd name="T32" fmla="*/ 2147483646 w 10027"/>
                <a:gd name="T33" fmla="*/ 2147483646 h 9750"/>
                <a:gd name="T34" fmla="*/ 2147483646 w 10027"/>
                <a:gd name="T35" fmla="*/ 2147483646 h 97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027"/>
                <a:gd name="T55" fmla="*/ 0 h 9750"/>
                <a:gd name="T56" fmla="*/ 10027 w 10027"/>
                <a:gd name="T57" fmla="*/ 9750 h 97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027" h="9750">
                  <a:moveTo>
                    <a:pt x="2630" y="2364"/>
                  </a:moveTo>
                  <a:cubicBezTo>
                    <a:pt x="2766" y="3014"/>
                    <a:pt x="2891" y="3665"/>
                    <a:pt x="3013" y="4282"/>
                  </a:cubicBezTo>
                  <a:cubicBezTo>
                    <a:pt x="3449" y="6541"/>
                    <a:pt x="3796" y="8322"/>
                    <a:pt x="4270" y="8424"/>
                  </a:cubicBezTo>
                  <a:cubicBezTo>
                    <a:pt x="4770" y="8527"/>
                    <a:pt x="5391" y="6712"/>
                    <a:pt x="6291" y="2500"/>
                  </a:cubicBezTo>
                  <a:cubicBezTo>
                    <a:pt x="6656" y="823"/>
                    <a:pt x="6819" y="-217"/>
                    <a:pt x="7075" y="310"/>
                  </a:cubicBezTo>
                  <a:cubicBezTo>
                    <a:pt x="7331" y="836"/>
                    <a:pt x="7585" y="2493"/>
                    <a:pt x="7827" y="5660"/>
                  </a:cubicBezTo>
                  <a:cubicBezTo>
                    <a:pt x="8013" y="8047"/>
                    <a:pt x="8441" y="10169"/>
                    <a:pt x="8798" y="9679"/>
                  </a:cubicBezTo>
                  <a:cubicBezTo>
                    <a:pt x="9155" y="9190"/>
                    <a:pt x="9718" y="3947"/>
                    <a:pt x="9971" y="2727"/>
                  </a:cubicBezTo>
                  <a:cubicBezTo>
                    <a:pt x="9970" y="2647"/>
                    <a:pt x="10126" y="1515"/>
                    <a:pt x="9924" y="2618"/>
                  </a:cubicBezTo>
                  <a:cubicBezTo>
                    <a:pt x="9722" y="3721"/>
                    <a:pt x="9105" y="8962"/>
                    <a:pt x="8757" y="9344"/>
                  </a:cubicBezTo>
                  <a:cubicBezTo>
                    <a:pt x="8409" y="9727"/>
                    <a:pt x="8092" y="8072"/>
                    <a:pt x="7835" y="4913"/>
                  </a:cubicBezTo>
                  <a:cubicBezTo>
                    <a:pt x="7643" y="2483"/>
                    <a:pt x="7353" y="530"/>
                    <a:pt x="7092" y="105"/>
                  </a:cubicBezTo>
                  <a:cubicBezTo>
                    <a:pt x="6831" y="-321"/>
                    <a:pt x="6649" y="585"/>
                    <a:pt x="6271" y="2364"/>
                  </a:cubicBezTo>
                  <a:cubicBezTo>
                    <a:pt x="4397" y="11094"/>
                    <a:pt x="3918" y="8630"/>
                    <a:pt x="3041" y="4110"/>
                  </a:cubicBezTo>
                  <a:cubicBezTo>
                    <a:pt x="2923" y="3495"/>
                    <a:pt x="2799" y="2845"/>
                    <a:pt x="2660" y="2192"/>
                  </a:cubicBezTo>
                  <a:cubicBezTo>
                    <a:pt x="2267" y="274"/>
                    <a:pt x="1371" y="1884"/>
                    <a:pt x="0" y="7021"/>
                  </a:cubicBezTo>
                  <a:cubicBezTo>
                    <a:pt x="1" y="7088"/>
                    <a:pt x="2" y="7157"/>
                    <a:pt x="3" y="7225"/>
                  </a:cubicBezTo>
                  <a:cubicBezTo>
                    <a:pt x="1125" y="3047"/>
                    <a:pt x="2189" y="240"/>
                    <a:pt x="2630" y="23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1" name="Freeform 59"/>
            <p:cNvSpPr/>
            <p:nvPr/>
          </p:nvSpPr>
          <p:spPr bwMode="auto">
            <a:xfrm>
              <a:off x="-465138" y="3701496"/>
              <a:ext cx="11809413" cy="1406525"/>
            </a:xfrm>
            <a:custGeom>
              <a:avLst/>
              <a:gdLst>
                <a:gd name="T0" fmla="*/ 2147483646 w 3149"/>
                <a:gd name="T1" fmla="*/ 2147483646 h 333"/>
                <a:gd name="T2" fmla="*/ 2147483646 w 3149"/>
                <a:gd name="T3" fmla="*/ 2147483646 h 333"/>
                <a:gd name="T4" fmla="*/ 2147483646 w 3149"/>
                <a:gd name="T5" fmla="*/ 2147483646 h 333"/>
                <a:gd name="T6" fmla="*/ 2147483646 w 3149"/>
                <a:gd name="T7" fmla="*/ 2147483646 h 333"/>
                <a:gd name="T8" fmla="*/ 2147483646 w 3149"/>
                <a:gd name="T9" fmla="*/ 2147483646 h 333"/>
                <a:gd name="T10" fmla="*/ 2147483646 w 3149"/>
                <a:gd name="T11" fmla="*/ 2147483646 h 333"/>
                <a:gd name="T12" fmla="*/ 2147483646 w 3149"/>
                <a:gd name="T13" fmla="*/ 2147483646 h 333"/>
                <a:gd name="T14" fmla="*/ 2147483646 w 3149"/>
                <a:gd name="T15" fmla="*/ 2147483646 h 333"/>
                <a:gd name="T16" fmla="*/ 2147483646 w 3149"/>
                <a:gd name="T17" fmla="*/ 2147483646 h 333"/>
                <a:gd name="T18" fmla="*/ 2147483646 w 3149"/>
                <a:gd name="T19" fmla="*/ 2147483646 h 333"/>
                <a:gd name="T20" fmla="*/ 2147483646 w 3149"/>
                <a:gd name="T21" fmla="*/ 2147483646 h 333"/>
                <a:gd name="T22" fmla="*/ 2147483646 w 3149"/>
                <a:gd name="T23" fmla="*/ 2147483646 h 333"/>
                <a:gd name="T24" fmla="*/ 2147483646 w 3149"/>
                <a:gd name="T25" fmla="*/ 2147483646 h 333"/>
                <a:gd name="T26" fmla="*/ 0 w 3149"/>
                <a:gd name="T27" fmla="*/ 2147483646 h 333"/>
                <a:gd name="T28" fmla="*/ 0 w 3149"/>
                <a:gd name="T29" fmla="*/ 2147483646 h 333"/>
                <a:gd name="T30" fmla="*/ 2147483646 w 3149"/>
                <a:gd name="T31" fmla="*/ 2147483646 h 3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49"/>
                <a:gd name="T49" fmla="*/ 0 h 333"/>
                <a:gd name="T50" fmla="*/ 3149 w 3149"/>
                <a:gd name="T51" fmla="*/ 333 h 3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49" h="333">
                  <a:moveTo>
                    <a:pt x="399" y="103"/>
                  </a:moveTo>
                  <a:cubicBezTo>
                    <a:pt x="424" y="114"/>
                    <a:pt x="450" y="124"/>
                    <a:pt x="478" y="135"/>
                  </a:cubicBezTo>
                  <a:cubicBezTo>
                    <a:pt x="706" y="225"/>
                    <a:pt x="814" y="206"/>
                    <a:pt x="1135" y="150"/>
                  </a:cubicBezTo>
                  <a:cubicBezTo>
                    <a:pt x="1248" y="130"/>
                    <a:pt x="1389" y="105"/>
                    <a:pt x="1572" y="78"/>
                  </a:cubicBezTo>
                  <a:cubicBezTo>
                    <a:pt x="2117" y="0"/>
                    <a:pt x="2371" y="60"/>
                    <a:pt x="3139" y="332"/>
                  </a:cubicBezTo>
                  <a:cubicBezTo>
                    <a:pt x="3141" y="333"/>
                    <a:pt x="3145" y="333"/>
                    <a:pt x="3147" y="332"/>
                  </a:cubicBezTo>
                  <a:cubicBezTo>
                    <a:pt x="3149" y="331"/>
                    <a:pt x="3149" y="329"/>
                    <a:pt x="3146" y="328"/>
                  </a:cubicBezTo>
                  <a:cubicBezTo>
                    <a:pt x="2759" y="191"/>
                    <a:pt x="2506" y="110"/>
                    <a:pt x="2280" y="70"/>
                  </a:cubicBezTo>
                  <a:cubicBezTo>
                    <a:pt x="2056" y="32"/>
                    <a:pt x="1857" y="33"/>
                    <a:pt x="1569" y="74"/>
                  </a:cubicBezTo>
                  <a:cubicBezTo>
                    <a:pt x="1386" y="101"/>
                    <a:pt x="1245" y="125"/>
                    <a:pt x="1131" y="145"/>
                  </a:cubicBezTo>
                  <a:cubicBezTo>
                    <a:pt x="816" y="201"/>
                    <a:pt x="709" y="220"/>
                    <a:pt x="486" y="132"/>
                  </a:cubicBezTo>
                  <a:cubicBezTo>
                    <a:pt x="457" y="121"/>
                    <a:pt x="431" y="110"/>
                    <a:pt x="406" y="100"/>
                  </a:cubicBezTo>
                  <a:cubicBezTo>
                    <a:pt x="284" y="51"/>
                    <a:pt x="196" y="15"/>
                    <a:pt x="66" y="11"/>
                  </a:cubicBezTo>
                  <a:cubicBezTo>
                    <a:pt x="45" y="10"/>
                    <a:pt x="23" y="10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4" y="8"/>
                    <a:pt x="257" y="46"/>
                    <a:pt x="399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2" name="Freeform 15"/>
            <p:cNvSpPr/>
            <p:nvPr/>
          </p:nvSpPr>
          <p:spPr bwMode="auto">
            <a:xfrm>
              <a:off x="-1620838" y="4447742"/>
              <a:ext cx="13681076" cy="711200"/>
            </a:xfrm>
            <a:custGeom>
              <a:avLst/>
              <a:gdLst>
                <a:gd name="T0" fmla="*/ 2147483646 w 10146"/>
                <a:gd name="T1" fmla="*/ 2147483646 h 9972"/>
                <a:gd name="T2" fmla="*/ 2147483646 w 10146"/>
                <a:gd name="T3" fmla="*/ 2147483646 h 9972"/>
                <a:gd name="T4" fmla="*/ 2147483646 w 10146"/>
                <a:gd name="T5" fmla="*/ 2147483646 h 9972"/>
                <a:gd name="T6" fmla="*/ 2147483646 w 10146"/>
                <a:gd name="T7" fmla="*/ 2147483646 h 9972"/>
                <a:gd name="T8" fmla="*/ 2147483646 w 10146"/>
                <a:gd name="T9" fmla="*/ 2147483646 h 9972"/>
                <a:gd name="T10" fmla="*/ 2147483646 w 10146"/>
                <a:gd name="T11" fmla="*/ 2147483646 h 9972"/>
                <a:gd name="T12" fmla="*/ 2147483646 w 10146"/>
                <a:gd name="T13" fmla="*/ 2147483646 h 9972"/>
                <a:gd name="T14" fmla="*/ 2147483646 w 10146"/>
                <a:gd name="T15" fmla="*/ 2147483646 h 9972"/>
                <a:gd name="T16" fmla="*/ 2147483646 w 10146"/>
                <a:gd name="T17" fmla="*/ 2147483646 h 9972"/>
                <a:gd name="T18" fmla="*/ 2147483646 w 10146"/>
                <a:gd name="T19" fmla="*/ 2147483646 h 9972"/>
                <a:gd name="T20" fmla="*/ 2147483646 w 10146"/>
                <a:gd name="T21" fmla="*/ 2147483646 h 9972"/>
                <a:gd name="T22" fmla="*/ 2147483646 w 10146"/>
                <a:gd name="T23" fmla="*/ 2147483646 h 9972"/>
                <a:gd name="T24" fmla="*/ 2147483646 w 10146"/>
                <a:gd name="T25" fmla="*/ 2147483646 h 9972"/>
                <a:gd name="T26" fmla="*/ 2147483646 w 10146"/>
                <a:gd name="T27" fmla="*/ 2147483646 h 9972"/>
                <a:gd name="T28" fmla="*/ 2147483646 w 10146"/>
                <a:gd name="T29" fmla="*/ 2147483646 h 9972"/>
                <a:gd name="T30" fmla="*/ 2147483646 w 10146"/>
                <a:gd name="T31" fmla="*/ 2147483646 h 9972"/>
                <a:gd name="T32" fmla="*/ 2147483646 w 10146"/>
                <a:gd name="T33" fmla="*/ 2147483646 h 9972"/>
                <a:gd name="T34" fmla="*/ 0 w 10146"/>
                <a:gd name="T35" fmla="*/ 2147483646 h 9972"/>
                <a:gd name="T36" fmla="*/ 2147483646 w 10146"/>
                <a:gd name="T37" fmla="*/ 2147483646 h 9972"/>
                <a:gd name="T38" fmla="*/ 2147483646 w 10146"/>
                <a:gd name="T39" fmla="*/ 2147483646 h 99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146"/>
                <a:gd name="T61" fmla="*/ 0 h 9972"/>
                <a:gd name="T62" fmla="*/ 10146 w 10146"/>
                <a:gd name="T63" fmla="*/ 9972 h 997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146" h="9972">
                  <a:moveTo>
                    <a:pt x="2473" y="3779"/>
                  </a:moveTo>
                  <a:cubicBezTo>
                    <a:pt x="2605" y="4294"/>
                    <a:pt x="2725" y="4810"/>
                    <a:pt x="2840" y="5326"/>
                  </a:cubicBezTo>
                  <a:cubicBezTo>
                    <a:pt x="3259" y="7145"/>
                    <a:pt x="3592" y="8601"/>
                    <a:pt x="4041" y="8510"/>
                  </a:cubicBezTo>
                  <a:cubicBezTo>
                    <a:pt x="4515" y="8389"/>
                    <a:pt x="5097" y="6539"/>
                    <a:pt x="5934" y="2475"/>
                  </a:cubicBezTo>
                  <a:cubicBezTo>
                    <a:pt x="6274" y="808"/>
                    <a:pt x="6514" y="80"/>
                    <a:pt x="6670" y="201"/>
                  </a:cubicBezTo>
                  <a:cubicBezTo>
                    <a:pt x="6892" y="383"/>
                    <a:pt x="6921" y="2384"/>
                    <a:pt x="6954" y="4477"/>
                  </a:cubicBezTo>
                  <a:cubicBezTo>
                    <a:pt x="6993" y="6933"/>
                    <a:pt x="7031" y="9480"/>
                    <a:pt x="7368" y="9935"/>
                  </a:cubicBezTo>
                  <a:cubicBezTo>
                    <a:pt x="7600" y="10239"/>
                    <a:pt x="7964" y="8647"/>
                    <a:pt x="8415" y="7630"/>
                  </a:cubicBezTo>
                  <a:cubicBezTo>
                    <a:pt x="8866" y="6613"/>
                    <a:pt x="9985" y="4197"/>
                    <a:pt x="10076" y="3833"/>
                  </a:cubicBezTo>
                  <a:cubicBezTo>
                    <a:pt x="10073" y="3651"/>
                    <a:pt x="10280" y="3160"/>
                    <a:pt x="10000" y="3768"/>
                  </a:cubicBezTo>
                  <a:cubicBezTo>
                    <a:pt x="9720" y="4376"/>
                    <a:pt x="8834" y="6486"/>
                    <a:pt x="8399" y="7479"/>
                  </a:cubicBezTo>
                  <a:cubicBezTo>
                    <a:pt x="7963" y="8472"/>
                    <a:pt x="7609" y="10026"/>
                    <a:pt x="7387" y="9723"/>
                  </a:cubicBezTo>
                  <a:cubicBezTo>
                    <a:pt x="7066" y="9298"/>
                    <a:pt x="7028" y="6811"/>
                    <a:pt x="6990" y="4385"/>
                  </a:cubicBezTo>
                  <a:cubicBezTo>
                    <a:pt x="6957" y="2233"/>
                    <a:pt x="6927" y="201"/>
                    <a:pt x="6687" y="20"/>
                  </a:cubicBezTo>
                  <a:cubicBezTo>
                    <a:pt x="6520" y="-132"/>
                    <a:pt x="6265" y="626"/>
                    <a:pt x="5915" y="2324"/>
                  </a:cubicBezTo>
                  <a:cubicBezTo>
                    <a:pt x="4169" y="10814"/>
                    <a:pt x="3707" y="8813"/>
                    <a:pt x="2867" y="5144"/>
                  </a:cubicBezTo>
                  <a:cubicBezTo>
                    <a:pt x="2753" y="4659"/>
                    <a:pt x="2632" y="4143"/>
                    <a:pt x="2501" y="3597"/>
                  </a:cubicBezTo>
                  <a:cubicBezTo>
                    <a:pt x="2123" y="2081"/>
                    <a:pt x="1280" y="3871"/>
                    <a:pt x="0" y="8935"/>
                  </a:cubicBezTo>
                  <a:cubicBezTo>
                    <a:pt x="1" y="8996"/>
                    <a:pt x="2" y="9056"/>
                    <a:pt x="3" y="9117"/>
                  </a:cubicBezTo>
                  <a:cubicBezTo>
                    <a:pt x="1051" y="4992"/>
                    <a:pt x="2050" y="2050"/>
                    <a:pt x="2473" y="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3" name="Freeform 16"/>
            <p:cNvSpPr/>
            <p:nvPr/>
          </p:nvSpPr>
          <p:spPr bwMode="auto">
            <a:xfrm>
              <a:off x="-1420813" y="4171951"/>
              <a:ext cx="11609388" cy="1058862"/>
            </a:xfrm>
            <a:custGeom>
              <a:avLst/>
              <a:gdLst>
                <a:gd name="T0" fmla="*/ 2147483646 w 3149"/>
                <a:gd name="T1" fmla="*/ 2147483646 h 333"/>
                <a:gd name="T2" fmla="*/ 2147483646 w 3149"/>
                <a:gd name="T3" fmla="*/ 2147483646 h 333"/>
                <a:gd name="T4" fmla="*/ 2147483646 w 3149"/>
                <a:gd name="T5" fmla="*/ 2147483646 h 333"/>
                <a:gd name="T6" fmla="*/ 2147483646 w 3149"/>
                <a:gd name="T7" fmla="*/ 2147483646 h 333"/>
                <a:gd name="T8" fmla="*/ 2147483646 w 3149"/>
                <a:gd name="T9" fmla="*/ 2147483646 h 333"/>
                <a:gd name="T10" fmla="*/ 2147483646 w 3149"/>
                <a:gd name="T11" fmla="*/ 2147483646 h 333"/>
                <a:gd name="T12" fmla="*/ 2147483646 w 3149"/>
                <a:gd name="T13" fmla="*/ 2147483646 h 333"/>
                <a:gd name="T14" fmla="*/ 2147483646 w 3149"/>
                <a:gd name="T15" fmla="*/ 2147483646 h 333"/>
                <a:gd name="T16" fmla="*/ 2147483646 w 3149"/>
                <a:gd name="T17" fmla="*/ 2147483646 h 333"/>
                <a:gd name="T18" fmla="*/ 2147483646 w 3149"/>
                <a:gd name="T19" fmla="*/ 2147483646 h 333"/>
                <a:gd name="T20" fmla="*/ 2147483646 w 3149"/>
                <a:gd name="T21" fmla="*/ 2147483646 h 333"/>
                <a:gd name="T22" fmla="*/ 2147483646 w 3149"/>
                <a:gd name="T23" fmla="*/ 2147483646 h 333"/>
                <a:gd name="T24" fmla="*/ 2147483646 w 3149"/>
                <a:gd name="T25" fmla="*/ 2147483646 h 333"/>
                <a:gd name="T26" fmla="*/ 0 w 3149"/>
                <a:gd name="T27" fmla="*/ 2147483646 h 333"/>
                <a:gd name="T28" fmla="*/ 0 w 3149"/>
                <a:gd name="T29" fmla="*/ 2147483646 h 333"/>
                <a:gd name="T30" fmla="*/ 2147483646 w 3149"/>
                <a:gd name="T31" fmla="*/ 2147483646 h 3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49"/>
                <a:gd name="T49" fmla="*/ 0 h 333"/>
                <a:gd name="T50" fmla="*/ 3149 w 3149"/>
                <a:gd name="T51" fmla="*/ 333 h 3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49" h="333">
                  <a:moveTo>
                    <a:pt x="399" y="103"/>
                  </a:moveTo>
                  <a:cubicBezTo>
                    <a:pt x="424" y="114"/>
                    <a:pt x="450" y="124"/>
                    <a:pt x="478" y="135"/>
                  </a:cubicBezTo>
                  <a:cubicBezTo>
                    <a:pt x="706" y="225"/>
                    <a:pt x="814" y="206"/>
                    <a:pt x="1135" y="149"/>
                  </a:cubicBezTo>
                  <a:cubicBezTo>
                    <a:pt x="1248" y="130"/>
                    <a:pt x="1389" y="105"/>
                    <a:pt x="1572" y="78"/>
                  </a:cubicBezTo>
                  <a:cubicBezTo>
                    <a:pt x="2116" y="0"/>
                    <a:pt x="2371" y="60"/>
                    <a:pt x="3139" y="332"/>
                  </a:cubicBezTo>
                  <a:cubicBezTo>
                    <a:pt x="3141" y="333"/>
                    <a:pt x="3145" y="332"/>
                    <a:pt x="3147" y="331"/>
                  </a:cubicBezTo>
                  <a:cubicBezTo>
                    <a:pt x="3149" y="330"/>
                    <a:pt x="3148" y="329"/>
                    <a:pt x="3146" y="328"/>
                  </a:cubicBezTo>
                  <a:cubicBezTo>
                    <a:pt x="2758" y="191"/>
                    <a:pt x="2506" y="109"/>
                    <a:pt x="2280" y="70"/>
                  </a:cubicBezTo>
                  <a:cubicBezTo>
                    <a:pt x="2056" y="32"/>
                    <a:pt x="1857" y="33"/>
                    <a:pt x="1569" y="74"/>
                  </a:cubicBezTo>
                  <a:cubicBezTo>
                    <a:pt x="1386" y="100"/>
                    <a:pt x="1245" y="125"/>
                    <a:pt x="1131" y="145"/>
                  </a:cubicBezTo>
                  <a:cubicBezTo>
                    <a:pt x="815" y="201"/>
                    <a:pt x="709" y="220"/>
                    <a:pt x="486" y="132"/>
                  </a:cubicBezTo>
                  <a:cubicBezTo>
                    <a:pt x="457" y="121"/>
                    <a:pt x="431" y="110"/>
                    <a:pt x="406" y="100"/>
                  </a:cubicBezTo>
                  <a:cubicBezTo>
                    <a:pt x="284" y="50"/>
                    <a:pt x="196" y="15"/>
                    <a:pt x="66" y="11"/>
                  </a:cubicBezTo>
                  <a:cubicBezTo>
                    <a:pt x="45" y="10"/>
                    <a:pt x="2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4" y="8"/>
                    <a:pt x="257" y="46"/>
                    <a:pt x="399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4" name="Freeform 37"/>
            <p:cNvSpPr/>
            <p:nvPr/>
          </p:nvSpPr>
          <p:spPr bwMode="auto">
            <a:xfrm>
              <a:off x="-1506538" y="4169122"/>
              <a:ext cx="13241338" cy="1514475"/>
            </a:xfrm>
            <a:custGeom>
              <a:avLst/>
              <a:gdLst>
                <a:gd name="T0" fmla="*/ 2147483646 w 12227"/>
                <a:gd name="T1" fmla="*/ 2147483646 h 14622"/>
                <a:gd name="T2" fmla="*/ 2147483646 w 12227"/>
                <a:gd name="T3" fmla="*/ 2147483646 h 14622"/>
                <a:gd name="T4" fmla="*/ 2147483646 w 12227"/>
                <a:gd name="T5" fmla="*/ 2147483646 h 14622"/>
                <a:gd name="T6" fmla="*/ 2147483646 w 12227"/>
                <a:gd name="T7" fmla="*/ 2147483646 h 14622"/>
                <a:gd name="T8" fmla="*/ 2147483646 w 12227"/>
                <a:gd name="T9" fmla="*/ 2147483646 h 14622"/>
                <a:gd name="T10" fmla="*/ 2147483646 w 12227"/>
                <a:gd name="T11" fmla="*/ 2147483646 h 14622"/>
                <a:gd name="T12" fmla="*/ 2147483646 w 12227"/>
                <a:gd name="T13" fmla="*/ 2147483646 h 14622"/>
                <a:gd name="T14" fmla="*/ 2147483646 w 12227"/>
                <a:gd name="T15" fmla="*/ 2147483646 h 14622"/>
                <a:gd name="T16" fmla="*/ 2147483646 w 12227"/>
                <a:gd name="T17" fmla="*/ 2147483646 h 14622"/>
                <a:gd name="T18" fmla="*/ 2147483646 w 12227"/>
                <a:gd name="T19" fmla="*/ 2147483646 h 14622"/>
                <a:gd name="T20" fmla="*/ 2147483646 w 12227"/>
                <a:gd name="T21" fmla="*/ 2147483646 h 14622"/>
                <a:gd name="T22" fmla="*/ 2147483646 w 12227"/>
                <a:gd name="T23" fmla="*/ 2147483646 h 14622"/>
                <a:gd name="T24" fmla="*/ 2147483646 w 12227"/>
                <a:gd name="T25" fmla="*/ 2147483646 h 14622"/>
                <a:gd name="T26" fmla="*/ 2147483646 w 12227"/>
                <a:gd name="T27" fmla="*/ 2147483646 h 14622"/>
                <a:gd name="T28" fmla="*/ 2147483646 w 12227"/>
                <a:gd name="T29" fmla="*/ 2147483646 h 14622"/>
                <a:gd name="T30" fmla="*/ 2147483646 w 12227"/>
                <a:gd name="T31" fmla="*/ 2147483646 h 14622"/>
                <a:gd name="T32" fmla="*/ 2147483646 w 12227"/>
                <a:gd name="T33" fmla="*/ 2147483646 h 14622"/>
                <a:gd name="T34" fmla="*/ 0 w 12227"/>
                <a:gd name="T35" fmla="*/ 2147483646 h 14622"/>
                <a:gd name="T36" fmla="*/ 0 w 12227"/>
                <a:gd name="T37" fmla="*/ 2147483646 h 14622"/>
                <a:gd name="T38" fmla="*/ 2147483646 w 12227"/>
                <a:gd name="T39" fmla="*/ 2147483646 h 146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27"/>
                <a:gd name="T61" fmla="*/ 0 h 14622"/>
                <a:gd name="T62" fmla="*/ 12227 w 12227"/>
                <a:gd name="T63" fmla="*/ 14622 h 146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27" h="14622">
                  <a:moveTo>
                    <a:pt x="2843" y="2406"/>
                  </a:moveTo>
                  <a:cubicBezTo>
                    <a:pt x="3443" y="4073"/>
                    <a:pt x="3869" y="4747"/>
                    <a:pt x="4263" y="4711"/>
                  </a:cubicBezTo>
                  <a:cubicBezTo>
                    <a:pt x="4644" y="4676"/>
                    <a:pt x="4994" y="3966"/>
                    <a:pt x="5476" y="3009"/>
                  </a:cubicBezTo>
                  <a:cubicBezTo>
                    <a:pt x="5664" y="2619"/>
                    <a:pt x="5877" y="2193"/>
                    <a:pt x="6118" y="1732"/>
                  </a:cubicBezTo>
                  <a:cubicBezTo>
                    <a:pt x="6852" y="385"/>
                    <a:pt x="7351" y="-76"/>
                    <a:pt x="7783" y="278"/>
                  </a:cubicBezTo>
                  <a:cubicBezTo>
                    <a:pt x="8215" y="598"/>
                    <a:pt x="8590" y="1732"/>
                    <a:pt x="9091" y="3541"/>
                  </a:cubicBezTo>
                  <a:cubicBezTo>
                    <a:pt x="9199" y="3931"/>
                    <a:pt x="8902" y="2935"/>
                    <a:pt x="9425" y="4782"/>
                  </a:cubicBezTo>
                  <a:cubicBezTo>
                    <a:pt x="9948" y="6629"/>
                    <a:pt x="12027" y="13948"/>
                    <a:pt x="12227" y="14622"/>
                  </a:cubicBezTo>
                  <a:cubicBezTo>
                    <a:pt x="12227" y="14409"/>
                    <a:pt x="12094" y="14033"/>
                    <a:pt x="11631" y="12370"/>
                  </a:cubicBezTo>
                  <a:cubicBezTo>
                    <a:pt x="11168" y="10707"/>
                    <a:pt x="9625" y="5349"/>
                    <a:pt x="9447" y="4640"/>
                  </a:cubicBezTo>
                  <a:cubicBezTo>
                    <a:pt x="9333" y="4215"/>
                    <a:pt x="9222" y="3789"/>
                    <a:pt x="9114" y="3399"/>
                  </a:cubicBezTo>
                  <a:cubicBezTo>
                    <a:pt x="8605" y="1591"/>
                    <a:pt x="8227" y="456"/>
                    <a:pt x="7789" y="101"/>
                  </a:cubicBezTo>
                  <a:cubicBezTo>
                    <a:pt x="7351" y="-218"/>
                    <a:pt x="6849" y="208"/>
                    <a:pt x="6109" y="1591"/>
                  </a:cubicBezTo>
                  <a:cubicBezTo>
                    <a:pt x="5864" y="2016"/>
                    <a:pt x="5654" y="2477"/>
                    <a:pt x="5467" y="2832"/>
                  </a:cubicBezTo>
                  <a:cubicBezTo>
                    <a:pt x="4987" y="3825"/>
                    <a:pt x="4641" y="4534"/>
                    <a:pt x="4263" y="4569"/>
                  </a:cubicBezTo>
                  <a:cubicBezTo>
                    <a:pt x="3879" y="4605"/>
                    <a:pt x="3459" y="3931"/>
                    <a:pt x="2862" y="2264"/>
                  </a:cubicBezTo>
                  <a:cubicBezTo>
                    <a:pt x="2446" y="1130"/>
                    <a:pt x="1842" y="1981"/>
                    <a:pt x="1074" y="4853"/>
                  </a:cubicBezTo>
                  <a:cubicBezTo>
                    <a:pt x="743" y="6059"/>
                    <a:pt x="384" y="7654"/>
                    <a:pt x="0" y="9569"/>
                  </a:cubicBezTo>
                  <a:lnTo>
                    <a:pt x="0" y="9782"/>
                  </a:lnTo>
                  <a:cubicBezTo>
                    <a:pt x="1020" y="4676"/>
                    <a:pt x="2144" y="491"/>
                    <a:pt x="2843" y="2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285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25" y="4371975"/>
              <a:ext cx="944563" cy="94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86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7975" y="4587875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87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3" y="4843463"/>
              <a:ext cx="955675" cy="966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88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8" y="4379913"/>
              <a:ext cx="820737" cy="8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89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425" y="4280693"/>
              <a:ext cx="1147763" cy="1147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0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525" y="4167188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1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124" y="4803342"/>
              <a:ext cx="1316037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2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3" y="4525963"/>
              <a:ext cx="1349375" cy="134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3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71" y="4413539"/>
              <a:ext cx="1833563" cy="183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4" name="Picture 2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879" y="4398522"/>
              <a:ext cx="8667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5" name="Picture 2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198" y="4898585"/>
              <a:ext cx="820737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96" name="Picture 2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885" y="4535015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4" name="组合 43"/>
          <p:cNvGrpSpPr/>
          <p:nvPr/>
        </p:nvGrpSpPr>
        <p:grpSpPr bwMode="auto">
          <a:xfrm>
            <a:off x="4383088" y="246063"/>
            <a:ext cx="4464050" cy="1646237"/>
            <a:chOff x="4383314" y="245854"/>
            <a:chExt cx="4463700" cy="1646395"/>
          </a:xfrm>
        </p:grpSpPr>
        <p:sp>
          <p:nvSpPr>
            <p:cNvPr id="45" name="矩形 44"/>
            <p:cNvSpPr/>
            <p:nvPr/>
          </p:nvSpPr>
          <p:spPr>
            <a:xfrm>
              <a:off x="4383314" y="391918"/>
              <a:ext cx="1131798" cy="1073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246" name="TextBox 12"/>
            <p:cNvSpPr txBox="1">
              <a:spLocks noChangeArrowheads="1"/>
            </p:cNvSpPr>
            <p:nvPr/>
          </p:nvSpPr>
          <p:spPr bwMode="auto">
            <a:xfrm>
              <a:off x="7516571" y="480176"/>
              <a:ext cx="1269799" cy="76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4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44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247" name="TextBox 9"/>
            <p:cNvSpPr txBox="1">
              <a:spLocks noChangeArrowheads="1"/>
            </p:cNvSpPr>
            <p:nvPr/>
          </p:nvSpPr>
          <p:spPr bwMode="auto">
            <a:xfrm>
              <a:off x="4483458" y="245854"/>
              <a:ext cx="102624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6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96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48" name="TextBox 9"/>
            <p:cNvSpPr txBox="1">
              <a:spLocks noChangeArrowheads="1"/>
            </p:cNvSpPr>
            <p:nvPr/>
          </p:nvSpPr>
          <p:spPr bwMode="auto">
            <a:xfrm>
              <a:off x="5422715" y="845474"/>
              <a:ext cx="215475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23"/>
            <p:cNvSpPr>
              <a:spLocks noChangeArrowheads="1"/>
            </p:cNvSpPr>
            <p:nvPr/>
          </p:nvSpPr>
          <p:spPr bwMode="auto">
            <a:xfrm>
              <a:off x="5456380" y="1430243"/>
              <a:ext cx="3390634" cy="462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 b="1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15390"/>
            <p:cNvGrpSpPr/>
            <p:nvPr/>
          </p:nvGrpSpPr>
          <p:grpSpPr bwMode="auto">
            <a:xfrm>
              <a:off x="7613336" y="1117600"/>
              <a:ext cx="1066220" cy="296154"/>
              <a:chOff x="179388" y="2060575"/>
              <a:chExt cx="8786812" cy="2439988"/>
            </a:xfrm>
            <a:solidFill>
              <a:schemeClr val="bg1"/>
            </a:solidFill>
          </p:grpSpPr>
          <p:sp>
            <p:nvSpPr>
              <p:cNvPr id="80" name="Freeform 4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4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4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4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4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4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4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4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4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4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50"/>
              <p:cNvSpPr>
                <a:spLocks noEditPoints="1"/>
              </p:cNvSpPr>
              <p:nvPr/>
            </p:nvSpPr>
            <p:spPr bwMode="auto">
              <a:xfrm>
                <a:off x="3048000" y="3884613"/>
                <a:ext cx="619125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047197155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2147483647 w 2306"/>
                  <a:gd name="T21" fmla="*/ 2147483647 h 2269"/>
                  <a:gd name="T22" fmla="*/ 2147483647 w 2306"/>
                  <a:gd name="T23" fmla="*/ 2147483647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1703125618 w 2306"/>
                  <a:gd name="T29" fmla="*/ 2147483647 h 2269"/>
                  <a:gd name="T30" fmla="*/ 1703125618 w 2306"/>
                  <a:gd name="T31" fmla="*/ 2147483647 h 2269"/>
                  <a:gd name="T32" fmla="*/ 0 w 2306"/>
                  <a:gd name="T33" fmla="*/ 2147483647 h 2269"/>
                  <a:gd name="T34" fmla="*/ 0 w 2306"/>
                  <a:gd name="T35" fmla="*/ 0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2147483647 h 2269"/>
                  <a:gd name="T42" fmla="*/ 2147483647 w 2306"/>
                  <a:gd name="T43" fmla="*/ 2147483647 h 2269"/>
                  <a:gd name="T44" fmla="*/ 2147483647 w 2306"/>
                  <a:gd name="T45" fmla="*/ 2147483647 h 2269"/>
                  <a:gd name="T46" fmla="*/ 2147483647 w 2306"/>
                  <a:gd name="T47" fmla="*/ 2147483647 h 2269"/>
                  <a:gd name="T48" fmla="*/ 2147483647 w 2306"/>
                  <a:gd name="T49" fmla="*/ 2147483647 h 2269"/>
                  <a:gd name="T50" fmla="*/ 2147483647 w 2306"/>
                  <a:gd name="T51" fmla="*/ 1842267351 h 2269"/>
                  <a:gd name="T52" fmla="*/ 1703125618 w 2306"/>
                  <a:gd name="T53" fmla="*/ 1842267351 h 2269"/>
                  <a:gd name="T54" fmla="*/ 1703125618 w 2306"/>
                  <a:gd name="T55" fmla="*/ 2147483647 h 2269"/>
                  <a:gd name="T56" fmla="*/ 2147483647 w 2306"/>
                  <a:gd name="T57" fmla="*/ 2147483647 h 2269"/>
                  <a:gd name="T58" fmla="*/ 2147483647 w 2306"/>
                  <a:gd name="T59" fmla="*/ 2147483647 h 226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658" y="0"/>
                      <a:pt x="1658" y="0"/>
                      <a:pt x="1658" y="0"/>
                    </a:cubicBezTo>
                    <a:cubicBezTo>
                      <a:pt x="1752" y="0"/>
                      <a:pt x="1832" y="18"/>
                      <a:pt x="1910" y="54"/>
                    </a:cubicBezTo>
                    <a:cubicBezTo>
                      <a:pt x="1990" y="81"/>
                      <a:pt x="2056" y="129"/>
                      <a:pt x="2114" y="187"/>
                    </a:cubicBezTo>
                    <a:cubicBezTo>
                      <a:pt x="2173" y="243"/>
                      <a:pt x="2218" y="308"/>
                      <a:pt x="2254" y="390"/>
                    </a:cubicBezTo>
                    <a:cubicBezTo>
                      <a:pt x="2289" y="464"/>
                      <a:pt x="2306" y="545"/>
                      <a:pt x="2306" y="633"/>
                    </a:cubicBezTo>
                    <a:cubicBezTo>
                      <a:pt x="2306" y="726"/>
                      <a:pt x="2289" y="807"/>
                      <a:pt x="2254" y="880"/>
                    </a:cubicBezTo>
                    <a:cubicBezTo>
                      <a:pt x="2218" y="962"/>
                      <a:pt x="2173" y="1026"/>
                      <a:pt x="2114" y="1083"/>
                    </a:cubicBezTo>
                    <a:cubicBezTo>
                      <a:pt x="2056" y="1142"/>
                      <a:pt x="1990" y="1189"/>
                      <a:pt x="1910" y="1223"/>
                    </a:cubicBezTo>
                    <a:cubicBezTo>
                      <a:pt x="1832" y="1257"/>
                      <a:pt x="1752" y="1270"/>
                      <a:pt x="1658" y="1270"/>
                    </a:cubicBezTo>
                    <a:cubicBezTo>
                      <a:pt x="1658" y="1270"/>
                      <a:pt x="1658" y="1270"/>
                      <a:pt x="1658" y="1270"/>
                    </a:cubicBezTo>
                    <a:cubicBezTo>
                      <a:pt x="2306" y="2269"/>
                      <a:pt x="2306" y="2269"/>
                      <a:pt x="2306" y="2269"/>
                    </a:cubicBezTo>
                    <a:cubicBezTo>
                      <a:pt x="2202" y="2269"/>
                      <a:pt x="2202" y="2269"/>
                      <a:pt x="2202" y="2269"/>
                    </a:cubicBezTo>
                    <a:cubicBezTo>
                      <a:pt x="1547" y="1270"/>
                      <a:pt x="1547" y="1270"/>
                      <a:pt x="1547" y="1270"/>
                    </a:cubicBezTo>
                    <a:cubicBezTo>
                      <a:pt x="88" y="1270"/>
                      <a:pt x="88" y="1270"/>
                      <a:pt x="88" y="1270"/>
                    </a:cubicBezTo>
                    <a:cubicBezTo>
                      <a:pt x="88" y="2269"/>
                      <a:pt x="88" y="2269"/>
                      <a:pt x="88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874" y="1135"/>
                    </a:moveTo>
                    <a:cubicBezTo>
                      <a:pt x="1939" y="1108"/>
                      <a:pt x="1998" y="1072"/>
                      <a:pt x="2050" y="1020"/>
                    </a:cubicBezTo>
                    <a:cubicBezTo>
                      <a:pt x="2096" y="968"/>
                      <a:pt x="2137" y="910"/>
                      <a:pt x="2166" y="847"/>
                    </a:cubicBezTo>
                    <a:cubicBezTo>
                      <a:pt x="2195" y="783"/>
                      <a:pt x="2213" y="707"/>
                      <a:pt x="2213" y="633"/>
                    </a:cubicBezTo>
                    <a:cubicBezTo>
                      <a:pt x="2213" y="556"/>
                      <a:pt x="2195" y="486"/>
                      <a:pt x="2166" y="423"/>
                    </a:cubicBezTo>
                    <a:cubicBezTo>
                      <a:pt x="2137" y="354"/>
                      <a:pt x="2096" y="297"/>
                      <a:pt x="2050" y="250"/>
                    </a:cubicBezTo>
                    <a:cubicBezTo>
                      <a:pt x="1998" y="203"/>
                      <a:pt x="1939" y="162"/>
                      <a:pt x="1874" y="135"/>
                    </a:cubicBezTo>
                    <a:cubicBezTo>
                      <a:pt x="1803" y="106"/>
                      <a:pt x="1733" y="95"/>
                      <a:pt x="1658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8" y="1182"/>
                      <a:pt x="88" y="1182"/>
                      <a:pt x="88" y="1182"/>
                    </a:cubicBezTo>
                    <a:cubicBezTo>
                      <a:pt x="1658" y="1182"/>
                      <a:pt x="1658" y="1182"/>
                      <a:pt x="1658" y="1182"/>
                    </a:cubicBezTo>
                    <a:cubicBezTo>
                      <a:pt x="1733" y="1182"/>
                      <a:pt x="1803" y="1164"/>
                      <a:pt x="1874" y="1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51"/>
              <p:cNvSpPr>
                <a:spLocks noEditPoints="1"/>
              </p:cNvSpPr>
              <p:nvPr/>
            </p:nvSpPr>
            <p:spPr bwMode="auto">
              <a:xfrm>
                <a:off x="3697288" y="3884613"/>
                <a:ext cx="619125" cy="609600"/>
              </a:xfrm>
              <a:custGeom>
                <a:avLst/>
                <a:gdLst>
                  <a:gd name="T0" fmla="*/ 2147483647 w 390"/>
                  <a:gd name="T1" fmla="*/ 2147483647 h 384"/>
                  <a:gd name="T2" fmla="*/ 2147483647 w 390"/>
                  <a:gd name="T3" fmla="*/ 2147483647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0 w 390"/>
                  <a:gd name="T11" fmla="*/ 2147483647 h 384"/>
                  <a:gd name="T12" fmla="*/ 2147483647 w 390"/>
                  <a:gd name="T13" fmla="*/ 0 h 384"/>
                  <a:gd name="T14" fmla="*/ 2147483647 w 390"/>
                  <a:gd name="T15" fmla="*/ 0 h 384"/>
                  <a:gd name="T16" fmla="*/ 2147483647 w 390"/>
                  <a:gd name="T17" fmla="*/ 2147483647 h 384"/>
                  <a:gd name="T18" fmla="*/ 2147483647 w 390"/>
                  <a:gd name="T19" fmla="*/ 2147483647 h 384"/>
                  <a:gd name="T20" fmla="*/ 2147483647 w 390"/>
                  <a:gd name="T21" fmla="*/ 2147483647 h 384"/>
                  <a:gd name="T22" fmla="*/ 2147483647 w 390"/>
                  <a:gd name="T23" fmla="*/ 2147483647 h 384"/>
                  <a:gd name="T24" fmla="*/ 2147483647 w 390"/>
                  <a:gd name="T25" fmla="*/ 2147483647 h 384"/>
                  <a:gd name="T26" fmla="*/ 2147483647 w 390"/>
                  <a:gd name="T27" fmla="*/ 2147483647 h 384"/>
                  <a:gd name="T28" fmla="*/ 2147483647 w 390"/>
                  <a:gd name="T29" fmla="*/ 2147483647 h 38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90" h="384">
                    <a:moveTo>
                      <a:pt x="390" y="384"/>
                    </a:moveTo>
                    <a:lnTo>
                      <a:pt x="372" y="384"/>
                    </a:lnTo>
                    <a:lnTo>
                      <a:pt x="357" y="353"/>
                    </a:lnTo>
                    <a:lnTo>
                      <a:pt x="31" y="353"/>
                    </a:lnTo>
                    <a:lnTo>
                      <a:pt x="17" y="384"/>
                    </a:lnTo>
                    <a:lnTo>
                      <a:pt x="0" y="384"/>
                    </a:lnTo>
                    <a:lnTo>
                      <a:pt x="184" y="0"/>
                    </a:lnTo>
                    <a:lnTo>
                      <a:pt x="200" y="0"/>
                    </a:lnTo>
                    <a:lnTo>
                      <a:pt x="390" y="384"/>
                    </a:lnTo>
                    <a:close/>
                    <a:moveTo>
                      <a:pt x="39" y="339"/>
                    </a:moveTo>
                    <a:lnTo>
                      <a:pt x="349" y="339"/>
                    </a:lnTo>
                    <a:lnTo>
                      <a:pt x="192" y="20"/>
                    </a:lnTo>
                    <a:lnTo>
                      <a:pt x="39" y="3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52"/>
              <p:cNvSpPr>
                <a:spLocks noEditPoints="1"/>
              </p:cNvSpPr>
              <p:nvPr/>
            </p:nvSpPr>
            <p:spPr bwMode="auto">
              <a:xfrm>
                <a:off x="4346575" y="3884613"/>
                <a:ext cx="619125" cy="609600"/>
              </a:xfrm>
              <a:custGeom>
                <a:avLst/>
                <a:gdLst>
                  <a:gd name="T0" fmla="*/ 0 w 2305"/>
                  <a:gd name="T1" fmla="*/ 0 h 2269"/>
                  <a:gd name="T2" fmla="*/ 2147483647 w 2305"/>
                  <a:gd name="T3" fmla="*/ 0 h 2269"/>
                  <a:gd name="T4" fmla="*/ 2147483647 w 2305"/>
                  <a:gd name="T5" fmla="*/ 1047197155 h 2269"/>
                  <a:gd name="T6" fmla="*/ 2147483647 w 2305"/>
                  <a:gd name="T7" fmla="*/ 2147483647 h 2269"/>
                  <a:gd name="T8" fmla="*/ 2147483647 w 2305"/>
                  <a:gd name="T9" fmla="*/ 2147483647 h 2269"/>
                  <a:gd name="T10" fmla="*/ 2147483647 w 2305"/>
                  <a:gd name="T11" fmla="*/ 2147483647 h 2269"/>
                  <a:gd name="T12" fmla="*/ 2147483647 w 2305"/>
                  <a:gd name="T13" fmla="*/ 2147483647 h 2269"/>
                  <a:gd name="T14" fmla="*/ 2147483647 w 2305"/>
                  <a:gd name="T15" fmla="*/ 2147483647 h 2269"/>
                  <a:gd name="T16" fmla="*/ 2147483647 w 2305"/>
                  <a:gd name="T17" fmla="*/ 2147483647 h 2269"/>
                  <a:gd name="T18" fmla="*/ 2147483647 w 2305"/>
                  <a:gd name="T19" fmla="*/ 2147483647 h 2269"/>
                  <a:gd name="T20" fmla="*/ 1821553045 w 2305"/>
                  <a:gd name="T21" fmla="*/ 2147483647 h 2269"/>
                  <a:gd name="T22" fmla="*/ 1821553045 w 2305"/>
                  <a:gd name="T23" fmla="*/ 2147483647 h 2269"/>
                  <a:gd name="T24" fmla="*/ 0 w 2305"/>
                  <a:gd name="T25" fmla="*/ 2147483647 h 2269"/>
                  <a:gd name="T26" fmla="*/ 0 w 2305"/>
                  <a:gd name="T27" fmla="*/ 0 h 2269"/>
                  <a:gd name="T28" fmla="*/ 2147483647 w 2305"/>
                  <a:gd name="T29" fmla="*/ 2147483647 h 2269"/>
                  <a:gd name="T30" fmla="*/ 2147483647 w 2305"/>
                  <a:gd name="T31" fmla="*/ 2147483647 h 2269"/>
                  <a:gd name="T32" fmla="*/ 2147483647 w 2305"/>
                  <a:gd name="T33" fmla="*/ 2147483647 h 2269"/>
                  <a:gd name="T34" fmla="*/ 2147483647 w 2305"/>
                  <a:gd name="T35" fmla="*/ 2147483647 h 2269"/>
                  <a:gd name="T36" fmla="*/ 2147483647 w 2305"/>
                  <a:gd name="T37" fmla="*/ 2147483647 h 2269"/>
                  <a:gd name="T38" fmla="*/ 2147483647 w 2305"/>
                  <a:gd name="T39" fmla="*/ 2147483647 h 2269"/>
                  <a:gd name="T40" fmla="*/ 2147483647 w 2305"/>
                  <a:gd name="T41" fmla="*/ 2147483647 h 2269"/>
                  <a:gd name="T42" fmla="*/ 2147483647 w 2305"/>
                  <a:gd name="T43" fmla="*/ 2147483647 h 2269"/>
                  <a:gd name="T44" fmla="*/ 2147483647 w 2305"/>
                  <a:gd name="T45" fmla="*/ 1842267351 h 2269"/>
                  <a:gd name="T46" fmla="*/ 1821553045 w 2305"/>
                  <a:gd name="T47" fmla="*/ 1842267351 h 2269"/>
                  <a:gd name="T48" fmla="*/ 1821553045 w 2305"/>
                  <a:gd name="T49" fmla="*/ 2147483647 h 2269"/>
                  <a:gd name="T50" fmla="*/ 2147483647 w 2305"/>
                  <a:gd name="T51" fmla="*/ 2147483647 h 226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305" h="2269">
                    <a:moveTo>
                      <a:pt x="0" y="0"/>
                    </a:moveTo>
                    <a:cubicBezTo>
                      <a:pt x="1663" y="0"/>
                      <a:pt x="1663" y="0"/>
                      <a:pt x="1663" y="0"/>
                    </a:cubicBezTo>
                    <a:cubicBezTo>
                      <a:pt x="1751" y="0"/>
                      <a:pt x="1832" y="18"/>
                      <a:pt x="1913" y="54"/>
                    </a:cubicBezTo>
                    <a:cubicBezTo>
                      <a:pt x="1990" y="81"/>
                      <a:pt x="2059" y="129"/>
                      <a:pt x="2118" y="187"/>
                    </a:cubicBezTo>
                    <a:cubicBezTo>
                      <a:pt x="2177" y="243"/>
                      <a:pt x="2224" y="308"/>
                      <a:pt x="2253" y="390"/>
                    </a:cubicBezTo>
                    <a:cubicBezTo>
                      <a:pt x="2289" y="464"/>
                      <a:pt x="2305" y="545"/>
                      <a:pt x="2305" y="633"/>
                    </a:cubicBezTo>
                    <a:cubicBezTo>
                      <a:pt x="2305" y="726"/>
                      <a:pt x="2289" y="807"/>
                      <a:pt x="2253" y="880"/>
                    </a:cubicBezTo>
                    <a:cubicBezTo>
                      <a:pt x="2224" y="962"/>
                      <a:pt x="2177" y="1026"/>
                      <a:pt x="2118" y="1083"/>
                    </a:cubicBezTo>
                    <a:cubicBezTo>
                      <a:pt x="2059" y="1142"/>
                      <a:pt x="1990" y="1189"/>
                      <a:pt x="1913" y="1223"/>
                    </a:cubicBezTo>
                    <a:cubicBezTo>
                      <a:pt x="1832" y="1257"/>
                      <a:pt x="1751" y="1270"/>
                      <a:pt x="1663" y="1270"/>
                    </a:cubicBezTo>
                    <a:cubicBezTo>
                      <a:pt x="94" y="1270"/>
                      <a:pt x="94" y="1270"/>
                      <a:pt x="94" y="1270"/>
                    </a:cubicBezTo>
                    <a:cubicBezTo>
                      <a:pt x="94" y="2269"/>
                      <a:pt x="94" y="2269"/>
                      <a:pt x="94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663" y="1182"/>
                    </a:moveTo>
                    <a:cubicBezTo>
                      <a:pt x="1737" y="1182"/>
                      <a:pt x="1810" y="1164"/>
                      <a:pt x="1872" y="1135"/>
                    </a:cubicBezTo>
                    <a:cubicBezTo>
                      <a:pt x="1943" y="1108"/>
                      <a:pt x="2000" y="1072"/>
                      <a:pt x="2048" y="1020"/>
                    </a:cubicBezTo>
                    <a:cubicBezTo>
                      <a:pt x="2102" y="968"/>
                      <a:pt x="2143" y="910"/>
                      <a:pt x="2172" y="847"/>
                    </a:cubicBezTo>
                    <a:cubicBezTo>
                      <a:pt x="2201" y="783"/>
                      <a:pt x="2212" y="707"/>
                      <a:pt x="2212" y="633"/>
                    </a:cubicBezTo>
                    <a:cubicBezTo>
                      <a:pt x="2212" y="556"/>
                      <a:pt x="2201" y="486"/>
                      <a:pt x="2172" y="423"/>
                    </a:cubicBezTo>
                    <a:cubicBezTo>
                      <a:pt x="2143" y="354"/>
                      <a:pt x="2102" y="297"/>
                      <a:pt x="2048" y="250"/>
                    </a:cubicBezTo>
                    <a:cubicBezTo>
                      <a:pt x="2000" y="203"/>
                      <a:pt x="1943" y="162"/>
                      <a:pt x="1872" y="135"/>
                    </a:cubicBezTo>
                    <a:cubicBezTo>
                      <a:pt x="1810" y="106"/>
                      <a:pt x="1737" y="95"/>
                      <a:pt x="1663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1182"/>
                      <a:pt x="94" y="1182"/>
                      <a:pt x="94" y="1182"/>
                    </a:cubicBezTo>
                    <a:cubicBezTo>
                      <a:pt x="1663" y="1182"/>
                      <a:pt x="1663" y="1182"/>
                      <a:pt x="1663" y="11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53"/>
              <p:cNvSpPr/>
              <p:nvPr/>
            </p:nvSpPr>
            <p:spPr bwMode="auto">
              <a:xfrm>
                <a:off x="4994275" y="3884613"/>
                <a:ext cx="19050" cy="609600"/>
              </a:xfrm>
              <a:custGeom>
                <a:avLst/>
                <a:gdLst>
                  <a:gd name="T0" fmla="*/ 0 w 12"/>
                  <a:gd name="T1" fmla="*/ 0 h 384"/>
                  <a:gd name="T2" fmla="*/ 0 w 12"/>
                  <a:gd name="T3" fmla="*/ 2147483647 h 384"/>
                  <a:gd name="T4" fmla="*/ 2147483647 w 12"/>
                  <a:gd name="T5" fmla="*/ 2147483647 h 384"/>
                  <a:gd name="T6" fmla="*/ 2147483647 w 12"/>
                  <a:gd name="T7" fmla="*/ 0 h 384"/>
                  <a:gd name="T8" fmla="*/ 0 w 12"/>
                  <a:gd name="T9" fmla="*/ 0 h 384"/>
                  <a:gd name="T10" fmla="*/ 0 w 12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2" y="384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54"/>
              <p:cNvSpPr>
                <a:spLocks noEditPoints="1"/>
              </p:cNvSpPr>
              <p:nvPr/>
            </p:nvSpPr>
            <p:spPr bwMode="auto">
              <a:xfrm>
                <a:off x="5072063" y="3884613"/>
                <a:ext cx="620712" cy="609600"/>
              </a:xfrm>
              <a:custGeom>
                <a:avLst/>
                <a:gdLst>
                  <a:gd name="T0" fmla="*/ 0 w 2306"/>
                  <a:gd name="T1" fmla="*/ 0 h 2269"/>
                  <a:gd name="T2" fmla="*/ 2147483647 w 2306"/>
                  <a:gd name="T3" fmla="*/ 0 h 2269"/>
                  <a:gd name="T4" fmla="*/ 2147483647 w 2306"/>
                  <a:gd name="T5" fmla="*/ 1706495541 h 2269"/>
                  <a:gd name="T6" fmla="*/ 2147483647 w 2306"/>
                  <a:gd name="T7" fmla="*/ 2147483647 h 2269"/>
                  <a:gd name="T8" fmla="*/ 2147483647 w 2306"/>
                  <a:gd name="T9" fmla="*/ 2147483647 h 2269"/>
                  <a:gd name="T10" fmla="*/ 2147483647 w 2306"/>
                  <a:gd name="T11" fmla="*/ 2147483647 h 2269"/>
                  <a:gd name="T12" fmla="*/ 2147483647 w 2306"/>
                  <a:gd name="T13" fmla="*/ 2147483647 h 2269"/>
                  <a:gd name="T14" fmla="*/ 2147483647 w 2306"/>
                  <a:gd name="T15" fmla="*/ 2147483647 h 2269"/>
                  <a:gd name="T16" fmla="*/ 2147483647 w 2306"/>
                  <a:gd name="T17" fmla="*/ 2147483647 h 2269"/>
                  <a:gd name="T18" fmla="*/ 2147483647 w 2306"/>
                  <a:gd name="T19" fmla="*/ 2147483647 h 2269"/>
                  <a:gd name="T20" fmla="*/ 0 w 2306"/>
                  <a:gd name="T21" fmla="*/ 2147483647 h 2269"/>
                  <a:gd name="T22" fmla="*/ 0 w 2306"/>
                  <a:gd name="T23" fmla="*/ 0 h 2269"/>
                  <a:gd name="T24" fmla="*/ 2147483647 w 2306"/>
                  <a:gd name="T25" fmla="*/ 2147483647 h 2269"/>
                  <a:gd name="T26" fmla="*/ 2147483647 w 2306"/>
                  <a:gd name="T27" fmla="*/ 2147483647 h 2269"/>
                  <a:gd name="T28" fmla="*/ 2147483647 w 2306"/>
                  <a:gd name="T29" fmla="*/ 2147483647 h 2269"/>
                  <a:gd name="T30" fmla="*/ 2147483647 w 2306"/>
                  <a:gd name="T31" fmla="*/ 2147483647 h 2269"/>
                  <a:gd name="T32" fmla="*/ 2147483647 w 2306"/>
                  <a:gd name="T33" fmla="*/ 2147483647 h 2269"/>
                  <a:gd name="T34" fmla="*/ 2147483647 w 2306"/>
                  <a:gd name="T35" fmla="*/ 2147483647 h 2269"/>
                  <a:gd name="T36" fmla="*/ 2147483647 w 2306"/>
                  <a:gd name="T37" fmla="*/ 2147483647 h 2269"/>
                  <a:gd name="T38" fmla="*/ 2147483647 w 2306"/>
                  <a:gd name="T39" fmla="*/ 2147483647 h 2269"/>
                  <a:gd name="T40" fmla="*/ 2147483647 w 2306"/>
                  <a:gd name="T41" fmla="*/ 1842267351 h 2269"/>
                  <a:gd name="T42" fmla="*/ 1833228209 w 2306"/>
                  <a:gd name="T43" fmla="*/ 1842267351 h 2269"/>
                  <a:gd name="T44" fmla="*/ 1833228209 w 2306"/>
                  <a:gd name="T45" fmla="*/ 2147483647 h 2269"/>
                  <a:gd name="T46" fmla="*/ 2147483647 w 2306"/>
                  <a:gd name="T47" fmla="*/ 2147483647 h 226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306" h="2269">
                    <a:moveTo>
                      <a:pt x="0" y="0"/>
                    </a:moveTo>
                    <a:cubicBezTo>
                      <a:pt x="1157" y="0"/>
                      <a:pt x="1157" y="0"/>
                      <a:pt x="1157" y="0"/>
                    </a:cubicBezTo>
                    <a:cubicBezTo>
                      <a:pt x="1315" y="0"/>
                      <a:pt x="1468" y="29"/>
                      <a:pt x="1608" y="88"/>
                    </a:cubicBezTo>
                    <a:cubicBezTo>
                      <a:pt x="1743" y="147"/>
                      <a:pt x="1866" y="228"/>
                      <a:pt x="1972" y="331"/>
                    </a:cubicBezTo>
                    <a:cubicBezTo>
                      <a:pt x="2078" y="435"/>
                      <a:pt x="2159" y="551"/>
                      <a:pt x="2217" y="689"/>
                    </a:cubicBezTo>
                    <a:cubicBezTo>
                      <a:pt x="2276" y="829"/>
                      <a:pt x="2306" y="973"/>
                      <a:pt x="2306" y="1131"/>
                    </a:cubicBezTo>
                    <a:cubicBezTo>
                      <a:pt x="2306" y="1293"/>
                      <a:pt x="2276" y="1437"/>
                      <a:pt x="2217" y="1576"/>
                    </a:cubicBezTo>
                    <a:cubicBezTo>
                      <a:pt x="2159" y="1716"/>
                      <a:pt x="2078" y="1831"/>
                      <a:pt x="1972" y="1934"/>
                    </a:cubicBezTo>
                    <a:cubicBezTo>
                      <a:pt x="1866" y="2040"/>
                      <a:pt x="1743" y="2121"/>
                      <a:pt x="1608" y="2177"/>
                    </a:cubicBezTo>
                    <a:cubicBezTo>
                      <a:pt x="1468" y="2242"/>
                      <a:pt x="1315" y="2269"/>
                      <a:pt x="1157" y="2269"/>
                    </a:cubicBezTo>
                    <a:cubicBezTo>
                      <a:pt x="0" y="2269"/>
                      <a:pt x="0" y="2269"/>
                      <a:pt x="0" y="2269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1157" y="2177"/>
                    </a:moveTo>
                    <a:cubicBezTo>
                      <a:pt x="1304" y="2177"/>
                      <a:pt x="1443" y="2147"/>
                      <a:pt x="1574" y="2096"/>
                    </a:cubicBezTo>
                    <a:cubicBezTo>
                      <a:pt x="1702" y="2044"/>
                      <a:pt x="1815" y="1970"/>
                      <a:pt x="1906" y="1871"/>
                    </a:cubicBezTo>
                    <a:cubicBezTo>
                      <a:pt x="2002" y="1779"/>
                      <a:pt x="2078" y="1668"/>
                      <a:pt x="2137" y="1540"/>
                    </a:cubicBezTo>
                    <a:cubicBezTo>
                      <a:pt x="2189" y="1414"/>
                      <a:pt x="2217" y="1282"/>
                      <a:pt x="2217" y="1131"/>
                    </a:cubicBezTo>
                    <a:cubicBezTo>
                      <a:pt x="2217" y="987"/>
                      <a:pt x="2189" y="851"/>
                      <a:pt x="2137" y="726"/>
                    </a:cubicBezTo>
                    <a:cubicBezTo>
                      <a:pt x="2078" y="597"/>
                      <a:pt x="2002" y="486"/>
                      <a:pt x="1906" y="394"/>
                    </a:cubicBezTo>
                    <a:cubicBezTo>
                      <a:pt x="1815" y="302"/>
                      <a:pt x="1702" y="228"/>
                      <a:pt x="1574" y="176"/>
                    </a:cubicBezTo>
                    <a:cubicBezTo>
                      <a:pt x="1443" y="117"/>
                      <a:pt x="1304" y="95"/>
                      <a:pt x="1157" y="95"/>
                    </a:cubicBezTo>
                    <a:cubicBezTo>
                      <a:pt x="94" y="95"/>
                      <a:pt x="94" y="95"/>
                      <a:pt x="94" y="95"/>
                    </a:cubicBezTo>
                    <a:cubicBezTo>
                      <a:pt x="94" y="2177"/>
                      <a:pt x="94" y="2177"/>
                      <a:pt x="94" y="2177"/>
                    </a:cubicBezTo>
                    <a:cubicBezTo>
                      <a:pt x="1157" y="2177"/>
                      <a:pt x="1157" y="2177"/>
                      <a:pt x="1157" y="21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55"/>
              <p:cNvSpPr/>
              <p:nvPr/>
            </p:nvSpPr>
            <p:spPr bwMode="auto">
              <a:xfrm>
                <a:off x="5730875" y="3884613"/>
                <a:ext cx="620712" cy="609600"/>
              </a:xfrm>
              <a:custGeom>
                <a:avLst/>
                <a:gdLst>
                  <a:gd name="T0" fmla="*/ 0 w 391"/>
                  <a:gd name="T1" fmla="*/ 0 h 384"/>
                  <a:gd name="T2" fmla="*/ 2147483647 w 391"/>
                  <a:gd name="T3" fmla="*/ 0 h 384"/>
                  <a:gd name="T4" fmla="*/ 2147483647 w 391"/>
                  <a:gd name="T5" fmla="*/ 2147483647 h 384"/>
                  <a:gd name="T6" fmla="*/ 2147483647 w 391"/>
                  <a:gd name="T7" fmla="*/ 2147483647 h 384"/>
                  <a:gd name="T8" fmla="*/ 2147483647 w 391"/>
                  <a:gd name="T9" fmla="*/ 2147483647 h 384"/>
                  <a:gd name="T10" fmla="*/ 2147483647 w 391"/>
                  <a:gd name="T11" fmla="*/ 2147483647 h 384"/>
                  <a:gd name="T12" fmla="*/ 2147483647 w 391"/>
                  <a:gd name="T13" fmla="*/ 2147483647 h 384"/>
                  <a:gd name="T14" fmla="*/ 2147483647 w 391"/>
                  <a:gd name="T15" fmla="*/ 2147483647 h 384"/>
                  <a:gd name="T16" fmla="*/ 2147483647 w 391"/>
                  <a:gd name="T17" fmla="*/ 2147483647 h 384"/>
                  <a:gd name="T18" fmla="*/ 2147483647 w 391"/>
                  <a:gd name="T19" fmla="*/ 2147483647 h 384"/>
                  <a:gd name="T20" fmla="*/ 2147483647 w 391"/>
                  <a:gd name="T21" fmla="*/ 2147483647 h 384"/>
                  <a:gd name="T22" fmla="*/ 0 w 391"/>
                  <a:gd name="T23" fmla="*/ 2147483647 h 384"/>
                  <a:gd name="T24" fmla="*/ 0 w 391"/>
                  <a:gd name="T25" fmla="*/ 0 h 384"/>
                  <a:gd name="T26" fmla="*/ 0 w 391"/>
                  <a:gd name="T27" fmla="*/ 0 h 3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391" h="384">
                    <a:moveTo>
                      <a:pt x="0" y="0"/>
                    </a:moveTo>
                    <a:lnTo>
                      <a:pt x="391" y="0"/>
                    </a:lnTo>
                    <a:lnTo>
                      <a:pt x="391" y="16"/>
                    </a:lnTo>
                    <a:lnTo>
                      <a:pt x="15" y="16"/>
                    </a:lnTo>
                    <a:lnTo>
                      <a:pt x="15" y="185"/>
                    </a:lnTo>
                    <a:lnTo>
                      <a:pt x="383" y="185"/>
                    </a:lnTo>
                    <a:lnTo>
                      <a:pt x="383" y="200"/>
                    </a:lnTo>
                    <a:lnTo>
                      <a:pt x="15" y="200"/>
                    </a:lnTo>
                    <a:lnTo>
                      <a:pt x="15" y="369"/>
                    </a:lnTo>
                    <a:lnTo>
                      <a:pt x="391" y="369"/>
                    </a:lnTo>
                    <a:lnTo>
                      <a:pt x="391" y="384"/>
                    </a:lnTo>
                    <a:lnTo>
                      <a:pt x="0" y="38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56"/>
              <p:cNvSpPr/>
              <p:nvPr/>
            </p:nvSpPr>
            <p:spPr bwMode="auto">
              <a:xfrm>
                <a:off x="6370638" y="3875088"/>
                <a:ext cx="1209675" cy="619125"/>
              </a:xfrm>
              <a:custGeom>
                <a:avLst/>
                <a:gdLst>
                  <a:gd name="T0" fmla="*/ 2147483647 w 4503"/>
                  <a:gd name="T1" fmla="*/ 2147483647 h 2305"/>
                  <a:gd name="T2" fmla="*/ 2147483647 w 4503"/>
                  <a:gd name="T3" fmla="*/ 2147483647 h 2305"/>
                  <a:gd name="T4" fmla="*/ 2147483647 w 4503"/>
                  <a:gd name="T5" fmla="*/ 2147483647 h 2305"/>
                  <a:gd name="T6" fmla="*/ 2147483647 w 4503"/>
                  <a:gd name="T7" fmla="*/ 2147483647 h 2305"/>
                  <a:gd name="T8" fmla="*/ 2147483647 w 4503"/>
                  <a:gd name="T9" fmla="*/ 1957260410 h 2305"/>
                  <a:gd name="T10" fmla="*/ 2147483647 w 4503"/>
                  <a:gd name="T11" fmla="*/ 2147483647 h 2305"/>
                  <a:gd name="T12" fmla="*/ 2147483647 w 4503"/>
                  <a:gd name="T13" fmla="*/ 2147483647 h 2305"/>
                  <a:gd name="T14" fmla="*/ 2147483647 w 4503"/>
                  <a:gd name="T15" fmla="*/ 2147483647 h 2305"/>
                  <a:gd name="T16" fmla="*/ 2147483647 w 4503"/>
                  <a:gd name="T17" fmla="*/ 2147483647 h 2305"/>
                  <a:gd name="T18" fmla="*/ 2147483647 w 4503"/>
                  <a:gd name="T19" fmla="*/ 2147483647 h 2305"/>
                  <a:gd name="T20" fmla="*/ 2147483647 w 4503"/>
                  <a:gd name="T21" fmla="*/ 2147483647 h 2305"/>
                  <a:gd name="T22" fmla="*/ 2147483647 w 4503"/>
                  <a:gd name="T23" fmla="*/ 2147483647 h 2305"/>
                  <a:gd name="T24" fmla="*/ 2147483647 w 4503"/>
                  <a:gd name="T25" fmla="*/ 2147483647 h 2305"/>
                  <a:gd name="T26" fmla="*/ 2147483647 w 4503"/>
                  <a:gd name="T27" fmla="*/ 2147483647 h 2305"/>
                  <a:gd name="T28" fmla="*/ 2147483647 w 4503"/>
                  <a:gd name="T29" fmla="*/ 2147483647 h 2305"/>
                  <a:gd name="T30" fmla="*/ 1706007634 w 4503"/>
                  <a:gd name="T31" fmla="*/ 2147483647 h 2305"/>
                  <a:gd name="T32" fmla="*/ 0 w 4503"/>
                  <a:gd name="T33" fmla="*/ 2147483647 h 2305"/>
                  <a:gd name="T34" fmla="*/ 1706007634 w 4503"/>
                  <a:gd name="T35" fmla="*/ 2147483647 h 2305"/>
                  <a:gd name="T36" fmla="*/ 2147483647 w 4503"/>
                  <a:gd name="T37" fmla="*/ 2147483647 h 2305"/>
                  <a:gd name="T38" fmla="*/ 2147483647 w 4503"/>
                  <a:gd name="T39" fmla="*/ 1744067604 h 2305"/>
                  <a:gd name="T40" fmla="*/ 2147483647 w 4503"/>
                  <a:gd name="T41" fmla="*/ 0 h 2305"/>
                  <a:gd name="T42" fmla="*/ 2147483647 w 4503"/>
                  <a:gd name="T43" fmla="*/ 1744067604 h 2305"/>
                  <a:gd name="T44" fmla="*/ 2147483647 w 4503"/>
                  <a:gd name="T45" fmla="*/ 2147483647 h 2305"/>
                  <a:gd name="T46" fmla="*/ 2147483647 w 4503"/>
                  <a:gd name="T47" fmla="*/ 2147483647 h 2305"/>
                  <a:gd name="T48" fmla="*/ 2147483647 w 4503"/>
                  <a:gd name="T49" fmla="*/ 2147483647 h 2305"/>
                  <a:gd name="T50" fmla="*/ 1706007634 w 4503"/>
                  <a:gd name="T51" fmla="*/ 2147483647 h 2305"/>
                  <a:gd name="T52" fmla="*/ 2147483647 w 4503"/>
                  <a:gd name="T53" fmla="*/ 2147483647 h 2305"/>
                  <a:gd name="T54" fmla="*/ 2147483647 w 4503"/>
                  <a:gd name="T55" fmla="*/ 2147483647 h 2305"/>
                  <a:gd name="T56" fmla="*/ 2147483647 w 4503"/>
                  <a:gd name="T57" fmla="*/ 2147483647 h 2305"/>
                  <a:gd name="T58" fmla="*/ 2147483647 w 4503"/>
                  <a:gd name="T59" fmla="*/ 2147483647 h 2305"/>
                  <a:gd name="T60" fmla="*/ 2147483647 w 4503"/>
                  <a:gd name="T61" fmla="*/ 2147483647 h 2305"/>
                  <a:gd name="T62" fmla="*/ 2147483647 w 4503"/>
                  <a:gd name="T63" fmla="*/ 2147483647 h 2305"/>
                  <a:gd name="T64" fmla="*/ 2147483647 w 4503"/>
                  <a:gd name="T65" fmla="*/ 2147483647 h 2305"/>
                  <a:gd name="T66" fmla="*/ 2147483647 w 4503"/>
                  <a:gd name="T67" fmla="*/ 2147483647 h 2305"/>
                  <a:gd name="T68" fmla="*/ 2147483647 w 4503"/>
                  <a:gd name="T69" fmla="*/ 2147483647 h 2305"/>
                  <a:gd name="T70" fmla="*/ 2147483647 w 4503"/>
                  <a:gd name="T71" fmla="*/ 2147483647 h 2305"/>
                  <a:gd name="T72" fmla="*/ 2147483647 w 4503"/>
                  <a:gd name="T73" fmla="*/ 1744067604 h 2305"/>
                  <a:gd name="T74" fmla="*/ 2147483647 w 4503"/>
                  <a:gd name="T75" fmla="*/ 135635380 h 2305"/>
                  <a:gd name="T76" fmla="*/ 2147483647 w 4503"/>
                  <a:gd name="T77" fmla="*/ 1840960264 h 2305"/>
                  <a:gd name="T78" fmla="*/ 2147483647 w 4503"/>
                  <a:gd name="T79" fmla="*/ 2147483647 h 2305"/>
                  <a:gd name="T80" fmla="*/ 2147483647 w 4503"/>
                  <a:gd name="T81" fmla="*/ 2147483647 h 2305"/>
                  <a:gd name="T82" fmla="*/ 2147483647 w 4503"/>
                  <a:gd name="T83" fmla="*/ 2147483647 h 2305"/>
                  <a:gd name="T84" fmla="*/ 2147483647 w 4503"/>
                  <a:gd name="T85" fmla="*/ 2147483647 h 2305"/>
                  <a:gd name="T86" fmla="*/ 2147483647 w 4503"/>
                  <a:gd name="T87" fmla="*/ 2147483647 h 2305"/>
                  <a:gd name="T88" fmla="*/ 2147483647 w 4503"/>
                  <a:gd name="T89" fmla="*/ 2147483647 h 2305"/>
                  <a:gd name="T90" fmla="*/ 2147483647 w 4503"/>
                  <a:gd name="T91" fmla="*/ 2147483647 h 2305"/>
                  <a:gd name="T92" fmla="*/ 2147483647 w 4503"/>
                  <a:gd name="T93" fmla="*/ 2147483647 h 2305"/>
                  <a:gd name="T94" fmla="*/ 2147483647 w 4503"/>
                  <a:gd name="T95" fmla="*/ 2147483647 h 2305"/>
                  <a:gd name="T96" fmla="*/ 2147483647 w 4503"/>
                  <a:gd name="T97" fmla="*/ 2147483647 h 2305"/>
                  <a:gd name="T98" fmla="*/ 2147483647 w 4503"/>
                  <a:gd name="T99" fmla="*/ 2147483647 h 2305"/>
                  <a:gd name="T100" fmla="*/ 2147483647 w 4503"/>
                  <a:gd name="T101" fmla="*/ 2147483647 h 230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4503" h="2305">
                    <a:moveTo>
                      <a:pt x="4411" y="1157"/>
                    </a:moveTo>
                    <a:cubicBezTo>
                      <a:pt x="4411" y="1011"/>
                      <a:pt x="4382" y="876"/>
                      <a:pt x="4330" y="745"/>
                    </a:cubicBezTo>
                    <a:cubicBezTo>
                      <a:pt x="4276" y="617"/>
                      <a:pt x="4199" y="506"/>
                      <a:pt x="4100" y="406"/>
                    </a:cubicBezTo>
                    <a:cubicBezTo>
                      <a:pt x="4008" y="314"/>
                      <a:pt x="3895" y="237"/>
                      <a:pt x="3767" y="183"/>
                    </a:cubicBezTo>
                    <a:cubicBezTo>
                      <a:pt x="3638" y="124"/>
                      <a:pt x="3504" y="101"/>
                      <a:pt x="3358" y="101"/>
                    </a:cubicBezTo>
                    <a:cubicBezTo>
                      <a:pt x="3228" y="101"/>
                      <a:pt x="3111" y="124"/>
                      <a:pt x="2995" y="165"/>
                    </a:cubicBezTo>
                    <a:cubicBezTo>
                      <a:pt x="2878" y="212"/>
                      <a:pt x="2774" y="277"/>
                      <a:pt x="2680" y="371"/>
                    </a:cubicBezTo>
                    <a:cubicBezTo>
                      <a:pt x="2587" y="459"/>
                      <a:pt x="2510" y="570"/>
                      <a:pt x="2445" y="700"/>
                    </a:cubicBezTo>
                    <a:cubicBezTo>
                      <a:pt x="2382" y="833"/>
                      <a:pt x="2335" y="986"/>
                      <a:pt x="2317" y="1157"/>
                    </a:cubicBezTo>
                    <a:cubicBezTo>
                      <a:pt x="2295" y="1340"/>
                      <a:pt x="2247" y="1504"/>
                      <a:pt x="2182" y="1644"/>
                    </a:cubicBezTo>
                    <a:cubicBezTo>
                      <a:pt x="2119" y="1785"/>
                      <a:pt x="2036" y="1907"/>
                      <a:pt x="1937" y="2002"/>
                    </a:cubicBezTo>
                    <a:cubicBezTo>
                      <a:pt x="1830" y="2101"/>
                      <a:pt x="1716" y="2178"/>
                      <a:pt x="1585" y="2232"/>
                    </a:cubicBezTo>
                    <a:cubicBezTo>
                      <a:pt x="1452" y="2277"/>
                      <a:pt x="1307" y="2305"/>
                      <a:pt x="1149" y="2305"/>
                    </a:cubicBezTo>
                    <a:cubicBezTo>
                      <a:pt x="988" y="2305"/>
                      <a:pt x="838" y="2277"/>
                      <a:pt x="698" y="2213"/>
                    </a:cubicBezTo>
                    <a:cubicBezTo>
                      <a:pt x="563" y="2155"/>
                      <a:pt x="439" y="2071"/>
                      <a:pt x="335" y="1966"/>
                    </a:cubicBezTo>
                    <a:cubicBezTo>
                      <a:pt x="230" y="1860"/>
                      <a:pt x="147" y="1742"/>
                      <a:pt x="88" y="1603"/>
                    </a:cubicBezTo>
                    <a:cubicBezTo>
                      <a:pt x="29" y="1461"/>
                      <a:pt x="0" y="1315"/>
                      <a:pt x="0" y="1151"/>
                    </a:cubicBezTo>
                    <a:cubicBezTo>
                      <a:pt x="0" y="994"/>
                      <a:pt x="29" y="846"/>
                      <a:pt x="88" y="705"/>
                    </a:cubicBezTo>
                    <a:cubicBezTo>
                      <a:pt x="147" y="565"/>
                      <a:pt x="230" y="441"/>
                      <a:pt x="335" y="336"/>
                    </a:cubicBezTo>
                    <a:cubicBezTo>
                      <a:pt x="439" y="237"/>
                      <a:pt x="563" y="153"/>
                      <a:pt x="698" y="90"/>
                    </a:cubicBezTo>
                    <a:cubicBezTo>
                      <a:pt x="838" y="29"/>
                      <a:pt x="988" y="0"/>
                      <a:pt x="1149" y="0"/>
                    </a:cubicBezTo>
                    <a:cubicBezTo>
                      <a:pt x="1149" y="90"/>
                      <a:pt x="1149" y="90"/>
                      <a:pt x="1149" y="90"/>
                    </a:cubicBezTo>
                    <a:cubicBezTo>
                      <a:pt x="1002" y="90"/>
                      <a:pt x="860" y="119"/>
                      <a:pt x="732" y="178"/>
                    </a:cubicBezTo>
                    <a:cubicBezTo>
                      <a:pt x="604" y="230"/>
                      <a:pt x="493" y="306"/>
                      <a:pt x="398" y="406"/>
                    </a:cubicBezTo>
                    <a:cubicBezTo>
                      <a:pt x="306" y="500"/>
                      <a:pt x="230" y="610"/>
                      <a:pt x="172" y="741"/>
                    </a:cubicBezTo>
                    <a:cubicBezTo>
                      <a:pt x="117" y="870"/>
                      <a:pt x="88" y="1004"/>
                      <a:pt x="88" y="1151"/>
                    </a:cubicBezTo>
                    <a:cubicBezTo>
                      <a:pt x="88" y="1304"/>
                      <a:pt x="117" y="1439"/>
                      <a:pt x="172" y="1567"/>
                    </a:cubicBezTo>
                    <a:cubicBezTo>
                      <a:pt x="230" y="1696"/>
                      <a:pt x="306" y="1808"/>
                      <a:pt x="398" y="1903"/>
                    </a:cubicBezTo>
                    <a:cubicBezTo>
                      <a:pt x="493" y="2002"/>
                      <a:pt x="604" y="2078"/>
                      <a:pt x="732" y="2130"/>
                    </a:cubicBezTo>
                    <a:cubicBezTo>
                      <a:pt x="860" y="2183"/>
                      <a:pt x="1002" y="2213"/>
                      <a:pt x="1149" y="2213"/>
                    </a:cubicBezTo>
                    <a:cubicBezTo>
                      <a:pt x="1293" y="2213"/>
                      <a:pt x="1423" y="2188"/>
                      <a:pt x="1545" y="2143"/>
                    </a:cubicBezTo>
                    <a:cubicBezTo>
                      <a:pt x="1662" y="2096"/>
                      <a:pt x="1768" y="2024"/>
                      <a:pt x="1860" y="1932"/>
                    </a:cubicBezTo>
                    <a:cubicBezTo>
                      <a:pt x="1948" y="1844"/>
                      <a:pt x="2024" y="1731"/>
                      <a:pt x="2083" y="1596"/>
                    </a:cubicBezTo>
                    <a:cubicBezTo>
                      <a:pt x="2141" y="1469"/>
                      <a:pt x="2182" y="1322"/>
                      <a:pt x="2206" y="1157"/>
                    </a:cubicBezTo>
                    <a:cubicBezTo>
                      <a:pt x="2229" y="981"/>
                      <a:pt x="2276" y="822"/>
                      <a:pt x="2339" y="682"/>
                    </a:cubicBezTo>
                    <a:cubicBezTo>
                      <a:pt x="2405" y="540"/>
                      <a:pt x="2482" y="423"/>
                      <a:pt x="2580" y="318"/>
                    </a:cubicBezTo>
                    <a:cubicBezTo>
                      <a:pt x="2680" y="218"/>
                      <a:pt x="2790" y="142"/>
                      <a:pt x="2925" y="90"/>
                    </a:cubicBezTo>
                    <a:cubicBezTo>
                      <a:pt x="3053" y="36"/>
                      <a:pt x="3195" y="7"/>
                      <a:pt x="3358" y="7"/>
                    </a:cubicBezTo>
                    <a:cubicBezTo>
                      <a:pt x="3518" y="7"/>
                      <a:pt x="3661" y="36"/>
                      <a:pt x="3803" y="95"/>
                    </a:cubicBezTo>
                    <a:cubicBezTo>
                      <a:pt x="3942" y="160"/>
                      <a:pt x="4066" y="241"/>
                      <a:pt x="4165" y="347"/>
                    </a:cubicBezTo>
                    <a:cubicBezTo>
                      <a:pt x="4271" y="447"/>
                      <a:pt x="4352" y="570"/>
                      <a:pt x="4411" y="712"/>
                    </a:cubicBezTo>
                    <a:cubicBezTo>
                      <a:pt x="4474" y="851"/>
                      <a:pt x="4503" y="998"/>
                      <a:pt x="4503" y="1157"/>
                    </a:cubicBezTo>
                    <a:cubicBezTo>
                      <a:pt x="4503" y="1274"/>
                      <a:pt x="4487" y="1385"/>
                      <a:pt x="4451" y="1491"/>
                    </a:cubicBezTo>
                    <a:cubicBezTo>
                      <a:pt x="4422" y="1596"/>
                      <a:pt x="4375" y="1696"/>
                      <a:pt x="4317" y="1790"/>
                    </a:cubicBezTo>
                    <a:cubicBezTo>
                      <a:pt x="4257" y="1878"/>
                      <a:pt x="4188" y="1962"/>
                      <a:pt x="4107" y="2031"/>
                    </a:cubicBezTo>
                    <a:cubicBezTo>
                      <a:pt x="4024" y="2101"/>
                      <a:pt x="3938" y="2160"/>
                      <a:pt x="3837" y="2207"/>
                    </a:cubicBezTo>
                    <a:cubicBezTo>
                      <a:pt x="3837" y="2108"/>
                      <a:pt x="3837" y="2108"/>
                      <a:pt x="3837" y="2108"/>
                    </a:cubicBezTo>
                    <a:cubicBezTo>
                      <a:pt x="3920" y="2060"/>
                      <a:pt x="4001" y="2008"/>
                      <a:pt x="4071" y="1944"/>
                    </a:cubicBezTo>
                    <a:cubicBezTo>
                      <a:pt x="4141" y="1878"/>
                      <a:pt x="4199" y="1801"/>
                      <a:pt x="4253" y="1721"/>
                    </a:cubicBezTo>
                    <a:cubicBezTo>
                      <a:pt x="4300" y="1637"/>
                      <a:pt x="4341" y="1549"/>
                      <a:pt x="4371" y="1457"/>
                    </a:cubicBezTo>
                    <a:cubicBezTo>
                      <a:pt x="4400" y="1362"/>
                      <a:pt x="4411" y="1263"/>
                      <a:pt x="4411" y="115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57"/>
              <p:cNvSpPr/>
              <p:nvPr/>
            </p:nvSpPr>
            <p:spPr bwMode="auto">
              <a:xfrm>
                <a:off x="7620000" y="3884613"/>
                <a:ext cx="28575" cy="609600"/>
              </a:xfrm>
              <a:custGeom>
                <a:avLst/>
                <a:gdLst>
                  <a:gd name="T0" fmla="*/ 0 w 18"/>
                  <a:gd name="T1" fmla="*/ 0 h 384"/>
                  <a:gd name="T2" fmla="*/ 0 w 18"/>
                  <a:gd name="T3" fmla="*/ 2147483647 h 384"/>
                  <a:gd name="T4" fmla="*/ 2147483647 w 18"/>
                  <a:gd name="T5" fmla="*/ 2147483647 h 384"/>
                  <a:gd name="T6" fmla="*/ 2147483647 w 18"/>
                  <a:gd name="T7" fmla="*/ 0 h 384"/>
                  <a:gd name="T8" fmla="*/ 0 w 18"/>
                  <a:gd name="T9" fmla="*/ 0 h 384"/>
                  <a:gd name="T10" fmla="*/ 0 w 18"/>
                  <a:gd name="T11" fmla="*/ 0 h 3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384">
                    <a:moveTo>
                      <a:pt x="0" y="0"/>
                    </a:moveTo>
                    <a:lnTo>
                      <a:pt x="0" y="384"/>
                    </a:lnTo>
                    <a:lnTo>
                      <a:pt x="18" y="384"/>
                    </a:lnTo>
                    <a:lnTo>
                      <a:pt x="1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58"/>
              <p:cNvSpPr/>
              <p:nvPr/>
            </p:nvSpPr>
            <p:spPr bwMode="auto">
              <a:xfrm>
                <a:off x="7697788" y="3875088"/>
                <a:ext cx="619125" cy="619125"/>
              </a:xfrm>
              <a:custGeom>
                <a:avLst/>
                <a:gdLst>
                  <a:gd name="T0" fmla="*/ 2147483647 w 2305"/>
                  <a:gd name="T1" fmla="*/ 2147483647 h 2305"/>
                  <a:gd name="T2" fmla="*/ 2147483647 w 2305"/>
                  <a:gd name="T3" fmla="*/ 2147483647 h 2305"/>
                  <a:gd name="T4" fmla="*/ 2147483647 w 2305"/>
                  <a:gd name="T5" fmla="*/ 2147483647 h 2305"/>
                  <a:gd name="T6" fmla="*/ 2147483647 w 2305"/>
                  <a:gd name="T7" fmla="*/ 2147483647 h 2305"/>
                  <a:gd name="T8" fmla="*/ 2147483647 w 2305"/>
                  <a:gd name="T9" fmla="*/ 2147483647 h 2305"/>
                  <a:gd name="T10" fmla="*/ 2147483647 w 2305"/>
                  <a:gd name="T11" fmla="*/ 2147483647 h 2305"/>
                  <a:gd name="T12" fmla="*/ 2147483647 w 2305"/>
                  <a:gd name="T13" fmla="*/ 2147483647 h 2305"/>
                  <a:gd name="T14" fmla="*/ 2147483647 w 2305"/>
                  <a:gd name="T15" fmla="*/ 2147483647 h 2305"/>
                  <a:gd name="T16" fmla="*/ 2147483647 w 2305"/>
                  <a:gd name="T17" fmla="*/ 2147483647 h 2305"/>
                  <a:gd name="T18" fmla="*/ 2147483647 w 2305"/>
                  <a:gd name="T19" fmla="*/ 2147483647 h 2305"/>
                  <a:gd name="T20" fmla="*/ 2147483647 w 2305"/>
                  <a:gd name="T21" fmla="*/ 2147483647 h 2305"/>
                  <a:gd name="T22" fmla="*/ 2147483647 w 2305"/>
                  <a:gd name="T23" fmla="*/ 2147483647 h 2305"/>
                  <a:gd name="T24" fmla="*/ 2147483647 w 2305"/>
                  <a:gd name="T25" fmla="*/ 2147483647 h 2305"/>
                  <a:gd name="T26" fmla="*/ 2147483647 w 2305"/>
                  <a:gd name="T27" fmla="*/ 2147483647 h 2305"/>
                  <a:gd name="T28" fmla="*/ 2147483647 w 2305"/>
                  <a:gd name="T29" fmla="*/ 2147483647 h 2305"/>
                  <a:gd name="T30" fmla="*/ 2147483647 w 2305"/>
                  <a:gd name="T31" fmla="*/ 2147483647 h 2305"/>
                  <a:gd name="T32" fmla="*/ 2147483647 w 2305"/>
                  <a:gd name="T33" fmla="*/ 2147483647 h 2305"/>
                  <a:gd name="T34" fmla="*/ 2147483647 w 2305"/>
                  <a:gd name="T35" fmla="*/ 2147483647 h 2305"/>
                  <a:gd name="T36" fmla="*/ 2147483647 w 2305"/>
                  <a:gd name="T37" fmla="*/ 2147483647 h 2305"/>
                  <a:gd name="T38" fmla="*/ 1744067604 w 2305"/>
                  <a:gd name="T39" fmla="*/ 2147483647 h 2305"/>
                  <a:gd name="T40" fmla="*/ 0 w 2305"/>
                  <a:gd name="T41" fmla="*/ 2147483647 h 2305"/>
                  <a:gd name="T42" fmla="*/ 0 w 2305"/>
                  <a:gd name="T43" fmla="*/ 2147483647 h 2305"/>
                  <a:gd name="T44" fmla="*/ 1744067604 w 2305"/>
                  <a:gd name="T45" fmla="*/ 2147483647 h 2305"/>
                  <a:gd name="T46" fmla="*/ 2147483647 w 2305"/>
                  <a:gd name="T47" fmla="*/ 2147483647 h 2305"/>
                  <a:gd name="T48" fmla="*/ 2147483647 w 2305"/>
                  <a:gd name="T49" fmla="*/ 1744067604 h 2305"/>
                  <a:gd name="T50" fmla="*/ 2147483647 w 2305"/>
                  <a:gd name="T51" fmla="*/ 0 h 2305"/>
                  <a:gd name="T52" fmla="*/ 2147483647 w 2305"/>
                  <a:gd name="T53" fmla="*/ 930183875 h 2305"/>
                  <a:gd name="T54" fmla="*/ 2147483647 w 2305"/>
                  <a:gd name="T55" fmla="*/ 2147483647 h 2305"/>
                  <a:gd name="T56" fmla="*/ 2147483647 w 2305"/>
                  <a:gd name="T57" fmla="*/ 2147483647 h 2305"/>
                  <a:gd name="T58" fmla="*/ 2147483647 w 2305"/>
                  <a:gd name="T59" fmla="*/ 2147483647 h 2305"/>
                  <a:gd name="T60" fmla="*/ 2147483647 w 2305"/>
                  <a:gd name="T61" fmla="*/ 1744067604 h 2305"/>
                  <a:gd name="T62" fmla="*/ 2147483647 w 2305"/>
                  <a:gd name="T63" fmla="*/ 2147483647 h 2305"/>
                  <a:gd name="T64" fmla="*/ 2147483647 w 2305"/>
                  <a:gd name="T65" fmla="*/ 2147483647 h 2305"/>
                  <a:gd name="T66" fmla="*/ 2147483647 w 2305"/>
                  <a:gd name="T67" fmla="*/ 2147483647 h 2305"/>
                  <a:gd name="T68" fmla="*/ 1744067604 w 2305"/>
                  <a:gd name="T69" fmla="*/ 2147483647 h 2305"/>
                  <a:gd name="T70" fmla="*/ 2147483647 w 2305"/>
                  <a:gd name="T71" fmla="*/ 2147483647 h 230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305" h="2305">
                    <a:moveTo>
                      <a:pt x="171" y="1567"/>
                    </a:moveTo>
                    <a:cubicBezTo>
                      <a:pt x="229" y="1696"/>
                      <a:pt x="306" y="1808"/>
                      <a:pt x="400" y="1903"/>
                    </a:cubicBezTo>
                    <a:cubicBezTo>
                      <a:pt x="492" y="2002"/>
                      <a:pt x="605" y="2078"/>
                      <a:pt x="734" y="2130"/>
                    </a:cubicBezTo>
                    <a:cubicBezTo>
                      <a:pt x="862" y="2183"/>
                      <a:pt x="1004" y="2213"/>
                      <a:pt x="1149" y="2213"/>
                    </a:cubicBezTo>
                    <a:cubicBezTo>
                      <a:pt x="1296" y="2213"/>
                      <a:pt x="1431" y="2183"/>
                      <a:pt x="1562" y="2130"/>
                    </a:cubicBezTo>
                    <a:cubicBezTo>
                      <a:pt x="1691" y="2078"/>
                      <a:pt x="1801" y="2002"/>
                      <a:pt x="1902" y="1903"/>
                    </a:cubicBezTo>
                    <a:cubicBezTo>
                      <a:pt x="1994" y="1808"/>
                      <a:pt x="2070" y="1696"/>
                      <a:pt x="2129" y="1567"/>
                    </a:cubicBezTo>
                    <a:cubicBezTo>
                      <a:pt x="2184" y="1439"/>
                      <a:pt x="2213" y="1304"/>
                      <a:pt x="2213" y="1157"/>
                    </a:cubicBezTo>
                    <a:cubicBezTo>
                      <a:pt x="2213" y="1151"/>
                      <a:pt x="2213" y="1151"/>
                      <a:pt x="2213" y="1151"/>
                    </a:cubicBezTo>
                    <a:cubicBezTo>
                      <a:pt x="1244" y="1151"/>
                      <a:pt x="1244" y="1151"/>
                      <a:pt x="1244" y="1151"/>
                    </a:cubicBezTo>
                    <a:cubicBezTo>
                      <a:pt x="1244" y="1062"/>
                      <a:pt x="1244" y="1062"/>
                      <a:pt x="1244" y="1062"/>
                    </a:cubicBezTo>
                    <a:cubicBezTo>
                      <a:pt x="2305" y="1062"/>
                      <a:pt x="2305" y="1062"/>
                      <a:pt x="2305" y="1062"/>
                    </a:cubicBezTo>
                    <a:cubicBezTo>
                      <a:pt x="2305" y="1157"/>
                      <a:pt x="2305" y="1157"/>
                      <a:pt x="2305" y="1157"/>
                    </a:cubicBezTo>
                    <a:cubicBezTo>
                      <a:pt x="2305" y="1315"/>
                      <a:pt x="2271" y="1469"/>
                      <a:pt x="2213" y="1603"/>
                    </a:cubicBezTo>
                    <a:cubicBezTo>
                      <a:pt x="2154" y="1742"/>
                      <a:pt x="2070" y="1867"/>
                      <a:pt x="1965" y="1973"/>
                    </a:cubicBezTo>
                    <a:cubicBezTo>
                      <a:pt x="1859" y="2071"/>
                      <a:pt x="1738" y="2155"/>
                      <a:pt x="1595" y="2218"/>
                    </a:cubicBezTo>
                    <a:cubicBezTo>
                      <a:pt x="1460" y="2277"/>
                      <a:pt x="1310" y="2305"/>
                      <a:pt x="1149" y="2305"/>
                    </a:cubicBezTo>
                    <a:cubicBezTo>
                      <a:pt x="992" y="2305"/>
                      <a:pt x="839" y="2277"/>
                      <a:pt x="699" y="2218"/>
                    </a:cubicBezTo>
                    <a:cubicBezTo>
                      <a:pt x="564" y="2155"/>
                      <a:pt x="441" y="2071"/>
                      <a:pt x="335" y="1973"/>
                    </a:cubicBezTo>
                    <a:cubicBezTo>
                      <a:pt x="229" y="1867"/>
                      <a:pt x="148" y="1742"/>
                      <a:pt x="90" y="1603"/>
                    </a:cubicBezTo>
                    <a:cubicBezTo>
                      <a:pt x="28" y="1469"/>
                      <a:pt x="0" y="1315"/>
                      <a:pt x="0" y="1157"/>
                    </a:cubicBezTo>
                    <a:cubicBezTo>
                      <a:pt x="0" y="1151"/>
                      <a:pt x="0" y="1151"/>
                      <a:pt x="0" y="1151"/>
                    </a:cubicBezTo>
                    <a:cubicBezTo>
                      <a:pt x="0" y="994"/>
                      <a:pt x="28" y="840"/>
                      <a:pt x="90" y="705"/>
                    </a:cubicBezTo>
                    <a:cubicBezTo>
                      <a:pt x="148" y="565"/>
                      <a:pt x="229" y="441"/>
                      <a:pt x="335" y="336"/>
                    </a:cubicBezTo>
                    <a:cubicBezTo>
                      <a:pt x="441" y="237"/>
                      <a:pt x="564" y="153"/>
                      <a:pt x="699" y="90"/>
                    </a:cubicBezTo>
                    <a:cubicBezTo>
                      <a:pt x="839" y="29"/>
                      <a:pt x="992" y="0"/>
                      <a:pt x="1149" y="0"/>
                    </a:cubicBezTo>
                    <a:cubicBezTo>
                      <a:pt x="1267" y="0"/>
                      <a:pt x="1380" y="18"/>
                      <a:pt x="1485" y="48"/>
                    </a:cubicBezTo>
                    <a:cubicBezTo>
                      <a:pt x="1591" y="83"/>
                      <a:pt x="1691" y="131"/>
                      <a:pt x="1785" y="189"/>
                    </a:cubicBezTo>
                    <a:cubicBezTo>
                      <a:pt x="1591" y="189"/>
                      <a:pt x="1591" y="189"/>
                      <a:pt x="1591" y="189"/>
                    </a:cubicBezTo>
                    <a:cubicBezTo>
                      <a:pt x="1526" y="160"/>
                      <a:pt x="1456" y="135"/>
                      <a:pt x="1380" y="119"/>
                    </a:cubicBezTo>
                    <a:cubicBezTo>
                      <a:pt x="1303" y="101"/>
                      <a:pt x="1227" y="90"/>
                      <a:pt x="1149" y="90"/>
                    </a:cubicBezTo>
                    <a:cubicBezTo>
                      <a:pt x="1004" y="90"/>
                      <a:pt x="862" y="119"/>
                      <a:pt x="734" y="178"/>
                    </a:cubicBezTo>
                    <a:cubicBezTo>
                      <a:pt x="605" y="230"/>
                      <a:pt x="492" y="306"/>
                      <a:pt x="400" y="401"/>
                    </a:cubicBezTo>
                    <a:cubicBezTo>
                      <a:pt x="306" y="500"/>
                      <a:pt x="229" y="610"/>
                      <a:pt x="171" y="741"/>
                    </a:cubicBezTo>
                    <a:cubicBezTo>
                      <a:pt x="119" y="870"/>
                      <a:pt x="90" y="1004"/>
                      <a:pt x="90" y="1157"/>
                    </a:cubicBezTo>
                    <a:cubicBezTo>
                      <a:pt x="90" y="1304"/>
                      <a:pt x="119" y="1439"/>
                      <a:pt x="171" y="156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59"/>
              <p:cNvSpPr/>
              <p:nvPr/>
            </p:nvSpPr>
            <p:spPr bwMode="auto">
              <a:xfrm>
                <a:off x="8347075" y="3884613"/>
                <a:ext cx="619125" cy="609600"/>
              </a:xfrm>
              <a:custGeom>
                <a:avLst/>
                <a:gdLst>
                  <a:gd name="T0" fmla="*/ 2147483647 w 390"/>
                  <a:gd name="T1" fmla="*/ 0 h 384"/>
                  <a:gd name="T2" fmla="*/ 2147483647 w 390"/>
                  <a:gd name="T3" fmla="*/ 0 h 384"/>
                  <a:gd name="T4" fmla="*/ 2147483647 w 390"/>
                  <a:gd name="T5" fmla="*/ 2147483647 h 384"/>
                  <a:gd name="T6" fmla="*/ 2147483647 w 390"/>
                  <a:gd name="T7" fmla="*/ 2147483647 h 384"/>
                  <a:gd name="T8" fmla="*/ 2147483647 w 390"/>
                  <a:gd name="T9" fmla="*/ 2147483647 h 384"/>
                  <a:gd name="T10" fmla="*/ 2147483647 w 390"/>
                  <a:gd name="T11" fmla="*/ 2147483647 h 384"/>
                  <a:gd name="T12" fmla="*/ 0 w 390"/>
                  <a:gd name="T13" fmla="*/ 2147483647 h 384"/>
                  <a:gd name="T14" fmla="*/ 0 w 390"/>
                  <a:gd name="T15" fmla="*/ 0 h 384"/>
                  <a:gd name="T16" fmla="*/ 2147483647 w 390"/>
                  <a:gd name="T17" fmla="*/ 0 h 384"/>
                  <a:gd name="T18" fmla="*/ 2147483647 w 390"/>
                  <a:gd name="T19" fmla="*/ 2147483647 h 384"/>
                  <a:gd name="T20" fmla="*/ 2147483647 w 390"/>
                  <a:gd name="T21" fmla="*/ 0 h 384"/>
                  <a:gd name="T22" fmla="*/ 2147483647 w 390"/>
                  <a:gd name="T23" fmla="*/ 0 h 3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90" h="384">
                    <a:moveTo>
                      <a:pt x="375" y="0"/>
                    </a:moveTo>
                    <a:lnTo>
                      <a:pt x="390" y="0"/>
                    </a:lnTo>
                    <a:lnTo>
                      <a:pt x="390" y="384"/>
                    </a:lnTo>
                    <a:lnTo>
                      <a:pt x="375" y="384"/>
                    </a:lnTo>
                    <a:lnTo>
                      <a:pt x="16" y="22"/>
                    </a:lnTo>
                    <a:lnTo>
                      <a:pt x="16" y="384"/>
                    </a:lnTo>
                    <a:lnTo>
                      <a:pt x="0" y="384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375" y="363"/>
                    </a:lnTo>
                    <a:lnTo>
                      <a:pt x="3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60"/>
              <p:cNvSpPr>
                <a:spLocks noEditPoints="1"/>
              </p:cNvSpPr>
              <p:nvPr/>
            </p:nvSpPr>
            <p:spPr bwMode="auto">
              <a:xfrm>
                <a:off x="3055938" y="2224088"/>
                <a:ext cx="1501775" cy="1473200"/>
              </a:xfrm>
              <a:custGeom>
                <a:avLst/>
                <a:gdLst>
                  <a:gd name="T0" fmla="*/ 2147483647 w 5584"/>
                  <a:gd name="T1" fmla="*/ 2147483647 h 5477"/>
                  <a:gd name="T2" fmla="*/ 2147483647 w 5584"/>
                  <a:gd name="T3" fmla="*/ 2147483647 h 5477"/>
                  <a:gd name="T4" fmla="*/ 2147483647 w 5584"/>
                  <a:gd name="T5" fmla="*/ 2147483647 h 5477"/>
                  <a:gd name="T6" fmla="*/ 2147483647 w 5584"/>
                  <a:gd name="T7" fmla="*/ 2147483647 h 5477"/>
                  <a:gd name="T8" fmla="*/ 2147483647 w 5584"/>
                  <a:gd name="T9" fmla="*/ 2147483647 h 5477"/>
                  <a:gd name="T10" fmla="*/ 2147483647 w 5584"/>
                  <a:gd name="T11" fmla="*/ 2147483647 h 5477"/>
                  <a:gd name="T12" fmla="*/ 2147483647 w 5584"/>
                  <a:gd name="T13" fmla="*/ 2147483647 h 5477"/>
                  <a:gd name="T14" fmla="*/ 2147483647 w 5584"/>
                  <a:gd name="T15" fmla="*/ 914647396 h 5477"/>
                  <a:gd name="T16" fmla="*/ 2147483647 w 5584"/>
                  <a:gd name="T17" fmla="*/ 2147483647 h 5477"/>
                  <a:gd name="T18" fmla="*/ 2147483647 w 5584"/>
                  <a:gd name="T19" fmla="*/ 2147483647 h 5477"/>
                  <a:gd name="T20" fmla="*/ 2147483647 w 5584"/>
                  <a:gd name="T21" fmla="*/ 2147483647 h 5477"/>
                  <a:gd name="T22" fmla="*/ 2147483647 w 5584"/>
                  <a:gd name="T23" fmla="*/ 2147483647 h 5477"/>
                  <a:gd name="T24" fmla="*/ 2147483647 w 5584"/>
                  <a:gd name="T25" fmla="*/ 2147483647 h 5477"/>
                  <a:gd name="T26" fmla="*/ 2147483647 w 5584"/>
                  <a:gd name="T27" fmla="*/ 2147483647 h 5477"/>
                  <a:gd name="T28" fmla="*/ 2147483647 w 5584"/>
                  <a:gd name="T29" fmla="*/ 2147483647 h 5477"/>
                  <a:gd name="T30" fmla="*/ 2147483647 w 5584"/>
                  <a:gd name="T31" fmla="*/ 2147483647 h 5477"/>
                  <a:gd name="T32" fmla="*/ 2147483647 w 5584"/>
                  <a:gd name="T33" fmla="*/ 2147483647 h 5477"/>
                  <a:gd name="T34" fmla="*/ 2147483647 w 5584"/>
                  <a:gd name="T35" fmla="*/ 2147483647 h 5477"/>
                  <a:gd name="T36" fmla="*/ 2147483647 w 5584"/>
                  <a:gd name="T37" fmla="*/ 2147483647 h 5477"/>
                  <a:gd name="T38" fmla="*/ 2147483647 w 5584"/>
                  <a:gd name="T39" fmla="*/ 2147483647 h 5477"/>
                  <a:gd name="T40" fmla="*/ 2147483647 w 5584"/>
                  <a:gd name="T41" fmla="*/ 2147483647 h 5477"/>
                  <a:gd name="T42" fmla="*/ 2147483647 w 5584"/>
                  <a:gd name="T43" fmla="*/ 2147483647 h 5477"/>
                  <a:gd name="T44" fmla="*/ 2147483647 w 5584"/>
                  <a:gd name="T45" fmla="*/ 2147483647 h 5477"/>
                  <a:gd name="T46" fmla="*/ 0 w 5584"/>
                  <a:gd name="T47" fmla="*/ 2147483647 h 5477"/>
                  <a:gd name="T48" fmla="*/ 2147483647 w 5584"/>
                  <a:gd name="T49" fmla="*/ 2147483647 h 5477"/>
                  <a:gd name="T50" fmla="*/ 2147483647 w 5584"/>
                  <a:gd name="T51" fmla="*/ 2147483647 h 5477"/>
                  <a:gd name="T52" fmla="*/ 2147483647 w 5584"/>
                  <a:gd name="T53" fmla="*/ 2147483647 h 5477"/>
                  <a:gd name="T54" fmla="*/ 2147483647 w 5584"/>
                  <a:gd name="T55" fmla="*/ 2147483647 h 5477"/>
                  <a:gd name="T56" fmla="*/ 2147483647 w 5584"/>
                  <a:gd name="T57" fmla="*/ 2147483647 h 5477"/>
                  <a:gd name="T58" fmla="*/ 2147483647 w 5584"/>
                  <a:gd name="T59" fmla="*/ 0 h 5477"/>
                  <a:gd name="T60" fmla="*/ 2147483647 w 5584"/>
                  <a:gd name="T61" fmla="*/ 2147483647 h 5477"/>
                  <a:gd name="T62" fmla="*/ 2147483647 w 5584"/>
                  <a:gd name="T63" fmla="*/ 2147483647 h 5477"/>
                  <a:gd name="T64" fmla="*/ 2147483647 w 5584"/>
                  <a:gd name="T65" fmla="*/ 2147483647 h 5477"/>
                  <a:gd name="T66" fmla="*/ 2147483647 w 5584"/>
                  <a:gd name="T67" fmla="*/ 2147483647 h 5477"/>
                  <a:gd name="T68" fmla="*/ 2147483647 w 5584"/>
                  <a:gd name="T69" fmla="*/ 2147483647 h 5477"/>
                  <a:gd name="T70" fmla="*/ 2147483647 w 5584"/>
                  <a:gd name="T71" fmla="*/ 2147483647 h 5477"/>
                  <a:gd name="T72" fmla="*/ 2147483647 w 5584"/>
                  <a:gd name="T73" fmla="*/ 2147483647 h 5477"/>
                  <a:gd name="T74" fmla="*/ 2147483647 w 5584"/>
                  <a:gd name="T75" fmla="*/ 2147483647 h 5477"/>
                  <a:gd name="T76" fmla="*/ 2147483647 w 5584"/>
                  <a:gd name="T77" fmla="*/ 2147483647 h 5477"/>
                  <a:gd name="T78" fmla="*/ 2147483647 w 5584"/>
                  <a:gd name="T79" fmla="*/ 2147483647 h 5477"/>
                  <a:gd name="T80" fmla="*/ 2147483647 w 5584"/>
                  <a:gd name="T81" fmla="*/ 2147483647 h 5477"/>
                  <a:gd name="T82" fmla="*/ 2147483647 w 5584"/>
                  <a:gd name="T83" fmla="*/ 2147483647 h 5477"/>
                  <a:gd name="T84" fmla="*/ 2147483647 w 5584"/>
                  <a:gd name="T85" fmla="*/ 2147483647 h 5477"/>
                  <a:gd name="T86" fmla="*/ 2147483647 w 5584"/>
                  <a:gd name="T87" fmla="*/ 2147483647 h 5477"/>
                  <a:gd name="T88" fmla="*/ 2147483647 w 5584"/>
                  <a:gd name="T89" fmla="*/ 2147483647 h 5477"/>
                  <a:gd name="T90" fmla="*/ 2147483647 w 5584"/>
                  <a:gd name="T91" fmla="*/ 2147483647 h 5477"/>
                  <a:gd name="T92" fmla="*/ 2147483647 w 5584"/>
                  <a:gd name="T93" fmla="*/ 2147483647 h 5477"/>
                  <a:gd name="T94" fmla="*/ 2147483647 w 5584"/>
                  <a:gd name="T95" fmla="*/ 2147483647 h 5477"/>
                  <a:gd name="T96" fmla="*/ 2147483647 w 5584"/>
                  <a:gd name="T97" fmla="*/ 2147483647 h 547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5584" h="5477">
                    <a:moveTo>
                      <a:pt x="1149" y="47"/>
                    </a:moveTo>
                    <a:cubicBezTo>
                      <a:pt x="1539" y="228"/>
                      <a:pt x="1539" y="228"/>
                      <a:pt x="1539" y="228"/>
                    </a:cubicBezTo>
                    <a:cubicBezTo>
                      <a:pt x="1608" y="275"/>
                      <a:pt x="1608" y="275"/>
                      <a:pt x="1608" y="275"/>
                    </a:cubicBezTo>
                    <a:cubicBezTo>
                      <a:pt x="1608" y="290"/>
                      <a:pt x="1586" y="308"/>
                      <a:pt x="1539" y="320"/>
                    </a:cubicBezTo>
                    <a:cubicBezTo>
                      <a:pt x="1463" y="355"/>
                      <a:pt x="1400" y="407"/>
                      <a:pt x="1353" y="483"/>
                    </a:cubicBezTo>
                    <a:cubicBezTo>
                      <a:pt x="1342" y="512"/>
                      <a:pt x="1317" y="559"/>
                      <a:pt x="1288" y="624"/>
                    </a:cubicBezTo>
                    <a:cubicBezTo>
                      <a:pt x="1225" y="745"/>
                      <a:pt x="1160" y="843"/>
                      <a:pt x="1103" y="920"/>
                    </a:cubicBezTo>
                    <a:cubicBezTo>
                      <a:pt x="1794" y="920"/>
                      <a:pt x="1794" y="920"/>
                      <a:pt x="1794" y="920"/>
                    </a:cubicBezTo>
                    <a:cubicBezTo>
                      <a:pt x="1975" y="920"/>
                      <a:pt x="2143" y="912"/>
                      <a:pt x="2300" y="897"/>
                    </a:cubicBezTo>
                    <a:cubicBezTo>
                      <a:pt x="2300" y="1246"/>
                      <a:pt x="2300" y="1246"/>
                      <a:pt x="2300" y="1246"/>
                    </a:cubicBezTo>
                    <a:cubicBezTo>
                      <a:pt x="2143" y="1228"/>
                      <a:pt x="1975" y="1221"/>
                      <a:pt x="1794" y="1221"/>
                    </a:cubicBezTo>
                    <a:cubicBezTo>
                      <a:pt x="941" y="1221"/>
                      <a:pt x="941" y="1221"/>
                      <a:pt x="941" y="1221"/>
                    </a:cubicBezTo>
                    <a:cubicBezTo>
                      <a:pt x="930" y="1250"/>
                      <a:pt x="894" y="1297"/>
                      <a:pt x="847" y="1355"/>
                    </a:cubicBezTo>
                    <a:cubicBezTo>
                      <a:pt x="668" y="1635"/>
                      <a:pt x="512" y="1843"/>
                      <a:pt x="388" y="1978"/>
                    </a:cubicBezTo>
                    <a:cubicBezTo>
                      <a:pt x="286" y="1890"/>
                      <a:pt x="151" y="1820"/>
                      <a:pt x="0" y="1774"/>
                    </a:cubicBezTo>
                    <a:cubicBezTo>
                      <a:pt x="487" y="1403"/>
                      <a:pt x="872" y="825"/>
                      <a:pt x="1149" y="47"/>
                    </a:cubicBezTo>
                    <a:close/>
                    <a:moveTo>
                      <a:pt x="691" y="3083"/>
                    </a:moveTo>
                    <a:cubicBezTo>
                      <a:pt x="1103" y="3083"/>
                      <a:pt x="1103" y="3083"/>
                      <a:pt x="1103" y="3083"/>
                    </a:cubicBezTo>
                    <a:cubicBezTo>
                      <a:pt x="1103" y="2279"/>
                      <a:pt x="1103" y="2279"/>
                      <a:pt x="1103" y="2279"/>
                    </a:cubicBezTo>
                    <a:cubicBezTo>
                      <a:pt x="941" y="2279"/>
                      <a:pt x="941" y="2279"/>
                      <a:pt x="941" y="2279"/>
                    </a:cubicBezTo>
                    <a:cubicBezTo>
                      <a:pt x="803" y="2279"/>
                      <a:pt x="644" y="2287"/>
                      <a:pt x="458" y="2304"/>
                    </a:cubicBezTo>
                    <a:cubicBezTo>
                      <a:pt x="458" y="1931"/>
                      <a:pt x="458" y="1931"/>
                      <a:pt x="458" y="1931"/>
                    </a:cubicBezTo>
                    <a:cubicBezTo>
                      <a:pt x="487" y="1931"/>
                      <a:pt x="530" y="1942"/>
                      <a:pt x="574" y="1955"/>
                    </a:cubicBezTo>
                    <a:cubicBezTo>
                      <a:pt x="727" y="1971"/>
                      <a:pt x="847" y="1978"/>
                      <a:pt x="941" y="1978"/>
                    </a:cubicBezTo>
                    <a:cubicBezTo>
                      <a:pt x="1586" y="1978"/>
                      <a:pt x="1586" y="1978"/>
                      <a:pt x="1586" y="1978"/>
                    </a:cubicBezTo>
                    <a:cubicBezTo>
                      <a:pt x="1677" y="1978"/>
                      <a:pt x="1805" y="1971"/>
                      <a:pt x="1975" y="1955"/>
                    </a:cubicBezTo>
                    <a:cubicBezTo>
                      <a:pt x="2009" y="1942"/>
                      <a:pt x="2038" y="1931"/>
                      <a:pt x="2067" y="1931"/>
                    </a:cubicBezTo>
                    <a:cubicBezTo>
                      <a:pt x="2067" y="2304"/>
                      <a:pt x="2067" y="2304"/>
                      <a:pt x="2067" y="2304"/>
                    </a:cubicBezTo>
                    <a:cubicBezTo>
                      <a:pt x="1946" y="2287"/>
                      <a:pt x="1782" y="2279"/>
                      <a:pt x="1586" y="2279"/>
                    </a:cubicBezTo>
                    <a:cubicBezTo>
                      <a:pt x="1423" y="2279"/>
                      <a:pt x="1423" y="2279"/>
                      <a:pt x="1423" y="2279"/>
                    </a:cubicBezTo>
                    <a:cubicBezTo>
                      <a:pt x="1423" y="3083"/>
                      <a:pt x="1423" y="3083"/>
                      <a:pt x="1423" y="3083"/>
                    </a:cubicBezTo>
                    <a:cubicBezTo>
                      <a:pt x="1841" y="3083"/>
                      <a:pt x="1841" y="3083"/>
                      <a:pt x="1841" y="3083"/>
                    </a:cubicBezTo>
                    <a:cubicBezTo>
                      <a:pt x="1917" y="3083"/>
                      <a:pt x="2074" y="3072"/>
                      <a:pt x="2322" y="3036"/>
                    </a:cubicBezTo>
                    <a:cubicBezTo>
                      <a:pt x="2322" y="3408"/>
                      <a:pt x="2322" y="3408"/>
                      <a:pt x="2322" y="3408"/>
                    </a:cubicBezTo>
                    <a:cubicBezTo>
                      <a:pt x="2165" y="3392"/>
                      <a:pt x="2009" y="3385"/>
                      <a:pt x="1841" y="3385"/>
                    </a:cubicBezTo>
                    <a:cubicBezTo>
                      <a:pt x="1423" y="3385"/>
                      <a:pt x="1423" y="3385"/>
                      <a:pt x="1423" y="3385"/>
                    </a:cubicBezTo>
                    <a:cubicBezTo>
                      <a:pt x="1423" y="4606"/>
                      <a:pt x="1423" y="4606"/>
                      <a:pt x="1423" y="4606"/>
                    </a:cubicBezTo>
                    <a:cubicBezTo>
                      <a:pt x="1470" y="4571"/>
                      <a:pt x="1546" y="4519"/>
                      <a:pt x="1655" y="4443"/>
                    </a:cubicBezTo>
                    <a:cubicBezTo>
                      <a:pt x="1760" y="4368"/>
                      <a:pt x="1946" y="4228"/>
                      <a:pt x="2206" y="4029"/>
                    </a:cubicBezTo>
                    <a:cubicBezTo>
                      <a:pt x="2206" y="4152"/>
                      <a:pt x="2230" y="4275"/>
                      <a:pt x="2277" y="4396"/>
                    </a:cubicBezTo>
                    <a:cubicBezTo>
                      <a:pt x="2241" y="4415"/>
                      <a:pt x="2202" y="4443"/>
                      <a:pt x="2136" y="4490"/>
                    </a:cubicBezTo>
                    <a:cubicBezTo>
                      <a:pt x="1677" y="4763"/>
                      <a:pt x="1347" y="4996"/>
                      <a:pt x="1149" y="5182"/>
                    </a:cubicBezTo>
                    <a:cubicBezTo>
                      <a:pt x="1087" y="5043"/>
                      <a:pt x="1011" y="4920"/>
                      <a:pt x="917" y="4810"/>
                    </a:cubicBezTo>
                    <a:cubicBezTo>
                      <a:pt x="1029" y="4781"/>
                      <a:pt x="1087" y="4698"/>
                      <a:pt x="1103" y="4559"/>
                    </a:cubicBezTo>
                    <a:cubicBezTo>
                      <a:pt x="1103" y="3385"/>
                      <a:pt x="1103" y="3385"/>
                      <a:pt x="1103" y="3385"/>
                    </a:cubicBezTo>
                    <a:cubicBezTo>
                      <a:pt x="691" y="3385"/>
                      <a:pt x="691" y="3385"/>
                      <a:pt x="691" y="3385"/>
                    </a:cubicBezTo>
                    <a:cubicBezTo>
                      <a:pt x="552" y="3385"/>
                      <a:pt x="168" y="3392"/>
                      <a:pt x="0" y="3408"/>
                    </a:cubicBezTo>
                    <a:cubicBezTo>
                      <a:pt x="0" y="3036"/>
                      <a:pt x="0" y="3036"/>
                      <a:pt x="0" y="3036"/>
                    </a:cubicBezTo>
                    <a:cubicBezTo>
                      <a:pt x="168" y="3072"/>
                      <a:pt x="552" y="3083"/>
                      <a:pt x="691" y="3083"/>
                    </a:cubicBezTo>
                    <a:close/>
                    <a:moveTo>
                      <a:pt x="3123" y="3175"/>
                    </a:moveTo>
                    <a:cubicBezTo>
                      <a:pt x="3013" y="3175"/>
                      <a:pt x="3013" y="3175"/>
                      <a:pt x="3013" y="3175"/>
                    </a:cubicBezTo>
                    <a:cubicBezTo>
                      <a:pt x="2921" y="3175"/>
                      <a:pt x="2763" y="3193"/>
                      <a:pt x="2548" y="3221"/>
                    </a:cubicBezTo>
                    <a:cubicBezTo>
                      <a:pt x="2548" y="3210"/>
                      <a:pt x="2548" y="3188"/>
                      <a:pt x="2548" y="3152"/>
                    </a:cubicBezTo>
                    <a:cubicBezTo>
                      <a:pt x="2584" y="3018"/>
                      <a:pt x="2595" y="2879"/>
                      <a:pt x="2595" y="2738"/>
                    </a:cubicBezTo>
                    <a:cubicBezTo>
                      <a:pt x="2595" y="1820"/>
                      <a:pt x="2595" y="1820"/>
                      <a:pt x="2595" y="1820"/>
                    </a:cubicBezTo>
                    <a:cubicBezTo>
                      <a:pt x="2613" y="1653"/>
                      <a:pt x="2595" y="1490"/>
                      <a:pt x="2548" y="1337"/>
                    </a:cubicBezTo>
                    <a:cubicBezTo>
                      <a:pt x="2707" y="1349"/>
                      <a:pt x="2857" y="1355"/>
                      <a:pt x="3013" y="1355"/>
                    </a:cubicBezTo>
                    <a:cubicBezTo>
                      <a:pt x="3908" y="1355"/>
                      <a:pt x="3908" y="1355"/>
                      <a:pt x="3908" y="1355"/>
                    </a:cubicBezTo>
                    <a:cubicBezTo>
                      <a:pt x="3924" y="1345"/>
                      <a:pt x="3938" y="1319"/>
                      <a:pt x="3953" y="1290"/>
                    </a:cubicBezTo>
                    <a:cubicBezTo>
                      <a:pt x="4291" y="676"/>
                      <a:pt x="4465" y="246"/>
                      <a:pt x="4481" y="0"/>
                    </a:cubicBezTo>
                    <a:cubicBezTo>
                      <a:pt x="4895" y="163"/>
                      <a:pt x="4895" y="163"/>
                      <a:pt x="4895" y="163"/>
                    </a:cubicBezTo>
                    <a:cubicBezTo>
                      <a:pt x="4958" y="192"/>
                      <a:pt x="4987" y="217"/>
                      <a:pt x="4987" y="228"/>
                    </a:cubicBezTo>
                    <a:cubicBezTo>
                      <a:pt x="4987" y="246"/>
                      <a:pt x="4958" y="268"/>
                      <a:pt x="4895" y="297"/>
                    </a:cubicBezTo>
                    <a:cubicBezTo>
                      <a:pt x="4790" y="345"/>
                      <a:pt x="4720" y="414"/>
                      <a:pt x="4692" y="508"/>
                    </a:cubicBezTo>
                    <a:cubicBezTo>
                      <a:pt x="4553" y="796"/>
                      <a:pt x="4407" y="1082"/>
                      <a:pt x="4250" y="1355"/>
                    </a:cubicBezTo>
                    <a:cubicBezTo>
                      <a:pt x="4529" y="1355"/>
                      <a:pt x="4529" y="1355"/>
                      <a:pt x="4529" y="1355"/>
                    </a:cubicBezTo>
                    <a:cubicBezTo>
                      <a:pt x="4651" y="1355"/>
                      <a:pt x="4812" y="1349"/>
                      <a:pt x="5012" y="1337"/>
                    </a:cubicBezTo>
                    <a:cubicBezTo>
                      <a:pt x="4982" y="1508"/>
                      <a:pt x="4965" y="1657"/>
                      <a:pt x="4965" y="1796"/>
                    </a:cubicBezTo>
                    <a:cubicBezTo>
                      <a:pt x="4965" y="2738"/>
                      <a:pt x="4965" y="2738"/>
                      <a:pt x="4965" y="2738"/>
                    </a:cubicBezTo>
                    <a:cubicBezTo>
                      <a:pt x="4965" y="2879"/>
                      <a:pt x="4982" y="3036"/>
                      <a:pt x="5012" y="3221"/>
                    </a:cubicBezTo>
                    <a:cubicBezTo>
                      <a:pt x="4982" y="3221"/>
                      <a:pt x="4946" y="3217"/>
                      <a:pt x="4917" y="3199"/>
                    </a:cubicBezTo>
                    <a:cubicBezTo>
                      <a:pt x="4749" y="3188"/>
                      <a:pt x="4622" y="3175"/>
                      <a:pt x="4529" y="3175"/>
                    </a:cubicBezTo>
                    <a:cubicBezTo>
                      <a:pt x="4367" y="3175"/>
                      <a:pt x="4367" y="3175"/>
                      <a:pt x="4367" y="3175"/>
                    </a:cubicBezTo>
                    <a:cubicBezTo>
                      <a:pt x="4367" y="4786"/>
                      <a:pt x="4367" y="4845"/>
                      <a:pt x="4367" y="4845"/>
                    </a:cubicBezTo>
                    <a:cubicBezTo>
                      <a:pt x="4338" y="5049"/>
                      <a:pt x="4412" y="5132"/>
                      <a:pt x="4597" y="5102"/>
                    </a:cubicBezTo>
                    <a:cubicBezTo>
                      <a:pt x="4779" y="5102"/>
                      <a:pt x="4779" y="5102"/>
                      <a:pt x="4779" y="5102"/>
                    </a:cubicBezTo>
                    <a:cubicBezTo>
                      <a:pt x="5056" y="5147"/>
                      <a:pt x="5184" y="4950"/>
                      <a:pt x="5172" y="4503"/>
                    </a:cubicBezTo>
                    <a:cubicBezTo>
                      <a:pt x="5278" y="4642"/>
                      <a:pt x="5416" y="4711"/>
                      <a:pt x="5584" y="4711"/>
                    </a:cubicBezTo>
                    <a:cubicBezTo>
                      <a:pt x="5539" y="5230"/>
                      <a:pt x="5278" y="5467"/>
                      <a:pt x="4801" y="5420"/>
                    </a:cubicBezTo>
                    <a:cubicBezTo>
                      <a:pt x="4481" y="5420"/>
                      <a:pt x="4481" y="5420"/>
                      <a:pt x="4481" y="5420"/>
                    </a:cubicBezTo>
                    <a:cubicBezTo>
                      <a:pt x="4157" y="5438"/>
                      <a:pt x="4006" y="5293"/>
                      <a:pt x="4025" y="4986"/>
                    </a:cubicBezTo>
                    <a:cubicBezTo>
                      <a:pt x="4025" y="3234"/>
                      <a:pt x="4025" y="3175"/>
                      <a:pt x="4025" y="3175"/>
                    </a:cubicBezTo>
                    <a:cubicBezTo>
                      <a:pt x="3450" y="3175"/>
                      <a:pt x="3450" y="3175"/>
                      <a:pt x="3450" y="3175"/>
                    </a:cubicBezTo>
                    <a:cubicBezTo>
                      <a:pt x="3461" y="3810"/>
                      <a:pt x="3367" y="4275"/>
                      <a:pt x="3170" y="4583"/>
                    </a:cubicBezTo>
                    <a:cubicBezTo>
                      <a:pt x="3003" y="4872"/>
                      <a:pt x="2613" y="5170"/>
                      <a:pt x="1998" y="5477"/>
                    </a:cubicBezTo>
                    <a:cubicBezTo>
                      <a:pt x="1904" y="5298"/>
                      <a:pt x="1794" y="5188"/>
                      <a:pt x="1655" y="5159"/>
                    </a:cubicBezTo>
                    <a:cubicBezTo>
                      <a:pt x="2300" y="4942"/>
                      <a:pt x="2689" y="4728"/>
                      <a:pt x="2828" y="4513"/>
                    </a:cubicBezTo>
                    <a:cubicBezTo>
                      <a:pt x="3013" y="4280"/>
                      <a:pt x="3112" y="3839"/>
                      <a:pt x="3123" y="3175"/>
                    </a:cubicBezTo>
                    <a:close/>
                    <a:moveTo>
                      <a:pt x="2874" y="10"/>
                    </a:moveTo>
                    <a:cubicBezTo>
                      <a:pt x="3136" y="300"/>
                      <a:pt x="3352" y="598"/>
                      <a:pt x="3519" y="904"/>
                    </a:cubicBezTo>
                    <a:cubicBezTo>
                      <a:pt x="3217" y="1115"/>
                      <a:pt x="3217" y="1115"/>
                      <a:pt x="3217" y="1115"/>
                    </a:cubicBezTo>
                    <a:cubicBezTo>
                      <a:pt x="3003" y="730"/>
                      <a:pt x="2787" y="428"/>
                      <a:pt x="2572" y="213"/>
                    </a:cubicBezTo>
                    <a:cubicBezTo>
                      <a:pt x="2874" y="10"/>
                      <a:pt x="2874" y="10"/>
                      <a:pt x="2874" y="10"/>
                    </a:cubicBezTo>
                    <a:close/>
                    <a:moveTo>
                      <a:pt x="2921" y="1682"/>
                    </a:moveTo>
                    <a:cubicBezTo>
                      <a:pt x="2921" y="2879"/>
                      <a:pt x="2921" y="2879"/>
                      <a:pt x="2921" y="2879"/>
                    </a:cubicBezTo>
                    <a:cubicBezTo>
                      <a:pt x="4644" y="2879"/>
                      <a:pt x="4644" y="2879"/>
                      <a:pt x="4644" y="2879"/>
                    </a:cubicBezTo>
                    <a:cubicBezTo>
                      <a:pt x="4644" y="1682"/>
                      <a:pt x="4644" y="1682"/>
                      <a:pt x="4644" y="1682"/>
                    </a:cubicBezTo>
                    <a:cubicBezTo>
                      <a:pt x="2921" y="1682"/>
                      <a:pt x="2921" y="1682"/>
                      <a:pt x="2921" y="16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61"/>
              <p:cNvSpPr>
                <a:spLocks noEditPoints="1"/>
              </p:cNvSpPr>
              <p:nvPr/>
            </p:nvSpPr>
            <p:spPr bwMode="auto">
              <a:xfrm>
                <a:off x="4692650" y="2224088"/>
                <a:ext cx="1395412" cy="1473200"/>
              </a:xfrm>
              <a:custGeom>
                <a:avLst/>
                <a:gdLst>
                  <a:gd name="T0" fmla="*/ 2147483647 w 5191"/>
                  <a:gd name="T1" fmla="*/ 2147483647 h 5478"/>
                  <a:gd name="T2" fmla="*/ 2147483647 w 5191"/>
                  <a:gd name="T3" fmla="*/ 2147483647 h 5478"/>
                  <a:gd name="T4" fmla="*/ 2147483647 w 5191"/>
                  <a:gd name="T5" fmla="*/ 2147483647 h 5478"/>
                  <a:gd name="T6" fmla="*/ 2147483647 w 5191"/>
                  <a:gd name="T7" fmla="*/ 2147483647 h 5478"/>
                  <a:gd name="T8" fmla="*/ 2147483647 w 5191"/>
                  <a:gd name="T9" fmla="*/ 914169007 h 5478"/>
                  <a:gd name="T10" fmla="*/ 2147483647 w 5191"/>
                  <a:gd name="T11" fmla="*/ 2147483647 h 5478"/>
                  <a:gd name="T12" fmla="*/ 2147483647 w 5191"/>
                  <a:gd name="T13" fmla="*/ 0 h 5478"/>
                  <a:gd name="T14" fmla="*/ 2147483647 w 5191"/>
                  <a:gd name="T15" fmla="*/ 2147483647 h 5478"/>
                  <a:gd name="T16" fmla="*/ 2147483647 w 5191"/>
                  <a:gd name="T17" fmla="*/ 2147483647 h 5478"/>
                  <a:gd name="T18" fmla="*/ 2147483647 w 5191"/>
                  <a:gd name="T19" fmla="*/ 2147483647 h 5478"/>
                  <a:gd name="T20" fmla="*/ 2147483647 w 5191"/>
                  <a:gd name="T21" fmla="*/ 2147483647 h 5478"/>
                  <a:gd name="T22" fmla="*/ 2147483647 w 5191"/>
                  <a:gd name="T23" fmla="*/ 2147483647 h 5478"/>
                  <a:gd name="T24" fmla="*/ 2147483647 w 5191"/>
                  <a:gd name="T25" fmla="*/ 2147483647 h 5478"/>
                  <a:gd name="T26" fmla="*/ 2147483647 w 5191"/>
                  <a:gd name="T27" fmla="*/ 2147483647 h 5478"/>
                  <a:gd name="T28" fmla="*/ 2147483647 w 5191"/>
                  <a:gd name="T29" fmla="*/ 2147483647 h 5478"/>
                  <a:gd name="T30" fmla="*/ 0 w 5191"/>
                  <a:gd name="T31" fmla="*/ 2147483647 h 5478"/>
                  <a:gd name="T32" fmla="*/ 2147483647 w 5191"/>
                  <a:gd name="T33" fmla="*/ 2147483647 h 5478"/>
                  <a:gd name="T34" fmla="*/ 2147483647 w 5191"/>
                  <a:gd name="T35" fmla="*/ 2147483647 h 5478"/>
                  <a:gd name="T36" fmla="*/ 2147483647 w 5191"/>
                  <a:gd name="T37" fmla="*/ 2147483647 h 5478"/>
                  <a:gd name="T38" fmla="*/ 2147483647 w 5191"/>
                  <a:gd name="T39" fmla="*/ 2147483647 h 5478"/>
                  <a:gd name="T40" fmla="*/ 2147483647 w 5191"/>
                  <a:gd name="T41" fmla="*/ 2147483647 h 5478"/>
                  <a:gd name="T42" fmla="*/ 2147483647 w 5191"/>
                  <a:gd name="T43" fmla="*/ 2147483647 h 5478"/>
                  <a:gd name="T44" fmla="*/ 2147483647 w 5191"/>
                  <a:gd name="T45" fmla="*/ 2147483647 h 5478"/>
                  <a:gd name="T46" fmla="*/ 2147483647 w 5191"/>
                  <a:gd name="T47" fmla="*/ 2147483647 h 5478"/>
                  <a:gd name="T48" fmla="*/ 2147483647 w 5191"/>
                  <a:gd name="T49" fmla="*/ 2147483647 h 5478"/>
                  <a:gd name="T50" fmla="*/ 2147483647 w 5191"/>
                  <a:gd name="T51" fmla="*/ 2147483647 h 5478"/>
                  <a:gd name="T52" fmla="*/ 2147483647 w 5191"/>
                  <a:gd name="T53" fmla="*/ 2147483647 h 5478"/>
                  <a:gd name="T54" fmla="*/ 2147483647 w 5191"/>
                  <a:gd name="T55" fmla="*/ 2147483647 h 5478"/>
                  <a:gd name="T56" fmla="*/ 2147483647 w 5191"/>
                  <a:gd name="T57" fmla="*/ 2147483647 h 5478"/>
                  <a:gd name="T58" fmla="*/ 2147483647 w 5191"/>
                  <a:gd name="T59" fmla="*/ 2147483647 h 5478"/>
                  <a:gd name="T60" fmla="*/ 2147483647 w 5191"/>
                  <a:gd name="T61" fmla="*/ 2147483647 h 5478"/>
                  <a:gd name="T62" fmla="*/ 2147483647 w 5191"/>
                  <a:gd name="T63" fmla="*/ 2147483647 h 5478"/>
                  <a:gd name="T64" fmla="*/ 2147483647 w 5191"/>
                  <a:gd name="T65" fmla="*/ 2147483647 h 5478"/>
                  <a:gd name="T66" fmla="*/ 2147483647 w 5191"/>
                  <a:gd name="T67" fmla="*/ 2147483647 h 5478"/>
                  <a:gd name="T68" fmla="*/ 2147483647 w 5191"/>
                  <a:gd name="T69" fmla="*/ 2147483647 h 5478"/>
                  <a:gd name="T70" fmla="*/ 2147483647 w 5191"/>
                  <a:gd name="T71" fmla="*/ 2147483647 h 5478"/>
                  <a:gd name="T72" fmla="*/ 2147483647 w 5191"/>
                  <a:gd name="T73" fmla="*/ 2147483647 h 5478"/>
                  <a:gd name="T74" fmla="*/ 2147483647 w 5191"/>
                  <a:gd name="T75" fmla="*/ 2147483647 h 5478"/>
                  <a:gd name="T76" fmla="*/ 2147483647 w 5191"/>
                  <a:gd name="T77" fmla="*/ 2147483647 h 5478"/>
                  <a:gd name="T78" fmla="*/ 2147483647 w 5191"/>
                  <a:gd name="T79" fmla="*/ 2147483647 h 547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5191" h="5478">
                    <a:moveTo>
                      <a:pt x="344" y="2500"/>
                    </a:moveTo>
                    <a:cubicBezTo>
                      <a:pt x="1942" y="2500"/>
                      <a:pt x="1942" y="2500"/>
                      <a:pt x="1942" y="2500"/>
                    </a:cubicBezTo>
                    <a:cubicBezTo>
                      <a:pt x="1942" y="1125"/>
                      <a:pt x="1942" y="1125"/>
                      <a:pt x="1942" y="1125"/>
                    </a:cubicBezTo>
                    <a:cubicBezTo>
                      <a:pt x="693" y="1125"/>
                      <a:pt x="693" y="1125"/>
                      <a:pt x="693" y="1125"/>
                    </a:cubicBezTo>
                    <a:cubicBezTo>
                      <a:pt x="584" y="1125"/>
                      <a:pt x="460" y="1143"/>
                      <a:pt x="322" y="1172"/>
                    </a:cubicBezTo>
                    <a:cubicBezTo>
                      <a:pt x="322" y="825"/>
                      <a:pt x="322" y="825"/>
                      <a:pt x="322" y="825"/>
                    </a:cubicBezTo>
                    <a:cubicBezTo>
                      <a:pt x="414" y="841"/>
                      <a:pt x="530" y="847"/>
                      <a:pt x="671" y="847"/>
                    </a:cubicBezTo>
                    <a:cubicBezTo>
                      <a:pt x="1754" y="847"/>
                      <a:pt x="1754" y="847"/>
                      <a:pt x="1754" y="847"/>
                    </a:cubicBezTo>
                    <a:cubicBezTo>
                      <a:pt x="1510" y="604"/>
                      <a:pt x="1306" y="425"/>
                      <a:pt x="1154" y="297"/>
                    </a:cubicBezTo>
                    <a:cubicBezTo>
                      <a:pt x="1412" y="47"/>
                      <a:pt x="1412" y="47"/>
                      <a:pt x="1412" y="47"/>
                    </a:cubicBezTo>
                    <a:cubicBezTo>
                      <a:pt x="1591" y="185"/>
                      <a:pt x="1807" y="384"/>
                      <a:pt x="2052" y="644"/>
                    </a:cubicBezTo>
                    <a:cubicBezTo>
                      <a:pt x="1801" y="847"/>
                      <a:pt x="1801" y="847"/>
                      <a:pt x="1801" y="847"/>
                    </a:cubicBezTo>
                    <a:cubicBezTo>
                      <a:pt x="3047" y="847"/>
                      <a:pt x="3047" y="847"/>
                      <a:pt x="3047" y="847"/>
                    </a:cubicBezTo>
                    <a:cubicBezTo>
                      <a:pt x="3275" y="498"/>
                      <a:pt x="3432" y="215"/>
                      <a:pt x="3508" y="0"/>
                    </a:cubicBezTo>
                    <a:cubicBezTo>
                      <a:pt x="3922" y="232"/>
                      <a:pt x="3922" y="232"/>
                      <a:pt x="3922" y="232"/>
                    </a:cubicBezTo>
                    <a:cubicBezTo>
                      <a:pt x="3969" y="262"/>
                      <a:pt x="3991" y="284"/>
                      <a:pt x="3991" y="297"/>
                    </a:cubicBezTo>
                    <a:cubicBezTo>
                      <a:pt x="3973" y="313"/>
                      <a:pt x="3940" y="331"/>
                      <a:pt x="3875" y="342"/>
                    </a:cubicBezTo>
                    <a:cubicBezTo>
                      <a:pt x="3781" y="378"/>
                      <a:pt x="3723" y="411"/>
                      <a:pt x="3693" y="459"/>
                    </a:cubicBezTo>
                    <a:cubicBezTo>
                      <a:pt x="3660" y="487"/>
                      <a:pt x="3613" y="552"/>
                      <a:pt x="3555" y="644"/>
                    </a:cubicBezTo>
                    <a:cubicBezTo>
                      <a:pt x="3490" y="738"/>
                      <a:pt x="3443" y="801"/>
                      <a:pt x="3414" y="847"/>
                    </a:cubicBezTo>
                    <a:cubicBezTo>
                      <a:pt x="4499" y="847"/>
                      <a:pt x="4499" y="847"/>
                      <a:pt x="4499" y="847"/>
                    </a:cubicBezTo>
                    <a:cubicBezTo>
                      <a:pt x="4638" y="847"/>
                      <a:pt x="4761" y="841"/>
                      <a:pt x="4866" y="825"/>
                    </a:cubicBezTo>
                    <a:cubicBezTo>
                      <a:pt x="4866" y="1172"/>
                      <a:pt x="4866" y="1172"/>
                      <a:pt x="4866" y="1172"/>
                    </a:cubicBezTo>
                    <a:cubicBezTo>
                      <a:pt x="4761" y="1143"/>
                      <a:pt x="4638" y="1125"/>
                      <a:pt x="4499" y="1125"/>
                    </a:cubicBezTo>
                    <a:cubicBezTo>
                      <a:pt x="3298" y="1125"/>
                      <a:pt x="3298" y="1125"/>
                      <a:pt x="3298" y="1125"/>
                    </a:cubicBezTo>
                    <a:cubicBezTo>
                      <a:pt x="3298" y="2500"/>
                      <a:pt x="3298" y="2500"/>
                      <a:pt x="3298" y="2500"/>
                    </a:cubicBezTo>
                    <a:cubicBezTo>
                      <a:pt x="4848" y="2500"/>
                      <a:pt x="4848" y="2500"/>
                      <a:pt x="4848" y="2500"/>
                    </a:cubicBezTo>
                    <a:cubicBezTo>
                      <a:pt x="4935" y="2500"/>
                      <a:pt x="5052" y="2487"/>
                      <a:pt x="5191" y="2459"/>
                    </a:cubicBezTo>
                    <a:cubicBezTo>
                      <a:pt x="5191" y="2801"/>
                      <a:pt x="5191" y="2801"/>
                      <a:pt x="5191" y="2801"/>
                    </a:cubicBezTo>
                    <a:cubicBezTo>
                      <a:pt x="5081" y="2785"/>
                      <a:pt x="4971" y="2778"/>
                      <a:pt x="4848" y="2778"/>
                    </a:cubicBezTo>
                    <a:cubicBezTo>
                      <a:pt x="369" y="2778"/>
                      <a:pt x="369" y="2778"/>
                      <a:pt x="369" y="2778"/>
                    </a:cubicBezTo>
                    <a:cubicBezTo>
                      <a:pt x="263" y="2778"/>
                      <a:pt x="141" y="2785"/>
                      <a:pt x="0" y="2801"/>
                    </a:cubicBezTo>
                    <a:cubicBezTo>
                      <a:pt x="0" y="2459"/>
                      <a:pt x="0" y="2459"/>
                      <a:pt x="0" y="2459"/>
                    </a:cubicBezTo>
                    <a:cubicBezTo>
                      <a:pt x="104" y="2487"/>
                      <a:pt x="221" y="2500"/>
                      <a:pt x="344" y="2500"/>
                    </a:cubicBezTo>
                    <a:close/>
                    <a:moveTo>
                      <a:pt x="671" y="1514"/>
                    </a:moveTo>
                    <a:cubicBezTo>
                      <a:pt x="943" y="1310"/>
                      <a:pt x="943" y="1310"/>
                      <a:pt x="943" y="1310"/>
                    </a:cubicBezTo>
                    <a:cubicBezTo>
                      <a:pt x="961" y="1322"/>
                      <a:pt x="980" y="1346"/>
                      <a:pt x="990" y="1376"/>
                    </a:cubicBezTo>
                    <a:cubicBezTo>
                      <a:pt x="1206" y="1624"/>
                      <a:pt x="1393" y="1850"/>
                      <a:pt x="1543" y="2064"/>
                    </a:cubicBezTo>
                    <a:cubicBezTo>
                      <a:pt x="1248" y="2273"/>
                      <a:pt x="1248" y="2273"/>
                      <a:pt x="1248" y="2273"/>
                    </a:cubicBezTo>
                    <a:cubicBezTo>
                      <a:pt x="1090" y="2013"/>
                      <a:pt x="897" y="1763"/>
                      <a:pt x="671" y="1514"/>
                    </a:cubicBezTo>
                    <a:close/>
                    <a:moveTo>
                      <a:pt x="1364" y="5478"/>
                    </a:moveTo>
                    <a:cubicBezTo>
                      <a:pt x="968" y="5478"/>
                      <a:pt x="968" y="5478"/>
                      <a:pt x="968" y="5478"/>
                    </a:cubicBezTo>
                    <a:cubicBezTo>
                      <a:pt x="968" y="5452"/>
                      <a:pt x="980" y="5416"/>
                      <a:pt x="990" y="5369"/>
                    </a:cubicBezTo>
                    <a:cubicBezTo>
                      <a:pt x="1009" y="5260"/>
                      <a:pt x="1015" y="5059"/>
                      <a:pt x="1015" y="4983"/>
                    </a:cubicBezTo>
                    <a:cubicBezTo>
                      <a:pt x="1015" y="3609"/>
                      <a:pt x="1015" y="3609"/>
                      <a:pt x="1015" y="3609"/>
                    </a:cubicBezTo>
                    <a:cubicBezTo>
                      <a:pt x="1015" y="3544"/>
                      <a:pt x="1009" y="3457"/>
                      <a:pt x="990" y="3354"/>
                    </a:cubicBezTo>
                    <a:cubicBezTo>
                      <a:pt x="980" y="3289"/>
                      <a:pt x="968" y="3237"/>
                      <a:pt x="968" y="3190"/>
                    </a:cubicBezTo>
                    <a:cubicBezTo>
                      <a:pt x="1078" y="3208"/>
                      <a:pt x="1219" y="3212"/>
                      <a:pt x="1387" y="3212"/>
                    </a:cubicBezTo>
                    <a:cubicBezTo>
                      <a:pt x="3853" y="3212"/>
                      <a:pt x="3853" y="3212"/>
                      <a:pt x="3853" y="3212"/>
                    </a:cubicBezTo>
                    <a:cubicBezTo>
                      <a:pt x="3973" y="3212"/>
                      <a:pt x="4114" y="3208"/>
                      <a:pt x="4271" y="3190"/>
                    </a:cubicBezTo>
                    <a:cubicBezTo>
                      <a:pt x="4235" y="3300"/>
                      <a:pt x="4224" y="3428"/>
                      <a:pt x="4224" y="3584"/>
                    </a:cubicBezTo>
                    <a:cubicBezTo>
                      <a:pt x="4224" y="4958"/>
                      <a:pt x="4224" y="4958"/>
                      <a:pt x="4224" y="4958"/>
                    </a:cubicBezTo>
                    <a:cubicBezTo>
                      <a:pt x="4224" y="5110"/>
                      <a:pt x="4235" y="5352"/>
                      <a:pt x="4271" y="5457"/>
                    </a:cubicBezTo>
                    <a:cubicBezTo>
                      <a:pt x="3853" y="5457"/>
                      <a:pt x="3853" y="5457"/>
                      <a:pt x="3853" y="5457"/>
                    </a:cubicBezTo>
                    <a:cubicBezTo>
                      <a:pt x="3886" y="5380"/>
                      <a:pt x="3897" y="5172"/>
                      <a:pt x="3897" y="5052"/>
                    </a:cubicBezTo>
                    <a:cubicBezTo>
                      <a:pt x="1317" y="5052"/>
                      <a:pt x="1317" y="5052"/>
                      <a:pt x="1317" y="5052"/>
                    </a:cubicBezTo>
                    <a:cubicBezTo>
                      <a:pt x="1317" y="5110"/>
                      <a:pt x="1324" y="5289"/>
                      <a:pt x="1339" y="5369"/>
                    </a:cubicBezTo>
                    <a:cubicBezTo>
                      <a:pt x="1353" y="5416"/>
                      <a:pt x="1364" y="5452"/>
                      <a:pt x="1364" y="5478"/>
                    </a:cubicBezTo>
                    <a:close/>
                    <a:moveTo>
                      <a:pt x="1339" y="3492"/>
                    </a:moveTo>
                    <a:cubicBezTo>
                      <a:pt x="1339" y="4043"/>
                      <a:pt x="1339" y="4043"/>
                      <a:pt x="1339" y="4043"/>
                    </a:cubicBezTo>
                    <a:cubicBezTo>
                      <a:pt x="3897" y="4043"/>
                      <a:pt x="3897" y="4043"/>
                      <a:pt x="3897" y="4043"/>
                    </a:cubicBezTo>
                    <a:cubicBezTo>
                      <a:pt x="3897" y="3492"/>
                      <a:pt x="3897" y="3492"/>
                      <a:pt x="3897" y="3492"/>
                    </a:cubicBezTo>
                    <a:cubicBezTo>
                      <a:pt x="1339" y="3492"/>
                      <a:pt x="1339" y="3492"/>
                      <a:pt x="1339" y="3492"/>
                    </a:cubicBezTo>
                    <a:close/>
                    <a:moveTo>
                      <a:pt x="1339" y="4316"/>
                    </a:moveTo>
                    <a:cubicBezTo>
                      <a:pt x="1339" y="4819"/>
                      <a:pt x="1339" y="4819"/>
                      <a:pt x="1339" y="4819"/>
                    </a:cubicBezTo>
                    <a:cubicBezTo>
                      <a:pt x="3897" y="4819"/>
                      <a:pt x="3897" y="4819"/>
                      <a:pt x="3897" y="4819"/>
                    </a:cubicBezTo>
                    <a:cubicBezTo>
                      <a:pt x="3897" y="4316"/>
                      <a:pt x="3897" y="4316"/>
                      <a:pt x="3897" y="4316"/>
                    </a:cubicBezTo>
                    <a:cubicBezTo>
                      <a:pt x="1339" y="4316"/>
                      <a:pt x="1339" y="4316"/>
                      <a:pt x="1339" y="4316"/>
                    </a:cubicBezTo>
                    <a:close/>
                    <a:moveTo>
                      <a:pt x="2261" y="1125"/>
                    </a:moveTo>
                    <a:cubicBezTo>
                      <a:pt x="2261" y="2500"/>
                      <a:pt x="2261" y="2500"/>
                      <a:pt x="2261" y="2500"/>
                    </a:cubicBezTo>
                    <a:cubicBezTo>
                      <a:pt x="2977" y="2500"/>
                      <a:pt x="2977" y="2500"/>
                      <a:pt x="2977" y="2500"/>
                    </a:cubicBezTo>
                    <a:cubicBezTo>
                      <a:pt x="2977" y="1125"/>
                      <a:pt x="2977" y="1125"/>
                      <a:pt x="2977" y="1125"/>
                    </a:cubicBezTo>
                    <a:cubicBezTo>
                      <a:pt x="2261" y="1125"/>
                      <a:pt x="2261" y="1125"/>
                      <a:pt x="2261" y="1125"/>
                    </a:cubicBezTo>
                    <a:close/>
                    <a:moveTo>
                      <a:pt x="3624" y="2159"/>
                    </a:moveTo>
                    <a:cubicBezTo>
                      <a:pt x="3944" y="1791"/>
                      <a:pt x="4143" y="1492"/>
                      <a:pt x="4224" y="1264"/>
                    </a:cubicBezTo>
                    <a:cubicBezTo>
                      <a:pt x="4568" y="1492"/>
                      <a:pt x="4568" y="1492"/>
                      <a:pt x="4568" y="1492"/>
                    </a:cubicBezTo>
                    <a:cubicBezTo>
                      <a:pt x="4615" y="1525"/>
                      <a:pt x="4633" y="1537"/>
                      <a:pt x="4615" y="1537"/>
                    </a:cubicBezTo>
                    <a:cubicBezTo>
                      <a:pt x="4522" y="1584"/>
                      <a:pt x="4522" y="1584"/>
                      <a:pt x="4522" y="1584"/>
                    </a:cubicBezTo>
                    <a:cubicBezTo>
                      <a:pt x="4463" y="1613"/>
                      <a:pt x="4405" y="1660"/>
                      <a:pt x="4359" y="1723"/>
                    </a:cubicBezTo>
                    <a:cubicBezTo>
                      <a:pt x="4224" y="1919"/>
                      <a:pt x="4067" y="2130"/>
                      <a:pt x="3897" y="2344"/>
                    </a:cubicBezTo>
                    <a:cubicBezTo>
                      <a:pt x="3624" y="2159"/>
                      <a:pt x="3624" y="2159"/>
                      <a:pt x="3624" y="2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62"/>
              <p:cNvSpPr>
                <a:spLocks noEditPoints="1"/>
              </p:cNvSpPr>
              <p:nvPr/>
            </p:nvSpPr>
            <p:spPr bwMode="auto">
              <a:xfrm>
                <a:off x="6299200" y="2378075"/>
                <a:ext cx="790575" cy="1146175"/>
              </a:xfrm>
              <a:custGeom>
                <a:avLst/>
                <a:gdLst>
                  <a:gd name="T0" fmla="*/ 2147483647 w 2936"/>
                  <a:gd name="T1" fmla="*/ 2147483647 h 4259"/>
                  <a:gd name="T2" fmla="*/ 0 w 2936"/>
                  <a:gd name="T3" fmla="*/ 2147483647 h 4259"/>
                  <a:gd name="T4" fmla="*/ 0 w 2936"/>
                  <a:gd name="T5" fmla="*/ 0 h 4259"/>
                  <a:gd name="T6" fmla="*/ 2147483647 w 2936"/>
                  <a:gd name="T7" fmla="*/ 0 h 4259"/>
                  <a:gd name="T8" fmla="*/ 2147483647 w 2936"/>
                  <a:gd name="T9" fmla="*/ 2147483647 h 4259"/>
                  <a:gd name="T10" fmla="*/ 2147483647 w 2936"/>
                  <a:gd name="T11" fmla="*/ 2147483647 h 4259"/>
                  <a:gd name="T12" fmla="*/ 2147483647 w 2936"/>
                  <a:gd name="T13" fmla="*/ 2147483647 h 4259"/>
                  <a:gd name="T14" fmla="*/ 2147483647 w 2936"/>
                  <a:gd name="T15" fmla="*/ 2147483647 h 4259"/>
                  <a:gd name="T16" fmla="*/ 2147483647 w 2936"/>
                  <a:gd name="T17" fmla="*/ 2147483647 h 4259"/>
                  <a:gd name="T18" fmla="*/ 2147483647 w 2936"/>
                  <a:gd name="T19" fmla="*/ 2147483647 h 4259"/>
                  <a:gd name="T20" fmla="*/ 2147483647 w 2936"/>
                  <a:gd name="T21" fmla="*/ 2147483647 h 4259"/>
                  <a:gd name="T22" fmla="*/ 2147483647 w 2936"/>
                  <a:gd name="T23" fmla="*/ 2147483647 h 4259"/>
                  <a:gd name="T24" fmla="*/ 2147483647 w 2936"/>
                  <a:gd name="T25" fmla="*/ 2147483647 h 4259"/>
                  <a:gd name="T26" fmla="*/ 2147483647 w 2936"/>
                  <a:gd name="T27" fmla="*/ 2147483647 h 42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36" h="4259">
                    <a:moveTo>
                      <a:pt x="397" y="4259"/>
                    </a:moveTo>
                    <a:cubicBezTo>
                      <a:pt x="0" y="4259"/>
                      <a:pt x="0" y="4259"/>
                      <a:pt x="0" y="42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44" y="0"/>
                      <a:pt x="1544" y="0"/>
                      <a:pt x="1544" y="0"/>
                    </a:cubicBezTo>
                    <a:cubicBezTo>
                      <a:pt x="2479" y="0"/>
                      <a:pt x="2936" y="393"/>
                      <a:pt x="2920" y="1183"/>
                    </a:cubicBezTo>
                    <a:cubicBezTo>
                      <a:pt x="2908" y="1966"/>
                      <a:pt x="2367" y="2371"/>
                      <a:pt x="1311" y="2389"/>
                    </a:cubicBezTo>
                    <a:cubicBezTo>
                      <a:pt x="397" y="2389"/>
                      <a:pt x="397" y="2389"/>
                      <a:pt x="397" y="2389"/>
                    </a:cubicBezTo>
                    <a:cubicBezTo>
                      <a:pt x="397" y="4259"/>
                      <a:pt x="397" y="4259"/>
                      <a:pt x="397" y="4259"/>
                    </a:cubicBezTo>
                    <a:close/>
                    <a:moveTo>
                      <a:pt x="397" y="2038"/>
                    </a:moveTo>
                    <a:cubicBezTo>
                      <a:pt x="1311" y="2038"/>
                      <a:pt x="1311" y="2038"/>
                      <a:pt x="1311" y="2038"/>
                    </a:cubicBezTo>
                    <a:cubicBezTo>
                      <a:pt x="2152" y="2071"/>
                      <a:pt x="2559" y="1774"/>
                      <a:pt x="2530" y="1158"/>
                    </a:cubicBezTo>
                    <a:cubicBezTo>
                      <a:pt x="2530" y="614"/>
                      <a:pt x="2166" y="347"/>
                      <a:pt x="1427" y="347"/>
                    </a:cubicBezTo>
                    <a:cubicBezTo>
                      <a:pt x="397" y="347"/>
                      <a:pt x="397" y="347"/>
                      <a:pt x="397" y="347"/>
                    </a:cubicBezTo>
                    <a:cubicBezTo>
                      <a:pt x="397" y="2038"/>
                      <a:pt x="397" y="2038"/>
                      <a:pt x="397" y="20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63"/>
              <p:cNvSpPr>
                <a:spLocks noEditPoints="1"/>
              </p:cNvSpPr>
              <p:nvPr/>
            </p:nvSpPr>
            <p:spPr bwMode="auto">
              <a:xfrm>
                <a:off x="7272338" y="2378075"/>
                <a:ext cx="788987" cy="1146175"/>
              </a:xfrm>
              <a:custGeom>
                <a:avLst/>
                <a:gdLst>
                  <a:gd name="T0" fmla="*/ 2147483647 w 2935"/>
                  <a:gd name="T1" fmla="*/ 2147483647 h 4259"/>
                  <a:gd name="T2" fmla="*/ 0 w 2935"/>
                  <a:gd name="T3" fmla="*/ 2147483647 h 4259"/>
                  <a:gd name="T4" fmla="*/ 0 w 2935"/>
                  <a:gd name="T5" fmla="*/ 0 h 4259"/>
                  <a:gd name="T6" fmla="*/ 2147483647 w 2935"/>
                  <a:gd name="T7" fmla="*/ 0 h 4259"/>
                  <a:gd name="T8" fmla="*/ 2147483647 w 2935"/>
                  <a:gd name="T9" fmla="*/ 2147483647 h 4259"/>
                  <a:gd name="T10" fmla="*/ 2147483647 w 2935"/>
                  <a:gd name="T11" fmla="*/ 2147483647 h 4259"/>
                  <a:gd name="T12" fmla="*/ 2147483647 w 2935"/>
                  <a:gd name="T13" fmla="*/ 2147483647 h 4259"/>
                  <a:gd name="T14" fmla="*/ 2147483647 w 2935"/>
                  <a:gd name="T15" fmla="*/ 2147483647 h 4259"/>
                  <a:gd name="T16" fmla="*/ 2147483647 w 2935"/>
                  <a:gd name="T17" fmla="*/ 2147483647 h 4259"/>
                  <a:gd name="T18" fmla="*/ 2147483647 w 2935"/>
                  <a:gd name="T19" fmla="*/ 2147483647 h 4259"/>
                  <a:gd name="T20" fmla="*/ 2147483647 w 2935"/>
                  <a:gd name="T21" fmla="*/ 2147483647 h 4259"/>
                  <a:gd name="T22" fmla="*/ 2147483647 w 2935"/>
                  <a:gd name="T23" fmla="*/ 2147483647 h 4259"/>
                  <a:gd name="T24" fmla="*/ 2147483647 w 2935"/>
                  <a:gd name="T25" fmla="*/ 2147483647 h 4259"/>
                  <a:gd name="T26" fmla="*/ 2147483647 w 2935"/>
                  <a:gd name="T27" fmla="*/ 2147483647 h 42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935" h="4259">
                    <a:moveTo>
                      <a:pt x="389" y="4259"/>
                    </a:moveTo>
                    <a:cubicBezTo>
                      <a:pt x="0" y="4259"/>
                      <a:pt x="0" y="4259"/>
                      <a:pt x="0" y="42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39" y="0"/>
                      <a:pt x="1539" y="0"/>
                      <a:pt x="1539" y="0"/>
                    </a:cubicBezTo>
                    <a:cubicBezTo>
                      <a:pt x="2472" y="0"/>
                      <a:pt x="2935" y="393"/>
                      <a:pt x="2920" y="1183"/>
                    </a:cubicBezTo>
                    <a:cubicBezTo>
                      <a:pt x="2902" y="1966"/>
                      <a:pt x="2367" y="2371"/>
                      <a:pt x="1311" y="2389"/>
                    </a:cubicBezTo>
                    <a:cubicBezTo>
                      <a:pt x="389" y="2389"/>
                      <a:pt x="389" y="2389"/>
                      <a:pt x="389" y="2389"/>
                    </a:cubicBezTo>
                    <a:cubicBezTo>
                      <a:pt x="389" y="4259"/>
                      <a:pt x="389" y="4259"/>
                      <a:pt x="389" y="4259"/>
                    </a:cubicBezTo>
                    <a:close/>
                    <a:moveTo>
                      <a:pt x="389" y="2038"/>
                    </a:moveTo>
                    <a:cubicBezTo>
                      <a:pt x="1311" y="2038"/>
                      <a:pt x="1311" y="2038"/>
                      <a:pt x="1311" y="2038"/>
                    </a:cubicBezTo>
                    <a:cubicBezTo>
                      <a:pt x="2152" y="2071"/>
                      <a:pt x="2559" y="1774"/>
                      <a:pt x="2531" y="1158"/>
                    </a:cubicBezTo>
                    <a:cubicBezTo>
                      <a:pt x="2531" y="614"/>
                      <a:pt x="2159" y="347"/>
                      <a:pt x="1427" y="347"/>
                    </a:cubicBezTo>
                    <a:cubicBezTo>
                      <a:pt x="389" y="347"/>
                      <a:pt x="389" y="347"/>
                      <a:pt x="389" y="347"/>
                    </a:cubicBezTo>
                    <a:cubicBezTo>
                      <a:pt x="389" y="2038"/>
                      <a:pt x="389" y="2038"/>
                      <a:pt x="389" y="20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64"/>
              <p:cNvSpPr/>
              <p:nvPr/>
            </p:nvSpPr>
            <p:spPr bwMode="auto">
              <a:xfrm>
                <a:off x="8137525" y="2378075"/>
                <a:ext cx="828675" cy="1146175"/>
              </a:xfrm>
              <a:custGeom>
                <a:avLst/>
                <a:gdLst>
                  <a:gd name="T0" fmla="*/ 0 w 522"/>
                  <a:gd name="T1" fmla="*/ 2147483647 h 722"/>
                  <a:gd name="T2" fmla="*/ 0 w 522"/>
                  <a:gd name="T3" fmla="*/ 0 h 722"/>
                  <a:gd name="T4" fmla="*/ 2147483647 w 522"/>
                  <a:gd name="T5" fmla="*/ 0 h 722"/>
                  <a:gd name="T6" fmla="*/ 2147483647 w 522"/>
                  <a:gd name="T7" fmla="*/ 2147483647 h 722"/>
                  <a:gd name="T8" fmla="*/ 2147483647 w 522"/>
                  <a:gd name="T9" fmla="*/ 2147483647 h 722"/>
                  <a:gd name="T10" fmla="*/ 2147483647 w 522"/>
                  <a:gd name="T11" fmla="*/ 2147483647 h 722"/>
                  <a:gd name="T12" fmla="*/ 2147483647 w 522"/>
                  <a:gd name="T13" fmla="*/ 2147483647 h 722"/>
                  <a:gd name="T14" fmla="*/ 2147483647 w 522"/>
                  <a:gd name="T15" fmla="*/ 2147483647 h 722"/>
                  <a:gd name="T16" fmla="*/ 0 w 522"/>
                  <a:gd name="T17" fmla="*/ 2147483647 h 722"/>
                  <a:gd name="T18" fmla="*/ 0 w 522"/>
                  <a:gd name="T19" fmla="*/ 2147483647 h 7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2" h="722">
                    <a:moveTo>
                      <a:pt x="0" y="59"/>
                    </a:moveTo>
                    <a:lnTo>
                      <a:pt x="0" y="0"/>
                    </a:lnTo>
                    <a:lnTo>
                      <a:pt x="522" y="0"/>
                    </a:lnTo>
                    <a:lnTo>
                      <a:pt x="522" y="59"/>
                    </a:lnTo>
                    <a:lnTo>
                      <a:pt x="296" y="59"/>
                    </a:lnTo>
                    <a:lnTo>
                      <a:pt x="296" y="722"/>
                    </a:lnTo>
                    <a:lnTo>
                      <a:pt x="227" y="722"/>
                    </a:lnTo>
                    <a:lnTo>
                      <a:pt x="227" y="59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65"/>
              <p:cNvSpPr/>
              <p:nvPr/>
            </p:nvSpPr>
            <p:spPr bwMode="auto">
              <a:xfrm>
                <a:off x="179388" y="2060575"/>
                <a:ext cx="1331912" cy="2439988"/>
              </a:xfrm>
              <a:custGeom>
                <a:avLst/>
                <a:gdLst>
                  <a:gd name="T0" fmla="*/ 0 w 839"/>
                  <a:gd name="T1" fmla="*/ 0 h 1537"/>
                  <a:gd name="T2" fmla="*/ 0 w 839"/>
                  <a:gd name="T3" fmla="*/ 2147483647 h 1537"/>
                  <a:gd name="T4" fmla="*/ 2147483647 w 839"/>
                  <a:gd name="T5" fmla="*/ 0 h 1537"/>
                  <a:gd name="T6" fmla="*/ 0 w 839"/>
                  <a:gd name="T7" fmla="*/ 0 h 1537"/>
                  <a:gd name="T8" fmla="*/ 0 w 839"/>
                  <a:gd name="T9" fmla="*/ 0 h 15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9" h="1537">
                    <a:moveTo>
                      <a:pt x="0" y="0"/>
                    </a:moveTo>
                    <a:lnTo>
                      <a:pt x="0" y="1537"/>
                    </a:lnTo>
                    <a:lnTo>
                      <a:pt x="83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66"/>
              <p:cNvSpPr/>
              <p:nvPr/>
            </p:nvSpPr>
            <p:spPr bwMode="auto">
              <a:xfrm>
                <a:off x="773113" y="2235200"/>
                <a:ext cx="1903412" cy="2265363"/>
              </a:xfrm>
              <a:custGeom>
                <a:avLst/>
                <a:gdLst>
                  <a:gd name="T0" fmla="*/ 2147483647 w 1199"/>
                  <a:gd name="T1" fmla="*/ 0 h 1427"/>
                  <a:gd name="T2" fmla="*/ 2147483647 w 1199"/>
                  <a:gd name="T3" fmla="*/ 2147483647 h 1427"/>
                  <a:gd name="T4" fmla="*/ 2147483647 w 1199"/>
                  <a:gd name="T5" fmla="*/ 2147483647 h 1427"/>
                  <a:gd name="T6" fmla="*/ 2147483647 w 1199"/>
                  <a:gd name="T7" fmla="*/ 2147483647 h 1427"/>
                  <a:gd name="T8" fmla="*/ 0 w 1199"/>
                  <a:gd name="T9" fmla="*/ 2147483647 h 1427"/>
                  <a:gd name="T10" fmla="*/ 2147483647 w 1199"/>
                  <a:gd name="T11" fmla="*/ 2147483647 h 1427"/>
                  <a:gd name="T12" fmla="*/ 2147483647 w 1199"/>
                  <a:gd name="T13" fmla="*/ 2147483647 h 1427"/>
                  <a:gd name="T14" fmla="*/ 2147483647 w 1199"/>
                  <a:gd name="T15" fmla="*/ 2147483647 h 1427"/>
                  <a:gd name="T16" fmla="*/ 2147483647 w 1199"/>
                  <a:gd name="T17" fmla="*/ 2147483647 h 1427"/>
                  <a:gd name="T18" fmla="*/ 2147483647 w 1199"/>
                  <a:gd name="T19" fmla="*/ 0 h 1427"/>
                  <a:gd name="T20" fmla="*/ 2147483647 w 1199"/>
                  <a:gd name="T21" fmla="*/ 0 h 14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99" h="1427">
                    <a:moveTo>
                      <a:pt x="698" y="0"/>
                    </a:moveTo>
                    <a:lnTo>
                      <a:pt x="466" y="416"/>
                    </a:lnTo>
                    <a:lnTo>
                      <a:pt x="655" y="677"/>
                    </a:lnTo>
                    <a:lnTo>
                      <a:pt x="270" y="789"/>
                    </a:lnTo>
                    <a:lnTo>
                      <a:pt x="0" y="1270"/>
                    </a:lnTo>
                    <a:lnTo>
                      <a:pt x="531" y="1082"/>
                    </a:lnTo>
                    <a:lnTo>
                      <a:pt x="774" y="1427"/>
                    </a:lnTo>
                    <a:lnTo>
                      <a:pt x="730" y="1018"/>
                    </a:lnTo>
                    <a:lnTo>
                      <a:pt x="1199" y="858"/>
                    </a:lnTo>
                    <a:lnTo>
                      <a:pt x="69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7251" name="组合 120"/>
            <p:cNvGrpSpPr/>
            <p:nvPr/>
          </p:nvGrpSpPr>
          <p:grpSpPr bwMode="auto">
            <a:xfrm>
              <a:off x="5381077" y="411483"/>
              <a:ext cx="130723" cy="1009650"/>
              <a:chOff x="5400127" y="411483"/>
              <a:chExt cx="257626" cy="100965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5401499" y="41097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5401499" y="43637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5401499" y="49987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5401499" y="550683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401499" y="595138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401499" y="62054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5401499" y="658644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5401499" y="715799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5401499" y="69674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5401499" y="74120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401499" y="811058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5401499" y="842811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5401499" y="86821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5401499" y="893616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5401499" y="957122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5401499" y="100792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5401499" y="105238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401499" y="107778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5401499" y="1153991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5401499" y="1198446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5401499" y="1242900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5401499" y="1268302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401499" y="1293705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401499" y="1312757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401499" y="1350860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5401499" y="1388964"/>
                <a:ext cx="256526" cy="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5401499" y="1420717"/>
                <a:ext cx="256526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>
            <a:xfrm flipV="1">
              <a:off x="4386489" y="1438180"/>
              <a:ext cx="4360520" cy="31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 bwMode="auto">
          <a:xfrm>
            <a:off x="-1620838" y="4076700"/>
            <a:ext cx="13919201" cy="2544763"/>
            <a:chOff x="-1620839" y="4076394"/>
            <a:chExt cx="13919995" cy="2545606"/>
          </a:xfrm>
        </p:grpSpPr>
        <p:sp>
          <p:nvSpPr>
            <p:cNvPr id="7228" name="Freeform 57"/>
            <p:cNvSpPr/>
            <p:nvPr/>
          </p:nvSpPr>
          <p:spPr bwMode="auto">
            <a:xfrm>
              <a:off x="-1158082" y="4310612"/>
              <a:ext cx="13457238" cy="1009650"/>
            </a:xfrm>
            <a:custGeom>
              <a:avLst/>
              <a:gdLst>
                <a:gd name="T0" fmla="*/ 2147483646 w 10027"/>
                <a:gd name="T1" fmla="*/ 2147483646 h 9750"/>
                <a:gd name="T2" fmla="*/ 2147483646 w 10027"/>
                <a:gd name="T3" fmla="*/ 2147483646 h 9750"/>
                <a:gd name="T4" fmla="*/ 2147483646 w 10027"/>
                <a:gd name="T5" fmla="*/ 2147483646 h 9750"/>
                <a:gd name="T6" fmla="*/ 2147483646 w 10027"/>
                <a:gd name="T7" fmla="*/ 2147483646 h 9750"/>
                <a:gd name="T8" fmla="*/ 2147483646 w 10027"/>
                <a:gd name="T9" fmla="*/ 2147483646 h 9750"/>
                <a:gd name="T10" fmla="*/ 2147483646 w 10027"/>
                <a:gd name="T11" fmla="*/ 2147483646 h 9750"/>
                <a:gd name="T12" fmla="*/ 2147483646 w 10027"/>
                <a:gd name="T13" fmla="*/ 2147483646 h 9750"/>
                <a:gd name="T14" fmla="*/ 2147483646 w 10027"/>
                <a:gd name="T15" fmla="*/ 2147483646 h 9750"/>
                <a:gd name="T16" fmla="*/ 2147483646 w 10027"/>
                <a:gd name="T17" fmla="*/ 2147483646 h 9750"/>
                <a:gd name="T18" fmla="*/ 2147483646 w 10027"/>
                <a:gd name="T19" fmla="*/ 2147483646 h 9750"/>
                <a:gd name="T20" fmla="*/ 2147483646 w 10027"/>
                <a:gd name="T21" fmla="*/ 2147483646 h 9750"/>
                <a:gd name="T22" fmla="*/ 2147483646 w 10027"/>
                <a:gd name="T23" fmla="*/ 2147483646 h 9750"/>
                <a:gd name="T24" fmla="*/ 2147483646 w 10027"/>
                <a:gd name="T25" fmla="*/ 2147483646 h 9750"/>
                <a:gd name="T26" fmla="*/ 2147483646 w 10027"/>
                <a:gd name="T27" fmla="*/ 2147483646 h 9750"/>
                <a:gd name="T28" fmla="*/ 2147483646 w 10027"/>
                <a:gd name="T29" fmla="*/ 2147483646 h 9750"/>
                <a:gd name="T30" fmla="*/ 0 w 10027"/>
                <a:gd name="T31" fmla="*/ 2147483646 h 9750"/>
                <a:gd name="T32" fmla="*/ 2147483646 w 10027"/>
                <a:gd name="T33" fmla="*/ 2147483646 h 9750"/>
                <a:gd name="T34" fmla="*/ 2147483646 w 10027"/>
                <a:gd name="T35" fmla="*/ 2147483646 h 97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027"/>
                <a:gd name="T55" fmla="*/ 0 h 9750"/>
                <a:gd name="T56" fmla="*/ 10027 w 10027"/>
                <a:gd name="T57" fmla="*/ 9750 h 97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027" h="9750">
                  <a:moveTo>
                    <a:pt x="2630" y="2364"/>
                  </a:moveTo>
                  <a:cubicBezTo>
                    <a:pt x="2766" y="3014"/>
                    <a:pt x="2891" y="3665"/>
                    <a:pt x="3013" y="4282"/>
                  </a:cubicBezTo>
                  <a:cubicBezTo>
                    <a:pt x="3449" y="6541"/>
                    <a:pt x="3796" y="8322"/>
                    <a:pt x="4270" y="8424"/>
                  </a:cubicBezTo>
                  <a:cubicBezTo>
                    <a:pt x="4770" y="8527"/>
                    <a:pt x="5391" y="6712"/>
                    <a:pt x="6291" y="2500"/>
                  </a:cubicBezTo>
                  <a:cubicBezTo>
                    <a:pt x="6656" y="823"/>
                    <a:pt x="6819" y="-217"/>
                    <a:pt x="7075" y="310"/>
                  </a:cubicBezTo>
                  <a:cubicBezTo>
                    <a:pt x="7331" y="836"/>
                    <a:pt x="7585" y="2493"/>
                    <a:pt x="7827" y="5660"/>
                  </a:cubicBezTo>
                  <a:cubicBezTo>
                    <a:pt x="8013" y="8047"/>
                    <a:pt x="8441" y="10169"/>
                    <a:pt x="8798" y="9679"/>
                  </a:cubicBezTo>
                  <a:cubicBezTo>
                    <a:pt x="9155" y="9190"/>
                    <a:pt x="9718" y="3947"/>
                    <a:pt x="9971" y="2727"/>
                  </a:cubicBezTo>
                  <a:cubicBezTo>
                    <a:pt x="9970" y="2647"/>
                    <a:pt x="10126" y="1515"/>
                    <a:pt x="9924" y="2618"/>
                  </a:cubicBezTo>
                  <a:cubicBezTo>
                    <a:pt x="9722" y="3721"/>
                    <a:pt x="9105" y="8962"/>
                    <a:pt x="8757" y="9344"/>
                  </a:cubicBezTo>
                  <a:cubicBezTo>
                    <a:pt x="8409" y="9727"/>
                    <a:pt x="8092" y="8072"/>
                    <a:pt x="7835" y="4913"/>
                  </a:cubicBezTo>
                  <a:cubicBezTo>
                    <a:pt x="7643" y="2483"/>
                    <a:pt x="7353" y="530"/>
                    <a:pt x="7092" y="105"/>
                  </a:cubicBezTo>
                  <a:cubicBezTo>
                    <a:pt x="6831" y="-321"/>
                    <a:pt x="6649" y="585"/>
                    <a:pt x="6271" y="2364"/>
                  </a:cubicBezTo>
                  <a:cubicBezTo>
                    <a:pt x="4397" y="11094"/>
                    <a:pt x="3918" y="8630"/>
                    <a:pt x="3041" y="4110"/>
                  </a:cubicBezTo>
                  <a:cubicBezTo>
                    <a:pt x="2923" y="3495"/>
                    <a:pt x="2799" y="2845"/>
                    <a:pt x="2660" y="2192"/>
                  </a:cubicBezTo>
                  <a:cubicBezTo>
                    <a:pt x="2267" y="274"/>
                    <a:pt x="1371" y="1884"/>
                    <a:pt x="0" y="7021"/>
                  </a:cubicBezTo>
                  <a:cubicBezTo>
                    <a:pt x="1" y="7088"/>
                    <a:pt x="2" y="7157"/>
                    <a:pt x="3" y="7225"/>
                  </a:cubicBezTo>
                  <a:cubicBezTo>
                    <a:pt x="1125" y="3047"/>
                    <a:pt x="2189" y="240"/>
                    <a:pt x="2630" y="23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59"/>
            <p:cNvSpPr/>
            <p:nvPr/>
          </p:nvSpPr>
          <p:spPr bwMode="auto">
            <a:xfrm>
              <a:off x="-465139" y="4076394"/>
              <a:ext cx="11809413" cy="1406525"/>
            </a:xfrm>
            <a:custGeom>
              <a:avLst/>
              <a:gdLst>
                <a:gd name="T0" fmla="*/ 2147483646 w 3149"/>
                <a:gd name="T1" fmla="*/ 2147483646 h 333"/>
                <a:gd name="T2" fmla="*/ 2147483646 w 3149"/>
                <a:gd name="T3" fmla="*/ 2147483646 h 333"/>
                <a:gd name="T4" fmla="*/ 2147483646 w 3149"/>
                <a:gd name="T5" fmla="*/ 2147483646 h 333"/>
                <a:gd name="T6" fmla="*/ 2147483646 w 3149"/>
                <a:gd name="T7" fmla="*/ 2147483646 h 333"/>
                <a:gd name="T8" fmla="*/ 2147483646 w 3149"/>
                <a:gd name="T9" fmla="*/ 2147483646 h 333"/>
                <a:gd name="T10" fmla="*/ 2147483646 w 3149"/>
                <a:gd name="T11" fmla="*/ 2147483646 h 333"/>
                <a:gd name="T12" fmla="*/ 2147483646 w 3149"/>
                <a:gd name="T13" fmla="*/ 2147483646 h 333"/>
                <a:gd name="T14" fmla="*/ 2147483646 w 3149"/>
                <a:gd name="T15" fmla="*/ 2147483646 h 333"/>
                <a:gd name="T16" fmla="*/ 2147483646 w 3149"/>
                <a:gd name="T17" fmla="*/ 2147483646 h 333"/>
                <a:gd name="T18" fmla="*/ 2147483646 w 3149"/>
                <a:gd name="T19" fmla="*/ 2147483646 h 333"/>
                <a:gd name="T20" fmla="*/ 2147483646 w 3149"/>
                <a:gd name="T21" fmla="*/ 2147483646 h 333"/>
                <a:gd name="T22" fmla="*/ 2147483646 w 3149"/>
                <a:gd name="T23" fmla="*/ 2147483646 h 333"/>
                <a:gd name="T24" fmla="*/ 2147483646 w 3149"/>
                <a:gd name="T25" fmla="*/ 2147483646 h 333"/>
                <a:gd name="T26" fmla="*/ 0 w 3149"/>
                <a:gd name="T27" fmla="*/ 2147483646 h 333"/>
                <a:gd name="T28" fmla="*/ 0 w 3149"/>
                <a:gd name="T29" fmla="*/ 2147483646 h 333"/>
                <a:gd name="T30" fmla="*/ 2147483646 w 3149"/>
                <a:gd name="T31" fmla="*/ 2147483646 h 3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49"/>
                <a:gd name="T49" fmla="*/ 0 h 333"/>
                <a:gd name="T50" fmla="*/ 3149 w 3149"/>
                <a:gd name="T51" fmla="*/ 333 h 3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49" h="333">
                  <a:moveTo>
                    <a:pt x="399" y="103"/>
                  </a:moveTo>
                  <a:cubicBezTo>
                    <a:pt x="424" y="114"/>
                    <a:pt x="450" y="124"/>
                    <a:pt x="478" y="135"/>
                  </a:cubicBezTo>
                  <a:cubicBezTo>
                    <a:pt x="706" y="225"/>
                    <a:pt x="814" y="206"/>
                    <a:pt x="1135" y="150"/>
                  </a:cubicBezTo>
                  <a:cubicBezTo>
                    <a:pt x="1248" y="130"/>
                    <a:pt x="1389" y="105"/>
                    <a:pt x="1572" y="78"/>
                  </a:cubicBezTo>
                  <a:cubicBezTo>
                    <a:pt x="2117" y="0"/>
                    <a:pt x="2371" y="60"/>
                    <a:pt x="3139" y="332"/>
                  </a:cubicBezTo>
                  <a:cubicBezTo>
                    <a:pt x="3141" y="333"/>
                    <a:pt x="3145" y="333"/>
                    <a:pt x="3147" y="332"/>
                  </a:cubicBezTo>
                  <a:cubicBezTo>
                    <a:pt x="3149" y="331"/>
                    <a:pt x="3149" y="329"/>
                    <a:pt x="3146" y="328"/>
                  </a:cubicBezTo>
                  <a:cubicBezTo>
                    <a:pt x="2759" y="191"/>
                    <a:pt x="2506" y="110"/>
                    <a:pt x="2280" y="70"/>
                  </a:cubicBezTo>
                  <a:cubicBezTo>
                    <a:pt x="2056" y="32"/>
                    <a:pt x="1857" y="33"/>
                    <a:pt x="1569" y="74"/>
                  </a:cubicBezTo>
                  <a:cubicBezTo>
                    <a:pt x="1386" y="101"/>
                    <a:pt x="1245" y="125"/>
                    <a:pt x="1131" y="145"/>
                  </a:cubicBezTo>
                  <a:cubicBezTo>
                    <a:pt x="816" y="201"/>
                    <a:pt x="709" y="220"/>
                    <a:pt x="486" y="132"/>
                  </a:cubicBezTo>
                  <a:cubicBezTo>
                    <a:pt x="457" y="121"/>
                    <a:pt x="431" y="110"/>
                    <a:pt x="406" y="100"/>
                  </a:cubicBezTo>
                  <a:cubicBezTo>
                    <a:pt x="284" y="51"/>
                    <a:pt x="196" y="15"/>
                    <a:pt x="66" y="11"/>
                  </a:cubicBezTo>
                  <a:cubicBezTo>
                    <a:pt x="45" y="10"/>
                    <a:pt x="23" y="10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4" y="8"/>
                    <a:pt x="257" y="46"/>
                    <a:pt x="399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15"/>
            <p:cNvSpPr/>
            <p:nvPr/>
          </p:nvSpPr>
          <p:spPr bwMode="auto">
            <a:xfrm>
              <a:off x="-1620839" y="4822640"/>
              <a:ext cx="13681076" cy="711200"/>
            </a:xfrm>
            <a:custGeom>
              <a:avLst/>
              <a:gdLst>
                <a:gd name="T0" fmla="*/ 2147483646 w 10146"/>
                <a:gd name="T1" fmla="*/ 2147483646 h 9972"/>
                <a:gd name="T2" fmla="*/ 2147483646 w 10146"/>
                <a:gd name="T3" fmla="*/ 2147483646 h 9972"/>
                <a:gd name="T4" fmla="*/ 2147483646 w 10146"/>
                <a:gd name="T5" fmla="*/ 2147483646 h 9972"/>
                <a:gd name="T6" fmla="*/ 2147483646 w 10146"/>
                <a:gd name="T7" fmla="*/ 2147483646 h 9972"/>
                <a:gd name="T8" fmla="*/ 2147483646 w 10146"/>
                <a:gd name="T9" fmla="*/ 2147483646 h 9972"/>
                <a:gd name="T10" fmla="*/ 2147483646 w 10146"/>
                <a:gd name="T11" fmla="*/ 2147483646 h 9972"/>
                <a:gd name="T12" fmla="*/ 2147483646 w 10146"/>
                <a:gd name="T13" fmla="*/ 2147483646 h 9972"/>
                <a:gd name="T14" fmla="*/ 2147483646 w 10146"/>
                <a:gd name="T15" fmla="*/ 2147483646 h 9972"/>
                <a:gd name="T16" fmla="*/ 2147483646 w 10146"/>
                <a:gd name="T17" fmla="*/ 2147483646 h 9972"/>
                <a:gd name="T18" fmla="*/ 2147483646 w 10146"/>
                <a:gd name="T19" fmla="*/ 2147483646 h 9972"/>
                <a:gd name="T20" fmla="*/ 2147483646 w 10146"/>
                <a:gd name="T21" fmla="*/ 2147483646 h 9972"/>
                <a:gd name="T22" fmla="*/ 2147483646 w 10146"/>
                <a:gd name="T23" fmla="*/ 2147483646 h 9972"/>
                <a:gd name="T24" fmla="*/ 2147483646 w 10146"/>
                <a:gd name="T25" fmla="*/ 2147483646 h 9972"/>
                <a:gd name="T26" fmla="*/ 2147483646 w 10146"/>
                <a:gd name="T27" fmla="*/ 2147483646 h 9972"/>
                <a:gd name="T28" fmla="*/ 2147483646 w 10146"/>
                <a:gd name="T29" fmla="*/ 2147483646 h 9972"/>
                <a:gd name="T30" fmla="*/ 2147483646 w 10146"/>
                <a:gd name="T31" fmla="*/ 2147483646 h 9972"/>
                <a:gd name="T32" fmla="*/ 2147483646 w 10146"/>
                <a:gd name="T33" fmla="*/ 2147483646 h 9972"/>
                <a:gd name="T34" fmla="*/ 0 w 10146"/>
                <a:gd name="T35" fmla="*/ 2147483646 h 9972"/>
                <a:gd name="T36" fmla="*/ 2147483646 w 10146"/>
                <a:gd name="T37" fmla="*/ 2147483646 h 9972"/>
                <a:gd name="T38" fmla="*/ 2147483646 w 10146"/>
                <a:gd name="T39" fmla="*/ 2147483646 h 99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146"/>
                <a:gd name="T61" fmla="*/ 0 h 9972"/>
                <a:gd name="T62" fmla="*/ 10146 w 10146"/>
                <a:gd name="T63" fmla="*/ 9972 h 997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146" h="9972">
                  <a:moveTo>
                    <a:pt x="2473" y="3779"/>
                  </a:moveTo>
                  <a:cubicBezTo>
                    <a:pt x="2605" y="4294"/>
                    <a:pt x="2725" y="4810"/>
                    <a:pt x="2840" y="5326"/>
                  </a:cubicBezTo>
                  <a:cubicBezTo>
                    <a:pt x="3259" y="7145"/>
                    <a:pt x="3592" y="8601"/>
                    <a:pt x="4041" y="8510"/>
                  </a:cubicBezTo>
                  <a:cubicBezTo>
                    <a:pt x="4515" y="8389"/>
                    <a:pt x="5097" y="6539"/>
                    <a:pt x="5934" y="2475"/>
                  </a:cubicBezTo>
                  <a:cubicBezTo>
                    <a:pt x="6274" y="808"/>
                    <a:pt x="6514" y="80"/>
                    <a:pt x="6670" y="201"/>
                  </a:cubicBezTo>
                  <a:cubicBezTo>
                    <a:pt x="6892" y="383"/>
                    <a:pt x="6921" y="2384"/>
                    <a:pt x="6954" y="4477"/>
                  </a:cubicBezTo>
                  <a:cubicBezTo>
                    <a:pt x="6993" y="6933"/>
                    <a:pt x="7031" y="9480"/>
                    <a:pt x="7368" y="9935"/>
                  </a:cubicBezTo>
                  <a:cubicBezTo>
                    <a:pt x="7600" y="10239"/>
                    <a:pt x="7964" y="8647"/>
                    <a:pt x="8415" y="7630"/>
                  </a:cubicBezTo>
                  <a:cubicBezTo>
                    <a:pt x="8866" y="6613"/>
                    <a:pt x="9985" y="4197"/>
                    <a:pt x="10076" y="3833"/>
                  </a:cubicBezTo>
                  <a:cubicBezTo>
                    <a:pt x="10073" y="3651"/>
                    <a:pt x="10280" y="3160"/>
                    <a:pt x="10000" y="3768"/>
                  </a:cubicBezTo>
                  <a:cubicBezTo>
                    <a:pt x="9720" y="4376"/>
                    <a:pt x="8834" y="6486"/>
                    <a:pt x="8399" y="7479"/>
                  </a:cubicBezTo>
                  <a:cubicBezTo>
                    <a:pt x="7963" y="8472"/>
                    <a:pt x="7609" y="10026"/>
                    <a:pt x="7387" y="9723"/>
                  </a:cubicBezTo>
                  <a:cubicBezTo>
                    <a:pt x="7066" y="9298"/>
                    <a:pt x="7028" y="6811"/>
                    <a:pt x="6990" y="4385"/>
                  </a:cubicBezTo>
                  <a:cubicBezTo>
                    <a:pt x="6957" y="2233"/>
                    <a:pt x="6927" y="201"/>
                    <a:pt x="6687" y="20"/>
                  </a:cubicBezTo>
                  <a:cubicBezTo>
                    <a:pt x="6520" y="-132"/>
                    <a:pt x="6265" y="626"/>
                    <a:pt x="5915" y="2324"/>
                  </a:cubicBezTo>
                  <a:cubicBezTo>
                    <a:pt x="4169" y="10814"/>
                    <a:pt x="3707" y="8813"/>
                    <a:pt x="2867" y="5144"/>
                  </a:cubicBezTo>
                  <a:cubicBezTo>
                    <a:pt x="2753" y="4659"/>
                    <a:pt x="2632" y="4143"/>
                    <a:pt x="2501" y="3597"/>
                  </a:cubicBezTo>
                  <a:cubicBezTo>
                    <a:pt x="2123" y="2081"/>
                    <a:pt x="1280" y="3871"/>
                    <a:pt x="0" y="8935"/>
                  </a:cubicBezTo>
                  <a:cubicBezTo>
                    <a:pt x="1" y="8996"/>
                    <a:pt x="2" y="9056"/>
                    <a:pt x="3" y="9117"/>
                  </a:cubicBezTo>
                  <a:cubicBezTo>
                    <a:pt x="1051" y="4992"/>
                    <a:pt x="2050" y="2050"/>
                    <a:pt x="2473" y="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16"/>
            <p:cNvSpPr/>
            <p:nvPr/>
          </p:nvSpPr>
          <p:spPr bwMode="auto">
            <a:xfrm>
              <a:off x="-1420814" y="4546849"/>
              <a:ext cx="11609388" cy="1058862"/>
            </a:xfrm>
            <a:custGeom>
              <a:avLst/>
              <a:gdLst>
                <a:gd name="T0" fmla="*/ 2147483646 w 3149"/>
                <a:gd name="T1" fmla="*/ 2147483646 h 333"/>
                <a:gd name="T2" fmla="*/ 2147483646 w 3149"/>
                <a:gd name="T3" fmla="*/ 2147483646 h 333"/>
                <a:gd name="T4" fmla="*/ 2147483646 w 3149"/>
                <a:gd name="T5" fmla="*/ 2147483646 h 333"/>
                <a:gd name="T6" fmla="*/ 2147483646 w 3149"/>
                <a:gd name="T7" fmla="*/ 2147483646 h 333"/>
                <a:gd name="T8" fmla="*/ 2147483646 w 3149"/>
                <a:gd name="T9" fmla="*/ 2147483646 h 333"/>
                <a:gd name="T10" fmla="*/ 2147483646 w 3149"/>
                <a:gd name="T11" fmla="*/ 2147483646 h 333"/>
                <a:gd name="T12" fmla="*/ 2147483646 w 3149"/>
                <a:gd name="T13" fmla="*/ 2147483646 h 333"/>
                <a:gd name="T14" fmla="*/ 2147483646 w 3149"/>
                <a:gd name="T15" fmla="*/ 2147483646 h 333"/>
                <a:gd name="T16" fmla="*/ 2147483646 w 3149"/>
                <a:gd name="T17" fmla="*/ 2147483646 h 333"/>
                <a:gd name="T18" fmla="*/ 2147483646 w 3149"/>
                <a:gd name="T19" fmla="*/ 2147483646 h 333"/>
                <a:gd name="T20" fmla="*/ 2147483646 w 3149"/>
                <a:gd name="T21" fmla="*/ 2147483646 h 333"/>
                <a:gd name="T22" fmla="*/ 2147483646 w 3149"/>
                <a:gd name="T23" fmla="*/ 2147483646 h 333"/>
                <a:gd name="T24" fmla="*/ 2147483646 w 3149"/>
                <a:gd name="T25" fmla="*/ 2147483646 h 333"/>
                <a:gd name="T26" fmla="*/ 0 w 3149"/>
                <a:gd name="T27" fmla="*/ 2147483646 h 333"/>
                <a:gd name="T28" fmla="*/ 0 w 3149"/>
                <a:gd name="T29" fmla="*/ 2147483646 h 333"/>
                <a:gd name="T30" fmla="*/ 2147483646 w 3149"/>
                <a:gd name="T31" fmla="*/ 2147483646 h 3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49"/>
                <a:gd name="T49" fmla="*/ 0 h 333"/>
                <a:gd name="T50" fmla="*/ 3149 w 3149"/>
                <a:gd name="T51" fmla="*/ 333 h 33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49" h="333">
                  <a:moveTo>
                    <a:pt x="399" y="103"/>
                  </a:moveTo>
                  <a:cubicBezTo>
                    <a:pt x="424" y="114"/>
                    <a:pt x="450" y="124"/>
                    <a:pt x="478" y="135"/>
                  </a:cubicBezTo>
                  <a:cubicBezTo>
                    <a:pt x="706" y="225"/>
                    <a:pt x="814" y="206"/>
                    <a:pt x="1135" y="149"/>
                  </a:cubicBezTo>
                  <a:cubicBezTo>
                    <a:pt x="1248" y="130"/>
                    <a:pt x="1389" y="105"/>
                    <a:pt x="1572" y="78"/>
                  </a:cubicBezTo>
                  <a:cubicBezTo>
                    <a:pt x="2116" y="0"/>
                    <a:pt x="2371" y="60"/>
                    <a:pt x="3139" y="332"/>
                  </a:cubicBezTo>
                  <a:cubicBezTo>
                    <a:pt x="3141" y="333"/>
                    <a:pt x="3145" y="332"/>
                    <a:pt x="3147" y="331"/>
                  </a:cubicBezTo>
                  <a:cubicBezTo>
                    <a:pt x="3149" y="330"/>
                    <a:pt x="3148" y="329"/>
                    <a:pt x="3146" y="328"/>
                  </a:cubicBezTo>
                  <a:cubicBezTo>
                    <a:pt x="2758" y="191"/>
                    <a:pt x="2506" y="109"/>
                    <a:pt x="2280" y="70"/>
                  </a:cubicBezTo>
                  <a:cubicBezTo>
                    <a:pt x="2056" y="32"/>
                    <a:pt x="1857" y="33"/>
                    <a:pt x="1569" y="74"/>
                  </a:cubicBezTo>
                  <a:cubicBezTo>
                    <a:pt x="1386" y="100"/>
                    <a:pt x="1245" y="125"/>
                    <a:pt x="1131" y="145"/>
                  </a:cubicBezTo>
                  <a:cubicBezTo>
                    <a:pt x="815" y="201"/>
                    <a:pt x="709" y="220"/>
                    <a:pt x="486" y="132"/>
                  </a:cubicBezTo>
                  <a:cubicBezTo>
                    <a:pt x="457" y="121"/>
                    <a:pt x="431" y="110"/>
                    <a:pt x="406" y="100"/>
                  </a:cubicBezTo>
                  <a:cubicBezTo>
                    <a:pt x="284" y="50"/>
                    <a:pt x="196" y="15"/>
                    <a:pt x="66" y="11"/>
                  </a:cubicBezTo>
                  <a:cubicBezTo>
                    <a:pt x="45" y="10"/>
                    <a:pt x="23" y="10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64" y="8"/>
                    <a:pt x="257" y="46"/>
                    <a:pt x="399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37"/>
            <p:cNvSpPr/>
            <p:nvPr/>
          </p:nvSpPr>
          <p:spPr bwMode="auto">
            <a:xfrm>
              <a:off x="-1506539" y="4544020"/>
              <a:ext cx="13241338" cy="1514475"/>
            </a:xfrm>
            <a:custGeom>
              <a:avLst/>
              <a:gdLst>
                <a:gd name="T0" fmla="*/ 2147483646 w 12227"/>
                <a:gd name="T1" fmla="*/ 2147483646 h 14622"/>
                <a:gd name="T2" fmla="*/ 2147483646 w 12227"/>
                <a:gd name="T3" fmla="*/ 2147483646 h 14622"/>
                <a:gd name="T4" fmla="*/ 2147483646 w 12227"/>
                <a:gd name="T5" fmla="*/ 2147483646 h 14622"/>
                <a:gd name="T6" fmla="*/ 2147483646 w 12227"/>
                <a:gd name="T7" fmla="*/ 2147483646 h 14622"/>
                <a:gd name="T8" fmla="*/ 2147483646 w 12227"/>
                <a:gd name="T9" fmla="*/ 2147483646 h 14622"/>
                <a:gd name="T10" fmla="*/ 2147483646 w 12227"/>
                <a:gd name="T11" fmla="*/ 2147483646 h 14622"/>
                <a:gd name="T12" fmla="*/ 2147483646 w 12227"/>
                <a:gd name="T13" fmla="*/ 2147483646 h 14622"/>
                <a:gd name="T14" fmla="*/ 2147483646 w 12227"/>
                <a:gd name="T15" fmla="*/ 2147483646 h 14622"/>
                <a:gd name="T16" fmla="*/ 2147483646 w 12227"/>
                <a:gd name="T17" fmla="*/ 2147483646 h 14622"/>
                <a:gd name="T18" fmla="*/ 2147483646 w 12227"/>
                <a:gd name="T19" fmla="*/ 2147483646 h 14622"/>
                <a:gd name="T20" fmla="*/ 2147483646 w 12227"/>
                <a:gd name="T21" fmla="*/ 2147483646 h 14622"/>
                <a:gd name="T22" fmla="*/ 2147483646 w 12227"/>
                <a:gd name="T23" fmla="*/ 2147483646 h 14622"/>
                <a:gd name="T24" fmla="*/ 2147483646 w 12227"/>
                <a:gd name="T25" fmla="*/ 2147483646 h 14622"/>
                <a:gd name="T26" fmla="*/ 2147483646 w 12227"/>
                <a:gd name="T27" fmla="*/ 2147483646 h 14622"/>
                <a:gd name="T28" fmla="*/ 2147483646 w 12227"/>
                <a:gd name="T29" fmla="*/ 2147483646 h 14622"/>
                <a:gd name="T30" fmla="*/ 2147483646 w 12227"/>
                <a:gd name="T31" fmla="*/ 2147483646 h 14622"/>
                <a:gd name="T32" fmla="*/ 2147483646 w 12227"/>
                <a:gd name="T33" fmla="*/ 2147483646 h 14622"/>
                <a:gd name="T34" fmla="*/ 0 w 12227"/>
                <a:gd name="T35" fmla="*/ 2147483646 h 14622"/>
                <a:gd name="T36" fmla="*/ 0 w 12227"/>
                <a:gd name="T37" fmla="*/ 2147483646 h 14622"/>
                <a:gd name="T38" fmla="*/ 2147483646 w 12227"/>
                <a:gd name="T39" fmla="*/ 2147483646 h 1462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227"/>
                <a:gd name="T61" fmla="*/ 0 h 14622"/>
                <a:gd name="T62" fmla="*/ 12227 w 12227"/>
                <a:gd name="T63" fmla="*/ 14622 h 1462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227" h="14622">
                  <a:moveTo>
                    <a:pt x="2843" y="2406"/>
                  </a:moveTo>
                  <a:cubicBezTo>
                    <a:pt x="3443" y="4073"/>
                    <a:pt x="3869" y="4747"/>
                    <a:pt x="4263" y="4711"/>
                  </a:cubicBezTo>
                  <a:cubicBezTo>
                    <a:pt x="4644" y="4676"/>
                    <a:pt x="4994" y="3966"/>
                    <a:pt x="5476" y="3009"/>
                  </a:cubicBezTo>
                  <a:cubicBezTo>
                    <a:pt x="5664" y="2619"/>
                    <a:pt x="5877" y="2193"/>
                    <a:pt x="6118" y="1732"/>
                  </a:cubicBezTo>
                  <a:cubicBezTo>
                    <a:pt x="6852" y="385"/>
                    <a:pt x="7351" y="-76"/>
                    <a:pt x="7783" y="278"/>
                  </a:cubicBezTo>
                  <a:cubicBezTo>
                    <a:pt x="8215" y="598"/>
                    <a:pt x="8590" y="1732"/>
                    <a:pt x="9091" y="3541"/>
                  </a:cubicBezTo>
                  <a:cubicBezTo>
                    <a:pt x="9199" y="3931"/>
                    <a:pt x="8902" y="2935"/>
                    <a:pt x="9425" y="4782"/>
                  </a:cubicBezTo>
                  <a:cubicBezTo>
                    <a:pt x="9948" y="6629"/>
                    <a:pt x="12027" y="13948"/>
                    <a:pt x="12227" y="14622"/>
                  </a:cubicBezTo>
                  <a:cubicBezTo>
                    <a:pt x="12227" y="14409"/>
                    <a:pt x="12094" y="14033"/>
                    <a:pt x="11631" y="12370"/>
                  </a:cubicBezTo>
                  <a:cubicBezTo>
                    <a:pt x="11168" y="10707"/>
                    <a:pt x="9625" y="5349"/>
                    <a:pt x="9447" y="4640"/>
                  </a:cubicBezTo>
                  <a:cubicBezTo>
                    <a:pt x="9333" y="4215"/>
                    <a:pt x="9222" y="3789"/>
                    <a:pt x="9114" y="3399"/>
                  </a:cubicBezTo>
                  <a:cubicBezTo>
                    <a:pt x="8605" y="1591"/>
                    <a:pt x="8227" y="456"/>
                    <a:pt x="7789" y="101"/>
                  </a:cubicBezTo>
                  <a:cubicBezTo>
                    <a:pt x="7351" y="-218"/>
                    <a:pt x="6849" y="208"/>
                    <a:pt x="6109" y="1591"/>
                  </a:cubicBezTo>
                  <a:cubicBezTo>
                    <a:pt x="5864" y="2016"/>
                    <a:pt x="5654" y="2477"/>
                    <a:pt x="5467" y="2832"/>
                  </a:cubicBezTo>
                  <a:cubicBezTo>
                    <a:pt x="4987" y="3825"/>
                    <a:pt x="4641" y="4534"/>
                    <a:pt x="4263" y="4569"/>
                  </a:cubicBezTo>
                  <a:cubicBezTo>
                    <a:pt x="3879" y="4605"/>
                    <a:pt x="3459" y="3931"/>
                    <a:pt x="2862" y="2264"/>
                  </a:cubicBezTo>
                  <a:cubicBezTo>
                    <a:pt x="2446" y="1130"/>
                    <a:pt x="1842" y="1981"/>
                    <a:pt x="1074" y="4853"/>
                  </a:cubicBezTo>
                  <a:cubicBezTo>
                    <a:pt x="743" y="6059"/>
                    <a:pt x="384" y="7654"/>
                    <a:pt x="0" y="9569"/>
                  </a:cubicBezTo>
                  <a:lnTo>
                    <a:pt x="0" y="9782"/>
                  </a:lnTo>
                  <a:cubicBezTo>
                    <a:pt x="1020" y="4676"/>
                    <a:pt x="2144" y="491"/>
                    <a:pt x="2843" y="2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233" name="Picture 1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24" y="4746873"/>
              <a:ext cx="944563" cy="944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4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7976" y="4962773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5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5218361"/>
              <a:ext cx="955675" cy="966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6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7937" y="4754811"/>
              <a:ext cx="820737" cy="820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7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6424" y="4655591"/>
              <a:ext cx="1147763" cy="1147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8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524" y="4542086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3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123" y="5178240"/>
              <a:ext cx="1316037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40" name="Picture 1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4900861"/>
              <a:ext cx="1349375" cy="134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41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70" y="4788437"/>
              <a:ext cx="1833563" cy="1833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42" name="Picture 2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878" y="4773420"/>
              <a:ext cx="8667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43" name="Picture 2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197" y="5273483"/>
              <a:ext cx="820737" cy="80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44" name="Picture 2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884" y="4909913"/>
              <a:ext cx="1327150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5" name="矩形 67"/>
          <p:cNvSpPr>
            <a:spLocks noChangeArrowheads="1"/>
          </p:cNvSpPr>
          <p:nvPr/>
        </p:nvSpPr>
        <p:spPr bwMode="auto">
          <a:xfrm>
            <a:off x="2098675" y="58738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6" name="组合 125"/>
          <p:cNvGrpSpPr/>
          <p:nvPr/>
        </p:nvGrpSpPr>
        <p:grpSpPr bwMode="auto">
          <a:xfrm>
            <a:off x="466725" y="598488"/>
            <a:ext cx="8270875" cy="4030662"/>
            <a:chOff x="466725" y="598488"/>
            <a:chExt cx="8270875" cy="4030662"/>
          </a:xfrm>
        </p:grpSpPr>
        <p:sp>
          <p:nvSpPr>
            <p:cNvPr id="127" name="圆角矩形 126"/>
            <p:cNvSpPr/>
            <p:nvPr/>
          </p:nvSpPr>
          <p:spPr>
            <a:xfrm>
              <a:off x="466725" y="598488"/>
              <a:ext cx="8270875" cy="4030662"/>
            </a:xfrm>
            <a:prstGeom prst="roundRect">
              <a:avLst>
                <a:gd name="adj" fmla="val 1176"/>
              </a:avLst>
            </a:prstGeom>
            <a:solidFill>
              <a:schemeClr val="tx1">
                <a:lumMod val="50000"/>
                <a:lumOff val="50000"/>
                <a:alpha val="4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8" name="圆角矩形 127"/>
            <p:cNvSpPr/>
            <p:nvPr/>
          </p:nvSpPr>
          <p:spPr>
            <a:xfrm>
              <a:off x="466725" y="598488"/>
              <a:ext cx="8270875" cy="4030662"/>
            </a:xfrm>
            <a:prstGeom prst="roundRect">
              <a:avLst>
                <a:gd name="adj" fmla="val 1176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9" name="Text Box 11"/>
          <p:cNvSpPr txBox="1">
            <a:spLocks noChangeArrowheads="1"/>
          </p:cNvSpPr>
          <p:nvPr/>
        </p:nvSpPr>
        <p:spPr bwMode="auto">
          <a:xfrm>
            <a:off x="1103313" y="1416050"/>
            <a:ext cx="7053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Arial" panose="020B0604020202020204" pitchFamily="34" charset="0"/>
            </a:endParaRPr>
          </a:p>
        </p:txBody>
      </p:sp>
      <p:sp>
        <p:nvSpPr>
          <p:cNvPr id="130" name="矩形 18"/>
          <p:cNvSpPr>
            <a:spLocks noChangeArrowheads="1"/>
          </p:cNvSpPr>
          <p:nvPr/>
        </p:nvSpPr>
        <p:spPr bwMode="auto">
          <a:xfrm>
            <a:off x="1103313" y="2719388"/>
            <a:ext cx="721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1044575" y="2606675"/>
            <a:ext cx="715645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组合 131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133" name="矩形 132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182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83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4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9" grpId="0"/>
      <p:bldP spid="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7"/>
          <p:cNvSpPr>
            <a:spLocks noChangeArrowheads="1"/>
          </p:cNvSpPr>
          <p:nvPr/>
        </p:nvSpPr>
        <p:spPr bwMode="auto">
          <a:xfrm>
            <a:off x="2098675" y="58738"/>
            <a:ext cx="90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562225" y="1320800"/>
            <a:ext cx="4395788" cy="630238"/>
            <a:chOff x="2562876" y="2704419"/>
            <a:chExt cx="4395590" cy="63026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61" name="图片 6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62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562225" y="2254250"/>
            <a:ext cx="4395788" cy="630238"/>
            <a:chOff x="2562876" y="2704419"/>
            <a:chExt cx="4395590" cy="63026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54" name="图片 9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55" name="图片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02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562225" y="3187700"/>
            <a:ext cx="4395788" cy="630238"/>
            <a:chOff x="2562876" y="2704419"/>
            <a:chExt cx="4395590" cy="63026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8247" name="图片 10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48" name="图片 10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03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98" name="组合 2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0" name="矩形 2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200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201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2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7"/>
          <p:cNvSpPr>
            <a:spLocks noChangeArrowheads="1"/>
          </p:cNvSpPr>
          <p:nvPr/>
        </p:nvSpPr>
        <p:spPr bwMode="auto">
          <a:xfrm>
            <a:off x="2098675" y="58738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562225" y="1320800"/>
            <a:ext cx="4395788" cy="630238"/>
            <a:chOff x="2562876" y="2704419"/>
            <a:chExt cx="4395590" cy="63026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93" name="图片 6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94" name="图片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562225" y="2254250"/>
            <a:ext cx="4395788" cy="630238"/>
            <a:chOff x="2562876" y="2704419"/>
            <a:chExt cx="4395590" cy="630267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86" name="图片 9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7" name="图片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02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562225" y="3187700"/>
            <a:ext cx="4395788" cy="630238"/>
            <a:chOff x="2562876" y="2704419"/>
            <a:chExt cx="4395590" cy="63026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79" name="图片 10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80" name="图片 10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03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2562225" y="2260600"/>
            <a:ext cx="4395788" cy="630238"/>
            <a:chOff x="2562876" y="2704419"/>
            <a:chExt cx="4395590" cy="630267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497872" y="2740934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4697" y="3298171"/>
              <a:ext cx="346059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 bwMode="auto">
            <a:xfrm>
              <a:off x="2569226" y="2726645"/>
              <a:ext cx="931821" cy="574701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9272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876" y="2704419"/>
              <a:ext cx="327664" cy="630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73" name="图片 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5720">
              <a:off x="2866666" y="3038960"/>
              <a:ext cx="138732" cy="266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907348" y="2755221"/>
              <a:ext cx="736567" cy="5238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800" dirty="0">
                  <a:solidFill>
                    <a:schemeClr val="bg1"/>
                  </a:solidFill>
                </a:rPr>
                <a:t>01</a:t>
              </a:r>
              <a:endParaRPr lang="zh-CN" sz="28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3539145" y="2766335"/>
              <a:ext cx="3354236" cy="4619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defRPr sz="1000" spc="1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</a:t>
              </a:r>
              <a:endParaRPr lang="zh-CN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23" name="组合 36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8" name="矩形 37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225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226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7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598613" y="942975"/>
            <a:ext cx="3109912" cy="3109913"/>
            <a:chOff x="1599147" y="1108007"/>
            <a:chExt cx="3109780" cy="3109780"/>
          </a:xfrm>
        </p:grpSpPr>
        <p:sp>
          <p:nvSpPr>
            <p:cNvPr id="6" name="饼形 5"/>
            <p:cNvSpPr>
              <a:spLocks noChangeAspect="1"/>
            </p:cNvSpPr>
            <p:nvPr/>
          </p:nvSpPr>
          <p:spPr bwMode="auto">
            <a:xfrm flipH="1">
              <a:off x="1599147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2" name="Text Box 9"/>
            <p:cNvSpPr txBox="1">
              <a:spLocks noChangeArrowheads="1"/>
            </p:cNvSpPr>
            <p:nvPr/>
          </p:nvSpPr>
          <p:spPr bwMode="auto">
            <a:xfrm>
              <a:off x="2455109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585788" y="2112963"/>
            <a:ext cx="3109912" cy="3109912"/>
            <a:chOff x="585787" y="2278195"/>
            <a:chExt cx="3109781" cy="3109780"/>
          </a:xfrm>
        </p:grpSpPr>
        <p:sp>
          <p:nvSpPr>
            <p:cNvPr id="9" name="饼形 8"/>
            <p:cNvSpPr>
              <a:spLocks noChangeAspect="1"/>
            </p:cNvSpPr>
            <p:nvPr/>
          </p:nvSpPr>
          <p:spPr bwMode="auto">
            <a:xfrm rot="10800000" flipH="1">
              <a:off x="585787" y="2278195"/>
              <a:ext cx="3109781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10" name="Text Box 9"/>
            <p:cNvSpPr txBox="1">
              <a:spLocks noChangeArrowheads="1"/>
            </p:cNvSpPr>
            <p:nvPr/>
          </p:nvSpPr>
          <p:spPr bwMode="auto">
            <a:xfrm>
              <a:off x="1448349" y="260823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3619500" y="942975"/>
            <a:ext cx="3109913" cy="3109913"/>
            <a:chOff x="3619163" y="1108007"/>
            <a:chExt cx="3109780" cy="3109780"/>
          </a:xfrm>
        </p:grpSpPr>
        <p:sp>
          <p:nvSpPr>
            <p:cNvPr id="12" name="饼形 11"/>
            <p:cNvSpPr>
              <a:spLocks noChangeAspect="1"/>
            </p:cNvSpPr>
            <p:nvPr/>
          </p:nvSpPr>
          <p:spPr bwMode="auto">
            <a:xfrm flipH="1">
              <a:off x="3619163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8" name="Text Box 9"/>
            <p:cNvSpPr txBox="1">
              <a:spLocks noChangeArrowheads="1"/>
            </p:cNvSpPr>
            <p:nvPr/>
          </p:nvSpPr>
          <p:spPr bwMode="auto">
            <a:xfrm>
              <a:off x="4475125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2605088" y="2112963"/>
            <a:ext cx="3109912" cy="3109912"/>
            <a:chOff x="2605804" y="2278195"/>
            <a:chExt cx="3109780" cy="3109780"/>
          </a:xfrm>
        </p:grpSpPr>
        <p:sp>
          <p:nvSpPr>
            <p:cNvPr id="15" name="饼形 14"/>
            <p:cNvSpPr>
              <a:spLocks noChangeAspect="1"/>
            </p:cNvSpPr>
            <p:nvPr/>
          </p:nvSpPr>
          <p:spPr bwMode="auto">
            <a:xfrm rot="10800000" flipH="1">
              <a:off x="2605804" y="2278195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6" name="Text Box 9"/>
            <p:cNvSpPr txBox="1">
              <a:spLocks noChangeArrowheads="1"/>
            </p:cNvSpPr>
            <p:nvPr/>
          </p:nvSpPr>
          <p:spPr bwMode="auto">
            <a:xfrm>
              <a:off x="3458907" y="2608235"/>
              <a:ext cx="1384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640388" y="942975"/>
            <a:ext cx="3109912" cy="3109913"/>
            <a:chOff x="5640520" y="1108007"/>
            <a:chExt cx="3109780" cy="3109780"/>
          </a:xfrm>
        </p:grpSpPr>
        <p:sp>
          <p:nvSpPr>
            <p:cNvPr id="18" name="饼形 17"/>
            <p:cNvSpPr>
              <a:spLocks noChangeAspect="1"/>
            </p:cNvSpPr>
            <p:nvPr/>
          </p:nvSpPr>
          <p:spPr bwMode="auto">
            <a:xfrm flipH="1">
              <a:off x="5640520" y="1108007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00B0F0"/>
            </a:solidFill>
            <a:ln w="2540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4" name="Text Box 9"/>
            <p:cNvSpPr txBox="1">
              <a:spLocks noChangeArrowheads="1"/>
            </p:cNvSpPr>
            <p:nvPr/>
          </p:nvSpPr>
          <p:spPr bwMode="auto">
            <a:xfrm>
              <a:off x="6496482" y="3434185"/>
              <a:ext cx="13846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627563" y="2112963"/>
            <a:ext cx="3109912" cy="3109912"/>
            <a:chOff x="4627161" y="2278195"/>
            <a:chExt cx="3109780" cy="3109780"/>
          </a:xfrm>
        </p:grpSpPr>
        <p:sp>
          <p:nvSpPr>
            <p:cNvPr id="21" name="饼形 20"/>
            <p:cNvSpPr>
              <a:spLocks noChangeAspect="1"/>
            </p:cNvSpPr>
            <p:nvPr/>
          </p:nvSpPr>
          <p:spPr bwMode="auto">
            <a:xfrm rot="10800000" flipH="1">
              <a:off x="4627161" y="2278195"/>
              <a:ext cx="3109780" cy="3109780"/>
            </a:xfrm>
            <a:prstGeom prst="pie">
              <a:avLst>
                <a:gd name="adj1" fmla="val 3282485"/>
                <a:gd name="adj2" fmla="val 7472916"/>
              </a:avLst>
            </a:prstGeom>
            <a:solidFill>
              <a:srgbClr val="1CDA49"/>
            </a:solidFill>
            <a:ln w="25400">
              <a:solidFill>
                <a:srgbClr val="389E49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02" name="Text Box 9"/>
            <p:cNvSpPr txBox="1">
              <a:spLocks noChangeArrowheads="1"/>
            </p:cNvSpPr>
            <p:nvPr/>
          </p:nvSpPr>
          <p:spPr bwMode="auto">
            <a:xfrm>
              <a:off x="5483793" y="2608235"/>
              <a:ext cx="13846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2025650" y="981075"/>
            <a:ext cx="1622425" cy="992188"/>
            <a:chOff x="2025401" y="1069907"/>
            <a:chExt cx="1621911" cy="992480"/>
          </a:xfrm>
        </p:grpSpPr>
        <p:sp>
          <p:nvSpPr>
            <p:cNvPr id="24" name="椭圆 23"/>
            <p:cNvSpPr/>
            <p:nvPr/>
          </p:nvSpPr>
          <p:spPr>
            <a:xfrm>
              <a:off x="2571328" y="1532006"/>
              <a:ext cx="530057" cy="530381"/>
            </a:xfrm>
            <a:prstGeom prst="ellipse">
              <a:avLst/>
            </a:prstGeom>
            <a:solidFill>
              <a:srgbClr val="1CDA49"/>
            </a:solidFill>
            <a:ln>
              <a:solidFill>
                <a:srgbClr val="389E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025401" y="1069907"/>
              <a:ext cx="1621911" cy="43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427663" y="981075"/>
            <a:ext cx="1622425" cy="992188"/>
            <a:chOff x="5427393" y="1069907"/>
            <a:chExt cx="1621911" cy="992480"/>
          </a:xfrm>
        </p:grpSpPr>
        <p:sp>
          <p:nvSpPr>
            <p:cNvPr id="27" name="椭圆 26"/>
            <p:cNvSpPr/>
            <p:nvPr/>
          </p:nvSpPr>
          <p:spPr>
            <a:xfrm>
              <a:off x="5949515" y="1532006"/>
              <a:ext cx="530057" cy="53038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>
                <a:solidFill>
                  <a:srgbClr val="FFFFFF"/>
                </a:solidFill>
              </a:endParaRPr>
            </a:p>
          </p:txBody>
        </p:sp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5427393" y="1069907"/>
              <a:ext cx="1621911" cy="430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51" name="组合 2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30" name="矩形 2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53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254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5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4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5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6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7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2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7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890588" y="1308100"/>
            <a:ext cx="7435850" cy="2614613"/>
            <a:chOff x="891042" y="1307874"/>
            <a:chExt cx="7435271" cy="2614612"/>
          </a:xfrm>
        </p:grpSpPr>
        <p:grpSp>
          <p:nvGrpSpPr>
            <p:cNvPr id="11314" name="组合 5"/>
            <p:cNvGrpSpPr/>
            <p:nvPr/>
          </p:nvGrpSpPr>
          <p:grpSpPr bwMode="auto">
            <a:xfrm>
              <a:off x="891042" y="1307874"/>
              <a:ext cx="5932487" cy="2614612"/>
              <a:chOff x="1604963" y="1655763"/>
              <a:chExt cx="5932487" cy="2614612"/>
            </a:xfrm>
          </p:grpSpPr>
          <p:sp>
            <p:nvSpPr>
              <p:cNvPr id="11323" name="Line 11"/>
              <p:cNvSpPr>
                <a:spLocks noChangeShapeType="1"/>
              </p:cNvSpPr>
              <p:nvPr/>
            </p:nvSpPr>
            <p:spPr bwMode="auto">
              <a:xfrm>
                <a:off x="3078163" y="2041525"/>
                <a:ext cx="1587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4" name="Line 12"/>
              <p:cNvSpPr>
                <a:spLocks noChangeShapeType="1"/>
              </p:cNvSpPr>
              <p:nvPr/>
            </p:nvSpPr>
            <p:spPr bwMode="auto">
              <a:xfrm>
                <a:off x="4598988" y="2041525"/>
                <a:ext cx="1587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5" name="Line 13"/>
              <p:cNvSpPr>
                <a:spLocks noChangeShapeType="1"/>
              </p:cNvSpPr>
              <p:nvPr/>
            </p:nvSpPr>
            <p:spPr bwMode="auto">
              <a:xfrm>
                <a:off x="6110288" y="2041525"/>
                <a:ext cx="3175" cy="187642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56"/>
              <p:cNvSpPr txBox="1">
                <a:spLocks noChangeArrowheads="1"/>
              </p:cNvSpPr>
              <p:nvPr/>
            </p:nvSpPr>
            <p:spPr bwMode="auto">
              <a:xfrm>
                <a:off x="1874817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23" name="Text Box 57"/>
              <p:cNvSpPr txBox="1">
                <a:spLocks noChangeArrowheads="1"/>
              </p:cNvSpPr>
              <p:nvPr/>
            </p:nvSpPr>
            <p:spPr bwMode="auto">
              <a:xfrm>
                <a:off x="3385999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24" name="Text Box 58"/>
              <p:cNvSpPr txBox="1">
                <a:spLocks noChangeArrowheads="1"/>
              </p:cNvSpPr>
              <p:nvPr/>
            </p:nvSpPr>
            <p:spPr bwMode="auto">
              <a:xfrm>
                <a:off x="4908293" y="3962400"/>
                <a:ext cx="90321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25" name="Text Box 59"/>
              <p:cNvSpPr txBox="1">
                <a:spLocks noChangeArrowheads="1"/>
              </p:cNvSpPr>
              <p:nvPr/>
            </p:nvSpPr>
            <p:spPr bwMode="auto">
              <a:xfrm>
                <a:off x="6424238" y="3962400"/>
                <a:ext cx="903217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添加文本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11330" name="AutoShape 25"/>
              <p:cNvSpPr>
                <a:spLocks noChangeArrowheads="1"/>
              </p:cNvSpPr>
              <p:nvPr/>
            </p:nvSpPr>
            <p:spPr bwMode="auto">
              <a:xfrm>
                <a:off x="1881188" y="3805238"/>
                <a:ext cx="439737" cy="117475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1" name="AutoShape 26"/>
              <p:cNvSpPr>
                <a:spLocks noChangeArrowheads="1"/>
              </p:cNvSpPr>
              <p:nvPr/>
            </p:nvSpPr>
            <p:spPr bwMode="auto">
              <a:xfrm>
                <a:off x="3397250" y="3533775"/>
                <a:ext cx="436563" cy="388938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2" name="AutoShape 27"/>
              <p:cNvSpPr>
                <a:spLocks noChangeArrowheads="1"/>
              </p:cNvSpPr>
              <p:nvPr/>
            </p:nvSpPr>
            <p:spPr bwMode="auto">
              <a:xfrm>
                <a:off x="4918075" y="3151188"/>
                <a:ext cx="439738" cy="771525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3" name="AutoShape 28"/>
              <p:cNvSpPr>
                <a:spLocks noChangeArrowheads="1"/>
              </p:cNvSpPr>
              <p:nvPr/>
            </p:nvSpPr>
            <p:spPr bwMode="auto">
              <a:xfrm>
                <a:off x="6430963" y="3035300"/>
                <a:ext cx="438150" cy="887413"/>
              </a:xfrm>
              <a:prstGeom prst="rect">
                <a:avLst/>
              </a:prstGeom>
              <a:solidFill>
                <a:srgbClr val="1CDA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4" name="AutoShape 29"/>
              <p:cNvSpPr>
                <a:spLocks noChangeArrowheads="1"/>
              </p:cNvSpPr>
              <p:nvPr/>
            </p:nvSpPr>
            <p:spPr bwMode="auto">
              <a:xfrm>
                <a:off x="2320925" y="2960688"/>
                <a:ext cx="427038" cy="9620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5" name="AutoShape 30"/>
              <p:cNvSpPr>
                <a:spLocks noChangeArrowheads="1"/>
              </p:cNvSpPr>
              <p:nvPr/>
            </p:nvSpPr>
            <p:spPr bwMode="auto">
              <a:xfrm>
                <a:off x="3832225" y="3111500"/>
                <a:ext cx="439738" cy="81121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6" name="AutoShape 31"/>
              <p:cNvSpPr>
                <a:spLocks noChangeArrowheads="1"/>
              </p:cNvSpPr>
              <p:nvPr/>
            </p:nvSpPr>
            <p:spPr bwMode="auto">
              <a:xfrm>
                <a:off x="5356225" y="2646363"/>
                <a:ext cx="427038" cy="12763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11337" name="AutoShape 32"/>
              <p:cNvSpPr>
                <a:spLocks noChangeArrowheads="1"/>
              </p:cNvSpPr>
              <p:nvPr/>
            </p:nvSpPr>
            <p:spPr bwMode="auto">
              <a:xfrm>
                <a:off x="6867525" y="2878138"/>
                <a:ext cx="430213" cy="104457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34" name="Text Box 56"/>
              <p:cNvSpPr txBox="1">
                <a:spLocks noChangeArrowheads="1"/>
              </p:cNvSpPr>
              <p:nvPr/>
            </p:nvSpPr>
            <p:spPr bwMode="auto">
              <a:xfrm>
                <a:off x="2254199" y="2665413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35" name="Text Box 56"/>
              <p:cNvSpPr txBox="1">
                <a:spLocks noChangeArrowheads="1"/>
              </p:cNvSpPr>
              <p:nvPr/>
            </p:nvSpPr>
            <p:spPr bwMode="auto">
              <a:xfrm>
                <a:off x="3681251" y="2811463"/>
                <a:ext cx="733368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36" name="Text Box 56"/>
              <p:cNvSpPr txBox="1">
                <a:spLocks noChangeArrowheads="1"/>
              </p:cNvSpPr>
              <p:nvPr/>
            </p:nvSpPr>
            <p:spPr bwMode="auto">
              <a:xfrm>
                <a:off x="3341553" y="3233737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37" name="Text Box 56"/>
              <p:cNvSpPr txBox="1">
                <a:spLocks noChangeArrowheads="1"/>
              </p:cNvSpPr>
              <p:nvPr/>
            </p:nvSpPr>
            <p:spPr bwMode="auto">
              <a:xfrm>
                <a:off x="5230531" y="2332038"/>
                <a:ext cx="66352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38" name="Text Box 56"/>
              <p:cNvSpPr txBox="1">
                <a:spLocks noChangeArrowheads="1"/>
              </p:cNvSpPr>
              <p:nvPr/>
            </p:nvSpPr>
            <p:spPr bwMode="auto">
              <a:xfrm>
                <a:off x="4879720" y="2838451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39" name="Text Box 56"/>
              <p:cNvSpPr txBox="1">
                <a:spLocks noChangeArrowheads="1"/>
              </p:cNvSpPr>
              <p:nvPr/>
            </p:nvSpPr>
            <p:spPr bwMode="auto">
              <a:xfrm>
                <a:off x="6786160" y="2587626"/>
                <a:ext cx="571455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40" name="Text Box 56"/>
              <p:cNvSpPr txBox="1">
                <a:spLocks noChangeArrowheads="1"/>
              </p:cNvSpPr>
              <p:nvPr/>
            </p:nvSpPr>
            <p:spPr bwMode="auto">
              <a:xfrm>
                <a:off x="6384553" y="2738438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  <p:sp>
            <p:nvSpPr>
              <p:cNvPr id="11345" name="Line 8"/>
              <p:cNvSpPr>
                <a:spLocks noChangeShapeType="1"/>
              </p:cNvSpPr>
              <p:nvPr/>
            </p:nvSpPr>
            <p:spPr bwMode="auto">
              <a:xfrm>
                <a:off x="1612900" y="1655763"/>
                <a:ext cx="0" cy="2263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6" name="Line 8"/>
              <p:cNvSpPr>
                <a:spLocks noChangeShapeType="1"/>
              </p:cNvSpPr>
              <p:nvPr/>
            </p:nvSpPr>
            <p:spPr bwMode="auto">
              <a:xfrm rot="-5400000">
                <a:off x="4571207" y="962819"/>
                <a:ext cx="0" cy="59324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56"/>
              <p:cNvSpPr txBox="1">
                <a:spLocks noChangeArrowheads="1"/>
              </p:cNvSpPr>
              <p:nvPr/>
            </p:nvSpPr>
            <p:spPr bwMode="auto">
              <a:xfrm>
                <a:off x="1827196" y="3500437"/>
                <a:ext cx="542883" cy="3079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8" dist="17961" dir="135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sz="1400" dirty="0">
                    <a:latin typeface="+mn-lt"/>
                    <a:ea typeface="微软雅黑" panose="020B0503020204020204" pitchFamily="34" charset="-122"/>
                  </a:rPr>
                  <a:t>文本</a:t>
                </a:r>
                <a:endParaRPr lang="zh-CN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15" name="组合 35"/>
            <p:cNvGrpSpPr/>
            <p:nvPr/>
          </p:nvGrpSpPr>
          <p:grpSpPr bwMode="auto">
            <a:xfrm>
              <a:off x="6946776" y="2525487"/>
              <a:ext cx="1379537" cy="1090839"/>
              <a:chOff x="7008661" y="2505494"/>
              <a:chExt cx="1379763" cy="1090838"/>
            </a:xfrm>
          </p:grpSpPr>
          <p:grpSp>
            <p:nvGrpSpPr>
              <p:cNvPr id="11316" name="组合 37"/>
              <p:cNvGrpSpPr/>
              <p:nvPr/>
            </p:nvGrpSpPr>
            <p:grpSpPr bwMode="auto">
              <a:xfrm>
                <a:off x="7080709" y="2718829"/>
                <a:ext cx="1288454" cy="277813"/>
                <a:chOff x="7344429" y="2469201"/>
                <a:chExt cx="1288454" cy="277813"/>
              </a:xfrm>
            </p:grpSpPr>
            <p:grpSp>
              <p:nvGrpSpPr>
                <p:cNvPr id="15" name="Group 138"/>
                <p:cNvGrpSpPr/>
                <p:nvPr/>
              </p:nvGrpSpPr>
              <p:grpSpPr bwMode="auto">
                <a:xfrm>
                  <a:off x="7344429" y="2562641"/>
                  <a:ext cx="259439" cy="91158"/>
                  <a:chOff x="4522" y="2207"/>
                  <a:chExt cx="162" cy="57"/>
                </a:xfrm>
                <a:noFill/>
              </p:grpSpPr>
              <p:sp>
                <p:nvSpPr>
                  <p:cNvPr id="1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235"/>
                    <a:ext cx="162" cy="1"/>
                  </a:xfrm>
                  <a:prstGeom prst="lin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1CDA49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8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575" y="2207"/>
                    <a:ext cx="56" cy="57"/>
                  </a:xfrm>
                  <a:prstGeom prst="rect">
                    <a:avLst/>
                  </a:prstGeom>
                  <a:solidFill>
                    <a:srgbClr val="1CDA49"/>
                  </a:solidFill>
                  <a:ln w="9525">
                    <a:solidFill>
                      <a:srgbClr val="1CDA49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32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523220" y="2469201"/>
                  <a:ext cx="1109663" cy="277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17" name="组合 38"/>
              <p:cNvGrpSpPr/>
              <p:nvPr/>
            </p:nvGrpSpPr>
            <p:grpSpPr bwMode="auto">
              <a:xfrm>
                <a:off x="7061448" y="3202223"/>
                <a:ext cx="1326976" cy="276225"/>
                <a:chOff x="7336898" y="2945067"/>
                <a:chExt cx="1326976" cy="276225"/>
              </a:xfrm>
            </p:grpSpPr>
            <p:grpSp>
              <p:nvGrpSpPr>
                <p:cNvPr id="11" name="Group 137"/>
                <p:cNvGrpSpPr/>
                <p:nvPr/>
              </p:nvGrpSpPr>
              <p:grpSpPr bwMode="auto">
                <a:xfrm>
                  <a:off x="7336898" y="3033054"/>
                  <a:ext cx="259438" cy="72012"/>
                  <a:chOff x="4522" y="2362"/>
                  <a:chExt cx="162" cy="45"/>
                </a:xfrm>
                <a:noFill/>
              </p:grpSpPr>
              <p:sp>
                <p:nvSpPr>
                  <p:cNvPr id="1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522" y="2394"/>
                    <a:ext cx="162" cy="1"/>
                  </a:xfrm>
                  <a:prstGeom prst="line">
                    <a:avLst/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4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587" y="2362"/>
                    <a:ext cx="45" cy="45"/>
                  </a:xfrm>
                  <a:prstGeom prst="rect">
                    <a:avLst/>
                  </a:prstGeom>
                  <a:solidFill>
                    <a:srgbClr val="0070C0"/>
                  </a:solidFill>
                  <a:ln w="9525">
                    <a:solidFill>
                      <a:srgbClr val="0070C0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13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552624" y="2945067"/>
                  <a:ext cx="1111250" cy="276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" name="圆角矩形 9"/>
              <p:cNvSpPr/>
              <p:nvPr/>
            </p:nvSpPr>
            <p:spPr>
              <a:xfrm>
                <a:off x="7008767" y="2505494"/>
                <a:ext cx="1349491" cy="1090611"/>
              </a:xfrm>
              <a:prstGeom prst="roundRect">
                <a:avLst>
                  <a:gd name="adj" fmla="val 3541"/>
                </a:avLst>
              </a:prstGeom>
              <a:noFill/>
              <a:ln w="952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268" name="组合 43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45" name="矩形 44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70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271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2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268413" y="1820863"/>
            <a:ext cx="3230562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2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sz="1200" spc="10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258888" y="2701925"/>
            <a:ext cx="32400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8888" y="2701925"/>
            <a:ext cx="32400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6399">
            <a:off x="4514850" y="744538"/>
            <a:ext cx="4329113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67"/>
          <p:cNvSpPr>
            <a:spLocks noChangeArrowheads="1"/>
          </p:cNvSpPr>
          <p:nvPr/>
        </p:nvSpPr>
        <p:spPr bwMode="auto">
          <a:xfrm>
            <a:off x="2098675" y="58738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5" name="组合 8"/>
          <p:cNvGrpSpPr/>
          <p:nvPr/>
        </p:nvGrpSpPr>
        <p:grpSpPr bwMode="auto">
          <a:xfrm>
            <a:off x="1588" y="-106363"/>
            <a:ext cx="1903412" cy="923926"/>
            <a:chOff x="1614" y="-105713"/>
            <a:chExt cx="1903588" cy="923330"/>
          </a:xfrm>
        </p:grpSpPr>
        <p:sp>
          <p:nvSpPr>
            <p:cNvPr id="10" name="矩形 9"/>
            <p:cNvSpPr/>
            <p:nvPr/>
          </p:nvSpPr>
          <p:spPr>
            <a:xfrm>
              <a:off x="1614" y="-5765"/>
              <a:ext cx="646172" cy="6139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297" name="TextBox 12"/>
            <p:cNvSpPr txBox="1">
              <a:spLocks noChangeArrowheads="1"/>
            </p:cNvSpPr>
            <p:nvPr/>
          </p:nvSpPr>
          <p:spPr bwMode="auto">
            <a:xfrm>
              <a:off x="621230" y="32649"/>
              <a:ext cx="676756" cy="399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2012</a:t>
              </a:r>
              <a:endParaRPr lang="en-US" altLang="zh-CN" sz="2000" b="1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298" name="TextBox 9"/>
            <p:cNvSpPr txBox="1">
              <a:spLocks noChangeArrowheads="1"/>
            </p:cNvSpPr>
            <p:nvPr/>
          </p:nvSpPr>
          <p:spPr bwMode="auto">
            <a:xfrm>
              <a:off x="19801" y="-105713"/>
              <a:ext cx="65755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5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5400" b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TextBox 9"/>
            <p:cNvSpPr txBox="1">
              <a:spLocks noChangeArrowheads="1"/>
            </p:cNvSpPr>
            <p:nvPr/>
          </p:nvSpPr>
          <p:spPr bwMode="auto">
            <a:xfrm>
              <a:off x="595228" y="253974"/>
              <a:ext cx="13099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usiness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571579" y="53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71579" y="2120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71579" y="5610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71579" y="8625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71579" y="11163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71579" y="12591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71579" y="148124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1579" y="17985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1579" y="16874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71579" y="194131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71579" y="23538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71579" y="25283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71579" y="26710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71579" y="28138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71579" y="317877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71579" y="33532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71579" y="37181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71579" y="363885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71579" y="43051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71579" y="455900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71579" y="48128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71579" y="49556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71579" y="509841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71579" y="520945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71579" y="54315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1579" y="565367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71579" y="582819"/>
              <a:ext cx="74620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71579" y="34167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71579" y="38768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71579" y="397200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71579" y="406719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71579" y="468592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571579" y="7038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71579" y="156056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71579" y="225861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71579" y="302012"/>
              <a:ext cx="74620" cy="0"/>
            </a:xfrm>
            <a:prstGeom prst="line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71579" y="440036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571579" y="535224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71579" y="292493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71579" y="29138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71579" y="38657"/>
              <a:ext cx="74620" cy="0"/>
            </a:xfrm>
            <a:prstGeom prst="line">
              <a:avLst/>
            </a:prstGeom>
            <a:ln w="31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3.58025E-6 L -3.88889E-6 0.1793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3.58025E-6 L -3.88889E-6 -0.1848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7"/>
          <p:cNvSpPr/>
          <p:nvPr/>
        </p:nvSpPr>
        <p:spPr bwMode="auto">
          <a:xfrm>
            <a:off x="-1157288" y="3935413"/>
            <a:ext cx="13457238" cy="1009650"/>
          </a:xfrm>
          <a:custGeom>
            <a:avLst/>
            <a:gdLst>
              <a:gd name="T0" fmla="*/ 2147483646 w 10027"/>
              <a:gd name="T1" fmla="*/ 2147483646 h 9750"/>
              <a:gd name="T2" fmla="*/ 2147483646 w 10027"/>
              <a:gd name="T3" fmla="*/ 2147483646 h 9750"/>
              <a:gd name="T4" fmla="*/ 2147483646 w 10027"/>
              <a:gd name="T5" fmla="*/ 2147483646 h 9750"/>
              <a:gd name="T6" fmla="*/ 2147483646 w 10027"/>
              <a:gd name="T7" fmla="*/ 2147483646 h 9750"/>
              <a:gd name="T8" fmla="*/ 2147483646 w 10027"/>
              <a:gd name="T9" fmla="*/ 2147483646 h 9750"/>
              <a:gd name="T10" fmla="*/ 2147483646 w 10027"/>
              <a:gd name="T11" fmla="*/ 2147483646 h 9750"/>
              <a:gd name="T12" fmla="*/ 2147483646 w 10027"/>
              <a:gd name="T13" fmla="*/ 2147483646 h 9750"/>
              <a:gd name="T14" fmla="*/ 2147483646 w 10027"/>
              <a:gd name="T15" fmla="*/ 2147483646 h 9750"/>
              <a:gd name="T16" fmla="*/ 2147483646 w 10027"/>
              <a:gd name="T17" fmla="*/ 2147483646 h 9750"/>
              <a:gd name="T18" fmla="*/ 2147483646 w 10027"/>
              <a:gd name="T19" fmla="*/ 2147483646 h 9750"/>
              <a:gd name="T20" fmla="*/ 2147483646 w 10027"/>
              <a:gd name="T21" fmla="*/ 2147483646 h 9750"/>
              <a:gd name="T22" fmla="*/ 2147483646 w 10027"/>
              <a:gd name="T23" fmla="*/ 2147483646 h 9750"/>
              <a:gd name="T24" fmla="*/ 2147483646 w 10027"/>
              <a:gd name="T25" fmla="*/ 2147483646 h 9750"/>
              <a:gd name="T26" fmla="*/ 2147483646 w 10027"/>
              <a:gd name="T27" fmla="*/ 2147483646 h 9750"/>
              <a:gd name="T28" fmla="*/ 2147483646 w 10027"/>
              <a:gd name="T29" fmla="*/ 2147483646 h 9750"/>
              <a:gd name="T30" fmla="*/ 0 w 10027"/>
              <a:gd name="T31" fmla="*/ 2147483646 h 9750"/>
              <a:gd name="T32" fmla="*/ 2147483646 w 10027"/>
              <a:gd name="T33" fmla="*/ 2147483646 h 9750"/>
              <a:gd name="T34" fmla="*/ 2147483646 w 10027"/>
              <a:gd name="T35" fmla="*/ 2147483646 h 975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027"/>
              <a:gd name="T55" fmla="*/ 0 h 9750"/>
              <a:gd name="T56" fmla="*/ 10027 w 10027"/>
              <a:gd name="T57" fmla="*/ 9750 h 975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027" h="9750">
                <a:moveTo>
                  <a:pt x="2630" y="2364"/>
                </a:moveTo>
                <a:cubicBezTo>
                  <a:pt x="2766" y="3014"/>
                  <a:pt x="2891" y="3665"/>
                  <a:pt x="3013" y="4282"/>
                </a:cubicBezTo>
                <a:cubicBezTo>
                  <a:pt x="3449" y="6541"/>
                  <a:pt x="3796" y="8322"/>
                  <a:pt x="4270" y="8424"/>
                </a:cubicBezTo>
                <a:cubicBezTo>
                  <a:pt x="4770" y="8527"/>
                  <a:pt x="5391" y="6712"/>
                  <a:pt x="6291" y="2500"/>
                </a:cubicBezTo>
                <a:cubicBezTo>
                  <a:pt x="6656" y="823"/>
                  <a:pt x="6819" y="-217"/>
                  <a:pt x="7075" y="310"/>
                </a:cubicBezTo>
                <a:cubicBezTo>
                  <a:pt x="7331" y="836"/>
                  <a:pt x="7585" y="2493"/>
                  <a:pt x="7827" y="5660"/>
                </a:cubicBezTo>
                <a:cubicBezTo>
                  <a:pt x="8013" y="8047"/>
                  <a:pt x="8441" y="10169"/>
                  <a:pt x="8798" y="9679"/>
                </a:cubicBezTo>
                <a:cubicBezTo>
                  <a:pt x="9155" y="9190"/>
                  <a:pt x="9718" y="3947"/>
                  <a:pt x="9971" y="2727"/>
                </a:cubicBezTo>
                <a:cubicBezTo>
                  <a:pt x="9970" y="2647"/>
                  <a:pt x="10126" y="1515"/>
                  <a:pt x="9924" y="2618"/>
                </a:cubicBezTo>
                <a:cubicBezTo>
                  <a:pt x="9722" y="3721"/>
                  <a:pt x="9105" y="8962"/>
                  <a:pt x="8757" y="9344"/>
                </a:cubicBezTo>
                <a:cubicBezTo>
                  <a:pt x="8409" y="9727"/>
                  <a:pt x="8092" y="8072"/>
                  <a:pt x="7835" y="4913"/>
                </a:cubicBezTo>
                <a:cubicBezTo>
                  <a:pt x="7643" y="2483"/>
                  <a:pt x="7353" y="530"/>
                  <a:pt x="7092" y="105"/>
                </a:cubicBezTo>
                <a:cubicBezTo>
                  <a:pt x="6831" y="-321"/>
                  <a:pt x="6649" y="585"/>
                  <a:pt x="6271" y="2364"/>
                </a:cubicBezTo>
                <a:cubicBezTo>
                  <a:pt x="4397" y="11094"/>
                  <a:pt x="3918" y="8630"/>
                  <a:pt x="3041" y="4110"/>
                </a:cubicBezTo>
                <a:cubicBezTo>
                  <a:pt x="2923" y="3495"/>
                  <a:pt x="2799" y="2845"/>
                  <a:pt x="2660" y="2192"/>
                </a:cubicBezTo>
                <a:cubicBezTo>
                  <a:pt x="2267" y="274"/>
                  <a:pt x="1371" y="1884"/>
                  <a:pt x="0" y="7021"/>
                </a:cubicBezTo>
                <a:cubicBezTo>
                  <a:pt x="1" y="7088"/>
                  <a:pt x="2" y="7157"/>
                  <a:pt x="3" y="7225"/>
                </a:cubicBezTo>
                <a:cubicBezTo>
                  <a:pt x="1125" y="3047"/>
                  <a:pt x="2189" y="240"/>
                  <a:pt x="2630" y="23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59"/>
          <p:cNvSpPr/>
          <p:nvPr/>
        </p:nvSpPr>
        <p:spPr bwMode="auto">
          <a:xfrm>
            <a:off x="-465138" y="3702050"/>
            <a:ext cx="11809413" cy="1406525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50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7" y="0"/>
                  <a:pt x="2371" y="60"/>
                  <a:pt x="3139" y="332"/>
                </a:cubicBezTo>
                <a:cubicBezTo>
                  <a:pt x="3141" y="333"/>
                  <a:pt x="3145" y="333"/>
                  <a:pt x="3147" y="332"/>
                </a:cubicBezTo>
                <a:cubicBezTo>
                  <a:pt x="3149" y="331"/>
                  <a:pt x="3149" y="329"/>
                  <a:pt x="3146" y="328"/>
                </a:cubicBezTo>
                <a:cubicBezTo>
                  <a:pt x="2759" y="191"/>
                  <a:pt x="2506" y="110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1"/>
                  <a:pt x="1245" y="125"/>
                  <a:pt x="1131" y="145"/>
                </a:cubicBezTo>
                <a:cubicBezTo>
                  <a:pt x="816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1"/>
                  <a:pt x="196" y="15"/>
                  <a:pt x="66" y="11"/>
                </a:cubicBezTo>
                <a:cubicBezTo>
                  <a:pt x="45" y="10"/>
                  <a:pt x="23" y="10"/>
                  <a:pt x="0" y="12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5"/>
          <p:cNvSpPr/>
          <p:nvPr/>
        </p:nvSpPr>
        <p:spPr bwMode="auto">
          <a:xfrm>
            <a:off x="-1620838" y="4448175"/>
            <a:ext cx="13681076" cy="711200"/>
          </a:xfrm>
          <a:custGeom>
            <a:avLst/>
            <a:gdLst>
              <a:gd name="T0" fmla="*/ 2147483646 w 10146"/>
              <a:gd name="T1" fmla="*/ 2147483646 h 9972"/>
              <a:gd name="T2" fmla="*/ 2147483646 w 10146"/>
              <a:gd name="T3" fmla="*/ 2147483646 h 9972"/>
              <a:gd name="T4" fmla="*/ 2147483646 w 10146"/>
              <a:gd name="T5" fmla="*/ 2147483646 h 9972"/>
              <a:gd name="T6" fmla="*/ 2147483646 w 10146"/>
              <a:gd name="T7" fmla="*/ 2147483646 h 9972"/>
              <a:gd name="T8" fmla="*/ 2147483646 w 10146"/>
              <a:gd name="T9" fmla="*/ 2147483646 h 9972"/>
              <a:gd name="T10" fmla="*/ 2147483646 w 10146"/>
              <a:gd name="T11" fmla="*/ 2147483646 h 9972"/>
              <a:gd name="T12" fmla="*/ 2147483646 w 10146"/>
              <a:gd name="T13" fmla="*/ 2147483646 h 9972"/>
              <a:gd name="T14" fmla="*/ 2147483646 w 10146"/>
              <a:gd name="T15" fmla="*/ 2147483646 h 9972"/>
              <a:gd name="T16" fmla="*/ 2147483646 w 10146"/>
              <a:gd name="T17" fmla="*/ 2147483646 h 9972"/>
              <a:gd name="T18" fmla="*/ 2147483646 w 10146"/>
              <a:gd name="T19" fmla="*/ 2147483646 h 9972"/>
              <a:gd name="T20" fmla="*/ 2147483646 w 10146"/>
              <a:gd name="T21" fmla="*/ 2147483646 h 9972"/>
              <a:gd name="T22" fmla="*/ 2147483646 w 10146"/>
              <a:gd name="T23" fmla="*/ 2147483646 h 9972"/>
              <a:gd name="T24" fmla="*/ 2147483646 w 10146"/>
              <a:gd name="T25" fmla="*/ 2147483646 h 9972"/>
              <a:gd name="T26" fmla="*/ 2147483646 w 10146"/>
              <a:gd name="T27" fmla="*/ 2147483646 h 9972"/>
              <a:gd name="T28" fmla="*/ 2147483646 w 10146"/>
              <a:gd name="T29" fmla="*/ 2147483646 h 9972"/>
              <a:gd name="T30" fmla="*/ 2147483646 w 10146"/>
              <a:gd name="T31" fmla="*/ 2147483646 h 9972"/>
              <a:gd name="T32" fmla="*/ 2147483646 w 10146"/>
              <a:gd name="T33" fmla="*/ 2147483646 h 9972"/>
              <a:gd name="T34" fmla="*/ 0 w 10146"/>
              <a:gd name="T35" fmla="*/ 2147483646 h 9972"/>
              <a:gd name="T36" fmla="*/ 2147483646 w 10146"/>
              <a:gd name="T37" fmla="*/ 2147483646 h 9972"/>
              <a:gd name="T38" fmla="*/ 2147483646 w 10146"/>
              <a:gd name="T39" fmla="*/ 2147483646 h 9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146"/>
              <a:gd name="T61" fmla="*/ 0 h 9972"/>
              <a:gd name="T62" fmla="*/ 10146 w 10146"/>
              <a:gd name="T63" fmla="*/ 9972 h 997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146" h="9972">
                <a:moveTo>
                  <a:pt x="2473" y="3779"/>
                </a:moveTo>
                <a:cubicBezTo>
                  <a:pt x="2605" y="4294"/>
                  <a:pt x="2725" y="4810"/>
                  <a:pt x="2840" y="5326"/>
                </a:cubicBezTo>
                <a:cubicBezTo>
                  <a:pt x="3259" y="7145"/>
                  <a:pt x="3592" y="8601"/>
                  <a:pt x="4041" y="8510"/>
                </a:cubicBezTo>
                <a:cubicBezTo>
                  <a:pt x="4515" y="8389"/>
                  <a:pt x="5097" y="6539"/>
                  <a:pt x="5934" y="2475"/>
                </a:cubicBezTo>
                <a:cubicBezTo>
                  <a:pt x="6274" y="808"/>
                  <a:pt x="6514" y="80"/>
                  <a:pt x="6670" y="201"/>
                </a:cubicBezTo>
                <a:cubicBezTo>
                  <a:pt x="6892" y="383"/>
                  <a:pt x="6921" y="2384"/>
                  <a:pt x="6954" y="4477"/>
                </a:cubicBezTo>
                <a:cubicBezTo>
                  <a:pt x="6993" y="6933"/>
                  <a:pt x="7031" y="9480"/>
                  <a:pt x="7368" y="9935"/>
                </a:cubicBezTo>
                <a:cubicBezTo>
                  <a:pt x="7600" y="10239"/>
                  <a:pt x="7964" y="8647"/>
                  <a:pt x="8415" y="7630"/>
                </a:cubicBezTo>
                <a:cubicBezTo>
                  <a:pt x="8866" y="6613"/>
                  <a:pt x="9985" y="4197"/>
                  <a:pt x="10076" y="3833"/>
                </a:cubicBezTo>
                <a:cubicBezTo>
                  <a:pt x="10073" y="3651"/>
                  <a:pt x="10280" y="3160"/>
                  <a:pt x="10000" y="3768"/>
                </a:cubicBezTo>
                <a:cubicBezTo>
                  <a:pt x="9720" y="4376"/>
                  <a:pt x="8834" y="6486"/>
                  <a:pt x="8399" y="7479"/>
                </a:cubicBezTo>
                <a:cubicBezTo>
                  <a:pt x="7963" y="8472"/>
                  <a:pt x="7609" y="10026"/>
                  <a:pt x="7387" y="9723"/>
                </a:cubicBezTo>
                <a:cubicBezTo>
                  <a:pt x="7066" y="9298"/>
                  <a:pt x="7028" y="6811"/>
                  <a:pt x="6990" y="4385"/>
                </a:cubicBezTo>
                <a:cubicBezTo>
                  <a:pt x="6957" y="2233"/>
                  <a:pt x="6927" y="201"/>
                  <a:pt x="6687" y="20"/>
                </a:cubicBezTo>
                <a:cubicBezTo>
                  <a:pt x="6520" y="-132"/>
                  <a:pt x="6265" y="626"/>
                  <a:pt x="5915" y="2324"/>
                </a:cubicBezTo>
                <a:cubicBezTo>
                  <a:pt x="4169" y="10814"/>
                  <a:pt x="3707" y="8813"/>
                  <a:pt x="2867" y="5144"/>
                </a:cubicBezTo>
                <a:cubicBezTo>
                  <a:pt x="2753" y="4659"/>
                  <a:pt x="2632" y="4143"/>
                  <a:pt x="2501" y="3597"/>
                </a:cubicBezTo>
                <a:cubicBezTo>
                  <a:pt x="2123" y="2081"/>
                  <a:pt x="1280" y="3871"/>
                  <a:pt x="0" y="8935"/>
                </a:cubicBezTo>
                <a:cubicBezTo>
                  <a:pt x="1" y="8996"/>
                  <a:pt x="2" y="9056"/>
                  <a:pt x="3" y="9117"/>
                </a:cubicBezTo>
                <a:cubicBezTo>
                  <a:pt x="1051" y="4992"/>
                  <a:pt x="2050" y="2050"/>
                  <a:pt x="2473" y="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6"/>
          <p:cNvSpPr/>
          <p:nvPr/>
        </p:nvSpPr>
        <p:spPr bwMode="auto">
          <a:xfrm>
            <a:off x="-1420813" y="4171950"/>
            <a:ext cx="11609388" cy="1058863"/>
          </a:xfrm>
          <a:custGeom>
            <a:avLst/>
            <a:gdLst>
              <a:gd name="T0" fmla="*/ 2147483646 w 3149"/>
              <a:gd name="T1" fmla="*/ 2147483646 h 333"/>
              <a:gd name="T2" fmla="*/ 2147483646 w 3149"/>
              <a:gd name="T3" fmla="*/ 2147483646 h 333"/>
              <a:gd name="T4" fmla="*/ 2147483646 w 3149"/>
              <a:gd name="T5" fmla="*/ 2147483646 h 333"/>
              <a:gd name="T6" fmla="*/ 2147483646 w 3149"/>
              <a:gd name="T7" fmla="*/ 2147483646 h 333"/>
              <a:gd name="T8" fmla="*/ 2147483646 w 3149"/>
              <a:gd name="T9" fmla="*/ 2147483646 h 333"/>
              <a:gd name="T10" fmla="*/ 2147483646 w 3149"/>
              <a:gd name="T11" fmla="*/ 2147483646 h 333"/>
              <a:gd name="T12" fmla="*/ 2147483646 w 3149"/>
              <a:gd name="T13" fmla="*/ 2147483646 h 333"/>
              <a:gd name="T14" fmla="*/ 2147483646 w 3149"/>
              <a:gd name="T15" fmla="*/ 2147483646 h 333"/>
              <a:gd name="T16" fmla="*/ 2147483646 w 3149"/>
              <a:gd name="T17" fmla="*/ 2147483646 h 333"/>
              <a:gd name="T18" fmla="*/ 2147483646 w 3149"/>
              <a:gd name="T19" fmla="*/ 2147483646 h 333"/>
              <a:gd name="T20" fmla="*/ 2147483646 w 3149"/>
              <a:gd name="T21" fmla="*/ 2147483646 h 333"/>
              <a:gd name="T22" fmla="*/ 2147483646 w 3149"/>
              <a:gd name="T23" fmla="*/ 2147483646 h 333"/>
              <a:gd name="T24" fmla="*/ 2147483646 w 3149"/>
              <a:gd name="T25" fmla="*/ 2147483646 h 333"/>
              <a:gd name="T26" fmla="*/ 0 w 3149"/>
              <a:gd name="T27" fmla="*/ 2147483646 h 333"/>
              <a:gd name="T28" fmla="*/ 0 w 3149"/>
              <a:gd name="T29" fmla="*/ 2147483646 h 333"/>
              <a:gd name="T30" fmla="*/ 2147483646 w 3149"/>
              <a:gd name="T31" fmla="*/ 2147483646 h 3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149"/>
              <a:gd name="T49" fmla="*/ 0 h 333"/>
              <a:gd name="T50" fmla="*/ 3149 w 3149"/>
              <a:gd name="T51" fmla="*/ 333 h 3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149" h="333">
                <a:moveTo>
                  <a:pt x="399" y="103"/>
                </a:moveTo>
                <a:cubicBezTo>
                  <a:pt x="424" y="114"/>
                  <a:pt x="450" y="124"/>
                  <a:pt x="478" y="135"/>
                </a:cubicBezTo>
                <a:cubicBezTo>
                  <a:pt x="706" y="225"/>
                  <a:pt x="814" y="206"/>
                  <a:pt x="1135" y="149"/>
                </a:cubicBezTo>
                <a:cubicBezTo>
                  <a:pt x="1248" y="130"/>
                  <a:pt x="1389" y="105"/>
                  <a:pt x="1572" y="78"/>
                </a:cubicBezTo>
                <a:cubicBezTo>
                  <a:pt x="2116" y="0"/>
                  <a:pt x="2371" y="60"/>
                  <a:pt x="3139" y="332"/>
                </a:cubicBezTo>
                <a:cubicBezTo>
                  <a:pt x="3141" y="333"/>
                  <a:pt x="3145" y="332"/>
                  <a:pt x="3147" y="331"/>
                </a:cubicBezTo>
                <a:cubicBezTo>
                  <a:pt x="3149" y="330"/>
                  <a:pt x="3148" y="329"/>
                  <a:pt x="3146" y="328"/>
                </a:cubicBezTo>
                <a:cubicBezTo>
                  <a:pt x="2758" y="191"/>
                  <a:pt x="2506" y="109"/>
                  <a:pt x="2280" y="70"/>
                </a:cubicBezTo>
                <a:cubicBezTo>
                  <a:pt x="2056" y="32"/>
                  <a:pt x="1857" y="33"/>
                  <a:pt x="1569" y="74"/>
                </a:cubicBezTo>
                <a:cubicBezTo>
                  <a:pt x="1386" y="100"/>
                  <a:pt x="1245" y="125"/>
                  <a:pt x="1131" y="145"/>
                </a:cubicBezTo>
                <a:cubicBezTo>
                  <a:pt x="815" y="201"/>
                  <a:pt x="709" y="220"/>
                  <a:pt x="486" y="132"/>
                </a:cubicBezTo>
                <a:cubicBezTo>
                  <a:pt x="457" y="121"/>
                  <a:pt x="431" y="110"/>
                  <a:pt x="406" y="100"/>
                </a:cubicBezTo>
                <a:cubicBezTo>
                  <a:pt x="284" y="50"/>
                  <a:pt x="196" y="15"/>
                  <a:pt x="66" y="11"/>
                </a:cubicBezTo>
                <a:cubicBezTo>
                  <a:pt x="45" y="10"/>
                  <a:pt x="23" y="10"/>
                  <a:pt x="0" y="11"/>
                </a:cubicBezTo>
                <a:cubicBezTo>
                  <a:pt x="0" y="16"/>
                  <a:pt x="0" y="16"/>
                  <a:pt x="0" y="16"/>
                </a:cubicBezTo>
                <a:cubicBezTo>
                  <a:pt x="164" y="8"/>
                  <a:pt x="257" y="46"/>
                  <a:pt x="399" y="1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7"/>
          <p:cNvSpPr/>
          <p:nvPr/>
        </p:nvSpPr>
        <p:spPr bwMode="auto">
          <a:xfrm>
            <a:off x="-1506538" y="4168775"/>
            <a:ext cx="13241338" cy="1514475"/>
          </a:xfrm>
          <a:custGeom>
            <a:avLst/>
            <a:gdLst>
              <a:gd name="T0" fmla="*/ 2147483646 w 12227"/>
              <a:gd name="T1" fmla="*/ 2147483646 h 14622"/>
              <a:gd name="T2" fmla="*/ 2147483646 w 12227"/>
              <a:gd name="T3" fmla="*/ 2147483646 h 14622"/>
              <a:gd name="T4" fmla="*/ 2147483646 w 12227"/>
              <a:gd name="T5" fmla="*/ 2147483646 h 14622"/>
              <a:gd name="T6" fmla="*/ 2147483646 w 12227"/>
              <a:gd name="T7" fmla="*/ 2147483646 h 14622"/>
              <a:gd name="T8" fmla="*/ 2147483646 w 12227"/>
              <a:gd name="T9" fmla="*/ 2147483646 h 14622"/>
              <a:gd name="T10" fmla="*/ 2147483646 w 12227"/>
              <a:gd name="T11" fmla="*/ 2147483646 h 14622"/>
              <a:gd name="T12" fmla="*/ 2147483646 w 12227"/>
              <a:gd name="T13" fmla="*/ 2147483646 h 14622"/>
              <a:gd name="T14" fmla="*/ 2147483646 w 12227"/>
              <a:gd name="T15" fmla="*/ 2147483646 h 14622"/>
              <a:gd name="T16" fmla="*/ 2147483646 w 12227"/>
              <a:gd name="T17" fmla="*/ 2147483646 h 14622"/>
              <a:gd name="T18" fmla="*/ 2147483646 w 12227"/>
              <a:gd name="T19" fmla="*/ 2147483646 h 14622"/>
              <a:gd name="T20" fmla="*/ 2147483646 w 12227"/>
              <a:gd name="T21" fmla="*/ 2147483646 h 14622"/>
              <a:gd name="T22" fmla="*/ 2147483646 w 12227"/>
              <a:gd name="T23" fmla="*/ 2147483646 h 14622"/>
              <a:gd name="T24" fmla="*/ 2147483646 w 12227"/>
              <a:gd name="T25" fmla="*/ 2147483646 h 14622"/>
              <a:gd name="T26" fmla="*/ 2147483646 w 12227"/>
              <a:gd name="T27" fmla="*/ 2147483646 h 14622"/>
              <a:gd name="T28" fmla="*/ 2147483646 w 12227"/>
              <a:gd name="T29" fmla="*/ 2147483646 h 14622"/>
              <a:gd name="T30" fmla="*/ 2147483646 w 12227"/>
              <a:gd name="T31" fmla="*/ 2147483646 h 14622"/>
              <a:gd name="T32" fmla="*/ 2147483646 w 12227"/>
              <a:gd name="T33" fmla="*/ 2147483646 h 14622"/>
              <a:gd name="T34" fmla="*/ 0 w 12227"/>
              <a:gd name="T35" fmla="*/ 2147483646 h 14622"/>
              <a:gd name="T36" fmla="*/ 0 w 12227"/>
              <a:gd name="T37" fmla="*/ 2147483646 h 14622"/>
              <a:gd name="T38" fmla="*/ 2147483646 w 12227"/>
              <a:gd name="T39" fmla="*/ 2147483646 h 146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227"/>
              <a:gd name="T61" fmla="*/ 0 h 14622"/>
              <a:gd name="T62" fmla="*/ 12227 w 12227"/>
              <a:gd name="T63" fmla="*/ 14622 h 146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227" h="14622">
                <a:moveTo>
                  <a:pt x="2843" y="2406"/>
                </a:moveTo>
                <a:cubicBezTo>
                  <a:pt x="3443" y="4073"/>
                  <a:pt x="3869" y="4747"/>
                  <a:pt x="4263" y="4711"/>
                </a:cubicBezTo>
                <a:cubicBezTo>
                  <a:pt x="4644" y="4676"/>
                  <a:pt x="4994" y="3966"/>
                  <a:pt x="5476" y="3009"/>
                </a:cubicBezTo>
                <a:cubicBezTo>
                  <a:pt x="5664" y="2619"/>
                  <a:pt x="5877" y="2193"/>
                  <a:pt x="6118" y="1732"/>
                </a:cubicBezTo>
                <a:cubicBezTo>
                  <a:pt x="6852" y="385"/>
                  <a:pt x="7351" y="-76"/>
                  <a:pt x="7783" y="278"/>
                </a:cubicBezTo>
                <a:cubicBezTo>
                  <a:pt x="8215" y="598"/>
                  <a:pt x="8590" y="1732"/>
                  <a:pt x="9091" y="3541"/>
                </a:cubicBezTo>
                <a:cubicBezTo>
                  <a:pt x="9199" y="3931"/>
                  <a:pt x="8902" y="2935"/>
                  <a:pt x="9425" y="4782"/>
                </a:cubicBezTo>
                <a:cubicBezTo>
                  <a:pt x="9948" y="6629"/>
                  <a:pt x="12027" y="13948"/>
                  <a:pt x="12227" y="14622"/>
                </a:cubicBezTo>
                <a:cubicBezTo>
                  <a:pt x="12227" y="14409"/>
                  <a:pt x="12094" y="14033"/>
                  <a:pt x="11631" y="12370"/>
                </a:cubicBezTo>
                <a:cubicBezTo>
                  <a:pt x="11168" y="10707"/>
                  <a:pt x="9625" y="5349"/>
                  <a:pt x="9447" y="4640"/>
                </a:cubicBezTo>
                <a:cubicBezTo>
                  <a:pt x="9333" y="4215"/>
                  <a:pt x="9222" y="3789"/>
                  <a:pt x="9114" y="3399"/>
                </a:cubicBezTo>
                <a:cubicBezTo>
                  <a:pt x="8605" y="1591"/>
                  <a:pt x="8227" y="456"/>
                  <a:pt x="7789" y="101"/>
                </a:cubicBezTo>
                <a:cubicBezTo>
                  <a:pt x="7351" y="-218"/>
                  <a:pt x="6849" y="208"/>
                  <a:pt x="6109" y="1591"/>
                </a:cubicBezTo>
                <a:cubicBezTo>
                  <a:pt x="5864" y="2016"/>
                  <a:pt x="5654" y="2477"/>
                  <a:pt x="5467" y="2832"/>
                </a:cubicBezTo>
                <a:cubicBezTo>
                  <a:pt x="4987" y="3825"/>
                  <a:pt x="4641" y="4534"/>
                  <a:pt x="4263" y="4569"/>
                </a:cubicBezTo>
                <a:cubicBezTo>
                  <a:pt x="3879" y="4605"/>
                  <a:pt x="3459" y="3931"/>
                  <a:pt x="2862" y="2264"/>
                </a:cubicBezTo>
                <a:cubicBezTo>
                  <a:pt x="2446" y="1130"/>
                  <a:pt x="1842" y="1981"/>
                  <a:pt x="1074" y="4853"/>
                </a:cubicBezTo>
                <a:cubicBezTo>
                  <a:pt x="743" y="6059"/>
                  <a:pt x="384" y="7654"/>
                  <a:pt x="0" y="9569"/>
                </a:cubicBezTo>
                <a:lnTo>
                  <a:pt x="0" y="9782"/>
                </a:lnTo>
                <a:cubicBezTo>
                  <a:pt x="1020" y="4676"/>
                  <a:pt x="2144" y="491"/>
                  <a:pt x="2843" y="2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30200" y="493713"/>
            <a:ext cx="1927225" cy="3832225"/>
            <a:chOff x="444268" y="544585"/>
            <a:chExt cx="1927995" cy="3832453"/>
          </a:xfrm>
        </p:grpSpPr>
        <p:pic>
          <p:nvPicPr>
            <p:cNvPr id="13351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304" y="939800"/>
              <a:ext cx="1786959" cy="343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52" name="组合 10"/>
            <p:cNvGrpSpPr/>
            <p:nvPr/>
          </p:nvGrpSpPr>
          <p:grpSpPr bwMode="auto">
            <a:xfrm>
              <a:off x="444268" y="544585"/>
              <a:ext cx="691215" cy="545075"/>
              <a:chOff x="558568" y="481085"/>
              <a:chExt cx="691215" cy="545075"/>
            </a:xfrm>
          </p:grpSpPr>
          <p:sp>
            <p:nvSpPr>
              <p:cNvPr id="13353" name="TextBox 8"/>
              <p:cNvSpPr txBox="1">
                <a:spLocks noChangeArrowheads="1"/>
              </p:cNvSpPr>
              <p:nvPr/>
            </p:nvSpPr>
            <p:spPr bwMode="auto">
              <a:xfrm rot="-2032615">
                <a:off x="558568" y="481085"/>
                <a:ext cx="6912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884136" y="741450"/>
                <a:ext cx="284276" cy="2841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2379663" y="1171575"/>
            <a:ext cx="1546225" cy="3402013"/>
            <a:chOff x="2785756" y="879047"/>
            <a:chExt cx="1546878" cy="3402705"/>
          </a:xfrm>
        </p:grpSpPr>
        <p:pic>
          <p:nvPicPr>
            <p:cNvPr id="13347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94137">
              <a:off x="2785756" y="1306312"/>
              <a:ext cx="1546878" cy="297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8" name="组合 26"/>
            <p:cNvGrpSpPr/>
            <p:nvPr/>
          </p:nvGrpSpPr>
          <p:grpSpPr bwMode="auto">
            <a:xfrm rot="1730884">
              <a:off x="3151818" y="879047"/>
              <a:ext cx="627095" cy="453259"/>
              <a:chOff x="551318" y="492089"/>
              <a:chExt cx="693949" cy="501580"/>
            </a:xfrm>
          </p:grpSpPr>
          <p:sp>
            <p:nvSpPr>
              <p:cNvPr id="13349" name="TextBox 27"/>
              <p:cNvSpPr txBox="1">
                <a:spLocks noChangeArrowheads="1"/>
              </p:cNvSpPr>
              <p:nvPr/>
            </p:nvSpPr>
            <p:spPr bwMode="auto">
              <a:xfrm rot="-2032615">
                <a:off x="551318" y="492089"/>
                <a:ext cx="693949" cy="340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74437" y="738649"/>
                <a:ext cx="253078" cy="2495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 bwMode="auto">
          <a:xfrm rot="-700848">
            <a:off x="5316538" y="2193925"/>
            <a:ext cx="965200" cy="2244725"/>
            <a:chOff x="4355654" y="1952541"/>
            <a:chExt cx="1116735" cy="2598681"/>
          </a:xfrm>
        </p:grpSpPr>
        <p:pic>
          <p:nvPicPr>
            <p:cNvPr id="13343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22046">
              <a:off x="4355654" y="2403168"/>
              <a:ext cx="1116735" cy="2148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4" name="组合 29"/>
            <p:cNvGrpSpPr/>
            <p:nvPr/>
          </p:nvGrpSpPr>
          <p:grpSpPr bwMode="auto">
            <a:xfrm rot="3209771">
              <a:off x="4843158" y="2036789"/>
              <a:ext cx="562975" cy="394479"/>
              <a:chOff x="528233" y="575004"/>
              <a:chExt cx="715224" cy="501161"/>
            </a:xfrm>
          </p:grpSpPr>
          <p:sp>
            <p:nvSpPr>
              <p:cNvPr id="13345" name="TextBox 30"/>
              <p:cNvSpPr txBox="1">
                <a:spLocks noChangeArrowheads="1"/>
              </p:cNvSpPr>
              <p:nvPr/>
            </p:nvSpPr>
            <p:spPr bwMode="auto">
              <a:xfrm rot="-2032615">
                <a:off x="528233" y="575004"/>
                <a:ext cx="715224" cy="3519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70170" y="835521"/>
                <a:ext cx="238154" cy="24034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 bwMode="auto">
          <a:xfrm>
            <a:off x="7658100" y="2532063"/>
            <a:ext cx="569913" cy="1516062"/>
            <a:chOff x="6705023" y="3341263"/>
            <a:chExt cx="570541" cy="1517081"/>
          </a:xfrm>
        </p:grpSpPr>
        <p:pic>
          <p:nvPicPr>
            <p:cNvPr id="13339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07910">
              <a:off x="6705023" y="3760901"/>
              <a:ext cx="570541" cy="1097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40" name="组合 41"/>
            <p:cNvGrpSpPr/>
            <p:nvPr/>
          </p:nvGrpSpPr>
          <p:grpSpPr bwMode="auto">
            <a:xfrm rot="3209771">
              <a:off x="6707177" y="3425000"/>
              <a:ext cx="466794" cy="299320"/>
              <a:chOff x="576447" y="645895"/>
              <a:chExt cx="593034" cy="380266"/>
            </a:xfrm>
          </p:grpSpPr>
          <p:sp>
            <p:nvSpPr>
              <p:cNvPr id="13341" name="TextBox 42"/>
              <p:cNvSpPr txBox="1">
                <a:spLocks noChangeArrowheads="1"/>
              </p:cNvSpPr>
              <p:nvPr/>
            </p:nvSpPr>
            <p:spPr bwMode="auto">
              <a:xfrm rot="-2032615">
                <a:off x="576447" y="645895"/>
                <a:ext cx="593034" cy="293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74911" y="855884"/>
                <a:ext cx="175581" cy="1695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30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371975"/>
            <a:ext cx="944563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975" y="4587875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4843463"/>
            <a:ext cx="955675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4379913"/>
            <a:ext cx="82073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279900"/>
            <a:ext cx="1147763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1671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803775"/>
            <a:ext cx="13160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3" y="4525963"/>
            <a:ext cx="13493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413250"/>
            <a:ext cx="1833562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4398963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8" y="4899025"/>
            <a:ext cx="8207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4535488"/>
            <a:ext cx="1327150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组合 41"/>
          <p:cNvGrpSpPr/>
          <p:nvPr/>
        </p:nvGrpSpPr>
        <p:grpSpPr bwMode="auto">
          <a:xfrm>
            <a:off x="4867275" y="436563"/>
            <a:ext cx="3505200" cy="992187"/>
            <a:chOff x="466381" y="817364"/>
            <a:chExt cx="3505719" cy="992612"/>
          </a:xfrm>
        </p:grpSpPr>
        <p:sp>
          <p:nvSpPr>
            <p:cNvPr id="13337" name="TextBox 61"/>
            <p:cNvSpPr txBox="1">
              <a:spLocks noChangeArrowheads="1"/>
            </p:cNvSpPr>
            <p:nvPr/>
          </p:nvSpPr>
          <p:spPr bwMode="auto">
            <a:xfrm>
              <a:off x="466381" y="817364"/>
              <a:ext cx="3072267" cy="831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THANKS!</a:t>
              </a:r>
              <a:endPara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2058880" y="1441518"/>
              <a:ext cx="1913220" cy="368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r>
                <a:rPr lang="zh-CN" altLang="en-US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2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2" presetClass="emph" presetSubtype="0" repeatCount="indefinite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Rot by="120000">
                                      <p:cBhvr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1200000">
                                      <p:cBhvr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42" presetClass="path" presetSubtype="0" repeatCount="2000" accel="50000" decel="5000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88889E-6 4.19753E-6 L -3.88889E-6 0.03672 " pathEditMode="relative" rAng="0" ptsTypes="AA">
                                      <p:cBhvr>
                                        <p:cTn id="109" dur="425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repeatCount="indefinite" accel="50000" decel="50000" autoRev="1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Motion origin="layout" path="M -3.88889E-6 -9.87654E-7 L -3.88889E-6 0.01574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8" presetClass="emph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-1200000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8" presetID="42" presetClass="path" presetSubtype="0" repeatCount="2000" accel="50000" decel="50000" autoRev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3.88889E-6 4.19753E-6 L -3.88889E-6 0.03672 " pathEditMode="relative" rAng="0" ptsTypes="AA">
                                      <p:cBhvr>
                                        <p:cTn id="119" dur="425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repeatCount="indefinite" accel="50000" decel="50000" autoRev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88889E-6 -9.87654E-7 L -3.88889E-6 0.01574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2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WPS 演示</Application>
  <PresentationFormat>全屏显示(16:9)</PresentationFormat>
  <Paragraphs>175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M110212D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2011-12-10T12:17:00Z</dcterms:created>
  <dcterms:modified xsi:type="dcterms:W3CDTF">2018-08-28T07:49:08Z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