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Arial Black" panose="020B0A04020102020204" pitchFamily="34" charset="0"/>
      <p:bold r:id="rId20"/>
    </p:embeddedFont>
    <p:embeddedFont>
      <p:font typeface="等线" panose="02010600030101010101" charset="-122"/>
      <p:regular r:id="rId21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102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7F3D877-546A-4730-8031-D8BD67FD2A5F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B58F164-AA72-4F70-B1B6-BC980A4CA59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C:\Documents and Settings\ppt\桌面\1111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3" t="8455" r="5902" b="31671"/>
          <a:stretch>
            <a:fillRect/>
          </a:stretch>
        </p:blipFill>
        <p:spPr bwMode="auto">
          <a:xfrm>
            <a:off x="539750" y="635000"/>
            <a:ext cx="80645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5"/>
          <p:cNvSpPr>
            <a:spLocks noChangeAspect="1" noChangeArrowheads="1" noTextEdit="1"/>
          </p:cNvSpPr>
          <p:nvPr userDrawn="1"/>
        </p:nvSpPr>
        <p:spPr bwMode="auto">
          <a:xfrm>
            <a:off x="1393825" y="3878263"/>
            <a:ext cx="7210425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7"/>
          <p:cNvSpPr/>
          <p:nvPr userDrawn="1"/>
        </p:nvSpPr>
        <p:spPr bwMode="auto">
          <a:xfrm>
            <a:off x="3887788" y="3711575"/>
            <a:ext cx="4716462" cy="336550"/>
          </a:xfrm>
          <a:custGeom>
            <a:avLst/>
            <a:gdLst>
              <a:gd name="T0" fmla="*/ 880 w 1258"/>
              <a:gd name="T1" fmla="*/ 2 h 90"/>
              <a:gd name="T2" fmla="*/ 820 w 1258"/>
              <a:gd name="T3" fmla="*/ 44 h 90"/>
              <a:gd name="T4" fmla="*/ 798 w 1258"/>
              <a:gd name="T5" fmla="*/ 66 h 90"/>
              <a:gd name="T6" fmla="*/ 20 w 1258"/>
              <a:gd name="T7" fmla="*/ 66 h 90"/>
              <a:gd name="T8" fmla="*/ 0 w 1258"/>
              <a:gd name="T9" fmla="*/ 90 h 90"/>
              <a:gd name="T10" fmla="*/ 1258 w 1258"/>
              <a:gd name="T11" fmla="*/ 90 h 90"/>
              <a:gd name="T12" fmla="*/ 1258 w 1258"/>
              <a:gd name="T13" fmla="*/ 2 h 90"/>
              <a:gd name="T14" fmla="*/ 880 w 1258"/>
              <a:gd name="T15" fmla="*/ 2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58" h="90">
                <a:moveTo>
                  <a:pt x="880" y="2"/>
                </a:moveTo>
                <a:cubicBezTo>
                  <a:pt x="880" y="2"/>
                  <a:pt x="848" y="0"/>
                  <a:pt x="820" y="44"/>
                </a:cubicBezTo>
                <a:cubicBezTo>
                  <a:pt x="798" y="66"/>
                  <a:pt x="798" y="66"/>
                  <a:pt x="798" y="66"/>
                </a:cubicBezTo>
                <a:cubicBezTo>
                  <a:pt x="20" y="66"/>
                  <a:pt x="20" y="66"/>
                  <a:pt x="20" y="66"/>
                </a:cubicBezTo>
                <a:cubicBezTo>
                  <a:pt x="0" y="90"/>
                  <a:pt x="0" y="90"/>
                  <a:pt x="0" y="90"/>
                </a:cubicBezTo>
                <a:cubicBezTo>
                  <a:pt x="1258" y="90"/>
                  <a:pt x="1258" y="90"/>
                  <a:pt x="1258" y="90"/>
                </a:cubicBezTo>
                <a:cubicBezTo>
                  <a:pt x="1258" y="2"/>
                  <a:pt x="1258" y="2"/>
                  <a:pt x="1258" y="2"/>
                </a:cubicBezTo>
                <a:lnTo>
                  <a:pt x="880" y="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Freeform 8"/>
          <p:cNvSpPr/>
          <p:nvPr userDrawn="1"/>
        </p:nvSpPr>
        <p:spPr bwMode="auto">
          <a:xfrm>
            <a:off x="1390650" y="4044950"/>
            <a:ext cx="7213600" cy="831850"/>
          </a:xfrm>
          <a:custGeom>
            <a:avLst/>
            <a:gdLst>
              <a:gd name="T0" fmla="*/ 4544 w 4544"/>
              <a:gd name="T1" fmla="*/ 0 h 562"/>
              <a:gd name="T2" fmla="*/ 567 w 4544"/>
              <a:gd name="T3" fmla="*/ 0 h 562"/>
              <a:gd name="T4" fmla="*/ 0 w 4544"/>
              <a:gd name="T5" fmla="*/ 562 h 562"/>
              <a:gd name="T6" fmla="*/ 4544 w 4544"/>
              <a:gd name="T7" fmla="*/ 562 h 562"/>
              <a:gd name="T8" fmla="*/ 4544 w 4544"/>
              <a:gd name="T9" fmla="*/ 0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44" h="562">
                <a:moveTo>
                  <a:pt x="4544" y="0"/>
                </a:moveTo>
                <a:lnTo>
                  <a:pt x="567" y="0"/>
                </a:lnTo>
                <a:lnTo>
                  <a:pt x="0" y="562"/>
                </a:lnTo>
                <a:lnTo>
                  <a:pt x="4544" y="562"/>
                </a:lnTo>
                <a:lnTo>
                  <a:pt x="4544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539750" y="635000"/>
            <a:ext cx="8064500" cy="647700"/>
          </a:xfrm>
          <a:prstGeom prst="rect">
            <a:avLst/>
          </a:prstGeom>
          <a:solidFill>
            <a:srgbClr val="FF9933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FA143-8083-4B15-8C5B-B9CC54AEF5BA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86FA26-5DE1-4AC5-AF11-73FD36F3978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25496-6225-451E-B2AD-37889E0EC12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27487-862F-4D60-AB1D-37A338508F4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562A2-932A-4D66-BA98-B2412BD7BEE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7CFF8-B02B-4D36-B8FB-6AFA1B0E292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439CA8-3407-443B-838E-C3104BC7D72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584F2-40BF-4755-A71C-60C950BCFA4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B0732D-4415-43DD-9F07-F63A92352BF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3BD14-E1E0-48B7-8780-28319A8E7F7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DE782-4422-4355-8B9C-7140720F7D3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EDE8E-6B8C-4BCB-8D37-BE5D787F984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C83EF-7988-4DE2-963E-0CEE5AA5A7D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BFEE5-7D66-4ACB-977B-6FB67EE5D28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2C66B-5E46-404D-BA96-69BC88AA140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58105-CE82-4263-A1FB-3F142F297B6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03C3E-53B3-41CB-828C-B7DC194B467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640B1-681D-4802-9267-8B832E54D60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B9D6A-1041-445E-8B87-3D0BE7866AF0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FEFF7-B116-41FA-8058-A9E96DDE787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C37C2-DB6E-4652-B845-35C3921DB3D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FEBFD-795D-4295-BAD6-E3ACC914014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AA2B5-8462-4172-9A45-C2E40D220D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7CFB2-9DB7-47F6-9F6C-C6022DB86D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87B4BF2-5DAF-4FCE-94EF-A9BB7F0A133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60454B9-A8F4-4427-B8D1-5220070C25F8}" type="slidenum">
              <a:rPr lang="zh-CN" altLang="en-US"/>
            </a:fld>
            <a:endParaRPr lang="zh-CN" altLang="en-US"/>
          </a:p>
        </p:txBody>
      </p:sp>
      <p:pic>
        <p:nvPicPr>
          <p:cNvPr id="1029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" t="8568" r="1917" b="7362"/>
          <a:stretch>
            <a:fillRect/>
          </a:stretch>
        </p:blipFill>
        <p:spPr bwMode="auto">
          <a:xfrm>
            <a:off x="0" y="0"/>
            <a:ext cx="9142413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64"/>
          <p:cNvSpPr/>
          <p:nvPr userDrawn="1"/>
        </p:nvSpPr>
        <p:spPr>
          <a:xfrm>
            <a:off x="539750" y="534988"/>
            <a:ext cx="4289425" cy="71437"/>
          </a:xfrm>
          <a:custGeom>
            <a:avLst/>
            <a:gdLst/>
            <a:ahLst/>
            <a:cxnLst/>
            <a:rect l="l" t="t" r="r" b="b"/>
            <a:pathLst>
              <a:path w="4245442" h="72000">
                <a:moveTo>
                  <a:pt x="0" y="0"/>
                </a:moveTo>
                <a:lnTo>
                  <a:pt x="4215305" y="0"/>
                </a:lnTo>
                <a:lnTo>
                  <a:pt x="4245442" y="72000"/>
                </a:lnTo>
                <a:lnTo>
                  <a:pt x="0" y="7200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65"/>
          <p:cNvSpPr/>
          <p:nvPr userDrawn="1"/>
        </p:nvSpPr>
        <p:spPr>
          <a:xfrm>
            <a:off x="4832350" y="534988"/>
            <a:ext cx="2943225" cy="71437"/>
          </a:xfrm>
          <a:custGeom>
            <a:avLst/>
            <a:gdLst/>
            <a:ahLst/>
            <a:cxnLst/>
            <a:rect l="l" t="t" r="r" b="b"/>
            <a:pathLst>
              <a:path w="2913702" h="72000">
                <a:moveTo>
                  <a:pt x="0" y="0"/>
                </a:moveTo>
                <a:lnTo>
                  <a:pt x="2883564" y="0"/>
                </a:lnTo>
                <a:lnTo>
                  <a:pt x="2913702" y="72000"/>
                </a:lnTo>
                <a:lnTo>
                  <a:pt x="30137" y="72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66"/>
          <p:cNvSpPr/>
          <p:nvPr userDrawn="1"/>
        </p:nvSpPr>
        <p:spPr>
          <a:xfrm>
            <a:off x="7778750" y="534988"/>
            <a:ext cx="822325" cy="71437"/>
          </a:xfrm>
          <a:custGeom>
            <a:avLst/>
            <a:gdLst/>
            <a:ahLst/>
            <a:cxnLst/>
            <a:rect l="l" t="t" r="r" b="b"/>
            <a:pathLst>
              <a:path w="814750" h="72000">
                <a:moveTo>
                  <a:pt x="0" y="0"/>
                </a:moveTo>
                <a:lnTo>
                  <a:pt x="787370" y="0"/>
                </a:lnTo>
                <a:lnTo>
                  <a:pt x="814750" y="65412"/>
                </a:lnTo>
                <a:lnTo>
                  <a:pt x="814750" y="72000"/>
                </a:lnTo>
                <a:lnTo>
                  <a:pt x="28723" y="72000"/>
                </a:lnTo>
                <a:lnTo>
                  <a:pt x="0" y="338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39750" y="877888"/>
            <a:ext cx="8064500" cy="503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7" name="小字"/>
          <p:cNvGrpSpPr/>
          <p:nvPr userDrawn="1"/>
        </p:nvGrpSpPr>
        <p:grpSpPr>
          <a:xfrm>
            <a:off x="6615658" y="340082"/>
            <a:ext cx="2448272" cy="215444"/>
            <a:chOff x="6463258" y="729188"/>
            <a:chExt cx="2448272" cy="215444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68" name="TextBox 67"/>
            <p:cNvSpPr txBox="1"/>
            <p:nvPr/>
          </p:nvSpPr>
          <p:spPr>
            <a:xfrm>
              <a:off x="6463258" y="729188"/>
              <a:ext cx="2448272" cy="215444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ABOUT</a:t>
              </a:r>
              <a:r>
                <a:rPr lang="en-US" altLang="zh-CN" sz="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8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800" spc="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RAPIDPPT  2012-8-25</a:t>
              </a:r>
              <a:endParaRPr lang="en-US" altLang="zh-CN" sz="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6977407" y="801787"/>
              <a:ext cx="0" cy="72008"/>
            </a:xfrm>
            <a:prstGeom prst="line">
              <a:avLst/>
            </a:prstGeom>
            <a:ln>
              <a:solidFill>
                <a:schemeClr val="accent6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7737174" y="801787"/>
              <a:ext cx="0" cy="72008"/>
            </a:xfrm>
            <a:prstGeom prst="line">
              <a:avLst/>
            </a:prstGeom>
            <a:ln>
              <a:solidFill>
                <a:schemeClr val="accent6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矩形 70"/>
          <p:cNvSpPr/>
          <p:nvPr userDrawn="1"/>
        </p:nvSpPr>
        <p:spPr>
          <a:xfrm>
            <a:off x="539750" y="1436688"/>
            <a:ext cx="8064500" cy="3705225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3"/>
          <p:cNvSpPr txBox="1">
            <a:spLocks noChangeArrowheads="1"/>
          </p:cNvSpPr>
          <p:nvPr/>
        </p:nvSpPr>
        <p:spPr bwMode="auto">
          <a:xfrm>
            <a:off x="5353050" y="4516438"/>
            <a:ext cx="32400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适用于商务、人力资源及相关类别演示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2427635" y="4016184"/>
            <a:ext cx="61926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latin typeface="Rockwell Extra" pitchFamily="50" charset="0"/>
                <a:ea typeface="微软雅黑" panose="020B0503020204020204" pitchFamily="34" charset="-122"/>
              </a:rPr>
              <a:t>POWERPOINT</a:t>
            </a:r>
            <a:r>
              <a:rPr lang="en-US" altLang="zh-CN" sz="3600" dirty="0">
                <a:solidFill>
                  <a:srgbClr val="7F7F7F"/>
                </a:solidFill>
                <a:latin typeface="BenguiatGot Bk BT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uhaus Md BT" pitchFamily="82" charset="0"/>
                <a:ea typeface="微软雅黑" panose="020B0503020204020204" pitchFamily="34" charset="-122"/>
              </a:rPr>
              <a:t>TEMPLATE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Bauhaus Md BT" pitchFamily="82" charset="0"/>
              <a:ea typeface="微软雅黑" panose="020B0503020204020204" pitchFamily="34" charset="-122"/>
            </a:endParaRPr>
          </a:p>
        </p:txBody>
      </p:sp>
      <p:grpSp>
        <p:nvGrpSpPr>
          <p:cNvPr id="5124" name="组合 9"/>
          <p:cNvGrpSpPr/>
          <p:nvPr/>
        </p:nvGrpSpPr>
        <p:grpSpPr bwMode="auto">
          <a:xfrm>
            <a:off x="6372225" y="195263"/>
            <a:ext cx="2516188" cy="231775"/>
            <a:chOff x="6372200" y="195486"/>
            <a:chExt cx="2516006" cy="231587"/>
          </a:xfrm>
        </p:grpSpPr>
        <p:sp>
          <p:nvSpPr>
            <p:cNvPr id="11" name="圆角矩形 10"/>
            <p:cNvSpPr/>
            <p:nvPr/>
          </p:nvSpPr>
          <p:spPr>
            <a:xfrm>
              <a:off x="6372200" y="195486"/>
              <a:ext cx="2231864" cy="2157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2" name="小字"/>
            <p:cNvGrpSpPr/>
            <p:nvPr/>
          </p:nvGrpSpPr>
          <p:grpSpPr>
            <a:xfrm>
              <a:off x="6439934" y="211629"/>
              <a:ext cx="2448272" cy="215444"/>
              <a:chOff x="6463258" y="729188"/>
              <a:chExt cx="2448272" cy="215444"/>
            </a:xfrm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13" name="TextBox 12"/>
              <p:cNvSpPr txBox="1"/>
              <p:nvPr/>
            </p:nvSpPr>
            <p:spPr>
              <a:xfrm>
                <a:off x="6463258" y="729188"/>
                <a:ext cx="2448272" cy="215444"/>
              </a:xfrm>
              <a:prstGeom prst="rect">
                <a:avLst/>
              </a:prstGeom>
              <a:noFill/>
              <a:effectLst>
                <a:reflection blurRad="6350" stA="52000" endA="300" endPos="35000" dir="5400000" sy="-100000" algn="bl" rotWithShape="0"/>
              </a:effectLst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ABOUT</a:t>
                </a:r>
                <a:r>
                  <a:rPr lang="en-US" altLang="zh-CN" sz="8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8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en-US" altLang="zh-CN" sz="800" spc="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RAPIDPPT  2012-8-25</a:t>
                </a:r>
                <a:endParaRPr lang="en-US" altLang="zh-CN" sz="8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>
                <a:off x="6977407" y="801787"/>
                <a:ext cx="0" cy="7200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7737174" y="801787"/>
                <a:ext cx="0" cy="7200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25" name="组合 35"/>
          <p:cNvGrpSpPr/>
          <p:nvPr/>
        </p:nvGrpSpPr>
        <p:grpSpPr bwMode="auto">
          <a:xfrm>
            <a:off x="6940550" y="3733800"/>
            <a:ext cx="1608138" cy="306388"/>
            <a:chOff x="6939344" y="635463"/>
            <a:chExt cx="1608307" cy="306872"/>
          </a:xfrm>
        </p:grpSpPr>
        <p:sp>
          <p:nvSpPr>
            <p:cNvPr id="37" name="TextBox 7"/>
            <p:cNvSpPr txBox="1">
              <a:spLocks noChangeArrowheads="1"/>
            </p:cNvSpPr>
            <p:nvPr/>
          </p:nvSpPr>
          <p:spPr bwMode="auto">
            <a:xfrm>
              <a:off x="6977448" y="635463"/>
              <a:ext cx="1570203" cy="233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b="1" dirty="0">
                  <a:solidFill>
                    <a:schemeClr val="bg1">
                      <a:lumMod val="95000"/>
                    </a:schemeClr>
                  </a:solidFill>
                  <a:latin typeface="方正中等线简体" panose="02010601030101010101" pitchFamily="65" charset="-122"/>
                  <a:ea typeface="方正中等线简体" panose="02010601030101010101" pitchFamily="65" charset="-122"/>
                </a:rPr>
                <a:t>上海锐普广告有限公司出品</a:t>
              </a:r>
              <a:endParaRPr lang="en-US" altLang="zh-CN" sz="900" b="1" dirty="0">
                <a:solidFill>
                  <a:schemeClr val="bg1">
                    <a:lumMod val="95000"/>
                  </a:schemeClr>
                </a:solidFill>
                <a:latin typeface="方正中等线简体" panose="02010601030101010101" pitchFamily="65" charset="-122"/>
                <a:ea typeface="方正中等线简体" panose="02010601030101010101" pitchFamily="65" charset="-122"/>
              </a:endParaRPr>
            </a:p>
          </p:txBody>
        </p:sp>
        <p:sp>
          <p:nvSpPr>
            <p:cNvPr id="38" name="TextBox 7"/>
            <p:cNvSpPr txBox="1">
              <a:spLocks noChangeArrowheads="1"/>
            </p:cNvSpPr>
            <p:nvPr/>
          </p:nvSpPr>
          <p:spPr bwMode="auto">
            <a:xfrm>
              <a:off x="6939344" y="773794"/>
              <a:ext cx="1589255" cy="168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00" dirty="0">
                  <a:solidFill>
                    <a:schemeClr val="bg1">
                      <a:lumMod val="95000"/>
                    </a:schemeClr>
                  </a:solidFill>
                </a:rPr>
                <a:t>    Shanghai  Rapidesign Advertising Co., Ltd. produced</a:t>
              </a:r>
              <a:endParaRPr lang="en-US" altLang="zh-CN" sz="5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3276600" y="1458913"/>
            <a:ext cx="5411788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5" name="矩形 3"/>
          <p:cNvSpPr>
            <a:spLocks noChangeArrowheads="1"/>
          </p:cNvSpPr>
          <p:nvPr/>
        </p:nvSpPr>
        <p:spPr bwMode="auto">
          <a:xfrm>
            <a:off x="3276600" y="3508375"/>
            <a:ext cx="5411788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000"/>
              <a:t>RAPIDPPT, the leader of professional PPT designer in China. </a:t>
            </a:r>
            <a:endParaRPr lang="en-US" altLang="zh-CN" sz="1000"/>
          </a:p>
          <a:p>
            <a:pPr algn="just" eaLnBrk="1" hangingPunct="1"/>
            <a:r>
              <a:rPr lang="en-US" altLang="zh-CN" sz="1000"/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000"/>
          </a:p>
          <a:p>
            <a:pPr algn="just" eaLnBrk="1" hangingPunct="1"/>
            <a:r>
              <a:rPr lang="en-US" altLang="zh-CN" sz="1000"/>
              <a:t>Here we got China’s largest original PPT material, and the strongest PPT producing team. We got the training for everyone who wants to rapidly improve their PPT skills. </a:t>
            </a:r>
            <a:endParaRPr lang="en-US" altLang="zh-CN" sz="1000"/>
          </a:p>
          <a:p>
            <a:pPr algn="just" eaLnBrk="1" hangingPunct="1"/>
            <a:r>
              <a:rPr lang="en-US" altLang="zh-CN" sz="1000"/>
              <a:t>Our PPT is clear, beautiful, creative, valuable which have brought unexpected value to our hundreds of clients</a:t>
            </a:r>
            <a:endParaRPr lang="en-US" altLang="zh-CN" sz="100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936302" y="846733"/>
            <a:ext cx="2771602" cy="576064"/>
          </a:xfrm>
          <a:prstGeom prst="rect">
            <a:avLst/>
          </a:prstGeom>
          <a:effectLst>
            <a:outerShdw blurRad="50800" dist="38100" dir="5400000" sx="38000" sy="38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spcBef>
                <a:spcPct val="0"/>
              </a:spcBef>
              <a:buNone/>
              <a:defRPr sz="6000">
                <a:solidFill>
                  <a:srgbClr val="004294"/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  <a:cs typeface="+mj-cs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>
                <a:ln>
                  <a:solidFill>
                    <a:schemeClr val="bg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前言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Foreword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Picture 11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611188" y="1589088"/>
            <a:ext cx="2395537" cy="316388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98" name="组合 76"/>
          <p:cNvGrpSpPr/>
          <p:nvPr/>
        </p:nvGrpSpPr>
        <p:grpSpPr bwMode="auto">
          <a:xfrm>
            <a:off x="611188" y="990600"/>
            <a:ext cx="360362" cy="288925"/>
            <a:chOff x="611560" y="990749"/>
            <a:chExt cx="360040" cy="288032"/>
          </a:xfrm>
        </p:grpSpPr>
        <p:sp>
          <p:nvSpPr>
            <p:cNvPr id="78" name="燕尾形 77"/>
            <p:cNvSpPr/>
            <p:nvPr/>
          </p:nvSpPr>
          <p:spPr>
            <a:xfrm>
              <a:off x="755893" y="990749"/>
              <a:ext cx="215707" cy="288032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燕尾形 78"/>
            <p:cNvSpPr/>
            <p:nvPr/>
          </p:nvSpPr>
          <p:spPr>
            <a:xfrm>
              <a:off x="611560" y="990749"/>
              <a:ext cx="215707" cy="288032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936302" y="846733"/>
            <a:ext cx="2771602" cy="576064"/>
          </a:xfrm>
          <a:prstGeom prst="rect">
            <a:avLst/>
          </a:prstGeom>
          <a:effectLst>
            <a:outerShdw blurRad="50800" dist="38100" dir="5400000" sx="38000" sy="38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spcBef>
                <a:spcPct val="0"/>
              </a:spcBef>
              <a:buNone/>
              <a:defRPr sz="6000">
                <a:solidFill>
                  <a:srgbClr val="004294"/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  <a:cs typeface="+mj-cs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>
                <a:ln>
                  <a:solidFill>
                    <a:schemeClr val="bg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目录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Contents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9219" name="组合 2"/>
          <p:cNvGrpSpPr/>
          <p:nvPr/>
        </p:nvGrpSpPr>
        <p:grpSpPr bwMode="auto">
          <a:xfrm>
            <a:off x="611188" y="990600"/>
            <a:ext cx="360362" cy="288925"/>
            <a:chOff x="611560" y="990749"/>
            <a:chExt cx="360040" cy="288032"/>
          </a:xfrm>
        </p:grpSpPr>
        <p:sp>
          <p:nvSpPr>
            <p:cNvPr id="4" name="燕尾形 3"/>
            <p:cNvSpPr/>
            <p:nvPr/>
          </p:nvSpPr>
          <p:spPr>
            <a:xfrm>
              <a:off x="755893" y="990749"/>
              <a:ext cx="215707" cy="288032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611560" y="990749"/>
              <a:ext cx="215707" cy="288032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220" name="组合 5"/>
          <p:cNvGrpSpPr/>
          <p:nvPr/>
        </p:nvGrpSpPr>
        <p:grpSpPr bwMode="auto">
          <a:xfrm>
            <a:off x="2679700" y="1708150"/>
            <a:ext cx="3784600" cy="214313"/>
            <a:chOff x="2627784" y="1996266"/>
            <a:chExt cx="3785895" cy="215444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80283" y="1996266"/>
              <a:ext cx="2061280" cy="2154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90"/>
            <p:cNvSpPr/>
            <p:nvPr/>
          </p:nvSpPr>
          <p:spPr bwMode="auto">
            <a:xfrm>
              <a:off x="2878695" y="2182984"/>
              <a:ext cx="3387297" cy="0"/>
            </a:xfrm>
            <a:custGeom>
              <a:avLst/>
              <a:gdLst>
                <a:gd name="T0" fmla="*/ 0 w 2133"/>
                <a:gd name="T1" fmla="*/ 2133 w 2133"/>
                <a:gd name="T2" fmla="*/ 0 w 213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3">
                  <a:moveTo>
                    <a:pt x="0" y="0"/>
                  </a:moveTo>
                  <a:lnTo>
                    <a:pt x="213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91"/>
            <p:cNvSpPr>
              <a:spLocks noChangeShapeType="1"/>
            </p:cNvSpPr>
            <p:nvPr/>
          </p:nvSpPr>
          <p:spPr bwMode="auto">
            <a:xfrm>
              <a:off x="2878695" y="2182984"/>
              <a:ext cx="3387297" cy="0"/>
            </a:xfrm>
            <a:prstGeom prst="line">
              <a:avLst/>
            </a:prstGeom>
            <a:noFill/>
            <a:ln w="2" cap="flat">
              <a:solidFill>
                <a:srgbClr val="FFFFFF"/>
              </a:solidFill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100"/>
            <p:cNvSpPr>
              <a:spLocks noChangeArrowheads="1"/>
            </p:cNvSpPr>
            <p:nvPr/>
          </p:nvSpPr>
          <p:spPr bwMode="auto">
            <a:xfrm>
              <a:off x="6238994" y="1996266"/>
              <a:ext cx="90519" cy="18352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Rectangle 101"/>
            <p:cNvSpPr>
              <a:spLocks noChangeArrowheads="1"/>
            </p:cNvSpPr>
            <p:nvPr/>
          </p:nvSpPr>
          <p:spPr bwMode="auto">
            <a:xfrm>
              <a:off x="6323161" y="1996266"/>
              <a:ext cx="90518" cy="18512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 bwMode="auto">
            <a:xfrm>
              <a:off x="3996677" y="2182984"/>
              <a:ext cx="2404297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77" name="组合 12"/>
            <p:cNvGrpSpPr/>
            <p:nvPr/>
          </p:nvGrpSpPr>
          <p:grpSpPr bwMode="auto">
            <a:xfrm>
              <a:off x="2627784" y="2031980"/>
              <a:ext cx="216024" cy="144016"/>
              <a:chOff x="2483768" y="1923678"/>
              <a:chExt cx="360040" cy="288032"/>
            </a:xfrm>
          </p:grpSpPr>
          <p:sp>
            <p:nvSpPr>
              <p:cNvPr id="14" name="燕尾形 13"/>
              <p:cNvSpPr/>
              <p:nvPr/>
            </p:nvSpPr>
            <p:spPr>
              <a:xfrm>
                <a:off x="2626692" y="1922468"/>
                <a:ext cx="217033" cy="290451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燕尾形 14"/>
              <p:cNvSpPr/>
              <p:nvPr/>
            </p:nvSpPr>
            <p:spPr>
              <a:xfrm>
                <a:off x="2483768" y="1922468"/>
                <a:ext cx="217033" cy="29045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221" name="组合 15"/>
          <p:cNvGrpSpPr/>
          <p:nvPr/>
        </p:nvGrpSpPr>
        <p:grpSpPr bwMode="auto">
          <a:xfrm>
            <a:off x="2679700" y="2182813"/>
            <a:ext cx="3784600" cy="215900"/>
            <a:chOff x="2627784" y="1996266"/>
            <a:chExt cx="3785895" cy="215444"/>
          </a:xfrm>
        </p:grpSpPr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2880283" y="1996266"/>
              <a:ext cx="2061280" cy="2154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90"/>
            <p:cNvSpPr/>
            <p:nvPr/>
          </p:nvSpPr>
          <p:spPr bwMode="auto">
            <a:xfrm>
              <a:off x="2878695" y="2183195"/>
              <a:ext cx="3387297" cy="0"/>
            </a:xfrm>
            <a:custGeom>
              <a:avLst/>
              <a:gdLst>
                <a:gd name="T0" fmla="*/ 0 w 2133"/>
                <a:gd name="T1" fmla="*/ 2133 w 2133"/>
                <a:gd name="T2" fmla="*/ 0 w 213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3">
                  <a:moveTo>
                    <a:pt x="0" y="0"/>
                  </a:moveTo>
                  <a:lnTo>
                    <a:pt x="213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Line 91"/>
            <p:cNvSpPr>
              <a:spLocks noChangeShapeType="1"/>
            </p:cNvSpPr>
            <p:nvPr/>
          </p:nvSpPr>
          <p:spPr bwMode="auto">
            <a:xfrm>
              <a:off x="2878695" y="2183195"/>
              <a:ext cx="3387297" cy="0"/>
            </a:xfrm>
            <a:prstGeom prst="line">
              <a:avLst/>
            </a:prstGeom>
            <a:noFill/>
            <a:ln w="2" cap="flat">
              <a:solidFill>
                <a:srgbClr val="FFFFFF"/>
              </a:solidFill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100"/>
            <p:cNvSpPr>
              <a:spLocks noChangeArrowheads="1"/>
            </p:cNvSpPr>
            <p:nvPr/>
          </p:nvSpPr>
          <p:spPr bwMode="auto">
            <a:xfrm>
              <a:off x="6238994" y="1996266"/>
              <a:ext cx="90519" cy="18376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101"/>
            <p:cNvSpPr>
              <a:spLocks noChangeArrowheads="1"/>
            </p:cNvSpPr>
            <p:nvPr/>
          </p:nvSpPr>
          <p:spPr bwMode="auto">
            <a:xfrm>
              <a:off x="6323161" y="1996266"/>
              <a:ext cx="90518" cy="18534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 bwMode="auto">
            <a:xfrm>
              <a:off x="3996677" y="2183195"/>
              <a:ext cx="2404297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68" name="组合 22"/>
            <p:cNvGrpSpPr/>
            <p:nvPr/>
          </p:nvGrpSpPr>
          <p:grpSpPr bwMode="auto">
            <a:xfrm>
              <a:off x="2627784" y="2031980"/>
              <a:ext cx="216024" cy="144016"/>
              <a:chOff x="2483768" y="1923678"/>
              <a:chExt cx="360040" cy="288032"/>
            </a:xfrm>
          </p:grpSpPr>
          <p:sp>
            <p:nvSpPr>
              <p:cNvPr id="24" name="燕尾形 23"/>
              <p:cNvSpPr/>
              <p:nvPr/>
            </p:nvSpPr>
            <p:spPr>
              <a:xfrm>
                <a:off x="2626692" y="1925119"/>
                <a:ext cx="217033" cy="285146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燕尾形 24"/>
              <p:cNvSpPr/>
              <p:nvPr/>
            </p:nvSpPr>
            <p:spPr>
              <a:xfrm>
                <a:off x="2483768" y="1925119"/>
                <a:ext cx="217033" cy="285146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222" name="组合 25"/>
          <p:cNvGrpSpPr/>
          <p:nvPr/>
        </p:nvGrpSpPr>
        <p:grpSpPr bwMode="auto">
          <a:xfrm>
            <a:off x="2679700" y="2657475"/>
            <a:ext cx="3784600" cy="215900"/>
            <a:chOff x="2627784" y="1996266"/>
            <a:chExt cx="3785895" cy="215444"/>
          </a:xfrm>
        </p:grpSpPr>
        <p:sp>
          <p:nvSpPr>
            <p:cNvPr id="27" name="Rectangle 6"/>
            <p:cNvSpPr>
              <a:spLocks noChangeArrowheads="1"/>
            </p:cNvSpPr>
            <p:nvPr/>
          </p:nvSpPr>
          <p:spPr bwMode="auto">
            <a:xfrm>
              <a:off x="2880283" y="1996266"/>
              <a:ext cx="2061280" cy="2154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90"/>
            <p:cNvSpPr/>
            <p:nvPr/>
          </p:nvSpPr>
          <p:spPr bwMode="auto">
            <a:xfrm>
              <a:off x="2878695" y="2183195"/>
              <a:ext cx="3387297" cy="0"/>
            </a:xfrm>
            <a:custGeom>
              <a:avLst/>
              <a:gdLst>
                <a:gd name="T0" fmla="*/ 0 w 2133"/>
                <a:gd name="T1" fmla="*/ 2133 w 2133"/>
                <a:gd name="T2" fmla="*/ 0 w 213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3">
                  <a:moveTo>
                    <a:pt x="0" y="0"/>
                  </a:moveTo>
                  <a:lnTo>
                    <a:pt x="213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Line 91"/>
            <p:cNvSpPr>
              <a:spLocks noChangeShapeType="1"/>
            </p:cNvSpPr>
            <p:nvPr/>
          </p:nvSpPr>
          <p:spPr bwMode="auto">
            <a:xfrm>
              <a:off x="2878695" y="2183195"/>
              <a:ext cx="3387297" cy="0"/>
            </a:xfrm>
            <a:prstGeom prst="line">
              <a:avLst/>
            </a:prstGeom>
            <a:noFill/>
            <a:ln w="2" cap="flat">
              <a:solidFill>
                <a:srgbClr val="FFFFFF"/>
              </a:solidFill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Rectangle 100"/>
            <p:cNvSpPr>
              <a:spLocks noChangeArrowheads="1"/>
            </p:cNvSpPr>
            <p:nvPr/>
          </p:nvSpPr>
          <p:spPr bwMode="auto">
            <a:xfrm>
              <a:off x="6238994" y="1996266"/>
              <a:ext cx="90519" cy="18376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Rectangle 101"/>
            <p:cNvSpPr>
              <a:spLocks noChangeArrowheads="1"/>
            </p:cNvSpPr>
            <p:nvPr/>
          </p:nvSpPr>
          <p:spPr bwMode="auto">
            <a:xfrm>
              <a:off x="6323161" y="1996266"/>
              <a:ext cx="90518" cy="1853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 bwMode="auto">
            <a:xfrm>
              <a:off x="3996677" y="2183195"/>
              <a:ext cx="2404297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59" name="组合 32"/>
            <p:cNvGrpSpPr/>
            <p:nvPr/>
          </p:nvGrpSpPr>
          <p:grpSpPr bwMode="auto">
            <a:xfrm>
              <a:off x="2627784" y="2031980"/>
              <a:ext cx="216024" cy="144016"/>
              <a:chOff x="2483768" y="1923678"/>
              <a:chExt cx="360040" cy="288032"/>
            </a:xfrm>
          </p:grpSpPr>
          <p:sp>
            <p:nvSpPr>
              <p:cNvPr id="34" name="燕尾形 33"/>
              <p:cNvSpPr/>
              <p:nvPr/>
            </p:nvSpPr>
            <p:spPr>
              <a:xfrm>
                <a:off x="2626692" y="1925121"/>
                <a:ext cx="217033" cy="285146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燕尾形 34"/>
              <p:cNvSpPr/>
              <p:nvPr/>
            </p:nvSpPr>
            <p:spPr>
              <a:xfrm>
                <a:off x="2483768" y="1925121"/>
                <a:ext cx="217033" cy="285146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223" name="组合 35"/>
          <p:cNvGrpSpPr/>
          <p:nvPr/>
        </p:nvGrpSpPr>
        <p:grpSpPr bwMode="auto">
          <a:xfrm>
            <a:off x="2679700" y="3133725"/>
            <a:ext cx="3784600" cy="215900"/>
            <a:chOff x="2627784" y="1996266"/>
            <a:chExt cx="3785895" cy="215444"/>
          </a:xfrm>
        </p:grpSpPr>
        <p:sp>
          <p:nvSpPr>
            <p:cNvPr id="37" name="Rectangle 6"/>
            <p:cNvSpPr>
              <a:spLocks noChangeArrowheads="1"/>
            </p:cNvSpPr>
            <p:nvPr/>
          </p:nvSpPr>
          <p:spPr bwMode="auto">
            <a:xfrm>
              <a:off x="2880283" y="1996266"/>
              <a:ext cx="2061280" cy="2154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90"/>
            <p:cNvSpPr/>
            <p:nvPr/>
          </p:nvSpPr>
          <p:spPr bwMode="auto">
            <a:xfrm>
              <a:off x="2878695" y="2183195"/>
              <a:ext cx="3387297" cy="0"/>
            </a:xfrm>
            <a:custGeom>
              <a:avLst/>
              <a:gdLst>
                <a:gd name="T0" fmla="*/ 0 w 2133"/>
                <a:gd name="T1" fmla="*/ 2133 w 2133"/>
                <a:gd name="T2" fmla="*/ 0 w 213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3">
                  <a:moveTo>
                    <a:pt x="0" y="0"/>
                  </a:moveTo>
                  <a:lnTo>
                    <a:pt x="213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Line 91"/>
            <p:cNvSpPr>
              <a:spLocks noChangeShapeType="1"/>
            </p:cNvSpPr>
            <p:nvPr/>
          </p:nvSpPr>
          <p:spPr bwMode="auto">
            <a:xfrm>
              <a:off x="2878695" y="2183195"/>
              <a:ext cx="3387297" cy="0"/>
            </a:xfrm>
            <a:prstGeom prst="line">
              <a:avLst/>
            </a:prstGeom>
            <a:noFill/>
            <a:ln w="2" cap="flat">
              <a:solidFill>
                <a:srgbClr val="FFFFFF"/>
              </a:solidFill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Rectangle 100"/>
            <p:cNvSpPr>
              <a:spLocks noChangeArrowheads="1"/>
            </p:cNvSpPr>
            <p:nvPr/>
          </p:nvSpPr>
          <p:spPr bwMode="auto">
            <a:xfrm>
              <a:off x="6238994" y="1996266"/>
              <a:ext cx="90519" cy="18376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Rectangle 101"/>
            <p:cNvSpPr>
              <a:spLocks noChangeArrowheads="1"/>
            </p:cNvSpPr>
            <p:nvPr/>
          </p:nvSpPr>
          <p:spPr bwMode="auto">
            <a:xfrm>
              <a:off x="6323161" y="1996266"/>
              <a:ext cx="90518" cy="1853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 bwMode="auto">
            <a:xfrm>
              <a:off x="3996677" y="2183195"/>
              <a:ext cx="2404297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50" name="组合 42"/>
            <p:cNvGrpSpPr/>
            <p:nvPr/>
          </p:nvGrpSpPr>
          <p:grpSpPr bwMode="auto">
            <a:xfrm>
              <a:off x="2627784" y="2031980"/>
              <a:ext cx="216024" cy="144016"/>
              <a:chOff x="2483768" y="1923678"/>
              <a:chExt cx="360040" cy="288032"/>
            </a:xfrm>
          </p:grpSpPr>
          <p:sp>
            <p:nvSpPr>
              <p:cNvPr id="44" name="燕尾形 43"/>
              <p:cNvSpPr/>
              <p:nvPr/>
            </p:nvSpPr>
            <p:spPr>
              <a:xfrm>
                <a:off x="2626692" y="1925121"/>
                <a:ext cx="217033" cy="285146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燕尾形 44"/>
              <p:cNvSpPr/>
              <p:nvPr/>
            </p:nvSpPr>
            <p:spPr>
              <a:xfrm>
                <a:off x="2483768" y="1925121"/>
                <a:ext cx="217033" cy="285146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224" name="组合 45"/>
          <p:cNvGrpSpPr/>
          <p:nvPr/>
        </p:nvGrpSpPr>
        <p:grpSpPr bwMode="auto">
          <a:xfrm>
            <a:off x="2679700" y="3608388"/>
            <a:ext cx="3784600" cy="215900"/>
            <a:chOff x="2627784" y="1996266"/>
            <a:chExt cx="3785895" cy="215444"/>
          </a:xfrm>
        </p:grpSpPr>
        <p:sp>
          <p:nvSpPr>
            <p:cNvPr id="47" name="Rectangle 6"/>
            <p:cNvSpPr>
              <a:spLocks noChangeArrowheads="1"/>
            </p:cNvSpPr>
            <p:nvPr/>
          </p:nvSpPr>
          <p:spPr bwMode="auto">
            <a:xfrm>
              <a:off x="2880283" y="1996266"/>
              <a:ext cx="2061280" cy="2154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Freeform 90"/>
            <p:cNvSpPr/>
            <p:nvPr/>
          </p:nvSpPr>
          <p:spPr bwMode="auto">
            <a:xfrm>
              <a:off x="2878695" y="2183195"/>
              <a:ext cx="3387297" cy="0"/>
            </a:xfrm>
            <a:custGeom>
              <a:avLst/>
              <a:gdLst>
                <a:gd name="T0" fmla="*/ 0 w 2133"/>
                <a:gd name="T1" fmla="*/ 2133 w 2133"/>
                <a:gd name="T2" fmla="*/ 0 w 213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3">
                  <a:moveTo>
                    <a:pt x="0" y="0"/>
                  </a:moveTo>
                  <a:lnTo>
                    <a:pt x="213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Line 91"/>
            <p:cNvSpPr>
              <a:spLocks noChangeShapeType="1"/>
            </p:cNvSpPr>
            <p:nvPr/>
          </p:nvSpPr>
          <p:spPr bwMode="auto">
            <a:xfrm>
              <a:off x="2878695" y="2183195"/>
              <a:ext cx="3387297" cy="0"/>
            </a:xfrm>
            <a:prstGeom prst="line">
              <a:avLst/>
            </a:prstGeom>
            <a:noFill/>
            <a:ln w="2" cap="flat">
              <a:solidFill>
                <a:srgbClr val="FFFFFF"/>
              </a:solidFill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Rectangle 100"/>
            <p:cNvSpPr>
              <a:spLocks noChangeArrowheads="1"/>
            </p:cNvSpPr>
            <p:nvPr/>
          </p:nvSpPr>
          <p:spPr bwMode="auto">
            <a:xfrm>
              <a:off x="6238994" y="1996266"/>
              <a:ext cx="90519" cy="18376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Rectangle 101"/>
            <p:cNvSpPr>
              <a:spLocks noChangeArrowheads="1"/>
            </p:cNvSpPr>
            <p:nvPr/>
          </p:nvSpPr>
          <p:spPr bwMode="auto">
            <a:xfrm>
              <a:off x="6323161" y="1996266"/>
              <a:ext cx="90518" cy="18534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 bwMode="auto">
            <a:xfrm>
              <a:off x="3996677" y="2183195"/>
              <a:ext cx="2404297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41" name="组合 52"/>
            <p:cNvGrpSpPr/>
            <p:nvPr/>
          </p:nvGrpSpPr>
          <p:grpSpPr bwMode="auto">
            <a:xfrm>
              <a:off x="2627784" y="2031980"/>
              <a:ext cx="216024" cy="144016"/>
              <a:chOff x="2483768" y="1923678"/>
              <a:chExt cx="360040" cy="288032"/>
            </a:xfrm>
          </p:grpSpPr>
          <p:sp>
            <p:nvSpPr>
              <p:cNvPr id="54" name="燕尾形 53"/>
              <p:cNvSpPr/>
              <p:nvPr/>
            </p:nvSpPr>
            <p:spPr>
              <a:xfrm>
                <a:off x="2626692" y="1925119"/>
                <a:ext cx="217033" cy="285146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燕尾形 54"/>
              <p:cNvSpPr/>
              <p:nvPr/>
            </p:nvSpPr>
            <p:spPr>
              <a:xfrm>
                <a:off x="2483768" y="1925119"/>
                <a:ext cx="217033" cy="285146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225" name="组合 55"/>
          <p:cNvGrpSpPr/>
          <p:nvPr/>
        </p:nvGrpSpPr>
        <p:grpSpPr bwMode="auto">
          <a:xfrm>
            <a:off x="2679700" y="4084638"/>
            <a:ext cx="3784600" cy="214312"/>
            <a:chOff x="2627784" y="1996266"/>
            <a:chExt cx="3785895" cy="215444"/>
          </a:xfrm>
        </p:grpSpPr>
        <p:sp>
          <p:nvSpPr>
            <p:cNvPr id="57" name="Rectangle 6"/>
            <p:cNvSpPr>
              <a:spLocks noChangeArrowheads="1"/>
            </p:cNvSpPr>
            <p:nvPr/>
          </p:nvSpPr>
          <p:spPr bwMode="auto">
            <a:xfrm>
              <a:off x="2880283" y="1996266"/>
              <a:ext cx="2061280" cy="2154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90"/>
            <p:cNvSpPr/>
            <p:nvPr/>
          </p:nvSpPr>
          <p:spPr bwMode="auto">
            <a:xfrm>
              <a:off x="2878695" y="2182984"/>
              <a:ext cx="3387297" cy="0"/>
            </a:xfrm>
            <a:custGeom>
              <a:avLst/>
              <a:gdLst>
                <a:gd name="T0" fmla="*/ 0 w 2133"/>
                <a:gd name="T1" fmla="*/ 2133 w 2133"/>
                <a:gd name="T2" fmla="*/ 0 w 213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3">
                  <a:moveTo>
                    <a:pt x="0" y="0"/>
                  </a:moveTo>
                  <a:lnTo>
                    <a:pt x="213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Line 91"/>
            <p:cNvSpPr>
              <a:spLocks noChangeShapeType="1"/>
            </p:cNvSpPr>
            <p:nvPr/>
          </p:nvSpPr>
          <p:spPr bwMode="auto">
            <a:xfrm>
              <a:off x="2878695" y="2182984"/>
              <a:ext cx="3387297" cy="0"/>
            </a:xfrm>
            <a:prstGeom prst="line">
              <a:avLst/>
            </a:prstGeom>
            <a:noFill/>
            <a:ln w="2" cap="flat">
              <a:solidFill>
                <a:srgbClr val="FFFFFF"/>
              </a:solidFill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Rectangle 100"/>
            <p:cNvSpPr>
              <a:spLocks noChangeArrowheads="1"/>
            </p:cNvSpPr>
            <p:nvPr/>
          </p:nvSpPr>
          <p:spPr bwMode="auto">
            <a:xfrm>
              <a:off x="6238994" y="1996266"/>
              <a:ext cx="90519" cy="18352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Rectangle 101"/>
            <p:cNvSpPr>
              <a:spLocks noChangeArrowheads="1"/>
            </p:cNvSpPr>
            <p:nvPr/>
          </p:nvSpPr>
          <p:spPr bwMode="auto">
            <a:xfrm>
              <a:off x="6323161" y="1996266"/>
              <a:ext cx="90518" cy="18512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 bwMode="auto">
            <a:xfrm>
              <a:off x="3996677" y="2182984"/>
              <a:ext cx="2404297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32" name="组合 62"/>
            <p:cNvGrpSpPr/>
            <p:nvPr/>
          </p:nvGrpSpPr>
          <p:grpSpPr bwMode="auto">
            <a:xfrm>
              <a:off x="2627784" y="2031980"/>
              <a:ext cx="216024" cy="144016"/>
              <a:chOff x="2483768" y="1923678"/>
              <a:chExt cx="360040" cy="288032"/>
            </a:xfrm>
          </p:grpSpPr>
          <p:sp>
            <p:nvSpPr>
              <p:cNvPr id="64" name="燕尾形 63"/>
              <p:cNvSpPr/>
              <p:nvPr/>
            </p:nvSpPr>
            <p:spPr>
              <a:xfrm>
                <a:off x="2626692" y="1922470"/>
                <a:ext cx="217033" cy="290451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燕尾形 64"/>
              <p:cNvSpPr/>
              <p:nvPr/>
            </p:nvSpPr>
            <p:spPr>
              <a:xfrm>
                <a:off x="2483768" y="1922470"/>
                <a:ext cx="217033" cy="29045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1"/>
          <p:cNvGrpSpPr/>
          <p:nvPr/>
        </p:nvGrpSpPr>
        <p:grpSpPr bwMode="auto">
          <a:xfrm>
            <a:off x="2698750" y="1708150"/>
            <a:ext cx="3786188" cy="214313"/>
            <a:chOff x="2627784" y="1996266"/>
            <a:chExt cx="3785895" cy="215444"/>
          </a:xfrm>
        </p:grpSpPr>
        <p:sp>
          <p:nvSpPr>
            <p:cNvPr id="3" name="Rectangle 6"/>
            <p:cNvSpPr>
              <a:spLocks noChangeArrowheads="1"/>
            </p:cNvSpPr>
            <p:nvPr/>
          </p:nvSpPr>
          <p:spPr bwMode="auto">
            <a:xfrm>
              <a:off x="2880177" y="1996266"/>
              <a:ext cx="2060416" cy="2154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Freeform 90"/>
            <p:cNvSpPr/>
            <p:nvPr/>
          </p:nvSpPr>
          <p:spPr bwMode="auto">
            <a:xfrm>
              <a:off x="2878590" y="2182984"/>
              <a:ext cx="3387463" cy="0"/>
            </a:xfrm>
            <a:custGeom>
              <a:avLst/>
              <a:gdLst>
                <a:gd name="T0" fmla="*/ 0 w 2133"/>
                <a:gd name="T1" fmla="*/ 2133 w 2133"/>
                <a:gd name="T2" fmla="*/ 0 w 213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3">
                  <a:moveTo>
                    <a:pt x="0" y="0"/>
                  </a:moveTo>
                  <a:lnTo>
                    <a:pt x="213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Line 91"/>
            <p:cNvSpPr>
              <a:spLocks noChangeShapeType="1"/>
            </p:cNvSpPr>
            <p:nvPr/>
          </p:nvSpPr>
          <p:spPr bwMode="auto">
            <a:xfrm>
              <a:off x="2878590" y="2182984"/>
              <a:ext cx="3387463" cy="0"/>
            </a:xfrm>
            <a:prstGeom prst="line">
              <a:avLst/>
            </a:prstGeom>
            <a:noFill/>
            <a:ln w="2" cap="flat">
              <a:solidFill>
                <a:srgbClr val="FFFFFF"/>
              </a:solidFill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Rectangle 100"/>
            <p:cNvSpPr>
              <a:spLocks noChangeArrowheads="1"/>
            </p:cNvSpPr>
            <p:nvPr/>
          </p:nvSpPr>
          <p:spPr bwMode="auto">
            <a:xfrm>
              <a:off x="6239068" y="1996266"/>
              <a:ext cx="90480" cy="18352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101"/>
            <p:cNvSpPr>
              <a:spLocks noChangeArrowheads="1"/>
            </p:cNvSpPr>
            <p:nvPr/>
          </p:nvSpPr>
          <p:spPr bwMode="auto">
            <a:xfrm>
              <a:off x="6323198" y="1996266"/>
              <a:ext cx="90481" cy="18512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3996103" y="2182984"/>
              <a:ext cx="2404877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69" name="组合 8"/>
            <p:cNvGrpSpPr/>
            <p:nvPr/>
          </p:nvGrpSpPr>
          <p:grpSpPr bwMode="auto">
            <a:xfrm>
              <a:off x="2627784" y="2031980"/>
              <a:ext cx="216024" cy="144016"/>
              <a:chOff x="2483768" y="1923678"/>
              <a:chExt cx="360040" cy="288032"/>
            </a:xfrm>
          </p:grpSpPr>
          <p:sp>
            <p:nvSpPr>
              <p:cNvPr id="10" name="燕尾形 9"/>
              <p:cNvSpPr/>
              <p:nvPr/>
            </p:nvSpPr>
            <p:spPr>
              <a:xfrm>
                <a:off x="2626632" y="1922468"/>
                <a:ext cx="216941" cy="290451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10"/>
              <p:cNvSpPr/>
              <p:nvPr/>
            </p:nvSpPr>
            <p:spPr>
              <a:xfrm>
                <a:off x="2483768" y="1922468"/>
                <a:ext cx="216941" cy="29045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2" name="矩形 11"/>
          <p:cNvSpPr/>
          <p:nvPr/>
        </p:nvSpPr>
        <p:spPr>
          <a:xfrm>
            <a:off x="776288" y="2139950"/>
            <a:ext cx="1831975" cy="2303463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695575" y="2139950"/>
            <a:ext cx="1831975" cy="230346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616450" y="2139950"/>
            <a:ext cx="1831975" cy="230346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535738" y="2139950"/>
            <a:ext cx="1831975" cy="230346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0247" name="组合 15"/>
          <p:cNvGrpSpPr/>
          <p:nvPr/>
        </p:nvGrpSpPr>
        <p:grpSpPr bwMode="auto">
          <a:xfrm>
            <a:off x="776288" y="4516438"/>
            <a:ext cx="1831975" cy="287337"/>
            <a:chOff x="775803" y="4515966"/>
            <a:chExt cx="1831755" cy="288032"/>
          </a:xfrm>
        </p:grpSpPr>
        <p:sp>
          <p:nvSpPr>
            <p:cNvPr id="17" name="矩形 16"/>
            <p:cNvSpPr/>
            <p:nvPr/>
          </p:nvSpPr>
          <p:spPr>
            <a:xfrm>
              <a:off x="775803" y="4515966"/>
              <a:ext cx="1831755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8" name="TextBox 11"/>
            <p:cNvSpPr txBox="1">
              <a:spLocks noChangeArrowheads="1"/>
            </p:cNvSpPr>
            <p:nvPr/>
          </p:nvSpPr>
          <p:spPr bwMode="auto">
            <a:xfrm flipH="1">
              <a:off x="1226599" y="4515966"/>
              <a:ext cx="930163" cy="27689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8" name="组合 18"/>
          <p:cNvGrpSpPr/>
          <p:nvPr/>
        </p:nvGrpSpPr>
        <p:grpSpPr bwMode="auto">
          <a:xfrm>
            <a:off x="2695575" y="4516438"/>
            <a:ext cx="1831975" cy="287337"/>
            <a:chOff x="2696016" y="4515966"/>
            <a:chExt cx="1831755" cy="288032"/>
          </a:xfrm>
        </p:grpSpPr>
        <p:sp>
          <p:nvSpPr>
            <p:cNvPr id="20" name="矩形 19"/>
            <p:cNvSpPr/>
            <p:nvPr/>
          </p:nvSpPr>
          <p:spPr>
            <a:xfrm>
              <a:off x="2696016" y="4515966"/>
              <a:ext cx="1831755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TextBox 11"/>
            <p:cNvSpPr txBox="1">
              <a:spLocks noChangeArrowheads="1"/>
            </p:cNvSpPr>
            <p:nvPr/>
          </p:nvSpPr>
          <p:spPr bwMode="auto">
            <a:xfrm flipH="1">
              <a:off x="3146812" y="4515966"/>
              <a:ext cx="930163" cy="27689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9" name="组合 21"/>
          <p:cNvGrpSpPr/>
          <p:nvPr/>
        </p:nvGrpSpPr>
        <p:grpSpPr bwMode="auto">
          <a:xfrm>
            <a:off x="4616450" y="4516438"/>
            <a:ext cx="1831975" cy="287337"/>
            <a:chOff x="4616229" y="4515966"/>
            <a:chExt cx="1831755" cy="288032"/>
          </a:xfrm>
        </p:grpSpPr>
        <p:sp>
          <p:nvSpPr>
            <p:cNvPr id="23" name="矩形 22"/>
            <p:cNvSpPr/>
            <p:nvPr/>
          </p:nvSpPr>
          <p:spPr>
            <a:xfrm>
              <a:off x="4616229" y="4515966"/>
              <a:ext cx="1831755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TextBox 11"/>
            <p:cNvSpPr txBox="1">
              <a:spLocks noChangeArrowheads="1"/>
            </p:cNvSpPr>
            <p:nvPr/>
          </p:nvSpPr>
          <p:spPr bwMode="auto">
            <a:xfrm flipH="1">
              <a:off x="5067025" y="4515966"/>
              <a:ext cx="930163" cy="27689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50" name="组合 24"/>
          <p:cNvGrpSpPr/>
          <p:nvPr/>
        </p:nvGrpSpPr>
        <p:grpSpPr bwMode="auto">
          <a:xfrm>
            <a:off x="6535738" y="4516438"/>
            <a:ext cx="1831975" cy="287337"/>
            <a:chOff x="6536443" y="4515966"/>
            <a:chExt cx="1831755" cy="288032"/>
          </a:xfrm>
        </p:grpSpPr>
        <p:sp>
          <p:nvSpPr>
            <p:cNvPr id="26" name="矩形 25"/>
            <p:cNvSpPr/>
            <p:nvPr/>
          </p:nvSpPr>
          <p:spPr>
            <a:xfrm>
              <a:off x="6536443" y="4515966"/>
              <a:ext cx="1831755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TextBox 11"/>
            <p:cNvSpPr txBox="1">
              <a:spLocks noChangeArrowheads="1"/>
            </p:cNvSpPr>
            <p:nvPr/>
          </p:nvSpPr>
          <p:spPr bwMode="auto">
            <a:xfrm flipH="1">
              <a:off x="6987239" y="4515966"/>
              <a:ext cx="930163" cy="27689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936302" y="846733"/>
            <a:ext cx="2771602" cy="576064"/>
          </a:xfrm>
          <a:prstGeom prst="rect">
            <a:avLst/>
          </a:prstGeom>
          <a:effectLst>
            <a:outerShdw blurRad="50800" dist="38100" dir="5400000" sx="38000" sy="38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spcBef>
                <a:spcPct val="0"/>
              </a:spcBef>
              <a:buNone/>
              <a:defRPr sz="6000">
                <a:solidFill>
                  <a:srgbClr val="004294"/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  <a:cs typeface="+mj-cs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>
                <a:ln>
                  <a:solidFill>
                    <a:schemeClr val="bg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目录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Contents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252" name="组合 28"/>
          <p:cNvGrpSpPr/>
          <p:nvPr/>
        </p:nvGrpSpPr>
        <p:grpSpPr bwMode="auto">
          <a:xfrm>
            <a:off x="611188" y="990600"/>
            <a:ext cx="360362" cy="288925"/>
            <a:chOff x="611560" y="990749"/>
            <a:chExt cx="360040" cy="288032"/>
          </a:xfrm>
        </p:grpSpPr>
        <p:sp>
          <p:nvSpPr>
            <p:cNvPr id="30" name="燕尾形 29"/>
            <p:cNvSpPr/>
            <p:nvPr/>
          </p:nvSpPr>
          <p:spPr>
            <a:xfrm>
              <a:off x="755893" y="990749"/>
              <a:ext cx="215707" cy="288032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燕尾形 30"/>
            <p:cNvSpPr/>
            <p:nvPr/>
          </p:nvSpPr>
          <p:spPr>
            <a:xfrm>
              <a:off x="611560" y="990749"/>
              <a:ext cx="215707" cy="288032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351"/>
          <p:cNvGrpSpPr/>
          <p:nvPr/>
        </p:nvGrpSpPr>
        <p:grpSpPr bwMode="auto">
          <a:xfrm>
            <a:off x="514350" y="2859088"/>
            <a:ext cx="3175000" cy="2665412"/>
            <a:chOff x="795" y="1855"/>
            <a:chExt cx="2584" cy="1770"/>
          </a:xfrm>
        </p:grpSpPr>
        <p:sp>
          <p:nvSpPr>
            <p:cNvPr id="11291" name="Oval 352"/>
            <p:cNvSpPr>
              <a:spLocks noChangeArrowheads="1"/>
            </p:cNvSpPr>
            <p:nvPr/>
          </p:nvSpPr>
          <p:spPr bwMode="auto">
            <a:xfrm>
              <a:off x="795" y="2523"/>
              <a:ext cx="2584" cy="1102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grpSp>
          <p:nvGrpSpPr>
            <p:cNvPr id="11292" name="Group 353"/>
            <p:cNvGrpSpPr/>
            <p:nvPr/>
          </p:nvGrpSpPr>
          <p:grpSpPr bwMode="auto">
            <a:xfrm>
              <a:off x="1066" y="2092"/>
              <a:ext cx="2041" cy="907"/>
              <a:chOff x="1882" y="1412"/>
              <a:chExt cx="1566" cy="703"/>
            </a:xfrm>
          </p:grpSpPr>
          <p:sp>
            <p:nvSpPr>
              <p:cNvPr id="11299" name="Oval 354"/>
              <p:cNvSpPr>
                <a:spLocks noChangeArrowheads="1"/>
              </p:cNvSpPr>
              <p:nvPr/>
            </p:nvSpPr>
            <p:spPr bwMode="auto">
              <a:xfrm>
                <a:off x="1882" y="1412"/>
                <a:ext cx="1566" cy="703"/>
              </a:xfrm>
              <a:prstGeom prst="ellipse">
                <a:avLst/>
              </a:prstGeom>
              <a:solidFill>
                <a:srgbClr val="808080"/>
              </a:solidFill>
              <a:ln w="9525">
                <a:round/>
              </a:ln>
              <a:scene3d>
                <a:camera prst="legacyObliqueBottom"/>
                <a:lightRig rig="legacyFlat3" dir="l"/>
              </a:scene3d>
              <a:sp3d extrusionH="582600" prstMaterial="legacyMatte">
                <a:bevelT w="13500" h="13500" prst="angle"/>
                <a:bevelB w="13500" h="13500" prst="angle"/>
                <a:extrusionClr>
                  <a:srgbClr val="4D4D4D"/>
                </a:extrusionClr>
                <a:contourClr>
                  <a:srgbClr val="808080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ko-KR" altLang="en-US">
                  <a:ea typeface="Malgun Gothic" panose="020B0503020000020004" pitchFamily="34" charset="-127"/>
                </a:endParaRPr>
              </a:p>
            </p:txBody>
          </p:sp>
          <p:sp>
            <p:nvSpPr>
              <p:cNvPr id="11300" name="Oval 355"/>
              <p:cNvSpPr>
                <a:spLocks noChangeArrowheads="1"/>
              </p:cNvSpPr>
              <p:nvPr/>
            </p:nvSpPr>
            <p:spPr bwMode="auto">
              <a:xfrm>
                <a:off x="1882" y="1412"/>
                <a:ext cx="1566" cy="703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75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ko-KR" altLang="en-US">
                  <a:ea typeface="Malgun Gothic" panose="020B0503020000020004" pitchFamily="34" charset="-127"/>
                </a:endParaRPr>
              </a:p>
            </p:txBody>
          </p:sp>
        </p:grpSp>
        <p:grpSp>
          <p:nvGrpSpPr>
            <p:cNvPr id="11293" name="Group 356"/>
            <p:cNvGrpSpPr/>
            <p:nvPr/>
          </p:nvGrpSpPr>
          <p:grpSpPr bwMode="auto">
            <a:xfrm>
              <a:off x="1315" y="1979"/>
              <a:ext cx="1542" cy="684"/>
              <a:chOff x="1882" y="1412"/>
              <a:chExt cx="1566" cy="703"/>
            </a:xfrm>
          </p:grpSpPr>
          <p:sp>
            <p:nvSpPr>
              <p:cNvPr id="11297" name="Oval 357"/>
              <p:cNvSpPr>
                <a:spLocks noChangeArrowheads="1"/>
              </p:cNvSpPr>
              <p:nvPr/>
            </p:nvSpPr>
            <p:spPr bwMode="auto">
              <a:xfrm>
                <a:off x="1882" y="1412"/>
                <a:ext cx="1566" cy="703"/>
              </a:xfrm>
              <a:prstGeom prst="ellipse">
                <a:avLst/>
              </a:prstGeom>
              <a:solidFill>
                <a:srgbClr val="969696"/>
              </a:solidFill>
              <a:ln w="9525">
                <a:round/>
              </a:ln>
              <a:scene3d>
                <a:camera prst="legacyObliqueBottom"/>
                <a:lightRig rig="legacyFlat3" dir="l"/>
              </a:scene3d>
              <a:sp3d extrusionH="582600" prstMaterial="legacyMatte">
                <a:bevelT w="13500" h="13500" prst="angle"/>
                <a:bevelB w="13500" h="13500" prst="angle"/>
                <a:extrusionClr>
                  <a:srgbClr val="777777"/>
                </a:extrusionClr>
                <a:contourClr>
                  <a:srgbClr val="969696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ko-KR" altLang="en-US">
                  <a:ea typeface="Malgun Gothic" panose="020B0503020000020004" pitchFamily="34" charset="-127"/>
                </a:endParaRPr>
              </a:p>
            </p:txBody>
          </p:sp>
          <p:sp>
            <p:nvSpPr>
              <p:cNvPr id="11298" name="Oval 358"/>
              <p:cNvSpPr>
                <a:spLocks noChangeArrowheads="1"/>
              </p:cNvSpPr>
              <p:nvPr/>
            </p:nvSpPr>
            <p:spPr bwMode="auto">
              <a:xfrm>
                <a:off x="1882" y="1412"/>
                <a:ext cx="1566" cy="703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75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ko-KR" altLang="en-US">
                  <a:ea typeface="Malgun Gothic" panose="020B0503020000020004" pitchFamily="34" charset="-127"/>
                </a:endParaRPr>
              </a:p>
            </p:txBody>
          </p:sp>
        </p:grpSp>
        <p:grpSp>
          <p:nvGrpSpPr>
            <p:cNvPr id="11294" name="Group 359"/>
            <p:cNvGrpSpPr/>
            <p:nvPr/>
          </p:nvGrpSpPr>
          <p:grpSpPr bwMode="auto">
            <a:xfrm>
              <a:off x="1564" y="1855"/>
              <a:ext cx="1044" cy="464"/>
              <a:chOff x="1882" y="1412"/>
              <a:chExt cx="1566" cy="703"/>
            </a:xfrm>
          </p:grpSpPr>
          <p:sp>
            <p:nvSpPr>
              <p:cNvPr id="11295" name="Oval 360"/>
              <p:cNvSpPr>
                <a:spLocks noChangeArrowheads="1"/>
              </p:cNvSpPr>
              <p:nvPr/>
            </p:nvSpPr>
            <p:spPr bwMode="auto">
              <a:xfrm>
                <a:off x="1882" y="1412"/>
                <a:ext cx="1566" cy="703"/>
              </a:xfrm>
              <a:prstGeom prst="ellipse">
                <a:avLst/>
              </a:prstGeom>
              <a:solidFill>
                <a:srgbClr val="B2B2B2"/>
              </a:solidFill>
              <a:ln w="9525">
                <a:round/>
              </a:ln>
              <a:scene3d>
                <a:camera prst="legacyObliqueBottom"/>
                <a:lightRig rig="legacyFlat3" dir="l"/>
              </a:scene3d>
              <a:sp3d extrusionH="582600" prstMaterial="legacyMatte">
                <a:bevelT w="13500" h="13500" prst="angle"/>
                <a:bevelB w="13500" h="13500" prst="angle"/>
                <a:extrusionClr>
                  <a:srgbClr val="B2B2B2"/>
                </a:extrusionClr>
                <a:contourClr>
                  <a:srgbClr val="B2B2B2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ko-KR" altLang="en-US">
                  <a:ea typeface="Malgun Gothic" panose="020B0503020000020004" pitchFamily="34" charset="-127"/>
                </a:endParaRPr>
              </a:p>
            </p:txBody>
          </p:sp>
          <p:sp>
            <p:nvSpPr>
              <p:cNvPr id="11296" name="Oval 361"/>
              <p:cNvSpPr>
                <a:spLocks noChangeArrowheads="1"/>
              </p:cNvSpPr>
              <p:nvPr/>
            </p:nvSpPr>
            <p:spPr bwMode="auto">
              <a:xfrm>
                <a:off x="1882" y="1412"/>
                <a:ext cx="1566" cy="703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75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ko-KR" altLang="en-US">
                  <a:ea typeface="Malgun Gothic" panose="020B0503020000020004" pitchFamily="34" charset="-127"/>
                </a:endParaRPr>
              </a:p>
            </p:txBody>
          </p:sp>
        </p:grpSp>
      </p:grpSp>
      <p:sp>
        <p:nvSpPr>
          <p:cNvPr id="11267" name="Rectangle 350"/>
          <p:cNvSpPr>
            <a:spLocks noChangeArrowheads="1"/>
          </p:cNvSpPr>
          <p:nvPr/>
        </p:nvSpPr>
        <p:spPr bwMode="auto">
          <a:xfrm>
            <a:off x="1455738" y="2105025"/>
            <a:ext cx="1282700" cy="1393825"/>
          </a:xfrm>
          <a:prstGeom prst="rect">
            <a:avLst/>
          </a:prstGeom>
          <a:gradFill rotWithShape="1">
            <a:gsLst>
              <a:gs pos="0">
                <a:srgbClr val="FFFFFF">
                  <a:alpha val="5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ko-KR" altLang="en-US">
              <a:ea typeface="Malgun Gothic" panose="020B0503020000020004" pitchFamily="34" charset="-127"/>
            </a:endParaRPr>
          </a:p>
        </p:txBody>
      </p:sp>
      <p:grpSp>
        <p:nvGrpSpPr>
          <p:cNvPr id="11268" name="组合 13"/>
          <p:cNvGrpSpPr/>
          <p:nvPr/>
        </p:nvGrpSpPr>
        <p:grpSpPr bwMode="auto">
          <a:xfrm>
            <a:off x="2103438" y="2684463"/>
            <a:ext cx="6337300" cy="755650"/>
            <a:chOff x="2102981" y="2787773"/>
            <a:chExt cx="6338401" cy="755299"/>
          </a:xfrm>
        </p:grpSpPr>
        <p:sp>
          <p:nvSpPr>
            <p:cNvPr id="15" name="Line 367"/>
            <p:cNvSpPr>
              <a:spLocks noChangeShapeType="1"/>
            </p:cNvSpPr>
            <p:nvPr/>
          </p:nvSpPr>
          <p:spPr bwMode="auto">
            <a:xfrm>
              <a:off x="2102981" y="3327272"/>
              <a:ext cx="5277767" cy="0"/>
            </a:xfrm>
            <a:prstGeom prst="line">
              <a:avLst/>
            </a:prstGeom>
            <a:noFill/>
            <a:ln w="2540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11288" name="组合 15"/>
            <p:cNvGrpSpPr/>
            <p:nvPr/>
          </p:nvGrpSpPr>
          <p:grpSpPr bwMode="auto">
            <a:xfrm>
              <a:off x="3328814" y="2787773"/>
              <a:ext cx="5112568" cy="755299"/>
              <a:chOff x="4020697" y="1578278"/>
              <a:chExt cx="3215600" cy="821553"/>
            </a:xfrm>
          </p:grpSpPr>
          <p:sp>
            <p:nvSpPr>
              <p:cNvPr id="17" name="TextBox 16"/>
              <p:cNvSpPr txBox="1">
                <a:spLocks noChangeArrowheads="1"/>
              </p:cNvSpPr>
              <p:nvPr/>
            </p:nvSpPr>
            <p:spPr bwMode="auto">
              <a:xfrm flipH="1">
                <a:off x="4020653" y="1897579"/>
                <a:ext cx="3215644" cy="502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schemeClr val="accent6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是中国第一家精品</a:t>
                </a:r>
                <a:r>
                  <a:rPr lang="en-US" altLang="zh-CN" sz="1200" dirty="0">
                    <a:solidFill>
                      <a:schemeClr val="accent6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>
                    <a:solidFill>
                      <a:schemeClr val="accent6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设计机构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让您的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创造卓越价值。</a:t>
                </a:r>
                <a:endParaRPr lang="zh-CN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1200" kern="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TextBox 11"/>
              <p:cNvSpPr txBox="1">
                <a:spLocks noChangeArrowheads="1"/>
              </p:cNvSpPr>
              <p:nvPr/>
            </p:nvSpPr>
            <p:spPr bwMode="auto">
              <a:xfrm flipH="1">
                <a:off x="4020653" y="1578278"/>
                <a:ext cx="2033246" cy="33483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3330575" y="1482725"/>
            <a:ext cx="50577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dirty="0">
                <a:solidFill>
                  <a:srgbClr val="FF9900"/>
                </a:solidFill>
                <a:latin typeface="Arial Black" panose="020B0A04020102020204" pitchFamily="34" charset="0"/>
                <a:ea typeface="굴림" pitchFamily="34" charset="-127"/>
              </a:rPr>
              <a:t>RAPIDPPT</a:t>
            </a:r>
            <a:endParaRPr kumimoji="1" lang="en-US" altLang="zh-CN" dirty="0">
              <a:solidFill>
                <a:srgbClr val="FF9900"/>
              </a:solidFill>
              <a:latin typeface="Arial Black" panose="020B0A04020102020204" pitchFamily="34" charset="0"/>
              <a:ea typeface="굴림" pitchFamily="34" charset="-127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latin typeface="+mn-lt"/>
                <a:ea typeface="+mn-ea"/>
              </a:rPr>
              <a:t> </a:t>
            </a:r>
            <a:r>
              <a:rPr kumimoji="1"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pitchFamily="34" charset="-127"/>
              </a:rPr>
              <a:t>the leader of professional PPT designer in China. </a:t>
            </a:r>
            <a:endParaRPr kumimoji="1" lang="en-US" altLang="zh-CN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굴림" pitchFamily="34" charset="-127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pitchFamily="34" charset="-127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kumimoji="1" lang="en-US" altLang="zh-CN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굴림" pitchFamily="34" charset="-127"/>
            </a:endParaRPr>
          </a:p>
        </p:txBody>
      </p:sp>
      <p:grpSp>
        <p:nvGrpSpPr>
          <p:cNvPr id="11270" name="组合 19"/>
          <p:cNvGrpSpPr/>
          <p:nvPr/>
        </p:nvGrpSpPr>
        <p:grpSpPr bwMode="auto">
          <a:xfrm>
            <a:off x="2411413" y="3287713"/>
            <a:ext cx="6029325" cy="755650"/>
            <a:chOff x="2411760" y="3363838"/>
            <a:chExt cx="6029622" cy="755299"/>
          </a:xfrm>
        </p:grpSpPr>
        <p:sp>
          <p:nvSpPr>
            <p:cNvPr id="21" name="Line 368"/>
            <p:cNvSpPr>
              <a:spLocks noChangeShapeType="1"/>
            </p:cNvSpPr>
            <p:nvPr/>
          </p:nvSpPr>
          <p:spPr bwMode="auto">
            <a:xfrm>
              <a:off x="2411760" y="3931899"/>
              <a:ext cx="4969120" cy="0"/>
            </a:xfrm>
            <a:prstGeom prst="line">
              <a:avLst/>
            </a:prstGeom>
            <a:noFill/>
            <a:ln w="2540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11284" name="组合 21"/>
            <p:cNvGrpSpPr/>
            <p:nvPr/>
          </p:nvGrpSpPr>
          <p:grpSpPr bwMode="auto">
            <a:xfrm>
              <a:off x="3328814" y="3363838"/>
              <a:ext cx="5112568" cy="755299"/>
              <a:chOff x="4020697" y="1578278"/>
              <a:chExt cx="3215600" cy="821553"/>
            </a:xfrm>
          </p:grpSpPr>
          <p:sp>
            <p:nvSpPr>
              <p:cNvPr id="23" name="TextBox 22"/>
              <p:cNvSpPr txBox="1">
                <a:spLocks noChangeArrowheads="1"/>
              </p:cNvSpPr>
              <p:nvPr/>
            </p:nvSpPr>
            <p:spPr bwMode="auto">
              <a:xfrm flipH="1">
                <a:off x="4021053" y="1897579"/>
                <a:ext cx="3215244" cy="502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schemeClr val="accent6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是中国第一家精品</a:t>
                </a:r>
                <a:r>
                  <a:rPr lang="en-US" altLang="zh-CN" sz="1200" dirty="0">
                    <a:solidFill>
                      <a:schemeClr val="accent6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>
                    <a:solidFill>
                      <a:schemeClr val="accent6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设计机构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让您的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创造卓越价值。</a:t>
                </a:r>
                <a:endParaRPr lang="zh-CN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1200" kern="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TextBox 11"/>
              <p:cNvSpPr txBox="1">
                <a:spLocks noChangeArrowheads="1"/>
              </p:cNvSpPr>
              <p:nvPr/>
            </p:nvSpPr>
            <p:spPr bwMode="auto">
              <a:xfrm flipH="1">
                <a:off x="4021053" y="1578278"/>
                <a:ext cx="2032993" cy="33483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1271" name="组合 24"/>
          <p:cNvGrpSpPr/>
          <p:nvPr/>
        </p:nvGrpSpPr>
        <p:grpSpPr bwMode="auto">
          <a:xfrm>
            <a:off x="2693988" y="3871913"/>
            <a:ext cx="5746750" cy="754062"/>
            <a:chOff x="2693442" y="3948643"/>
            <a:chExt cx="5747940" cy="755299"/>
          </a:xfrm>
        </p:grpSpPr>
        <p:sp>
          <p:nvSpPr>
            <p:cNvPr id="26" name="Line 369"/>
            <p:cNvSpPr>
              <a:spLocks noChangeShapeType="1"/>
            </p:cNvSpPr>
            <p:nvPr/>
          </p:nvSpPr>
          <p:spPr bwMode="auto">
            <a:xfrm flipV="1">
              <a:off x="2693442" y="4492459"/>
              <a:ext cx="4680919" cy="11130"/>
            </a:xfrm>
            <a:prstGeom prst="line">
              <a:avLst/>
            </a:prstGeom>
            <a:noFill/>
            <a:ln w="2540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11280" name="组合 26"/>
            <p:cNvGrpSpPr/>
            <p:nvPr/>
          </p:nvGrpSpPr>
          <p:grpSpPr bwMode="auto">
            <a:xfrm>
              <a:off x="3328814" y="3948643"/>
              <a:ext cx="5112568" cy="755299"/>
              <a:chOff x="4020697" y="1578278"/>
              <a:chExt cx="3215600" cy="821553"/>
            </a:xfrm>
          </p:grpSpPr>
          <p:sp>
            <p:nvSpPr>
              <p:cNvPr id="28" name="TextBox 27"/>
              <p:cNvSpPr txBox="1">
                <a:spLocks noChangeArrowheads="1"/>
              </p:cNvSpPr>
              <p:nvPr/>
            </p:nvSpPr>
            <p:spPr bwMode="auto">
              <a:xfrm flipH="1">
                <a:off x="4020546" y="1898251"/>
                <a:ext cx="3215751" cy="5015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schemeClr val="accent6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是中国第一家精品</a:t>
                </a:r>
                <a:r>
                  <a:rPr lang="en-US" altLang="zh-CN" sz="1200" dirty="0">
                    <a:solidFill>
                      <a:schemeClr val="accent6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>
                    <a:solidFill>
                      <a:schemeClr val="accent6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设计机构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让您的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创造卓越价值。</a:t>
                </a:r>
                <a:endParaRPr lang="zh-CN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1200" kern="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TextBox 11"/>
              <p:cNvSpPr txBox="1">
                <a:spLocks noChangeArrowheads="1"/>
              </p:cNvSpPr>
              <p:nvPr/>
            </p:nvSpPr>
            <p:spPr bwMode="auto">
              <a:xfrm flipH="1">
                <a:off x="4020546" y="1578278"/>
                <a:ext cx="2033313" cy="3355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0" name="Rectangle 2"/>
          <p:cNvSpPr txBox="1">
            <a:spLocks noChangeArrowheads="1"/>
          </p:cNvSpPr>
          <p:nvPr/>
        </p:nvSpPr>
        <p:spPr>
          <a:xfrm>
            <a:off x="936302" y="846733"/>
            <a:ext cx="2771602" cy="576064"/>
          </a:xfrm>
          <a:prstGeom prst="rect">
            <a:avLst/>
          </a:prstGeom>
          <a:effectLst>
            <a:outerShdw blurRad="50800" dist="38100" dir="5400000" sx="38000" sy="38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spcBef>
                <a:spcPct val="0"/>
              </a:spcBef>
              <a:buNone/>
              <a:defRPr sz="6000">
                <a:solidFill>
                  <a:srgbClr val="004294"/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  <a:cs typeface="+mj-cs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>
                <a:ln>
                  <a:solidFill>
                    <a:schemeClr val="bg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标题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Titles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273" name="组合 30"/>
          <p:cNvGrpSpPr/>
          <p:nvPr/>
        </p:nvGrpSpPr>
        <p:grpSpPr bwMode="auto">
          <a:xfrm>
            <a:off x="611188" y="990600"/>
            <a:ext cx="360362" cy="288925"/>
            <a:chOff x="611560" y="990749"/>
            <a:chExt cx="360040" cy="288032"/>
          </a:xfrm>
        </p:grpSpPr>
        <p:sp>
          <p:nvSpPr>
            <p:cNvPr id="32" name="燕尾形 31"/>
            <p:cNvSpPr/>
            <p:nvPr/>
          </p:nvSpPr>
          <p:spPr>
            <a:xfrm>
              <a:off x="755893" y="990749"/>
              <a:ext cx="215707" cy="288032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611560" y="990749"/>
              <a:ext cx="215707" cy="288032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274" name="组合 33"/>
          <p:cNvGrpSpPr/>
          <p:nvPr/>
        </p:nvGrpSpPr>
        <p:grpSpPr bwMode="auto">
          <a:xfrm>
            <a:off x="1449388" y="1492250"/>
            <a:ext cx="1295400" cy="1295400"/>
            <a:chOff x="1448804" y="1491630"/>
            <a:chExt cx="1296144" cy="1296144"/>
          </a:xfrm>
        </p:grpSpPr>
        <p:sp>
          <p:nvSpPr>
            <p:cNvPr id="35" name="椭圆 34"/>
            <p:cNvSpPr/>
            <p:nvPr/>
          </p:nvSpPr>
          <p:spPr>
            <a:xfrm>
              <a:off x="1448804" y="1491630"/>
              <a:ext cx="1296144" cy="129614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276" name="Text Box 365"/>
            <p:cNvSpPr txBox="1">
              <a:spLocks noChangeArrowheads="1"/>
            </p:cNvSpPr>
            <p:nvPr/>
          </p:nvSpPr>
          <p:spPr bwMode="auto">
            <a:xfrm>
              <a:off x="1645471" y="1985814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kumimoji="1"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1"/>
          <p:cNvGrpSpPr/>
          <p:nvPr/>
        </p:nvGrpSpPr>
        <p:grpSpPr bwMode="auto">
          <a:xfrm>
            <a:off x="1176338" y="1687513"/>
            <a:ext cx="6791325" cy="3157537"/>
            <a:chOff x="1176369" y="1687909"/>
            <a:chExt cx="6791263" cy="3157319"/>
          </a:xfrm>
        </p:grpSpPr>
        <p:sp>
          <p:nvSpPr>
            <p:cNvPr id="12295" name="Rectangle 842"/>
            <p:cNvSpPr>
              <a:spLocks noChangeArrowheads="1"/>
            </p:cNvSpPr>
            <p:nvPr/>
          </p:nvSpPr>
          <p:spPr bwMode="auto">
            <a:xfrm>
              <a:off x="2656679" y="4179044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296" name="Rectangle 843"/>
            <p:cNvSpPr>
              <a:spLocks noChangeArrowheads="1"/>
            </p:cNvSpPr>
            <p:nvPr/>
          </p:nvSpPr>
          <p:spPr bwMode="auto">
            <a:xfrm>
              <a:off x="3243913" y="4179044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297" name="Rectangle 844"/>
            <p:cNvSpPr>
              <a:spLocks noChangeArrowheads="1"/>
            </p:cNvSpPr>
            <p:nvPr/>
          </p:nvSpPr>
          <p:spPr bwMode="auto">
            <a:xfrm>
              <a:off x="3831148" y="4179044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298" name="Rectangle 849"/>
            <p:cNvSpPr>
              <a:spLocks noChangeArrowheads="1"/>
            </p:cNvSpPr>
            <p:nvPr/>
          </p:nvSpPr>
          <p:spPr bwMode="auto">
            <a:xfrm>
              <a:off x="4418383" y="4179044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299" name="Rectangle 850"/>
            <p:cNvSpPr>
              <a:spLocks noChangeArrowheads="1"/>
            </p:cNvSpPr>
            <p:nvPr/>
          </p:nvSpPr>
          <p:spPr bwMode="auto">
            <a:xfrm>
              <a:off x="5004325" y="4179044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00" name="Rectangle 851"/>
            <p:cNvSpPr>
              <a:spLocks noChangeArrowheads="1"/>
            </p:cNvSpPr>
            <p:nvPr/>
          </p:nvSpPr>
          <p:spPr bwMode="auto">
            <a:xfrm>
              <a:off x="5591559" y="4179044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01" name="Rectangle 855"/>
            <p:cNvSpPr>
              <a:spLocks noChangeArrowheads="1"/>
            </p:cNvSpPr>
            <p:nvPr/>
          </p:nvSpPr>
          <p:spPr bwMode="auto">
            <a:xfrm>
              <a:off x="6177501" y="4179044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02" name="Rectangle 856"/>
            <p:cNvSpPr>
              <a:spLocks noChangeArrowheads="1"/>
            </p:cNvSpPr>
            <p:nvPr/>
          </p:nvSpPr>
          <p:spPr bwMode="auto">
            <a:xfrm>
              <a:off x="6766029" y="4179044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03" name="Rectangle 857"/>
            <p:cNvSpPr>
              <a:spLocks noChangeArrowheads="1"/>
            </p:cNvSpPr>
            <p:nvPr/>
          </p:nvSpPr>
          <p:spPr bwMode="auto">
            <a:xfrm>
              <a:off x="7351971" y="4179044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04" name="Rectangle 861"/>
            <p:cNvSpPr>
              <a:spLocks noChangeArrowheads="1"/>
            </p:cNvSpPr>
            <p:nvPr/>
          </p:nvSpPr>
          <p:spPr bwMode="auto">
            <a:xfrm>
              <a:off x="2070737" y="4179044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05" name="Rectangle 862"/>
            <p:cNvSpPr>
              <a:spLocks noChangeArrowheads="1"/>
            </p:cNvSpPr>
            <p:nvPr/>
          </p:nvSpPr>
          <p:spPr bwMode="auto">
            <a:xfrm>
              <a:off x="2656679" y="3867795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06" name="Rectangle 863"/>
            <p:cNvSpPr>
              <a:spLocks noChangeArrowheads="1"/>
            </p:cNvSpPr>
            <p:nvPr/>
          </p:nvSpPr>
          <p:spPr bwMode="auto">
            <a:xfrm>
              <a:off x="3243913" y="3867795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07" name="Rectangle 864"/>
            <p:cNvSpPr>
              <a:spLocks noChangeArrowheads="1"/>
            </p:cNvSpPr>
            <p:nvPr/>
          </p:nvSpPr>
          <p:spPr bwMode="auto">
            <a:xfrm>
              <a:off x="3831148" y="3867795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08" name="Rectangle 865"/>
            <p:cNvSpPr>
              <a:spLocks noChangeArrowheads="1"/>
            </p:cNvSpPr>
            <p:nvPr/>
          </p:nvSpPr>
          <p:spPr bwMode="auto">
            <a:xfrm>
              <a:off x="4418383" y="3867795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09" name="Rectangle 866"/>
            <p:cNvSpPr>
              <a:spLocks noChangeArrowheads="1"/>
            </p:cNvSpPr>
            <p:nvPr/>
          </p:nvSpPr>
          <p:spPr bwMode="auto">
            <a:xfrm>
              <a:off x="5004325" y="3867795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10" name="Rectangle 867"/>
            <p:cNvSpPr>
              <a:spLocks noChangeArrowheads="1"/>
            </p:cNvSpPr>
            <p:nvPr/>
          </p:nvSpPr>
          <p:spPr bwMode="auto">
            <a:xfrm>
              <a:off x="5591559" y="3867795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11" name="Rectangle 868"/>
            <p:cNvSpPr>
              <a:spLocks noChangeArrowheads="1"/>
            </p:cNvSpPr>
            <p:nvPr/>
          </p:nvSpPr>
          <p:spPr bwMode="auto">
            <a:xfrm>
              <a:off x="6177501" y="3867795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12" name="Rectangle 869"/>
            <p:cNvSpPr>
              <a:spLocks noChangeArrowheads="1"/>
            </p:cNvSpPr>
            <p:nvPr/>
          </p:nvSpPr>
          <p:spPr bwMode="auto">
            <a:xfrm>
              <a:off x="6766029" y="3867795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13" name="Rectangle 870"/>
            <p:cNvSpPr>
              <a:spLocks noChangeArrowheads="1"/>
            </p:cNvSpPr>
            <p:nvPr/>
          </p:nvSpPr>
          <p:spPr bwMode="auto">
            <a:xfrm>
              <a:off x="7351971" y="3867795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14" name="Rectangle 871"/>
            <p:cNvSpPr>
              <a:spLocks noChangeArrowheads="1"/>
            </p:cNvSpPr>
            <p:nvPr/>
          </p:nvSpPr>
          <p:spPr bwMode="auto">
            <a:xfrm>
              <a:off x="2070737" y="3867795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15" name="Rectangle 872"/>
            <p:cNvSpPr>
              <a:spLocks noChangeArrowheads="1"/>
            </p:cNvSpPr>
            <p:nvPr/>
          </p:nvSpPr>
          <p:spPr bwMode="auto">
            <a:xfrm>
              <a:off x="2656679" y="3556547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16" name="Rectangle 873"/>
            <p:cNvSpPr>
              <a:spLocks noChangeArrowheads="1"/>
            </p:cNvSpPr>
            <p:nvPr/>
          </p:nvSpPr>
          <p:spPr bwMode="auto">
            <a:xfrm>
              <a:off x="3243913" y="3556547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17" name="Rectangle 874"/>
            <p:cNvSpPr>
              <a:spLocks noChangeArrowheads="1"/>
            </p:cNvSpPr>
            <p:nvPr/>
          </p:nvSpPr>
          <p:spPr bwMode="auto">
            <a:xfrm>
              <a:off x="3831148" y="3556547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18" name="Rectangle 875"/>
            <p:cNvSpPr>
              <a:spLocks noChangeArrowheads="1"/>
            </p:cNvSpPr>
            <p:nvPr/>
          </p:nvSpPr>
          <p:spPr bwMode="auto">
            <a:xfrm>
              <a:off x="4418383" y="3556547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19" name="Rectangle 876"/>
            <p:cNvSpPr>
              <a:spLocks noChangeArrowheads="1"/>
            </p:cNvSpPr>
            <p:nvPr/>
          </p:nvSpPr>
          <p:spPr bwMode="auto">
            <a:xfrm>
              <a:off x="5004325" y="3556547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20" name="Rectangle 877"/>
            <p:cNvSpPr>
              <a:spLocks noChangeArrowheads="1"/>
            </p:cNvSpPr>
            <p:nvPr/>
          </p:nvSpPr>
          <p:spPr bwMode="auto">
            <a:xfrm>
              <a:off x="5591559" y="3556547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21" name="Rectangle 878"/>
            <p:cNvSpPr>
              <a:spLocks noChangeArrowheads="1"/>
            </p:cNvSpPr>
            <p:nvPr/>
          </p:nvSpPr>
          <p:spPr bwMode="auto">
            <a:xfrm>
              <a:off x="6177501" y="3556547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22" name="Rectangle 879"/>
            <p:cNvSpPr>
              <a:spLocks noChangeArrowheads="1"/>
            </p:cNvSpPr>
            <p:nvPr/>
          </p:nvSpPr>
          <p:spPr bwMode="auto">
            <a:xfrm>
              <a:off x="6766029" y="3556547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23" name="Rectangle 880"/>
            <p:cNvSpPr>
              <a:spLocks noChangeArrowheads="1"/>
            </p:cNvSpPr>
            <p:nvPr/>
          </p:nvSpPr>
          <p:spPr bwMode="auto">
            <a:xfrm>
              <a:off x="7351971" y="3556547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24" name="Rectangle 881"/>
            <p:cNvSpPr>
              <a:spLocks noChangeArrowheads="1"/>
            </p:cNvSpPr>
            <p:nvPr/>
          </p:nvSpPr>
          <p:spPr bwMode="auto">
            <a:xfrm>
              <a:off x="2070737" y="3556547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25" name="Rectangle 882"/>
            <p:cNvSpPr>
              <a:spLocks noChangeArrowheads="1"/>
            </p:cNvSpPr>
            <p:nvPr/>
          </p:nvSpPr>
          <p:spPr bwMode="auto">
            <a:xfrm>
              <a:off x="2656679" y="3245298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26" name="Rectangle 883"/>
            <p:cNvSpPr>
              <a:spLocks noChangeArrowheads="1"/>
            </p:cNvSpPr>
            <p:nvPr/>
          </p:nvSpPr>
          <p:spPr bwMode="auto">
            <a:xfrm>
              <a:off x="3243913" y="3245298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27" name="Rectangle 884"/>
            <p:cNvSpPr>
              <a:spLocks noChangeArrowheads="1"/>
            </p:cNvSpPr>
            <p:nvPr/>
          </p:nvSpPr>
          <p:spPr bwMode="auto">
            <a:xfrm>
              <a:off x="3831148" y="3245298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28" name="Rectangle 885"/>
            <p:cNvSpPr>
              <a:spLocks noChangeArrowheads="1"/>
            </p:cNvSpPr>
            <p:nvPr/>
          </p:nvSpPr>
          <p:spPr bwMode="auto">
            <a:xfrm>
              <a:off x="4418383" y="3245298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29" name="Rectangle 886"/>
            <p:cNvSpPr>
              <a:spLocks noChangeArrowheads="1"/>
            </p:cNvSpPr>
            <p:nvPr/>
          </p:nvSpPr>
          <p:spPr bwMode="auto">
            <a:xfrm>
              <a:off x="5004325" y="3245298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30" name="Rectangle 887"/>
            <p:cNvSpPr>
              <a:spLocks noChangeArrowheads="1"/>
            </p:cNvSpPr>
            <p:nvPr/>
          </p:nvSpPr>
          <p:spPr bwMode="auto">
            <a:xfrm>
              <a:off x="5591559" y="3245298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31" name="Rectangle 888"/>
            <p:cNvSpPr>
              <a:spLocks noChangeArrowheads="1"/>
            </p:cNvSpPr>
            <p:nvPr/>
          </p:nvSpPr>
          <p:spPr bwMode="auto">
            <a:xfrm>
              <a:off x="6177501" y="3245298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32" name="Rectangle 889"/>
            <p:cNvSpPr>
              <a:spLocks noChangeArrowheads="1"/>
            </p:cNvSpPr>
            <p:nvPr/>
          </p:nvSpPr>
          <p:spPr bwMode="auto">
            <a:xfrm>
              <a:off x="6766029" y="3245298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33" name="Rectangle 890"/>
            <p:cNvSpPr>
              <a:spLocks noChangeArrowheads="1"/>
            </p:cNvSpPr>
            <p:nvPr/>
          </p:nvSpPr>
          <p:spPr bwMode="auto">
            <a:xfrm>
              <a:off x="7351971" y="3245298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34" name="Rectangle 891"/>
            <p:cNvSpPr>
              <a:spLocks noChangeArrowheads="1"/>
            </p:cNvSpPr>
            <p:nvPr/>
          </p:nvSpPr>
          <p:spPr bwMode="auto">
            <a:xfrm>
              <a:off x="2070737" y="3245298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35" name="Rectangle 892"/>
            <p:cNvSpPr>
              <a:spLocks noChangeArrowheads="1"/>
            </p:cNvSpPr>
            <p:nvPr/>
          </p:nvSpPr>
          <p:spPr bwMode="auto">
            <a:xfrm>
              <a:off x="2656679" y="2934049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36" name="Rectangle 893"/>
            <p:cNvSpPr>
              <a:spLocks noChangeArrowheads="1"/>
            </p:cNvSpPr>
            <p:nvPr/>
          </p:nvSpPr>
          <p:spPr bwMode="auto">
            <a:xfrm>
              <a:off x="3243913" y="2934049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37" name="Rectangle 894"/>
            <p:cNvSpPr>
              <a:spLocks noChangeArrowheads="1"/>
            </p:cNvSpPr>
            <p:nvPr/>
          </p:nvSpPr>
          <p:spPr bwMode="auto">
            <a:xfrm>
              <a:off x="3831148" y="2934049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38" name="Rectangle 895"/>
            <p:cNvSpPr>
              <a:spLocks noChangeArrowheads="1"/>
            </p:cNvSpPr>
            <p:nvPr/>
          </p:nvSpPr>
          <p:spPr bwMode="auto">
            <a:xfrm>
              <a:off x="4418383" y="2934049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39" name="Rectangle 896"/>
            <p:cNvSpPr>
              <a:spLocks noChangeArrowheads="1"/>
            </p:cNvSpPr>
            <p:nvPr/>
          </p:nvSpPr>
          <p:spPr bwMode="auto">
            <a:xfrm>
              <a:off x="5004325" y="2934049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40" name="Rectangle 897"/>
            <p:cNvSpPr>
              <a:spLocks noChangeArrowheads="1"/>
            </p:cNvSpPr>
            <p:nvPr/>
          </p:nvSpPr>
          <p:spPr bwMode="auto">
            <a:xfrm>
              <a:off x="5591559" y="2934049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41" name="Rectangle 898"/>
            <p:cNvSpPr>
              <a:spLocks noChangeArrowheads="1"/>
            </p:cNvSpPr>
            <p:nvPr/>
          </p:nvSpPr>
          <p:spPr bwMode="auto">
            <a:xfrm>
              <a:off x="6177501" y="2934049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42" name="Rectangle 899"/>
            <p:cNvSpPr>
              <a:spLocks noChangeArrowheads="1"/>
            </p:cNvSpPr>
            <p:nvPr/>
          </p:nvSpPr>
          <p:spPr bwMode="auto">
            <a:xfrm>
              <a:off x="6766029" y="2934049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43" name="Rectangle 900"/>
            <p:cNvSpPr>
              <a:spLocks noChangeArrowheads="1"/>
            </p:cNvSpPr>
            <p:nvPr/>
          </p:nvSpPr>
          <p:spPr bwMode="auto">
            <a:xfrm>
              <a:off x="7351971" y="2934049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44" name="Rectangle 901"/>
            <p:cNvSpPr>
              <a:spLocks noChangeArrowheads="1"/>
            </p:cNvSpPr>
            <p:nvPr/>
          </p:nvSpPr>
          <p:spPr bwMode="auto">
            <a:xfrm>
              <a:off x="2070737" y="2934049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45" name="Rectangle 907"/>
            <p:cNvSpPr>
              <a:spLocks noChangeArrowheads="1"/>
            </p:cNvSpPr>
            <p:nvPr/>
          </p:nvSpPr>
          <p:spPr bwMode="auto">
            <a:xfrm>
              <a:off x="2656679" y="2310407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46" name="Rectangle 908"/>
            <p:cNvSpPr>
              <a:spLocks noChangeArrowheads="1"/>
            </p:cNvSpPr>
            <p:nvPr/>
          </p:nvSpPr>
          <p:spPr bwMode="auto">
            <a:xfrm>
              <a:off x="3243913" y="2310407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47" name="Rectangle 909"/>
            <p:cNvSpPr>
              <a:spLocks noChangeArrowheads="1"/>
            </p:cNvSpPr>
            <p:nvPr/>
          </p:nvSpPr>
          <p:spPr bwMode="auto">
            <a:xfrm>
              <a:off x="3831148" y="2310407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48" name="Rectangle 910"/>
            <p:cNvSpPr>
              <a:spLocks noChangeArrowheads="1"/>
            </p:cNvSpPr>
            <p:nvPr/>
          </p:nvSpPr>
          <p:spPr bwMode="auto">
            <a:xfrm>
              <a:off x="4418383" y="2310407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49" name="Rectangle 911"/>
            <p:cNvSpPr>
              <a:spLocks noChangeArrowheads="1"/>
            </p:cNvSpPr>
            <p:nvPr/>
          </p:nvSpPr>
          <p:spPr bwMode="auto">
            <a:xfrm>
              <a:off x="5004325" y="2310407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50" name="Rectangle 912"/>
            <p:cNvSpPr>
              <a:spLocks noChangeArrowheads="1"/>
            </p:cNvSpPr>
            <p:nvPr/>
          </p:nvSpPr>
          <p:spPr bwMode="auto">
            <a:xfrm>
              <a:off x="5591559" y="2310407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51" name="Rectangle 913"/>
            <p:cNvSpPr>
              <a:spLocks noChangeArrowheads="1"/>
            </p:cNvSpPr>
            <p:nvPr/>
          </p:nvSpPr>
          <p:spPr bwMode="auto">
            <a:xfrm>
              <a:off x="6177501" y="2310407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52" name="Rectangle 914"/>
            <p:cNvSpPr>
              <a:spLocks noChangeArrowheads="1"/>
            </p:cNvSpPr>
            <p:nvPr/>
          </p:nvSpPr>
          <p:spPr bwMode="auto">
            <a:xfrm>
              <a:off x="6766029" y="2310407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53" name="Rectangle 915"/>
            <p:cNvSpPr>
              <a:spLocks noChangeArrowheads="1"/>
            </p:cNvSpPr>
            <p:nvPr/>
          </p:nvSpPr>
          <p:spPr bwMode="auto">
            <a:xfrm>
              <a:off x="7351971" y="2310407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54" name="Rectangle 916"/>
            <p:cNvSpPr>
              <a:spLocks noChangeArrowheads="1"/>
            </p:cNvSpPr>
            <p:nvPr/>
          </p:nvSpPr>
          <p:spPr bwMode="auto">
            <a:xfrm>
              <a:off x="2070737" y="2310407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55" name="Rectangle 917"/>
            <p:cNvSpPr>
              <a:spLocks noChangeArrowheads="1"/>
            </p:cNvSpPr>
            <p:nvPr/>
          </p:nvSpPr>
          <p:spPr bwMode="auto">
            <a:xfrm>
              <a:off x="2656679" y="1999158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56" name="Rectangle 918"/>
            <p:cNvSpPr>
              <a:spLocks noChangeArrowheads="1"/>
            </p:cNvSpPr>
            <p:nvPr/>
          </p:nvSpPr>
          <p:spPr bwMode="auto">
            <a:xfrm>
              <a:off x="3243913" y="1999158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57" name="Rectangle 919"/>
            <p:cNvSpPr>
              <a:spLocks noChangeArrowheads="1"/>
            </p:cNvSpPr>
            <p:nvPr/>
          </p:nvSpPr>
          <p:spPr bwMode="auto">
            <a:xfrm>
              <a:off x="3831148" y="1999158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58" name="Rectangle 920"/>
            <p:cNvSpPr>
              <a:spLocks noChangeArrowheads="1"/>
            </p:cNvSpPr>
            <p:nvPr/>
          </p:nvSpPr>
          <p:spPr bwMode="auto">
            <a:xfrm>
              <a:off x="4418383" y="1999158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59" name="Rectangle 921"/>
            <p:cNvSpPr>
              <a:spLocks noChangeArrowheads="1"/>
            </p:cNvSpPr>
            <p:nvPr/>
          </p:nvSpPr>
          <p:spPr bwMode="auto">
            <a:xfrm>
              <a:off x="5004325" y="1999158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60" name="Rectangle 922"/>
            <p:cNvSpPr>
              <a:spLocks noChangeArrowheads="1"/>
            </p:cNvSpPr>
            <p:nvPr/>
          </p:nvSpPr>
          <p:spPr bwMode="auto">
            <a:xfrm>
              <a:off x="5591559" y="1999158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61" name="Rectangle 923"/>
            <p:cNvSpPr>
              <a:spLocks noChangeArrowheads="1"/>
            </p:cNvSpPr>
            <p:nvPr/>
          </p:nvSpPr>
          <p:spPr bwMode="auto">
            <a:xfrm>
              <a:off x="6177501" y="1999158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62" name="Rectangle 924"/>
            <p:cNvSpPr>
              <a:spLocks noChangeArrowheads="1"/>
            </p:cNvSpPr>
            <p:nvPr/>
          </p:nvSpPr>
          <p:spPr bwMode="auto">
            <a:xfrm>
              <a:off x="6766029" y="1999158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63" name="Rectangle 925"/>
            <p:cNvSpPr>
              <a:spLocks noChangeArrowheads="1"/>
            </p:cNvSpPr>
            <p:nvPr/>
          </p:nvSpPr>
          <p:spPr bwMode="auto">
            <a:xfrm>
              <a:off x="7351971" y="1999158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64" name="Rectangle 926"/>
            <p:cNvSpPr>
              <a:spLocks noChangeArrowheads="1"/>
            </p:cNvSpPr>
            <p:nvPr/>
          </p:nvSpPr>
          <p:spPr bwMode="auto">
            <a:xfrm>
              <a:off x="2070737" y="1999158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65" name="Rectangle 927"/>
            <p:cNvSpPr>
              <a:spLocks noChangeArrowheads="1"/>
            </p:cNvSpPr>
            <p:nvPr/>
          </p:nvSpPr>
          <p:spPr bwMode="auto">
            <a:xfrm>
              <a:off x="2656679" y="1687909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66" name="Rectangle 928"/>
            <p:cNvSpPr>
              <a:spLocks noChangeArrowheads="1"/>
            </p:cNvSpPr>
            <p:nvPr/>
          </p:nvSpPr>
          <p:spPr bwMode="auto">
            <a:xfrm>
              <a:off x="3243913" y="1687909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67" name="Rectangle 929"/>
            <p:cNvSpPr>
              <a:spLocks noChangeArrowheads="1"/>
            </p:cNvSpPr>
            <p:nvPr/>
          </p:nvSpPr>
          <p:spPr bwMode="auto">
            <a:xfrm>
              <a:off x="3831148" y="1687909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68" name="Rectangle 930"/>
            <p:cNvSpPr>
              <a:spLocks noChangeArrowheads="1"/>
            </p:cNvSpPr>
            <p:nvPr/>
          </p:nvSpPr>
          <p:spPr bwMode="auto">
            <a:xfrm>
              <a:off x="4418383" y="1687909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69" name="Rectangle 931"/>
            <p:cNvSpPr>
              <a:spLocks noChangeArrowheads="1"/>
            </p:cNvSpPr>
            <p:nvPr/>
          </p:nvSpPr>
          <p:spPr bwMode="auto">
            <a:xfrm>
              <a:off x="5004325" y="1687909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70" name="Rectangle 932"/>
            <p:cNvSpPr>
              <a:spLocks noChangeArrowheads="1"/>
            </p:cNvSpPr>
            <p:nvPr/>
          </p:nvSpPr>
          <p:spPr bwMode="auto">
            <a:xfrm>
              <a:off x="5591559" y="1687909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71" name="Rectangle 933"/>
            <p:cNvSpPr>
              <a:spLocks noChangeArrowheads="1"/>
            </p:cNvSpPr>
            <p:nvPr/>
          </p:nvSpPr>
          <p:spPr bwMode="auto">
            <a:xfrm>
              <a:off x="6177501" y="1687909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72" name="Rectangle 934"/>
            <p:cNvSpPr>
              <a:spLocks noChangeArrowheads="1"/>
            </p:cNvSpPr>
            <p:nvPr/>
          </p:nvSpPr>
          <p:spPr bwMode="auto">
            <a:xfrm>
              <a:off x="6766029" y="1687909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73" name="Rectangle 935"/>
            <p:cNvSpPr>
              <a:spLocks noChangeArrowheads="1"/>
            </p:cNvSpPr>
            <p:nvPr/>
          </p:nvSpPr>
          <p:spPr bwMode="auto">
            <a:xfrm>
              <a:off x="7351971" y="1687909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74" name="Rectangle 936"/>
            <p:cNvSpPr>
              <a:spLocks noChangeArrowheads="1"/>
            </p:cNvSpPr>
            <p:nvPr/>
          </p:nvSpPr>
          <p:spPr bwMode="auto">
            <a:xfrm>
              <a:off x="2070737" y="1687909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75" name="AutoShape 940"/>
            <p:cNvSpPr>
              <a:spLocks noChangeArrowheads="1"/>
            </p:cNvSpPr>
            <p:nvPr/>
          </p:nvSpPr>
          <p:spPr bwMode="auto">
            <a:xfrm>
              <a:off x="2188443" y="3556547"/>
              <a:ext cx="351824" cy="933747"/>
            </a:xfrm>
            <a:prstGeom prst="triangle">
              <a:avLst>
                <a:gd name="adj" fmla="val 52204"/>
              </a:avLst>
            </a:pr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76" name="AutoShape 941"/>
            <p:cNvSpPr>
              <a:spLocks noChangeArrowheads="1"/>
            </p:cNvSpPr>
            <p:nvPr/>
          </p:nvSpPr>
          <p:spPr bwMode="auto">
            <a:xfrm>
              <a:off x="2774384" y="4023420"/>
              <a:ext cx="351824" cy="466873"/>
            </a:xfrm>
            <a:prstGeom prst="triangle">
              <a:avLst>
                <a:gd name="adj" fmla="val 52204"/>
              </a:avLst>
            </a:pr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77" name="AutoShape 942"/>
            <p:cNvSpPr>
              <a:spLocks noChangeArrowheads="1"/>
            </p:cNvSpPr>
            <p:nvPr/>
          </p:nvSpPr>
          <p:spPr bwMode="auto">
            <a:xfrm>
              <a:off x="3361619" y="3037036"/>
              <a:ext cx="351824" cy="1453258"/>
            </a:xfrm>
            <a:prstGeom prst="triangle">
              <a:avLst>
                <a:gd name="adj" fmla="val 52204"/>
              </a:avLst>
            </a:pr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78" name="AutoShape 943"/>
            <p:cNvSpPr>
              <a:spLocks noChangeArrowheads="1"/>
            </p:cNvSpPr>
            <p:nvPr/>
          </p:nvSpPr>
          <p:spPr bwMode="auto">
            <a:xfrm>
              <a:off x="3948854" y="1895027"/>
              <a:ext cx="351824" cy="2595266"/>
            </a:xfrm>
            <a:prstGeom prst="triangle">
              <a:avLst>
                <a:gd name="adj" fmla="val 52204"/>
              </a:avLst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79" name="AutoShape 944"/>
            <p:cNvSpPr>
              <a:spLocks noChangeArrowheads="1"/>
            </p:cNvSpPr>
            <p:nvPr/>
          </p:nvSpPr>
          <p:spPr bwMode="auto">
            <a:xfrm>
              <a:off x="4534795" y="3712171"/>
              <a:ext cx="351824" cy="778122"/>
            </a:xfrm>
            <a:prstGeom prst="triangle">
              <a:avLst>
                <a:gd name="adj" fmla="val 52204"/>
              </a:avLst>
            </a:pr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80" name="AutoShape 945"/>
            <p:cNvSpPr>
              <a:spLocks noChangeArrowheads="1"/>
            </p:cNvSpPr>
            <p:nvPr/>
          </p:nvSpPr>
          <p:spPr bwMode="auto">
            <a:xfrm>
              <a:off x="5122030" y="3400922"/>
              <a:ext cx="351824" cy="1089371"/>
            </a:xfrm>
            <a:prstGeom prst="triangle">
              <a:avLst>
                <a:gd name="adj" fmla="val 52204"/>
              </a:avLst>
            </a:pr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81" name="AutoShape 946"/>
            <p:cNvSpPr>
              <a:spLocks noChangeArrowheads="1"/>
            </p:cNvSpPr>
            <p:nvPr/>
          </p:nvSpPr>
          <p:spPr bwMode="auto">
            <a:xfrm>
              <a:off x="5707972" y="3971926"/>
              <a:ext cx="351824" cy="518367"/>
            </a:xfrm>
            <a:prstGeom prst="triangle">
              <a:avLst>
                <a:gd name="adj" fmla="val 52204"/>
              </a:avLst>
            </a:pr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82" name="AutoShape 947"/>
            <p:cNvSpPr>
              <a:spLocks noChangeArrowheads="1"/>
            </p:cNvSpPr>
            <p:nvPr/>
          </p:nvSpPr>
          <p:spPr bwMode="auto">
            <a:xfrm>
              <a:off x="6295207" y="3452415"/>
              <a:ext cx="351824" cy="1037878"/>
            </a:xfrm>
            <a:prstGeom prst="triangle">
              <a:avLst>
                <a:gd name="adj" fmla="val 52204"/>
              </a:avLst>
            </a:pr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83" name="AutoShape 948"/>
            <p:cNvSpPr>
              <a:spLocks noChangeArrowheads="1"/>
            </p:cNvSpPr>
            <p:nvPr/>
          </p:nvSpPr>
          <p:spPr bwMode="auto">
            <a:xfrm>
              <a:off x="6882441" y="2050651"/>
              <a:ext cx="351824" cy="2439642"/>
            </a:xfrm>
            <a:prstGeom prst="triangle">
              <a:avLst>
                <a:gd name="adj" fmla="val 52204"/>
              </a:avLst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84" name="AutoShape 949"/>
            <p:cNvSpPr>
              <a:spLocks noChangeArrowheads="1"/>
            </p:cNvSpPr>
            <p:nvPr/>
          </p:nvSpPr>
          <p:spPr bwMode="auto">
            <a:xfrm>
              <a:off x="7468383" y="2414538"/>
              <a:ext cx="351824" cy="2075755"/>
            </a:xfrm>
            <a:prstGeom prst="triangle">
              <a:avLst>
                <a:gd name="adj" fmla="val 52204"/>
              </a:avLst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85" name="Freeform 950"/>
            <p:cNvSpPr/>
            <p:nvPr/>
          </p:nvSpPr>
          <p:spPr bwMode="auto">
            <a:xfrm>
              <a:off x="2364355" y="1895027"/>
              <a:ext cx="5279940" cy="2128393"/>
            </a:xfrm>
            <a:custGeom>
              <a:avLst/>
              <a:gdLst>
                <a:gd name="T0" fmla="*/ 0 w 4082"/>
                <a:gd name="T1" fmla="*/ 2147483646 h 1860"/>
                <a:gd name="T2" fmla="*/ 2147483646 w 4082"/>
                <a:gd name="T3" fmla="*/ 2147483646 h 1860"/>
                <a:gd name="T4" fmla="*/ 2147483646 w 4082"/>
                <a:gd name="T5" fmla="*/ 2147483646 h 1860"/>
                <a:gd name="T6" fmla="*/ 2147483646 w 4082"/>
                <a:gd name="T7" fmla="*/ 0 h 1860"/>
                <a:gd name="T8" fmla="*/ 2147483646 w 4082"/>
                <a:gd name="T9" fmla="*/ 2147483646 h 1860"/>
                <a:gd name="T10" fmla="*/ 2147483646 w 4082"/>
                <a:gd name="T11" fmla="*/ 2147483646 h 1860"/>
                <a:gd name="T12" fmla="*/ 2147483646 w 4082"/>
                <a:gd name="T13" fmla="*/ 2147483646 h 1860"/>
                <a:gd name="T14" fmla="*/ 2147483646 w 4082"/>
                <a:gd name="T15" fmla="*/ 2147483646 h 1860"/>
                <a:gd name="T16" fmla="*/ 2147483646 w 4082"/>
                <a:gd name="T17" fmla="*/ 2147483646 h 1860"/>
                <a:gd name="T18" fmla="*/ 2147483646 w 4082"/>
                <a:gd name="T19" fmla="*/ 2147483646 h 18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82"/>
                <a:gd name="T31" fmla="*/ 0 h 1860"/>
                <a:gd name="T32" fmla="*/ 4082 w 4082"/>
                <a:gd name="T33" fmla="*/ 1860 h 18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82" h="1860">
                  <a:moveTo>
                    <a:pt x="0" y="1452"/>
                  </a:moveTo>
                  <a:lnTo>
                    <a:pt x="454" y="1860"/>
                  </a:lnTo>
                  <a:lnTo>
                    <a:pt x="907" y="998"/>
                  </a:lnTo>
                  <a:lnTo>
                    <a:pt x="1361" y="0"/>
                  </a:lnTo>
                  <a:lnTo>
                    <a:pt x="1814" y="1588"/>
                  </a:lnTo>
                  <a:lnTo>
                    <a:pt x="2268" y="1316"/>
                  </a:lnTo>
                  <a:lnTo>
                    <a:pt x="2721" y="1815"/>
                  </a:lnTo>
                  <a:lnTo>
                    <a:pt x="3175" y="1361"/>
                  </a:lnTo>
                  <a:lnTo>
                    <a:pt x="3629" y="136"/>
                  </a:lnTo>
                  <a:lnTo>
                    <a:pt x="4082" y="454"/>
                  </a:lnTo>
                </a:path>
              </a:pathLst>
            </a:custGeom>
            <a:noFill/>
            <a:ln w="3175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6" name="Oval 951"/>
            <p:cNvSpPr>
              <a:spLocks noChangeArrowheads="1"/>
            </p:cNvSpPr>
            <p:nvPr/>
          </p:nvSpPr>
          <p:spPr bwMode="auto">
            <a:xfrm>
              <a:off x="2306149" y="3505053"/>
              <a:ext cx="104400" cy="102987"/>
            </a:xfrm>
            <a:prstGeom prst="ellipse">
              <a:avLst/>
            </a:prstGeom>
            <a:gradFill rotWithShape="1">
              <a:gsLst>
                <a:gs pos="0">
                  <a:srgbClr val="E4B01C"/>
                </a:gs>
                <a:gs pos="100000">
                  <a:srgbClr val="6A510D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87" name="Oval 952"/>
            <p:cNvSpPr>
              <a:spLocks noChangeArrowheads="1"/>
            </p:cNvSpPr>
            <p:nvPr/>
          </p:nvSpPr>
          <p:spPr bwMode="auto">
            <a:xfrm>
              <a:off x="4065266" y="1843533"/>
              <a:ext cx="104400" cy="102987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76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88" name="Oval 953"/>
            <p:cNvSpPr>
              <a:spLocks noChangeArrowheads="1"/>
            </p:cNvSpPr>
            <p:nvPr/>
          </p:nvSpPr>
          <p:spPr bwMode="auto">
            <a:xfrm>
              <a:off x="6998854" y="1999158"/>
              <a:ext cx="104400" cy="102987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76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89" name="Oval 954"/>
            <p:cNvSpPr>
              <a:spLocks noChangeArrowheads="1"/>
            </p:cNvSpPr>
            <p:nvPr/>
          </p:nvSpPr>
          <p:spPr bwMode="auto">
            <a:xfrm>
              <a:off x="7586088" y="2363044"/>
              <a:ext cx="104400" cy="102987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76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90" name="Oval 955"/>
            <p:cNvSpPr>
              <a:spLocks noChangeArrowheads="1"/>
            </p:cNvSpPr>
            <p:nvPr/>
          </p:nvSpPr>
          <p:spPr bwMode="auto">
            <a:xfrm>
              <a:off x="2893383" y="3971926"/>
              <a:ext cx="104400" cy="102987"/>
            </a:xfrm>
            <a:prstGeom prst="ellipse">
              <a:avLst/>
            </a:prstGeom>
            <a:gradFill rotWithShape="1">
              <a:gsLst>
                <a:gs pos="0">
                  <a:srgbClr val="E4B01C"/>
                </a:gs>
                <a:gs pos="100000">
                  <a:srgbClr val="6A510D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91" name="Oval 956"/>
            <p:cNvSpPr>
              <a:spLocks noChangeArrowheads="1"/>
            </p:cNvSpPr>
            <p:nvPr/>
          </p:nvSpPr>
          <p:spPr bwMode="auto">
            <a:xfrm>
              <a:off x="3479325" y="2986686"/>
              <a:ext cx="104400" cy="102987"/>
            </a:xfrm>
            <a:prstGeom prst="ellipse">
              <a:avLst/>
            </a:prstGeom>
            <a:gradFill rotWithShape="1">
              <a:gsLst>
                <a:gs pos="0">
                  <a:srgbClr val="E4B01C"/>
                </a:gs>
                <a:gs pos="100000">
                  <a:srgbClr val="6A510D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92" name="Oval 957"/>
            <p:cNvSpPr>
              <a:spLocks noChangeArrowheads="1"/>
            </p:cNvSpPr>
            <p:nvPr/>
          </p:nvSpPr>
          <p:spPr bwMode="auto">
            <a:xfrm>
              <a:off x="4652501" y="3660678"/>
              <a:ext cx="104400" cy="102987"/>
            </a:xfrm>
            <a:prstGeom prst="ellipse">
              <a:avLst/>
            </a:prstGeom>
            <a:gradFill rotWithShape="1">
              <a:gsLst>
                <a:gs pos="0">
                  <a:srgbClr val="E4B01C"/>
                </a:gs>
                <a:gs pos="100000">
                  <a:srgbClr val="6A510D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93" name="Oval 958"/>
            <p:cNvSpPr>
              <a:spLocks noChangeArrowheads="1"/>
            </p:cNvSpPr>
            <p:nvPr/>
          </p:nvSpPr>
          <p:spPr bwMode="auto">
            <a:xfrm>
              <a:off x="5239736" y="3348284"/>
              <a:ext cx="104400" cy="102987"/>
            </a:xfrm>
            <a:prstGeom prst="ellipse">
              <a:avLst/>
            </a:prstGeom>
            <a:gradFill rotWithShape="1">
              <a:gsLst>
                <a:gs pos="0">
                  <a:srgbClr val="E4B01C"/>
                </a:gs>
                <a:gs pos="100000">
                  <a:srgbClr val="6A510D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94" name="Oval 959"/>
            <p:cNvSpPr>
              <a:spLocks noChangeArrowheads="1"/>
            </p:cNvSpPr>
            <p:nvPr/>
          </p:nvSpPr>
          <p:spPr bwMode="auto">
            <a:xfrm>
              <a:off x="5825677" y="3919289"/>
              <a:ext cx="104400" cy="102987"/>
            </a:xfrm>
            <a:prstGeom prst="ellipse">
              <a:avLst/>
            </a:prstGeom>
            <a:gradFill rotWithShape="1">
              <a:gsLst>
                <a:gs pos="0">
                  <a:srgbClr val="E4B01C"/>
                </a:gs>
                <a:gs pos="100000">
                  <a:srgbClr val="6A510D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395" name="Oval 960"/>
            <p:cNvSpPr>
              <a:spLocks noChangeArrowheads="1"/>
            </p:cNvSpPr>
            <p:nvPr/>
          </p:nvSpPr>
          <p:spPr bwMode="auto">
            <a:xfrm>
              <a:off x="6412912" y="3400922"/>
              <a:ext cx="104400" cy="102987"/>
            </a:xfrm>
            <a:prstGeom prst="ellipse">
              <a:avLst/>
            </a:prstGeom>
            <a:gradFill rotWithShape="1">
              <a:gsLst>
                <a:gs pos="0">
                  <a:srgbClr val="E4B01C"/>
                </a:gs>
                <a:gs pos="100000">
                  <a:srgbClr val="6A510D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04" name="TextBox 11"/>
            <p:cNvSpPr txBox="1">
              <a:spLocks noChangeArrowheads="1"/>
            </p:cNvSpPr>
            <p:nvPr/>
          </p:nvSpPr>
          <p:spPr bwMode="auto">
            <a:xfrm flipH="1">
              <a:off x="1176369" y="1689496"/>
              <a:ext cx="928679" cy="3079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TextBox 11"/>
            <p:cNvSpPr txBox="1">
              <a:spLocks noChangeArrowheads="1"/>
            </p:cNvSpPr>
            <p:nvPr/>
          </p:nvSpPr>
          <p:spPr bwMode="auto">
            <a:xfrm flipH="1">
              <a:off x="1176369" y="2008562"/>
              <a:ext cx="928679" cy="3079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TextBox 11"/>
            <p:cNvSpPr txBox="1">
              <a:spLocks noChangeArrowheads="1"/>
            </p:cNvSpPr>
            <p:nvPr/>
          </p:nvSpPr>
          <p:spPr bwMode="auto">
            <a:xfrm flipH="1">
              <a:off x="1176369" y="2327627"/>
              <a:ext cx="928679" cy="3079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TextBox 11"/>
            <p:cNvSpPr txBox="1">
              <a:spLocks noChangeArrowheads="1"/>
            </p:cNvSpPr>
            <p:nvPr/>
          </p:nvSpPr>
          <p:spPr bwMode="auto">
            <a:xfrm flipH="1">
              <a:off x="1176369" y="2946709"/>
              <a:ext cx="928679" cy="3079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TextBox 11"/>
            <p:cNvSpPr txBox="1">
              <a:spLocks noChangeArrowheads="1"/>
            </p:cNvSpPr>
            <p:nvPr/>
          </p:nvSpPr>
          <p:spPr bwMode="auto">
            <a:xfrm flipH="1">
              <a:off x="1176369" y="3262600"/>
              <a:ext cx="928679" cy="3079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TextBox 11"/>
            <p:cNvSpPr txBox="1">
              <a:spLocks noChangeArrowheads="1"/>
            </p:cNvSpPr>
            <p:nvPr/>
          </p:nvSpPr>
          <p:spPr bwMode="auto">
            <a:xfrm flipH="1">
              <a:off x="1176369" y="3892794"/>
              <a:ext cx="928679" cy="3079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TextBox 11"/>
            <p:cNvSpPr txBox="1">
              <a:spLocks noChangeArrowheads="1"/>
            </p:cNvSpPr>
            <p:nvPr/>
          </p:nvSpPr>
          <p:spPr bwMode="auto">
            <a:xfrm flipH="1">
              <a:off x="1176369" y="4208685"/>
              <a:ext cx="928679" cy="3079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TextBox 11"/>
            <p:cNvSpPr txBox="1">
              <a:spLocks noChangeArrowheads="1"/>
            </p:cNvSpPr>
            <p:nvPr/>
          </p:nvSpPr>
          <p:spPr bwMode="auto">
            <a:xfrm flipH="1">
              <a:off x="1176369" y="3578490"/>
              <a:ext cx="928679" cy="30636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TextBox 11"/>
            <p:cNvSpPr txBox="1">
              <a:spLocks noChangeArrowheads="1"/>
            </p:cNvSpPr>
            <p:nvPr/>
          </p:nvSpPr>
          <p:spPr bwMode="auto">
            <a:xfrm flipH="1">
              <a:off x="2105048" y="4569022"/>
              <a:ext cx="576258" cy="2762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2001</a:t>
              </a:r>
              <a:endParaRPr lang="zh-CN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TextBox 11"/>
            <p:cNvSpPr txBox="1">
              <a:spLocks noChangeArrowheads="1"/>
            </p:cNvSpPr>
            <p:nvPr/>
          </p:nvSpPr>
          <p:spPr bwMode="auto">
            <a:xfrm flipH="1">
              <a:off x="2692417" y="4569022"/>
              <a:ext cx="576258" cy="2762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2002</a:t>
              </a:r>
              <a:endParaRPr lang="zh-CN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TextBox 11"/>
            <p:cNvSpPr txBox="1">
              <a:spLocks noChangeArrowheads="1"/>
            </p:cNvSpPr>
            <p:nvPr/>
          </p:nvSpPr>
          <p:spPr bwMode="auto">
            <a:xfrm flipH="1">
              <a:off x="3279787" y="4569022"/>
              <a:ext cx="576258" cy="2762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2003</a:t>
              </a:r>
              <a:endParaRPr lang="zh-CN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TextBox 11"/>
            <p:cNvSpPr txBox="1">
              <a:spLocks noChangeArrowheads="1"/>
            </p:cNvSpPr>
            <p:nvPr/>
          </p:nvSpPr>
          <p:spPr bwMode="auto">
            <a:xfrm flipH="1">
              <a:off x="3867156" y="4569022"/>
              <a:ext cx="576258" cy="2762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2004</a:t>
              </a:r>
              <a:endParaRPr lang="zh-CN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TextBox 11"/>
            <p:cNvSpPr txBox="1">
              <a:spLocks noChangeArrowheads="1"/>
            </p:cNvSpPr>
            <p:nvPr/>
          </p:nvSpPr>
          <p:spPr bwMode="auto">
            <a:xfrm flipH="1">
              <a:off x="4454526" y="4569022"/>
              <a:ext cx="576258" cy="2762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2005</a:t>
              </a:r>
              <a:endParaRPr lang="zh-CN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TextBox 11"/>
            <p:cNvSpPr txBox="1">
              <a:spLocks noChangeArrowheads="1"/>
            </p:cNvSpPr>
            <p:nvPr/>
          </p:nvSpPr>
          <p:spPr bwMode="auto">
            <a:xfrm flipH="1">
              <a:off x="5041896" y="4569022"/>
              <a:ext cx="576258" cy="2762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2006</a:t>
              </a:r>
              <a:endParaRPr lang="zh-CN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TextBox 11"/>
            <p:cNvSpPr txBox="1">
              <a:spLocks noChangeArrowheads="1"/>
            </p:cNvSpPr>
            <p:nvPr/>
          </p:nvSpPr>
          <p:spPr bwMode="auto">
            <a:xfrm flipH="1">
              <a:off x="5629265" y="4569022"/>
              <a:ext cx="576258" cy="2762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2007</a:t>
              </a:r>
              <a:endParaRPr lang="zh-CN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TextBox 11"/>
            <p:cNvSpPr txBox="1">
              <a:spLocks noChangeArrowheads="1"/>
            </p:cNvSpPr>
            <p:nvPr/>
          </p:nvSpPr>
          <p:spPr bwMode="auto">
            <a:xfrm flipH="1">
              <a:off x="6216635" y="4569022"/>
              <a:ext cx="576258" cy="2762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2008</a:t>
              </a:r>
              <a:endParaRPr lang="zh-CN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TextBox 11"/>
            <p:cNvSpPr txBox="1">
              <a:spLocks noChangeArrowheads="1"/>
            </p:cNvSpPr>
            <p:nvPr/>
          </p:nvSpPr>
          <p:spPr bwMode="auto">
            <a:xfrm flipH="1">
              <a:off x="6804005" y="4569022"/>
              <a:ext cx="576258" cy="2762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2009</a:t>
              </a:r>
              <a:endParaRPr lang="zh-CN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TextBox 11"/>
            <p:cNvSpPr txBox="1">
              <a:spLocks noChangeArrowheads="1"/>
            </p:cNvSpPr>
            <p:nvPr/>
          </p:nvSpPr>
          <p:spPr bwMode="auto">
            <a:xfrm flipH="1">
              <a:off x="7391374" y="4569022"/>
              <a:ext cx="576258" cy="2762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2010</a:t>
              </a:r>
              <a:endParaRPr lang="zh-CN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2" name="Rectangle 2"/>
          <p:cNvSpPr txBox="1">
            <a:spLocks noChangeArrowheads="1"/>
          </p:cNvSpPr>
          <p:nvPr/>
        </p:nvSpPr>
        <p:spPr>
          <a:xfrm>
            <a:off x="936302" y="846733"/>
            <a:ext cx="2771602" cy="576064"/>
          </a:xfrm>
          <a:prstGeom prst="rect">
            <a:avLst/>
          </a:prstGeom>
          <a:effectLst>
            <a:outerShdw blurRad="50800" dist="38100" dir="5400000" sx="38000" sy="38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spcBef>
                <a:spcPct val="0"/>
              </a:spcBef>
              <a:buNone/>
              <a:defRPr sz="6000">
                <a:solidFill>
                  <a:srgbClr val="004294"/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  <a:cs typeface="+mj-cs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>
                <a:ln>
                  <a:solidFill>
                    <a:schemeClr val="bg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标题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Titles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2292" name="组合 122"/>
          <p:cNvGrpSpPr/>
          <p:nvPr/>
        </p:nvGrpSpPr>
        <p:grpSpPr bwMode="auto">
          <a:xfrm>
            <a:off x="611188" y="990600"/>
            <a:ext cx="360362" cy="288925"/>
            <a:chOff x="611560" y="990749"/>
            <a:chExt cx="360040" cy="288032"/>
          </a:xfrm>
        </p:grpSpPr>
        <p:sp>
          <p:nvSpPr>
            <p:cNvPr id="124" name="燕尾形 123"/>
            <p:cNvSpPr/>
            <p:nvPr/>
          </p:nvSpPr>
          <p:spPr>
            <a:xfrm>
              <a:off x="755893" y="990749"/>
              <a:ext cx="215707" cy="288032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5" name="燕尾形 124"/>
            <p:cNvSpPr/>
            <p:nvPr/>
          </p:nvSpPr>
          <p:spPr>
            <a:xfrm>
              <a:off x="611560" y="990749"/>
              <a:ext cx="215707" cy="288032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1"/>
          <p:cNvGrpSpPr/>
          <p:nvPr/>
        </p:nvGrpSpPr>
        <p:grpSpPr bwMode="auto">
          <a:xfrm>
            <a:off x="539750" y="1703388"/>
            <a:ext cx="8064500" cy="3300412"/>
            <a:chOff x="539552" y="1703684"/>
            <a:chExt cx="8064896" cy="3299772"/>
          </a:xfrm>
        </p:grpSpPr>
        <p:sp>
          <p:nvSpPr>
            <p:cNvPr id="3" name="Freeform 438"/>
            <p:cNvSpPr/>
            <p:nvPr/>
          </p:nvSpPr>
          <p:spPr bwMode="auto">
            <a:xfrm>
              <a:off x="2760574" y="1730666"/>
              <a:ext cx="1401831" cy="1207854"/>
            </a:xfrm>
            <a:custGeom>
              <a:avLst/>
              <a:gdLst>
                <a:gd name="T0" fmla="*/ 0 w 1630"/>
                <a:gd name="T1" fmla="*/ 1410 h 1410"/>
                <a:gd name="T2" fmla="*/ 814 w 1630"/>
                <a:gd name="T3" fmla="*/ 0 h 1410"/>
                <a:gd name="T4" fmla="*/ 1630 w 1630"/>
                <a:gd name="T5" fmla="*/ 1410 h 1410"/>
                <a:gd name="T6" fmla="*/ 0 w 1630"/>
                <a:gd name="T7" fmla="*/ 1410 h 14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30" h="1410">
                  <a:moveTo>
                    <a:pt x="0" y="1410"/>
                  </a:moveTo>
                  <a:lnTo>
                    <a:pt x="814" y="0"/>
                  </a:lnTo>
                  <a:lnTo>
                    <a:pt x="1630" y="1410"/>
                  </a:lnTo>
                  <a:lnTo>
                    <a:pt x="0" y="141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" name="Freeform 440"/>
            <p:cNvSpPr/>
            <p:nvPr/>
          </p:nvSpPr>
          <p:spPr bwMode="auto">
            <a:xfrm>
              <a:off x="2020763" y="3025815"/>
              <a:ext cx="1400244" cy="1207854"/>
            </a:xfrm>
            <a:custGeom>
              <a:avLst/>
              <a:gdLst>
                <a:gd name="T0" fmla="*/ 0 w 1630"/>
                <a:gd name="T1" fmla="*/ 1410 h 1410"/>
                <a:gd name="T2" fmla="*/ 814 w 1630"/>
                <a:gd name="T3" fmla="*/ 0 h 1410"/>
                <a:gd name="T4" fmla="*/ 1630 w 1630"/>
                <a:gd name="T5" fmla="*/ 1410 h 1410"/>
                <a:gd name="T6" fmla="*/ 0 w 1630"/>
                <a:gd name="T7" fmla="*/ 1410 h 14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30" h="1410">
                  <a:moveTo>
                    <a:pt x="0" y="1410"/>
                  </a:moveTo>
                  <a:lnTo>
                    <a:pt x="814" y="0"/>
                  </a:lnTo>
                  <a:lnTo>
                    <a:pt x="1630" y="1410"/>
                  </a:lnTo>
                  <a:lnTo>
                    <a:pt x="0" y="141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442"/>
            <p:cNvSpPr/>
            <p:nvPr/>
          </p:nvSpPr>
          <p:spPr bwMode="auto">
            <a:xfrm>
              <a:off x="3500385" y="3025815"/>
              <a:ext cx="1401831" cy="1207854"/>
            </a:xfrm>
            <a:custGeom>
              <a:avLst/>
              <a:gdLst>
                <a:gd name="T0" fmla="*/ 0 w 1630"/>
                <a:gd name="T1" fmla="*/ 1410 h 1410"/>
                <a:gd name="T2" fmla="*/ 814 w 1630"/>
                <a:gd name="T3" fmla="*/ 0 h 1410"/>
                <a:gd name="T4" fmla="*/ 1630 w 1630"/>
                <a:gd name="T5" fmla="*/ 1410 h 1410"/>
                <a:gd name="T6" fmla="*/ 0 w 1630"/>
                <a:gd name="T7" fmla="*/ 1410 h 14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30" h="1410">
                  <a:moveTo>
                    <a:pt x="0" y="1410"/>
                  </a:moveTo>
                  <a:lnTo>
                    <a:pt x="814" y="0"/>
                  </a:lnTo>
                  <a:lnTo>
                    <a:pt x="1630" y="1410"/>
                  </a:lnTo>
                  <a:lnTo>
                    <a:pt x="0" y="141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444"/>
            <p:cNvSpPr/>
            <p:nvPr/>
          </p:nvSpPr>
          <p:spPr bwMode="auto">
            <a:xfrm rot="10800000">
              <a:off x="2760574" y="2990896"/>
              <a:ext cx="1401831" cy="1207854"/>
            </a:xfrm>
            <a:custGeom>
              <a:avLst/>
              <a:gdLst>
                <a:gd name="T0" fmla="*/ 0 w 1630"/>
                <a:gd name="T1" fmla="*/ 1036 h 1410"/>
                <a:gd name="T2" fmla="*/ 600 w 1630"/>
                <a:gd name="T3" fmla="*/ 0 h 1410"/>
                <a:gd name="T4" fmla="*/ 1202 w 1630"/>
                <a:gd name="T5" fmla="*/ 1036 h 1410"/>
                <a:gd name="T6" fmla="*/ 0 w 1630"/>
                <a:gd name="T7" fmla="*/ 1036 h 14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30"/>
                <a:gd name="T13" fmla="*/ 0 h 1410"/>
                <a:gd name="T14" fmla="*/ 1630 w 1630"/>
                <a:gd name="T15" fmla="*/ 1410 h 14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30" h="1410">
                  <a:moveTo>
                    <a:pt x="0" y="1410"/>
                  </a:moveTo>
                  <a:lnTo>
                    <a:pt x="814" y="0"/>
                  </a:lnTo>
                  <a:lnTo>
                    <a:pt x="1630" y="1410"/>
                  </a:lnTo>
                  <a:lnTo>
                    <a:pt x="0" y="141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445"/>
            <p:cNvSpPr/>
            <p:nvPr/>
          </p:nvSpPr>
          <p:spPr bwMode="auto">
            <a:xfrm>
              <a:off x="5722995" y="1730666"/>
              <a:ext cx="1400244" cy="1207854"/>
            </a:xfrm>
            <a:custGeom>
              <a:avLst/>
              <a:gdLst>
                <a:gd name="T0" fmla="*/ 0 w 1630"/>
                <a:gd name="T1" fmla="*/ 1036 h 1410"/>
                <a:gd name="T2" fmla="*/ 600 w 1630"/>
                <a:gd name="T3" fmla="*/ 0 h 1410"/>
                <a:gd name="T4" fmla="*/ 1202 w 1630"/>
                <a:gd name="T5" fmla="*/ 1036 h 1410"/>
                <a:gd name="T6" fmla="*/ 0 w 1630"/>
                <a:gd name="T7" fmla="*/ 1036 h 14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30"/>
                <a:gd name="T13" fmla="*/ 0 h 1410"/>
                <a:gd name="T14" fmla="*/ 1630 w 1630"/>
                <a:gd name="T15" fmla="*/ 1410 h 14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30" h="1410">
                  <a:moveTo>
                    <a:pt x="0" y="1410"/>
                  </a:moveTo>
                  <a:lnTo>
                    <a:pt x="814" y="0"/>
                  </a:lnTo>
                  <a:lnTo>
                    <a:pt x="1630" y="1410"/>
                  </a:lnTo>
                  <a:lnTo>
                    <a:pt x="0" y="1410"/>
                  </a:lnTo>
                  <a:close/>
                </a:path>
              </a:pathLst>
            </a:custGeom>
            <a:solidFill>
              <a:schemeClr val="accent6">
                <a:lumMod val="75000"/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446"/>
            <p:cNvSpPr/>
            <p:nvPr/>
          </p:nvSpPr>
          <p:spPr bwMode="auto">
            <a:xfrm>
              <a:off x="4981595" y="3025815"/>
              <a:ext cx="1401832" cy="1207854"/>
            </a:xfrm>
            <a:custGeom>
              <a:avLst/>
              <a:gdLst>
                <a:gd name="T0" fmla="*/ 0 w 1630"/>
                <a:gd name="T1" fmla="*/ 1036 h 1410"/>
                <a:gd name="T2" fmla="*/ 600 w 1630"/>
                <a:gd name="T3" fmla="*/ 0 h 1410"/>
                <a:gd name="T4" fmla="*/ 1202 w 1630"/>
                <a:gd name="T5" fmla="*/ 1036 h 1410"/>
                <a:gd name="T6" fmla="*/ 0 w 1630"/>
                <a:gd name="T7" fmla="*/ 1036 h 14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30"/>
                <a:gd name="T13" fmla="*/ 0 h 1410"/>
                <a:gd name="T14" fmla="*/ 1630 w 1630"/>
                <a:gd name="T15" fmla="*/ 1410 h 14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30" h="1410">
                  <a:moveTo>
                    <a:pt x="0" y="1410"/>
                  </a:moveTo>
                  <a:lnTo>
                    <a:pt x="814" y="0"/>
                  </a:lnTo>
                  <a:lnTo>
                    <a:pt x="1630" y="1410"/>
                  </a:lnTo>
                  <a:lnTo>
                    <a:pt x="0" y="1410"/>
                  </a:lnTo>
                  <a:close/>
                </a:path>
              </a:pathLst>
            </a:custGeom>
            <a:solidFill>
              <a:schemeClr val="accent6">
                <a:lumMod val="75000"/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447"/>
            <p:cNvSpPr/>
            <p:nvPr/>
          </p:nvSpPr>
          <p:spPr bwMode="auto">
            <a:xfrm>
              <a:off x="6462806" y="3025815"/>
              <a:ext cx="1401831" cy="1207854"/>
            </a:xfrm>
            <a:custGeom>
              <a:avLst/>
              <a:gdLst>
                <a:gd name="T0" fmla="*/ 0 w 1630"/>
                <a:gd name="T1" fmla="*/ 1036 h 1410"/>
                <a:gd name="T2" fmla="*/ 600 w 1630"/>
                <a:gd name="T3" fmla="*/ 0 h 1410"/>
                <a:gd name="T4" fmla="*/ 1202 w 1630"/>
                <a:gd name="T5" fmla="*/ 1036 h 1410"/>
                <a:gd name="T6" fmla="*/ 0 w 1630"/>
                <a:gd name="T7" fmla="*/ 1036 h 14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30"/>
                <a:gd name="T13" fmla="*/ 0 h 1410"/>
                <a:gd name="T14" fmla="*/ 1630 w 1630"/>
                <a:gd name="T15" fmla="*/ 1410 h 14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30" h="1410">
                  <a:moveTo>
                    <a:pt x="0" y="1410"/>
                  </a:moveTo>
                  <a:lnTo>
                    <a:pt x="814" y="0"/>
                  </a:lnTo>
                  <a:lnTo>
                    <a:pt x="1630" y="1410"/>
                  </a:lnTo>
                  <a:lnTo>
                    <a:pt x="0" y="1410"/>
                  </a:lnTo>
                  <a:close/>
                </a:path>
              </a:pathLst>
            </a:custGeom>
            <a:solidFill>
              <a:schemeClr val="accent6">
                <a:lumMod val="75000"/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448"/>
            <p:cNvSpPr/>
            <p:nvPr/>
          </p:nvSpPr>
          <p:spPr bwMode="auto">
            <a:xfrm rot="10800000">
              <a:off x="5722995" y="2990896"/>
              <a:ext cx="1400244" cy="1207854"/>
            </a:xfrm>
            <a:custGeom>
              <a:avLst/>
              <a:gdLst>
                <a:gd name="T0" fmla="*/ 0 w 1630"/>
                <a:gd name="T1" fmla="*/ 1036 h 1410"/>
                <a:gd name="T2" fmla="*/ 600 w 1630"/>
                <a:gd name="T3" fmla="*/ 0 h 1410"/>
                <a:gd name="T4" fmla="*/ 1202 w 1630"/>
                <a:gd name="T5" fmla="*/ 1036 h 1410"/>
                <a:gd name="T6" fmla="*/ 0 w 1630"/>
                <a:gd name="T7" fmla="*/ 1036 h 14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30"/>
                <a:gd name="T13" fmla="*/ 0 h 1410"/>
                <a:gd name="T14" fmla="*/ 1630 w 1630"/>
                <a:gd name="T15" fmla="*/ 1410 h 14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30" h="1410">
                  <a:moveTo>
                    <a:pt x="0" y="1410"/>
                  </a:moveTo>
                  <a:lnTo>
                    <a:pt x="814" y="0"/>
                  </a:lnTo>
                  <a:lnTo>
                    <a:pt x="1630" y="1410"/>
                  </a:lnTo>
                  <a:lnTo>
                    <a:pt x="0" y="1410"/>
                  </a:lnTo>
                  <a:close/>
                </a:path>
              </a:pathLst>
            </a:custGeom>
            <a:solidFill>
              <a:schemeClr val="accent6">
                <a:lumMod val="75000"/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449"/>
            <p:cNvSpPr/>
            <p:nvPr/>
          </p:nvSpPr>
          <p:spPr bwMode="auto">
            <a:xfrm>
              <a:off x="539552" y="3025815"/>
              <a:ext cx="1401832" cy="1207854"/>
            </a:xfrm>
            <a:custGeom>
              <a:avLst/>
              <a:gdLst>
                <a:gd name="T0" fmla="*/ 0 w 1630"/>
                <a:gd name="T1" fmla="*/ 1036 h 1410"/>
                <a:gd name="T2" fmla="*/ 600 w 1630"/>
                <a:gd name="T3" fmla="*/ 0 h 1410"/>
                <a:gd name="T4" fmla="*/ 1202 w 1630"/>
                <a:gd name="T5" fmla="*/ 1036 h 1410"/>
                <a:gd name="T6" fmla="*/ 0 w 1630"/>
                <a:gd name="T7" fmla="*/ 1036 h 14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30"/>
                <a:gd name="T13" fmla="*/ 0 h 1410"/>
                <a:gd name="T14" fmla="*/ 1630 w 1630"/>
                <a:gd name="T15" fmla="*/ 1410 h 14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30" h="1410">
                  <a:moveTo>
                    <a:pt x="0" y="1410"/>
                  </a:moveTo>
                  <a:lnTo>
                    <a:pt x="814" y="0"/>
                  </a:lnTo>
                  <a:lnTo>
                    <a:pt x="1630" y="1410"/>
                  </a:lnTo>
                  <a:lnTo>
                    <a:pt x="0" y="1410"/>
                  </a:lnTo>
                  <a:close/>
                </a:path>
              </a:pathLst>
            </a:custGeom>
            <a:solidFill>
              <a:schemeClr val="accent6">
                <a:lumMod val="75000"/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450"/>
            <p:cNvSpPr/>
            <p:nvPr/>
          </p:nvSpPr>
          <p:spPr bwMode="auto">
            <a:xfrm rot="10800000">
              <a:off x="4241784" y="2990896"/>
              <a:ext cx="1401832" cy="1207854"/>
            </a:xfrm>
            <a:custGeom>
              <a:avLst/>
              <a:gdLst>
                <a:gd name="T0" fmla="*/ 0 w 1630"/>
                <a:gd name="T1" fmla="*/ 1036 h 1410"/>
                <a:gd name="T2" fmla="*/ 600 w 1630"/>
                <a:gd name="T3" fmla="*/ 0 h 1410"/>
                <a:gd name="T4" fmla="*/ 1202 w 1630"/>
                <a:gd name="T5" fmla="*/ 1036 h 1410"/>
                <a:gd name="T6" fmla="*/ 0 w 1630"/>
                <a:gd name="T7" fmla="*/ 1036 h 14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30"/>
                <a:gd name="T13" fmla="*/ 0 h 1410"/>
                <a:gd name="T14" fmla="*/ 1630 w 1630"/>
                <a:gd name="T15" fmla="*/ 1410 h 14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30" h="1410">
                  <a:moveTo>
                    <a:pt x="0" y="1410"/>
                  </a:moveTo>
                  <a:lnTo>
                    <a:pt x="814" y="0"/>
                  </a:lnTo>
                  <a:lnTo>
                    <a:pt x="1630" y="1410"/>
                  </a:lnTo>
                  <a:lnTo>
                    <a:pt x="0" y="1410"/>
                  </a:lnTo>
                  <a:close/>
                </a:path>
              </a:pathLst>
            </a:custGeom>
            <a:solidFill>
              <a:schemeClr val="accent6">
                <a:lumMod val="75000"/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451"/>
            <p:cNvSpPr/>
            <p:nvPr/>
          </p:nvSpPr>
          <p:spPr bwMode="auto">
            <a:xfrm rot="10800000">
              <a:off x="7202617" y="2990896"/>
              <a:ext cx="1401831" cy="1207854"/>
            </a:xfrm>
            <a:custGeom>
              <a:avLst/>
              <a:gdLst>
                <a:gd name="T0" fmla="*/ 0 w 1630"/>
                <a:gd name="T1" fmla="*/ 1036 h 1410"/>
                <a:gd name="T2" fmla="*/ 600 w 1630"/>
                <a:gd name="T3" fmla="*/ 0 h 1410"/>
                <a:gd name="T4" fmla="*/ 1202 w 1630"/>
                <a:gd name="T5" fmla="*/ 1036 h 1410"/>
                <a:gd name="T6" fmla="*/ 0 w 1630"/>
                <a:gd name="T7" fmla="*/ 1036 h 14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30"/>
                <a:gd name="T13" fmla="*/ 0 h 1410"/>
                <a:gd name="T14" fmla="*/ 1630 w 1630"/>
                <a:gd name="T15" fmla="*/ 1410 h 14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30" h="1410">
                  <a:moveTo>
                    <a:pt x="0" y="1410"/>
                  </a:moveTo>
                  <a:lnTo>
                    <a:pt x="814" y="0"/>
                  </a:lnTo>
                  <a:lnTo>
                    <a:pt x="1630" y="1410"/>
                  </a:lnTo>
                  <a:lnTo>
                    <a:pt x="0" y="1410"/>
                  </a:lnTo>
                  <a:close/>
                </a:path>
              </a:pathLst>
            </a:custGeom>
            <a:solidFill>
              <a:schemeClr val="accent6">
                <a:lumMod val="75000"/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452"/>
            <p:cNvSpPr/>
            <p:nvPr/>
          </p:nvSpPr>
          <p:spPr bwMode="auto">
            <a:xfrm rot="10800000">
              <a:off x="1279363" y="2990896"/>
              <a:ext cx="1401832" cy="1207854"/>
            </a:xfrm>
            <a:custGeom>
              <a:avLst/>
              <a:gdLst>
                <a:gd name="T0" fmla="*/ 0 w 1630"/>
                <a:gd name="T1" fmla="*/ 1036 h 1410"/>
                <a:gd name="T2" fmla="*/ 600 w 1630"/>
                <a:gd name="T3" fmla="*/ 0 h 1410"/>
                <a:gd name="T4" fmla="*/ 1202 w 1630"/>
                <a:gd name="T5" fmla="*/ 1036 h 1410"/>
                <a:gd name="T6" fmla="*/ 0 w 1630"/>
                <a:gd name="T7" fmla="*/ 1036 h 14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30"/>
                <a:gd name="T13" fmla="*/ 0 h 1410"/>
                <a:gd name="T14" fmla="*/ 1630 w 1630"/>
                <a:gd name="T15" fmla="*/ 1410 h 14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30" h="1410">
                  <a:moveTo>
                    <a:pt x="0" y="1410"/>
                  </a:moveTo>
                  <a:lnTo>
                    <a:pt x="814" y="0"/>
                  </a:lnTo>
                  <a:lnTo>
                    <a:pt x="1630" y="1410"/>
                  </a:lnTo>
                  <a:lnTo>
                    <a:pt x="0" y="1410"/>
                  </a:lnTo>
                  <a:close/>
                </a:path>
              </a:pathLst>
            </a:custGeom>
            <a:solidFill>
              <a:schemeClr val="accent6">
                <a:lumMod val="75000"/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453"/>
            <p:cNvSpPr/>
            <p:nvPr/>
          </p:nvSpPr>
          <p:spPr bwMode="auto">
            <a:xfrm>
              <a:off x="4241784" y="1738602"/>
              <a:ext cx="1401832" cy="1207853"/>
            </a:xfrm>
            <a:custGeom>
              <a:avLst/>
              <a:gdLst>
                <a:gd name="T0" fmla="*/ 0 w 1630"/>
                <a:gd name="T1" fmla="*/ 1036 h 1410"/>
                <a:gd name="T2" fmla="*/ 600 w 1630"/>
                <a:gd name="T3" fmla="*/ 0 h 1410"/>
                <a:gd name="T4" fmla="*/ 1202 w 1630"/>
                <a:gd name="T5" fmla="*/ 1036 h 1410"/>
                <a:gd name="T6" fmla="*/ 0 w 1630"/>
                <a:gd name="T7" fmla="*/ 1036 h 14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30"/>
                <a:gd name="T13" fmla="*/ 0 h 1410"/>
                <a:gd name="T14" fmla="*/ 1630 w 1630"/>
                <a:gd name="T15" fmla="*/ 1410 h 14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30" h="1410">
                  <a:moveTo>
                    <a:pt x="0" y="1410"/>
                  </a:moveTo>
                  <a:lnTo>
                    <a:pt x="814" y="0"/>
                  </a:lnTo>
                  <a:lnTo>
                    <a:pt x="1630" y="1410"/>
                  </a:lnTo>
                  <a:lnTo>
                    <a:pt x="0" y="1410"/>
                  </a:lnTo>
                  <a:close/>
                </a:path>
              </a:pathLst>
            </a:custGeom>
            <a:solidFill>
              <a:schemeClr val="accent6">
                <a:lumMod val="75000"/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332" name="Freeform 454"/>
            <p:cNvSpPr/>
            <p:nvPr/>
          </p:nvSpPr>
          <p:spPr bwMode="auto">
            <a:xfrm rot="10800000">
              <a:off x="4981832" y="1703684"/>
              <a:ext cx="1401475" cy="1207928"/>
            </a:xfrm>
            <a:custGeom>
              <a:avLst/>
              <a:gdLst>
                <a:gd name="T0" fmla="*/ 0 w 1630"/>
                <a:gd name="T1" fmla="*/ 2147483646 h 1410"/>
                <a:gd name="T2" fmla="*/ 2147483646 w 1630"/>
                <a:gd name="T3" fmla="*/ 0 h 1410"/>
                <a:gd name="T4" fmla="*/ 2147483646 w 1630"/>
                <a:gd name="T5" fmla="*/ 2147483646 h 1410"/>
                <a:gd name="T6" fmla="*/ 0 w 1630"/>
                <a:gd name="T7" fmla="*/ 2147483646 h 14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30"/>
                <a:gd name="T13" fmla="*/ 0 h 1410"/>
                <a:gd name="T14" fmla="*/ 1630 w 1630"/>
                <a:gd name="T15" fmla="*/ 1410 h 14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30" h="1410">
                  <a:moveTo>
                    <a:pt x="0" y="1410"/>
                  </a:moveTo>
                  <a:lnTo>
                    <a:pt x="814" y="0"/>
                  </a:lnTo>
                  <a:lnTo>
                    <a:pt x="1630" y="1410"/>
                  </a:lnTo>
                  <a:lnTo>
                    <a:pt x="0" y="1410"/>
                  </a:lnTo>
                  <a:close/>
                </a:path>
              </a:pathLst>
            </a:custGeom>
            <a:solidFill>
              <a:schemeClr val="tx1">
                <a:alpha val="39999"/>
              </a:schemeClr>
            </a:solidFill>
            <a:ln w="19050" cap="rnd">
              <a:solidFill>
                <a:schemeClr val="bg1"/>
              </a:solidFill>
              <a:prstDash val="sysDot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455"/>
            <p:cNvSpPr/>
            <p:nvPr/>
          </p:nvSpPr>
          <p:spPr bwMode="auto">
            <a:xfrm rot="10800000">
              <a:off x="3500385" y="1703684"/>
              <a:ext cx="1401831" cy="1207853"/>
            </a:xfrm>
            <a:custGeom>
              <a:avLst/>
              <a:gdLst>
                <a:gd name="T0" fmla="*/ 0 w 1630"/>
                <a:gd name="T1" fmla="*/ 1036 h 1410"/>
                <a:gd name="T2" fmla="*/ 600 w 1630"/>
                <a:gd name="T3" fmla="*/ 0 h 1410"/>
                <a:gd name="T4" fmla="*/ 1202 w 1630"/>
                <a:gd name="T5" fmla="*/ 1036 h 1410"/>
                <a:gd name="T6" fmla="*/ 0 w 1630"/>
                <a:gd name="T7" fmla="*/ 1036 h 14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30"/>
                <a:gd name="T13" fmla="*/ 0 h 1410"/>
                <a:gd name="T14" fmla="*/ 1630 w 1630"/>
                <a:gd name="T15" fmla="*/ 1410 h 14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30" h="1410">
                  <a:moveTo>
                    <a:pt x="0" y="1410"/>
                  </a:moveTo>
                  <a:lnTo>
                    <a:pt x="814" y="0"/>
                  </a:lnTo>
                  <a:lnTo>
                    <a:pt x="1630" y="1410"/>
                  </a:lnTo>
                  <a:lnTo>
                    <a:pt x="0" y="1410"/>
                  </a:lnTo>
                  <a:close/>
                </a:path>
              </a:pathLst>
            </a:custGeom>
            <a:solidFill>
              <a:schemeClr val="accent6">
                <a:lumMod val="75000"/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456"/>
            <p:cNvSpPr/>
            <p:nvPr/>
          </p:nvSpPr>
          <p:spPr bwMode="auto">
            <a:xfrm>
              <a:off x="7202617" y="1738602"/>
              <a:ext cx="1401831" cy="1207853"/>
            </a:xfrm>
            <a:custGeom>
              <a:avLst/>
              <a:gdLst>
                <a:gd name="T0" fmla="*/ 0 w 1630"/>
                <a:gd name="T1" fmla="*/ 1036 h 1410"/>
                <a:gd name="T2" fmla="*/ 600 w 1630"/>
                <a:gd name="T3" fmla="*/ 0 h 1410"/>
                <a:gd name="T4" fmla="*/ 1202 w 1630"/>
                <a:gd name="T5" fmla="*/ 1036 h 1410"/>
                <a:gd name="T6" fmla="*/ 0 w 1630"/>
                <a:gd name="T7" fmla="*/ 1036 h 14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30"/>
                <a:gd name="T13" fmla="*/ 0 h 1410"/>
                <a:gd name="T14" fmla="*/ 1630 w 1630"/>
                <a:gd name="T15" fmla="*/ 1410 h 14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30" h="1410">
                  <a:moveTo>
                    <a:pt x="0" y="1410"/>
                  </a:moveTo>
                  <a:lnTo>
                    <a:pt x="814" y="0"/>
                  </a:lnTo>
                  <a:lnTo>
                    <a:pt x="1630" y="1410"/>
                  </a:lnTo>
                  <a:lnTo>
                    <a:pt x="0" y="1410"/>
                  </a:lnTo>
                  <a:close/>
                </a:path>
              </a:pathLst>
            </a:custGeom>
            <a:solidFill>
              <a:schemeClr val="accent6">
                <a:lumMod val="75000"/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457"/>
            <p:cNvSpPr/>
            <p:nvPr/>
          </p:nvSpPr>
          <p:spPr bwMode="auto">
            <a:xfrm rot="10800000">
              <a:off x="6462806" y="1703684"/>
              <a:ext cx="1401831" cy="1207853"/>
            </a:xfrm>
            <a:custGeom>
              <a:avLst/>
              <a:gdLst>
                <a:gd name="T0" fmla="*/ 0 w 1630"/>
                <a:gd name="T1" fmla="*/ 1036 h 1410"/>
                <a:gd name="T2" fmla="*/ 600 w 1630"/>
                <a:gd name="T3" fmla="*/ 0 h 1410"/>
                <a:gd name="T4" fmla="*/ 1202 w 1630"/>
                <a:gd name="T5" fmla="*/ 1036 h 1410"/>
                <a:gd name="T6" fmla="*/ 0 w 1630"/>
                <a:gd name="T7" fmla="*/ 1036 h 14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30"/>
                <a:gd name="T13" fmla="*/ 0 h 1410"/>
                <a:gd name="T14" fmla="*/ 1630 w 1630"/>
                <a:gd name="T15" fmla="*/ 1410 h 14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30" h="1410">
                  <a:moveTo>
                    <a:pt x="0" y="1410"/>
                  </a:moveTo>
                  <a:lnTo>
                    <a:pt x="814" y="0"/>
                  </a:lnTo>
                  <a:lnTo>
                    <a:pt x="1630" y="1410"/>
                  </a:lnTo>
                  <a:lnTo>
                    <a:pt x="0" y="1410"/>
                  </a:lnTo>
                  <a:close/>
                </a:path>
              </a:pathLst>
            </a:custGeom>
            <a:solidFill>
              <a:schemeClr val="accent6">
                <a:lumMod val="75000"/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458"/>
            <p:cNvSpPr/>
            <p:nvPr/>
          </p:nvSpPr>
          <p:spPr bwMode="auto">
            <a:xfrm>
              <a:off x="1279363" y="1730666"/>
              <a:ext cx="1401832" cy="1207854"/>
            </a:xfrm>
            <a:custGeom>
              <a:avLst/>
              <a:gdLst>
                <a:gd name="T0" fmla="*/ 0 w 1630"/>
                <a:gd name="T1" fmla="*/ 1036 h 1410"/>
                <a:gd name="T2" fmla="*/ 600 w 1630"/>
                <a:gd name="T3" fmla="*/ 0 h 1410"/>
                <a:gd name="T4" fmla="*/ 1202 w 1630"/>
                <a:gd name="T5" fmla="*/ 1036 h 1410"/>
                <a:gd name="T6" fmla="*/ 0 w 1630"/>
                <a:gd name="T7" fmla="*/ 1036 h 14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30"/>
                <a:gd name="T13" fmla="*/ 0 h 1410"/>
                <a:gd name="T14" fmla="*/ 1630 w 1630"/>
                <a:gd name="T15" fmla="*/ 1410 h 14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30" h="1410">
                  <a:moveTo>
                    <a:pt x="0" y="1410"/>
                  </a:moveTo>
                  <a:lnTo>
                    <a:pt x="814" y="0"/>
                  </a:lnTo>
                  <a:lnTo>
                    <a:pt x="1630" y="1410"/>
                  </a:lnTo>
                  <a:lnTo>
                    <a:pt x="0" y="1410"/>
                  </a:lnTo>
                  <a:close/>
                </a:path>
              </a:pathLst>
            </a:custGeom>
            <a:solidFill>
              <a:schemeClr val="accent6">
                <a:lumMod val="75000"/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459"/>
            <p:cNvSpPr/>
            <p:nvPr/>
          </p:nvSpPr>
          <p:spPr bwMode="auto">
            <a:xfrm rot="10800000">
              <a:off x="2020763" y="1703684"/>
              <a:ext cx="1400244" cy="1207853"/>
            </a:xfrm>
            <a:custGeom>
              <a:avLst/>
              <a:gdLst>
                <a:gd name="T0" fmla="*/ 0 w 1630"/>
                <a:gd name="T1" fmla="*/ 1036 h 1410"/>
                <a:gd name="T2" fmla="*/ 600 w 1630"/>
                <a:gd name="T3" fmla="*/ 0 h 1410"/>
                <a:gd name="T4" fmla="*/ 1202 w 1630"/>
                <a:gd name="T5" fmla="*/ 1036 h 1410"/>
                <a:gd name="T6" fmla="*/ 0 w 1630"/>
                <a:gd name="T7" fmla="*/ 1036 h 14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30"/>
                <a:gd name="T13" fmla="*/ 0 h 1410"/>
                <a:gd name="T14" fmla="*/ 1630 w 1630"/>
                <a:gd name="T15" fmla="*/ 1410 h 14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30" h="1410">
                  <a:moveTo>
                    <a:pt x="0" y="1410"/>
                  </a:moveTo>
                  <a:lnTo>
                    <a:pt x="814" y="0"/>
                  </a:lnTo>
                  <a:lnTo>
                    <a:pt x="1630" y="1410"/>
                  </a:lnTo>
                  <a:lnTo>
                    <a:pt x="0" y="1410"/>
                  </a:lnTo>
                  <a:close/>
                </a:path>
              </a:pathLst>
            </a:custGeom>
            <a:solidFill>
              <a:schemeClr val="accent6">
                <a:lumMod val="75000"/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460"/>
            <p:cNvSpPr/>
            <p:nvPr/>
          </p:nvSpPr>
          <p:spPr bwMode="auto">
            <a:xfrm rot="10800000">
              <a:off x="539552" y="1703684"/>
              <a:ext cx="1401832" cy="1207853"/>
            </a:xfrm>
            <a:custGeom>
              <a:avLst/>
              <a:gdLst>
                <a:gd name="T0" fmla="*/ 0 w 1630"/>
                <a:gd name="T1" fmla="*/ 1036 h 1410"/>
                <a:gd name="T2" fmla="*/ 600 w 1630"/>
                <a:gd name="T3" fmla="*/ 0 h 1410"/>
                <a:gd name="T4" fmla="*/ 1202 w 1630"/>
                <a:gd name="T5" fmla="*/ 1036 h 1410"/>
                <a:gd name="T6" fmla="*/ 0 w 1630"/>
                <a:gd name="T7" fmla="*/ 1036 h 14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30"/>
                <a:gd name="T13" fmla="*/ 0 h 1410"/>
                <a:gd name="T14" fmla="*/ 1630 w 1630"/>
                <a:gd name="T15" fmla="*/ 1410 h 14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30" h="1410">
                  <a:moveTo>
                    <a:pt x="0" y="1410"/>
                  </a:moveTo>
                  <a:lnTo>
                    <a:pt x="814" y="0"/>
                  </a:lnTo>
                  <a:lnTo>
                    <a:pt x="1630" y="1410"/>
                  </a:lnTo>
                  <a:lnTo>
                    <a:pt x="0" y="1410"/>
                  </a:lnTo>
                  <a:close/>
                </a:path>
              </a:pathLst>
            </a:custGeom>
            <a:solidFill>
              <a:schemeClr val="accent6">
                <a:lumMod val="75000"/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AutoShape 461"/>
            <p:cNvSpPr>
              <a:spLocks noChangeArrowheads="1"/>
            </p:cNvSpPr>
            <p:nvPr/>
          </p:nvSpPr>
          <p:spPr bwMode="auto">
            <a:xfrm>
              <a:off x="2020763" y="4241604"/>
              <a:ext cx="2881453" cy="761852"/>
            </a:xfrm>
            <a:prstGeom prst="flowChartManualOperation">
              <a:avLst/>
            </a:prstGeom>
            <a:gradFill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12700" algn="ctr">
              <a:noFill/>
              <a:miter lim="800000"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24" name="矩形 3"/>
            <p:cNvSpPr>
              <a:spLocks noChangeArrowheads="1"/>
            </p:cNvSpPr>
            <p:nvPr/>
          </p:nvSpPr>
          <p:spPr bwMode="auto">
            <a:xfrm>
              <a:off x="2431945" y="4225732"/>
              <a:ext cx="5380302" cy="738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dirty="0">
                  <a:solidFill>
                    <a:srgbClr val="FF9900"/>
                  </a:solidFill>
                  <a:latin typeface="Arial Black" panose="020B0A04020102020204" pitchFamily="34" charset="0"/>
                  <a:ea typeface="굴림" pitchFamily="34" charset="-127"/>
                </a:rPr>
                <a:t>RAPIDPPT</a:t>
              </a:r>
              <a:endParaRPr kumimoji="1" lang="en-US" altLang="zh-CN" dirty="0">
                <a:solidFill>
                  <a:srgbClr val="FF9900"/>
                </a:solidFill>
                <a:latin typeface="Arial Black" panose="020B0A04020102020204" pitchFamily="34" charset="0"/>
                <a:ea typeface="굴림" pitchFamily="34" charset="-127"/>
              </a:endParaRPr>
            </a:p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latin typeface="+mn-lt"/>
                  <a:ea typeface="+mn-ea"/>
                </a:rPr>
                <a:t> </a:t>
              </a:r>
              <a:r>
                <a:rPr kumimoji="1" lang="en-US" altLang="zh-CN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굴림" pitchFamily="34" charset="-127"/>
                </a:rPr>
                <a:t>the leader of professional PPT designer in China. </a:t>
              </a:r>
              <a:endParaRPr kumimoji="1"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pitchFamily="34" charset="-127"/>
              </a:endParaRPr>
            </a:p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굴림" pitchFamily="34" charset="-127"/>
                </a:rPr>
                <a:t>5years of making professional PPT, 500 case studies for the classical</a:t>
              </a:r>
              <a:endParaRPr kumimoji="1"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pitchFamily="34" charset="-127"/>
              </a:endParaRPr>
            </a:p>
          </p:txBody>
        </p:sp>
        <p:sp>
          <p:nvSpPr>
            <p:cNvPr id="13341" name="TextBox 11"/>
            <p:cNvSpPr txBox="1">
              <a:spLocks noChangeArrowheads="1"/>
            </p:cNvSpPr>
            <p:nvPr/>
          </p:nvSpPr>
          <p:spPr bwMode="auto">
            <a:xfrm flipH="1">
              <a:off x="3033320" y="2500172"/>
              <a:ext cx="103462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42" name="TextBox 11"/>
            <p:cNvSpPr txBox="1">
              <a:spLocks noChangeArrowheads="1"/>
            </p:cNvSpPr>
            <p:nvPr/>
          </p:nvSpPr>
          <p:spPr bwMode="auto">
            <a:xfrm flipH="1">
              <a:off x="2292940" y="3827654"/>
              <a:ext cx="98291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43" name="TextBox 11"/>
            <p:cNvSpPr txBox="1">
              <a:spLocks noChangeArrowheads="1"/>
            </p:cNvSpPr>
            <p:nvPr/>
          </p:nvSpPr>
          <p:spPr bwMode="auto">
            <a:xfrm flipH="1">
              <a:off x="3773700" y="3827654"/>
              <a:ext cx="101432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11"/>
            <p:cNvSpPr txBox="1">
              <a:spLocks noChangeArrowheads="1"/>
            </p:cNvSpPr>
            <p:nvPr/>
          </p:nvSpPr>
          <p:spPr bwMode="auto">
            <a:xfrm flipH="1">
              <a:off x="3033637" y="3097239"/>
              <a:ext cx="1033513" cy="30791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345" name="组合 28"/>
            <p:cNvGrpSpPr/>
            <p:nvPr/>
          </p:nvGrpSpPr>
          <p:grpSpPr bwMode="auto">
            <a:xfrm>
              <a:off x="6025667" y="2461135"/>
              <a:ext cx="2322911" cy="696204"/>
              <a:chOff x="4020697" y="1578278"/>
              <a:chExt cx="3215600" cy="821553"/>
            </a:xfrm>
          </p:grpSpPr>
          <p:sp>
            <p:nvSpPr>
              <p:cNvPr id="31" name="TextBox 30"/>
              <p:cNvSpPr txBox="1">
                <a:spLocks noChangeArrowheads="1"/>
              </p:cNvSpPr>
              <p:nvPr/>
            </p:nvSpPr>
            <p:spPr bwMode="auto">
              <a:xfrm flipH="1">
                <a:off x="4021464" y="1898129"/>
                <a:ext cx="3215207" cy="5019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schemeClr val="accent6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是中国第一家精品</a:t>
                </a:r>
                <a:r>
                  <a:rPr lang="en-US" altLang="zh-CN" sz="1200" dirty="0">
                    <a:solidFill>
                      <a:schemeClr val="accent6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>
                    <a:solidFill>
                      <a:schemeClr val="accent6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设计机构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让您的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创造卓越价值。</a:t>
                </a:r>
                <a:endParaRPr lang="zh-CN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1200" kern="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TextBox 11"/>
              <p:cNvSpPr txBox="1">
                <a:spLocks noChangeArrowheads="1"/>
              </p:cNvSpPr>
              <p:nvPr/>
            </p:nvSpPr>
            <p:spPr bwMode="auto">
              <a:xfrm flipH="1">
                <a:off x="4021464" y="1577852"/>
                <a:ext cx="2032855" cy="33526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346" name="TextBox 11"/>
            <p:cNvSpPr txBox="1">
              <a:spLocks noChangeArrowheads="1"/>
            </p:cNvSpPr>
            <p:nvPr/>
          </p:nvSpPr>
          <p:spPr bwMode="auto">
            <a:xfrm flipH="1">
              <a:off x="5254460" y="1818231"/>
              <a:ext cx="97372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Rectangle 2"/>
          <p:cNvSpPr txBox="1">
            <a:spLocks noChangeArrowheads="1"/>
          </p:cNvSpPr>
          <p:nvPr/>
        </p:nvSpPr>
        <p:spPr>
          <a:xfrm>
            <a:off x="936302" y="846733"/>
            <a:ext cx="2771602" cy="576064"/>
          </a:xfrm>
          <a:prstGeom prst="rect">
            <a:avLst/>
          </a:prstGeom>
          <a:effectLst>
            <a:outerShdw blurRad="50800" dist="38100" dir="5400000" sx="38000" sy="38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spcBef>
                <a:spcPct val="0"/>
              </a:spcBef>
              <a:buNone/>
              <a:defRPr sz="6000">
                <a:solidFill>
                  <a:srgbClr val="004294"/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  <a:cs typeface="+mj-cs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>
                <a:ln>
                  <a:solidFill>
                    <a:schemeClr val="bg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标题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Titles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3316" name="组合 33"/>
          <p:cNvGrpSpPr/>
          <p:nvPr/>
        </p:nvGrpSpPr>
        <p:grpSpPr bwMode="auto">
          <a:xfrm>
            <a:off x="611188" y="990600"/>
            <a:ext cx="360362" cy="288925"/>
            <a:chOff x="611560" y="990749"/>
            <a:chExt cx="360040" cy="288032"/>
          </a:xfrm>
        </p:grpSpPr>
        <p:sp>
          <p:nvSpPr>
            <p:cNvPr id="35" name="燕尾形 34"/>
            <p:cNvSpPr/>
            <p:nvPr/>
          </p:nvSpPr>
          <p:spPr>
            <a:xfrm>
              <a:off x="755893" y="990749"/>
              <a:ext cx="215707" cy="288032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燕尾形 35"/>
            <p:cNvSpPr/>
            <p:nvPr/>
          </p:nvSpPr>
          <p:spPr>
            <a:xfrm>
              <a:off x="611560" y="990749"/>
              <a:ext cx="215707" cy="288032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3"/>
          <p:cNvSpPr txBox="1">
            <a:spLocks noChangeArrowheads="1"/>
          </p:cNvSpPr>
          <p:nvPr/>
        </p:nvSpPr>
        <p:spPr bwMode="auto">
          <a:xfrm>
            <a:off x="3751330" y="4155926"/>
            <a:ext cx="26225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sz="3600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latin typeface="Rockwell Extra Bold" panose="02060903040505020403" pitchFamily="18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latin typeface="方正综艺简体" panose="02010601030101010101" pitchFamily="65" charset="-122"/>
                <a:ea typeface="方正综艺简体" panose="02010601030101010101" pitchFamily="65" charset="-122"/>
              </a:rPr>
              <a:t>谢谢观看</a:t>
            </a:r>
            <a:endParaRPr lang="zh-CN" altLang="en-US" sz="4000" dirty="0"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983578" y="4114651"/>
            <a:ext cx="269287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latin typeface="Rockwell Extra" pitchFamily="50" charset="0"/>
                <a:ea typeface="微软雅黑" panose="020B0503020204020204" pitchFamily="34" charset="-122"/>
              </a:rPr>
              <a:t>THANKS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Rockwell Extra" pitchFamily="50" charset="0"/>
              <a:ea typeface="微软雅黑" panose="020B0503020204020204" pitchFamily="34" charset="-122"/>
            </a:endParaRPr>
          </a:p>
        </p:txBody>
      </p:sp>
      <p:grpSp>
        <p:nvGrpSpPr>
          <p:cNvPr id="14340" name="组合 9"/>
          <p:cNvGrpSpPr/>
          <p:nvPr/>
        </p:nvGrpSpPr>
        <p:grpSpPr bwMode="auto">
          <a:xfrm>
            <a:off x="6372225" y="195263"/>
            <a:ext cx="2516188" cy="231775"/>
            <a:chOff x="6372200" y="195486"/>
            <a:chExt cx="2516006" cy="231587"/>
          </a:xfrm>
        </p:grpSpPr>
        <p:sp>
          <p:nvSpPr>
            <p:cNvPr id="11" name="圆角矩形 10"/>
            <p:cNvSpPr/>
            <p:nvPr/>
          </p:nvSpPr>
          <p:spPr>
            <a:xfrm>
              <a:off x="6372200" y="195486"/>
              <a:ext cx="2231864" cy="2157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2" name="小字"/>
            <p:cNvGrpSpPr/>
            <p:nvPr/>
          </p:nvGrpSpPr>
          <p:grpSpPr>
            <a:xfrm>
              <a:off x="6439934" y="211629"/>
              <a:ext cx="2448272" cy="215444"/>
              <a:chOff x="6463258" y="729188"/>
              <a:chExt cx="2448272" cy="215444"/>
            </a:xfrm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13" name="TextBox 12"/>
              <p:cNvSpPr txBox="1"/>
              <p:nvPr/>
            </p:nvSpPr>
            <p:spPr>
              <a:xfrm>
                <a:off x="6463258" y="729188"/>
                <a:ext cx="2448272" cy="215444"/>
              </a:xfrm>
              <a:prstGeom prst="rect">
                <a:avLst/>
              </a:prstGeom>
              <a:noFill/>
              <a:effectLst>
                <a:reflection blurRad="6350" stA="52000" endA="300" endPos="35000" dir="5400000" sy="-100000" algn="bl" rotWithShape="0"/>
              </a:effectLst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ABOUT</a:t>
                </a:r>
                <a:r>
                  <a:rPr lang="en-US" altLang="zh-CN" sz="8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8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en-US" altLang="zh-CN" sz="800" spc="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RAPIDPPT  2012-8-25</a:t>
                </a:r>
                <a:endParaRPr lang="en-US" altLang="zh-CN" sz="8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>
                <a:off x="6977407" y="801787"/>
                <a:ext cx="0" cy="7200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7737174" y="801787"/>
                <a:ext cx="0" cy="7200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1644</Words>
  <Application>WPS 演示</Application>
  <PresentationFormat>全屏显示(16:9)</PresentationFormat>
  <Paragraphs>167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微软雅黑</vt:lpstr>
      <vt:lpstr>Rockwell Extra</vt:lpstr>
      <vt:lpstr>BenguiatGot Bk BT</vt:lpstr>
      <vt:lpstr>Bauhaus Md BT</vt:lpstr>
      <vt:lpstr>方正中等线简体</vt:lpstr>
      <vt:lpstr>方正大黑简体</vt:lpstr>
      <vt:lpstr>Malgun Gothic</vt:lpstr>
      <vt:lpstr>Arial Black</vt:lpstr>
      <vt:lpstr>굴림</vt:lpstr>
      <vt:lpstr>Gulim</vt:lpstr>
      <vt:lpstr>Rockwell Extra Bold</vt:lpstr>
      <vt:lpstr>方正综艺简体</vt:lpstr>
      <vt:lpstr>Rockwell</vt:lpstr>
      <vt:lpstr>A bite</vt:lpstr>
      <vt:lpstr>Bauhaus</vt:lpstr>
      <vt:lpstr>Arial Unicode MS</vt:lpstr>
      <vt:lpstr>等线</vt:lpstr>
      <vt:lpstr>Adobe Myungjo Std 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M120207J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6</cp:revision>
  <dcterms:created xsi:type="dcterms:W3CDTF">2012-10-15T07:00:00Z</dcterms:created>
  <dcterms:modified xsi:type="dcterms:W3CDTF">2018-08-29T07:29:04Z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