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erlin Sans FB" panose="020E0602020502020306" pitchFamily="34" charset="0"/>
      <p:regular r:id="rId19"/>
      <p:bold r:id="rId20"/>
    </p:embeddedFont>
    <p:embeddedFont>
      <p:font typeface="微软雅黑" panose="020B0503020204020204" pitchFamily="34" charset="-122"/>
      <p:regular r:id="rId21"/>
    </p:embeddedFont>
    <p:embeddedFont>
      <p:font typeface="方正超粗黑简体" panose="03000509000000000000" pitchFamily="65" charset="-122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1435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085F6CF-2D66-4ADA-9104-9B1B724B202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2A0E4B8-F8BA-4642-846E-4BB63C38B9E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2413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77488">
                <a:srgbClr val="001133">
                  <a:alpha val="49000"/>
                </a:srgbClr>
              </a:gs>
              <a:gs pos="57000">
                <a:srgbClr val="002060">
                  <a:alpha val="18000"/>
                </a:srgbClr>
              </a:gs>
              <a:gs pos="100000">
                <a:schemeClr val="tx1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F3F41-5171-44BD-8580-42AA64146C4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7BB45-D9C8-4D75-B446-F682AAD2B5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088F2-E086-46C4-8A7B-5D3BA6A0B43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AC169-D91D-4EB3-BDBF-8A10A90A88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00C7F-72A8-4AB7-99D0-D7DF98160FF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5E5CE-EE3C-48E5-BBB1-8974D8A9AB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2A5A8F-03C1-4993-92F6-085DE3588FD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4D658-F43B-4A48-95DF-5C7C31B710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3CC99-39BE-4195-9093-F82D7235D4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02BB1-6221-44C9-8BBE-D535395810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A8A3-69B6-44FB-AF4F-95F6374D01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5C7CC-2511-424B-9515-437AFA5E84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3F36C-80E1-4395-8DAD-AA833969D52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2B1A9-C407-49CD-A298-38D50E0FAE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4DD15-902B-4718-9B5B-01B112BC84D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457D4-D08C-41F1-898E-9C52A9A5EE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14A80-5077-4CC1-A58F-4DDE9154B03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62C08-1AD6-4910-AB79-064604F38E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DC8DE-4061-4D47-8004-3E3A320E03F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67E0B-61EA-4DBF-BDBB-E0B8131E4B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0D5A9-169E-4938-8AA1-7A744F58758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8BD07-1305-41EC-9E66-66065247A8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A679B-CFCE-4471-9979-C3049BCFA9E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5A4D-059E-4B57-B670-B55600C9C3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1A5126-9FCC-46E7-BB93-4E00698CA7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4A3FDED-DCCD-462B-8C4C-079391346497}" type="slidenum">
              <a:rPr lang="zh-CN" altLang="en-US"/>
            </a:fld>
            <a:endParaRPr lang="zh-CN" altLang="en-US"/>
          </a:p>
        </p:txBody>
      </p:sp>
      <p:pic>
        <p:nvPicPr>
          <p:cNvPr id="1029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2413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77488">
                <a:srgbClr val="001133">
                  <a:alpha val="49000"/>
                </a:srgbClr>
              </a:gs>
              <a:gs pos="57000">
                <a:srgbClr val="002060">
                  <a:alpha val="18000"/>
                </a:srgbClr>
              </a:gs>
              <a:gs pos="100000">
                <a:schemeClr val="tx1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70375" y="91804"/>
            <a:ext cx="280397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gradFill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</a:t>
            </a:r>
            <a:endParaRPr lang="zh-CN" altLang="en-US" sz="4000" b="1" dirty="0">
              <a:gradFill>
                <a:gsLst>
                  <a:gs pos="1000">
                    <a:schemeClr val="bg1"/>
                  </a:gs>
                  <a:gs pos="36000">
                    <a:schemeClr val="bg1"/>
                  </a:gs>
                  <a:gs pos="53000">
                    <a:schemeClr val="bg1">
                      <a:lumMod val="65000"/>
                    </a:schemeClr>
                  </a:gs>
                  <a:gs pos="66000">
                    <a:schemeClr val="bg1">
                      <a:lumMod val="85000"/>
                    </a:schemeClr>
                  </a:gs>
                  <a:gs pos="85000">
                    <a:schemeClr val="bg1">
                      <a:lumMod val="9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0" y="812800"/>
            <a:ext cx="9144000" cy="158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0" y="736600"/>
            <a:ext cx="2960688" cy="47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-2279986" y="3448049"/>
            <a:ext cx="10236536" cy="878309"/>
          </a:xfrm>
          <a:prstGeom prst="ellipse">
            <a:avLst/>
          </a:prstGeom>
          <a:gradFill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</p:spPr>
        <p:txBody>
          <a:bodyPr wrap="none" lIns="92075" tIns="46038" rIns="92075" bIns="4603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375" y="1775461"/>
            <a:ext cx="5955476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gradFill flip="none" rotWithShape="1"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</a:t>
            </a:r>
            <a:endParaRPr lang="zh-CN" altLang="en-US" sz="8800" b="1" dirty="0">
              <a:gradFill flip="none" rotWithShape="1">
                <a:gsLst>
                  <a:gs pos="1000">
                    <a:schemeClr val="bg1"/>
                  </a:gs>
                  <a:gs pos="36000">
                    <a:schemeClr val="bg1"/>
                  </a:gs>
                  <a:gs pos="53000">
                    <a:schemeClr val="bg1">
                      <a:lumMod val="65000"/>
                    </a:schemeClr>
                  </a:gs>
                  <a:gs pos="66000">
                    <a:schemeClr val="bg1">
                      <a:lumMod val="85000"/>
                    </a:schemeClr>
                  </a:gs>
                  <a:gs pos="85000">
                    <a:schemeClr val="bg1">
                      <a:lumMod val="9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127" name="组合 16"/>
          <p:cNvGrpSpPr/>
          <p:nvPr/>
        </p:nvGrpSpPr>
        <p:grpSpPr bwMode="auto">
          <a:xfrm>
            <a:off x="349250" y="2962275"/>
            <a:ext cx="4197350" cy="638175"/>
            <a:chOff x="1451077" y="543484"/>
            <a:chExt cx="4197578" cy="638712"/>
          </a:xfrm>
        </p:grpSpPr>
        <p:sp>
          <p:nvSpPr>
            <p:cNvPr id="18" name="TextBox 17"/>
            <p:cNvSpPr txBox="1"/>
            <p:nvPr/>
          </p:nvSpPr>
          <p:spPr>
            <a:xfrm>
              <a:off x="1451077" y="543484"/>
              <a:ext cx="2749699" cy="368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200" dirty="0">
                  <a:solidFill>
                    <a:schemeClr val="bg1"/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上海锐普广告有限公司</a:t>
              </a:r>
              <a:endParaRPr lang="zh-CN" altLang="en-US" spc="200" dirty="0">
                <a:solidFill>
                  <a:schemeClr val="bg1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  <p:grpSp>
          <p:nvGrpSpPr>
            <p:cNvPr id="5129" name="组合 4"/>
            <p:cNvGrpSpPr/>
            <p:nvPr/>
          </p:nvGrpSpPr>
          <p:grpSpPr bwMode="auto">
            <a:xfrm>
              <a:off x="1472790" y="782086"/>
              <a:ext cx="4175865" cy="400110"/>
              <a:chOff x="3249635" y="948341"/>
              <a:chExt cx="4175865" cy="400110"/>
            </a:xfrm>
          </p:grpSpPr>
          <p:sp>
            <p:nvSpPr>
              <p:cNvPr id="20" name="TextBox 23"/>
              <p:cNvSpPr txBox="1">
                <a:spLocks noChangeArrowheads="1"/>
              </p:cNvSpPr>
              <p:nvPr/>
            </p:nvSpPr>
            <p:spPr bwMode="auto">
              <a:xfrm>
                <a:off x="3250148" y="948065"/>
                <a:ext cx="2157530" cy="40038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400" spc="3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大黑简体" panose="02010601030101010101" pitchFamily="65" charset="-122"/>
                    <a:ea typeface="方正大黑简体" panose="02010601030101010101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>
                    <a:effectLst/>
                    <a:latin typeface="Berlin Sans FB" panose="020E0602020502020306" pitchFamily="34" charset="0"/>
                    <a:ea typeface="方正细等线简体" panose="02010601030101010101" pitchFamily="65" charset="-122"/>
                  </a:rPr>
                  <a:t>POWERPOINT</a:t>
                </a:r>
                <a:endParaRPr lang="zh-CN" altLang="zh-CN" sz="2000" dirty="0">
                  <a:effectLst/>
                  <a:latin typeface="Berlin Sans FB" panose="020E0602020502020306" pitchFamily="34" charset="0"/>
                  <a:ea typeface="方正细等线简体" panose="02010601030101010101" pitchFamily="65" charset="-122"/>
                </a:endParaRPr>
              </a:p>
            </p:txBody>
          </p:sp>
          <p:sp>
            <p:nvSpPr>
              <p:cNvPr id="21" name="副标题 2"/>
              <p:cNvSpPr txBox="1"/>
              <p:nvPr/>
            </p:nvSpPr>
            <p:spPr bwMode="auto">
              <a:xfrm>
                <a:off x="5240981" y="1013207"/>
                <a:ext cx="2184519" cy="246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pc="200">
                    <a:solidFill>
                      <a:schemeClr val="bg1"/>
                    </a:solidFill>
                    <a:latin typeface="方正细等线简体" panose="02010601030101010101" pitchFamily="65" charset="-122"/>
                    <a:ea typeface="方正细等线简体" panose="02010601030101010101" pitchFamily="65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sz="1000" spc="300" dirty="0"/>
                  <a:t>适用于商务及相关类别演示</a:t>
                </a:r>
                <a:endParaRPr lang="zh-CN" altLang="en-US" sz="1000" spc="3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8"/>
          <p:cNvSpPr>
            <a:spLocks noChangeArrowheads="1"/>
          </p:cNvSpPr>
          <p:nvPr/>
        </p:nvSpPr>
        <p:spPr bwMode="auto">
          <a:xfrm>
            <a:off x="3089275" y="225425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矩形 19"/>
          <p:cNvSpPr>
            <a:spLocks noChangeArrowheads="1"/>
          </p:cNvSpPr>
          <p:nvPr/>
        </p:nvSpPr>
        <p:spPr bwMode="auto">
          <a:xfrm>
            <a:off x="1503363" y="1643063"/>
            <a:ext cx="43211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8196" name="TextBox 20"/>
          <p:cNvSpPr txBox="1">
            <a:spLocks noChangeArrowheads="1"/>
          </p:cNvSpPr>
          <p:nvPr/>
        </p:nvSpPr>
        <p:spPr bwMode="auto">
          <a:xfrm>
            <a:off x="2967038" y="404813"/>
            <a:ext cx="1206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0"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,</a:t>
            </a:r>
            <a:endParaRPr lang="zh-CN" altLang="en-US" sz="24000">
              <a:solidFill>
                <a:schemeClr val="bg1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3794125" y="2635250"/>
            <a:ext cx="40322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/>
          <p:cNvSpPr>
            <a:spLocks noChangeArrowheads="1"/>
          </p:cNvSpPr>
          <p:nvPr/>
        </p:nvSpPr>
        <p:spPr bwMode="auto">
          <a:xfrm>
            <a:off x="3089275" y="225425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9" name="组合 2"/>
          <p:cNvGrpSpPr/>
          <p:nvPr/>
        </p:nvGrpSpPr>
        <p:grpSpPr bwMode="auto">
          <a:xfrm>
            <a:off x="2060575" y="1930400"/>
            <a:ext cx="1314450" cy="1500188"/>
            <a:chOff x="1965852" y="1813513"/>
            <a:chExt cx="1315160" cy="1501192"/>
          </a:xfrm>
        </p:grpSpPr>
        <p:sp>
          <p:nvSpPr>
            <p:cNvPr id="9247" name="TextBox 5"/>
            <p:cNvSpPr txBox="1">
              <a:spLocks noChangeArrowheads="1"/>
            </p:cNvSpPr>
            <p:nvPr/>
          </p:nvSpPr>
          <p:spPr bwMode="auto">
            <a:xfrm>
              <a:off x="2163525" y="1813513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chemeClr val="bg1"/>
                  </a:solidFill>
                  <a:latin typeface="Eccentric Std" pitchFamily="50" charset="0"/>
                </a:rPr>
                <a:t>01</a:t>
              </a:r>
              <a:endParaRPr lang="zh-CN" altLang="en-US" sz="7200">
                <a:solidFill>
                  <a:schemeClr val="bg1"/>
                </a:solidFill>
                <a:latin typeface="Eccentric Std" pitchFamily="50" charset="0"/>
              </a:endParaRPr>
            </a:p>
          </p:txBody>
        </p:sp>
        <p:grpSp>
          <p:nvGrpSpPr>
            <p:cNvPr id="9248" name="组合 6"/>
            <p:cNvGrpSpPr/>
            <p:nvPr/>
          </p:nvGrpSpPr>
          <p:grpSpPr bwMode="auto">
            <a:xfrm>
              <a:off x="1965852" y="2773407"/>
              <a:ext cx="1315160" cy="541298"/>
              <a:chOff x="2150224" y="2773407"/>
              <a:chExt cx="1315160" cy="54129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280469" y="2773005"/>
                <a:ext cx="1184915" cy="2779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50224" y="3036706"/>
                <a:ext cx="1184915" cy="2779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220" name="组合 7"/>
          <p:cNvGrpSpPr/>
          <p:nvPr/>
        </p:nvGrpSpPr>
        <p:grpSpPr bwMode="auto">
          <a:xfrm>
            <a:off x="3460750" y="1897063"/>
            <a:ext cx="1316038" cy="1533525"/>
            <a:chOff x="3366839" y="1780838"/>
            <a:chExt cx="1315160" cy="1533867"/>
          </a:xfrm>
        </p:grpSpPr>
        <p:sp>
          <p:nvSpPr>
            <p:cNvPr id="9243" name="TextBox 10"/>
            <p:cNvSpPr txBox="1">
              <a:spLocks noChangeArrowheads="1"/>
            </p:cNvSpPr>
            <p:nvPr/>
          </p:nvSpPr>
          <p:spPr bwMode="auto">
            <a:xfrm>
              <a:off x="3553376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chemeClr val="bg1"/>
                  </a:solidFill>
                  <a:latin typeface="Eccentric Std" pitchFamily="50" charset="0"/>
                </a:rPr>
                <a:t>02</a:t>
              </a:r>
              <a:endParaRPr lang="zh-CN" altLang="en-US" sz="7200">
                <a:solidFill>
                  <a:schemeClr val="bg1"/>
                </a:solidFill>
                <a:latin typeface="Eccentric Std" pitchFamily="50" charset="0"/>
              </a:endParaRPr>
            </a:p>
          </p:txBody>
        </p:sp>
        <p:grpSp>
          <p:nvGrpSpPr>
            <p:cNvPr id="9244" name="组合 11"/>
            <p:cNvGrpSpPr/>
            <p:nvPr/>
          </p:nvGrpSpPr>
          <p:grpSpPr bwMode="auto">
            <a:xfrm>
              <a:off x="3366839" y="2773407"/>
              <a:ext cx="1315160" cy="541298"/>
              <a:chOff x="2150224" y="2773407"/>
              <a:chExt cx="1315160" cy="54129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280312" y="2773246"/>
                <a:ext cx="1185072" cy="2778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50224" y="3036830"/>
                <a:ext cx="1185072" cy="2778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221" name="组合 12"/>
          <p:cNvGrpSpPr/>
          <p:nvPr/>
        </p:nvGrpSpPr>
        <p:grpSpPr bwMode="auto">
          <a:xfrm>
            <a:off x="4862513" y="1897063"/>
            <a:ext cx="1314450" cy="1533525"/>
            <a:chOff x="4767826" y="1780838"/>
            <a:chExt cx="1315160" cy="1533867"/>
          </a:xfrm>
        </p:grpSpPr>
        <p:sp>
          <p:nvSpPr>
            <p:cNvPr id="9239" name="TextBox 15"/>
            <p:cNvSpPr txBox="1">
              <a:spLocks noChangeArrowheads="1"/>
            </p:cNvSpPr>
            <p:nvPr/>
          </p:nvSpPr>
          <p:spPr bwMode="auto">
            <a:xfrm>
              <a:off x="4943227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chemeClr val="bg1"/>
                  </a:solidFill>
                  <a:latin typeface="Eccentric Std" pitchFamily="50" charset="0"/>
                </a:rPr>
                <a:t>03</a:t>
              </a:r>
              <a:endParaRPr lang="zh-CN" altLang="en-US" sz="7200">
                <a:solidFill>
                  <a:schemeClr val="bg1"/>
                </a:solidFill>
                <a:latin typeface="Eccentric Std" pitchFamily="50" charset="0"/>
              </a:endParaRPr>
            </a:p>
          </p:txBody>
        </p:sp>
        <p:grpSp>
          <p:nvGrpSpPr>
            <p:cNvPr id="9240" name="组合 16"/>
            <p:cNvGrpSpPr/>
            <p:nvPr/>
          </p:nvGrpSpPr>
          <p:grpSpPr bwMode="auto">
            <a:xfrm>
              <a:off x="4767826" y="2773407"/>
              <a:ext cx="1315160" cy="541298"/>
              <a:chOff x="2150224" y="2773407"/>
              <a:chExt cx="1315160" cy="54129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280469" y="2773246"/>
                <a:ext cx="1184915" cy="2778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50224" y="3036830"/>
                <a:ext cx="1184915" cy="2778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222" name="组合 17"/>
          <p:cNvGrpSpPr/>
          <p:nvPr/>
        </p:nvGrpSpPr>
        <p:grpSpPr bwMode="auto">
          <a:xfrm>
            <a:off x="6249988" y="1897063"/>
            <a:ext cx="1316037" cy="1533525"/>
            <a:chOff x="6156112" y="1780838"/>
            <a:chExt cx="1315160" cy="1533867"/>
          </a:xfrm>
        </p:grpSpPr>
        <p:sp>
          <p:nvSpPr>
            <p:cNvPr id="9235" name="TextBox 20"/>
            <p:cNvSpPr txBox="1">
              <a:spLocks noChangeArrowheads="1"/>
            </p:cNvSpPr>
            <p:nvPr/>
          </p:nvSpPr>
          <p:spPr bwMode="auto">
            <a:xfrm>
              <a:off x="6333077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chemeClr val="bg1"/>
                  </a:solidFill>
                  <a:latin typeface="Eccentric Std" pitchFamily="50" charset="0"/>
                </a:rPr>
                <a:t>04</a:t>
              </a:r>
              <a:endParaRPr lang="zh-CN" altLang="en-US" sz="7200">
                <a:solidFill>
                  <a:schemeClr val="bg1"/>
                </a:solidFill>
                <a:latin typeface="Eccentric Std" pitchFamily="50" charset="0"/>
              </a:endParaRPr>
            </a:p>
          </p:txBody>
        </p:sp>
        <p:grpSp>
          <p:nvGrpSpPr>
            <p:cNvPr id="9236" name="组合 21"/>
            <p:cNvGrpSpPr/>
            <p:nvPr/>
          </p:nvGrpSpPr>
          <p:grpSpPr bwMode="auto">
            <a:xfrm>
              <a:off x="6156112" y="2773407"/>
              <a:ext cx="1315160" cy="541298"/>
              <a:chOff x="2150224" y="2773407"/>
              <a:chExt cx="1315160" cy="54129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80312" y="2773246"/>
                <a:ext cx="1185072" cy="2778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50224" y="3036830"/>
                <a:ext cx="1185072" cy="2778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223" name="组合 22"/>
          <p:cNvGrpSpPr/>
          <p:nvPr/>
        </p:nvGrpSpPr>
        <p:grpSpPr bwMode="auto">
          <a:xfrm>
            <a:off x="3101975" y="2016125"/>
            <a:ext cx="958850" cy="2054225"/>
            <a:chOff x="3421673" y="1899916"/>
            <a:chExt cx="958424" cy="2054381"/>
          </a:xfrm>
        </p:grpSpPr>
        <p:sp>
          <p:nvSpPr>
            <p:cNvPr id="24" name="任意多边形 23"/>
            <p:cNvSpPr/>
            <p:nvPr/>
          </p:nvSpPr>
          <p:spPr>
            <a:xfrm>
              <a:off x="3745379" y="1984060"/>
              <a:ext cx="609329" cy="579481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3421673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4" name="组合 25"/>
          <p:cNvGrpSpPr/>
          <p:nvPr/>
        </p:nvGrpSpPr>
        <p:grpSpPr bwMode="auto">
          <a:xfrm>
            <a:off x="5878513" y="2016125"/>
            <a:ext cx="958850" cy="2054225"/>
            <a:chOff x="5968484" y="1899916"/>
            <a:chExt cx="958424" cy="2054381"/>
          </a:xfrm>
        </p:grpSpPr>
        <p:sp>
          <p:nvSpPr>
            <p:cNvPr id="27" name="任意多边形 26"/>
            <p:cNvSpPr/>
            <p:nvPr/>
          </p:nvSpPr>
          <p:spPr>
            <a:xfrm>
              <a:off x="6285843" y="1984060"/>
              <a:ext cx="607742" cy="579481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5968484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5" name="组合 28"/>
          <p:cNvGrpSpPr/>
          <p:nvPr/>
        </p:nvGrpSpPr>
        <p:grpSpPr bwMode="auto">
          <a:xfrm>
            <a:off x="1714500" y="2016125"/>
            <a:ext cx="957263" cy="2054225"/>
            <a:chOff x="1804044" y="1899916"/>
            <a:chExt cx="958424" cy="2054381"/>
          </a:xfrm>
        </p:grpSpPr>
        <p:sp>
          <p:nvSpPr>
            <p:cNvPr id="30" name="任意多边形 29"/>
            <p:cNvSpPr/>
            <p:nvPr/>
          </p:nvSpPr>
          <p:spPr>
            <a:xfrm>
              <a:off x="2125108" y="1984060"/>
              <a:ext cx="608750" cy="579481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1804044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6" name="组合 31"/>
          <p:cNvGrpSpPr/>
          <p:nvPr/>
        </p:nvGrpSpPr>
        <p:grpSpPr bwMode="auto">
          <a:xfrm>
            <a:off x="4491038" y="2016125"/>
            <a:ext cx="957262" cy="2054225"/>
            <a:chOff x="4587067" y="1899916"/>
            <a:chExt cx="958424" cy="2054381"/>
          </a:xfrm>
        </p:grpSpPr>
        <p:sp>
          <p:nvSpPr>
            <p:cNvPr id="33" name="任意多边形 32"/>
            <p:cNvSpPr/>
            <p:nvPr/>
          </p:nvSpPr>
          <p:spPr>
            <a:xfrm>
              <a:off x="4914489" y="1984060"/>
              <a:ext cx="608750" cy="579481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4587067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34"/>
          <p:cNvGrpSpPr/>
          <p:nvPr/>
        </p:nvGrpSpPr>
        <p:grpSpPr bwMode="auto">
          <a:xfrm>
            <a:off x="3767138" y="2082800"/>
            <a:ext cx="1662112" cy="2139950"/>
            <a:chOff x="1866415" y="2082027"/>
            <a:chExt cx="1661340" cy="2140784"/>
          </a:xfrm>
        </p:grpSpPr>
        <p:grpSp>
          <p:nvGrpSpPr>
            <p:cNvPr id="10244" name="组合 36"/>
            <p:cNvGrpSpPr/>
            <p:nvPr/>
          </p:nvGrpSpPr>
          <p:grpSpPr bwMode="auto">
            <a:xfrm>
              <a:off x="2212595" y="2082027"/>
              <a:ext cx="1315160" cy="1501192"/>
              <a:chOff x="1965852" y="1813513"/>
              <a:chExt cx="1315160" cy="1501192"/>
            </a:xfrm>
          </p:grpSpPr>
          <p:sp>
            <p:nvSpPr>
              <p:cNvPr id="10248" name="TextBox 37"/>
              <p:cNvSpPr txBox="1">
                <a:spLocks noChangeArrowheads="1"/>
              </p:cNvSpPr>
              <p:nvPr/>
            </p:nvSpPr>
            <p:spPr bwMode="auto">
              <a:xfrm>
                <a:off x="2163525" y="1813513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chemeClr val="bg1"/>
                    </a:solidFill>
                    <a:latin typeface="Eccentric Std" pitchFamily="50" charset="0"/>
                  </a:rPr>
                  <a:t>01</a:t>
                </a:r>
                <a:endParaRPr lang="zh-CN" altLang="en-US" sz="7200">
                  <a:solidFill>
                    <a:schemeClr val="bg1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10249" name="组合 38"/>
              <p:cNvGrpSpPr/>
              <p:nvPr/>
            </p:nvGrpSpPr>
            <p:grpSpPr bwMode="auto">
              <a:xfrm>
                <a:off x="1965852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80073" y="2772737"/>
                  <a:ext cx="1185311" cy="27792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149958" y="3036365"/>
                  <a:ext cx="1185311" cy="27792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245" name="组合 41"/>
            <p:cNvGrpSpPr/>
            <p:nvPr/>
          </p:nvGrpSpPr>
          <p:grpSpPr bwMode="auto">
            <a:xfrm>
              <a:off x="1866415" y="2168430"/>
              <a:ext cx="958424" cy="2054381"/>
              <a:chOff x="1804044" y="1899916"/>
              <a:chExt cx="958424" cy="2054381"/>
            </a:xfrm>
          </p:grpSpPr>
          <p:sp>
            <p:nvSpPr>
              <p:cNvPr id="38" name="任意多边形 37"/>
              <p:cNvSpPr/>
              <p:nvPr/>
            </p:nvSpPr>
            <p:spPr>
              <a:xfrm>
                <a:off x="2124570" y="1983443"/>
                <a:ext cx="609317" cy="57966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flipH="1">
                <a:off x="1804044" y="1899272"/>
                <a:ext cx="958405" cy="2055025"/>
              </a:xfrm>
              <a:prstGeom prst="line">
                <a:avLst/>
              </a:prstGeom>
              <a:ln>
                <a:solidFill>
                  <a:srgbClr val="7C756A"/>
                </a:soli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43" name="矩形 43"/>
          <p:cNvSpPr>
            <a:spLocks noChangeArrowheads="1"/>
          </p:cNvSpPr>
          <p:nvPr/>
        </p:nvSpPr>
        <p:spPr bwMode="auto">
          <a:xfrm>
            <a:off x="3089275" y="225425"/>
            <a:ext cx="1568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3089275" y="225425"/>
            <a:ext cx="2030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2"/>
          <p:cNvGrpSpPr/>
          <p:nvPr/>
        </p:nvGrpSpPr>
        <p:grpSpPr bwMode="auto">
          <a:xfrm>
            <a:off x="555625" y="1168400"/>
            <a:ext cx="3754438" cy="3302000"/>
            <a:chOff x="289048" y="1337469"/>
            <a:chExt cx="4592638" cy="4038600"/>
          </a:xfrm>
        </p:grpSpPr>
        <p:sp>
          <p:nvSpPr>
            <p:cNvPr id="11280" name="Line 4338"/>
            <p:cNvSpPr>
              <a:spLocks noChangeShapeType="1"/>
            </p:cNvSpPr>
            <p:nvPr/>
          </p:nvSpPr>
          <p:spPr bwMode="auto">
            <a:xfrm flipH="1">
              <a:off x="1249486" y="3312319"/>
              <a:ext cx="565150" cy="1017588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281" name="Line 4337"/>
            <p:cNvSpPr>
              <a:spLocks noChangeShapeType="1"/>
            </p:cNvSpPr>
            <p:nvPr/>
          </p:nvSpPr>
          <p:spPr bwMode="auto">
            <a:xfrm>
              <a:off x="3935536" y="3423444"/>
              <a:ext cx="568325" cy="10255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282" name="Freeform 4314"/>
            <p:cNvSpPr/>
            <p:nvPr/>
          </p:nvSpPr>
          <p:spPr bwMode="auto">
            <a:xfrm>
              <a:off x="2786186" y="133746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Rectangle 4315"/>
            <p:cNvSpPr>
              <a:spLocks noChangeArrowheads="1"/>
            </p:cNvSpPr>
            <p:nvPr/>
          </p:nvSpPr>
          <p:spPr bwMode="auto">
            <a:xfrm>
              <a:off x="2327398" y="1658144"/>
              <a:ext cx="1588" cy="1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4" name="Rectangle 4316"/>
            <p:cNvSpPr>
              <a:spLocks noChangeArrowheads="1"/>
            </p:cNvSpPr>
            <p:nvPr/>
          </p:nvSpPr>
          <p:spPr bwMode="auto">
            <a:xfrm>
              <a:off x="2327398" y="1658144"/>
              <a:ext cx="1588" cy="1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5" name="Freeform 4317"/>
            <p:cNvSpPr/>
            <p:nvPr/>
          </p:nvSpPr>
          <p:spPr bwMode="auto">
            <a:xfrm>
              <a:off x="2327398" y="16581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4320"/>
            <p:cNvSpPr/>
            <p:nvPr/>
          </p:nvSpPr>
          <p:spPr bwMode="auto">
            <a:xfrm>
              <a:off x="289048" y="4529516"/>
              <a:ext cx="4070261" cy="846553"/>
            </a:xfrm>
            <a:custGeom>
              <a:avLst/>
              <a:gdLst>
                <a:gd name="T0" fmla="*/ 2147483647 w 3085"/>
                <a:gd name="T1" fmla="*/ 0 h 642"/>
                <a:gd name="T2" fmla="*/ 0 w 3085"/>
                <a:gd name="T3" fmla="*/ 2147483647 h 642"/>
                <a:gd name="T4" fmla="*/ 2147483647 w 3085"/>
                <a:gd name="T5" fmla="*/ 2147483647 h 642"/>
                <a:gd name="T6" fmla="*/ 2147483647 w 3085"/>
                <a:gd name="T7" fmla="*/ 2147483647 h 642"/>
                <a:gd name="T8" fmla="*/ 2147483647 w 3085"/>
                <a:gd name="T9" fmla="*/ 2147483647 h 642"/>
                <a:gd name="T10" fmla="*/ 2147483647 w 3085"/>
                <a:gd name="T11" fmla="*/ 0 h 642"/>
                <a:gd name="T12" fmla="*/ 2147483647 w 3085"/>
                <a:gd name="T13" fmla="*/ 0 h 6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85"/>
                <a:gd name="T22" fmla="*/ 0 h 642"/>
                <a:gd name="T23" fmla="*/ 3085 w 3085"/>
                <a:gd name="T24" fmla="*/ 642 h 6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85" h="642">
                  <a:moveTo>
                    <a:pt x="352" y="0"/>
                  </a:moveTo>
                  <a:lnTo>
                    <a:pt x="0" y="642"/>
                  </a:lnTo>
                  <a:lnTo>
                    <a:pt x="1544" y="642"/>
                  </a:lnTo>
                  <a:lnTo>
                    <a:pt x="3085" y="642"/>
                  </a:lnTo>
                  <a:lnTo>
                    <a:pt x="2734" y="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4324"/>
            <p:cNvSpPr/>
            <p:nvPr/>
          </p:nvSpPr>
          <p:spPr bwMode="auto">
            <a:xfrm>
              <a:off x="760935" y="4261571"/>
              <a:ext cx="3662458" cy="267946"/>
            </a:xfrm>
            <a:custGeom>
              <a:avLst/>
              <a:gdLst>
                <a:gd name="T0" fmla="*/ 2147483647 w 2776"/>
                <a:gd name="T1" fmla="*/ 0 h 202"/>
                <a:gd name="T2" fmla="*/ 0 w 2776"/>
                <a:gd name="T3" fmla="*/ 2147483647 h 202"/>
                <a:gd name="T4" fmla="*/ 2147483647 w 2776"/>
                <a:gd name="T5" fmla="*/ 2147483647 h 202"/>
                <a:gd name="T6" fmla="*/ 2147483647 w 2776"/>
                <a:gd name="T7" fmla="*/ 0 h 202"/>
                <a:gd name="T8" fmla="*/ 2147483647 w 2776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6"/>
                <a:gd name="T16" fmla="*/ 0 h 202"/>
                <a:gd name="T17" fmla="*/ 2776 w 2776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6" h="202">
                  <a:moveTo>
                    <a:pt x="394" y="0"/>
                  </a:moveTo>
                  <a:lnTo>
                    <a:pt x="0" y="202"/>
                  </a:lnTo>
                  <a:lnTo>
                    <a:pt x="2382" y="202"/>
                  </a:lnTo>
                  <a:lnTo>
                    <a:pt x="2776" y="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4325"/>
            <p:cNvSpPr/>
            <p:nvPr/>
          </p:nvSpPr>
          <p:spPr bwMode="auto">
            <a:xfrm>
              <a:off x="3895191" y="4261571"/>
              <a:ext cx="986495" cy="1114498"/>
            </a:xfrm>
            <a:custGeom>
              <a:avLst/>
              <a:gdLst>
                <a:gd name="T0" fmla="*/ 2147483647 w 746"/>
                <a:gd name="T1" fmla="*/ 0 h 844"/>
                <a:gd name="T2" fmla="*/ 2147483647 w 746"/>
                <a:gd name="T3" fmla="*/ 0 h 844"/>
                <a:gd name="T4" fmla="*/ 0 w 746"/>
                <a:gd name="T5" fmla="*/ 2147483647 h 844"/>
                <a:gd name="T6" fmla="*/ 0 w 746"/>
                <a:gd name="T7" fmla="*/ 2147483647 h 844"/>
                <a:gd name="T8" fmla="*/ 2147483647 w 746"/>
                <a:gd name="T9" fmla="*/ 2147483647 h 844"/>
                <a:gd name="T10" fmla="*/ 2147483647 w 746"/>
                <a:gd name="T11" fmla="*/ 2147483647 h 844"/>
                <a:gd name="T12" fmla="*/ 2147483647 w 746"/>
                <a:gd name="T13" fmla="*/ 0 h 8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6"/>
                <a:gd name="T22" fmla="*/ 0 h 844"/>
                <a:gd name="T23" fmla="*/ 746 w 746"/>
                <a:gd name="T24" fmla="*/ 844 h 8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6" h="844">
                  <a:moveTo>
                    <a:pt x="394" y="0"/>
                  </a:moveTo>
                  <a:lnTo>
                    <a:pt x="394" y="0"/>
                  </a:lnTo>
                  <a:lnTo>
                    <a:pt x="0" y="202"/>
                  </a:lnTo>
                  <a:lnTo>
                    <a:pt x="351" y="844"/>
                  </a:lnTo>
                  <a:lnTo>
                    <a:pt x="746" y="641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289" name="Line 4335"/>
            <p:cNvSpPr>
              <a:spLocks noChangeShapeType="1"/>
            </p:cNvSpPr>
            <p:nvPr/>
          </p:nvSpPr>
          <p:spPr bwMode="auto">
            <a:xfrm flipH="1">
              <a:off x="765298" y="3637757"/>
              <a:ext cx="500063" cy="9048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290" name="Line 4336"/>
            <p:cNvSpPr>
              <a:spLocks noChangeShapeType="1"/>
            </p:cNvSpPr>
            <p:nvPr/>
          </p:nvSpPr>
          <p:spPr bwMode="auto">
            <a:xfrm>
              <a:off x="3425948" y="3637757"/>
              <a:ext cx="488950" cy="9048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" name="Freeform 4319"/>
            <p:cNvSpPr/>
            <p:nvPr/>
          </p:nvSpPr>
          <p:spPr bwMode="auto">
            <a:xfrm>
              <a:off x="1067758" y="3234447"/>
              <a:ext cx="2514784" cy="724229"/>
            </a:xfrm>
            <a:custGeom>
              <a:avLst/>
              <a:gdLst>
                <a:gd name="T0" fmla="*/ 2147483647 w 1907"/>
                <a:gd name="T1" fmla="*/ 0 h 549"/>
                <a:gd name="T2" fmla="*/ 2147483647 w 1907"/>
                <a:gd name="T3" fmla="*/ 0 h 549"/>
                <a:gd name="T4" fmla="*/ 0 w 1907"/>
                <a:gd name="T5" fmla="*/ 2147483647 h 549"/>
                <a:gd name="T6" fmla="*/ 2147483647 w 1907"/>
                <a:gd name="T7" fmla="*/ 2147483647 h 549"/>
                <a:gd name="T8" fmla="*/ 2147483647 w 1907"/>
                <a:gd name="T9" fmla="*/ 0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7"/>
                <a:gd name="T16" fmla="*/ 0 h 549"/>
                <a:gd name="T17" fmla="*/ 1907 w 1907"/>
                <a:gd name="T18" fmla="*/ 549 h 5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7" h="549">
                  <a:moveTo>
                    <a:pt x="1607" y="0"/>
                  </a:moveTo>
                  <a:lnTo>
                    <a:pt x="300" y="0"/>
                  </a:lnTo>
                  <a:lnTo>
                    <a:pt x="0" y="549"/>
                  </a:lnTo>
                  <a:lnTo>
                    <a:pt x="1907" y="549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4322"/>
            <p:cNvSpPr/>
            <p:nvPr/>
          </p:nvSpPr>
          <p:spPr bwMode="auto">
            <a:xfrm>
              <a:off x="1461967" y="2966501"/>
              <a:ext cx="2242917" cy="267946"/>
            </a:xfrm>
            <a:custGeom>
              <a:avLst/>
              <a:gdLst>
                <a:gd name="T0" fmla="*/ 2147483647 w 1700"/>
                <a:gd name="T1" fmla="*/ 0 h 202"/>
                <a:gd name="T2" fmla="*/ 0 w 1700"/>
                <a:gd name="T3" fmla="*/ 2147483647 h 202"/>
                <a:gd name="T4" fmla="*/ 2147483647 w 1700"/>
                <a:gd name="T5" fmla="*/ 2147483647 h 202"/>
                <a:gd name="T6" fmla="*/ 2147483647 w 1700"/>
                <a:gd name="T7" fmla="*/ 0 h 202"/>
                <a:gd name="T8" fmla="*/ 2147483647 w 170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0"/>
                <a:gd name="T16" fmla="*/ 0 h 202"/>
                <a:gd name="T17" fmla="*/ 1700 w 170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0" h="202">
                  <a:moveTo>
                    <a:pt x="395" y="0"/>
                  </a:moveTo>
                  <a:lnTo>
                    <a:pt x="0" y="202"/>
                  </a:lnTo>
                  <a:lnTo>
                    <a:pt x="1306" y="202"/>
                  </a:lnTo>
                  <a:lnTo>
                    <a:pt x="1700" y="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4323"/>
            <p:cNvSpPr/>
            <p:nvPr/>
          </p:nvSpPr>
          <p:spPr bwMode="auto">
            <a:xfrm>
              <a:off x="3186390" y="2966501"/>
              <a:ext cx="916586" cy="992175"/>
            </a:xfrm>
            <a:custGeom>
              <a:avLst/>
              <a:gdLst>
                <a:gd name="T0" fmla="*/ 2147483647 w 696"/>
                <a:gd name="T1" fmla="*/ 0 h 751"/>
                <a:gd name="T2" fmla="*/ 2147483647 w 696"/>
                <a:gd name="T3" fmla="*/ 0 h 751"/>
                <a:gd name="T4" fmla="*/ 0 w 696"/>
                <a:gd name="T5" fmla="*/ 2147483647 h 751"/>
                <a:gd name="T6" fmla="*/ 2147483647 w 696"/>
                <a:gd name="T7" fmla="*/ 2147483647 h 751"/>
                <a:gd name="T8" fmla="*/ 2147483647 w 696"/>
                <a:gd name="T9" fmla="*/ 2147483647 h 751"/>
                <a:gd name="T10" fmla="*/ 2147483647 w 696"/>
                <a:gd name="T11" fmla="*/ 2147483647 h 751"/>
                <a:gd name="T12" fmla="*/ 2147483647 w 696"/>
                <a:gd name="T13" fmla="*/ 0 h 7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6"/>
                <a:gd name="T22" fmla="*/ 0 h 751"/>
                <a:gd name="T23" fmla="*/ 696 w 696"/>
                <a:gd name="T24" fmla="*/ 751 h 7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6" h="751">
                  <a:moveTo>
                    <a:pt x="396" y="0"/>
                  </a:moveTo>
                  <a:lnTo>
                    <a:pt x="394" y="0"/>
                  </a:lnTo>
                  <a:lnTo>
                    <a:pt x="0" y="202"/>
                  </a:lnTo>
                  <a:lnTo>
                    <a:pt x="1" y="202"/>
                  </a:lnTo>
                  <a:lnTo>
                    <a:pt x="301" y="751"/>
                  </a:lnTo>
                  <a:lnTo>
                    <a:pt x="696" y="549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1294" name="Group 4333"/>
            <p:cNvGrpSpPr/>
            <p:nvPr/>
          </p:nvGrpSpPr>
          <p:grpSpPr bwMode="auto">
            <a:xfrm>
              <a:off x="1473323" y="2343944"/>
              <a:ext cx="2205038" cy="882650"/>
              <a:chOff x="1020" y="1545"/>
              <a:chExt cx="1434" cy="574"/>
            </a:xfrm>
          </p:grpSpPr>
          <p:sp>
            <p:nvSpPr>
              <p:cNvPr id="11300" name="Line 4327"/>
              <p:cNvSpPr>
                <a:spLocks noChangeShapeType="1"/>
              </p:cNvSpPr>
              <p:nvPr/>
            </p:nvSpPr>
            <p:spPr bwMode="auto">
              <a:xfrm flipH="1">
                <a:off x="1020" y="1706"/>
                <a:ext cx="227" cy="409"/>
              </a:xfrm>
              <a:prstGeom prst="line">
                <a:avLst/>
              </a:prstGeom>
              <a:noFill/>
              <a:ln w="15875" cap="rnd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301" name="Line 4328"/>
              <p:cNvSpPr>
                <a:spLocks noChangeShapeType="1"/>
              </p:cNvSpPr>
              <p:nvPr/>
            </p:nvSpPr>
            <p:spPr bwMode="auto">
              <a:xfrm>
                <a:off x="1927" y="1706"/>
                <a:ext cx="209" cy="413"/>
              </a:xfrm>
              <a:prstGeom prst="line">
                <a:avLst/>
              </a:prstGeom>
              <a:noFill/>
              <a:ln w="15875" cap="rnd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302" name="Line 4330"/>
              <p:cNvSpPr>
                <a:spLocks noChangeShapeType="1"/>
              </p:cNvSpPr>
              <p:nvPr/>
            </p:nvSpPr>
            <p:spPr bwMode="auto">
              <a:xfrm>
                <a:off x="2245" y="1545"/>
                <a:ext cx="209" cy="413"/>
              </a:xfrm>
              <a:prstGeom prst="line">
                <a:avLst/>
              </a:prstGeom>
              <a:noFill/>
              <a:ln w="15875" cap="rnd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303" name="Line 4332"/>
              <p:cNvSpPr>
                <a:spLocks noChangeShapeType="1"/>
              </p:cNvSpPr>
              <p:nvPr/>
            </p:nvSpPr>
            <p:spPr bwMode="auto">
              <a:xfrm flipH="1">
                <a:off x="1344" y="1558"/>
                <a:ext cx="227" cy="409"/>
              </a:xfrm>
              <a:prstGeom prst="line">
                <a:avLst/>
              </a:prstGeom>
              <a:noFill/>
              <a:ln w="15875" cap="rnd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</p:grpSp>
        <p:sp>
          <p:nvSpPr>
            <p:cNvPr id="19" name="Freeform 4318"/>
            <p:cNvSpPr/>
            <p:nvPr/>
          </p:nvSpPr>
          <p:spPr bwMode="auto">
            <a:xfrm>
              <a:off x="2328062" y="1393777"/>
              <a:ext cx="1068055" cy="1267887"/>
            </a:xfrm>
            <a:custGeom>
              <a:avLst/>
              <a:gdLst>
                <a:gd name="T0" fmla="*/ 2147483647 w 810"/>
                <a:gd name="T1" fmla="*/ 2147483647 h 962"/>
                <a:gd name="T2" fmla="*/ 2147483647 w 810"/>
                <a:gd name="T3" fmla="*/ 0 h 962"/>
                <a:gd name="T4" fmla="*/ 0 w 810"/>
                <a:gd name="T5" fmla="*/ 2147483647 h 962"/>
                <a:gd name="T6" fmla="*/ 2147483647 w 810"/>
                <a:gd name="T7" fmla="*/ 2147483647 h 962"/>
                <a:gd name="T8" fmla="*/ 2147483647 w 810"/>
                <a:gd name="T9" fmla="*/ 2147483647 h 9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0"/>
                <a:gd name="T16" fmla="*/ 0 h 962"/>
                <a:gd name="T17" fmla="*/ 810 w 810"/>
                <a:gd name="T18" fmla="*/ 962 h 9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0" h="962">
                  <a:moveTo>
                    <a:pt x="810" y="760"/>
                  </a:moveTo>
                  <a:lnTo>
                    <a:pt x="394" y="0"/>
                  </a:lnTo>
                  <a:lnTo>
                    <a:pt x="0" y="202"/>
                  </a:lnTo>
                  <a:lnTo>
                    <a:pt x="417" y="962"/>
                  </a:lnTo>
                  <a:lnTo>
                    <a:pt x="810" y="7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4321"/>
            <p:cNvSpPr/>
            <p:nvPr/>
          </p:nvSpPr>
          <p:spPr bwMode="auto">
            <a:xfrm>
              <a:off x="1774616" y="1657839"/>
              <a:ext cx="1103010" cy="1003824"/>
            </a:xfrm>
            <a:custGeom>
              <a:avLst/>
              <a:gdLst>
                <a:gd name="T0" fmla="*/ 2147483647 w 835"/>
                <a:gd name="T1" fmla="*/ 0 h 760"/>
                <a:gd name="T2" fmla="*/ 0 w 835"/>
                <a:gd name="T3" fmla="*/ 2147483647 h 760"/>
                <a:gd name="T4" fmla="*/ 2147483647 w 835"/>
                <a:gd name="T5" fmla="*/ 2147483647 h 760"/>
                <a:gd name="T6" fmla="*/ 2147483647 w 835"/>
                <a:gd name="T7" fmla="*/ 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5"/>
                <a:gd name="T13" fmla="*/ 0 h 760"/>
                <a:gd name="T14" fmla="*/ 835 w 835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5" h="760">
                  <a:moveTo>
                    <a:pt x="418" y="0"/>
                  </a:moveTo>
                  <a:lnTo>
                    <a:pt x="0" y="760"/>
                  </a:lnTo>
                  <a:lnTo>
                    <a:pt x="835" y="76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4343"/>
            <p:cNvSpPr>
              <a:spLocks noChangeArrowheads="1"/>
            </p:cNvSpPr>
            <p:nvPr/>
          </p:nvSpPr>
          <p:spPr bwMode="auto">
            <a:xfrm>
              <a:off x="1984344" y="2228680"/>
              <a:ext cx="673845" cy="339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ko-KR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4343"/>
            <p:cNvSpPr>
              <a:spLocks noChangeArrowheads="1"/>
            </p:cNvSpPr>
            <p:nvPr/>
          </p:nvSpPr>
          <p:spPr bwMode="auto">
            <a:xfrm>
              <a:off x="1984344" y="3383952"/>
              <a:ext cx="821431" cy="41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ko-KR" sz="16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4343"/>
            <p:cNvSpPr>
              <a:spLocks noChangeArrowheads="1"/>
            </p:cNvSpPr>
            <p:nvPr/>
          </p:nvSpPr>
          <p:spPr bwMode="auto">
            <a:xfrm>
              <a:off x="1984344" y="4768338"/>
              <a:ext cx="821431" cy="413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ko-KR" sz="16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68" name="Line 4347"/>
          <p:cNvSpPr>
            <a:spLocks noChangeShapeType="1"/>
          </p:cNvSpPr>
          <p:nvPr/>
        </p:nvSpPr>
        <p:spPr bwMode="auto">
          <a:xfrm>
            <a:off x="3003550" y="1590675"/>
            <a:ext cx="118427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1269" name="Line 4354"/>
          <p:cNvSpPr>
            <a:spLocks noChangeShapeType="1"/>
          </p:cNvSpPr>
          <p:nvPr/>
        </p:nvSpPr>
        <p:spPr bwMode="auto">
          <a:xfrm>
            <a:off x="3695700" y="2806700"/>
            <a:ext cx="118427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1270" name="Line 4356"/>
          <p:cNvSpPr>
            <a:spLocks noChangeShapeType="1"/>
          </p:cNvSpPr>
          <p:nvPr/>
        </p:nvSpPr>
        <p:spPr bwMode="auto">
          <a:xfrm>
            <a:off x="4249738" y="3854450"/>
            <a:ext cx="118427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pSp>
        <p:nvGrpSpPr>
          <p:cNvPr id="31" name="Group 4388"/>
          <p:cNvGrpSpPr/>
          <p:nvPr/>
        </p:nvGrpSpPr>
        <p:grpSpPr bwMode="auto">
          <a:xfrm>
            <a:off x="4219575" y="1558925"/>
            <a:ext cx="3038475" cy="68263"/>
            <a:chOff x="3081" y="1051"/>
            <a:chExt cx="1977" cy="45"/>
          </a:xfrm>
          <a:solidFill>
            <a:schemeClr val="bg1"/>
          </a:solidFill>
        </p:grpSpPr>
        <p:sp>
          <p:nvSpPr>
            <p:cNvPr id="32" name="Rectangle 4384"/>
            <p:cNvSpPr>
              <a:spLocks noChangeArrowheads="1"/>
            </p:cNvSpPr>
            <p:nvPr/>
          </p:nvSpPr>
          <p:spPr bwMode="auto">
            <a:xfrm>
              <a:off x="3081" y="1051"/>
              <a:ext cx="1387" cy="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Rectangle 4385"/>
            <p:cNvSpPr>
              <a:spLocks noChangeArrowheads="1"/>
            </p:cNvSpPr>
            <p:nvPr/>
          </p:nvSpPr>
          <p:spPr bwMode="auto">
            <a:xfrm>
              <a:off x="3606" y="1051"/>
              <a:ext cx="1452" cy="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4" name="Group 4389"/>
          <p:cNvGrpSpPr/>
          <p:nvPr/>
        </p:nvGrpSpPr>
        <p:grpSpPr bwMode="auto">
          <a:xfrm>
            <a:off x="4922838" y="2757488"/>
            <a:ext cx="3038475" cy="69850"/>
            <a:chOff x="3081" y="1051"/>
            <a:chExt cx="1977" cy="45"/>
          </a:xfrm>
          <a:solidFill>
            <a:schemeClr val="bg1"/>
          </a:solidFill>
        </p:grpSpPr>
        <p:sp>
          <p:nvSpPr>
            <p:cNvPr id="35" name="Rectangle 4390"/>
            <p:cNvSpPr>
              <a:spLocks noChangeArrowheads="1"/>
            </p:cNvSpPr>
            <p:nvPr/>
          </p:nvSpPr>
          <p:spPr bwMode="auto">
            <a:xfrm>
              <a:off x="3606" y="1051"/>
              <a:ext cx="1452" cy="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EE57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4391"/>
            <p:cNvSpPr>
              <a:spLocks noChangeArrowheads="1"/>
            </p:cNvSpPr>
            <p:nvPr/>
          </p:nvSpPr>
          <p:spPr bwMode="auto">
            <a:xfrm>
              <a:off x="3081" y="1051"/>
              <a:ext cx="1387" cy="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EE57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" name="Group 4400"/>
          <p:cNvGrpSpPr/>
          <p:nvPr/>
        </p:nvGrpSpPr>
        <p:grpSpPr bwMode="auto">
          <a:xfrm>
            <a:off x="5459413" y="3808413"/>
            <a:ext cx="3036887" cy="68262"/>
            <a:chOff x="3081" y="1051"/>
            <a:chExt cx="1977" cy="45"/>
          </a:xfrm>
          <a:solidFill>
            <a:schemeClr val="bg1"/>
          </a:solidFill>
        </p:grpSpPr>
        <p:sp>
          <p:nvSpPr>
            <p:cNvPr id="38" name="Rectangle 4401"/>
            <p:cNvSpPr>
              <a:spLocks noChangeArrowheads="1"/>
            </p:cNvSpPr>
            <p:nvPr/>
          </p:nvSpPr>
          <p:spPr bwMode="auto">
            <a:xfrm>
              <a:off x="3606" y="1051"/>
              <a:ext cx="1452" cy="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EE57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4402"/>
            <p:cNvSpPr>
              <a:spLocks noChangeArrowheads="1"/>
            </p:cNvSpPr>
            <p:nvPr/>
          </p:nvSpPr>
          <p:spPr bwMode="auto">
            <a:xfrm>
              <a:off x="3081" y="1051"/>
              <a:ext cx="1387" cy="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EE57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4187825" y="1123950"/>
            <a:ext cx="1646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"/>
          <p:cNvSpPr txBox="1">
            <a:spLocks noChangeArrowheads="1"/>
          </p:cNvSpPr>
          <p:nvPr/>
        </p:nvSpPr>
        <p:spPr bwMode="auto">
          <a:xfrm>
            <a:off x="4892675" y="2322513"/>
            <a:ext cx="1646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6"/>
          <p:cNvSpPr txBox="1">
            <a:spLocks noChangeArrowheads="1"/>
          </p:cNvSpPr>
          <p:nvPr/>
        </p:nvSpPr>
        <p:spPr bwMode="auto">
          <a:xfrm>
            <a:off x="5459413" y="3373438"/>
            <a:ext cx="1646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7" name="TextBox 43"/>
          <p:cNvSpPr txBox="1">
            <a:spLocks noChangeArrowheads="1"/>
          </p:cNvSpPr>
          <p:nvPr/>
        </p:nvSpPr>
        <p:spPr bwMode="auto">
          <a:xfrm>
            <a:off x="4191000" y="1693863"/>
            <a:ext cx="34544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8" name="TextBox 43"/>
          <p:cNvSpPr txBox="1">
            <a:spLocks noChangeArrowheads="1"/>
          </p:cNvSpPr>
          <p:nvPr/>
        </p:nvSpPr>
        <p:spPr bwMode="auto">
          <a:xfrm>
            <a:off x="5091113" y="2879725"/>
            <a:ext cx="34528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9" name="TextBox 43"/>
          <p:cNvSpPr txBox="1">
            <a:spLocks noChangeArrowheads="1"/>
          </p:cNvSpPr>
          <p:nvPr/>
        </p:nvSpPr>
        <p:spPr bwMode="auto">
          <a:xfrm>
            <a:off x="5649913" y="3949700"/>
            <a:ext cx="3454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"/>
          <p:cNvSpPr>
            <a:spLocks noChangeArrowheads="1"/>
          </p:cNvSpPr>
          <p:nvPr/>
        </p:nvSpPr>
        <p:spPr bwMode="auto">
          <a:xfrm>
            <a:off x="3089275" y="225425"/>
            <a:ext cx="2030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1" name="组合 2"/>
          <p:cNvGrpSpPr/>
          <p:nvPr/>
        </p:nvGrpSpPr>
        <p:grpSpPr bwMode="auto">
          <a:xfrm>
            <a:off x="1817688" y="1276350"/>
            <a:ext cx="1066800" cy="620713"/>
            <a:chOff x="1519766" y="3867894"/>
            <a:chExt cx="742939" cy="431468"/>
          </a:xfrm>
        </p:grpSpPr>
        <p:grpSp>
          <p:nvGrpSpPr>
            <p:cNvPr id="12325" name="组合 3"/>
            <p:cNvGrpSpPr/>
            <p:nvPr/>
          </p:nvGrpSpPr>
          <p:grpSpPr bwMode="auto">
            <a:xfrm>
              <a:off x="1519766" y="3867894"/>
              <a:ext cx="742939" cy="215444"/>
              <a:chOff x="1812836" y="1613197"/>
              <a:chExt cx="742939" cy="215444"/>
            </a:xfrm>
          </p:grpSpPr>
          <p:sp>
            <p:nvSpPr>
              <p:cNvPr id="8" name="矩形 7"/>
              <p:cNvSpPr/>
              <p:nvPr/>
            </p:nvSpPr>
            <p:spPr>
              <a:xfrm flipV="1">
                <a:off x="1812836" y="1676097"/>
                <a:ext cx="89550" cy="893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330" name="TextBox 17"/>
              <p:cNvSpPr txBox="1">
                <a:spLocks noChangeArrowheads="1"/>
              </p:cNvSpPr>
              <p:nvPr/>
            </p:nvSpPr>
            <p:spPr bwMode="auto">
              <a:xfrm>
                <a:off x="1907704" y="1613197"/>
                <a:ext cx="64807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26" name="组合 4"/>
            <p:cNvGrpSpPr/>
            <p:nvPr/>
          </p:nvGrpSpPr>
          <p:grpSpPr bwMode="auto">
            <a:xfrm>
              <a:off x="1519766" y="4083918"/>
              <a:ext cx="742939" cy="215444"/>
              <a:chOff x="1812836" y="1613197"/>
              <a:chExt cx="742939" cy="215444"/>
            </a:xfrm>
          </p:grpSpPr>
          <p:sp>
            <p:nvSpPr>
              <p:cNvPr id="6" name="矩形 5"/>
              <p:cNvSpPr/>
              <p:nvPr/>
            </p:nvSpPr>
            <p:spPr>
              <a:xfrm flipV="1">
                <a:off x="1812836" y="1676358"/>
                <a:ext cx="89550" cy="8938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328" name="TextBox 50"/>
              <p:cNvSpPr txBox="1">
                <a:spLocks noChangeArrowheads="1"/>
              </p:cNvSpPr>
              <p:nvPr/>
            </p:nvSpPr>
            <p:spPr bwMode="auto">
              <a:xfrm>
                <a:off x="1907704" y="1613197"/>
                <a:ext cx="64807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0" name="直接箭头连接符 9"/>
          <p:cNvCxnSpPr/>
          <p:nvPr/>
        </p:nvCxnSpPr>
        <p:spPr>
          <a:xfrm>
            <a:off x="1643063" y="4210050"/>
            <a:ext cx="6618287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643063" y="1262063"/>
            <a:ext cx="0" cy="294798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4" name="Freeform 1176"/>
          <p:cNvSpPr/>
          <p:nvPr/>
        </p:nvSpPr>
        <p:spPr bwMode="auto">
          <a:xfrm>
            <a:off x="2498725" y="2735263"/>
            <a:ext cx="4763" cy="1928812"/>
          </a:xfrm>
          <a:custGeom>
            <a:avLst/>
            <a:gdLst>
              <a:gd name="T0" fmla="*/ 0 w 2"/>
              <a:gd name="T1" fmla="*/ 2147483646 h 846"/>
              <a:gd name="T2" fmla="*/ 0 w 2"/>
              <a:gd name="T3" fmla="*/ 2147483646 h 846"/>
              <a:gd name="T4" fmla="*/ 2147483646 w 2"/>
              <a:gd name="T5" fmla="*/ 2147483646 h 846"/>
              <a:gd name="T6" fmla="*/ 2147483646 w 2"/>
              <a:gd name="T7" fmla="*/ 2147483646 h 846"/>
              <a:gd name="T8" fmla="*/ 2147483646 w 2"/>
              <a:gd name="T9" fmla="*/ 0 h 8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846">
                <a:moveTo>
                  <a:pt x="0" y="7"/>
                </a:moveTo>
                <a:lnTo>
                  <a:pt x="0" y="846"/>
                </a:lnTo>
                <a:lnTo>
                  <a:pt x="2" y="846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TextBox 20"/>
          <p:cNvSpPr txBox="1">
            <a:spLocks noChangeArrowheads="1"/>
          </p:cNvSpPr>
          <p:nvPr/>
        </p:nvSpPr>
        <p:spPr bwMode="auto">
          <a:xfrm>
            <a:off x="1298575" y="4318000"/>
            <a:ext cx="1619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6" name="组合 13"/>
          <p:cNvGrpSpPr/>
          <p:nvPr/>
        </p:nvGrpSpPr>
        <p:grpSpPr bwMode="auto">
          <a:xfrm>
            <a:off x="1684338" y="3005138"/>
            <a:ext cx="857250" cy="1152525"/>
            <a:chOff x="1590661" y="4003790"/>
            <a:chExt cx="857299" cy="1152719"/>
          </a:xfrm>
        </p:grpSpPr>
        <p:sp>
          <p:nvSpPr>
            <p:cNvPr id="15" name="Rectangle 1168"/>
            <p:cNvSpPr>
              <a:spLocks noChangeArrowheads="1"/>
            </p:cNvSpPr>
            <p:nvPr/>
          </p:nvSpPr>
          <p:spPr bwMode="auto">
            <a:xfrm>
              <a:off x="1590661" y="4811963"/>
              <a:ext cx="857299" cy="3445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2321" name="组合 15"/>
            <p:cNvGrpSpPr/>
            <p:nvPr/>
          </p:nvGrpSpPr>
          <p:grpSpPr bwMode="auto">
            <a:xfrm>
              <a:off x="1952049" y="4003790"/>
              <a:ext cx="134524" cy="1029597"/>
              <a:chOff x="2666270" y="2597254"/>
              <a:chExt cx="93663" cy="716863"/>
            </a:xfrm>
          </p:grpSpPr>
          <p:sp>
            <p:nvSpPr>
              <p:cNvPr id="12322" name="Oval 1173"/>
              <p:cNvSpPr>
                <a:spLocks noChangeArrowheads="1"/>
              </p:cNvSpPr>
              <p:nvPr/>
            </p:nvSpPr>
            <p:spPr bwMode="auto">
              <a:xfrm>
                <a:off x="2666270" y="3223629"/>
                <a:ext cx="93663" cy="90488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3" name="Oval 1174"/>
              <p:cNvSpPr>
                <a:spLocks noChangeArrowheads="1"/>
              </p:cNvSpPr>
              <p:nvPr/>
            </p:nvSpPr>
            <p:spPr bwMode="auto">
              <a:xfrm>
                <a:off x="2686908" y="3242679"/>
                <a:ext cx="52388" cy="52388"/>
              </a:xfrm>
              <a:prstGeom prst="ellipse">
                <a:avLst/>
              </a:prstGeom>
              <a:solidFill>
                <a:srgbClr val="0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2323" idx="0"/>
                <a:endCxn id="12297" idx="2"/>
              </p:cNvCxnSpPr>
              <p:nvPr/>
            </p:nvCxnSpPr>
            <p:spPr>
              <a:xfrm flipH="1" flipV="1">
                <a:off x="2713102" y="2597254"/>
                <a:ext cx="0" cy="644501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97" name="TextBox 69"/>
          <p:cNvSpPr txBox="1">
            <a:spLocks noChangeArrowheads="1"/>
          </p:cNvSpPr>
          <p:nvPr/>
        </p:nvSpPr>
        <p:spPr bwMode="auto">
          <a:xfrm>
            <a:off x="1428750" y="2659063"/>
            <a:ext cx="1370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67117" y="2654070"/>
            <a:ext cx="1466073" cy="1503851"/>
            <a:chOff x="2472774" y="3660998"/>
            <a:chExt cx="1466073" cy="1503851"/>
          </a:xfrm>
          <a:solidFill>
            <a:srgbClr val="D1111C"/>
          </a:solidFill>
        </p:grpSpPr>
        <p:sp>
          <p:nvSpPr>
            <p:cNvPr id="22" name="Rectangle 1172"/>
            <p:cNvSpPr>
              <a:spLocks noChangeArrowheads="1"/>
            </p:cNvSpPr>
            <p:nvPr/>
          </p:nvSpPr>
          <p:spPr bwMode="auto">
            <a:xfrm>
              <a:off x="2472774" y="4820561"/>
              <a:ext cx="1466073" cy="3442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0"/>
              <a:endCxn id="24" idx="2"/>
            </p:cNvCxnSpPr>
            <p:nvPr/>
          </p:nvCxnSpPr>
          <p:spPr>
            <a:xfrm flipH="1" flipV="1">
              <a:off x="3205810" y="3660998"/>
              <a:ext cx="1" cy="1159563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9" name="TextBox 70"/>
          <p:cNvSpPr txBox="1">
            <a:spLocks noChangeArrowheads="1"/>
          </p:cNvSpPr>
          <p:nvPr/>
        </p:nvSpPr>
        <p:spPr bwMode="auto">
          <a:xfrm>
            <a:off x="2616200" y="2316163"/>
            <a:ext cx="1368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00" name="组合 24"/>
          <p:cNvGrpSpPr/>
          <p:nvPr/>
        </p:nvGrpSpPr>
        <p:grpSpPr bwMode="auto">
          <a:xfrm>
            <a:off x="4057650" y="2303463"/>
            <a:ext cx="461963" cy="1854200"/>
            <a:chOff x="3962930" y="3309865"/>
            <a:chExt cx="462851" cy="1854984"/>
          </a:xfrm>
        </p:grpSpPr>
        <p:sp>
          <p:nvSpPr>
            <p:cNvPr id="26" name="Rectangle 1169"/>
            <p:cNvSpPr>
              <a:spLocks noChangeArrowheads="1"/>
            </p:cNvSpPr>
            <p:nvPr/>
          </p:nvSpPr>
          <p:spPr bwMode="auto">
            <a:xfrm>
              <a:off x="3962930" y="4820215"/>
              <a:ext cx="462851" cy="3446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7" name="Oval 1177"/>
            <p:cNvSpPr>
              <a:spLocks noChangeArrowheads="1"/>
            </p:cNvSpPr>
            <p:nvPr/>
          </p:nvSpPr>
          <p:spPr bwMode="auto">
            <a:xfrm>
              <a:off x="4148704" y="4927724"/>
              <a:ext cx="129964" cy="129964"/>
            </a:xfrm>
            <a:prstGeom prst="ellipse">
              <a:avLst/>
            </a:prstGeom>
            <a:solidFill>
              <a:srgbClr val="FFFFFF"/>
            </a:solidFill>
            <a:ln w="5">
              <a:solidFill>
                <a:srgbClr val="05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8" name="Oval 1178"/>
            <p:cNvSpPr>
              <a:spLocks noChangeArrowheads="1"/>
            </p:cNvSpPr>
            <p:nvPr/>
          </p:nvSpPr>
          <p:spPr bwMode="auto">
            <a:xfrm>
              <a:off x="4176064" y="4955085"/>
              <a:ext cx="75242" cy="75242"/>
            </a:xfrm>
            <a:prstGeom prst="ellipse">
              <a:avLst/>
            </a:prstGeom>
            <a:solidFill>
              <a:srgbClr val="050000"/>
            </a:solidFill>
            <a:ln w="0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" name="直接连接符 28"/>
            <p:cNvCxnSpPr>
              <a:stCxn id="12318" idx="0"/>
              <a:endCxn id="12302" idx="2"/>
            </p:cNvCxnSpPr>
            <p:nvPr/>
          </p:nvCxnSpPr>
          <p:spPr>
            <a:xfrm flipH="1" flipV="1">
              <a:off x="4201513" y="3309865"/>
              <a:ext cx="12724" cy="1645345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01" name="TextBox 54"/>
          <p:cNvSpPr txBox="1">
            <a:spLocks noChangeArrowheads="1"/>
          </p:cNvSpPr>
          <p:nvPr/>
        </p:nvSpPr>
        <p:spPr bwMode="auto">
          <a:xfrm>
            <a:off x="3559175" y="4318000"/>
            <a:ext cx="14906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2" name="TextBox 71"/>
          <p:cNvSpPr txBox="1">
            <a:spLocks noChangeArrowheads="1"/>
          </p:cNvSpPr>
          <p:nvPr/>
        </p:nvSpPr>
        <p:spPr bwMode="auto">
          <a:xfrm>
            <a:off x="3611563" y="1963738"/>
            <a:ext cx="13700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03" name="组合 31"/>
          <p:cNvGrpSpPr/>
          <p:nvPr/>
        </p:nvGrpSpPr>
        <p:grpSpPr bwMode="auto">
          <a:xfrm>
            <a:off x="4551363" y="1951038"/>
            <a:ext cx="2079625" cy="2206625"/>
            <a:chOff x="4456510" y="2958731"/>
            <a:chExt cx="2079406" cy="2206118"/>
          </a:xfrm>
        </p:grpSpPr>
        <p:sp>
          <p:nvSpPr>
            <p:cNvPr id="33" name="Rectangle 1171"/>
            <p:cNvSpPr>
              <a:spLocks noChangeArrowheads="1"/>
            </p:cNvSpPr>
            <p:nvPr/>
          </p:nvSpPr>
          <p:spPr bwMode="auto">
            <a:xfrm>
              <a:off x="4456510" y="4820440"/>
              <a:ext cx="2079406" cy="3444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4" name="直接连接符 33"/>
            <p:cNvCxnSpPr>
              <a:stCxn id="33" idx="0"/>
              <a:endCxn id="12304" idx="2"/>
            </p:cNvCxnSpPr>
            <p:nvPr/>
          </p:nvCxnSpPr>
          <p:spPr>
            <a:xfrm flipH="1" flipV="1">
              <a:off x="5496213" y="2958731"/>
              <a:ext cx="0" cy="1861709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04" name="TextBox 72"/>
          <p:cNvSpPr txBox="1">
            <a:spLocks noChangeArrowheads="1"/>
          </p:cNvSpPr>
          <p:nvPr/>
        </p:nvSpPr>
        <p:spPr bwMode="auto">
          <a:xfrm>
            <a:off x="4905375" y="1612900"/>
            <a:ext cx="1370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5" name="TextBox 56"/>
          <p:cNvSpPr txBox="1">
            <a:spLocks noChangeArrowheads="1"/>
          </p:cNvSpPr>
          <p:nvPr/>
        </p:nvSpPr>
        <p:spPr bwMode="auto">
          <a:xfrm>
            <a:off x="6473825" y="4318000"/>
            <a:ext cx="160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06" name="组合 36"/>
          <p:cNvGrpSpPr/>
          <p:nvPr/>
        </p:nvGrpSpPr>
        <p:grpSpPr bwMode="auto">
          <a:xfrm>
            <a:off x="6665913" y="1600200"/>
            <a:ext cx="1185862" cy="2557463"/>
            <a:chOff x="6571414" y="2607598"/>
            <a:chExt cx="1185626" cy="2557251"/>
          </a:xfrm>
        </p:grpSpPr>
        <p:sp>
          <p:nvSpPr>
            <p:cNvPr id="38" name="Rectangle 1170"/>
            <p:cNvSpPr>
              <a:spLocks noChangeArrowheads="1"/>
            </p:cNvSpPr>
            <p:nvPr/>
          </p:nvSpPr>
          <p:spPr bwMode="auto">
            <a:xfrm>
              <a:off x="6571414" y="4820390"/>
              <a:ext cx="1185626" cy="3444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1" name="Oval 1180"/>
            <p:cNvSpPr>
              <a:spLocks noChangeArrowheads="1"/>
            </p:cNvSpPr>
            <p:nvPr/>
          </p:nvSpPr>
          <p:spPr bwMode="auto">
            <a:xfrm>
              <a:off x="6925234" y="4927724"/>
              <a:ext cx="129964" cy="129964"/>
            </a:xfrm>
            <a:prstGeom prst="ellipse">
              <a:avLst/>
            </a:prstGeom>
            <a:solidFill>
              <a:srgbClr val="FFFFFF"/>
            </a:solidFill>
            <a:ln w="5">
              <a:solidFill>
                <a:srgbClr val="05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2" name="Oval 1181"/>
            <p:cNvSpPr>
              <a:spLocks noChangeArrowheads="1"/>
            </p:cNvSpPr>
            <p:nvPr/>
          </p:nvSpPr>
          <p:spPr bwMode="auto">
            <a:xfrm>
              <a:off x="6952595" y="4955085"/>
              <a:ext cx="75242" cy="75242"/>
            </a:xfrm>
            <a:prstGeom prst="ellipse">
              <a:avLst/>
            </a:prstGeom>
            <a:solidFill>
              <a:srgbClr val="050000"/>
            </a:solidFill>
            <a:ln w="0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1" name="直接连接符 40"/>
            <p:cNvCxnSpPr>
              <a:stCxn id="12312" idx="0"/>
              <a:endCxn id="12307" idx="2"/>
            </p:cNvCxnSpPr>
            <p:nvPr/>
          </p:nvCxnSpPr>
          <p:spPr>
            <a:xfrm flipH="1" flipV="1">
              <a:off x="6990431" y="2607598"/>
              <a:ext cx="0" cy="2347718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07" name="TextBox 73"/>
          <p:cNvSpPr txBox="1">
            <a:spLocks noChangeArrowheads="1"/>
          </p:cNvSpPr>
          <p:nvPr/>
        </p:nvSpPr>
        <p:spPr bwMode="auto">
          <a:xfrm>
            <a:off x="6400800" y="1262063"/>
            <a:ext cx="1368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8" name="TextBox 47"/>
          <p:cNvSpPr txBox="1">
            <a:spLocks noChangeArrowheads="1"/>
          </p:cNvSpPr>
          <p:nvPr/>
        </p:nvSpPr>
        <p:spPr bwMode="auto">
          <a:xfrm>
            <a:off x="1139825" y="1276350"/>
            <a:ext cx="43021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993775" y="4210050"/>
            <a:ext cx="649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"/>
          <p:cNvSpPr>
            <a:spLocks noChangeArrowheads="1"/>
          </p:cNvSpPr>
          <p:nvPr/>
        </p:nvSpPr>
        <p:spPr bwMode="auto">
          <a:xfrm>
            <a:off x="3089275" y="225425"/>
            <a:ext cx="2030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1539875" y="1489075"/>
            <a:ext cx="34480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作技术、顶级的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精益求精、拒绝平庸的做事精神，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动感的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3725863" y="1314450"/>
            <a:ext cx="1600200" cy="2908300"/>
          </a:xfrm>
          <a:prstGeom prst="line">
            <a:avLst/>
          </a:prstGeom>
          <a:ln>
            <a:solidFill>
              <a:srgbClr val="7C756A"/>
            </a:soli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6"/>
          <p:cNvSpPr/>
          <p:nvPr/>
        </p:nvSpPr>
        <p:spPr>
          <a:xfrm>
            <a:off x="4000500" y="1707877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-2279986" y="3448049"/>
            <a:ext cx="10236536" cy="878309"/>
          </a:xfrm>
          <a:prstGeom prst="ellipse">
            <a:avLst/>
          </a:prstGeom>
          <a:gradFill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</p:spPr>
        <p:txBody>
          <a:bodyPr wrap="none" lIns="92075" tIns="46038" rIns="92075" bIns="4603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375" y="1775461"/>
            <a:ext cx="5955476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gradFill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</a:t>
            </a:r>
            <a:endParaRPr lang="zh-CN" altLang="en-US" sz="8800" b="1" dirty="0">
              <a:gradFill>
                <a:gsLst>
                  <a:gs pos="1000">
                    <a:schemeClr val="bg1"/>
                  </a:gs>
                  <a:gs pos="36000">
                    <a:schemeClr val="bg1"/>
                  </a:gs>
                  <a:gs pos="53000">
                    <a:schemeClr val="bg1">
                      <a:lumMod val="65000"/>
                    </a:schemeClr>
                  </a:gs>
                  <a:gs pos="66000">
                    <a:schemeClr val="bg1">
                      <a:lumMod val="85000"/>
                    </a:schemeClr>
                  </a:gs>
                  <a:gs pos="85000">
                    <a:schemeClr val="bg1">
                      <a:lumMod val="95000"/>
                    </a:schemeClr>
                  </a:gs>
                </a:gsLst>
                <a:path path="shape">
                  <a:fillToRect l="50000" t="50000" r="50000" b="50000"/>
                </a:path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343" name="组合 16"/>
          <p:cNvGrpSpPr/>
          <p:nvPr/>
        </p:nvGrpSpPr>
        <p:grpSpPr bwMode="auto">
          <a:xfrm>
            <a:off x="349250" y="2962275"/>
            <a:ext cx="4197350" cy="638175"/>
            <a:chOff x="1451077" y="543484"/>
            <a:chExt cx="4197578" cy="638712"/>
          </a:xfrm>
        </p:grpSpPr>
        <p:sp>
          <p:nvSpPr>
            <p:cNvPr id="18" name="TextBox 17"/>
            <p:cNvSpPr txBox="1"/>
            <p:nvPr/>
          </p:nvSpPr>
          <p:spPr>
            <a:xfrm>
              <a:off x="1451077" y="543484"/>
              <a:ext cx="2749699" cy="368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200" dirty="0">
                  <a:solidFill>
                    <a:schemeClr val="bg1"/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上海锐普广告有限公司</a:t>
              </a:r>
              <a:endParaRPr lang="zh-CN" altLang="en-US" spc="200" dirty="0">
                <a:solidFill>
                  <a:schemeClr val="bg1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  <p:grpSp>
          <p:nvGrpSpPr>
            <p:cNvPr id="14345" name="组合 4"/>
            <p:cNvGrpSpPr/>
            <p:nvPr/>
          </p:nvGrpSpPr>
          <p:grpSpPr bwMode="auto">
            <a:xfrm>
              <a:off x="1472790" y="782086"/>
              <a:ext cx="4175865" cy="400110"/>
              <a:chOff x="3249635" y="948341"/>
              <a:chExt cx="4175865" cy="400110"/>
            </a:xfrm>
          </p:grpSpPr>
          <p:sp>
            <p:nvSpPr>
              <p:cNvPr id="20" name="TextBox 23"/>
              <p:cNvSpPr txBox="1">
                <a:spLocks noChangeArrowheads="1"/>
              </p:cNvSpPr>
              <p:nvPr/>
            </p:nvSpPr>
            <p:spPr bwMode="auto">
              <a:xfrm>
                <a:off x="3250148" y="948065"/>
                <a:ext cx="1922568" cy="40038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400" spc="3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大黑简体" panose="02010601030101010101" pitchFamily="65" charset="-122"/>
                    <a:ea typeface="方正大黑简体" panose="02010601030101010101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effectLst/>
                    <a:latin typeface="Berlin Sans FB" panose="020E0602020502020306" pitchFamily="34" charset="0"/>
                    <a:ea typeface="方正细等线简体" panose="02010601030101010101" pitchFamily="65" charset="-122"/>
                  </a:rPr>
                  <a:t>THANK YOU</a:t>
                </a:r>
                <a:endParaRPr lang="zh-CN" altLang="zh-CN" sz="2000" dirty="0">
                  <a:effectLst/>
                  <a:latin typeface="Berlin Sans FB" panose="020E0602020502020306" pitchFamily="34" charset="0"/>
                  <a:ea typeface="方正细等线简体" panose="02010601030101010101" pitchFamily="65" charset="-122"/>
                </a:endParaRPr>
              </a:p>
            </p:txBody>
          </p:sp>
          <p:sp>
            <p:nvSpPr>
              <p:cNvPr id="21" name="副标题 2"/>
              <p:cNvSpPr txBox="1"/>
              <p:nvPr/>
            </p:nvSpPr>
            <p:spPr bwMode="auto">
              <a:xfrm>
                <a:off x="5240981" y="1013207"/>
                <a:ext cx="2184519" cy="246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pc="200">
                    <a:solidFill>
                      <a:schemeClr val="bg1"/>
                    </a:solidFill>
                    <a:latin typeface="方正细等线简体" panose="02010601030101010101" pitchFamily="65" charset="-122"/>
                    <a:ea typeface="方正细等线简体" panose="02010601030101010101" pitchFamily="65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sz="1000" spc="300" dirty="0"/>
                  <a:t>适用于商务及相关类别演示</a:t>
                </a:r>
                <a:endParaRPr lang="zh-CN" altLang="en-US" sz="1000" spc="3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WPS 演示</Application>
  <PresentationFormat>全屏显示(16:9)</PresentationFormat>
  <Paragraphs>111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方正大黑简体</vt:lpstr>
      <vt:lpstr>Berlin Sans FB</vt:lpstr>
      <vt:lpstr>方正细等线简体</vt:lpstr>
      <vt:lpstr>微软雅黑</vt:lpstr>
      <vt:lpstr>方正超粗黑简体</vt:lpstr>
      <vt:lpstr>Eccentric Std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2012-07-26T07:24:00Z</dcterms:created>
  <dcterms:modified xsi:type="dcterms:W3CDTF">2018-08-28T06:41:10Z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