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Berlin Sans FB" panose="020E0602020502020306" pitchFamily="34" charset="0"/>
      <p:regular r:id="rId19"/>
      <p:bold r:id="rId20"/>
    </p:embeddedFont>
    <p:embeddedFont>
      <p:font typeface="微软雅黑" panose="020B0503020204020204" pitchFamily="34" charset="-122"/>
      <p:regular r:id="rId21"/>
    </p:embeddedFont>
    <p:embeddedFont>
      <p:font typeface="方正超粗黑简体" panose="03000509000000000000" pitchFamily="65" charset="-122"/>
      <p:regular r:id="rId22"/>
    </p:embeddedFont>
    <p:embeddedFont>
      <p:font typeface="等线" panose="02010600030101010101" charset="-122"/>
      <p:regular r:id="rId2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4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B011CE3-5B03-4822-8CEE-07DE2588355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BC57068-1E16-4338-86FD-16033C396C5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1"/>
          <p:cNvSpPr/>
          <p:nvPr userDrawn="1"/>
        </p:nvSpPr>
        <p:spPr>
          <a:xfrm flipV="1">
            <a:off x="109483" y="112190"/>
            <a:ext cx="8925034" cy="4956522"/>
          </a:xfrm>
          <a:prstGeom prst="round2SameRect">
            <a:avLst>
              <a:gd name="adj1" fmla="val 1385"/>
              <a:gd name="adj2" fmla="val 0"/>
            </a:avLst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  <a:effectLst>
            <a:outerShdw blurRad="38100" dist="254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4"/>
          <p:cNvGrpSpPr/>
          <p:nvPr userDrawn="1"/>
        </p:nvGrpSpPr>
        <p:grpSpPr bwMode="auto">
          <a:xfrm>
            <a:off x="201613" y="654050"/>
            <a:ext cx="8740775" cy="4332288"/>
            <a:chOff x="201198" y="654817"/>
            <a:chExt cx="8741604" cy="4331338"/>
          </a:xfrm>
        </p:grpSpPr>
        <p:sp>
          <p:nvSpPr>
            <p:cNvPr id="4" name="矩形 3"/>
            <p:cNvSpPr/>
            <p:nvPr/>
          </p:nvSpPr>
          <p:spPr>
            <a:xfrm>
              <a:off x="201198" y="1543622"/>
              <a:ext cx="8741604" cy="3442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889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" name="Picture 4" descr="E:\下载\shutterstock\22_shutterstock_09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508"/>
            <a:stretch>
              <a:fillRect/>
            </a:stretch>
          </p:blipFill>
          <p:spPr bwMode="auto">
            <a:xfrm>
              <a:off x="262800" y="654817"/>
              <a:ext cx="8618400" cy="4281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同侧圆角矩形 5"/>
          <p:cNvSpPr/>
          <p:nvPr userDrawn="1"/>
        </p:nvSpPr>
        <p:spPr bwMode="auto">
          <a:xfrm flipV="1">
            <a:off x="300038" y="1498600"/>
            <a:ext cx="1658937" cy="584200"/>
          </a:xfrm>
          <a:prstGeom prst="round2SameRect">
            <a:avLst>
              <a:gd name="adj1" fmla="val 4125"/>
              <a:gd name="adj2" fmla="val 0"/>
            </a:avLst>
          </a:prstGeom>
          <a:solidFill>
            <a:srgbClr val="FF6600"/>
          </a:solidFill>
          <a:ln>
            <a:noFill/>
          </a:ln>
          <a:effectLst>
            <a:outerShdw blurRad="50800" dist="254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同侧圆角矩形 6"/>
          <p:cNvSpPr/>
          <p:nvPr userDrawn="1"/>
        </p:nvSpPr>
        <p:spPr bwMode="auto">
          <a:xfrm flipV="1">
            <a:off x="2024063" y="1498600"/>
            <a:ext cx="1658937" cy="584200"/>
          </a:xfrm>
          <a:prstGeom prst="round2SameRect">
            <a:avLst>
              <a:gd name="adj1" fmla="val 4125"/>
              <a:gd name="adj2" fmla="val 0"/>
            </a:avLst>
          </a:prstGeom>
          <a:solidFill>
            <a:srgbClr val="FFC000"/>
          </a:solidFill>
          <a:ln>
            <a:noFill/>
          </a:ln>
          <a:effectLst>
            <a:outerShdw blurRad="50800" dist="254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同侧圆角矩形 7"/>
          <p:cNvSpPr/>
          <p:nvPr userDrawn="1"/>
        </p:nvSpPr>
        <p:spPr bwMode="auto">
          <a:xfrm flipV="1">
            <a:off x="3748088" y="1498600"/>
            <a:ext cx="1658937" cy="584200"/>
          </a:xfrm>
          <a:prstGeom prst="round2SameRect">
            <a:avLst>
              <a:gd name="adj1" fmla="val 4125"/>
              <a:gd name="adj2" fmla="val 0"/>
            </a:avLst>
          </a:prstGeom>
          <a:solidFill>
            <a:srgbClr val="92D050"/>
          </a:solidFill>
          <a:ln>
            <a:noFill/>
          </a:ln>
          <a:effectLst>
            <a:outerShdw blurRad="50800" dist="254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同侧圆角矩形 8"/>
          <p:cNvSpPr/>
          <p:nvPr userDrawn="1"/>
        </p:nvSpPr>
        <p:spPr bwMode="auto">
          <a:xfrm flipV="1">
            <a:off x="5472113" y="1498600"/>
            <a:ext cx="1658937" cy="584200"/>
          </a:xfrm>
          <a:prstGeom prst="round2SameRect">
            <a:avLst>
              <a:gd name="adj1" fmla="val 4125"/>
              <a:gd name="adj2" fmla="val 0"/>
            </a:avLst>
          </a:prstGeom>
          <a:solidFill>
            <a:srgbClr val="43B0F3"/>
          </a:solidFill>
          <a:ln>
            <a:noFill/>
          </a:ln>
          <a:effectLst>
            <a:outerShdw blurRad="50800" dist="254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同侧圆角矩形 9"/>
          <p:cNvSpPr/>
          <p:nvPr userDrawn="1"/>
        </p:nvSpPr>
        <p:spPr bwMode="auto">
          <a:xfrm flipV="1">
            <a:off x="7196138" y="1498600"/>
            <a:ext cx="1658937" cy="584200"/>
          </a:xfrm>
          <a:prstGeom prst="round2SameRect">
            <a:avLst>
              <a:gd name="adj1" fmla="val 4125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254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3792403" y="1635124"/>
            <a:ext cx="5306442" cy="309022"/>
          </a:xfrm>
          <a:custGeom>
            <a:avLst/>
            <a:gdLst>
              <a:gd name="connsiteX0" fmla="*/ 0 w 5170311"/>
              <a:gd name="connsiteY0" fmla="*/ 33866 h 361244"/>
              <a:gd name="connsiteX1" fmla="*/ 3973689 w 5170311"/>
              <a:gd name="connsiteY1" fmla="*/ 191911 h 361244"/>
              <a:gd name="connsiteX2" fmla="*/ 5091289 w 5170311"/>
              <a:gd name="connsiteY2" fmla="*/ 361244 h 361244"/>
              <a:gd name="connsiteX3" fmla="*/ 5170311 w 5170311"/>
              <a:gd name="connsiteY3" fmla="*/ 0 h 361244"/>
              <a:gd name="connsiteX4" fmla="*/ 0 w 5170311"/>
              <a:gd name="connsiteY4" fmla="*/ 33866 h 361244"/>
              <a:gd name="connsiteX0-1" fmla="*/ 0 w 5170311"/>
              <a:gd name="connsiteY0-2" fmla="*/ 33866 h 395112"/>
              <a:gd name="connsiteX1-3" fmla="*/ 3973689 w 5170311"/>
              <a:gd name="connsiteY1-4" fmla="*/ 395112 h 395112"/>
              <a:gd name="connsiteX2-5" fmla="*/ 5091289 w 5170311"/>
              <a:gd name="connsiteY2-6" fmla="*/ 361244 h 395112"/>
              <a:gd name="connsiteX3-7" fmla="*/ 5170311 w 5170311"/>
              <a:gd name="connsiteY3-8" fmla="*/ 0 h 395112"/>
              <a:gd name="connsiteX4-9" fmla="*/ 0 w 5170311"/>
              <a:gd name="connsiteY4-10" fmla="*/ 33866 h 395112"/>
              <a:gd name="connsiteX0-11" fmla="*/ 0 w 5170311"/>
              <a:gd name="connsiteY0-12" fmla="*/ 33866 h 609598"/>
              <a:gd name="connsiteX1-13" fmla="*/ 3973689 w 5170311"/>
              <a:gd name="connsiteY1-14" fmla="*/ 395112 h 609598"/>
              <a:gd name="connsiteX2-15" fmla="*/ 5102578 w 5170311"/>
              <a:gd name="connsiteY2-16" fmla="*/ 609598 h 609598"/>
              <a:gd name="connsiteX3-17" fmla="*/ 5170311 w 5170311"/>
              <a:gd name="connsiteY3-18" fmla="*/ 0 h 609598"/>
              <a:gd name="connsiteX4-19" fmla="*/ 0 w 5170311"/>
              <a:gd name="connsiteY4-20" fmla="*/ 33866 h 609598"/>
              <a:gd name="connsiteX0-21" fmla="*/ 0 w 5170311"/>
              <a:gd name="connsiteY0-22" fmla="*/ 33866 h 609598"/>
              <a:gd name="connsiteX1-23" fmla="*/ 3973689 w 5170311"/>
              <a:gd name="connsiteY1-24" fmla="*/ 372534 h 609598"/>
              <a:gd name="connsiteX2-25" fmla="*/ 5102578 w 5170311"/>
              <a:gd name="connsiteY2-26" fmla="*/ 609598 h 609598"/>
              <a:gd name="connsiteX3-27" fmla="*/ 5170311 w 5170311"/>
              <a:gd name="connsiteY3-28" fmla="*/ 0 h 609598"/>
              <a:gd name="connsiteX4-29" fmla="*/ 0 w 5170311"/>
              <a:gd name="connsiteY4-30" fmla="*/ 33866 h 609598"/>
              <a:gd name="connsiteX0-31" fmla="*/ 0 w 5170311"/>
              <a:gd name="connsiteY0-32" fmla="*/ 33866 h 609598"/>
              <a:gd name="connsiteX1-33" fmla="*/ 3973689 w 5170311"/>
              <a:gd name="connsiteY1-34" fmla="*/ 372534 h 609598"/>
              <a:gd name="connsiteX2-35" fmla="*/ 5102578 w 5170311"/>
              <a:gd name="connsiteY2-36" fmla="*/ 609598 h 609598"/>
              <a:gd name="connsiteX3-37" fmla="*/ 5170311 w 5170311"/>
              <a:gd name="connsiteY3-38" fmla="*/ 0 h 609598"/>
              <a:gd name="connsiteX4-39" fmla="*/ 0 w 5170311"/>
              <a:gd name="connsiteY4-40" fmla="*/ 33866 h 609598"/>
              <a:gd name="connsiteX0-41" fmla="*/ 8610 w 5178921"/>
              <a:gd name="connsiteY0-42" fmla="*/ 33866 h 621182"/>
              <a:gd name="connsiteX1-43" fmla="*/ 3982299 w 5178921"/>
              <a:gd name="connsiteY1-44" fmla="*/ 372534 h 621182"/>
              <a:gd name="connsiteX2-45" fmla="*/ 5111188 w 5178921"/>
              <a:gd name="connsiteY2-46" fmla="*/ 609598 h 621182"/>
              <a:gd name="connsiteX3-47" fmla="*/ 5178921 w 5178921"/>
              <a:gd name="connsiteY3-48" fmla="*/ 0 h 621182"/>
              <a:gd name="connsiteX4-49" fmla="*/ 8610 w 5178921"/>
              <a:gd name="connsiteY4-50" fmla="*/ 33866 h 621182"/>
              <a:gd name="connsiteX0-51" fmla="*/ 9241 w 5179552"/>
              <a:gd name="connsiteY0-52" fmla="*/ 33866 h 622304"/>
              <a:gd name="connsiteX1-53" fmla="*/ 3745863 w 5179552"/>
              <a:gd name="connsiteY1-54" fmla="*/ 395112 h 622304"/>
              <a:gd name="connsiteX2-55" fmla="*/ 5111819 w 5179552"/>
              <a:gd name="connsiteY2-56" fmla="*/ 609598 h 622304"/>
              <a:gd name="connsiteX3-57" fmla="*/ 5179552 w 5179552"/>
              <a:gd name="connsiteY3-58" fmla="*/ 0 h 622304"/>
              <a:gd name="connsiteX4-59" fmla="*/ 9241 w 5179552"/>
              <a:gd name="connsiteY4-60" fmla="*/ 33866 h 622304"/>
              <a:gd name="connsiteX0-61" fmla="*/ 9470 w 5179781"/>
              <a:gd name="connsiteY0-62" fmla="*/ 33866 h 621230"/>
              <a:gd name="connsiteX1-63" fmla="*/ 3746092 w 5179781"/>
              <a:gd name="connsiteY1-64" fmla="*/ 395112 h 621230"/>
              <a:gd name="connsiteX2-65" fmla="*/ 5112048 w 5179781"/>
              <a:gd name="connsiteY2-66" fmla="*/ 609598 h 621230"/>
              <a:gd name="connsiteX3-67" fmla="*/ 5179781 w 5179781"/>
              <a:gd name="connsiteY3-68" fmla="*/ 0 h 621230"/>
              <a:gd name="connsiteX4-69" fmla="*/ 9470 w 5179781"/>
              <a:gd name="connsiteY4-70" fmla="*/ 33866 h 621230"/>
              <a:gd name="connsiteX0-71" fmla="*/ 9470 w 5179781"/>
              <a:gd name="connsiteY0-72" fmla="*/ 33866 h 618766"/>
              <a:gd name="connsiteX1-73" fmla="*/ 3746092 w 5179781"/>
              <a:gd name="connsiteY1-74" fmla="*/ 327380 h 618766"/>
              <a:gd name="connsiteX2-75" fmla="*/ 5112048 w 5179781"/>
              <a:gd name="connsiteY2-76" fmla="*/ 609598 h 618766"/>
              <a:gd name="connsiteX3-77" fmla="*/ 5179781 w 5179781"/>
              <a:gd name="connsiteY3-78" fmla="*/ 0 h 618766"/>
              <a:gd name="connsiteX4-79" fmla="*/ 9470 w 5179781"/>
              <a:gd name="connsiteY4-80" fmla="*/ 33866 h 618766"/>
              <a:gd name="connsiteX0-81" fmla="*/ 9470 w 5179781"/>
              <a:gd name="connsiteY0-82" fmla="*/ 33866 h 609598"/>
              <a:gd name="connsiteX1-83" fmla="*/ 3746092 w 5179781"/>
              <a:gd name="connsiteY1-84" fmla="*/ 327380 h 609598"/>
              <a:gd name="connsiteX2-85" fmla="*/ 5112048 w 5179781"/>
              <a:gd name="connsiteY2-86" fmla="*/ 609598 h 609598"/>
              <a:gd name="connsiteX3-87" fmla="*/ 5179781 w 5179781"/>
              <a:gd name="connsiteY3-88" fmla="*/ 0 h 609598"/>
              <a:gd name="connsiteX4-89" fmla="*/ 9470 w 5179781"/>
              <a:gd name="connsiteY4-90" fmla="*/ 33866 h 6095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179781" h="609598">
                <a:moveTo>
                  <a:pt x="9470" y="33866"/>
                </a:moveTo>
                <a:cubicBezTo>
                  <a:pt x="-189967" y="95955"/>
                  <a:pt x="2816640" y="254002"/>
                  <a:pt x="3746092" y="327380"/>
                </a:cubicBezTo>
                <a:cubicBezTo>
                  <a:pt x="4675544" y="400758"/>
                  <a:pt x="4980344" y="491066"/>
                  <a:pt x="5112048" y="609598"/>
                </a:cubicBezTo>
                <a:lnTo>
                  <a:pt x="5179781" y="0"/>
                </a:lnTo>
                <a:lnTo>
                  <a:pt x="9470" y="33866"/>
                </a:ln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同侧圆角矩形 11"/>
          <p:cNvSpPr/>
          <p:nvPr userDrawn="1"/>
        </p:nvSpPr>
        <p:spPr>
          <a:xfrm flipV="1">
            <a:off x="109538" y="112713"/>
            <a:ext cx="8924925" cy="1604962"/>
          </a:xfrm>
          <a:prstGeom prst="round2SameRect">
            <a:avLst>
              <a:gd name="adj1" fmla="val 4125"/>
              <a:gd name="adj2" fmla="val 0"/>
            </a:avLst>
          </a:prstGeom>
          <a:solidFill>
            <a:srgbClr val="E6E6E6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 bwMode="auto">
          <a:xfrm>
            <a:off x="300038" y="1279525"/>
            <a:ext cx="258762" cy="2571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/>
              </a:gs>
              <a:gs pos="66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0">
                  <a:schemeClr val="tx1"/>
                </a:gs>
                <a:gs pos="67095">
                  <a:schemeClr val="tx1">
                    <a:lumMod val="75000"/>
                    <a:lumOff val="25000"/>
                  </a:schemeClr>
                </a:gs>
                <a:gs pos="33793">
                  <a:schemeClr val="tx1">
                    <a:lumMod val="75000"/>
                    <a:lumOff val="25000"/>
                  </a:schemeClr>
                </a:gs>
                <a:gs pos="13000">
                  <a:schemeClr val="bg1"/>
                </a:gs>
                <a:gs pos="80422">
                  <a:schemeClr val="bg1">
                    <a:lumMod val="85000"/>
                  </a:schemeClr>
                </a:gs>
                <a:gs pos="100000">
                  <a:schemeClr val="tx1"/>
                </a:gs>
              </a:gsLst>
              <a:lin ang="10800000" scaled="0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椭圆 11"/>
          <p:cNvSpPr/>
          <p:nvPr userDrawn="1"/>
        </p:nvSpPr>
        <p:spPr bwMode="auto">
          <a:xfrm>
            <a:off x="388317" y="1371534"/>
            <a:ext cx="170483" cy="153670"/>
          </a:xfrm>
          <a:custGeom>
            <a:avLst/>
            <a:gdLst/>
            <a:ahLst/>
            <a:cxnLst/>
            <a:rect l="l" t="t" r="r" b="b"/>
            <a:pathLst>
              <a:path w="166381" h="150898">
                <a:moveTo>
                  <a:pt x="126268" y="0"/>
                </a:moveTo>
                <a:lnTo>
                  <a:pt x="162902" y="7396"/>
                </a:lnTo>
                <a:cubicBezTo>
                  <a:pt x="165969" y="12816"/>
                  <a:pt x="166381" y="18675"/>
                  <a:pt x="166381" y="24630"/>
                </a:cubicBezTo>
                <a:cubicBezTo>
                  <a:pt x="166381" y="94366"/>
                  <a:pt x="109849" y="150898"/>
                  <a:pt x="40113" y="150898"/>
                </a:cubicBezTo>
                <a:lnTo>
                  <a:pt x="3480" y="143502"/>
                </a:lnTo>
                <a:cubicBezTo>
                  <a:pt x="412" y="138082"/>
                  <a:pt x="0" y="132223"/>
                  <a:pt x="0" y="126268"/>
                </a:cubicBezTo>
                <a:cubicBezTo>
                  <a:pt x="0" y="56532"/>
                  <a:pt x="56532" y="0"/>
                  <a:pt x="12626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gradFill flip="none" rotWithShape="1">
              <a:gsLst>
                <a:gs pos="37000">
                  <a:schemeClr val="bg1">
                    <a:lumMod val="50000"/>
                  </a:schemeClr>
                </a:gs>
                <a:gs pos="50000">
                  <a:schemeClr val="bg1"/>
                </a:gs>
                <a:gs pos="68000">
                  <a:schemeClr val="bg1">
                    <a:lumMod val="50000"/>
                  </a:schemeClr>
                </a:gs>
              </a:gsLst>
              <a:lin ang="12000000" scaled="0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 bwMode="auto">
          <a:xfrm>
            <a:off x="8591550" y="1279525"/>
            <a:ext cx="258763" cy="2571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/>
              </a:gs>
              <a:gs pos="66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0">
                  <a:schemeClr val="tx1"/>
                </a:gs>
                <a:gs pos="67095">
                  <a:schemeClr val="tx1">
                    <a:lumMod val="75000"/>
                    <a:lumOff val="25000"/>
                  </a:schemeClr>
                </a:gs>
                <a:gs pos="33793">
                  <a:schemeClr val="tx1">
                    <a:lumMod val="75000"/>
                    <a:lumOff val="25000"/>
                  </a:schemeClr>
                </a:gs>
                <a:gs pos="13000">
                  <a:schemeClr val="bg1"/>
                </a:gs>
                <a:gs pos="80422">
                  <a:schemeClr val="bg1">
                    <a:lumMod val="85000"/>
                  </a:schemeClr>
                </a:gs>
                <a:gs pos="100000">
                  <a:schemeClr val="tx1"/>
                </a:gs>
              </a:gsLst>
              <a:lin ang="10800000" scaled="0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1"/>
          <p:cNvSpPr/>
          <p:nvPr userDrawn="1"/>
        </p:nvSpPr>
        <p:spPr bwMode="auto">
          <a:xfrm>
            <a:off x="8679829" y="1371534"/>
            <a:ext cx="170484" cy="153670"/>
          </a:xfrm>
          <a:custGeom>
            <a:avLst/>
            <a:gdLst/>
            <a:ahLst/>
            <a:cxnLst/>
            <a:rect l="l" t="t" r="r" b="b"/>
            <a:pathLst>
              <a:path w="166381" h="150898">
                <a:moveTo>
                  <a:pt x="126268" y="0"/>
                </a:moveTo>
                <a:lnTo>
                  <a:pt x="162902" y="7396"/>
                </a:lnTo>
                <a:cubicBezTo>
                  <a:pt x="165969" y="12816"/>
                  <a:pt x="166381" y="18675"/>
                  <a:pt x="166381" y="24630"/>
                </a:cubicBezTo>
                <a:cubicBezTo>
                  <a:pt x="166381" y="94366"/>
                  <a:pt x="109849" y="150898"/>
                  <a:pt x="40113" y="150898"/>
                </a:cubicBezTo>
                <a:lnTo>
                  <a:pt x="3480" y="143502"/>
                </a:lnTo>
                <a:cubicBezTo>
                  <a:pt x="412" y="138082"/>
                  <a:pt x="0" y="132223"/>
                  <a:pt x="0" y="126268"/>
                </a:cubicBezTo>
                <a:cubicBezTo>
                  <a:pt x="0" y="56532"/>
                  <a:pt x="56532" y="0"/>
                  <a:pt x="12626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gradFill flip="none" rotWithShape="1">
              <a:gsLst>
                <a:gs pos="37000">
                  <a:schemeClr val="bg1">
                    <a:lumMod val="50000"/>
                  </a:schemeClr>
                </a:gs>
                <a:gs pos="50000">
                  <a:schemeClr val="bg1"/>
                </a:gs>
                <a:gs pos="68000">
                  <a:schemeClr val="bg1">
                    <a:lumMod val="50000"/>
                  </a:schemeClr>
                </a:gs>
              </a:gsLst>
              <a:lin ang="12000000" scaled="0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E9AA2-D110-40E5-9EEF-B81A240B9F55}" type="datetimeFigureOut">
              <a:rPr lang="zh-CN" altLang="en-US"/>
            </a:fld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9A146C-BFB1-4BCB-AFA7-39F0136B42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E5B8E-C18A-4527-AE74-451B4FC8029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62A3F-AC1C-46D2-A9B4-69D31EC9D7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1D634-F0F5-49D2-91D5-7A4F82F86D6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40797-FAB8-4038-9FE2-0285392875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C5D22B-FC86-43EC-9741-47418DFA118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91873-A546-4653-BA27-4185E2F7FF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134B1-CA81-4AC2-BBED-62346F2A936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EF90C-57B5-469E-A865-19F9823F2A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3AE4F-1BAF-45E7-9C81-AE8CA462DE3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CDB9C-7946-48C6-8EBA-7A276C4A88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70BF5-D067-436D-8590-B544FA710DA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D279D-95CA-4F23-853D-29F206A119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F5CB8-3E7D-49EC-A198-3636717FD1D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8674D-212A-45A4-B656-A81220CE89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44D87-510B-45C9-BB4D-B23C6E6660B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7B222-D115-430A-9945-0B03926D23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5C4A2-1A60-47F7-9EC0-6F1B6A512A6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783D2-59FE-4898-B319-E9FAD618C5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33A82-7697-4B4C-BA50-E2B3445CB9F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291B1-3CED-4274-B785-02F08BCE56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12EB2-43F4-4804-A5CD-FAB6922A1F8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BA3BE-7BD7-429A-8A64-AD7293D7AE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30A0538-F49A-40B5-953F-23C82E80643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607ED4-0807-4AAF-B09F-26225C7C8D25}" type="slidenum">
              <a:rPr lang="zh-CN" altLang="en-US"/>
            </a:fld>
            <a:endParaRPr lang="zh-CN" altLang="en-US"/>
          </a:p>
        </p:txBody>
      </p:sp>
      <p:pic>
        <p:nvPicPr>
          <p:cNvPr id="1029" name="Picture 4" descr="E:\下载\shutterstock\22_shutterstock_09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8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组合 7"/>
          <p:cNvGrpSpPr/>
          <p:nvPr userDrawn="1"/>
        </p:nvGrpSpPr>
        <p:grpSpPr bwMode="auto">
          <a:xfrm rot="205646">
            <a:off x="180975" y="798513"/>
            <a:ext cx="336550" cy="1933575"/>
            <a:chOff x="1041924" y="1019155"/>
            <a:chExt cx="1659614" cy="3108039"/>
          </a:xfrm>
        </p:grpSpPr>
        <p:sp>
          <p:nvSpPr>
            <p:cNvPr id="9" name="同侧圆角矩形 8"/>
            <p:cNvSpPr/>
            <p:nvPr/>
          </p:nvSpPr>
          <p:spPr>
            <a:xfrm flipV="1">
              <a:off x="1020545" y="1012199"/>
              <a:ext cx="1659614" cy="584351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FF66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同侧圆角矩形 9"/>
            <p:cNvSpPr/>
            <p:nvPr/>
          </p:nvSpPr>
          <p:spPr>
            <a:xfrm flipV="1">
              <a:off x="1019863" y="1648737"/>
              <a:ext cx="1659614" cy="584353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同侧圆角矩形 10"/>
            <p:cNvSpPr/>
            <p:nvPr/>
          </p:nvSpPr>
          <p:spPr>
            <a:xfrm flipV="1">
              <a:off x="1041924" y="2282273"/>
              <a:ext cx="1659614" cy="581800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同侧圆角矩形 11"/>
            <p:cNvSpPr/>
            <p:nvPr/>
          </p:nvSpPr>
          <p:spPr>
            <a:xfrm flipV="1">
              <a:off x="1039140" y="2906074"/>
              <a:ext cx="1659614" cy="584353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43B0F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同侧圆角矩形 12"/>
            <p:cNvSpPr/>
            <p:nvPr/>
          </p:nvSpPr>
          <p:spPr>
            <a:xfrm flipV="1">
              <a:off x="1038458" y="3542614"/>
              <a:ext cx="1659614" cy="584351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圆角矩形 1"/>
          <p:cNvSpPr/>
          <p:nvPr userDrawn="1"/>
        </p:nvSpPr>
        <p:spPr>
          <a:xfrm rot="197126">
            <a:off x="274638" y="379413"/>
            <a:ext cx="8558212" cy="5013325"/>
          </a:xfrm>
          <a:custGeom>
            <a:avLst/>
            <a:gdLst/>
            <a:ahLst/>
            <a:cxnLst/>
            <a:rect l="l" t="t" r="r" b="b"/>
            <a:pathLst>
              <a:path w="8557867" h="5013710">
                <a:moveTo>
                  <a:pt x="56340" y="0"/>
                </a:moveTo>
                <a:lnTo>
                  <a:pt x="8501527" y="0"/>
                </a:lnTo>
                <a:cubicBezTo>
                  <a:pt x="8532643" y="0"/>
                  <a:pt x="8557867" y="25224"/>
                  <a:pt x="8557866" y="56340"/>
                </a:cubicBezTo>
                <a:lnTo>
                  <a:pt x="8557867" y="4522449"/>
                </a:lnTo>
                <a:lnTo>
                  <a:pt x="0" y="5013710"/>
                </a:lnTo>
                <a:lnTo>
                  <a:pt x="0" y="56340"/>
                </a:lnTo>
                <a:cubicBezTo>
                  <a:pt x="0" y="25224"/>
                  <a:pt x="25224" y="0"/>
                  <a:pt x="56340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32" name="组合 14"/>
          <p:cNvGrpSpPr/>
          <p:nvPr userDrawn="1"/>
        </p:nvGrpSpPr>
        <p:grpSpPr bwMode="auto">
          <a:xfrm>
            <a:off x="523875" y="268288"/>
            <a:ext cx="258763" cy="255587"/>
            <a:chOff x="431032" y="1275606"/>
            <a:chExt cx="252536" cy="252536"/>
          </a:xfrm>
        </p:grpSpPr>
        <p:sp>
          <p:nvSpPr>
            <p:cNvPr id="16" name="椭圆 15"/>
            <p:cNvSpPr/>
            <p:nvPr/>
          </p:nvSpPr>
          <p:spPr>
            <a:xfrm>
              <a:off x="431032" y="1275606"/>
              <a:ext cx="252536" cy="25253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4000">
                  <a:schemeClr val="bg1"/>
                </a:gs>
                <a:gs pos="66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gradFill flip="none" rotWithShape="1">
                <a:gsLst>
                  <a:gs pos="0">
                    <a:schemeClr val="tx1"/>
                  </a:gs>
                  <a:gs pos="67095">
                    <a:schemeClr val="tx1">
                      <a:lumMod val="75000"/>
                      <a:lumOff val="25000"/>
                    </a:schemeClr>
                  </a:gs>
                  <a:gs pos="33793">
                    <a:schemeClr val="tx1">
                      <a:lumMod val="75000"/>
                      <a:lumOff val="25000"/>
                    </a:schemeClr>
                  </a:gs>
                  <a:gs pos="13000">
                    <a:schemeClr val="bg1"/>
                  </a:gs>
                  <a:gs pos="80422">
                    <a:schemeClr val="bg1">
                      <a:lumMod val="85000"/>
                    </a:schemeClr>
                  </a:gs>
                  <a:gs pos="100000">
                    <a:schemeClr val="tx1"/>
                  </a:gs>
                </a:gsLst>
                <a:lin ang="10800000" scaled="0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1"/>
            <p:cNvSpPr/>
            <p:nvPr/>
          </p:nvSpPr>
          <p:spPr>
            <a:xfrm>
              <a:off x="517187" y="1365955"/>
              <a:ext cx="166381" cy="150898"/>
            </a:xfrm>
            <a:custGeom>
              <a:avLst/>
              <a:gdLst/>
              <a:ahLst/>
              <a:cxnLst/>
              <a:rect l="l" t="t" r="r" b="b"/>
              <a:pathLst>
                <a:path w="166381" h="150898">
                  <a:moveTo>
                    <a:pt x="126268" y="0"/>
                  </a:moveTo>
                  <a:lnTo>
                    <a:pt x="162902" y="7396"/>
                  </a:lnTo>
                  <a:cubicBezTo>
                    <a:pt x="165969" y="12816"/>
                    <a:pt x="166381" y="18675"/>
                    <a:pt x="166381" y="24630"/>
                  </a:cubicBezTo>
                  <a:cubicBezTo>
                    <a:pt x="166381" y="94366"/>
                    <a:pt x="109849" y="150898"/>
                    <a:pt x="40113" y="150898"/>
                  </a:cubicBezTo>
                  <a:lnTo>
                    <a:pt x="3480" y="143502"/>
                  </a:lnTo>
                  <a:cubicBezTo>
                    <a:pt x="412" y="138082"/>
                    <a:pt x="0" y="132223"/>
                    <a:pt x="0" y="126268"/>
                  </a:cubicBezTo>
                  <a:cubicBezTo>
                    <a:pt x="0" y="56532"/>
                    <a:pt x="56532" y="0"/>
                    <a:pt x="12626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175">
              <a:gradFill flip="none" rotWithShape="1">
                <a:gsLst>
                  <a:gs pos="37000">
                    <a:schemeClr val="bg1">
                      <a:lumMod val="50000"/>
                    </a:schemeClr>
                  </a:gs>
                  <a:gs pos="50000">
                    <a:schemeClr val="bg1"/>
                  </a:gs>
                  <a:gs pos="68000">
                    <a:schemeClr val="bg1">
                      <a:lumMod val="50000"/>
                    </a:schemeClr>
                  </a:gs>
                </a:gsLst>
                <a:lin ang="12000000" scaled="0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33" name="组合 17"/>
          <p:cNvGrpSpPr/>
          <p:nvPr userDrawn="1"/>
        </p:nvGrpSpPr>
        <p:grpSpPr bwMode="auto">
          <a:xfrm>
            <a:off x="8589963" y="698500"/>
            <a:ext cx="258762" cy="257175"/>
            <a:chOff x="431032" y="1275606"/>
            <a:chExt cx="252536" cy="252536"/>
          </a:xfrm>
        </p:grpSpPr>
        <p:sp>
          <p:nvSpPr>
            <p:cNvPr id="19" name="椭圆 18"/>
            <p:cNvSpPr/>
            <p:nvPr/>
          </p:nvSpPr>
          <p:spPr>
            <a:xfrm>
              <a:off x="431032" y="1275606"/>
              <a:ext cx="252536" cy="25253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4000">
                  <a:schemeClr val="bg1"/>
                </a:gs>
                <a:gs pos="66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gradFill flip="none" rotWithShape="1">
                <a:gsLst>
                  <a:gs pos="0">
                    <a:schemeClr val="tx1"/>
                  </a:gs>
                  <a:gs pos="67095">
                    <a:schemeClr val="tx1">
                      <a:lumMod val="75000"/>
                      <a:lumOff val="25000"/>
                    </a:schemeClr>
                  </a:gs>
                  <a:gs pos="33793">
                    <a:schemeClr val="tx1">
                      <a:lumMod val="75000"/>
                      <a:lumOff val="25000"/>
                    </a:schemeClr>
                  </a:gs>
                  <a:gs pos="13000">
                    <a:schemeClr val="bg1"/>
                  </a:gs>
                  <a:gs pos="80422">
                    <a:schemeClr val="bg1">
                      <a:lumMod val="85000"/>
                    </a:schemeClr>
                  </a:gs>
                  <a:gs pos="100000">
                    <a:schemeClr val="tx1"/>
                  </a:gs>
                </a:gsLst>
                <a:lin ang="10800000" scaled="0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1"/>
            <p:cNvSpPr/>
            <p:nvPr/>
          </p:nvSpPr>
          <p:spPr>
            <a:xfrm>
              <a:off x="517187" y="1365955"/>
              <a:ext cx="166381" cy="150898"/>
            </a:xfrm>
            <a:custGeom>
              <a:avLst/>
              <a:gdLst/>
              <a:ahLst/>
              <a:cxnLst/>
              <a:rect l="l" t="t" r="r" b="b"/>
              <a:pathLst>
                <a:path w="166381" h="150898">
                  <a:moveTo>
                    <a:pt x="126268" y="0"/>
                  </a:moveTo>
                  <a:lnTo>
                    <a:pt x="162902" y="7396"/>
                  </a:lnTo>
                  <a:cubicBezTo>
                    <a:pt x="165969" y="12816"/>
                    <a:pt x="166381" y="18675"/>
                    <a:pt x="166381" y="24630"/>
                  </a:cubicBezTo>
                  <a:cubicBezTo>
                    <a:pt x="166381" y="94366"/>
                    <a:pt x="109849" y="150898"/>
                    <a:pt x="40113" y="150898"/>
                  </a:cubicBezTo>
                  <a:lnTo>
                    <a:pt x="3480" y="143502"/>
                  </a:lnTo>
                  <a:cubicBezTo>
                    <a:pt x="412" y="138082"/>
                    <a:pt x="0" y="132223"/>
                    <a:pt x="0" y="126268"/>
                  </a:cubicBezTo>
                  <a:cubicBezTo>
                    <a:pt x="0" y="56532"/>
                    <a:pt x="56532" y="0"/>
                    <a:pt x="12626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175">
              <a:gradFill flip="none" rotWithShape="1">
                <a:gsLst>
                  <a:gs pos="37000">
                    <a:schemeClr val="bg1">
                      <a:lumMod val="50000"/>
                    </a:schemeClr>
                  </a:gs>
                  <a:gs pos="50000">
                    <a:schemeClr val="bg1"/>
                  </a:gs>
                  <a:gs pos="68000">
                    <a:schemeClr val="bg1">
                      <a:lumMod val="50000"/>
                    </a:schemeClr>
                  </a:gs>
                </a:gsLst>
                <a:lin ang="12000000" scaled="0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34" name="组合 20"/>
          <p:cNvGrpSpPr/>
          <p:nvPr userDrawn="1"/>
        </p:nvGrpSpPr>
        <p:grpSpPr bwMode="auto">
          <a:xfrm>
            <a:off x="295275" y="798513"/>
            <a:ext cx="3330575" cy="519112"/>
            <a:chOff x="-264111" y="579036"/>
            <a:chExt cx="3331302" cy="519324"/>
          </a:xfrm>
        </p:grpSpPr>
        <p:sp>
          <p:nvSpPr>
            <p:cNvPr id="22" name="任意多边形 21"/>
            <p:cNvSpPr/>
            <p:nvPr/>
          </p:nvSpPr>
          <p:spPr>
            <a:xfrm>
              <a:off x="-264111" y="891182"/>
              <a:ext cx="3322108" cy="207178"/>
            </a:xfrm>
            <a:custGeom>
              <a:avLst/>
              <a:gdLst>
                <a:gd name="connsiteX0" fmla="*/ 0 w 5170311"/>
                <a:gd name="connsiteY0" fmla="*/ 33866 h 361244"/>
                <a:gd name="connsiteX1" fmla="*/ 3973689 w 5170311"/>
                <a:gd name="connsiteY1" fmla="*/ 191911 h 361244"/>
                <a:gd name="connsiteX2" fmla="*/ 5091289 w 5170311"/>
                <a:gd name="connsiteY2" fmla="*/ 361244 h 361244"/>
                <a:gd name="connsiteX3" fmla="*/ 5170311 w 5170311"/>
                <a:gd name="connsiteY3" fmla="*/ 0 h 361244"/>
                <a:gd name="connsiteX4" fmla="*/ 0 w 5170311"/>
                <a:gd name="connsiteY4" fmla="*/ 33866 h 361244"/>
                <a:gd name="connsiteX0-1" fmla="*/ 0 w 5170311"/>
                <a:gd name="connsiteY0-2" fmla="*/ 33866 h 395112"/>
                <a:gd name="connsiteX1-3" fmla="*/ 3973689 w 5170311"/>
                <a:gd name="connsiteY1-4" fmla="*/ 395112 h 395112"/>
                <a:gd name="connsiteX2-5" fmla="*/ 5091289 w 5170311"/>
                <a:gd name="connsiteY2-6" fmla="*/ 361244 h 395112"/>
                <a:gd name="connsiteX3-7" fmla="*/ 5170311 w 5170311"/>
                <a:gd name="connsiteY3-8" fmla="*/ 0 h 395112"/>
                <a:gd name="connsiteX4-9" fmla="*/ 0 w 5170311"/>
                <a:gd name="connsiteY4-10" fmla="*/ 33866 h 395112"/>
                <a:gd name="connsiteX0-11" fmla="*/ 0 w 5170311"/>
                <a:gd name="connsiteY0-12" fmla="*/ 33866 h 609598"/>
                <a:gd name="connsiteX1-13" fmla="*/ 3973689 w 5170311"/>
                <a:gd name="connsiteY1-14" fmla="*/ 395112 h 609598"/>
                <a:gd name="connsiteX2-15" fmla="*/ 5102578 w 5170311"/>
                <a:gd name="connsiteY2-16" fmla="*/ 609598 h 609598"/>
                <a:gd name="connsiteX3-17" fmla="*/ 5170311 w 5170311"/>
                <a:gd name="connsiteY3-18" fmla="*/ 0 h 609598"/>
                <a:gd name="connsiteX4-19" fmla="*/ 0 w 5170311"/>
                <a:gd name="connsiteY4-20" fmla="*/ 33866 h 609598"/>
                <a:gd name="connsiteX0-21" fmla="*/ 0 w 5170311"/>
                <a:gd name="connsiteY0-22" fmla="*/ 33866 h 609598"/>
                <a:gd name="connsiteX1-23" fmla="*/ 3973689 w 5170311"/>
                <a:gd name="connsiteY1-24" fmla="*/ 372534 h 609598"/>
                <a:gd name="connsiteX2-25" fmla="*/ 5102578 w 5170311"/>
                <a:gd name="connsiteY2-26" fmla="*/ 609598 h 609598"/>
                <a:gd name="connsiteX3-27" fmla="*/ 5170311 w 5170311"/>
                <a:gd name="connsiteY3-28" fmla="*/ 0 h 609598"/>
                <a:gd name="connsiteX4-29" fmla="*/ 0 w 5170311"/>
                <a:gd name="connsiteY4-30" fmla="*/ 33866 h 609598"/>
                <a:gd name="connsiteX0-31" fmla="*/ 0 w 5170311"/>
                <a:gd name="connsiteY0-32" fmla="*/ 33866 h 609598"/>
                <a:gd name="connsiteX1-33" fmla="*/ 3973689 w 5170311"/>
                <a:gd name="connsiteY1-34" fmla="*/ 372534 h 609598"/>
                <a:gd name="connsiteX2-35" fmla="*/ 5102578 w 5170311"/>
                <a:gd name="connsiteY2-36" fmla="*/ 609598 h 609598"/>
                <a:gd name="connsiteX3-37" fmla="*/ 5170311 w 5170311"/>
                <a:gd name="connsiteY3-38" fmla="*/ 0 h 609598"/>
                <a:gd name="connsiteX4-39" fmla="*/ 0 w 5170311"/>
                <a:gd name="connsiteY4-40" fmla="*/ 33866 h 609598"/>
                <a:gd name="connsiteX0-41" fmla="*/ 8610 w 5178921"/>
                <a:gd name="connsiteY0-42" fmla="*/ 33866 h 621182"/>
                <a:gd name="connsiteX1-43" fmla="*/ 3982299 w 5178921"/>
                <a:gd name="connsiteY1-44" fmla="*/ 372534 h 621182"/>
                <a:gd name="connsiteX2-45" fmla="*/ 5111188 w 5178921"/>
                <a:gd name="connsiteY2-46" fmla="*/ 609598 h 621182"/>
                <a:gd name="connsiteX3-47" fmla="*/ 5178921 w 5178921"/>
                <a:gd name="connsiteY3-48" fmla="*/ 0 h 621182"/>
                <a:gd name="connsiteX4-49" fmla="*/ 8610 w 5178921"/>
                <a:gd name="connsiteY4-50" fmla="*/ 33866 h 621182"/>
                <a:gd name="connsiteX0-51" fmla="*/ 9241 w 5179552"/>
                <a:gd name="connsiteY0-52" fmla="*/ 33866 h 622304"/>
                <a:gd name="connsiteX1-53" fmla="*/ 3745863 w 5179552"/>
                <a:gd name="connsiteY1-54" fmla="*/ 395112 h 622304"/>
                <a:gd name="connsiteX2-55" fmla="*/ 5111819 w 5179552"/>
                <a:gd name="connsiteY2-56" fmla="*/ 609598 h 622304"/>
                <a:gd name="connsiteX3-57" fmla="*/ 5179552 w 5179552"/>
                <a:gd name="connsiteY3-58" fmla="*/ 0 h 622304"/>
                <a:gd name="connsiteX4-59" fmla="*/ 9241 w 5179552"/>
                <a:gd name="connsiteY4-60" fmla="*/ 33866 h 622304"/>
                <a:gd name="connsiteX0-61" fmla="*/ 9470 w 5179781"/>
                <a:gd name="connsiteY0-62" fmla="*/ 33866 h 621230"/>
                <a:gd name="connsiteX1-63" fmla="*/ 3746092 w 5179781"/>
                <a:gd name="connsiteY1-64" fmla="*/ 395112 h 621230"/>
                <a:gd name="connsiteX2-65" fmla="*/ 5112048 w 5179781"/>
                <a:gd name="connsiteY2-66" fmla="*/ 609598 h 621230"/>
                <a:gd name="connsiteX3-67" fmla="*/ 5179781 w 5179781"/>
                <a:gd name="connsiteY3-68" fmla="*/ 0 h 621230"/>
                <a:gd name="connsiteX4-69" fmla="*/ 9470 w 5179781"/>
                <a:gd name="connsiteY4-70" fmla="*/ 33866 h 621230"/>
                <a:gd name="connsiteX0-71" fmla="*/ 9470 w 5179781"/>
                <a:gd name="connsiteY0-72" fmla="*/ 33866 h 618766"/>
                <a:gd name="connsiteX1-73" fmla="*/ 3746092 w 5179781"/>
                <a:gd name="connsiteY1-74" fmla="*/ 327380 h 618766"/>
                <a:gd name="connsiteX2-75" fmla="*/ 5112048 w 5179781"/>
                <a:gd name="connsiteY2-76" fmla="*/ 609598 h 618766"/>
                <a:gd name="connsiteX3-77" fmla="*/ 5179781 w 5179781"/>
                <a:gd name="connsiteY3-78" fmla="*/ 0 h 618766"/>
                <a:gd name="connsiteX4-79" fmla="*/ 9470 w 5179781"/>
                <a:gd name="connsiteY4-80" fmla="*/ 33866 h 618766"/>
                <a:gd name="connsiteX0-81" fmla="*/ 9470 w 5179781"/>
                <a:gd name="connsiteY0-82" fmla="*/ 33866 h 609598"/>
                <a:gd name="connsiteX1-83" fmla="*/ 3746092 w 5179781"/>
                <a:gd name="connsiteY1-84" fmla="*/ 327380 h 609598"/>
                <a:gd name="connsiteX2-85" fmla="*/ 5112048 w 5179781"/>
                <a:gd name="connsiteY2-86" fmla="*/ 609598 h 609598"/>
                <a:gd name="connsiteX3-87" fmla="*/ 5179781 w 5179781"/>
                <a:gd name="connsiteY3-88" fmla="*/ 0 h 609598"/>
                <a:gd name="connsiteX4-89" fmla="*/ 9470 w 5179781"/>
                <a:gd name="connsiteY4-90" fmla="*/ 33866 h 6095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179781" h="609598">
                  <a:moveTo>
                    <a:pt x="9470" y="33866"/>
                  </a:moveTo>
                  <a:cubicBezTo>
                    <a:pt x="-189967" y="95955"/>
                    <a:pt x="2816640" y="254002"/>
                    <a:pt x="3746092" y="327380"/>
                  </a:cubicBezTo>
                  <a:cubicBezTo>
                    <a:pt x="4675544" y="400758"/>
                    <a:pt x="4980344" y="491066"/>
                    <a:pt x="5112048" y="609598"/>
                  </a:cubicBezTo>
                  <a:lnTo>
                    <a:pt x="5179781" y="0"/>
                  </a:lnTo>
                  <a:lnTo>
                    <a:pt x="9470" y="33866"/>
                  </a:lnTo>
                  <a:close/>
                </a:path>
              </a:pathLst>
            </a:custGeom>
            <a:solidFill>
              <a:schemeClr val="bg1">
                <a:lumMod val="50000"/>
                <a:alpha val="2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44"/>
            <p:cNvSpPr/>
            <p:nvPr/>
          </p:nvSpPr>
          <p:spPr>
            <a:xfrm rot="10800000" flipV="1">
              <a:off x="-192657" y="579036"/>
              <a:ext cx="3259848" cy="363685"/>
            </a:xfrm>
            <a:custGeom>
              <a:avLst/>
              <a:gdLst>
                <a:gd name="connsiteX0" fmla="*/ 0 w 3240360"/>
                <a:gd name="connsiteY0" fmla="*/ 0 h 364099"/>
                <a:gd name="connsiteX1" fmla="*/ 3240360 w 3240360"/>
                <a:gd name="connsiteY1" fmla="*/ 0 h 364099"/>
                <a:gd name="connsiteX2" fmla="*/ 3240360 w 3240360"/>
                <a:gd name="connsiteY2" fmla="*/ 364099 h 364099"/>
                <a:gd name="connsiteX3" fmla="*/ 0 w 3240360"/>
                <a:gd name="connsiteY3" fmla="*/ 364099 h 364099"/>
                <a:gd name="connsiteX4" fmla="*/ 0 w 3240360"/>
                <a:gd name="connsiteY4" fmla="*/ 0 h 364099"/>
                <a:gd name="connsiteX0-1" fmla="*/ 0 w 3259410"/>
                <a:gd name="connsiteY0-2" fmla="*/ 0 h 364099"/>
                <a:gd name="connsiteX1-3" fmla="*/ 3240360 w 3259410"/>
                <a:gd name="connsiteY1-4" fmla="*/ 0 h 364099"/>
                <a:gd name="connsiteX2-5" fmla="*/ 3259410 w 3259410"/>
                <a:gd name="connsiteY2-6" fmla="*/ 361718 h 364099"/>
                <a:gd name="connsiteX3-7" fmla="*/ 0 w 3259410"/>
                <a:gd name="connsiteY3-8" fmla="*/ 364099 h 364099"/>
                <a:gd name="connsiteX4-9" fmla="*/ 0 w 3259410"/>
                <a:gd name="connsiteY4-10" fmla="*/ 0 h 3640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59410" h="364099">
                  <a:moveTo>
                    <a:pt x="0" y="0"/>
                  </a:moveTo>
                  <a:lnTo>
                    <a:pt x="3240360" y="0"/>
                  </a:lnTo>
                  <a:lnTo>
                    <a:pt x="3259410" y="361718"/>
                  </a:lnTo>
                  <a:lnTo>
                    <a:pt x="0" y="364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auto">
          <a:xfrm>
            <a:off x="800100" y="1706563"/>
            <a:ext cx="6619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spc="300" dirty="0">
                <a:solidFill>
                  <a:schemeClr val="bg1"/>
                </a:solidFill>
                <a:latin typeface="+mn-lt"/>
                <a:ea typeface="+mn-ea"/>
              </a:rPr>
              <a:t>text</a:t>
            </a:r>
            <a:endParaRPr lang="zh-CN" altLang="en-US" sz="1600" spc="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2497138" y="1717675"/>
            <a:ext cx="66198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spc="300" dirty="0">
                <a:solidFill>
                  <a:schemeClr val="bg1"/>
                </a:solidFill>
                <a:latin typeface="+mn-lt"/>
                <a:ea typeface="+mn-ea"/>
              </a:rPr>
              <a:t>text</a:t>
            </a:r>
            <a:endParaRPr lang="zh-CN" altLang="en-US" sz="1600" spc="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170363" y="1717675"/>
            <a:ext cx="66198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spc="300" dirty="0">
                <a:solidFill>
                  <a:schemeClr val="bg1"/>
                </a:solidFill>
                <a:latin typeface="+mn-lt"/>
                <a:ea typeface="+mn-ea"/>
              </a:rPr>
              <a:t>text</a:t>
            </a:r>
            <a:endParaRPr lang="zh-CN" altLang="en-US" sz="1600" spc="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976938" y="1717675"/>
            <a:ext cx="66198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spc="300" dirty="0">
                <a:solidFill>
                  <a:schemeClr val="bg1"/>
                </a:solidFill>
                <a:latin typeface="+mn-lt"/>
                <a:ea typeface="+mn-ea"/>
              </a:rPr>
              <a:t>text</a:t>
            </a:r>
            <a:endParaRPr lang="zh-CN" altLang="en-US" sz="1600" spc="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7694613" y="1717675"/>
            <a:ext cx="66198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spc="300" dirty="0">
                <a:solidFill>
                  <a:schemeClr val="bg1"/>
                </a:solidFill>
                <a:latin typeface="+mn-lt"/>
                <a:ea typeface="+mn-ea"/>
              </a:rPr>
              <a:t>text</a:t>
            </a:r>
            <a:endParaRPr lang="zh-CN" altLang="en-US" sz="1600" spc="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02155" y="349250"/>
            <a:ext cx="1125220" cy="1089025"/>
          </a:xfrm>
          <a:prstGeom prst="rect">
            <a:avLst/>
          </a:prstGeom>
          <a:solidFill>
            <a:srgbClr val="2C2C2C"/>
          </a:solidFill>
          <a:ln>
            <a:noFill/>
          </a:ln>
          <a:effectLst>
            <a:outerShdw blurRad="38100" sx="101000" sy="101000" algn="c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227388" y="709613"/>
            <a:ext cx="274955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rPr>
              <a:t>上海锐普广告有限公司</a:t>
            </a:r>
            <a:endParaRPr lang="zh-CN" altLang="en-US" spc="200" dirty="0">
              <a:solidFill>
                <a:schemeClr val="tx1">
                  <a:lumMod val="75000"/>
                  <a:lumOff val="25000"/>
                </a:schemeClr>
              </a:solidFill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sp>
        <p:nvSpPr>
          <p:cNvPr id="36" name="TextBox 23"/>
          <p:cNvSpPr txBox="1">
            <a:spLocks noChangeArrowheads="1"/>
          </p:cNvSpPr>
          <p:nvPr/>
        </p:nvSpPr>
        <p:spPr bwMode="auto">
          <a:xfrm>
            <a:off x="3249613" y="947738"/>
            <a:ext cx="1839912" cy="339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anose="02010601030101010101" pitchFamily="65" charset="-122"/>
                <a:ea typeface="方正大黑简体" panose="02010601030101010101" pitchFamily="65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erlin Sans FB" panose="020E0602020502020306" pitchFamily="34" charset="0"/>
                <a:ea typeface="方正细等线简体" panose="02010601030101010101" pitchFamily="65" charset="-122"/>
              </a:rPr>
              <a:t>POWERPOINT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erlin Sans FB" panose="020E0602020502020306" pitchFamily="34" charset="0"/>
              <a:ea typeface="方正细等线简体" panose="02010601030101010101" pitchFamily="65" charset="-122"/>
            </a:endParaRPr>
          </a:p>
        </p:txBody>
      </p:sp>
      <p:sp>
        <p:nvSpPr>
          <p:cNvPr id="37" name="副标题 2"/>
          <p:cNvSpPr txBox="1"/>
          <p:nvPr/>
        </p:nvSpPr>
        <p:spPr bwMode="auto">
          <a:xfrm>
            <a:off x="4878388" y="1012825"/>
            <a:ext cx="21844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pc="200">
                <a:solidFill>
                  <a:schemeClr val="bg1"/>
                </a:solidFill>
                <a:latin typeface="方正细等线简体" panose="02010601030101010101" pitchFamily="65" charset="-122"/>
                <a:ea typeface="方正细等线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zh-CN" altLang="en-US" sz="1000" spc="300" dirty="0">
                <a:solidFill>
                  <a:schemeClr val="tx1"/>
                </a:solidFill>
              </a:rPr>
              <a:t>适用于商务及相关类别演示</a:t>
            </a:r>
            <a:endParaRPr lang="zh-CN" altLang="en-US" sz="1000" spc="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746125" y="796925"/>
            <a:ext cx="18018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403350" y="1649413"/>
            <a:ext cx="4321175" cy="15700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67025" y="411163"/>
            <a:ext cx="1208088" cy="3786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0" dirty="0">
                <a:solidFill>
                  <a:schemeClr val="bg1">
                    <a:lumMod val="65000"/>
                  </a:schemeClr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,</a:t>
            </a:r>
            <a:endParaRPr lang="zh-CN" altLang="en-US" sz="24000" dirty="0">
              <a:solidFill>
                <a:schemeClr val="bg1">
                  <a:lumMod val="65000"/>
                </a:schemeClr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3694113" y="2641600"/>
            <a:ext cx="40322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国内顶尖的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。锐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125" y="796925"/>
            <a:ext cx="9382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19" name="组合 2"/>
          <p:cNvGrpSpPr/>
          <p:nvPr/>
        </p:nvGrpSpPr>
        <p:grpSpPr bwMode="auto">
          <a:xfrm>
            <a:off x="1965325" y="1812925"/>
            <a:ext cx="1316038" cy="1501775"/>
            <a:chOff x="1965852" y="1813513"/>
            <a:chExt cx="1315160" cy="1501192"/>
          </a:xfrm>
        </p:grpSpPr>
        <p:sp>
          <p:nvSpPr>
            <p:cNvPr id="9247" name="TextBox 3"/>
            <p:cNvSpPr txBox="1">
              <a:spLocks noChangeArrowheads="1"/>
            </p:cNvSpPr>
            <p:nvPr/>
          </p:nvSpPr>
          <p:spPr bwMode="auto">
            <a:xfrm>
              <a:off x="2163525" y="1813513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00B0F0"/>
                  </a:solidFill>
                  <a:latin typeface="Eccentric Std" pitchFamily="50" charset="0"/>
                </a:rPr>
                <a:t>01</a:t>
              </a:r>
              <a:endParaRPr lang="zh-CN" altLang="en-US" sz="7200">
                <a:solidFill>
                  <a:srgbClr val="00B0F0"/>
                </a:solidFill>
                <a:latin typeface="Eccentric Std" pitchFamily="50" charset="0"/>
              </a:endParaRPr>
            </a:p>
          </p:txBody>
        </p:sp>
        <p:grpSp>
          <p:nvGrpSpPr>
            <p:cNvPr id="9248" name="组合 4"/>
            <p:cNvGrpSpPr/>
            <p:nvPr/>
          </p:nvGrpSpPr>
          <p:grpSpPr bwMode="auto">
            <a:xfrm>
              <a:off x="1965852" y="2773407"/>
              <a:ext cx="1315160" cy="541298"/>
              <a:chOff x="2150224" y="2773407"/>
              <a:chExt cx="1315160" cy="54129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280312" y="2773578"/>
                <a:ext cx="1185072" cy="2777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150224" y="3037001"/>
                <a:ext cx="1185072" cy="2777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220" name="组合 7"/>
          <p:cNvGrpSpPr/>
          <p:nvPr/>
        </p:nvGrpSpPr>
        <p:grpSpPr bwMode="auto">
          <a:xfrm>
            <a:off x="3367088" y="1781175"/>
            <a:ext cx="1314450" cy="1533525"/>
            <a:chOff x="3366839" y="1780838"/>
            <a:chExt cx="1315160" cy="1533867"/>
          </a:xfrm>
        </p:grpSpPr>
        <p:sp>
          <p:nvSpPr>
            <p:cNvPr id="9243" name="TextBox 8"/>
            <p:cNvSpPr txBox="1">
              <a:spLocks noChangeArrowheads="1"/>
            </p:cNvSpPr>
            <p:nvPr/>
          </p:nvSpPr>
          <p:spPr bwMode="auto">
            <a:xfrm>
              <a:off x="3553376" y="1780838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00B0F0"/>
                  </a:solidFill>
                  <a:latin typeface="Eccentric Std" pitchFamily="50" charset="0"/>
                </a:rPr>
                <a:t>02</a:t>
              </a:r>
              <a:endParaRPr lang="zh-CN" altLang="en-US" sz="7200">
                <a:solidFill>
                  <a:srgbClr val="00B0F0"/>
                </a:solidFill>
                <a:latin typeface="Eccentric Std" pitchFamily="50" charset="0"/>
              </a:endParaRPr>
            </a:p>
          </p:txBody>
        </p:sp>
        <p:grpSp>
          <p:nvGrpSpPr>
            <p:cNvPr id="9244" name="组合 9"/>
            <p:cNvGrpSpPr/>
            <p:nvPr/>
          </p:nvGrpSpPr>
          <p:grpSpPr bwMode="auto">
            <a:xfrm>
              <a:off x="3366839" y="2773407"/>
              <a:ext cx="1315160" cy="541298"/>
              <a:chOff x="2150224" y="2773407"/>
              <a:chExt cx="1315160" cy="541298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280469" y="2773247"/>
                <a:ext cx="1184915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50224" y="3036831"/>
                <a:ext cx="1184915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221" name="组合 12"/>
          <p:cNvGrpSpPr/>
          <p:nvPr/>
        </p:nvGrpSpPr>
        <p:grpSpPr bwMode="auto">
          <a:xfrm>
            <a:off x="4767263" y="1781175"/>
            <a:ext cx="1316037" cy="1533525"/>
            <a:chOff x="4767826" y="1780838"/>
            <a:chExt cx="1315160" cy="1533867"/>
          </a:xfrm>
        </p:grpSpPr>
        <p:sp>
          <p:nvSpPr>
            <p:cNvPr id="9239" name="TextBox 13"/>
            <p:cNvSpPr txBox="1">
              <a:spLocks noChangeArrowheads="1"/>
            </p:cNvSpPr>
            <p:nvPr/>
          </p:nvSpPr>
          <p:spPr bwMode="auto">
            <a:xfrm>
              <a:off x="4943227" y="1780838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00B0F0"/>
                  </a:solidFill>
                  <a:latin typeface="Eccentric Std" pitchFamily="50" charset="0"/>
                </a:rPr>
                <a:t>03</a:t>
              </a:r>
              <a:endParaRPr lang="zh-CN" altLang="en-US" sz="7200">
                <a:solidFill>
                  <a:srgbClr val="00B0F0"/>
                </a:solidFill>
                <a:latin typeface="Eccentric Std" pitchFamily="50" charset="0"/>
              </a:endParaRPr>
            </a:p>
          </p:txBody>
        </p:sp>
        <p:grpSp>
          <p:nvGrpSpPr>
            <p:cNvPr id="9240" name="组合 14"/>
            <p:cNvGrpSpPr/>
            <p:nvPr/>
          </p:nvGrpSpPr>
          <p:grpSpPr bwMode="auto">
            <a:xfrm>
              <a:off x="4767826" y="2773407"/>
              <a:ext cx="1315160" cy="541298"/>
              <a:chOff x="2150224" y="2773407"/>
              <a:chExt cx="1315160" cy="54129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280312" y="2773247"/>
                <a:ext cx="1185072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50224" y="3036831"/>
                <a:ext cx="1185072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222" name="组合 17"/>
          <p:cNvGrpSpPr/>
          <p:nvPr/>
        </p:nvGrpSpPr>
        <p:grpSpPr bwMode="auto">
          <a:xfrm>
            <a:off x="6156325" y="1781175"/>
            <a:ext cx="1314450" cy="1533525"/>
            <a:chOff x="6156112" y="1780838"/>
            <a:chExt cx="1315160" cy="1533867"/>
          </a:xfrm>
        </p:grpSpPr>
        <p:sp>
          <p:nvSpPr>
            <p:cNvPr id="9235" name="TextBox 18"/>
            <p:cNvSpPr txBox="1">
              <a:spLocks noChangeArrowheads="1"/>
            </p:cNvSpPr>
            <p:nvPr/>
          </p:nvSpPr>
          <p:spPr bwMode="auto">
            <a:xfrm>
              <a:off x="6333077" y="1780838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00B0F0"/>
                  </a:solidFill>
                  <a:latin typeface="Eccentric Std" pitchFamily="50" charset="0"/>
                </a:rPr>
                <a:t>04</a:t>
              </a:r>
              <a:endParaRPr lang="zh-CN" altLang="en-US" sz="7200">
                <a:solidFill>
                  <a:srgbClr val="00B0F0"/>
                </a:solidFill>
                <a:latin typeface="Eccentric Std" pitchFamily="50" charset="0"/>
              </a:endParaRPr>
            </a:p>
          </p:txBody>
        </p:sp>
        <p:grpSp>
          <p:nvGrpSpPr>
            <p:cNvPr id="9236" name="组合 19"/>
            <p:cNvGrpSpPr/>
            <p:nvPr/>
          </p:nvGrpSpPr>
          <p:grpSpPr bwMode="auto">
            <a:xfrm>
              <a:off x="6156112" y="2773407"/>
              <a:ext cx="1315160" cy="541298"/>
              <a:chOff x="2150224" y="2773407"/>
              <a:chExt cx="1315160" cy="541298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80469" y="2773247"/>
                <a:ext cx="1184915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150224" y="3036831"/>
                <a:ext cx="1184915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223" name="组合 22"/>
          <p:cNvGrpSpPr/>
          <p:nvPr/>
        </p:nvGrpSpPr>
        <p:grpSpPr bwMode="auto">
          <a:xfrm>
            <a:off x="3008313" y="1900238"/>
            <a:ext cx="957262" cy="2054225"/>
            <a:chOff x="3421673" y="1899916"/>
            <a:chExt cx="958424" cy="2054381"/>
          </a:xfrm>
        </p:grpSpPr>
        <p:sp>
          <p:nvSpPr>
            <p:cNvPr id="24" name="任意多边形 23"/>
            <p:cNvSpPr/>
            <p:nvPr/>
          </p:nvSpPr>
          <p:spPr>
            <a:xfrm>
              <a:off x="3745916" y="1984059"/>
              <a:ext cx="608750" cy="579482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H="1">
              <a:off x="3421673" y="1899916"/>
              <a:ext cx="958424" cy="2054381"/>
            </a:xfrm>
            <a:prstGeom prst="line">
              <a:avLst/>
            </a:prstGeom>
            <a:ln>
              <a:gradFill flip="none" rotWithShape="1">
                <a:gsLst>
                  <a:gs pos="92000">
                    <a:srgbClr val="A6A6A6"/>
                  </a:gs>
                  <a:gs pos="9000">
                    <a:srgbClr val="A6A6A6"/>
                  </a:gs>
                  <a:gs pos="0">
                    <a:schemeClr val="bg1">
                      <a:lumMod val="65000"/>
                      <a:alpha val="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4" name="组合 25"/>
          <p:cNvGrpSpPr/>
          <p:nvPr/>
        </p:nvGrpSpPr>
        <p:grpSpPr bwMode="auto">
          <a:xfrm>
            <a:off x="5784850" y="1900238"/>
            <a:ext cx="957263" cy="2054225"/>
            <a:chOff x="5968484" y="1899916"/>
            <a:chExt cx="958424" cy="2054381"/>
          </a:xfrm>
        </p:grpSpPr>
        <p:sp>
          <p:nvSpPr>
            <p:cNvPr id="27" name="任意多边形 26"/>
            <p:cNvSpPr/>
            <p:nvPr/>
          </p:nvSpPr>
          <p:spPr>
            <a:xfrm>
              <a:off x="6284780" y="1984059"/>
              <a:ext cx="608749" cy="579482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5968484" y="1899916"/>
              <a:ext cx="958424" cy="2054381"/>
            </a:xfrm>
            <a:prstGeom prst="line">
              <a:avLst/>
            </a:prstGeom>
            <a:ln>
              <a:gradFill flip="none" rotWithShape="1">
                <a:gsLst>
                  <a:gs pos="92000">
                    <a:srgbClr val="A6A6A6"/>
                  </a:gs>
                  <a:gs pos="9000">
                    <a:srgbClr val="A6A6A6"/>
                  </a:gs>
                  <a:gs pos="0">
                    <a:schemeClr val="bg1">
                      <a:lumMod val="65000"/>
                      <a:alpha val="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5" name="组合 28"/>
          <p:cNvGrpSpPr/>
          <p:nvPr/>
        </p:nvGrpSpPr>
        <p:grpSpPr bwMode="auto">
          <a:xfrm>
            <a:off x="1619250" y="1900238"/>
            <a:ext cx="958850" cy="2054225"/>
            <a:chOff x="1804044" y="1899916"/>
            <a:chExt cx="958424" cy="2054381"/>
          </a:xfrm>
        </p:grpSpPr>
        <p:sp>
          <p:nvSpPr>
            <p:cNvPr id="30" name="任意多边形 29"/>
            <p:cNvSpPr/>
            <p:nvPr/>
          </p:nvSpPr>
          <p:spPr>
            <a:xfrm>
              <a:off x="2124577" y="1984059"/>
              <a:ext cx="609329" cy="579482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>
              <a:off x="1804044" y="1899916"/>
              <a:ext cx="958424" cy="2054381"/>
            </a:xfrm>
            <a:prstGeom prst="line">
              <a:avLst/>
            </a:prstGeom>
            <a:ln>
              <a:gradFill flip="none" rotWithShape="1">
                <a:gsLst>
                  <a:gs pos="92000">
                    <a:srgbClr val="A6A6A6"/>
                  </a:gs>
                  <a:gs pos="9000">
                    <a:srgbClr val="A6A6A6"/>
                  </a:gs>
                  <a:gs pos="0">
                    <a:schemeClr val="bg1">
                      <a:lumMod val="65000"/>
                      <a:alpha val="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6" name="组合 31"/>
          <p:cNvGrpSpPr/>
          <p:nvPr/>
        </p:nvGrpSpPr>
        <p:grpSpPr bwMode="auto">
          <a:xfrm>
            <a:off x="4395788" y="1900238"/>
            <a:ext cx="958850" cy="2054225"/>
            <a:chOff x="4587067" y="1899916"/>
            <a:chExt cx="958424" cy="2054381"/>
          </a:xfrm>
        </p:grpSpPr>
        <p:sp>
          <p:nvSpPr>
            <p:cNvPr id="33" name="任意多边形 32"/>
            <p:cNvSpPr/>
            <p:nvPr/>
          </p:nvSpPr>
          <p:spPr>
            <a:xfrm>
              <a:off x="4915533" y="1984059"/>
              <a:ext cx="607743" cy="579482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4587067" y="1899916"/>
              <a:ext cx="958424" cy="2054381"/>
            </a:xfrm>
            <a:prstGeom prst="line">
              <a:avLst/>
            </a:prstGeom>
            <a:ln>
              <a:gradFill flip="none" rotWithShape="1">
                <a:gsLst>
                  <a:gs pos="92000">
                    <a:srgbClr val="A6A6A6"/>
                  </a:gs>
                  <a:gs pos="9000">
                    <a:srgbClr val="A6A6A6"/>
                  </a:gs>
                  <a:gs pos="0">
                    <a:schemeClr val="bg1">
                      <a:lumMod val="65000"/>
                      <a:alpha val="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125" y="796925"/>
            <a:ext cx="120808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 渡 页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3" name="组合 40"/>
          <p:cNvGrpSpPr/>
          <p:nvPr/>
        </p:nvGrpSpPr>
        <p:grpSpPr bwMode="auto">
          <a:xfrm>
            <a:off x="3170238" y="1708150"/>
            <a:ext cx="2462212" cy="2054225"/>
            <a:chOff x="3170797" y="1707654"/>
            <a:chExt cx="2461970" cy="2054381"/>
          </a:xfrm>
        </p:grpSpPr>
        <p:sp>
          <p:nvSpPr>
            <p:cNvPr id="10244" name="TextBox 41"/>
            <p:cNvSpPr txBox="1">
              <a:spLocks noChangeArrowheads="1"/>
            </p:cNvSpPr>
            <p:nvPr/>
          </p:nvSpPr>
          <p:spPr bwMode="auto">
            <a:xfrm>
              <a:off x="3170797" y="1905960"/>
              <a:ext cx="1018227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0">
                  <a:solidFill>
                    <a:srgbClr val="00B0F0"/>
                  </a:solidFill>
                  <a:latin typeface="Eccentric Std" pitchFamily="50" charset="0"/>
                </a:rPr>
                <a:t>01</a:t>
              </a:r>
              <a:endParaRPr lang="zh-CN" altLang="en-US" sz="8000">
                <a:solidFill>
                  <a:srgbClr val="00B0F0"/>
                </a:solidFill>
                <a:latin typeface="Eccentric Std" pitchFamily="50" charset="0"/>
              </a:endParaRPr>
            </a:p>
          </p:txBody>
        </p:sp>
        <p:grpSp>
          <p:nvGrpSpPr>
            <p:cNvPr id="10245" name="组合 42"/>
            <p:cNvGrpSpPr/>
            <p:nvPr/>
          </p:nvGrpSpPr>
          <p:grpSpPr bwMode="auto">
            <a:xfrm>
              <a:off x="3408855" y="1707654"/>
              <a:ext cx="2223912" cy="2054381"/>
              <a:chOff x="3408855" y="1707654"/>
              <a:chExt cx="2223912" cy="2054381"/>
            </a:xfrm>
          </p:grpSpPr>
          <p:grpSp>
            <p:nvGrpSpPr>
              <p:cNvPr id="10246" name="组合 43"/>
              <p:cNvGrpSpPr/>
              <p:nvPr/>
            </p:nvGrpSpPr>
            <p:grpSpPr bwMode="auto">
              <a:xfrm>
                <a:off x="3408855" y="1707654"/>
                <a:ext cx="963607" cy="2054381"/>
                <a:chOff x="1928935" y="1623386"/>
                <a:chExt cx="963607" cy="2054381"/>
              </a:xfrm>
            </p:grpSpPr>
            <p:sp>
              <p:nvSpPr>
                <p:cNvPr id="46" name="任意多边形 45"/>
                <p:cNvSpPr/>
                <p:nvPr/>
              </p:nvSpPr>
              <p:spPr>
                <a:xfrm flipH="1" flipV="1">
                  <a:off x="2282956" y="2369568"/>
                  <a:ext cx="609540" cy="579482"/>
                </a:xfrm>
                <a:custGeom>
                  <a:avLst/>
                  <a:gdLst>
                    <a:gd name="connsiteX0" fmla="*/ 0 w 339725"/>
                    <a:gd name="connsiteY0" fmla="*/ 254000 h 346075"/>
                    <a:gd name="connsiteX1" fmla="*/ 111125 w 339725"/>
                    <a:gd name="connsiteY1" fmla="*/ 6350 h 346075"/>
                    <a:gd name="connsiteX2" fmla="*/ 339725 w 339725"/>
                    <a:gd name="connsiteY2" fmla="*/ 0 h 346075"/>
                    <a:gd name="connsiteX3" fmla="*/ 336550 w 339725"/>
                    <a:gd name="connsiteY3" fmla="*/ 346075 h 346075"/>
                    <a:gd name="connsiteX4" fmla="*/ 41275 w 339725"/>
                    <a:gd name="connsiteY4" fmla="*/ 301625 h 346075"/>
                    <a:gd name="connsiteX5" fmla="*/ 0 w 339725"/>
                    <a:gd name="connsiteY5" fmla="*/ 254000 h 346075"/>
                    <a:gd name="connsiteX0-1" fmla="*/ 0 w 339725"/>
                    <a:gd name="connsiteY0-2" fmla="*/ 254000 h 477044"/>
                    <a:gd name="connsiteX1-3" fmla="*/ 111125 w 339725"/>
                    <a:gd name="connsiteY1-4" fmla="*/ 6350 h 477044"/>
                    <a:gd name="connsiteX2-5" fmla="*/ 339725 w 339725"/>
                    <a:gd name="connsiteY2-6" fmla="*/ 0 h 477044"/>
                    <a:gd name="connsiteX3-7" fmla="*/ 336550 w 339725"/>
                    <a:gd name="connsiteY3-8" fmla="*/ 477044 h 477044"/>
                    <a:gd name="connsiteX4-9" fmla="*/ 41275 w 339725"/>
                    <a:gd name="connsiteY4-10" fmla="*/ 301625 h 477044"/>
                    <a:gd name="connsiteX5-11" fmla="*/ 0 w 339725"/>
                    <a:gd name="connsiteY5-12" fmla="*/ 254000 h 477044"/>
                    <a:gd name="connsiteX0-13" fmla="*/ 0 w 594519"/>
                    <a:gd name="connsiteY0-14" fmla="*/ 351632 h 574676"/>
                    <a:gd name="connsiteX1-15" fmla="*/ 111125 w 594519"/>
                    <a:gd name="connsiteY1-16" fmla="*/ 103982 h 574676"/>
                    <a:gd name="connsiteX2-17" fmla="*/ 594519 w 594519"/>
                    <a:gd name="connsiteY2-18" fmla="*/ 0 h 574676"/>
                    <a:gd name="connsiteX3-19" fmla="*/ 336550 w 594519"/>
                    <a:gd name="connsiteY3-20" fmla="*/ 574676 h 574676"/>
                    <a:gd name="connsiteX4-21" fmla="*/ 41275 w 594519"/>
                    <a:gd name="connsiteY4-22" fmla="*/ 399257 h 574676"/>
                    <a:gd name="connsiteX5-23" fmla="*/ 0 w 594519"/>
                    <a:gd name="connsiteY5-24" fmla="*/ 351632 h 574676"/>
                    <a:gd name="connsiteX0-25" fmla="*/ 0 w 594519"/>
                    <a:gd name="connsiteY0-26" fmla="*/ 351632 h 574676"/>
                    <a:gd name="connsiteX1-27" fmla="*/ 111125 w 594519"/>
                    <a:gd name="connsiteY1-28" fmla="*/ 103982 h 574676"/>
                    <a:gd name="connsiteX2-29" fmla="*/ 594519 w 594519"/>
                    <a:gd name="connsiteY2-30" fmla="*/ 0 h 574676"/>
                    <a:gd name="connsiteX3-31" fmla="*/ 336550 w 594519"/>
                    <a:gd name="connsiteY3-32" fmla="*/ 574676 h 574676"/>
                    <a:gd name="connsiteX4-33" fmla="*/ 41275 w 594519"/>
                    <a:gd name="connsiteY4-34" fmla="*/ 399257 h 574676"/>
                    <a:gd name="connsiteX5-35" fmla="*/ 0 w 594519"/>
                    <a:gd name="connsiteY5-36" fmla="*/ 351632 h 574676"/>
                    <a:gd name="connsiteX0-37" fmla="*/ 0 w 594519"/>
                    <a:gd name="connsiteY0-38" fmla="*/ 351632 h 574676"/>
                    <a:gd name="connsiteX1-39" fmla="*/ 111125 w 594519"/>
                    <a:gd name="connsiteY1-40" fmla="*/ 103982 h 574676"/>
                    <a:gd name="connsiteX2-41" fmla="*/ 594519 w 594519"/>
                    <a:gd name="connsiteY2-42" fmla="*/ 0 h 574676"/>
                    <a:gd name="connsiteX3-43" fmla="*/ 336550 w 594519"/>
                    <a:gd name="connsiteY3-44" fmla="*/ 574676 h 574676"/>
                    <a:gd name="connsiteX4-45" fmla="*/ 41275 w 594519"/>
                    <a:gd name="connsiteY4-46" fmla="*/ 399257 h 574676"/>
                    <a:gd name="connsiteX5-47" fmla="*/ 0 w 594519"/>
                    <a:gd name="connsiteY5-48" fmla="*/ 351632 h 574676"/>
                    <a:gd name="connsiteX0-49" fmla="*/ 0 w 608807"/>
                    <a:gd name="connsiteY0-50" fmla="*/ 351632 h 574676"/>
                    <a:gd name="connsiteX1-51" fmla="*/ 111125 w 608807"/>
                    <a:gd name="connsiteY1-52" fmla="*/ 103982 h 574676"/>
                    <a:gd name="connsiteX2-53" fmla="*/ 608807 w 608807"/>
                    <a:gd name="connsiteY2-54" fmla="*/ 0 h 574676"/>
                    <a:gd name="connsiteX3-55" fmla="*/ 336550 w 608807"/>
                    <a:gd name="connsiteY3-56" fmla="*/ 574676 h 574676"/>
                    <a:gd name="connsiteX4-57" fmla="*/ 41275 w 608807"/>
                    <a:gd name="connsiteY4-58" fmla="*/ 399257 h 574676"/>
                    <a:gd name="connsiteX5-59" fmla="*/ 0 w 608807"/>
                    <a:gd name="connsiteY5-60" fmla="*/ 351632 h 574676"/>
                    <a:gd name="connsiteX0-61" fmla="*/ 0 w 608807"/>
                    <a:gd name="connsiteY0-62" fmla="*/ 351632 h 579439"/>
                    <a:gd name="connsiteX1-63" fmla="*/ 111125 w 608807"/>
                    <a:gd name="connsiteY1-64" fmla="*/ 103982 h 579439"/>
                    <a:gd name="connsiteX2-65" fmla="*/ 608807 w 608807"/>
                    <a:gd name="connsiteY2-66" fmla="*/ 0 h 579439"/>
                    <a:gd name="connsiteX3-67" fmla="*/ 338931 w 608807"/>
                    <a:gd name="connsiteY3-68" fmla="*/ 579439 h 579439"/>
                    <a:gd name="connsiteX4-69" fmla="*/ 41275 w 608807"/>
                    <a:gd name="connsiteY4-70" fmla="*/ 399257 h 579439"/>
                    <a:gd name="connsiteX5-71" fmla="*/ 0 w 608807"/>
                    <a:gd name="connsiteY5-72" fmla="*/ 351632 h 57943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608807" h="579439">
                      <a:moveTo>
                        <a:pt x="0" y="351632"/>
                      </a:moveTo>
                      <a:lnTo>
                        <a:pt x="111125" y="103982"/>
                      </a:lnTo>
                      <a:lnTo>
                        <a:pt x="608807" y="0"/>
                      </a:lnTo>
                      <a:lnTo>
                        <a:pt x="338931" y="579439"/>
                      </a:lnTo>
                      <a:lnTo>
                        <a:pt x="41275" y="399257"/>
                      </a:lnTo>
                      <a:lnTo>
                        <a:pt x="0" y="351632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cxnSp>
              <p:nvCxnSpPr>
                <p:cNvPr id="47" name="直接连接符 46"/>
                <p:cNvCxnSpPr/>
                <p:nvPr/>
              </p:nvCxnSpPr>
              <p:spPr>
                <a:xfrm flipH="1">
                  <a:off x="1928935" y="1623386"/>
                  <a:ext cx="958424" cy="2054381"/>
                </a:xfrm>
                <a:prstGeom prst="line">
                  <a:avLst/>
                </a:prstGeom>
                <a:ln>
                  <a:gradFill flip="none" rotWithShape="1">
                    <a:gsLst>
                      <a:gs pos="92000">
                        <a:srgbClr val="A6A6A6"/>
                      </a:gs>
                      <a:gs pos="9000">
                        <a:srgbClr val="A6A6A6"/>
                      </a:gs>
                      <a:gs pos="0">
                        <a:schemeClr val="bg1">
                          <a:lumMod val="65000"/>
                          <a:alpha val="0"/>
                        </a:schemeClr>
                      </a:gs>
                      <a:gs pos="50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65000"/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</a:ln>
                <a:effectLst>
                  <a:outerShdw dist="12700" algn="l" rotWithShape="0">
                    <a:schemeClr val="bg1"/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3986692" y="2644350"/>
                <a:ext cx="1646075" cy="36832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2"/>
          <p:cNvGrpSpPr/>
          <p:nvPr/>
        </p:nvGrpSpPr>
        <p:grpSpPr bwMode="auto">
          <a:xfrm>
            <a:off x="4784725" y="1638300"/>
            <a:ext cx="2982913" cy="2730500"/>
            <a:chOff x="4626518" y="1358293"/>
            <a:chExt cx="3320136" cy="3039939"/>
          </a:xfrm>
        </p:grpSpPr>
        <p:sp>
          <p:nvSpPr>
            <p:cNvPr id="4" name="饼形 3"/>
            <p:cNvSpPr/>
            <p:nvPr/>
          </p:nvSpPr>
          <p:spPr>
            <a:xfrm>
              <a:off x="4932204" y="1383037"/>
              <a:ext cx="3014450" cy="3015195"/>
            </a:xfrm>
            <a:prstGeom prst="pie">
              <a:avLst>
                <a:gd name="adj1" fmla="val 13077572"/>
                <a:gd name="adj2" fmla="val 9837480"/>
              </a:avLst>
            </a:prstGeom>
            <a:solidFill>
              <a:srgbClr val="FF7401">
                <a:alpha val="85000"/>
              </a:srgbClr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>
              <a:off x="4626518" y="1358293"/>
              <a:ext cx="3014450" cy="3015195"/>
            </a:xfrm>
            <a:prstGeom prst="pie">
              <a:avLst>
                <a:gd name="adj1" fmla="val 10055192"/>
                <a:gd name="adj2" fmla="val 13027969"/>
              </a:avLst>
            </a:prstGeom>
            <a:solidFill>
              <a:srgbClr val="0070C0">
                <a:alpha val="85000"/>
              </a:srgbClr>
            </a:solidFill>
            <a:ln w="31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3086100" y="1919288"/>
            <a:ext cx="2651125" cy="0"/>
          </a:xfrm>
          <a:prstGeom prst="line">
            <a:avLst/>
          </a:prstGeom>
          <a:ln w="6350">
            <a:solidFill>
              <a:srgbClr val="FF7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2641600" y="3003550"/>
            <a:ext cx="2146300" cy="520700"/>
          </a:xfrm>
          <a:custGeom>
            <a:avLst/>
            <a:gdLst>
              <a:gd name="connsiteX0" fmla="*/ 2819400 w 2819400"/>
              <a:gd name="connsiteY0" fmla="*/ 0 h 673100"/>
              <a:gd name="connsiteX1" fmla="*/ 0 w 2819400"/>
              <a:gd name="connsiteY1" fmla="*/ 0 h 673100"/>
              <a:gd name="connsiteX2" fmla="*/ 0 w 2819400"/>
              <a:gd name="connsiteY2" fmla="*/ 67310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400" h="673100">
                <a:moveTo>
                  <a:pt x="2819400" y="0"/>
                </a:moveTo>
                <a:lnTo>
                  <a:pt x="0" y="0"/>
                </a:lnTo>
                <a:lnTo>
                  <a:pt x="0" y="673100"/>
                </a:lnTo>
              </a:path>
            </a:pathLst>
          </a:cu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69" name="TextBox 7"/>
          <p:cNvSpPr txBox="1">
            <a:spLocks noChangeArrowheads="1"/>
          </p:cNvSpPr>
          <p:nvPr/>
        </p:nvSpPr>
        <p:spPr bwMode="auto">
          <a:xfrm>
            <a:off x="2001838" y="1690688"/>
            <a:ext cx="13446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>
                <a:solidFill>
                  <a:srgbClr val="FF7401"/>
                </a:solidFill>
                <a:latin typeface="Eccentric Std" pitchFamily="50" charset="0"/>
              </a:rPr>
              <a:t>80%</a:t>
            </a:r>
            <a:endParaRPr lang="zh-CN" altLang="en-US" sz="6600">
              <a:solidFill>
                <a:srgbClr val="FF7401"/>
              </a:solidFill>
              <a:latin typeface="Eccentric Std" pitchFamily="50" charset="0"/>
            </a:endParaRPr>
          </a:p>
        </p:txBody>
      </p:sp>
      <p:sp>
        <p:nvSpPr>
          <p:cNvPr id="11270" name="TextBox 8"/>
          <p:cNvSpPr txBox="1">
            <a:spLocks noChangeArrowheads="1"/>
          </p:cNvSpPr>
          <p:nvPr/>
        </p:nvSpPr>
        <p:spPr bwMode="auto">
          <a:xfrm>
            <a:off x="1814513" y="3322638"/>
            <a:ext cx="10287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>
                <a:solidFill>
                  <a:srgbClr val="00B0F0"/>
                </a:solidFill>
                <a:latin typeface="Eccentric Std" pitchFamily="50" charset="0"/>
              </a:rPr>
              <a:t>20%</a:t>
            </a:r>
            <a:endParaRPr lang="zh-CN" altLang="en-US" sz="4800">
              <a:solidFill>
                <a:srgbClr val="00B0F0"/>
              </a:solidFill>
              <a:latin typeface="Eccentric Std" pitchFamily="50" charset="0"/>
            </a:endParaRPr>
          </a:p>
        </p:txBody>
      </p:sp>
      <p:grpSp>
        <p:nvGrpSpPr>
          <p:cNvPr id="11271" name="组合 9"/>
          <p:cNvGrpSpPr/>
          <p:nvPr/>
        </p:nvGrpSpPr>
        <p:grpSpPr bwMode="auto">
          <a:xfrm>
            <a:off x="3170238" y="1912938"/>
            <a:ext cx="1492250" cy="676275"/>
            <a:chOff x="3148754" y="1570306"/>
            <a:chExt cx="1492716" cy="677183"/>
          </a:xfrm>
        </p:grpSpPr>
        <p:sp>
          <p:nvSpPr>
            <p:cNvPr id="11" name="TextBox 10"/>
            <p:cNvSpPr txBox="1"/>
            <p:nvPr/>
          </p:nvSpPr>
          <p:spPr>
            <a:xfrm>
              <a:off x="3148754" y="1570306"/>
              <a:ext cx="1492716" cy="3083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48754" y="1754703"/>
              <a:ext cx="1492716" cy="3083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48754" y="1939100"/>
              <a:ext cx="1492716" cy="3083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2" name="组合 13"/>
          <p:cNvGrpSpPr/>
          <p:nvPr/>
        </p:nvGrpSpPr>
        <p:grpSpPr bwMode="auto">
          <a:xfrm>
            <a:off x="1352550" y="3903663"/>
            <a:ext cx="1492250" cy="677862"/>
            <a:chOff x="1213024" y="3656543"/>
            <a:chExt cx="1492716" cy="677183"/>
          </a:xfrm>
        </p:grpSpPr>
        <p:sp>
          <p:nvSpPr>
            <p:cNvPr id="15" name="TextBox 14"/>
            <p:cNvSpPr txBox="1"/>
            <p:nvPr/>
          </p:nvSpPr>
          <p:spPr>
            <a:xfrm>
              <a:off x="1213024" y="3656543"/>
              <a:ext cx="1492716" cy="3076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3024" y="3840509"/>
              <a:ext cx="1492716" cy="3092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3024" y="4026059"/>
              <a:ext cx="1492716" cy="3076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6125" y="796925"/>
            <a:ext cx="18018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37"/>
          <p:cNvGrpSpPr/>
          <p:nvPr/>
        </p:nvGrpSpPr>
        <p:grpSpPr bwMode="auto">
          <a:xfrm>
            <a:off x="6243638" y="2203450"/>
            <a:ext cx="1477962" cy="1231900"/>
            <a:chOff x="6357921" y="2000044"/>
            <a:chExt cx="1285875" cy="1071563"/>
          </a:xfrm>
        </p:grpSpPr>
        <p:grpSp>
          <p:nvGrpSpPr>
            <p:cNvPr id="12312" name="组合 35"/>
            <p:cNvGrpSpPr/>
            <p:nvPr/>
          </p:nvGrpSpPr>
          <p:grpSpPr bwMode="auto">
            <a:xfrm>
              <a:off x="6357921" y="2000044"/>
              <a:ext cx="1285875" cy="1071563"/>
              <a:chOff x="2857488" y="2000246"/>
              <a:chExt cx="1285200" cy="1071570"/>
            </a:xfrm>
          </p:grpSpPr>
          <p:sp>
            <p:nvSpPr>
              <p:cNvPr id="5" name="燕尾形 4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rgbClr val="0070C0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" name="燕尾形 5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noFill/>
              <a:ln w="31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13" name="矩形 6"/>
            <p:cNvSpPr>
              <a:spLocks noChangeArrowheads="1"/>
            </p:cNvSpPr>
            <p:nvPr/>
          </p:nvSpPr>
          <p:spPr bwMode="auto">
            <a:xfrm>
              <a:off x="6786546" y="2246107"/>
              <a:ext cx="6254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2291" name="组合 36"/>
          <p:cNvGrpSpPr/>
          <p:nvPr/>
        </p:nvGrpSpPr>
        <p:grpSpPr bwMode="auto">
          <a:xfrm>
            <a:off x="5141913" y="2203450"/>
            <a:ext cx="1476375" cy="1231900"/>
            <a:chOff x="5340334" y="2000044"/>
            <a:chExt cx="1284287" cy="1071772"/>
          </a:xfrm>
        </p:grpSpPr>
        <p:grpSp>
          <p:nvGrpSpPr>
            <p:cNvPr id="12308" name="组合 32"/>
            <p:cNvGrpSpPr/>
            <p:nvPr/>
          </p:nvGrpSpPr>
          <p:grpSpPr bwMode="auto">
            <a:xfrm>
              <a:off x="5340334" y="2000044"/>
              <a:ext cx="1284287" cy="1071772"/>
              <a:chOff x="2857488" y="2000246"/>
              <a:chExt cx="1285200" cy="1071570"/>
            </a:xfrm>
          </p:grpSpPr>
          <p:sp>
            <p:nvSpPr>
              <p:cNvPr id="10" name="燕尾形 9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rgbClr val="0070C0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燕尾形 10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noFill/>
              <a:ln w="31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09" name="矩形 12"/>
            <p:cNvSpPr>
              <a:spLocks noChangeArrowheads="1"/>
            </p:cNvSpPr>
            <p:nvPr/>
          </p:nvSpPr>
          <p:spPr bwMode="auto">
            <a:xfrm>
              <a:off x="5770546" y="2246107"/>
              <a:ext cx="62388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2292" name="组合 35"/>
          <p:cNvGrpSpPr/>
          <p:nvPr/>
        </p:nvGrpSpPr>
        <p:grpSpPr bwMode="auto">
          <a:xfrm>
            <a:off x="4040188" y="2203450"/>
            <a:ext cx="1476375" cy="1231900"/>
            <a:chOff x="4322746" y="2000044"/>
            <a:chExt cx="1284118" cy="1071563"/>
          </a:xfrm>
        </p:grpSpPr>
        <p:grpSp>
          <p:nvGrpSpPr>
            <p:cNvPr id="12304" name="组合 29"/>
            <p:cNvGrpSpPr/>
            <p:nvPr/>
          </p:nvGrpSpPr>
          <p:grpSpPr bwMode="auto">
            <a:xfrm>
              <a:off x="4322746" y="2000044"/>
              <a:ext cx="1284118" cy="1071563"/>
              <a:chOff x="2857488" y="2000246"/>
              <a:chExt cx="1285200" cy="1071570"/>
            </a:xfrm>
          </p:grpSpPr>
          <p:sp>
            <p:nvSpPr>
              <p:cNvPr id="15" name="燕尾形 14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rgbClr val="0070C0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燕尾形 15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noFill/>
              <a:ln w="31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05" name="矩形 17"/>
            <p:cNvSpPr>
              <a:spLocks noChangeArrowheads="1"/>
            </p:cNvSpPr>
            <p:nvPr/>
          </p:nvSpPr>
          <p:spPr bwMode="auto">
            <a:xfrm>
              <a:off x="4752959" y="2246107"/>
              <a:ext cx="6254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2293" name="组合 34"/>
          <p:cNvGrpSpPr/>
          <p:nvPr/>
        </p:nvGrpSpPr>
        <p:grpSpPr bwMode="auto">
          <a:xfrm>
            <a:off x="2938463" y="2203450"/>
            <a:ext cx="1476375" cy="1231900"/>
            <a:chOff x="3305159" y="2000642"/>
            <a:chExt cx="1284287" cy="1070965"/>
          </a:xfrm>
        </p:grpSpPr>
        <p:grpSp>
          <p:nvGrpSpPr>
            <p:cNvPr id="12300" name="组合 27"/>
            <p:cNvGrpSpPr/>
            <p:nvPr/>
          </p:nvGrpSpPr>
          <p:grpSpPr bwMode="auto">
            <a:xfrm>
              <a:off x="3305159" y="2000642"/>
              <a:ext cx="1284287" cy="1070965"/>
              <a:chOff x="2857488" y="2000246"/>
              <a:chExt cx="1285200" cy="1071570"/>
            </a:xfrm>
          </p:grpSpPr>
          <p:sp>
            <p:nvSpPr>
              <p:cNvPr id="20" name="燕尾形 19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rgbClr val="0070C0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noFill/>
              <a:ln w="31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01" name="矩形 24"/>
            <p:cNvSpPr>
              <a:spLocks noChangeArrowheads="1"/>
            </p:cNvSpPr>
            <p:nvPr/>
          </p:nvSpPr>
          <p:spPr bwMode="auto">
            <a:xfrm>
              <a:off x="3736959" y="2246107"/>
              <a:ext cx="6254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2294" name="组合 33"/>
          <p:cNvGrpSpPr/>
          <p:nvPr/>
        </p:nvGrpSpPr>
        <p:grpSpPr bwMode="auto">
          <a:xfrm>
            <a:off x="1835150" y="2203450"/>
            <a:ext cx="1477963" cy="1231900"/>
            <a:chOff x="2285984" y="2000044"/>
            <a:chExt cx="1285876" cy="1071563"/>
          </a:xfrm>
        </p:grpSpPr>
        <p:grpSp>
          <p:nvGrpSpPr>
            <p:cNvPr id="12296" name="组合 28"/>
            <p:cNvGrpSpPr/>
            <p:nvPr/>
          </p:nvGrpSpPr>
          <p:grpSpPr bwMode="auto">
            <a:xfrm>
              <a:off x="2285984" y="2000044"/>
              <a:ext cx="1285876" cy="1071563"/>
              <a:chOff x="1928794" y="2000246"/>
              <a:chExt cx="1285885" cy="1071570"/>
            </a:xfrm>
          </p:grpSpPr>
          <p:sp>
            <p:nvSpPr>
              <p:cNvPr id="25" name="五边形 14"/>
              <p:cNvSpPr/>
              <p:nvPr/>
            </p:nvSpPr>
            <p:spPr>
              <a:xfrm>
                <a:off x="1928794" y="2000246"/>
                <a:ext cx="1285885" cy="1071570"/>
              </a:xfrm>
              <a:prstGeom prst="homePlate">
                <a:avLst>
                  <a:gd name="adj" fmla="val 37015"/>
                </a:avLst>
              </a:prstGeom>
              <a:solidFill>
                <a:srgbClr val="FF860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" name="五边形 26"/>
              <p:cNvSpPr/>
              <p:nvPr/>
            </p:nvSpPr>
            <p:spPr>
              <a:xfrm>
                <a:off x="1928794" y="2000246"/>
                <a:ext cx="1285885" cy="1071570"/>
              </a:xfrm>
              <a:prstGeom prst="homePlate">
                <a:avLst>
                  <a:gd name="adj" fmla="val 37015"/>
                </a:avLst>
              </a:prstGeom>
              <a:noFill/>
              <a:ln w="3175">
                <a:solidFill>
                  <a:srgbClr val="E465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297" name="矩形 43"/>
            <p:cNvSpPr>
              <a:spLocks noChangeArrowheads="1"/>
            </p:cNvSpPr>
            <p:nvPr/>
          </p:nvSpPr>
          <p:spPr bwMode="auto">
            <a:xfrm>
              <a:off x="2500296" y="2246107"/>
              <a:ext cx="85725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 加</a:t>
              </a:r>
              <a:endPara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 题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46125" y="796925"/>
            <a:ext cx="18018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6375" y="1793875"/>
            <a:ext cx="3448050" cy="22034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企业管理可以划为几个分支：人力资源管理、财务管理、生产管理、物控管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理、营销管理、成本管理、研发管理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等。在企业系统的管理上，又可分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为企业战略、业务模式、业务流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程、企业结构、企业制度、企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业文化等系统的管理。</a:t>
            </a:r>
            <a:endParaRPr lang="zh-CN" altLang="en-US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725540" y="1491630"/>
            <a:ext cx="1600200" cy="2908300"/>
          </a:xfrm>
          <a:prstGeom prst="line">
            <a:avLst/>
          </a:prstGeom>
          <a:ln>
            <a:gradFill flip="none" rotWithShape="1">
              <a:gsLst>
                <a:gs pos="92000">
                  <a:srgbClr val="A6A6A6"/>
                </a:gs>
                <a:gs pos="9000">
                  <a:srgbClr val="A6A6A6"/>
                </a:gs>
                <a:gs pos="0">
                  <a:schemeClr val="bg1">
                    <a:lumMod val="65000"/>
                    <a:alpha val="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400000" scaled="1"/>
              <a:tileRect/>
            </a:gradFill>
          </a:ln>
          <a:effectLst>
            <a:outerShdw dist="127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6"/>
          <p:cNvSpPr/>
          <p:nvPr/>
        </p:nvSpPr>
        <p:spPr>
          <a:xfrm>
            <a:off x="4000500" y="1885677"/>
            <a:ext cx="3769816" cy="2233687"/>
          </a:xfrm>
          <a:custGeom>
            <a:avLst/>
            <a:gdLst>
              <a:gd name="connsiteX0" fmla="*/ 0 w 4032448"/>
              <a:gd name="connsiteY0" fmla="*/ 0 h 2232250"/>
              <a:gd name="connsiteX1" fmla="*/ 4032448 w 4032448"/>
              <a:gd name="connsiteY1" fmla="*/ 0 h 2232250"/>
              <a:gd name="connsiteX2" fmla="*/ 4032448 w 4032448"/>
              <a:gd name="connsiteY2" fmla="*/ 2232250 h 2232250"/>
              <a:gd name="connsiteX3" fmla="*/ 0 w 4032448"/>
              <a:gd name="connsiteY3" fmla="*/ 2232250 h 2232250"/>
              <a:gd name="connsiteX4" fmla="*/ 0 w 4032448"/>
              <a:gd name="connsiteY4" fmla="*/ 0 h 2232250"/>
              <a:gd name="connsiteX0-1" fmla="*/ 0 w 4032448"/>
              <a:gd name="connsiteY0-2" fmla="*/ 1437 h 2233687"/>
              <a:gd name="connsiteX1-3" fmla="*/ 1303586 w 4032448"/>
              <a:gd name="connsiteY1-4" fmla="*/ 0 h 2233687"/>
              <a:gd name="connsiteX2-5" fmla="*/ 4032448 w 4032448"/>
              <a:gd name="connsiteY2-6" fmla="*/ 1437 h 2233687"/>
              <a:gd name="connsiteX3-7" fmla="*/ 4032448 w 4032448"/>
              <a:gd name="connsiteY3-8" fmla="*/ 2233687 h 2233687"/>
              <a:gd name="connsiteX4-9" fmla="*/ 0 w 4032448"/>
              <a:gd name="connsiteY4-10" fmla="*/ 2233687 h 2233687"/>
              <a:gd name="connsiteX5" fmla="*/ 0 w 4032448"/>
              <a:gd name="connsiteY5" fmla="*/ 1437 h 2233687"/>
              <a:gd name="connsiteX0-11" fmla="*/ 0 w 4032448"/>
              <a:gd name="connsiteY0-12" fmla="*/ 2233687 h 2233687"/>
              <a:gd name="connsiteX1-13" fmla="*/ 1303586 w 4032448"/>
              <a:gd name="connsiteY1-14" fmla="*/ 0 h 2233687"/>
              <a:gd name="connsiteX2-15" fmla="*/ 4032448 w 4032448"/>
              <a:gd name="connsiteY2-16" fmla="*/ 1437 h 2233687"/>
              <a:gd name="connsiteX3-17" fmla="*/ 4032448 w 4032448"/>
              <a:gd name="connsiteY3-18" fmla="*/ 2233687 h 2233687"/>
              <a:gd name="connsiteX4-19" fmla="*/ 0 w 4032448"/>
              <a:gd name="connsiteY4-20" fmla="*/ 2233687 h 2233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32448" h="2233687">
                <a:moveTo>
                  <a:pt x="0" y="2233687"/>
                </a:moveTo>
                <a:lnTo>
                  <a:pt x="1303586" y="0"/>
                </a:lnTo>
                <a:lnTo>
                  <a:pt x="4032448" y="1437"/>
                </a:lnTo>
                <a:lnTo>
                  <a:pt x="4032448" y="2233687"/>
                </a:lnTo>
                <a:lnTo>
                  <a:pt x="0" y="2233687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 t="-29000" b="-5000"/>
            </a:stretch>
          </a:blip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6125" y="796925"/>
            <a:ext cx="18018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800100" y="1706563"/>
            <a:ext cx="6619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spc="300" dirty="0">
                <a:solidFill>
                  <a:schemeClr val="bg1"/>
                </a:solidFill>
                <a:latin typeface="+mn-lt"/>
                <a:ea typeface="+mn-ea"/>
              </a:rPr>
              <a:t>text</a:t>
            </a:r>
            <a:endParaRPr lang="zh-CN" altLang="en-US" sz="1600" spc="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497138" y="1717675"/>
            <a:ext cx="66198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spc="300" dirty="0">
                <a:solidFill>
                  <a:schemeClr val="bg1"/>
                </a:solidFill>
                <a:latin typeface="+mn-lt"/>
                <a:ea typeface="+mn-ea"/>
              </a:rPr>
              <a:t>text</a:t>
            </a:r>
            <a:endParaRPr lang="zh-CN" altLang="en-US" sz="1600" spc="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0363" y="1717675"/>
            <a:ext cx="66198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spc="300" dirty="0">
                <a:solidFill>
                  <a:schemeClr val="bg1"/>
                </a:solidFill>
                <a:latin typeface="+mn-lt"/>
                <a:ea typeface="+mn-ea"/>
              </a:rPr>
              <a:t>text</a:t>
            </a:r>
            <a:endParaRPr lang="zh-CN" altLang="en-US" sz="1600" spc="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976938" y="1717675"/>
            <a:ext cx="66198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spc="300" dirty="0">
                <a:solidFill>
                  <a:schemeClr val="bg1"/>
                </a:solidFill>
                <a:latin typeface="+mn-lt"/>
                <a:ea typeface="+mn-ea"/>
              </a:rPr>
              <a:t>text</a:t>
            </a:r>
            <a:endParaRPr lang="zh-CN" altLang="en-US" sz="1600" spc="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694613" y="1717675"/>
            <a:ext cx="66198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spc="300" dirty="0">
                <a:solidFill>
                  <a:schemeClr val="bg1"/>
                </a:solidFill>
                <a:latin typeface="+mn-lt"/>
                <a:ea typeface="+mn-ea"/>
              </a:rPr>
              <a:t>text</a:t>
            </a:r>
            <a:endParaRPr lang="zh-CN" altLang="en-US" sz="1600" spc="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02155" y="349250"/>
            <a:ext cx="1125220" cy="1089025"/>
          </a:xfrm>
          <a:prstGeom prst="rect">
            <a:avLst/>
          </a:prstGeom>
          <a:solidFill>
            <a:srgbClr val="2C2C2C"/>
          </a:solidFill>
          <a:ln>
            <a:noFill/>
          </a:ln>
          <a:effectLst>
            <a:outerShdw blurRad="38100" sx="101000" sy="101000" algn="c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227388" y="484188"/>
            <a:ext cx="1928812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rPr>
              <a:t>谢谢观看</a:t>
            </a:r>
            <a:endParaRPr lang="zh-CN" altLang="en-US" sz="3200" spc="200" dirty="0">
              <a:solidFill>
                <a:schemeClr val="tx1">
                  <a:lumMod val="75000"/>
                  <a:lumOff val="25000"/>
                </a:schemeClr>
              </a:solidFill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sp>
        <p:nvSpPr>
          <p:cNvPr id="33" name="TextBox 23"/>
          <p:cNvSpPr txBox="1">
            <a:spLocks noChangeArrowheads="1"/>
          </p:cNvSpPr>
          <p:nvPr/>
        </p:nvSpPr>
        <p:spPr bwMode="auto">
          <a:xfrm>
            <a:off x="3249613" y="919163"/>
            <a:ext cx="1355725" cy="4000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anose="02010601030101010101" pitchFamily="65" charset="-122"/>
                <a:ea typeface="方正大黑简体" panose="02010601030101010101" pitchFamily="65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erlin Sans FB" panose="020E0602020502020306" pitchFamily="34" charset="0"/>
                <a:ea typeface="方正细等线简体" panose="02010601030101010101" pitchFamily="65" charset="-122"/>
              </a:rPr>
              <a:t>THANKS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erlin Sans FB" panose="020E0602020502020306" pitchFamily="34" charset="0"/>
              <a:ea typeface="方正细等线简体" panose="02010601030101010101" pitchFamily="65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WPS 演示</Application>
  <PresentationFormat>全屏显示(16:9)</PresentationFormat>
  <Paragraphs>110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方正大黑简体</vt:lpstr>
      <vt:lpstr>Berlin Sans FB</vt:lpstr>
      <vt:lpstr>方正细等线简体</vt:lpstr>
      <vt:lpstr>微软雅黑</vt:lpstr>
      <vt:lpstr>方正超粗黑简体</vt:lpstr>
      <vt:lpstr>Eccentric Std</vt:lpstr>
      <vt:lpstr>Arial Unicode MS</vt:lpstr>
      <vt:lpstr>等线</vt:lpstr>
      <vt:lpstr>A bite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2012-06-15T06:13:00Z</dcterms:created>
  <dcterms:modified xsi:type="dcterms:W3CDTF">2018-08-28T07:12:05Z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