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华文细黑" panose="02010600040101010101" pitchFamily="2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 autoAdjust="0"/>
    <p:restoredTop sz="94660"/>
  </p:normalViewPr>
  <p:slideViewPr>
    <p:cSldViewPr showGuides="1">
      <p:cViewPr varScale="1">
        <p:scale>
          <a:sx n="83" d="100"/>
          <a:sy n="8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E1AC74B-44F2-4A17-ABFF-13AAF0AC2CC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2C2A6EA-122B-4CB9-AA51-03C583DB23F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图片\彩色商务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9"/>
          <a:stretch>
            <a:fillRect/>
          </a:stretch>
        </p:blipFill>
        <p:spPr bwMode="auto">
          <a:xfrm>
            <a:off x="0" y="0"/>
            <a:ext cx="26130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Documents and Settings\Administrator\桌面\图片\彩色商务3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r="51428"/>
          <a:stretch>
            <a:fillRect/>
          </a:stretch>
        </p:blipFill>
        <p:spPr bwMode="auto">
          <a:xfrm>
            <a:off x="2511425" y="0"/>
            <a:ext cx="1930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Documents and Settings\Administrator\桌面\图片\彩色商务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9" r="42699"/>
          <a:stretch>
            <a:fillRect/>
          </a:stretch>
        </p:blipFill>
        <p:spPr bwMode="auto">
          <a:xfrm>
            <a:off x="4321175" y="0"/>
            <a:ext cx="900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Documents and Settings\Administrator\桌面\图片\彩色商务5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4" r="37460"/>
          <a:stretch>
            <a:fillRect/>
          </a:stretch>
        </p:blipFill>
        <p:spPr bwMode="auto">
          <a:xfrm>
            <a:off x="5075238" y="0"/>
            <a:ext cx="623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Documents and Settings\Administrator\桌面\图片\彩色商务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7" r="35078"/>
          <a:stretch>
            <a:fillRect/>
          </a:stretch>
        </p:blipFill>
        <p:spPr bwMode="auto">
          <a:xfrm>
            <a:off x="5510213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Documents and Settings\Administrator\桌面\图片\彩色商务7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1" r="33968"/>
          <a:stretch>
            <a:fillRect/>
          </a:stretch>
        </p:blipFill>
        <p:spPr bwMode="auto">
          <a:xfrm>
            <a:off x="5815013" y="0"/>
            <a:ext cx="20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rgbClr val="FFFF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88913"/>
          </a:xfrm>
          <a:prstGeom prst="rect">
            <a:avLst/>
          </a:prstGeom>
          <a:solidFill>
            <a:srgbClr val="E0F8F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89422-3B4D-4479-BAA8-1114EC029C05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7AE54C-7283-46B5-8998-4B7605AF4D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F05D9-CECF-4DA8-AC2E-5801828A32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C4B47-1C32-4B03-9655-EFC0CA3F23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16FC7-DE5A-47D7-9381-20866AAD20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39677-2FEF-4CFB-8526-D3B69970BF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5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52D84-8204-4670-BBED-2B67D487915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87276-FB7F-4FC2-8A0F-7AE8A67D29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6C50F-F5CE-47B8-9F0C-34F3CCFAC35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FE55A-F4EA-4675-A859-C483088394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52FFE-A8E4-482B-B1E0-3C808EFDC2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1B26A-CFD7-4FF3-9DCB-C0F36D652D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E5C1C-EB7F-421C-A285-15C6671BF62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9B64C-F0E8-454C-A675-66EC9B75BB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图片\彩色商务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9"/>
          <a:stretch>
            <a:fillRect/>
          </a:stretch>
        </p:blipFill>
        <p:spPr bwMode="auto">
          <a:xfrm>
            <a:off x="0" y="0"/>
            <a:ext cx="26130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Documents and Settings\Administrator\桌面\图片\彩色商务3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r="51428"/>
          <a:stretch>
            <a:fillRect/>
          </a:stretch>
        </p:blipFill>
        <p:spPr bwMode="auto">
          <a:xfrm>
            <a:off x="2511425" y="0"/>
            <a:ext cx="1930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Documents and Settings\Administrator\桌面\图片\彩色商务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9" r="42699"/>
          <a:stretch>
            <a:fillRect/>
          </a:stretch>
        </p:blipFill>
        <p:spPr bwMode="auto">
          <a:xfrm>
            <a:off x="4321175" y="0"/>
            <a:ext cx="900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Documents and Settings\Administrator\桌面\图片\彩色商务5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4" r="37460"/>
          <a:stretch>
            <a:fillRect/>
          </a:stretch>
        </p:blipFill>
        <p:spPr bwMode="auto">
          <a:xfrm>
            <a:off x="5075238" y="0"/>
            <a:ext cx="623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Documents and Settings\Administrator\桌面\图片\彩色商务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7" r="35078"/>
          <a:stretch>
            <a:fillRect/>
          </a:stretch>
        </p:blipFill>
        <p:spPr bwMode="auto">
          <a:xfrm>
            <a:off x="5510213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Documents and Settings\Administrator\桌面\图片\彩色商务7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1" r="33968"/>
          <a:stretch>
            <a:fillRect/>
          </a:stretch>
        </p:blipFill>
        <p:spPr bwMode="auto">
          <a:xfrm>
            <a:off x="5815013" y="0"/>
            <a:ext cx="20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260350"/>
            <a:ext cx="9144000" cy="61928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rgbClr val="FFFF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0" cy="188913"/>
          </a:xfrm>
          <a:prstGeom prst="rect">
            <a:avLst/>
          </a:prstGeom>
          <a:solidFill>
            <a:srgbClr val="E0F8F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4224C-15C3-42EE-B3CD-8DB829FBBDD6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979AAD-1F9C-459A-B32B-85589DCC02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135D2-0A6E-4466-B2B2-D3472684396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9E7EF-B29A-4A99-82FD-FD17849345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9EB8-2A5D-4920-BE30-A4D843204D5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EAACD-47EA-43E5-B75C-4F97E69A3C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BB1B4-6D15-461B-BE7F-60AB9A71CA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3A817-0B08-4436-AE47-793E0567B4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62DE1-05A7-4BAA-92AD-BD4B54DFE4C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28974-8B51-460F-8467-128132DECD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image" Target="../media/image6.png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330A61-6C3C-4309-B5BB-C5B00A674D0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87138DE-82B5-4490-A905-6EA4CFFB35BF}" type="slidenum">
              <a:rPr lang="zh-CN" altLang="en-US"/>
            </a:fld>
            <a:endParaRPr lang="zh-CN" altLang="en-US"/>
          </a:p>
        </p:txBody>
      </p:sp>
      <p:pic>
        <p:nvPicPr>
          <p:cNvPr id="1029" name="Picture 2" descr="C:\Documents and Settings\Administrator\桌面\图片\彩色商务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9"/>
          <a:stretch>
            <a:fillRect/>
          </a:stretch>
        </p:blipFill>
        <p:spPr bwMode="auto">
          <a:xfrm>
            <a:off x="0" y="0"/>
            <a:ext cx="26130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" descr="C:\Documents and Settings\Administrator\桌面\图片\彩色商务3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r="51428"/>
          <a:stretch>
            <a:fillRect/>
          </a:stretch>
        </p:blipFill>
        <p:spPr bwMode="auto">
          <a:xfrm>
            <a:off x="2511425" y="0"/>
            <a:ext cx="1930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" descr="C:\Documents and Settings\Administrator\桌面\图片\彩色商务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9" r="42699"/>
          <a:stretch>
            <a:fillRect/>
          </a:stretch>
        </p:blipFill>
        <p:spPr bwMode="auto">
          <a:xfrm>
            <a:off x="4321175" y="0"/>
            <a:ext cx="900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" descr="C:\Documents and Settings\Administrator\桌面\图片\彩色商务5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4" r="37460"/>
          <a:stretch>
            <a:fillRect/>
          </a:stretch>
        </p:blipFill>
        <p:spPr bwMode="auto">
          <a:xfrm>
            <a:off x="5075238" y="0"/>
            <a:ext cx="623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6" descr="C:\Documents and Settings\Administrator\桌面\图片\彩色商务6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7" r="35078"/>
          <a:stretch>
            <a:fillRect/>
          </a:stretch>
        </p:blipFill>
        <p:spPr bwMode="auto">
          <a:xfrm>
            <a:off x="5510213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7" descr="C:\Documents and Settings\Administrator\桌面\图片\彩色商务7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1" r="33968"/>
          <a:stretch>
            <a:fillRect/>
          </a:stretch>
        </p:blipFill>
        <p:spPr bwMode="auto">
          <a:xfrm>
            <a:off x="5815013" y="0"/>
            <a:ext cx="20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 userDrawn="1"/>
        </p:nvSpPr>
        <p:spPr>
          <a:xfrm>
            <a:off x="0" y="260350"/>
            <a:ext cx="9144000" cy="61928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28575" y="547688"/>
            <a:ext cx="9172575" cy="474662"/>
          </a:xfrm>
          <a:prstGeom prst="rect">
            <a:avLst/>
          </a:prstGeom>
          <a:solidFill>
            <a:srgbClr val="FC7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7" name="Picture 13" descr="C:\Documents and Settings\Administrator\桌面\图片\彩色商务9.pn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9" t="38451" r="11389" b="4770"/>
          <a:stretch>
            <a:fillRect/>
          </a:stretch>
        </p:blipFill>
        <p:spPr bwMode="auto">
          <a:xfrm>
            <a:off x="7667625" y="200025"/>
            <a:ext cx="9842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 userDrawn="1"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rgbClr val="FFFF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0" y="0"/>
            <a:ext cx="9144000" cy="188913"/>
          </a:xfrm>
          <a:prstGeom prst="rect">
            <a:avLst/>
          </a:prstGeom>
          <a:solidFill>
            <a:srgbClr val="E0F8F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0"/>
          <p:cNvSpPr txBox="1">
            <a:spLocks noChangeArrowheads="1"/>
          </p:cNvSpPr>
          <p:nvPr/>
        </p:nvSpPr>
        <p:spPr bwMode="auto">
          <a:xfrm>
            <a:off x="328613" y="361950"/>
            <a:ext cx="51133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000">
                <a:latin typeface="Arial Black" panose="020B0A04020102020204" pitchFamily="34" charset="0"/>
              </a:rPr>
              <a:t>POWERPOINT</a:t>
            </a:r>
            <a:endParaRPr lang="en-US" altLang="zh-CN" sz="5000">
              <a:latin typeface="Arial Black" panose="020B0A04020102020204" pitchFamily="34" charset="0"/>
            </a:endParaRPr>
          </a:p>
          <a:p>
            <a:pPr eaLnBrk="1" hangingPunct="1"/>
            <a:r>
              <a:rPr lang="en-US" altLang="zh-CN" sz="3400">
                <a:solidFill>
                  <a:schemeClr val="bg1"/>
                </a:solidFill>
                <a:latin typeface="Arial Black" panose="020B0A04020102020204" pitchFamily="34" charset="0"/>
              </a:rPr>
              <a:t>Template</a:t>
            </a:r>
            <a:endParaRPr lang="zh-CN" altLang="en-US" sz="3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4438" y="6157913"/>
            <a:ext cx="29527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适用于商务演讲及相关类别演示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6063" y="1100138"/>
            <a:ext cx="26638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上海锐普广告有限公司</a:t>
            </a:r>
            <a:endParaRPr lang="zh-CN" altLang="en-U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64200" y="1403350"/>
            <a:ext cx="3529013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8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Shanghai </a:t>
            </a:r>
            <a:r>
              <a:rPr lang="en-US" altLang="zh-CN" sz="1000" kern="800" dirty="0" err="1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Rapidesign</a:t>
            </a:r>
            <a:r>
              <a:rPr lang="en-US" altLang="zh-CN" sz="1000" kern="8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Advertisement  Co., Ltd.</a:t>
            </a:r>
            <a:endParaRPr lang="zh-CN" altLang="en-US" sz="1000" kern="800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9488" y="3525838"/>
            <a:ext cx="4373562" cy="1873250"/>
          </a:xfrm>
          <a:prstGeom prst="rect">
            <a:avLst/>
          </a:prstGeom>
          <a:solidFill>
            <a:srgbClr val="FC7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52" name="Picture 13" descr="C:\Documents and Settings\Administrator\桌面\图片\彩色商务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9" t="38451" r="11389" b="4770"/>
          <a:stretch>
            <a:fillRect/>
          </a:stretch>
        </p:blipFill>
        <p:spPr bwMode="auto">
          <a:xfrm>
            <a:off x="4259263" y="2459038"/>
            <a:ext cx="3417887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7"/>
          <p:cNvSpPr txBox="1">
            <a:spLocks noChangeArrowheads="1"/>
          </p:cNvSpPr>
          <p:nvPr/>
        </p:nvSpPr>
        <p:spPr bwMode="auto">
          <a:xfrm>
            <a:off x="6300788" y="530225"/>
            <a:ext cx="1089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前言</a:t>
            </a:r>
            <a:endParaRPr lang="zh-CN" altLang="en-US" sz="28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219" name="组合 8"/>
          <p:cNvGrpSpPr/>
          <p:nvPr/>
        </p:nvGrpSpPr>
        <p:grpSpPr bwMode="auto">
          <a:xfrm>
            <a:off x="728663" y="1668463"/>
            <a:ext cx="7686675" cy="4064000"/>
            <a:chOff x="1935919" y="1290127"/>
            <a:chExt cx="5783776" cy="4064580"/>
          </a:xfrm>
        </p:grpSpPr>
        <p:sp>
          <p:nvSpPr>
            <p:cNvPr id="9220" name="TextBox 9"/>
            <p:cNvSpPr txBox="1">
              <a:spLocks noChangeArrowheads="1"/>
            </p:cNvSpPr>
            <p:nvPr/>
          </p:nvSpPr>
          <p:spPr bwMode="auto">
            <a:xfrm>
              <a:off x="1958974" y="1290127"/>
              <a:ext cx="5760721" cy="21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1" name="TextBox 10"/>
            <p:cNvSpPr txBox="1">
              <a:spLocks noChangeArrowheads="1"/>
            </p:cNvSpPr>
            <p:nvPr/>
          </p:nvSpPr>
          <p:spPr bwMode="auto">
            <a:xfrm>
              <a:off x="1935919" y="3323382"/>
              <a:ext cx="5783776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altLang="zh-CN" sz="1400"/>
                <a:t>RAPIDPPT, the leader of professional PPT designer in China.</a:t>
              </a:r>
              <a:endParaRPr lang="en-US" altLang="zh-CN" sz="14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 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Our PPT is clear, beautiful, creative, valuable which have brought unexpected value to our hundreds of clients 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endParaRPr lang="zh-CN" altLang="en-US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6300788" y="530225"/>
            <a:ext cx="1089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  <a:endParaRPr lang="zh-CN" altLang="en-US" sz="28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243" name="组合 7"/>
          <p:cNvGrpSpPr/>
          <p:nvPr/>
        </p:nvGrpSpPr>
        <p:grpSpPr bwMode="auto">
          <a:xfrm>
            <a:off x="0" y="1803400"/>
            <a:ext cx="9144000" cy="514350"/>
            <a:chOff x="0" y="1803925"/>
            <a:chExt cx="9144000" cy="513219"/>
          </a:xfrm>
        </p:grpSpPr>
        <p:sp>
          <p:nvSpPr>
            <p:cNvPr id="9" name="矩形 8"/>
            <p:cNvSpPr/>
            <p:nvPr/>
          </p:nvSpPr>
          <p:spPr>
            <a:xfrm>
              <a:off x="0" y="1803925"/>
              <a:ext cx="9144000" cy="513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0" name="TextBox 9"/>
            <p:cNvSpPr txBox="1">
              <a:spLocks noChangeArrowheads="1"/>
            </p:cNvSpPr>
            <p:nvPr/>
          </p:nvSpPr>
          <p:spPr bwMode="auto">
            <a:xfrm>
              <a:off x="3524803" y="1891257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308850" y="1803925"/>
              <a:ext cx="1128713" cy="513219"/>
            </a:xfrm>
            <a:prstGeom prst="rect">
              <a:avLst/>
            </a:prstGeom>
            <a:solidFill>
              <a:srgbClr val="0091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2" name="TextBox 11"/>
            <p:cNvSpPr txBox="1">
              <a:spLocks noChangeArrowheads="1"/>
            </p:cNvSpPr>
            <p:nvPr/>
          </p:nvSpPr>
          <p:spPr bwMode="auto">
            <a:xfrm>
              <a:off x="7390489" y="1860479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12"/>
          <p:cNvGrpSpPr/>
          <p:nvPr/>
        </p:nvGrpSpPr>
        <p:grpSpPr bwMode="auto">
          <a:xfrm>
            <a:off x="0" y="2698750"/>
            <a:ext cx="9144000" cy="512763"/>
            <a:chOff x="0" y="2698253"/>
            <a:chExt cx="9144000" cy="513220"/>
          </a:xfrm>
        </p:grpSpPr>
        <p:sp>
          <p:nvSpPr>
            <p:cNvPr id="14" name="矩形 13"/>
            <p:cNvSpPr/>
            <p:nvPr/>
          </p:nvSpPr>
          <p:spPr>
            <a:xfrm>
              <a:off x="0" y="2698253"/>
              <a:ext cx="9144000" cy="513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08850" y="2698253"/>
              <a:ext cx="1128713" cy="513220"/>
            </a:xfrm>
            <a:prstGeom prst="rect">
              <a:avLst/>
            </a:prstGeom>
            <a:solidFill>
              <a:srgbClr val="0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7" name="TextBox 15"/>
            <p:cNvSpPr txBox="1">
              <a:spLocks noChangeArrowheads="1"/>
            </p:cNvSpPr>
            <p:nvPr/>
          </p:nvSpPr>
          <p:spPr bwMode="auto">
            <a:xfrm>
              <a:off x="7390489" y="2754808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TextBox 16"/>
            <p:cNvSpPr txBox="1">
              <a:spLocks noChangeArrowheads="1"/>
            </p:cNvSpPr>
            <p:nvPr/>
          </p:nvSpPr>
          <p:spPr bwMode="auto">
            <a:xfrm>
              <a:off x="3524803" y="2785586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17"/>
          <p:cNvGrpSpPr/>
          <p:nvPr/>
        </p:nvGrpSpPr>
        <p:grpSpPr bwMode="auto">
          <a:xfrm>
            <a:off x="0" y="3592513"/>
            <a:ext cx="9144000" cy="512762"/>
            <a:chOff x="0" y="3592582"/>
            <a:chExt cx="9144000" cy="513219"/>
          </a:xfrm>
        </p:grpSpPr>
        <p:sp>
          <p:nvSpPr>
            <p:cNvPr id="19" name="矩形 18"/>
            <p:cNvSpPr/>
            <p:nvPr/>
          </p:nvSpPr>
          <p:spPr>
            <a:xfrm>
              <a:off x="0" y="3592582"/>
              <a:ext cx="9144000" cy="513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08850" y="3592582"/>
              <a:ext cx="1128713" cy="513219"/>
            </a:xfrm>
            <a:prstGeom prst="rect">
              <a:avLst/>
            </a:prstGeom>
            <a:solidFill>
              <a:srgbClr val="02D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3" name="TextBox 20"/>
            <p:cNvSpPr txBox="1">
              <a:spLocks noChangeArrowheads="1"/>
            </p:cNvSpPr>
            <p:nvPr/>
          </p:nvSpPr>
          <p:spPr bwMode="auto">
            <a:xfrm>
              <a:off x="7390489" y="3649136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4" name="TextBox 21"/>
            <p:cNvSpPr txBox="1">
              <a:spLocks noChangeArrowheads="1"/>
            </p:cNvSpPr>
            <p:nvPr/>
          </p:nvSpPr>
          <p:spPr bwMode="auto">
            <a:xfrm>
              <a:off x="3524803" y="3679914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22"/>
          <p:cNvGrpSpPr/>
          <p:nvPr/>
        </p:nvGrpSpPr>
        <p:grpSpPr bwMode="auto">
          <a:xfrm>
            <a:off x="0" y="4486275"/>
            <a:ext cx="9144000" cy="514350"/>
            <a:chOff x="0" y="4486910"/>
            <a:chExt cx="9144000" cy="513220"/>
          </a:xfrm>
        </p:grpSpPr>
        <p:sp>
          <p:nvSpPr>
            <p:cNvPr id="24" name="矩形 23"/>
            <p:cNvSpPr/>
            <p:nvPr/>
          </p:nvSpPr>
          <p:spPr>
            <a:xfrm>
              <a:off x="0" y="4486910"/>
              <a:ext cx="9144000" cy="513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308850" y="4486910"/>
              <a:ext cx="1128713" cy="513220"/>
            </a:xfrm>
            <a:prstGeom prst="rect">
              <a:avLst/>
            </a:prstGeom>
            <a:solidFill>
              <a:srgbClr val="F1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49" name="TextBox 25"/>
            <p:cNvSpPr txBox="1">
              <a:spLocks noChangeArrowheads="1"/>
            </p:cNvSpPr>
            <p:nvPr/>
          </p:nvSpPr>
          <p:spPr bwMode="auto">
            <a:xfrm>
              <a:off x="7390489" y="4543465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TextBox 26"/>
            <p:cNvSpPr txBox="1">
              <a:spLocks noChangeArrowheads="1"/>
            </p:cNvSpPr>
            <p:nvPr/>
          </p:nvSpPr>
          <p:spPr bwMode="auto">
            <a:xfrm>
              <a:off x="3524803" y="4574243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1"/>
          <p:cNvSpPr txBox="1">
            <a:spLocks noChangeArrowheads="1"/>
          </p:cNvSpPr>
          <p:nvPr/>
        </p:nvSpPr>
        <p:spPr bwMode="auto">
          <a:xfrm>
            <a:off x="5867400" y="530225"/>
            <a:ext cx="15224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过渡页</a:t>
            </a:r>
            <a:endParaRPr lang="zh-CN" altLang="en-US" sz="28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267" name="组合 22"/>
          <p:cNvGrpSpPr/>
          <p:nvPr/>
        </p:nvGrpSpPr>
        <p:grpSpPr bwMode="auto">
          <a:xfrm>
            <a:off x="0" y="3171825"/>
            <a:ext cx="9144000" cy="514350"/>
            <a:chOff x="0" y="1803925"/>
            <a:chExt cx="9144000" cy="513219"/>
          </a:xfrm>
        </p:grpSpPr>
        <p:sp>
          <p:nvSpPr>
            <p:cNvPr id="24" name="矩形 23"/>
            <p:cNvSpPr/>
            <p:nvPr/>
          </p:nvSpPr>
          <p:spPr>
            <a:xfrm>
              <a:off x="0" y="1803925"/>
              <a:ext cx="9144000" cy="513219"/>
            </a:xfrm>
            <a:prstGeom prst="rect">
              <a:avLst/>
            </a:prstGeom>
            <a:solidFill>
              <a:srgbClr val="FC77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69" name="TextBox 24"/>
            <p:cNvSpPr txBox="1">
              <a:spLocks noChangeArrowheads="1"/>
            </p:cNvSpPr>
            <p:nvPr/>
          </p:nvSpPr>
          <p:spPr bwMode="auto">
            <a:xfrm>
              <a:off x="3524803" y="1891257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08850" y="1803925"/>
              <a:ext cx="1128713" cy="513219"/>
            </a:xfrm>
            <a:prstGeom prst="rect">
              <a:avLst/>
            </a:prstGeom>
            <a:solidFill>
              <a:srgbClr val="0091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1" name="TextBox 26"/>
            <p:cNvSpPr txBox="1">
              <a:spLocks noChangeArrowheads="1"/>
            </p:cNvSpPr>
            <p:nvPr/>
          </p:nvSpPr>
          <p:spPr bwMode="auto">
            <a:xfrm>
              <a:off x="7390489" y="1860479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6"/>
          <p:cNvGrpSpPr/>
          <p:nvPr/>
        </p:nvGrpSpPr>
        <p:grpSpPr bwMode="auto">
          <a:xfrm>
            <a:off x="796925" y="1484313"/>
            <a:ext cx="7550150" cy="4811712"/>
            <a:chOff x="797595" y="1484784"/>
            <a:chExt cx="7548810" cy="481065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21404" y="1546682"/>
              <a:ext cx="0" cy="4504335"/>
            </a:xfrm>
            <a:prstGeom prst="line">
              <a:avLst/>
            </a:prstGeom>
            <a:ln w="3175">
              <a:solidFill>
                <a:srgbClr val="02D8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93" name="组合 8"/>
            <p:cNvGrpSpPr/>
            <p:nvPr/>
          </p:nvGrpSpPr>
          <p:grpSpPr bwMode="auto">
            <a:xfrm>
              <a:off x="1260027" y="1712590"/>
              <a:ext cx="7086378" cy="4582849"/>
              <a:chOff x="1260027" y="1712590"/>
              <a:chExt cx="7086378" cy="458284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81294" y="4562458"/>
                <a:ext cx="5453252" cy="356595"/>
              </a:xfrm>
              <a:prstGeom prst="rect">
                <a:avLst/>
              </a:prstGeom>
              <a:solidFill>
                <a:srgbClr val="01E2E5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881294" y="4000941"/>
                <a:ext cx="5453252" cy="356595"/>
              </a:xfrm>
              <a:prstGeom prst="rect">
                <a:avLst/>
              </a:prstGeom>
              <a:solidFill>
                <a:srgbClr val="0091E4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81294" y="3102386"/>
                <a:ext cx="5453252" cy="356595"/>
              </a:xfrm>
              <a:prstGeom prst="rect">
                <a:avLst/>
              </a:prstGeom>
              <a:solidFill>
                <a:srgbClr val="F1DD0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81294" y="3537367"/>
                <a:ext cx="5453252" cy="356595"/>
              </a:xfrm>
              <a:prstGeom prst="rect">
                <a:avLst/>
              </a:prstGeom>
              <a:solidFill>
                <a:srgbClr val="02D802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81294" y="2636747"/>
                <a:ext cx="5453252" cy="356595"/>
              </a:xfrm>
              <a:prstGeom prst="rect">
                <a:avLst/>
              </a:prstGeom>
              <a:solidFill>
                <a:srgbClr val="FC7701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0" name="TextBox 15"/>
              <p:cNvSpPr txBox="1">
                <a:spLocks noChangeArrowheads="1"/>
              </p:cNvSpPr>
              <p:nvPr/>
            </p:nvSpPr>
            <p:spPr bwMode="auto">
              <a:xfrm>
                <a:off x="6372123" y="4024790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311" name="组合 16"/>
              <p:cNvGrpSpPr/>
              <p:nvPr/>
            </p:nvGrpSpPr>
            <p:grpSpPr bwMode="auto">
              <a:xfrm>
                <a:off x="1260027" y="1712590"/>
                <a:ext cx="4576703" cy="4582849"/>
                <a:chOff x="1682813" y="1619680"/>
                <a:chExt cx="3809931" cy="3815047"/>
              </a:xfrm>
            </p:grpSpPr>
            <p:sp>
              <p:nvSpPr>
                <p:cNvPr id="22" name="饼形 25"/>
                <p:cNvSpPr/>
                <p:nvPr/>
              </p:nvSpPr>
              <p:spPr>
                <a:xfrm rot="18900000">
                  <a:off x="1694246" y="2884728"/>
                  <a:ext cx="1722974" cy="1662124"/>
                </a:xfrm>
                <a:custGeom>
                  <a:avLst/>
                  <a:gdLst>
                    <a:gd name="connsiteX0" fmla="*/ 21689 w 3700157"/>
                    <a:gd name="connsiteY0" fmla="*/ 2132536 h 3700156"/>
                    <a:gd name="connsiteX1" fmla="*/ 751139 w 3700157"/>
                    <a:gd name="connsiteY1" fmla="*/ 361750 h 3700156"/>
                    <a:gd name="connsiteX2" fmla="*/ 1850079 w 3700157"/>
                    <a:gd name="connsiteY2" fmla="*/ 1850078 h 3700156"/>
                    <a:gd name="connsiteX3" fmla="*/ 21689 w 3700157"/>
                    <a:gd name="connsiteY3" fmla="*/ 2132536 h 3700156"/>
                    <a:gd name="connsiteX0-1" fmla="*/ 21558 w 1853315"/>
                    <a:gd name="connsiteY0-2" fmla="*/ 1720272 h 1720272"/>
                    <a:gd name="connsiteX1-3" fmla="*/ 754375 w 1853315"/>
                    <a:gd name="connsiteY1-4" fmla="*/ 0 h 1720272"/>
                    <a:gd name="connsiteX2-5" fmla="*/ 1853315 w 1853315"/>
                    <a:gd name="connsiteY2-6" fmla="*/ 1488328 h 1720272"/>
                    <a:gd name="connsiteX3-7" fmla="*/ 21558 w 1853315"/>
                    <a:gd name="connsiteY3-8" fmla="*/ 1720272 h 1720272"/>
                    <a:gd name="connsiteX0-9" fmla="*/ 21558 w 1846579"/>
                    <a:gd name="connsiteY0-10" fmla="*/ 1720272 h 1720272"/>
                    <a:gd name="connsiteX1-11" fmla="*/ 754375 w 1846579"/>
                    <a:gd name="connsiteY1-12" fmla="*/ 0 h 1720272"/>
                    <a:gd name="connsiteX2-13" fmla="*/ 1846579 w 1846579"/>
                    <a:gd name="connsiteY2-14" fmla="*/ 1468123 h 1720272"/>
                    <a:gd name="connsiteX3-15" fmla="*/ 21558 w 1846579"/>
                    <a:gd name="connsiteY3-16" fmla="*/ 1720272 h 1720272"/>
                    <a:gd name="connsiteX0-17" fmla="*/ 21558 w 1715243"/>
                    <a:gd name="connsiteY0-18" fmla="*/ 1720272 h 1720272"/>
                    <a:gd name="connsiteX1-19" fmla="*/ 754375 w 1715243"/>
                    <a:gd name="connsiteY1-20" fmla="*/ 0 h 1720272"/>
                    <a:gd name="connsiteX2-21" fmla="*/ 1715243 w 1715243"/>
                    <a:gd name="connsiteY2-22" fmla="*/ 1505166 h 1720272"/>
                    <a:gd name="connsiteX3-23" fmla="*/ 21558 w 1715243"/>
                    <a:gd name="connsiteY3-24" fmla="*/ 1720272 h 1720272"/>
                    <a:gd name="connsiteX0-25" fmla="*/ 24939 w 1718624"/>
                    <a:gd name="connsiteY0-26" fmla="*/ 1663023 h 1663023"/>
                    <a:gd name="connsiteX1-27" fmla="*/ 700507 w 1718624"/>
                    <a:gd name="connsiteY1-28" fmla="*/ 0 h 1663023"/>
                    <a:gd name="connsiteX2-29" fmla="*/ 1718624 w 1718624"/>
                    <a:gd name="connsiteY2-30" fmla="*/ 1447917 h 1663023"/>
                    <a:gd name="connsiteX3-31" fmla="*/ 24939 w 1718624"/>
                    <a:gd name="connsiteY3-32" fmla="*/ 1663023 h 1663023"/>
                    <a:gd name="connsiteX0-33" fmla="*/ 24939 w 1705153"/>
                    <a:gd name="connsiteY0-34" fmla="*/ 1663023 h 1663023"/>
                    <a:gd name="connsiteX1-35" fmla="*/ 700507 w 1705153"/>
                    <a:gd name="connsiteY1-36" fmla="*/ 0 h 1663023"/>
                    <a:gd name="connsiteX2-37" fmla="*/ 1705153 w 1705153"/>
                    <a:gd name="connsiteY2-38" fmla="*/ 1407506 h 1663023"/>
                    <a:gd name="connsiteX3-39" fmla="*/ 24939 w 1705153"/>
                    <a:gd name="connsiteY3-40" fmla="*/ 1663023 h 1663023"/>
                    <a:gd name="connsiteX0-41" fmla="*/ 24939 w 1721992"/>
                    <a:gd name="connsiteY0-42" fmla="*/ 1663023 h 1663023"/>
                    <a:gd name="connsiteX1-43" fmla="*/ 700507 w 1721992"/>
                    <a:gd name="connsiteY1-44" fmla="*/ 0 h 1663023"/>
                    <a:gd name="connsiteX2-45" fmla="*/ 1721992 w 1721992"/>
                    <a:gd name="connsiteY2-46" fmla="*/ 1424344 h 1663023"/>
                    <a:gd name="connsiteX3-47" fmla="*/ 24939 w 1721992"/>
                    <a:gd name="connsiteY3-48" fmla="*/ 1663023 h 16630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721992" h="1663023">
                      <a:moveTo>
                        <a:pt x="24939" y="1663023"/>
                      </a:moveTo>
                      <a:cubicBezTo>
                        <a:pt x="-80108" y="983042"/>
                        <a:pt x="146994" y="408698"/>
                        <a:pt x="700507" y="0"/>
                      </a:cubicBezTo>
                      <a:lnTo>
                        <a:pt x="1721992" y="1424344"/>
                      </a:lnTo>
                      <a:lnTo>
                        <a:pt x="24939" y="1663023"/>
                      </a:lnTo>
                      <a:close/>
                    </a:path>
                  </a:pathLst>
                </a:custGeom>
                <a:solidFill>
                  <a:srgbClr val="02D802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饼形 22"/>
                <p:cNvSpPr/>
                <p:nvPr/>
              </p:nvSpPr>
              <p:spPr>
                <a:xfrm rot="13500000">
                  <a:off x="2290868" y="2233961"/>
                  <a:ext cx="2593599" cy="2592388"/>
                </a:xfrm>
                <a:prstGeom prst="pie">
                  <a:avLst>
                    <a:gd name="adj1" fmla="val 13503887"/>
                    <a:gd name="adj2" fmla="val 15765525"/>
                  </a:avLst>
                </a:prstGeom>
                <a:solidFill>
                  <a:srgbClr val="01E2E5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318" name="组合 23"/>
                <p:cNvGrpSpPr/>
                <p:nvPr/>
              </p:nvGrpSpPr>
              <p:grpSpPr bwMode="auto">
                <a:xfrm>
                  <a:off x="1682813" y="1619680"/>
                  <a:ext cx="3809931" cy="3815047"/>
                  <a:chOff x="5419788" y="2265358"/>
                  <a:chExt cx="2073147" cy="2075931"/>
                </a:xfrm>
              </p:grpSpPr>
              <p:sp>
                <p:nvSpPr>
                  <p:cNvPr id="34" name="饼形 33"/>
                  <p:cNvSpPr/>
                  <p:nvPr/>
                </p:nvSpPr>
                <p:spPr>
                  <a:xfrm rot="5400000">
                    <a:off x="5419942" y="2265291"/>
                    <a:ext cx="2072718" cy="2073525"/>
                  </a:xfrm>
                  <a:prstGeom prst="pie">
                    <a:avLst>
                      <a:gd name="adj1" fmla="val 10807031"/>
                      <a:gd name="adj2" fmla="val 16200000"/>
                    </a:avLst>
                  </a:prstGeom>
                  <a:solidFill>
                    <a:srgbClr val="FC7701"/>
                  </a:soli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饼形 34"/>
                  <p:cNvSpPr/>
                  <p:nvPr/>
                </p:nvSpPr>
                <p:spPr>
                  <a:xfrm rot="5400000">
                    <a:off x="5419942" y="2268167"/>
                    <a:ext cx="2072718" cy="2073525"/>
                  </a:xfrm>
                  <a:prstGeom prst="pie">
                    <a:avLst>
                      <a:gd name="adj1" fmla="val 1527186"/>
                      <a:gd name="adj2" fmla="val 3017171"/>
                    </a:avLst>
                  </a:prstGeom>
                  <a:noFill/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5" name="饼形 24"/>
                <p:cNvSpPr/>
                <p:nvPr/>
              </p:nvSpPr>
              <p:spPr>
                <a:xfrm rot="8100000">
                  <a:off x="2072137" y="2010065"/>
                  <a:ext cx="3031060" cy="3029610"/>
                </a:xfrm>
                <a:prstGeom prst="pie">
                  <a:avLst>
                    <a:gd name="adj1" fmla="val 13503887"/>
                    <a:gd name="adj2" fmla="val 19207717"/>
                  </a:avLst>
                </a:prstGeom>
                <a:solidFill>
                  <a:srgbClr val="0091E4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饼形 25"/>
                <p:cNvSpPr/>
                <p:nvPr/>
              </p:nvSpPr>
              <p:spPr>
                <a:xfrm>
                  <a:off x="1984931" y="1922863"/>
                  <a:ext cx="3205471" cy="3205335"/>
                </a:xfrm>
                <a:prstGeom prst="pie">
                  <a:avLst>
                    <a:gd name="adj1" fmla="val 11312846"/>
                    <a:gd name="adj2" fmla="val 16193859"/>
                  </a:avLst>
                </a:prstGeom>
                <a:solidFill>
                  <a:srgbClr val="F1DD00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321" name="组合 26"/>
                <p:cNvGrpSpPr/>
                <p:nvPr/>
              </p:nvGrpSpPr>
              <p:grpSpPr bwMode="auto">
                <a:xfrm>
                  <a:off x="1874825" y="1802906"/>
                  <a:ext cx="3443479" cy="3443481"/>
                  <a:chOff x="5524270" y="2365059"/>
                  <a:chExt cx="1873745" cy="1873746"/>
                </a:xfrm>
              </p:grpSpPr>
              <p:sp>
                <p:nvSpPr>
                  <p:cNvPr id="29" name="椭圆 28"/>
                  <p:cNvSpPr/>
                  <p:nvPr/>
                </p:nvSpPr>
                <p:spPr>
                  <a:xfrm>
                    <a:off x="6160083" y="3011240"/>
                    <a:ext cx="581651" cy="581627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椭圆 29"/>
                  <p:cNvSpPr/>
                  <p:nvPr/>
                </p:nvSpPr>
                <p:spPr>
                  <a:xfrm>
                    <a:off x="6004065" y="2850197"/>
                    <a:ext cx="904471" cy="90371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>
                  <a:xfrm>
                    <a:off x="5845172" y="2690591"/>
                    <a:ext cx="1230167" cy="1225082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5689873" y="2534580"/>
                    <a:ext cx="1542202" cy="15371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椭圆 32"/>
                  <p:cNvSpPr/>
                  <p:nvPr/>
                </p:nvSpPr>
                <p:spPr>
                  <a:xfrm>
                    <a:off x="5521633" y="2367785"/>
                    <a:ext cx="1876526" cy="187069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" name="椭圆 27"/>
                <p:cNvSpPr/>
                <p:nvPr/>
              </p:nvSpPr>
              <p:spPr>
                <a:xfrm>
                  <a:off x="3340565" y="3287163"/>
                  <a:ext cx="474965" cy="474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CN" altLang="en-US" sz="1000" smtClean="0">
                    <a:latin typeface="Arial" panose="020B0604020202020204" pitchFamily="34" charset="0"/>
                    <a:ea typeface="方正超粗黑简体" panose="03000509000000000000" pitchFamily="65" charset="-122"/>
                  </a:endParaRPr>
                </a:p>
              </p:txBody>
            </p:sp>
          </p:grpSp>
          <p:sp>
            <p:nvSpPr>
              <p:cNvPr id="12312" name="TextBox 17"/>
              <p:cNvSpPr txBox="1">
                <a:spLocks noChangeArrowheads="1"/>
              </p:cNvSpPr>
              <p:nvPr/>
            </p:nvSpPr>
            <p:spPr bwMode="auto">
              <a:xfrm>
                <a:off x="6372123" y="2666643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3" name="TextBox 18"/>
              <p:cNvSpPr txBox="1">
                <a:spLocks noChangeArrowheads="1"/>
              </p:cNvSpPr>
              <p:nvPr/>
            </p:nvSpPr>
            <p:spPr bwMode="auto">
              <a:xfrm>
                <a:off x="6372123" y="3123287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23 %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4" name="TextBox 19"/>
              <p:cNvSpPr txBox="1">
                <a:spLocks noChangeArrowheads="1"/>
              </p:cNvSpPr>
              <p:nvPr/>
            </p:nvSpPr>
            <p:spPr bwMode="auto">
              <a:xfrm>
                <a:off x="6372123" y="3535465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5" name="TextBox 20"/>
              <p:cNvSpPr txBox="1">
                <a:spLocks noChangeArrowheads="1"/>
              </p:cNvSpPr>
              <p:nvPr/>
            </p:nvSpPr>
            <p:spPr bwMode="auto">
              <a:xfrm>
                <a:off x="6372123" y="4574381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7 %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294" name="TextBox 9"/>
            <p:cNvSpPr txBox="1">
              <a:spLocks noChangeArrowheads="1"/>
            </p:cNvSpPr>
            <p:nvPr/>
          </p:nvSpPr>
          <p:spPr bwMode="auto">
            <a:xfrm>
              <a:off x="797595" y="1484784"/>
              <a:ext cx="1644779" cy="406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1" name="TextBox 35"/>
          <p:cNvSpPr txBox="1">
            <a:spLocks noChangeArrowheads="1"/>
          </p:cNvSpPr>
          <p:nvPr/>
        </p:nvSpPr>
        <p:spPr bwMode="auto">
          <a:xfrm>
            <a:off x="5259388" y="530225"/>
            <a:ext cx="2130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添加标题</a:t>
            </a:r>
            <a:endParaRPr lang="zh-CN" altLang="en-US" sz="28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/>
        </p:nvGrpSpPr>
        <p:grpSpPr bwMode="auto">
          <a:xfrm>
            <a:off x="465138" y="1412875"/>
            <a:ext cx="8213725" cy="4500563"/>
            <a:chOff x="465364" y="1412776"/>
            <a:chExt cx="8213273" cy="4501242"/>
          </a:xfrm>
        </p:grpSpPr>
        <p:sp>
          <p:nvSpPr>
            <p:cNvPr id="3" name="圆角矩形 2"/>
            <p:cNvSpPr/>
            <p:nvPr/>
          </p:nvSpPr>
          <p:spPr>
            <a:xfrm>
              <a:off x="465364" y="1412776"/>
              <a:ext cx="8213273" cy="4255142"/>
            </a:xfrm>
            <a:prstGeom prst="roundRect">
              <a:avLst>
                <a:gd name="adj" fmla="val 8789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3317" name="组合 3"/>
            <p:cNvGrpSpPr/>
            <p:nvPr/>
          </p:nvGrpSpPr>
          <p:grpSpPr bwMode="auto">
            <a:xfrm>
              <a:off x="2432504" y="5421575"/>
              <a:ext cx="4278992" cy="492443"/>
              <a:chOff x="2432504" y="5421575"/>
              <a:chExt cx="4278992" cy="49244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432168" y="5421819"/>
                <a:ext cx="4279665" cy="492199"/>
              </a:xfrm>
              <a:prstGeom prst="roundRect">
                <a:avLst/>
              </a:prstGeom>
              <a:solidFill>
                <a:srgbClr val="FC77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342" name="TextBox 28"/>
              <p:cNvSpPr txBox="1">
                <a:spLocks noChangeArrowheads="1"/>
              </p:cNvSpPr>
              <p:nvPr/>
            </p:nvSpPr>
            <p:spPr bwMode="auto">
              <a:xfrm>
                <a:off x="2723748" y="5421575"/>
                <a:ext cx="3696504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6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添加文本</a:t>
                </a:r>
                <a:endParaRPr lang="zh-CN" altLang="en-US" sz="26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3318" name="组合 4"/>
            <p:cNvGrpSpPr/>
            <p:nvPr/>
          </p:nvGrpSpPr>
          <p:grpSpPr bwMode="auto">
            <a:xfrm>
              <a:off x="550325" y="1772816"/>
              <a:ext cx="8043351" cy="3354980"/>
              <a:chOff x="709474" y="1772816"/>
              <a:chExt cx="8043351" cy="3354980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V="1">
                <a:off x="1634107" y="2344779"/>
                <a:ext cx="658617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V="1">
                <a:off x="1569023" y="3730875"/>
                <a:ext cx="658617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 flipH="1">
                <a:off x="2938960" y="3281546"/>
                <a:ext cx="406378" cy="1508352"/>
              </a:xfrm>
              <a:prstGeom prst="rect">
                <a:avLst/>
              </a:prstGeom>
              <a:solidFill>
                <a:srgbClr val="02D80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flipH="1">
                <a:off x="3731079" y="3032270"/>
                <a:ext cx="404791" cy="1757628"/>
              </a:xfrm>
              <a:prstGeom prst="rect">
                <a:avLst/>
              </a:prstGeom>
              <a:solidFill>
                <a:srgbClr val="F1DD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flipH="1">
                <a:off x="4521610" y="3730875"/>
                <a:ext cx="406378" cy="105902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flipH="1">
                <a:off x="5313729" y="3032270"/>
                <a:ext cx="404790" cy="1757628"/>
              </a:xfrm>
              <a:prstGeom prst="rect">
                <a:avLst/>
              </a:prstGeom>
              <a:solidFill>
                <a:srgbClr val="FC770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flipH="1">
                <a:off x="6105848" y="2354306"/>
                <a:ext cx="404791" cy="2435592"/>
              </a:xfrm>
              <a:prstGeom prst="rect">
                <a:avLst/>
              </a:prstGeom>
              <a:solidFill>
                <a:srgbClr val="3D2EF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flipH="1">
                <a:off x="6872569" y="3281546"/>
                <a:ext cx="406378" cy="1508352"/>
              </a:xfrm>
              <a:prstGeom prst="rect">
                <a:avLst/>
              </a:prstGeom>
              <a:solidFill>
                <a:srgbClr val="0091E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 flipH="1">
                <a:off x="2148429" y="2671854"/>
                <a:ext cx="404790" cy="2118044"/>
              </a:xfrm>
              <a:prstGeom prst="rect">
                <a:avLst/>
              </a:prstGeom>
              <a:solidFill>
                <a:srgbClr val="01E2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1569023" y="4789898"/>
                <a:ext cx="6973504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1569023" y="1773193"/>
                <a:ext cx="0" cy="3016705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954764" y="4789898"/>
                <a:ext cx="790531" cy="3381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45296" y="4789898"/>
                <a:ext cx="790531" cy="3381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539002" y="4789898"/>
                <a:ext cx="790531" cy="3381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29534" y="4777196"/>
                <a:ext cx="790531" cy="3381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21652" y="4777196"/>
                <a:ext cx="790531" cy="3381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12183" y="4778783"/>
                <a:ext cx="790531" cy="3381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10233" y="2282857"/>
                <a:ext cx="790531" cy="339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337" name="TextBox 23"/>
              <p:cNvSpPr txBox="1">
                <a:spLocks noChangeArrowheads="1"/>
              </p:cNvSpPr>
              <p:nvPr/>
            </p:nvSpPr>
            <p:spPr bwMode="auto">
              <a:xfrm>
                <a:off x="1634056" y="1772816"/>
                <a:ext cx="7902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/>
                  <a:t>文本</a:t>
                </a:r>
                <a:endParaRPr lang="zh-CN" altLang="en-US" sz="16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57855" y="3575277"/>
                <a:ext cx="790531" cy="3381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339" name="TextBox 25"/>
              <p:cNvSpPr txBox="1">
                <a:spLocks noChangeArrowheads="1"/>
              </p:cNvSpPr>
              <p:nvPr/>
            </p:nvSpPr>
            <p:spPr bwMode="auto">
              <a:xfrm>
                <a:off x="7962577" y="4412017"/>
                <a:ext cx="7902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/>
                  <a:t>文本</a:t>
                </a:r>
                <a:endParaRPr lang="zh-CN" altLang="en-US" sz="16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80491" y="4778783"/>
                <a:ext cx="790531" cy="3381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3315" name="TextBox 29"/>
          <p:cNvSpPr txBox="1">
            <a:spLocks noChangeArrowheads="1"/>
          </p:cNvSpPr>
          <p:nvPr/>
        </p:nvSpPr>
        <p:spPr bwMode="auto">
          <a:xfrm>
            <a:off x="5516563" y="530225"/>
            <a:ext cx="1873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添加标题</a:t>
            </a:r>
            <a:endParaRPr lang="zh-CN" altLang="en-US" sz="28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Documents and Settings\Administrator\桌面\图片\shutterstock_9331679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17084"/>
          <a:stretch>
            <a:fillRect/>
          </a:stretch>
        </p:blipFill>
        <p:spPr bwMode="auto">
          <a:xfrm>
            <a:off x="0" y="28575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549525" y="0"/>
            <a:ext cx="1773238" cy="6858000"/>
          </a:xfrm>
          <a:prstGeom prst="rect">
            <a:avLst/>
          </a:prstGeom>
          <a:solidFill>
            <a:srgbClr val="F1D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659063" y="520700"/>
            <a:ext cx="1554162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领跑者。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年专业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制作经验，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件经典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客户满意率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锐普以不同于传统的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体验。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培训清晰美观、创意、有效、超值、保密，我们为数百家客户带来意想不到的价值。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66713" y="457200"/>
            <a:ext cx="2284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谢谢观看</a:t>
            </a:r>
            <a:endParaRPr lang="en-US" altLang="zh-CN" sz="20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525838"/>
            <a:ext cx="9163050" cy="1873250"/>
          </a:xfrm>
          <a:prstGeom prst="rect">
            <a:avLst/>
          </a:prstGeom>
          <a:solidFill>
            <a:srgbClr val="FC7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3525838"/>
            <a:ext cx="4441825" cy="1873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366" name="Picture 13" descr="C:\Documents and Settings\Administrator\桌面\图片\彩色商务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9" t="38451" r="11389" b="4770"/>
          <a:stretch>
            <a:fillRect/>
          </a:stretch>
        </p:blipFill>
        <p:spPr bwMode="auto">
          <a:xfrm>
            <a:off x="4259263" y="2459038"/>
            <a:ext cx="3417887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14"/>
          <p:cNvSpPr txBox="1">
            <a:spLocks noChangeArrowheads="1"/>
          </p:cNvSpPr>
          <p:nvPr/>
        </p:nvSpPr>
        <p:spPr bwMode="auto">
          <a:xfrm>
            <a:off x="369888" y="3938588"/>
            <a:ext cx="395128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200">
                <a:latin typeface="Arial Black" panose="020B0A04020102020204" pitchFamily="34" charset="0"/>
              </a:rPr>
              <a:t>THANKS</a:t>
            </a:r>
            <a:endParaRPr lang="en-US" altLang="zh-CN" sz="6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WPS 演示</Application>
  <PresentationFormat>全屏显示(4:3)</PresentationFormat>
  <Paragraphs>97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Arial Black</vt:lpstr>
      <vt:lpstr>华文细黑</vt:lpstr>
      <vt:lpstr>微软雅黑</vt:lpstr>
      <vt:lpstr>方正超粗黑简体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7</cp:revision>
  <dcterms:created xsi:type="dcterms:W3CDTF">2012-06-14T02:33:00Z</dcterms:created>
  <dcterms:modified xsi:type="dcterms:W3CDTF">2018-08-28T07:12:55Z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