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Impact" panose="020B0806030902050204" pitchFamily="34" charset="0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88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8F9640E-3F45-47E8-9C15-BBF07C77D5B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1874284-D8EF-415A-AB80-7721A317F6C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4" Type="http://schemas.openxmlformats.org/officeDocument/2006/relationships/image" Target="../media/image16.emf"/><Relationship Id="rId13" Type="http://schemas.openxmlformats.org/officeDocument/2006/relationships/image" Target="../media/image15.emf"/><Relationship Id="rId12" Type="http://schemas.openxmlformats.org/officeDocument/2006/relationships/image" Target="../media/image14.emf"/><Relationship Id="rId11" Type="http://schemas.openxmlformats.org/officeDocument/2006/relationships/image" Target="../media/image13.emf"/><Relationship Id="rId10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57"/>
          <p:cNvSpPr/>
          <p:nvPr userDrawn="1"/>
        </p:nvSpPr>
        <p:spPr bwMode="auto">
          <a:xfrm>
            <a:off x="-1157288" y="3935413"/>
            <a:ext cx="13457238" cy="1009650"/>
          </a:xfrm>
          <a:custGeom>
            <a:avLst/>
            <a:gdLst>
              <a:gd name="T0" fmla="*/ 2147483646 w 10027"/>
              <a:gd name="T1" fmla="*/ 2147483646 h 9750"/>
              <a:gd name="T2" fmla="*/ 2147483646 w 10027"/>
              <a:gd name="T3" fmla="*/ 2147483646 h 9750"/>
              <a:gd name="T4" fmla="*/ 2147483646 w 10027"/>
              <a:gd name="T5" fmla="*/ 2147483646 h 9750"/>
              <a:gd name="T6" fmla="*/ 2147483646 w 10027"/>
              <a:gd name="T7" fmla="*/ 2147483646 h 9750"/>
              <a:gd name="T8" fmla="*/ 2147483646 w 10027"/>
              <a:gd name="T9" fmla="*/ 2147483646 h 9750"/>
              <a:gd name="T10" fmla="*/ 2147483646 w 10027"/>
              <a:gd name="T11" fmla="*/ 2147483646 h 9750"/>
              <a:gd name="T12" fmla="*/ 2147483646 w 10027"/>
              <a:gd name="T13" fmla="*/ 2147483646 h 9750"/>
              <a:gd name="T14" fmla="*/ 2147483646 w 10027"/>
              <a:gd name="T15" fmla="*/ 2147483646 h 9750"/>
              <a:gd name="T16" fmla="*/ 2147483646 w 10027"/>
              <a:gd name="T17" fmla="*/ 2147483646 h 9750"/>
              <a:gd name="T18" fmla="*/ 2147483646 w 10027"/>
              <a:gd name="T19" fmla="*/ 2147483646 h 9750"/>
              <a:gd name="T20" fmla="*/ 2147483646 w 10027"/>
              <a:gd name="T21" fmla="*/ 2147483646 h 9750"/>
              <a:gd name="T22" fmla="*/ 2147483646 w 10027"/>
              <a:gd name="T23" fmla="*/ 2147483646 h 9750"/>
              <a:gd name="T24" fmla="*/ 2147483646 w 10027"/>
              <a:gd name="T25" fmla="*/ 2147483646 h 9750"/>
              <a:gd name="T26" fmla="*/ 2147483646 w 10027"/>
              <a:gd name="T27" fmla="*/ 2147483646 h 9750"/>
              <a:gd name="T28" fmla="*/ 2147483646 w 10027"/>
              <a:gd name="T29" fmla="*/ 2147483646 h 9750"/>
              <a:gd name="T30" fmla="*/ 0 w 10027"/>
              <a:gd name="T31" fmla="*/ 2147483646 h 9750"/>
              <a:gd name="T32" fmla="*/ 2147483646 w 10027"/>
              <a:gd name="T33" fmla="*/ 2147483646 h 9750"/>
              <a:gd name="T34" fmla="*/ 2147483646 w 10027"/>
              <a:gd name="T35" fmla="*/ 2147483646 h 97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027"/>
              <a:gd name="T55" fmla="*/ 0 h 9750"/>
              <a:gd name="T56" fmla="*/ 10027 w 10027"/>
              <a:gd name="T57" fmla="*/ 9750 h 975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027" h="9750">
                <a:moveTo>
                  <a:pt x="2630" y="2364"/>
                </a:moveTo>
                <a:cubicBezTo>
                  <a:pt x="2766" y="3014"/>
                  <a:pt x="2891" y="3665"/>
                  <a:pt x="3013" y="4282"/>
                </a:cubicBezTo>
                <a:cubicBezTo>
                  <a:pt x="3449" y="6541"/>
                  <a:pt x="3796" y="8322"/>
                  <a:pt x="4270" y="8424"/>
                </a:cubicBezTo>
                <a:cubicBezTo>
                  <a:pt x="4770" y="8527"/>
                  <a:pt x="5391" y="6712"/>
                  <a:pt x="6291" y="2500"/>
                </a:cubicBezTo>
                <a:cubicBezTo>
                  <a:pt x="6656" y="823"/>
                  <a:pt x="6819" y="-217"/>
                  <a:pt x="7075" y="310"/>
                </a:cubicBezTo>
                <a:cubicBezTo>
                  <a:pt x="7331" y="836"/>
                  <a:pt x="7585" y="2493"/>
                  <a:pt x="7827" y="5660"/>
                </a:cubicBezTo>
                <a:cubicBezTo>
                  <a:pt x="8013" y="8047"/>
                  <a:pt x="8441" y="10169"/>
                  <a:pt x="8798" y="9679"/>
                </a:cubicBezTo>
                <a:cubicBezTo>
                  <a:pt x="9155" y="9190"/>
                  <a:pt x="9718" y="3947"/>
                  <a:pt x="9971" y="2727"/>
                </a:cubicBezTo>
                <a:cubicBezTo>
                  <a:pt x="9970" y="2647"/>
                  <a:pt x="10126" y="1515"/>
                  <a:pt x="9924" y="2618"/>
                </a:cubicBezTo>
                <a:cubicBezTo>
                  <a:pt x="9722" y="3721"/>
                  <a:pt x="9105" y="8962"/>
                  <a:pt x="8757" y="9344"/>
                </a:cubicBezTo>
                <a:cubicBezTo>
                  <a:pt x="8409" y="9727"/>
                  <a:pt x="8092" y="8072"/>
                  <a:pt x="7835" y="4913"/>
                </a:cubicBezTo>
                <a:cubicBezTo>
                  <a:pt x="7643" y="2483"/>
                  <a:pt x="7353" y="530"/>
                  <a:pt x="7092" y="105"/>
                </a:cubicBezTo>
                <a:cubicBezTo>
                  <a:pt x="6831" y="-321"/>
                  <a:pt x="6649" y="585"/>
                  <a:pt x="6271" y="2364"/>
                </a:cubicBezTo>
                <a:cubicBezTo>
                  <a:pt x="4397" y="11094"/>
                  <a:pt x="3918" y="8630"/>
                  <a:pt x="3041" y="4110"/>
                </a:cubicBezTo>
                <a:cubicBezTo>
                  <a:pt x="2923" y="3495"/>
                  <a:pt x="2799" y="2845"/>
                  <a:pt x="2660" y="2192"/>
                </a:cubicBezTo>
                <a:cubicBezTo>
                  <a:pt x="2267" y="274"/>
                  <a:pt x="1371" y="1884"/>
                  <a:pt x="0" y="7021"/>
                </a:cubicBezTo>
                <a:cubicBezTo>
                  <a:pt x="1" y="7088"/>
                  <a:pt x="2" y="7157"/>
                  <a:pt x="3" y="7225"/>
                </a:cubicBezTo>
                <a:cubicBezTo>
                  <a:pt x="1125" y="3047"/>
                  <a:pt x="2189" y="240"/>
                  <a:pt x="2630" y="23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59"/>
          <p:cNvSpPr/>
          <p:nvPr userDrawn="1"/>
        </p:nvSpPr>
        <p:spPr bwMode="auto">
          <a:xfrm>
            <a:off x="-465138" y="3702050"/>
            <a:ext cx="11809413" cy="1406525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50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7" y="0"/>
                  <a:pt x="2371" y="60"/>
                  <a:pt x="3139" y="332"/>
                </a:cubicBezTo>
                <a:cubicBezTo>
                  <a:pt x="3141" y="333"/>
                  <a:pt x="3145" y="333"/>
                  <a:pt x="3147" y="332"/>
                </a:cubicBezTo>
                <a:cubicBezTo>
                  <a:pt x="3149" y="331"/>
                  <a:pt x="3149" y="329"/>
                  <a:pt x="3146" y="328"/>
                </a:cubicBezTo>
                <a:cubicBezTo>
                  <a:pt x="2759" y="191"/>
                  <a:pt x="2506" y="110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1"/>
                  <a:pt x="1245" y="125"/>
                  <a:pt x="1131" y="145"/>
                </a:cubicBezTo>
                <a:cubicBezTo>
                  <a:pt x="816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1"/>
                  <a:pt x="196" y="15"/>
                  <a:pt x="66" y="11"/>
                </a:cubicBezTo>
                <a:cubicBezTo>
                  <a:pt x="45" y="10"/>
                  <a:pt x="23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5"/>
          <p:cNvSpPr/>
          <p:nvPr userDrawn="1"/>
        </p:nvSpPr>
        <p:spPr bwMode="auto">
          <a:xfrm>
            <a:off x="-1620838" y="4448175"/>
            <a:ext cx="13681076" cy="711200"/>
          </a:xfrm>
          <a:custGeom>
            <a:avLst/>
            <a:gdLst>
              <a:gd name="T0" fmla="*/ 2147483646 w 10146"/>
              <a:gd name="T1" fmla="*/ 2147483646 h 9972"/>
              <a:gd name="T2" fmla="*/ 2147483646 w 10146"/>
              <a:gd name="T3" fmla="*/ 2147483646 h 9972"/>
              <a:gd name="T4" fmla="*/ 2147483646 w 10146"/>
              <a:gd name="T5" fmla="*/ 2147483646 h 9972"/>
              <a:gd name="T6" fmla="*/ 2147483646 w 10146"/>
              <a:gd name="T7" fmla="*/ 2147483646 h 9972"/>
              <a:gd name="T8" fmla="*/ 2147483646 w 10146"/>
              <a:gd name="T9" fmla="*/ 2147483646 h 9972"/>
              <a:gd name="T10" fmla="*/ 2147483646 w 10146"/>
              <a:gd name="T11" fmla="*/ 2147483646 h 9972"/>
              <a:gd name="T12" fmla="*/ 2147483646 w 10146"/>
              <a:gd name="T13" fmla="*/ 2147483646 h 9972"/>
              <a:gd name="T14" fmla="*/ 2147483646 w 10146"/>
              <a:gd name="T15" fmla="*/ 2147483646 h 9972"/>
              <a:gd name="T16" fmla="*/ 2147483646 w 10146"/>
              <a:gd name="T17" fmla="*/ 2147483646 h 9972"/>
              <a:gd name="T18" fmla="*/ 2147483646 w 10146"/>
              <a:gd name="T19" fmla="*/ 2147483646 h 9972"/>
              <a:gd name="T20" fmla="*/ 2147483646 w 10146"/>
              <a:gd name="T21" fmla="*/ 2147483646 h 9972"/>
              <a:gd name="T22" fmla="*/ 2147483646 w 10146"/>
              <a:gd name="T23" fmla="*/ 2147483646 h 9972"/>
              <a:gd name="T24" fmla="*/ 2147483646 w 10146"/>
              <a:gd name="T25" fmla="*/ 2147483646 h 9972"/>
              <a:gd name="T26" fmla="*/ 2147483646 w 10146"/>
              <a:gd name="T27" fmla="*/ 2147483646 h 9972"/>
              <a:gd name="T28" fmla="*/ 2147483646 w 10146"/>
              <a:gd name="T29" fmla="*/ 2147483646 h 9972"/>
              <a:gd name="T30" fmla="*/ 2147483646 w 10146"/>
              <a:gd name="T31" fmla="*/ 2147483646 h 9972"/>
              <a:gd name="T32" fmla="*/ 2147483646 w 10146"/>
              <a:gd name="T33" fmla="*/ 2147483646 h 9972"/>
              <a:gd name="T34" fmla="*/ 0 w 10146"/>
              <a:gd name="T35" fmla="*/ 2147483646 h 9972"/>
              <a:gd name="T36" fmla="*/ 2147483646 w 10146"/>
              <a:gd name="T37" fmla="*/ 2147483646 h 9972"/>
              <a:gd name="T38" fmla="*/ 2147483646 w 10146"/>
              <a:gd name="T39" fmla="*/ 2147483646 h 99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146"/>
              <a:gd name="T61" fmla="*/ 0 h 9972"/>
              <a:gd name="T62" fmla="*/ 10146 w 10146"/>
              <a:gd name="T63" fmla="*/ 9972 h 997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146" h="9972">
                <a:moveTo>
                  <a:pt x="2473" y="3779"/>
                </a:moveTo>
                <a:cubicBezTo>
                  <a:pt x="2605" y="4294"/>
                  <a:pt x="2725" y="4810"/>
                  <a:pt x="2840" y="5326"/>
                </a:cubicBezTo>
                <a:cubicBezTo>
                  <a:pt x="3259" y="7145"/>
                  <a:pt x="3592" y="8601"/>
                  <a:pt x="4041" y="8510"/>
                </a:cubicBezTo>
                <a:cubicBezTo>
                  <a:pt x="4515" y="8389"/>
                  <a:pt x="5097" y="6539"/>
                  <a:pt x="5934" y="2475"/>
                </a:cubicBezTo>
                <a:cubicBezTo>
                  <a:pt x="6274" y="808"/>
                  <a:pt x="6514" y="80"/>
                  <a:pt x="6670" y="201"/>
                </a:cubicBezTo>
                <a:cubicBezTo>
                  <a:pt x="6892" y="383"/>
                  <a:pt x="6921" y="2384"/>
                  <a:pt x="6954" y="4477"/>
                </a:cubicBezTo>
                <a:cubicBezTo>
                  <a:pt x="6993" y="6933"/>
                  <a:pt x="7031" y="9480"/>
                  <a:pt x="7368" y="9935"/>
                </a:cubicBezTo>
                <a:cubicBezTo>
                  <a:pt x="7600" y="10239"/>
                  <a:pt x="7964" y="8647"/>
                  <a:pt x="8415" y="7630"/>
                </a:cubicBezTo>
                <a:cubicBezTo>
                  <a:pt x="8866" y="6613"/>
                  <a:pt x="9985" y="4197"/>
                  <a:pt x="10076" y="3833"/>
                </a:cubicBezTo>
                <a:cubicBezTo>
                  <a:pt x="10073" y="3651"/>
                  <a:pt x="10280" y="3160"/>
                  <a:pt x="10000" y="3768"/>
                </a:cubicBezTo>
                <a:cubicBezTo>
                  <a:pt x="9720" y="4376"/>
                  <a:pt x="8834" y="6486"/>
                  <a:pt x="8399" y="7479"/>
                </a:cubicBezTo>
                <a:cubicBezTo>
                  <a:pt x="7963" y="8472"/>
                  <a:pt x="7609" y="10026"/>
                  <a:pt x="7387" y="9723"/>
                </a:cubicBezTo>
                <a:cubicBezTo>
                  <a:pt x="7066" y="9298"/>
                  <a:pt x="7028" y="6811"/>
                  <a:pt x="6990" y="4385"/>
                </a:cubicBezTo>
                <a:cubicBezTo>
                  <a:pt x="6957" y="2233"/>
                  <a:pt x="6927" y="201"/>
                  <a:pt x="6687" y="20"/>
                </a:cubicBezTo>
                <a:cubicBezTo>
                  <a:pt x="6520" y="-132"/>
                  <a:pt x="6265" y="626"/>
                  <a:pt x="5915" y="2324"/>
                </a:cubicBezTo>
                <a:cubicBezTo>
                  <a:pt x="4169" y="10814"/>
                  <a:pt x="3707" y="8813"/>
                  <a:pt x="2867" y="5144"/>
                </a:cubicBezTo>
                <a:cubicBezTo>
                  <a:pt x="2753" y="4659"/>
                  <a:pt x="2632" y="4143"/>
                  <a:pt x="2501" y="3597"/>
                </a:cubicBezTo>
                <a:cubicBezTo>
                  <a:pt x="2123" y="2081"/>
                  <a:pt x="1280" y="3871"/>
                  <a:pt x="0" y="8935"/>
                </a:cubicBezTo>
                <a:cubicBezTo>
                  <a:pt x="1" y="8996"/>
                  <a:pt x="2" y="9056"/>
                  <a:pt x="3" y="9117"/>
                </a:cubicBezTo>
                <a:cubicBezTo>
                  <a:pt x="1051" y="4992"/>
                  <a:pt x="2050" y="2050"/>
                  <a:pt x="2473" y="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6"/>
          <p:cNvSpPr/>
          <p:nvPr userDrawn="1"/>
        </p:nvSpPr>
        <p:spPr bwMode="auto">
          <a:xfrm>
            <a:off x="-1420813" y="4171950"/>
            <a:ext cx="11609388" cy="1058863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49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6" y="0"/>
                  <a:pt x="2371" y="60"/>
                  <a:pt x="3139" y="332"/>
                </a:cubicBezTo>
                <a:cubicBezTo>
                  <a:pt x="3141" y="333"/>
                  <a:pt x="3145" y="332"/>
                  <a:pt x="3147" y="331"/>
                </a:cubicBezTo>
                <a:cubicBezTo>
                  <a:pt x="3149" y="330"/>
                  <a:pt x="3148" y="329"/>
                  <a:pt x="3146" y="328"/>
                </a:cubicBezTo>
                <a:cubicBezTo>
                  <a:pt x="2758" y="191"/>
                  <a:pt x="2506" y="109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0"/>
                  <a:pt x="1245" y="125"/>
                  <a:pt x="1131" y="145"/>
                </a:cubicBezTo>
                <a:cubicBezTo>
                  <a:pt x="815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0"/>
                  <a:pt x="196" y="15"/>
                  <a:pt x="66" y="11"/>
                </a:cubicBezTo>
                <a:cubicBezTo>
                  <a:pt x="45" y="10"/>
                  <a:pt x="23" y="10"/>
                  <a:pt x="0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37"/>
          <p:cNvSpPr/>
          <p:nvPr userDrawn="1"/>
        </p:nvSpPr>
        <p:spPr bwMode="auto">
          <a:xfrm>
            <a:off x="-1506538" y="4168775"/>
            <a:ext cx="13241338" cy="1514475"/>
          </a:xfrm>
          <a:custGeom>
            <a:avLst/>
            <a:gdLst>
              <a:gd name="T0" fmla="*/ 2147483646 w 12227"/>
              <a:gd name="T1" fmla="*/ 2147483646 h 14622"/>
              <a:gd name="T2" fmla="*/ 2147483646 w 12227"/>
              <a:gd name="T3" fmla="*/ 2147483646 h 14622"/>
              <a:gd name="T4" fmla="*/ 2147483646 w 12227"/>
              <a:gd name="T5" fmla="*/ 2147483646 h 14622"/>
              <a:gd name="T6" fmla="*/ 2147483646 w 12227"/>
              <a:gd name="T7" fmla="*/ 2147483646 h 14622"/>
              <a:gd name="T8" fmla="*/ 2147483646 w 12227"/>
              <a:gd name="T9" fmla="*/ 2147483646 h 14622"/>
              <a:gd name="T10" fmla="*/ 2147483646 w 12227"/>
              <a:gd name="T11" fmla="*/ 2147483646 h 14622"/>
              <a:gd name="T12" fmla="*/ 2147483646 w 12227"/>
              <a:gd name="T13" fmla="*/ 2147483646 h 14622"/>
              <a:gd name="T14" fmla="*/ 2147483646 w 12227"/>
              <a:gd name="T15" fmla="*/ 2147483646 h 14622"/>
              <a:gd name="T16" fmla="*/ 2147483646 w 12227"/>
              <a:gd name="T17" fmla="*/ 2147483646 h 14622"/>
              <a:gd name="T18" fmla="*/ 2147483646 w 12227"/>
              <a:gd name="T19" fmla="*/ 2147483646 h 14622"/>
              <a:gd name="T20" fmla="*/ 2147483646 w 12227"/>
              <a:gd name="T21" fmla="*/ 2147483646 h 14622"/>
              <a:gd name="T22" fmla="*/ 2147483646 w 12227"/>
              <a:gd name="T23" fmla="*/ 2147483646 h 14622"/>
              <a:gd name="T24" fmla="*/ 2147483646 w 12227"/>
              <a:gd name="T25" fmla="*/ 2147483646 h 14622"/>
              <a:gd name="T26" fmla="*/ 2147483646 w 12227"/>
              <a:gd name="T27" fmla="*/ 2147483646 h 14622"/>
              <a:gd name="T28" fmla="*/ 2147483646 w 12227"/>
              <a:gd name="T29" fmla="*/ 2147483646 h 14622"/>
              <a:gd name="T30" fmla="*/ 2147483646 w 12227"/>
              <a:gd name="T31" fmla="*/ 2147483646 h 14622"/>
              <a:gd name="T32" fmla="*/ 2147483646 w 12227"/>
              <a:gd name="T33" fmla="*/ 2147483646 h 14622"/>
              <a:gd name="T34" fmla="*/ 0 w 12227"/>
              <a:gd name="T35" fmla="*/ 2147483646 h 14622"/>
              <a:gd name="T36" fmla="*/ 0 w 12227"/>
              <a:gd name="T37" fmla="*/ 2147483646 h 14622"/>
              <a:gd name="T38" fmla="*/ 2147483646 w 12227"/>
              <a:gd name="T39" fmla="*/ 2147483646 h 146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227"/>
              <a:gd name="T61" fmla="*/ 0 h 14622"/>
              <a:gd name="T62" fmla="*/ 12227 w 12227"/>
              <a:gd name="T63" fmla="*/ 14622 h 1462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227" h="14622">
                <a:moveTo>
                  <a:pt x="2843" y="2406"/>
                </a:moveTo>
                <a:cubicBezTo>
                  <a:pt x="3443" y="4073"/>
                  <a:pt x="3869" y="4747"/>
                  <a:pt x="4263" y="4711"/>
                </a:cubicBezTo>
                <a:cubicBezTo>
                  <a:pt x="4644" y="4676"/>
                  <a:pt x="4994" y="3966"/>
                  <a:pt x="5476" y="3009"/>
                </a:cubicBezTo>
                <a:cubicBezTo>
                  <a:pt x="5664" y="2619"/>
                  <a:pt x="5877" y="2193"/>
                  <a:pt x="6118" y="1732"/>
                </a:cubicBezTo>
                <a:cubicBezTo>
                  <a:pt x="6852" y="385"/>
                  <a:pt x="7351" y="-76"/>
                  <a:pt x="7783" y="278"/>
                </a:cubicBezTo>
                <a:cubicBezTo>
                  <a:pt x="8215" y="598"/>
                  <a:pt x="8590" y="1732"/>
                  <a:pt x="9091" y="3541"/>
                </a:cubicBezTo>
                <a:cubicBezTo>
                  <a:pt x="9199" y="3931"/>
                  <a:pt x="8902" y="2935"/>
                  <a:pt x="9425" y="4782"/>
                </a:cubicBezTo>
                <a:cubicBezTo>
                  <a:pt x="9948" y="6629"/>
                  <a:pt x="12027" y="13948"/>
                  <a:pt x="12227" y="14622"/>
                </a:cubicBezTo>
                <a:cubicBezTo>
                  <a:pt x="12227" y="14409"/>
                  <a:pt x="12094" y="14033"/>
                  <a:pt x="11631" y="12370"/>
                </a:cubicBezTo>
                <a:cubicBezTo>
                  <a:pt x="11168" y="10707"/>
                  <a:pt x="9625" y="5349"/>
                  <a:pt x="9447" y="4640"/>
                </a:cubicBezTo>
                <a:cubicBezTo>
                  <a:pt x="9333" y="4215"/>
                  <a:pt x="9222" y="3789"/>
                  <a:pt x="9114" y="3399"/>
                </a:cubicBezTo>
                <a:cubicBezTo>
                  <a:pt x="8605" y="1591"/>
                  <a:pt x="8227" y="456"/>
                  <a:pt x="7789" y="101"/>
                </a:cubicBezTo>
                <a:cubicBezTo>
                  <a:pt x="7351" y="-218"/>
                  <a:pt x="6849" y="208"/>
                  <a:pt x="6109" y="1591"/>
                </a:cubicBezTo>
                <a:cubicBezTo>
                  <a:pt x="5864" y="2016"/>
                  <a:pt x="5654" y="2477"/>
                  <a:pt x="5467" y="2832"/>
                </a:cubicBezTo>
                <a:cubicBezTo>
                  <a:pt x="4987" y="3825"/>
                  <a:pt x="4641" y="4534"/>
                  <a:pt x="4263" y="4569"/>
                </a:cubicBezTo>
                <a:cubicBezTo>
                  <a:pt x="3879" y="4605"/>
                  <a:pt x="3459" y="3931"/>
                  <a:pt x="2862" y="2264"/>
                </a:cubicBezTo>
                <a:cubicBezTo>
                  <a:pt x="2446" y="1130"/>
                  <a:pt x="1842" y="1981"/>
                  <a:pt x="1074" y="4853"/>
                </a:cubicBezTo>
                <a:cubicBezTo>
                  <a:pt x="743" y="6059"/>
                  <a:pt x="384" y="7654"/>
                  <a:pt x="0" y="9569"/>
                </a:cubicBezTo>
                <a:lnTo>
                  <a:pt x="0" y="9782"/>
                </a:lnTo>
                <a:cubicBezTo>
                  <a:pt x="1020" y="4676"/>
                  <a:pt x="2144" y="491"/>
                  <a:pt x="2843" y="2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 bwMode="auto">
          <a:xfrm>
            <a:off x="330200" y="493713"/>
            <a:ext cx="1927225" cy="3832225"/>
            <a:chOff x="444268" y="544585"/>
            <a:chExt cx="1927995" cy="3832453"/>
          </a:xfrm>
        </p:grpSpPr>
        <p:pic>
          <p:nvPicPr>
            <p:cNvPr id="9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04" y="939800"/>
              <a:ext cx="1786959" cy="343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组合 10"/>
            <p:cNvGrpSpPr/>
            <p:nvPr/>
          </p:nvGrpSpPr>
          <p:grpSpPr bwMode="auto">
            <a:xfrm>
              <a:off x="444268" y="544585"/>
              <a:ext cx="691215" cy="545075"/>
              <a:chOff x="558568" y="481085"/>
              <a:chExt cx="691215" cy="545075"/>
            </a:xfrm>
          </p:grpSpPr>
          <p:sp>
            <p:nvSpPr>
              <p:cNvPr id="11" name="TextBox 8"/>
              <p:cNvSpPr txBox="1">
                <a:spLocks noChangeArrowheads="1"/>
              </p:cNvSpPr>
              <p:nvPr/>
            </p:nvSpPr>
            <p:spPr bwMode="auto">
              <a:xfrm rot="-2032615">
                <a:off x="558568" y="481085"/>
                <a:ext cx="690839" cy="338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600" b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6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84136" y="741450"/>
                <a:ext cx="284276" cy="284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" name="组合 17"/>
          <p:cNvGrpSpPr/>
          <p:nvPr userDrawn="1"/>
        </p:nvGrpSpPr>
        <p:grpSpPr bwMode="auto">
          <a:xfrm>
            <a:off x="2379663" y="1171575"/>
            <a:ext cx="1546225" cy="3402013"/>
            <a:chOff x="2785756" y="879047"/>
            <a:chExt cx="1546878" cy="3402705"/>
          </a:xfrm>
        </p:grpSpPr>
        <p:pic>
          <p:nvPicPr>
            <p:cNvPr id="14" name="图片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4137">
              <a:off x="2785756" y="1306312"/>
              <a:ext cx="1546878" cy="297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组合 26"/>
            <p:cNvGrpSpPr/>
            <p:nvPr/>
          </p:nvGrpSpPr>
          <p:grpSpPr bwMode="auto">
            <a:xfrm rot="1730884">
              <a:off x="3151818" y="879047"/>
              <a:ext cx="627095" cy="453259"/>
              <a:chOff x="551318" y="492089"/>
              <a:chExt cx="693949" cy="501580"/>
            </a:xfrm>
          </p:grpSpPr>
          <p:sp>
            <p:nvSpPr>
              <p:cNvPr id="16" name="TextBox 27"/>
              <p:cNvSpPr txBox="1">
                <a:spLocks noChangeArrowheads="1"/>
              </p:cNvSpPr>
              <p:nvPr/>
            </p:nvSpPr>
            <p:spPr bwMode="auto">
              <a:xfrm rot="-2032615">
                <a:off x="547909" y="492418"/>
                <a:ext cx="694207" cy="3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400" b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4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72049" y="737958"/>
                <a:ext cx="253078" cy="2495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" name="组合 22"/>
          <p:cNvGrpSpPr/>
          <p:nvPr userDrawn="1"/>
        </p:nvGrpSpPr>
        <p:grpSpPr bwMode="auto">
          <a:xfrm rot="-700848">
            <a:off x="5316538" y="2193925"/>
            <a:ext cx="965200" cy="2244725"/>
            <a:chOff x="4355654" y="1952541"/>
            <a:chExt cx="1116735" cy="2598681"/>
          </a:xfrm>
        </p:grpSpPr>
        <p:pic>
          <p:nvPicPr>
            <p:cNvPr id="19" name="图片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2046">
              <a:off x="4355654" y="2403168"/>
              <a:ext cx="1116735" cy="2148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组合 29"/>
            <p:cNvGrpSpPr/>
            <p:nvPr/>
          </p:nvGrpSpPr>
          <p:grpSpPr bwMode="auto">
            <a:xfrm rot="3209771">
              <a:off x="4843158" y="2036789"/>
              <a:ext cx="562975" cy="394479"/>
              <a:chOff x="528233" y="575004"/>
              <a:chExt cx="715224" cy="501161"/>
            </a:xfrm>
          </p:grpSpPr>
          <p:sp>
            <p:nvSpPr>
              <p:cNvPr id="21" name="TextBox 30"/>
              <p:cNvSpPr txBox="1">
                <a:spLocks noChangeArrowheads="1"/>
              </p:cNvSpPr>
              <p:nvPr/>
            </p:nvSpPr>
            <p:spPr bwMode="auto">
              <a:xfrm rot="-2032615">
                <a:off x="523741" y="569891"/>
                <a:ext cx="714461" cy="3546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1200" b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2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866874" y="835336"/>
                <a:ext cx="238154" cy="2403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" name="组合 27"/>
          <p:cNvGrpSpPr/>
          <p:nvPr userDrawn="1"/>
        </p:nvGrpSpPr>
        <p:grpSpPr bwMode="auto">
          <a:xfrm>
            <a:off x="7658100" y="2532063"/>
            <a:ext cx="569913" cy="1516062"/>
            <a:chOff x="6705023" y="3341263"/>
            <a:chExt cx="570541" cy="1517081"/>
          </a:xfrm>
        </p:grpSpPr>
        <p:pic>
          <p:nvPicPr>
            <p:cNvPr id="24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7910">
              <a:off x="6705023" y="3760901"/>
              <a:ext cx="570541" cy="109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" name="组合 41"/>
            <p:cNvGrpSpPr/>
            <p:nvPr/>
          </p:nvGrpSpPr>
          <p:grpSpPr bwMode="auto">
            <a:xfrm rot="3209771">
              <a:off x="6707177" y="3425000"/>
              <a:ext cx="466794" cy="299320"/>
              <a:chOff x="576447" y="645895"/>
              <a:chExt cx="593034" cy="380266"/>
            </a:xfrm>
          </p:grpSpPr>
          <p:sp>
            <p:nvSpPr>
              <p:cNvPr id="26" name="TextBox 42"/>
              <p:cNvSpPr txBox="1">
                <a:spLocks noChangeArrowheads="1"/>
              </p:cNvSpPr>
              <p:nvPr/>
            </p:nvSpPr>
            <p:spPr bwMode="auto">
              <a:xfrm rot="-2032615">
                <a:off x="572266" y="649530"/>
                <a:ext cx="593345" cy="292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900" b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9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73710" y="857508"/>
                <a:ext cx="175581" cy="1695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8" name="Picture 1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4371975"/>
            <a:ext cx="9445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975" y="4587875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8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843463"/>
            <a:ext cx="9556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4379913"/>
            <a:ext cx="820737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279900"/>
            <a:ext cx="1147763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16718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4803775"/>
            <a:ext cx="13160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4525963"/>
            <a:ext cx="134937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413250"/>
            <a:ext cx="183356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8" y="4398963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4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4899025"/>
            <a:ext cx="8207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5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53548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C1C5A-E4D0-4D3C-9FEC-73579EBF41EE}" type="datetimeFigureOut">
              <a:rPr lang="zh-CN" altLang="en-US"/>
            </a:fld>
            <a:endParaRPr lang="zh-CN" altLang="en-US"/>
          </a:p>
        </p:txBody>
      </p:sp>
      <p:sp>
        <p:nvSpPr>
          <p:cNvPr id="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42E8A3-7C7D-4B6B-A0F7-EDF979BA7F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B7C3A-28E0-45A4-96B8-DA7B6728F5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5C5B1-BF56-4599-A557-8029B6440C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978BA-93CB-4C03-9347-AAEDC4B1DDF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BDA0E-7FA1-4117-84D4-67E9455CAE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851FB2-BDE7-4720-8CC4-2603FB3A9F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2035C-8895-44CE-9612-B6C60352CB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F7EAA-B278-4720-836B-65D1E4A6FEC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4D09D-84D9-461D-AB19-1717E703C7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27FA-C835-4EF3-B2FE-8EA8BEC1A8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7610-85D9-4B7C-B6C6-4955DF72E6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7BE06-BB45-4DF2-AD69-54C49DC2B01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A7EA1-99F4-41E9-8A9B-384910044E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F119B-D2B8-4171-86DC-EA6B525BEF2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E6BD-E235-437B-9064-DC2F554D80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AA5B-49A9-4404-B989-18E4B93E80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76088-FAFA-41AE-ADCD-D8B3D06C07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57"/>
          <p:cNvSpPr/>
          <p:nvPr userDrawn="1"/>
        </p:nvSpPr>
        <p:spPr bwMode="auto">
          <a:xfrm>
            <a:off x="-1158875" y="4310063"/>
            <a:ext cx="13457238" cy="1009650"/>
          </a:xfrm>
          <a:custGeom>
            <a:avLst/>
            <a:gdLst>
              <a:gd name="T0" fmla="*/ 2147483646 w 10027"/>
              <a:gd name="T1" fmla="*/ 2147483646 h 9750"/>
              <a:gd name="T2" fmla="*/ 2147483646 w 10027"/>
              <a:gd name="T3" fmla="*/ 2147483646 h 9750"/>
              <a:gd name="T4" fmla="*/ 2147483646 w 10027"/>
              <a:gd name="T5" fmla="*/ 2147483646 h 9750"/>
              <a:gd name="T6" fmla="*/ 2147483646 w 10027"/>
              <a:gd name="T7" fmla="*/ 2147483646 h 9750"/>
              <a:gd name="T8" fmla="*/ 2147483646 w 10027"/>
              <a:gd name="T9" fmla="*/ 2147483646 h 9750"/>
              <a:gd name="T10" fmla="*/ 2147483646 w 10027"/>
              <a:gd name="T11" fmla="*/ 2147483646 h 9750"/>
              <a:gd name="T12" fmla="*/ 2147483646 w 10027"/>
              <a:gd name="T13" fmla="*/ 2147483646 h 9750"/>
              <a:gd name="T14" fmla="*/ 2147483646 w 10027"/>
              <a:gd name="T15" fmla="*/ 2147483646 h 9750"/>
              <a:gd name="T16" fmla="*/ 2147483646 w 10027"/>
              <a:gd name="T17" fmla="*/ 2147483646 h 9750"/>
              <a:gd name="T18" fmla="*/ 2147483646 w 10027"/>
              <a:gd name="T19" fmla="*/ 2147483646 h 9750"/>
              <a:gd name="T20" fmla="*/ 2147483646 w 10027"/>
              <a:gd name="T21" fmla="*/ 2147483646 h 9750"/>
              <a:gd name="T22" fmla="*/ 2147483646 w 10027"/>
              <a:gd name="T23" fmla="*/ 2147483646 h 9750"/>
              <a:gd name="T24" fmla="*/ 2147483646 w 10027"/>
              <a:gd name="T25" fmla="*/ 2147483646 h 9750"/>
              <a:gd name="T26" fmla="*/ 2147483646 w 10027"/>
              <a:gd name="T27" fmla="*/ 2147483646 h 9750"/>
              <a:gd name="T28" fmla="*/ 2147483646 w 10027"/>
              <a:gd name="T29" fmla="*/ 2147483646 h 9750"/>
              <a:gd name="T30" fmla="*/ 0 w 10027"/>
              <a:gd name="T31" fmla="*/ 2147483646 h 9750"/>
              <a:gd name="T32" fmla="*/ 2147483646 w 10027"/>
              <a:gd name="T33" fmla="*/ 2147483646 h 9750"/>
              <a:gd name="T34" fmla="*/ 2147483646 w 10027"/>
              <a:gd name="T35" fmla="*/ 2147483646 h 97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027"/>
              <a:gd name="T55" fmla="*/ 0 h 9750"/>
              <a:gd name="T56" fmla="*/ 10027 w 10027"/>
              <a:gd name="T57" fmla="*/ 9750 h 975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027" h="9750">
                <a:moveTo>
                  <a:pt x="2630" y="2364"/>
                </a:moveTo>
                <a:cubicBezTo>
                  <a:pt x="2766" y="3014"/>
                  <a:pt x="2891" y="3665"/>
                  <a:pt x="3013" y="4282"/>
                </a:cubicBezTo>
                <a:cubicBezTo>
                  <a:pt x="3449" y="6541"/>
                  <a:pt x="3796" y="8322"/>
                  <a:pt x="4270" y="8424"/>
                </a:cubicBezTo>
                <a:cubicBezTo>
                  <a:pt x="4770" y="8527"/>
                  <a:pt x="5391" y="6712"/>
                  <a:pt x="6291" y="2500"/>
                </a:cubicBezTo>
                <a:cubicBezTo>
                  <a:pt x="6656" y="823"/>
                  <a:pt x="6819" y="-217"/>
                  <a:pt x="7075" y="310"/>
                </a:cubicBezTo>
                <a:cubicBezTo>
                  <a:pt x="7331" y="836"/>
                  <a:pt x="7585" y="2493"/>
                  <a:pt x="7827" y="5660"/>
                </a:cubicBezTo>
                <a:cubicBezTo>
                  <a:pt x="8013" y="8047"/>
                  <a:pt x="8441" y="10169"/>
                  <a:pt x="8798" y="9679"/>
                </a:cubicBezTo>
                <a:cubicBezTo>
                  <a:pt x="9155" y="9190"/>
                  <a:pt x="9718" y="3947"/>
                  <a:pt x="9971" y="2727"/>
                </a:cubicBezTo>
                <a:cubicBezTo>
                  <a:pt x="9970" y="2647"/>
                  <a:pt x="10126" y="1515"/>
                  <a:pt x="9924" y="2618"/>
                </a:cubicBezTo>
                <a:cubicBezTo>
                  <a:pt x="9722" y="3721"/>
                  <a:pt x="9105" y="8962"/>
                  <a:pt x="8757" y="9344"/>
                </a:cubicBezTo>
                <a:cubicBezTo>
                  <a:pt x="8409" y="9727"/>
                  <a:pt x="8092" y="8072"/>
                  <a:pt x="7835" y="4913"/>
                </a:cubicBezTo>
                <a:cubicBezTo>
                  <a:pt x="7643" y="2483"/>
                  <a:pt x="7353" y="530"/>
                  <a:pt x="7092" y="105"/>
                </a:cubicBezTo>
                <a:cubicBezTo>
                  <a:pt x="6831" y="-321"/>
                  <a:pt x="6649" y="585"/>
                  <a:pt x="6271" y="2364"/>
                </a:cubicBezTo>
                <a:cubicBezTo>
                  <a:pt x="4397" y="11094"/>
                  <a:pt x="3918" y="8630"/>
                  <a:pt x="3041" y="4110"/>
                </a:cubicBezTo>
                <a:cubicBezTo>
                  <a:pt x="2923" y="3495"/>
                  <a:pt x="2799" y="2845"/>
                  <a:pt x="2660" y="2192"/>
                </a:cubicBezTo>
                <a:cubicBezTo>
                  <a:pt x="2267" y="274"/>
                  <a:pt x="1371" y="1884"/>
                  <a:pt x="0" y="7021"/>
                </a:cubicBezTo>
                <a:cubicBezTo>
                  <a:pt x="1" y="7088"/>
                  <a:pt x="2" y="7157"/>
                  <a:pt x="3" y="7225"/>
                </a:cubicBezTo>
                <a:cubicBezTo>
                  <a:pt x="1125" y="3047"/>
                  <a:pt x="2189" y="240"/>
                  <a:pt x="2630" y="23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59"/>
          <p:cNvSpPr/>
          <p:nvPr userDrawn="1"/>
        </p:nvSpPr>
        <p:spPr bwMode="auto">
          <a:xfrm>
            <a:off x="-465138" y="4076700"/>
            <a:ext cx="11809413" cy="1406525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50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7" y="0"/>
                  <a:pt x="2371" y="60"/>
                  <a:pt x="3139" y="332"/>
                </a:cubicBezTo>
                <a:cubicBezTo>
                  <a:pt x="3141" y="333"/>
                  <a:pt x="3145" y="333"/>
                  <a:pt x="3147" y="332"/>
                </a:cubicBezTo>
                <a:cubicBezTo>
                  <a:pt x="3149" y="331"/>
                  <a:pt x="3149" y="329"/>
                  <a:pt x="3146" y="328"/>
                </a:cubicBezTo>
                <a:cubicBezTo>
                  <a:pt x="2759" y="191"/>
                  <a:pt x="2506" y="110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1"/>
                  <a:pt x="1245" y="125"/>
                  <a:pt x="1131" y="145"/>
                </a:cubicBezTo>
                <a:cubicBezTo>
                  <a:pt x="816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1"/>
                  <a:pt x="196" y="15"/>
                  <a:pt x="66" y="11"/>
                </a:cubicBezTo>
                <a:cubicBezTo>
                  <a:pt x="45" y="10"/>
                  <a:pt x="23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5"/>
          <p:cNvSpPr/>
          <p:nvPr userDrawn="1"/>
        </p:nvSpPr>
        <p:spPr bwMode="auto">
          <a:xfrm>
            <a:off x="-1620838" y="4822825"/>
            <a:ext cx="13681076" cy="711200"/>
          </a:xfrm>
          <a:custGeom>
            <a:avLst/>
            <a:gdLst>
              <a:gd name="T0" fmla="*/ 2147483646 w 10146"/>
              <a:gd name="T1" fmla="*/ 2147483646 h 9972"/>
              <a:gd name="T2" fmla="*/ 2147483646 w 10146"/>
              <a:gd name="T3" fmla="*/ 2147483646 h 9972"/>
              <a:gd name="T4" fmla="*/ 2147483646 w 10146"/>
              <a:gd name="T5" fmla="*/ 2147483646 h 9972"/>
              <a:gd name="T6" fmla="*/ 2147483646 w 10146"/>
              <a:gd name="T7" fmla="*/ 2147483646 h 9972"/>
              <a:gd name="T8" fmla="*/ 2147483646 w 10146"/>
              <a:gd name="T9" fmla="*/ 2147483646 h 9972"/>
              <a:gd name="T10" fmla="*/ 2147483646 w 10146"/>
              <a:gd name="T11" fmla="*/ 2147483646 h 9972"/>
              <a:gd name="T12" fmla="*/ 2147483646 w 10146"/>
              <a:gd name="T13" fmla="*/ 2147483646 h 9972"/>
              <a:gd name="T14" fmla="*/ 2147483646 w 10146"/>
              <a:gd name="T15" fmla="*/ 2147483646 h 9972"/>
              <a:gd name="T16" fmla="*/ 2147483646 w 10146"/>
              <a:gd name="T17" fmla="*/ 2147483646 h 9972"/>
              <a:gd name="T18" fmla="*/ 2147483646 w 10146"/>
              <a:gd name="T19" fmla="*/ 2147483646 h 9972"/>
              <a:gd name="T20" fmla="*/ 2147483646 w 10146"/>
              <a:gd name="T21" fmla="*/ 2147483646 h 9972"/>
              <a:gd name="T22" fmla="*/ 2147483646 w 10146"/>
              <a:gd name="T23" fmla="*/ 2147483646 h 9972"/>
              <a:gd name="T24" fmla="*/ 2147483646 w 10146"/>
              <a:gd name="T25" fmla="*/ 2147483646 h 9972"/>
              <a:gd name="T26" fmla="*/ 2147483646 w 10146"/>
              <a:gd name="T27" fmla="*/ 2147483646 h 9972"/>
              <a:gd name="T28" fmla="*/ 2147483646 w 10146"/>
              <a:gd name="T29" fmla="*/ 2147483646 h 9972"/>
              <a:gd name="T30" fmla="*/ 2147483646 w 10146"/>
              <a:gd name="T31" fmla="*/ 2147483646 h 9972"/>
              <a:gd name="T32" fmla="*/ 2147483646 w 10146"/>
              <a:gd name="T33" fmla="*/ 2147483646 h 9972"/>
              <a:gd name="T34" fmla="*/ 0 w 10146"/>
              <a:gd name="T35" fmla="*/ 2147483646 h 9972"/>
              <a:gd name="T36" fmla="*/ 2147483646 w 10146"/>
              <a:gd name="T37" fmla="*/ 2147483646 h 9972"/>
              <a:gd name="T38" fmla="*/ 2147483646 w 10146"/>
              <a:gd name="T39" fmla="*/ 2147483646 h 99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146"/>
              <a:gd name="T61" fmla="*/ 0 h 9972"/>
              <a:gd name="T62" fmla="*/ 10146 w 10146"/>
              <a:gd name="T63" fmla="*/ 9972 h 997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146" h="9972">
                <a:moveTo>
                  <a:pt x="2473" y="3779"/>
                </a:moveTo>
                <a:cubicBezTo>
                  <a:pt x="2605" y="4294"/>
                  <a:pt x="2725" y="4810"/>
                  <a:pt x="2840" y="5326"/>
                </a:cubicBezTo>
                <a:cubicBezTo>
                  <a:pt x="3259" y="7145"/>
                  <a:pt x="3592" y="8601"/>
                  <a:pt x="4041" y="8510"/>
                </a:cubicBezTo>
                <a:cubicBezTo>
                  <a:pt x="4515" y="8389"/>
                  <a:pt x="5097" y="6539"/>
                  <a:pt x="5934" y="2475"/>
                </a:cubicBezTo>
                <a:cubicBezTo>
                  <a:pt x="6274" y="808"/>
                  <a:pt x="6514" y="80"/>
                  <a:pt x="6670" y="201"/>
                </a:cubicBezTo>
                <a:cubicBezTo>
                  <a:pt x="6892" y="383"/>
                  <a:pt x="6921" y="2384"/>
                  <a:pt x="6954" y="4477"/>
                </a:cubicBezTo>
                <a:cubicBezTo>
                  <a:pt x="6993" y="6933"/>
                  <a:pt x="7031" y="9480"/>
                  <a:pt x="7368" y="9935"/>
                </a:cubicBezTo>
                <a:cubicBezTo>
                  <a:pt x="7600" y="10239"/>
                  <a:pt x="7964" y="8647"/>
                  <a:pt x="8415" y="7630"/>
                </a:cubicBezTo>
                <a:cubicBezTo>
                  <a:pt x="8866" y="6613"/>
                  <a:pt x="9985" y="4197"/>
                  <a:pt x="10076" y="3833"/>
                </a:cubicBezTo>
                <a:cubicBezTo>
                  <a:pt x="10073" y="3651"/>
                  <a:pt x="10280" y="3160"/>
                  <a:pt x="10000" y="3768"/>
                </a:cubicBezTo>
                <a:cubicBezTo>
                  <a:pt x="9720" y="4376"/>
                  <a:pt x="8834" y="6486"/>
                  <a:pt x="8399" y="7479"/>
                </a:cubicBezTo>
                <a:cubicBezTo>
                  <a:pt x="7963" y="8472"/>
                  <a:pt x="7609" y="10026"/>
                  <a:pt x="7387" y="9723"/>
                </a:cubicBezTo>
                <a:cubicBezTo>
                  <a:pt x="7066" y="9298"/>
                  <a:pt x="7028" y="6811"/>
                  <a:pt x="6990" y="4385"/>
                </a:cubicBezTo>
                <a:cubicBezTo>
                  <a:pt x="6957" y="2233"/>
                  <a:pt x="6927" y="201"/>
                  <a:pt x="6687" y="20"/>
                </a:cubicBezTo>
                <a:cubicBezTo>
                  <a:pt x="6520" y="-132"/>
                  <a:pt x="6265" y="626"/>
                  <a:pt x="5915" y="2324"/>
                </a:cubicBezTo>
                <a:cubicBezTo>
                  <a:pt x="4169" y="10814"/>
                  <a:pt x="3707" y="8813"/>
                  <a:pt x="2867" y="5144"/>
                </a:cubicBezTo>
                <a:cubicBezTo>
                  <a:pt x="2753" y="4659"/>
                  <a:pt x="2632" y="4143"/>
                  <a:pt x="2501" y="3597"/>
                </a:cubicBezTo>
                <a:cubicBezTo>
                  <a:pt x="2123" y="2081"/>
                  <a:pt x="1280" y="3871"/>
                  <a:pt x="0" y="8935"/>
                </a:cubicBezTo>
                <a:cubicBezTo>
                  <a:pt x="1" y="8996"/>
                  <a:pt x="2" y="9056"/>
                  <a:pt x="3" y="9117"/>
                </a:cubicBezTo>
                <a:cubicBezTo>
                  <a:pt x="1051" y="4992"/>
                  <a:pt x="2050" y="2050"/>
                  <a:pt x="2473" y="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6"/>
          <p:cNvSpPr/>
          <p:nvPr userDrawn="1"/>
        </p:nvSpPr>
        <p:spPr bwMode="auto">
          <a:xfrm>
            <a:off x="-1420813" y="4546600"/>
            <a:ext cx="11609388" cy="1058863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49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6" y="0"/>
                  <a:pt x="2371" y="60"/>
                  <a:pt x="3139" y="332"/>
                </a:cubicBezTo>
                <a:cubicBezTo>
                  <a:pt x="3141" y="333"/>
                  <a:pt x="3145" y="332"/>
                  <a:pt x="3147" y="331"/>
                </a:cubicBezTo>
                <a:cubicBezTo>
                  <a:pt x="3149" y="330"/>
                  <a:pt x="3148" y="329"/>
                  <a:pt x="3146" y="328"/>
                </a:cubicBezTo>
                <a:cubicBezTo>
                  <a:pt x="2758" y="191"/>
                  <a:pt x="2506" y="109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0"/>
                  <a:pt x="1245" y="125"/>
                  <a:pt x="1131" y="145"/>
                </a:cubicBezTo>
                <a:cubicBezTo>
                  <a:pt x="815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0"/>
                  <a:pt x="196" y="15"/>
                  <a:pt x="66" y="11"/>
                </a:cubicBezTo>
                <a:cubicBezTo>
                  <a:pt x="45" y="10"/>
                  <a:pt x="23" y="10"/>
                  <a:pt x="0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37"/>
          <p:cNvSpPr/>
          <p:nvPr userDrawn="1"/>
        </p:nvSpPr>
        <p:spPr bwMode="auto">
          <a:xfrm>
            <a:off x="-1506538" y="4543425"/>
            <a:ext cx="13241338" cy="1514475"/>
          </a:xfrm>
          <a:custGeom>
            <a:avLst/>
            <a:gdLst>
              <a:gd name="T0" fmla="*/ 2147483646 w 12227"/>
              <a:gd name="T1" fmla="*/ 2147483646 h 14622"/>
              <a:gd name="T2" fmla="*/ 2147483646 w 12227"/>
              <a:gd name="T3" fmla="*/ 2147483646 h 14622"/>
              <a:gd name="T4" fmla="*/ 2147483646 w 12227"/>
              <a:gd name="T5" fmla="*/ 2147483646 h 14622"/>
              <a:gd name="T6" fmla="*/ 2147483646 w 12227"/>
              <a:gd name="T7" fmla="*/ 2147483646 h 14622"/>
              <a:gd name="T8" fmla="*/ 2147483646 w 12227"/>
              <a:gd name="T9" fmla="*/ 2147483646 h 14622"/>
              <a:gd name="T10" fmla="*/ 2147483646 w 12227"/>
              <a:gd name="T11" fmla="*/ 2147483646 h 14622"/>
              <a:gd name="T12" fmla="*/ 2147483646 w 12227"/>
              <a:gd name="T13" fmla="*/ 2147483646 h 14622"/>
              <a:gd name="T14" fmla="*/ 2147483646 w 12227"/>
              <a:gd name="T15" fmla="*/ 2147483646 h 14622"/>
              <a:gd name="T16" fmla="*/ 2147483646 w 12227"/>
              <a:gd name="T17" fmla="*/ 2147483646 h 14622"/>
              <a:gd name="T18" fmla="*/ 2147483646 w 12227"/>
              <a:gd name="T19" fmla="*/ 2147483646 h 14622"/>
              <a:gd name="T20" fmla="*/ 2147483646 w 12227"/>
              <a:gd name="T21" fmla="*/ 2147483646 h 14622"/>
              <a:gd name="T22" fmla="*/ 2147483646 w 12227"/>
              <a:gd name="T23" fmla="*/ 2147483646 h 14622"/>
              <a:gd name="T24" fmla="*/ 2147483646 w 12227"/>
              <a:gd name="T25" fmla="*/ 2147483646 h 14622"/>
              <a:gd name="T26" fmla="*/ 2147483646 w 12227"/>
              <a:gd name="T27" fmla="*/ 2147483646 h 14622"/>
              <a:gd name="T28" fmla="*/ 2147483646 w 12227"/>
              <a:gd name="T29" fmla="*/ 2147483646 h 14622"/>
              <a:gd name="T30" fmla="*/ 2147483646 w 12227"/>
              <a:gd name="T31" fmla="*/ 2147483646 h 14622"/>
              <a:gd name="T32" fmla="*/ 2147483646 w 12227"/>
              <a:gd name="T33" fmla="*/ 2147483646 h 14622"/>
              <a:gd name="T34" fmla="*/ 0 w 12227"/>
              <a:gd name="T35" fmla="*/ 2147483646 h 14622"/>
              <a:gd name="T36" fmla="*/ 0 w 12227"/>
              <a:gd name="T37" fmla="*/ 2147483646 h 14622"/>
              <a:gd name="T38" fmla="*/ 2147483646 w 12227"/>
              <a:gd name="T39" fmla="*/ 2147483646 h 146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227"/>
              <a:gd name="T61" fmla="*/ 0 h 14622"/>
              <a:gd name="T62" fmla="*/ 12227 w 12227"/>
              <a:gd name="T63" fmla="*/ 14622 h 1462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227" h="14622">
                <a:moveTo>
                  <a:pt x="2843" y="2406"/>
                </a:moveTo>
                <a:cubicBezTo>
                  <a:pt x="3443" y="4073"/>
                  <a:pt x="3869" y="4747"/>
                  <a:pt x="4263" y="4711"/>
                </a:cubicBezTo>
                <a:cubicBezTo>
                  <a:pt x="4644" y="4676"/>
                  <a:pt x="4994" y="3966"/>
                  <a:pt x="5476" y="3009"/>
                </a:cubicBezTo>
                <a:cubicBezTo>
                  <a:pt x="5664" y="2619"/>
                  <a:pt x="5877" y="2193"/>
                  <a:pt x="6118" y="1732"/>
                </a:cubicBezTo>
                <a:cubicBezTo>
                  <a:pt x="6852" y="385"/>
                  <a:pt x="7351" y="-76"/>
                  <a:pt x="7783" y="278"/>
                </a:cubicBezTo>
                <a:cubicBezTo>
                  <a:pt x="8215" y="598"/>
                  <a:pt x="8590" y="1732"/>
                  <a:pt x="9091" y="3541"/>
                </a:cubicBezTo>
                <a:cubicBezTo>
                  <a:pt x="9199" y="3931"/>
                  <a:pt x="8902" y="2935"/>
                  <a:pt x="9425" y="4782"/>
                </a:cubicBezTo>
                <a:cubicBezTo>
                  <a:pt x="9948" y="6629"/>
                  <a:pt x="12027" y="13948"/>
                  <a:pt x="12227" y="14622"/>
                </a:cubicBezTo>
                <a:cubicBezTo>
                  <a:pt x="12227" y="14409"/>
                  <a:pt x="12094" y="14033"/>
                  <a:pt x="11631" y="12370"/>
                </a:cubicBezTo>
                <a:cubicBezTo>
                  <a:pt x="11168" y="10707"/>
                  <a:pt x="9625" y="5349"/>
                  <a:pt x="9447" y="4640"/>
                </a:cubicBezTo>
                <a:cubicBezTo>
                  <a:pt x="9333" y="4215"/>
                  <a:pt x="9222" y="3789"/>
                  <a:pt x="9114" y="3399"/>
                </a:cubicBezTo>
                <a:cubicBezTo>
                  <a:pt x="8605" y="1591"/>
                  <a:pt x="8227" y="456"/>
                  <a:pt x="7789" y="101"/>
                </a:cubicBezTo>
                <a:cubicBezTo>
                  <a:pt x="7351" y="-218"/>
                  <a:pt x="6849" y="208"/>
                  <a:pt x="6109" y="1591"/>
                </a:cubicBezTo>
                <a:cubicBezTo>
                  <a:pt x="5864" y="2016"/>
                  <a:pt x="5654" y="2477"/>
                  <a:pt x="5467" y="2832"/>
                </a:cubicBezTo>
                <a:cubicBezTo>
                  <a:pt x="4987" y="3825"/>
                  <a:pt x="4641" y="4534"/>
                  <a:pt x="4263" y="4569"/>
                </a:cubicBezTo>
                <a:cubicBezTo>
                  <a:pt x="3879" y="4605"/>
                  <a:pt x="3459" y="3931"/>
                  <a:pt x="2862" y="2264"/>
                </a:cubicBezTo>
                <a:cubicBezTo>
                  <a:pt x="2446" y="1130"/>
                  <a:pt x="1842" y="1981"/>
                  <a:pt x="1074" y="4853"/>
                </a:cubicBezTo>
                <a:cubicBezTo>
                  <a:pt x="743" y="6059"/>
                  <a:pt x="384" y="7654"/>
                  <a:pt x="0" y="9569"/>
                </a:cubicBezTo>
                <a:lnTo>
                  <a:pt x="0" y="9782"/>
                </a:lnTo>
                <a:cubicBezTo>
                  <a:pt x="1020" y="4676"/>
                  <a:pt x="2144" y="491"/>
                  <a:pt x="2843" y="2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4746625"/>
            <a:ext cx="9445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975" y="4962525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5218113"/>
            <a:ext cx="9556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4754563"/>
            <a:ext cx="820737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656138"/>
            <a:ext cx="1147763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54183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5178425"/>
            <a:ext cx="13160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5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4900613"/>
            <a:ext cx="134937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787900"/>
            <a:ext cx="183356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8" y="4773613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5273675"/>
            <a:ext cx="8207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91013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 userDrawn="1"/>
        </p:nvSpPr>
        <p:spPr>
          <a:xfrm>
            <a:off x="466725" y="598488"/>
            <a:ext cx="8270875" cy="4030662"/>
          </a:xfrm>
          <a:prstGeom prst="roundRect">
            <a:avLst>
              <a:gd name="adj" fmla="val 1176"/>
            </a:avLst>
          </a:prstGeom>
          <a:solidFill>
            <a:schemeClr val="tx1">
              <a:lumMod val="50000"/>
              <a:lumOff val="50000"/>
              <a:alpha val="43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圆角矩形 20"/>
          <p:cNvSpPr/>
          <p:nvPr userDrawn="1"/>
        </p:nvSpPr>
        <p:spPr>
          <a:xfrm>
            <a:off x="466725" y="598488"/>
            <a:ext cx="8270875" cy="4030662"/>
          </a:xfrm>
          <a:prstGeom prst="roundRect">
            <a:avLst>
              <a:gd name="adj" fmla="val 1176"/>
            </a:avLst>
          </a:prstGeom>
          <a:solidFill>
            <a:schemeClr val="bg1">
              <a:alpha val="7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7211B-2BC7-4651-9CD8-DF5E7EDE9A1D}" type="datetimeFigureOut">
              <a:rPr lang="zh-CN" altLang="en-US"/>
            </a:fld>
            <a:endParaRPr lang="zh-CN" altLang="en-US"/>
          </a:p>
        </p:txBody>
      </p:sp>
      <p:sp>
        <p:nvSpPr>
          <p:cNvPr id="2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44EE68-E00B-4C28-B0B1-389004999C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FC4FE-DD61-4819-84D8-E75BB591015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E708A-A1C2-4213-B876-602554D24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52560-F0E1-4C5E-B322-22653E5F655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77B55-54D5-4BC8-AC25-C76FA0BC1C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8D5765-8FD7-462A-9D9B-843AB8DFFE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E6AD463-AFB0-463B-99E8-5B6D1A7D217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41"/>
          <p:cNvGrpSpPr/>
          <p:nvPr/>
        </p:nvGrpSpPr>
        <p:grpSpPr bwMode="auto">
          <a:xfrm>
            <a:off x="4383088" y="246063"/>
            <a:ext cx="4464050" cy="1646237"/>
            <a:chOff x="4383314" y="245854"/>
            <a:chExt cx="4463700" cy="1646395"/>
          </a:xfrm>
        </p:grpSpPr>
        <p:sp>
          <p:nvSpPr>
            <p:cNvPr id="43" name="矩形 42"/>
            <p:cNvSpPr/>
            <p:nvPr/>
          </p:nvSpPr>
          <p:spPr>
            <a:xfrm>
              <a:off x="4383314" y="391918"/>
              <a:ext cx="1131798" cy="1073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48" name="TextBox 12"/>
            <p:cNvSpPr txBox="1">
              <a:spLocks noChangeArrowheads="1"/>
            </p:cNvSpPr>
            <p:nvPr/>
          </p:nvSpPr>
          <p:spPr bwMode="auto">
            <a:xfrm>
              <a:off x="7516571" y="480176"/>
              <a:ext cx="1269799" cy="76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440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49" name="TextBox 9"/>
            <p:cNvSpPr txBox="1">
              <a:spLocks noChangeArrowheads="1"/>
            </p:cNvSpPr>
            <p:nvPr/>
          </p:nvSpPr>
          <p:spPr bwMode="auto">
            <a:xfrm>
              <a:off x="4483458" y="245854"/>
              <a:ext cx="102624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6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9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0" name="TextBox 9"/>
            <p:cNvSpPr txBox="1">
              <a:spLocks noChangeArrowheads="1"/>
            </p:cNvSpPr>
            <p:nvPr/>
          </p:nvSpPr>
          <p:spPr bwMode="auto">
            <a:xfrm>
              <a:off x="5422715" y="845474"/>
              <a:ext cx="215475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4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23"/>
            <p:cNvSpPr>
              <a:spLocks noChangeArrowheads="1"/>
            </p:cNvSpPr>
            <p:nvPr/>
          </p:nvSpPr>
          <p:spPr bwMode="auto">
            <a:xfrm>
              <a:off x="5456380" y="1430243"/>
              <a:ext cx="3390634" cy="462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spc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 b="1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15390"/>
            <p:cNvGrpSpPr/>
            <p:nvPr/>
          </p:nvGrpSpPr>
          <p:grpSpPr bwMode="auto">
            <a:xfrm>
              <a:off x="7613336" y="1117600"/>
              <a:ext cx="1066220" cy="296154"/>
              <a:chOff x="179388" y="2060575"/>
              <a:chExt cx="8786812" cy="2439988"/>
            </a:xfrm>
            <a:solidFill>
              <a:schemeClr val="bg1"/>
            </a:solidFill>
          </p:grpSpPr>
          <p:sp>
            <p:nvSpPr>
              <p:cNvPr id="78" name="Freeform 40"/>
              <p:cNvSpPr>
                <a:spLocks noEditPoints="1"/>
              </p:cNvSpPr>
              <p:nvPr/>
            </p:nvSpPr>
            <p:spPr bwMode="auto">
              <a:xfrm>
                <a:off x="3048000" y="3884613"/>
                <a:ext cx="619125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047197155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2147483647 w 2306"/>
                  <a:gd name="T21" fmla="*/ 2147483647 h 2269"/>
                  <a:gd name="T22" fmla="*/ 2147483647 w 2306"/>
                  <a:gd name="T23" fmla="*/ 2147483647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1703125618 w 2306"/>
                  <a:gd name="T29" fmla="*/ 2147483647 h 2269"/>
                  <a:gd name="T30" fmla="*/ 1703125618 w 2306"/>
                  <a:gd name="T31" fmla="*/ 2147483647 h 2269"/>
                  <a:gd name="T32" fmla="*/ 0 w 2306"/>
                  <a:gd name="T33" fmla="*/ 2147483647 h 2269"/>
                  <a:gd name="T34" fmla="*/ 0 w 2306"/>
                  <a:gd name="T35" fmla="*/ 0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2147483647 h 2269"/>
                  <a:gd name="T42" fmla="*/ 2147483647 w 2306"/>
                  <a:gd name="T43" fmla="*/ 2147483647 h 2269"/>
                  <a:gd name="T44" fmla="*/ 2147483647 w 2306"/>
                  <a:gd name="T45" fmla="*/ 2147483647 h 2269"/>
                  <a:gd name="T46" fmla="*/ 2147483647 w 2306"/>
                  <a:gd name="T47" fmla="*/ 2147483647 h 2269"/>
                  <a:gd name="T48" fmla="*/ 2147483647 w 2306"/>
                  <a:gd name="T49" fmla="*/ 2147483647 h 2269"/>
                  <a:gd name="T50" fmla="*/ 2147483647 w 2306"/>
                  <a:gd name="T51" fmla="*/ 1842267351 h 2269"/>
                  <a:gd name="T52" fmla="*/ 1703125618 w 2306"/>
                  <a:gd name="T53" fmla="*/ 1842267351 h 2269"/>
                  <a:gd name="T54" fmla="*/ 1703125618 w 2306"/>
                  <a:gd name="T55" fmla="*/ 2147483647 h 2269"/>
                  <a:gd name="T56" fmla="*/ 2147483647 w 2306"/>
                  <a:gd name="T57" fmla="*/ 2147483647 h 2269"/>
                  <a:gd name="T58" fmla="*/ 2147483647 w 2306"/>
                  <a:gd name="T59" fmla="*/ 2147483647 h 226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658" y="0"/>
                      <a:pt x="1658" y="0"/>
                      <a:pt x="1658" y="0"/>
                    </a:cubicBezTo>
                    <a:cubicBezTo>
                      <a:pt x="1752" y="0"/>
                      <a:pt x="1832" y="18"/>
                      <a:pt x="1910" y="54"/>
                    </a:cubicBezTo>
                    <a:cubicBezTo>
                      <a:pt x="1990" y="81"/>
                      <a:pt x="2056" y="129"/>
                      <a:pt x="2114" y="187"/>
                    </a:cubicBezTo>
                    <a:cubicBezTo>
                      <a:pt x="2173" y="243"/>
                      <a:pt x="2218" y="308"/>
                      <a:pt x="2254" y="390"/>
                    </a:cubicBezTo>
                    <a:cubicBezTo>
                      <a:pt x="2289" y="464"/>
                      <a:pt x="2306" y="545"/>
                      <a:pt x="2306" y="633"/>
                    </a:cubicBezTo>
                    <a:cubicBezTo>
                      <a:pt x="2306" y="726"/>
                      <a:pt x="2289" y="807"/>
                      <a:pt x="2254" y="880"/>
                    </a:cubicBezTo>
                    <a:cubicBezTo>
                      <a:pt x="2218" y="962"/>
                      <a:pt x="2173" y="1026"/>
                      <a:pt x="2114" y="1083"/>
                    </a:cubicBezTo>
                    <a:cubicBezTo>
                      <a:pt x="2056" y="1142"/>
                      <a:pt x="1990" y="1189"/>
                      <a:pt x="1910" y="1223"/>
                    </a:cubicBezTo>
                    <a:cubicBezTo>
                      <a:pt x="1832" y="1257"/>
                      <a:pt x="1752" y="1270"/>
                      <a:pt x="1658" y="1270"/>
                    </a:cubicBezTo>
                    <a:cubicBezTo>
                      <a:pt x="1658" y="1270"/>
                      <a:pt x="1658" y="1270"/>
                      <a:pt x="1658" y="1270"/>
                    </a:cubicBezTo>
                    <a:cubicBezTo>
                      <a:pt x="2306" y="2269"/>
                      <a:pt x="2306" y="2269"/>
                      <a:pt x="2306" y="2269"/>
                    </a:cubicBezTo>
                    <a:cubicBezTo>
                      <a:pt x="2202" y="2269"/>
                      <a:pt x="2202" y="2269"/>
                      <a:pt x="2202" y="2269"/>
                    </a:cubicBezTo>
                    <a:cubicBezTo>
                      <a:pt x="1547" y="1270"/>
                      <a:pt x="1547" y="1270"/>
                      <a:pt x="1547" y="1270"/>
                    </a:cubicBezTo>
                    <a:cubicBezTo>
                      <a:pt x="88" y="1270"/>
                      <a:pt x="88" y="1270"/>
                      <a:pt x="88" y="1270"/>
                    </a:cubicBezTo>
                    <a:cubicBezTo>
                      <a:pt x="88" y="2269"/>
                      <a:pt x="88" y="2269"/>
                      <a:pt x="88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874" y="1135"/>
                    </a:moveTo>
                    <a:cubicBezTo>
                      <a:pt x="1939" y="1108"/>
                      <a:pt x="1998" y="1072"/>
                      <a:pt x="2050" y="1020"/>
                    </a:cubicBezTo>
                    <a:cubicBezTo>
                      <a:pt x="2096" y="968"/>
                      <a:pt x="2137" y="910"/>
                      <a:pt x="2166" y="847"/>
                    </a:cubicBezTo>
                    <a:cubicBezTo>
                      <a:pt x="2195" y="783"/>
                      <a:pt x="2213" y="707"/>
                      <a:pt x="2213" y="633"/>
                    </a:cubicBezTo>
                    <a:cubicBezTo>
                      <a:pt x="2213" y="556"/>
                      <a:pt x="2195" y="486"/>
                      <a:pt x="2166" y="423"/>
                    </a:cubicBezTo>
                    <a:cubicBezTo>
                      <a:pt x="2137" y="354"/>
                      <a:pt x="2096" y="297"/>
                      <a:pt x="2050" y="250"/>
                    </a:cubicBezTo>
                    <a:cubicBezTo>
                      <a:pt x="1998" y="203"/>
                      <a:pt x="1939" y="162"/>
                      <a:pt x="1874" y="135"/>
                    </a:cubicBezTo>
                    <a:cubicBezTo>
                      <a:pt x="1803" y="106"/>
                      <a:pt x="1733" y="95"/>
                      <a:pt x="1658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182"/>
                      <a:pt x="88" y="1182"/>
                      <a:pt x="88" y="1182"/>
                    </a:cubicBezTo>
                    <a:cubicBezTo>
                      <a:pt x="1658" y="1182"/>
                      <a:pt x="1658" y="1182"/>
                      <a:pt x="1658" y="1182"/>
                    </a:cubicBezTo>
                    <a:cubicBezTo>
                      <a:pt x="1733" y="1182"/>
                      <a:pt x="1803" y="1164"/>
                      <a:pt x="1874" y="1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3697288" y="3884613"/>
                <a:ext cx="619125" cy="609600"/>
              </a:xfrm>
              <a:custGeom>
                <a:avLst/>
                <a:gdLst>
                  <a:gd name="T0" fmla="*/ 2147483647 w 390"/>
                  <a:gd name="T1" fmla="*/ 2147483647 h 384"/>
                  <a:gd name="T2" fmla="*/ 2147483647 w 390"/>
                  <a:gd name="T3" fmla="*/ 2147483647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0 w 390"/>
                  <a:gd name="T11" fmla="*/ 2147483647 h 384"/>
                  <a:gd name="T12" fmla="*/ 2147483647 w 390"/>
                  <a:gd name="T13" fmla="*/ 0 h 384"/>
                  <a:gd name="T14" fmla="*/ 2147483647 w 390"/>
                  <a:gd name="T15" fmla="*/ 0 h 384"/>
                  <a:gd name="T16" fmla="*/ 2147483647 w 390"/>
                  <a:gd name="T17" fmla="*/ 2147483647 h 384"/>
                  <a:gd name="T18" fmla="*/ 2147483647 w 390"/>
                  <a:gd name="T19" fmla="*/ 2147483647 h 384"/>
                  <a:gd name="T20" fmla="*/ 2147483647 w 390"/>
                  <a:gd name="T21" fmla="*/ 2147483647 h 384"/>
                  <a:gd name="T22" fmla="*/ 2147483647 w 390"/>
                  <a:gd name="T23" fmla="*/ 2147483647 h 384"/>
                  <a:gd name="T24" fmla="*/ 2147483647 w 390"/>
                  <a:gd name="T25" fmla="*/ 2147483647 h 384"/>
                  <a:gd name="T26" fmla="*/ 2147483647 w 390"/>
                  <a:gd name="T27" fmla="*/ 2147483647 h 384"/>
                  <a:gd name="T28" fmla="*/ 2147483647 w 390"/>
                  <a:gd name="T29" fmla="*/ 2147483647 h 38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0" h="384">
                    <a:moveTo>
                      <a:pt x="390" y="384"/>
                    </a:moveTo>
                    <a:lnTo>
                      <a:pt x="372" y="384"/>
                    </a:lnTo>
                    <a:lnTo>
                      <a:pt x="357" y="353"/>
                    </a:lnTo>
                    <a:lnTo>
                      <a:pt x="31" y="353"/>
                    </a:lnTo>
                    <a:lnTo>
                      <a:pt x="17" y="384"/>
                    </a:lnTo>
                    <a:lnTo>
                      <a:pt x="0" y="384"/>
                    </a:lnTo>
                    <a:lnTo>
                      <a:pt x="184" y="0"/>
                    </a:lnTo>
                    <a:lnTo>
                      <a:pt x="200" y="0"/>
                    </a:lnTo>
                    <a:lnTo>
                      <a:pt x="390" y="384"/>
                    </a:lnTo>
                    <a:close/>
                    <a:moveTo>
                      <a:pt x="39" y="339"/>
                    </a:moveTo>
                    <a:lnTo>
                      <a:pt x="349" y="339"/>
                    </a:lnTo>
                    <a:lnTo>
                      <a:pt x="192" y="20"/>
                    </a:lnTo>
                    <a:lnTo>
                      <a:pt x="39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4346575" y="3884613"/>
                <a:ext cx="619125" cy="609600"/>
              </a:xfrm>
              <a:custGeom>
                <a:avLst/>
                <a:gdLst>
                  <a:gd name="T0" fmla="*/ 0 w 2305"/>
                  <a:gd name="T1" fmla="*/ 0 h 2269"/>
                  <a:gd name="T2" fmla="*/ 2147483647 w 2305"/>
                  <a:gd name="T3" fmla="*/ 0 h 2269"/>
                  <a:gd name="T4" fmla="*/ 2147483647 w 2305"/>
                  <a:gd name="T5" fmla="*/ 1047197155 h 2269"/>
                  <a:gd name="T6" fmla="*/ 2147483647 w 2305"/>
                  <a:gd name="T7" fmla="*/ 2147483647 h 2269"/>
                  <a:gd name="T8" fmla="*/ 2147483647 w 2305"/>
                  <a:gd name="T9" fmla="*/ 2147483647 h 2269"/>
                  <a:gd name="T10" fmla="*/ 2147483647 w 2305"/>
                  <a:gd name="T11" fmla="*/ 2147483647 h 2269"/>
                  <a:gd name="T12" fmla="*/ 2147483647 w 2305"/>
                  <a:gd name="T13" fmla="*/ 2147483647 h 2269"/>
                  <a:gd name="T14" fmla="*/ 2147483647 w 2305"/>
                  <a:gd name="T15" fmla="*/ 2147483647 h 2269"/>
                  <a:gd name="T16" fmla="*/ 2147483647 w 2305"/>
                  <a:gd name="T17" fmla="*/ 2147483647 h 2269"/>
                  <a:gd name="T18" fmla="*/ 2147483647 w 2305"/>
                  <a:gd name="T19" fmla="*/ 2147483647 h 2269"/>
                  <a:gd name="T20" fmla="*/ 1821553045 w 2305"/>
                  <a:gd name="T21" fmla="*/ 2147483647 h 2269"/>
                  <a:gd name="T22" fmla="*/ 1821553045 w 2305"/>
                  <a:gd name="T23" fmla="*/ 2147483647 h 2269"/>
                  <a:gd name="T24" fmla="*/ 0 w 2305"/>
                  <a:gd name="T25" fmla="*/ 2147483647 h 2269"/>
                  <a:gd name="T26" fmla="*/ 0 w 2305"/>
                  <a:gd name="T27" fmla="*/ 0 h 2269"/>
                  <a:gd name="T28" fmla="*/ 2147483647 w 2305"/>
                  <a:gd name="T29" fmla="*/ 2147483647 h 2269"/>
                  <a:gd name="T30" fmla="*/ 2147483647 w 2305"/>
                  <a:gd name="T31" fmla="*/ 2147483647 h 2269"/>
                  <a:gd name="T32" fmla="*/ 2147483647 w 2305"/>
                  <a:gd name="T33" fmla="*/ 2147483647 h 2269"/>
                  <a:gd name="T34" fmla="*/ 2147483647 w 2305"/>
                  <a:gd name="T35" fmla="*/ 2147483647 h 2269"/>
                  <a:gd name="T36" fmla="*/ 2147483647 w 2305"/>
                  <a:gd name="T37" fmla="*/ 2147483647 h 2269"/>
                  <a:gd name="T38" fmla="*/ 2147483647 w 2305"/>
                  <a:gd name="T39" fmla="*/ 2147483647 h 2269"/>
                  <a:gd name="T40" fmla="*/ 2147483647 w 2305"/>
                  <a:gd name="T41" fmla="*/ 2147483647 h 2269"/>
                  <a:gd name="T42" fmla="*/ 2147483647 w 2305"/>
                  <a:gd name="T43" fmla="*/ 2147483647 h 2269"/>
                  <a:gd name="T44" fmla="*/ 2147483647 w 2305"/>
                  <a:gd name="T45" fmla="*/ 1842267351 h 2269"/>
                  <a:gd name="T46" fmla="*/ 1821553045 w 2305"/>
                  <a:gd name="T47" fmla="*/ 1842267351 h 2269"/>
                  <a:gd name="T48" fmla="*/ 1821553045 w 2305"/>
                  <a:gd name="T49" fmla="*/ 2147483647 h 2269"/>
                  <a:gd name="T50" fmla="*/ 2147483647 w 2305"/>
                  <a:gd name="T51" fmla="*/ 2147483647 h 226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305" h="2269">
                    <a:moveTo>
                      <a:pt x="0" y="0"/>
                    </a:moveTo>
                    <a:cubicBezTo>
                      <a:pt x="1663" y="0"/>
                      <a:pt x="1663" y="0"/>
                      <a:pt x="1663" y="0"/>
                    </a:cubicBezTo>
                    <a:cubicBezTo>
                      <a:pt x="1751" y="0"/>
                      <a:pt x="1832" y="18"/>
                      <a:pt x="1913" y="54"/>
                    </a:cubicBezTo>
                    <a:cubicBezTo>
                      <a:pt x="1990" y="81"/>
                      <a:pt x="2059" y="129"/>
                      <a:pt x="2118" y="187"/>
                    </a:cubicBezTo>
                    <a:cubicBezTo>
                      <a:pt x="2177" y="243"/>
                      <a:pt x="2224" y="308"/>
                      <a:pt x="2253" y="390"/>
                    </a:cubicBezTo>
                    <a:cubicBezTo>
                      <a:pt x="2289" y="464"/>
                      <a:pt x="2305" y="545"/>
                      <a:pt x="2305" y="633"/>
                    </a:cubicBezTo>
                    <a:cubicBezTo>
                      <a:pt x="2305" y="726"/>
                      <a:pt x="2289" y="807"/>
                      <a:pt x="2253" y="880"/>
                    </a:cubicBezTo>
                    <a:cubicBezTo>
                      <a:pt x="2224" y="962"/>
                      <a:pt x="2177" y="1026"/>
                      <a:pt x="2118" y="1083"/>
                    </a:cubicBezTo>
                    <a:cubicBezTo>
                      <a:pt x="2059" y="1142"/>
                      <a:pt x="1990" y="1189"/>
                      <a:pt x="1913" y="1223"/>
                    </a:cubicBezTo>
                    <a:cubicBezTo>
                      <a:pt x="1832" y="1257"/>
                      <a:pt x="1751" y="1270"/>
                      <a:pt x="1663" y="1270"/>
                    </a:cubicBezTo>
                    <a:cubicBezTo>
                      <a:pt x="94" y="1270"/>
                      <a:pt x="94" y="1270"/>
                      <a:pt x="94" y="1270"/>
                    </a:cubicBezTo>
                    <a:cubicBezTo>
                      <a:pt x="94" y="2269"/>
                      <a:pt x="94" y="2269"/>
                      <a:pt x="94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663" y="1182"/>
                    </a:moveTo>
                    <a:cubicBezTo>
                      <a:pt x="1737" y="1182"/>
                      <a:pt x="1810" y="1164"/>
                      <a:pt x="1872" y="1135"/>
                    </a:cubicBezTo>
                    <a:cubicBezTo>
                      <a:pt x="1943" y="1108"/>
                      <a:pt x="2000" y="1072"/>
                      <a:pt x="2048" y="1020"/>
                    </a:cubicBezTo>
                    <a:cubicBezTo>
                      <a:pt x="2102" y="968"/>
                      <a:pt x="2143" y="910"/>
                      <a:pt x="2172" y="847"/>
                    </a:cubicBezTo>
                    <a:cubicBezTo>
                      <a:pt x="2201" y="783"/>
                      <a:pt x="2212" y="707"/>
                      <a:pt x="2212" y="633"/>
                    </a:cubicBezTo>
                    <a:cubicBezTo>
                      <a:pt x="2212" y="556"/>
                      <a:pt x="2201" y="486"/>
                      <a:pt x="2172" y="423"/>
                    </a:cubicBezTo>
                    <a:cubicBezTo>
                      <a:pt x="2143" y="354"/>
                      <a:pt x="2102" y="297"/>
                      <a:pt x="2048" y="250"/>
                    </a:cubicBezTo>
                    <a:cubicBezTo>
                      <a:pt x="2000" y="203"/>
                      <a:pt x="1943" y="162"/>
                      <a:pt x="1872" y="135"/>
                    </a:cubicBezTo>
                    <a:cubicBezTo>
                      <a:pt x="1810" y="106"/>
                      <a:pt x="1737" y="95"/>
                      <a:pt x="1663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1182"/>
                      <a:pt x="94" y="1182"/>
                      <a:pt x="94" y="1182"/>
                    </a:cubicBezTo>
                    <a:cubicBezTo>
                      <a:pt x="1663" y="1182"/>
                      <a:pt x="1663" y="1182"/>
                      <a:pt x="1663" y="1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43"/>
              <p:cNvSpPr/>
              <p:nvPr/>
            </p:nvSpPr>
            <p:spPr bwMode="auto">
              <a:xfrm>
                <a:off x="4994275" y="3884613"/>
                <a:ext cx="19050" cy="609600"/>
              </a:xfrm>
              <a:custGeom>
                <a:avLst/>
                <a:gdLst>
                  <a:gd name="T0" fmla="*/ 0 w 12"/>
                  <a:gd name="T1" fmla="*/ 0 h 384"/>
                  <a:gd name="T2" fmla="*/ 0 w 12"/>
                  <a:gd name="T3" fmla="*/ 2147483647 h 384"/>
                  <a:gd name="T4" fmla="*/ 2147483647 w 12"/>
                  <a:gd name="T5" fmla="*/ 2147483647 h 384"/>
                  <a:gd name="T6" fmla="*/ 2147483647 w 12"/>
                  <a:gd name="T7" fmla="*/ 0 h 384"/>
                  <a:gd name="T8" fmla="*/ 0 w 12"/>
                  <a:gd name="T9" fmla="*/ 0 h 384"/>
                  <a:gd name="T10" fmla="*/ 0 w 12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" y="384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44"/>
              <p:cNvSpPr>
                <a:spLocks noEditPoints="1"/>
              </p:cNvSpPr>
              <p:nvPr/>
            </p:nvSpPr>
            <p:spPr bwMode="auto">
              <a:xfrm>
                <a:off x="5072063" y="3884613"/>
                <a:ext cx="620712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706495541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0 w 2306"/>
                  <a:gd name="T21" fmla="*/ 2147483647 h 2269"/>
                  <a:gd name="T22" fmla="*/ 0 w 2306"/>
                  <a:gd name="T23" fmla="*/ 0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2147483647 w 2306"/>
                  <a:gd name="T29" fmla="*/ 2147483647 h 2269"/>
                  <a:gd name="T30" fmla="*/ 2147483647 w 2306"/>
                  <a:gd name="T31" fmla="*/ 2147483647 h 2269"/>
                  <a:gd name="T32" fmla="*/ 2147483647 w 2306"/>
                  <a:gd name="T33" fmla="*/ 2147483647 h 2269"/>
                  <a:gd name="T34" fmla="*/ 2147483647 w 2306"/>
                  <a:gd name="T35" fmla="*/ 2147483647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1842267351 h 2269"/>
                  <a:gd name="T42" fmla="*/ 1833228209 w 2306"/>
                  <a:gd name="T43" fmla="*/ 1842267351 h 2269"/>
                  <a:gd name="T44" fmla="*/ 1833228209 w 2306"/>
                  <a:gd name="T45" fmla="*/ 2147483647 h 2269"/>
                  <a:gd name="T46" fmla="*/ 2147483647 w 2306"/>
                  <a:gd name="T47" fmla="*/ 2147483647 h 22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157" y="0"/>
                      <a:pt x="1157" y="0"/>
                      <a:pt x="1157" y="0"/>
                    </a:cubicBezTo>
                    <a:cubicBezTo>
                      <a:pt x="1315" y="0"/>
                      <a:pt x="1468" y="29"/>
                      <a:pt x="1608" y="88"/>
                    </a:cubicBezTo>
                    <a:cubicBezTo>
                      <a:pt x="1743" y="147"/>
                      <a:pt x="1866" y="228"/>
                      <a:pt x="1972" y="331"/>
                    </a:cubicBezTo>
                    <a:cubicBezTo>
                      <a:pt x="2078" y="435"/>
                      <a:pt x="2159" y="551"/>
                      <a:pt x="2217" y="689"/>
                    </a:cubicBezTo>
                    <a:cubicBezTo>
                      <a:pt x="2276" y="829"/>
                      <a:pt x="2306" y="973"/>
                      <a:pt x="2306" y="1131"/>
                    </a:cubicBezTo>
                    <a:cubicBezTo>
                      <a:pt x="2306" y="1293"/>
                      <a:pt x="2276" y="1437"/>
                      <a:pt x="2217" y="1576"/>
                    </a:cubicBezTo>
                    <a:cubicBezTo>
                      <a:pt x="2159" y="1716"/>
                      <a:pt x="2078" y="1831"/>
                      <a:pt x="1972" y="1934"/>
                    </a:cubicBezTo>
                    <a:cubicBezTo>
                      <a:pt x="1866" y="2040"/>
                      <a:pt x="1743" y="2121"/>
                      <a:pt x="1608" y="2177"/>
                    </a:cubicBezTo>
                    <a:cubicBezTo>
                      <a:pt x="1468" y="2242"/>
                      <a:pt x="1315" y="2269"/>
                      <a:pt x="1157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57" y="2177"/>
                    </a:moveTo>
                    <a:cubicBezTo>
                      <a:pt x="1304" y="2177"/>
                      <a:pt x="1443" y="2147"/>
                      <a:pt x="1574" y="2096"/>
                    </a:cubicBezTo>
                    <a:cubicBezTo>
                      <a:pt x="1702" y="2044"/>
                      <a:pt x="1815" y="1970"/>
                      <a:pt x="1906" y="1871"/>
                    </a:cubicBezTo>
                    <a:cubicBezTo>
                      <a:pt x="2002" y="1779"/>
                      <a:pt x="2078" y="1668"/>
                      <a:pt x="2137" y="1540"/>
                    </a:cubicBezTo>
                    <a:cubicBezTo>
                      <a:pt x="2189" y="1414"/>
                      <a:pt x="2217" y="1282"/>
                      <a:pt x="2217" y="1131"/>
                    </a:cubicBezTo>
                    <a:cubicBezTo>
                      <a:pt x="2217" y="987"/>
                      <a:pt x="2189" y="851"/>
                      <a:pt x="2137" y="726"/>
                    </a:cubicBezTo>
                    <a:cubicBezTo>
                      <a:pt x="2078" y="597"/>
                      <a:pt x="2002" y="486"/>
                      <a:pt x="1906" y="394"/>
                    </a:cubicBezTo>
                    <a:cubicBezTo>
                      <a:pt x="1815" y="302"/>
                      <a:pt x="1702" y="228"/>
                      <a:pt x="1574" y="176"/>
                    </a:cubicBezTo>
                    <a:cubicBezTo>
                      <a:pt x="1443" y="117"/>
                      <a:pt x="1304" y="95"/>
                      <a:pt x="1157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2177"/>
                      <a:pt x="94" y="2177"/>
                      <a:pt x="94" y="2177"/>
                    </a:cubicBezTo>
                    <a:cubicBezTo>
                      <a:pt x="1157" y="2177"/>
                      <a:pt x="1157" y="2177"/>
                      <a:pt x="1157" y="2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45"/>
              <p:cNvSpPr/>
              <p:nvPr/>
            </p:nvSpPr>
            <p:spPr bwMode="auto">
              <a:xfrm>
                <a:off x="5730875" y="3884613"/>
                <a:ext cx="620712" cy="609600"/>
              </a:xfrm>
              <a:custGeom>
                <a:avLst/>
                <a:gdLst>
                  <a:gd name="T0" fmla="*/ 0 w 391"/>
                  <a:gd name="T1" fmla="*/ 0 h 384"/>
                  <a:gd name="T2" fmla="*/ 2147483647 w 391"/>
                  <a:gd name="T3" fmla="*/ 0 h 384"/>
                  <a:gd name="T4" fmla="*/ 2147483647 w 391"/>
                  <a:gd name="T5" fmla="*/ 2147483647 h 384"/>
                  <a:gd name="T6" fmla="*/ 2147483647 w 391"/>
                  <a:gd name="T7" fmla="*/ 2147483647 h 384"/>
                  <a:gd name="T8" fmla="*/ 2147483647 w 391"/>
                  <a:gd name="T9" fmla="*/ 2147483647 h 384"/>
                  <a:gd name="T10" fmla="*/ 2147483647 w 391"/>
                  <a:gd name="T11" fmla="*/ 2147483647 h 384"/>
                  <a:gd name="T12" fmla="*/ 2147483647 w 391"/>
                  <a:gd name="T13" fmla="*/ 2147483647 h 384"/>
                  <a:gd name="T14" fmla="*/ 2147483647 w 391"/>
                  <a:gd name="T15" fmla="*/ 2147483647 h 384"/>
                  <a:gd name="T16" fmla="*/ 2147483647 w 391"/>
                  <a:gd name="T17" fmla="*/ 2147483647 h 384"/>
                  <a:gd name="T18" fmla="*/ 2147483647 w 391"/>
                  <a:gd name="T19" fmla="*/ 2147483647 h 384"/>
                  <a:gd name="T20" fmla="*/ 2147483647 w 391"/>
                  <a:gd name="T21" fmla="*/ 2147483647 h 384"/>
                  <a:gd name="T22" fmla="*/ 0 w 391"/>
                  <a:gd name="T23" fmla="*/ 2147483647 h 384"/>
                  <a:gd name="T24" fmla="*/ 0 w 391"/>
                  <a:gd name="T25" fmla="*/ 0 h 384"/>
                  <a:gd name="T26" fmla="*/ 0 w 391"/>
                  <a:gd name="T27" fmla="*/ 0 h 3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1" h="384">
                    <a:moveTo>
                      <a:pt x="0" y="0"/>
                    </a:moveTo>
                    <a:lnTo>
                      <a:pt x="391" y="0"/>
                    </a:lnTo>
                    <a:lnTo>
                      <a:pt x="391" y="16"/>
                    </a:lnTo>
                    <a:lnTo>
                      <a:pt x="15" y="16"/>
                    </a:lnTo>
                    <a:lnTo>
                      <a:pt x="15" y="185"/>
                    </a:lnTo>
                    <a:lnTo>
                      <a:pt x="383" y="185"/>
                    </a:lnTo>
                    <a:lnTo>
                      <a:pt x="383" y="200"/>
                    </a:lnTo>
                    <a:lnTo>
                      <a:pt x="15" y="200"/>
                    </a:lnTo>
                    <a:lnTo>
                      <a:pt x="15" y="369"/>
                    </a:lnTo>
                    <a:lnTo>
                      <a:pt x="391" y="369"/>
                    </a:lnTo>
                    <a:lnTo>
                      <a:pt x="391" y="384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46"/>
              <p:cNvSpPr/>
              <p:nvPr/>
            </p:nvSpPr>
            <p:spPr bwMode="auto">
              <a:xfrm>
                <a:off x="6370638" y="3875088"/>
                <a:ext cx="1209675" cy="619125"/>
              </a:xfrm>
              <a:custGeom>
                <a:avLst/>
                <a:gdLst>
                  <a:gd name="T0" fmla="*/ 2147483647 w 4503"/>
                  <a:gd name="T1" fmla="*/ 2147483647 h 2305"/>
                  <a:gd name="T2" fmla="*/ 2147483647 w 4503"/>
                  <a:gd name="T3" fmla="*/ 2147483647 h 2305"/>
                  <a:gd name="T4" fmla="*/ 2147483647 w 4503"/>
                  <a:gd name="T5" fmla="*/ 2147483647 h 2305"/>
                  <a:gd name="T6" fmla="*/ 2147483647 w 4503"/>
                  <a:gd name="T7" fmla="*/ 2147483647 h 2305"/>
                  <a:gd name="T8" fmla="*/ 2147483647 w 4503"/>
                  <a:gd name="T9" fmla="*/ 1957260410 h 2305"/>
                  <a:gd name="T10" fmla="*/ 2147483647 w 4503"/>
                  <a:gd name="T11" fmla="*/ 2147483647 h 2305"/>
                  <a:gd name="T12" fmla="*/ 2147483647 w 4503"/>
                  <a:gd name="T13" fmla="*/ 2147483647 h 2305"/>
                  <a:gd name="T14" fmla="*/ 2147483647 w 4503"/>
                  <a:gd name="T15" fmla="*/ 2147483647 h 2305"/>
                  <a:gd name="T16" fmla="*/ 2147483647 w 4503"/>
                  <a:gd name="T17" fmla="*/ 2147483647 h 2305"/>
                  <a:gd name="T18" fmla="*/ 2147483647 w 4503"/>
                  <a:gd name="T19" fmla="*/ 2147483647 h 2305"/>
                  <a:gd name="T20" fmla="*/ 2147483647 w 4503"/>
                  <a:gd name="T21" fmla="*/ 2147483647 h 2305"/>
                  <a:gd name="T22" fmla="*/ 2147483647 w 4503"/>
                  <a:gd name="T23" fmla="*/ 2147483647 h 2305"/>
                  <a:gd name="T24" fmla="*/ 2147483647 w 4503"/>
                  <a:gd name="T25" fmla="*/ 2147483647 h 2305"/>
                  <a:gd name="T26" fmla="*/ 2147483647 w 4503"/>
                  <a:gd name="T27" fmla="*/ 2147483647 h 2305"/>
                  <a:gd name="T28" fmla="*/ 2147483647 w 4503"/>
                  <a:gd name="T29" fmla="*/ 2147483647 h 2305"/>
                  <a:gd name="T30" fmla="*/ 1706007634 w 4503"/>
                  <a:gd name="T31" fmla="*/ 2147483647 h 2305"/>
                  <a:gd name="T32" fmla="*/ 0 w 4503"/>
                  <a:gd name="T33" fmla="*/ 2147483647 h 2305"/>
                  <a:gd name="T34" fmla="*/ 1706007634 w 4503"/>
                  <a:gd name="T35" fmla="*/ 2147483647 h 2305"/>
                  <a:gd name="T36" fmla="*/ 2147483647 w 4503"/>
                  <a:gd name="T37" fmla="*/ 2147483647 h 2305"/>
                  <a:gd name="T38" fmla="*/ 2147483647 w 4503"/>
                  <a:gd name="T39" fmla="*/ 1744067604 h 2305"/>
                  <a:gd name="T40" fmla="*/ 2147483647 w 4503"/>
                  <a:gd name="T41" fmla="*/ 0 h 2305"/>
                  <a:gd name="T42" fmla="*/ 2147483647 w 4503"/>
                  <a:gd name="T43" fmla="*/ 1744067604 h 2305"/>
                  <a:gd name="T44" fmla="*/ 2147483647 w 4503"/>
                  <a:gd name="T45" fmla="*/ 2147483647 h 2305"/>
                  <a:gd name="T46" fmla="*/ 2147483647 w 4503"/>
                  <a:gd name="T47" fmla="*/ 2147483647 h 2305"/>
                  <a:gd name="T48" fmla="*/ 2147483647 w 4503"/>
                  <a:gd name="T49" fmla="*/ 2147483647 h 2305"/>
                  <a:gd name="T50" fmla="*/ 1706007634 w 4503"/>
                  <a:gd name="T51" fmla="*/ 2147483647 h 2305"/>
                  <a:gd name="T52" fmla="*/ 2147483647 w 4503"/>
                  <a:gd name="T53" fmla="*/ 2147483647 h 2305"/>
                  <a:gd name="T54" fmla="*/ 2147483647 w 4503"/>
                  <a:gd name="T55" fmla="*/ 2147483647 h 2305"/>
                  <a:gd name="T56" fmla="*/ 2147483647 w 4503"/>
                  <a:gd name="T57" fmla="*/ 2147483647 h 2305"/>
                  <a:gd name="T58" fmla="*/ 2147483647 w 4503"/>
                  <a:gd name="T59" fmla="*/ 2147483647 h 2305"/>
                  <a:gd name="T60" fmla="*/ 2147483647 w 4503"/>
                  <a:gd name="T61" fmla="*/ 2147483647 h 2305"/>
                  <a:gd name="T62" fmla="*/ 2147483647 w 4503"/>
                  <a:gd name="T63" fmla="*/ 2147483647 h 2305"/>
                  <a:gd name="T64" fmla="*/ 2147483647 w 4503"/>
                  <a:gd name="T65" fmla="*/ 2147483647 h 2305"/>
                  <a:gd name="T66" fmla="*/ 2147483647 w 4503"/>
                  <a:gd name="T67" fmla="*/ 2147483647 h 2305"/>
                  <a:gd name="T68" fmla="*/ 2147483647 w 4503"/>
                  <a:gd name="T69" fmla="*/ 2147483647 h 2305"/>
                  <a:gd name="T70" fmla="*/ 2147483647 w 4503"/>
                  <a:gd name="T71" fmla="*/ 2147483647 h 2305"/>
                  <a:gd name="T72" fmla="*/ 2147483647 w 4503"/>
                  <a:gd name="T73" fmla="*/ 1744067604 h 2305"/>
                  <a:gd name="T74" fmla="*/ 2147483647 w 4503"/>
                  <a:gd name="T75" fmla="*/ 135635380 h 2305"/>
                  <a:gd name="T76" fmla="*/ 2147483647 w 4503"/>
                  <a:gd name="T77" fmla="*/ 1840960264 h 2305"/>
                  <a:gd name="T78" fmla="*/ 2147483647 w 4503"/>
                  <a:gd name="T79" fmla="*/ 2147483647 h 2305"/>
                  <a:gd name="T80" fmla="*/ 2147483647 w 4503"/>
                  <a:gd name="T81" fmla="*/ 2147483647 h 2305"/>
                  <a:gd name="T82" fmla="*/ 2147483647 w 4503"/>
                  <a:gd name="T83" fmla="*/ 2147483647 h 2305"/>
                  <a:gd name="T84" fmla="*/ 2147483647 w 4503"/>
                  <a:gd name="T85" fmla="*/ 2147483647 h 2305"/>
                  <a:gd name="T86" fmla="*/ 2147483647 w 4503"/>
                  <a:gd name="T87" fmla="*/ 2147483647 h 2305"/>
                  <a:gd name="T88" fmla="*/ 2147483647 w 4503"/>
                  <a:gd name="T89" fmla="*/ 2147483647 h 2305"/>
                  <a:gd name="T90" fmla="*/ 2147483647 w 4503"/>
                  <a:gd name="T91" fmla="*/ 2147483647 h 2305"/>
                  <a:gd name="T92" fmla="*/ 2147483647 w 4503"/>
                  <a:gd name="T93" fmla="*/ 2147483647 h 2305"/>
                  <a:gd name="T94" fmla="*/ 2147483647 w 4503"/>
                  <a:gd name="T95" fmla="*/ 2147483647 h 2305"/>
                  <a:gd name="T96" fmla="*/ 2147483647 w 4503"/>
                  <a:gd name="T97" fmla="*/ 2147483647 h 2305"/>
                  <a:gd name="T98" fmla="*/ 2147483647 w 4503"/>
                  <a:gd name="T99" fmla="*/ 2147483647 h 2305"/>
                  <a:gd name="T100" fmla="*/ 2147483647 w 4503"/>
                  <a:gd name="T101" fmla="*/ 2147483647 h 230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03" h="2305">
                    <a:moveTo>
                      <a:pt x="4411" y="1157"/>
                    </a:moveTo>
                    <a:cubicBezTo>
                      <a:pt x="4411" y="1011"/>
                      <a:pt x="4382" y="876"/>
                      <a:pt x="4330" y="745"/>
                    </a:cubicBezTo>
                    <a:cubicBezTo>
                      <a:pt x="4276" y="617"/>
                      <a:pt x="4199" y="506"/>
                      <a:pt x="4100" y="406"/>
                    </a:cubicBezTo>
                    <a:cubicBezTo>
                      <a:pt x="4008" y="314"/>
                      <a:pt x="3895" y="237"/>
                      <a:pt x="3767" y="183"/>
                    </a:cubicBezTo>
                    <a:cubicBezTo>
                      <a:pt x="3638" y="124"/>
                      <a:pt x="3504" y="101"/>
                      <a:pt x="3358" y="101"/>
                    </a:cubicBezTo>
                    <a:cubicBezTo>
                      <a:pt x="3228" y="101"/>
                      <a:pt x="3111" y="124"/>
                      <a:pt x="2995" y="165"/>
                    </a:cubicBezTo>
                    <a:cubicBezTo>
                      <a:pt x="2878" y="212"/>
                      <a:pt x="2774" y="277"/>
                      <a:pt x="2680" y="371"/>
                    </a:cubicBezTo>
                    <a:cubicBezTo>
                      <a:pt x="2587" y="459"/>
                      <a:pt x="2510" y="570"/>
                      <a:pt x="2445" y="700"/>
                    </a:cubicBezTo>
                    <a:cubicBezTo>
                      <a:pt x="2382" y="833"/>
                      <a:pt x="2335" y="986"/>
                      <a:pt x="2317" y="1157"/>
                    </a:cubicBezTo>
                    <a:cubicBezTo>
                      <a:pt x="2295" y="1340"/>
                      <a:pt x="2247" y="1504"/>
                      <a:pt x="2182" y="1644"/>
                    </a:cubicBezTo>
                    <a:cubicBezTo>
                      <a:pt x="2119" y="1785"/>
                      <a:pt x="2036" y="1907"/>
                      <a:pt x="1937" y="2002"/>
                    </a:cubicBezTo>
                    <a:cubicBezTo>
                      <a:pt x="1830" y="2101"/>
                      <a:pt x="1716" y="2178"/>
                      <a:pt x="1585" y="2232"/>
                    </a:cubicBezTo>
                    <a:cubicBezTo>
                      <a:pt x="1452" y="2277"/>
                      <a:pt x="1307" y="2305"/>
                      <a:pt x="1149" y="2305"/>
                    </a:cubicBezTo>
                    <a:cubicBezTo>
                      <a:pt x="988" y="2305"/>
                      <a:pt x="838" y="2277"/>
                      <a:pt x="698" y="2213"/>
                    </a:cubicBezTo>
                    <a:cubicBezTo>
                      <a:pt x="563" y="2155"/>
                      <a:pt x="439" y="2071"/>
                      <a:pt x="335" y="1966"/>
                    </a:cubicBezTo>
                    <a:cubicBezTo>
                      <a:pt x="230" y="1860"/>
                      <a:pt x="147" y="1742"/>
                      <a:pt x="88" y="1603"/>
                    </a:cubicBezTo>
                    <a:cubicBezTo>
                      <a:pt x="29" y="1461"/>
                      <a:pt x="0" y="1315"/>
                      <a:pt x="0" y="1151"/>
                    </a:cubicBezTo>
                    <a:cubicBezTo>
                      <a:pt x="0" y="994"/>
                      <a:pt x="29" y="846"/>
                      <a:pt x="88" y="705"/>
                    </a:cubicBezTo>
                    <a:cubicBezTo>
                      <a:pt x="147" y="565"/>
                      <a:pt x="230" y="441"/>
                      <a:pt x="335" y="336"/>
                    </a:cubicBezTo>
                    <a:cubicBezTo>
                      <a:pt x="439" y="237"/>
                      <a:pt x="563" y="153"/>
                      <a:pt x="698" y="90"/>
                    </a:cubicBezTo>
                    <a:cubicBezTo>
                      <a:pt x="838" y="29"/>
                      <a:pt x="988" y="0"/>
                      <a:pt x="1149" y="0"/>
                    </a:cubicBezTo>
                    <a:cubicBezTo>
                      <a:pt x="1149" y="90"/>
                      <a:pt x="1149" y="90"/>
                      <a:pt x="1149" y="90"/>
                    </a:cubicBezTo>
                    <a:cubicBezTo>
                      <a:pt x="1002" y="90"/>
                      <a:pt x="860" y="119"/>
                      <a:pt x="732" y="178"/>
                    </a:cubicBezTo>
                    <a:cubicBezTo>
                      <a:pt x="604" y="230"/>
                      <a:pt x="493" y="306"/>
                      <a:pt x="398" y="406"/>
                    </a:cubicBezTo>
                    <a:cubicBezTo>
                      <a:pt x="306" y="500"/>
                      <a:pt x="230" y="610"/>
                      <a:pt x="172" y="741"/>
                    </a:cubicBezTo>
                    <a:cubicBezTo>
                      <a:pt x="117" y="870"/>
                      <a:pt x="88" y="1004"/>
                      <a:pt x="88" y="1151"/>
                    </a:cubicBezTo>
                    <a:cubicBezTo>
                      <a:pt x="88" y="1304"/>
                      <a:pt x="117" y="1439"/>
                      <a:pt x="172" y="1567"/>
                    </a:cubicBezTo>
                    <a:cubicBezTo>
                      <a:pt x="230" y="1696"/>
                      <a:pt x="306" y="1808"/>
                      <a:pt x="398" y="1903"/>
                    </a:cubicBezTo>
                    <a:cubicBezTo>
                      <a:pt x="493" y="2002"/>
                      <a:pt x="604" y="2078"/>
                      <a:pt x="732" y="2130"/>
                    </a:cubicBezTo>
                    <a:cubicBezTo>
                      <a:pt x="860" y="2183"/>
                      <a:pt x="1002" y="2213"/>
                      <a:pt x="1149" y="2213"/>
                    </a:cubicBezTo>
                    <a:cubicBezTo>
                      <a:pt x="1293" y="2213"/>
                      <a:pt x="1423" y="2188"/>
                      <a:pt x="1545" y="2143"/>
                    </a:cubicBezTo>
                    <a:cubicBezTo>
                      <a:pt x="1662" y="2096"/>
                      <a:pt x="1768" y="2024"/>
                      <a:pt x="1860" y="1932"/>
                    </a:cubicBezTo>
                    <a:cubicBezTo>
                      <a:pt x="1948" y="1844"/>
                      <a:pt x="2024" y="1731"/>
                      <a:pt x="2083" y="1596"/>
                    </a:cubicBezTo>
                    <a:cubicBezTo>
                      <a:pt x="2141" y="1469"/>
                      <a:pt x="2182" y="1322"/>
                      <a:pt x="2206" y="1157"/>
                    </a:cubicBezTo>
                    <a:cubicBezTo>
                      <a:pt x="2229" y="981"/>
                      <a:pt x="2276" y="822"/>
                      <a:pt x="2339" y="682"/>
                    </a:cubicBezTo>
                    <a:cubicBezTo>
                      <a:pt x="2405" y="540"/>
                      <a:pt x="2482" y="423"/>
                      <a:pt x="2580" y="318"/>
                    </a:cubicBezTo>
                    <a:cubicBezTo>
                      <a:pt x="2680" y="218"/>
                      <a:pt x="2790" y="142"/>
                      <a:pt x="2925" y="90"/>
                    </a:cubicBezTo>
                    <a:cubicBezTo>
                      <a:pt x="3053" y="36"/>
                      <a:pt x="3195" y="7"/>
                      <a:pt x="3358" y="7"/>
                    </a:cubicBezTo>
                    <a:cubicBezTo>
                      <a:pt x="3518" y="7"/>
                      <a:pt x="3661" y="36"/>
                      <a:pt x="3803" y="95"/>
                    </a:cubicBezTo>
                    <a:cubicBezTo>
                      <a:pt x="3942" y="160"/>
                      <a:pt x="4066" y="241"/>
                      <a:pt x="4165" y="347"/>
                    </a:cubicBezTo>
                    <a:cubicBezTo>
                      <a:pt x="4271" y="447"/>
                      <a:pt x="4352" y="570"/>
                      <a:pt x="4411" y="712"/>
                    </a:cubicBezTo>
                    <a:cubicBezTo>
                      <a:pt x="4474" y="851"/>
                      <a:pt x="4503" y="998"/>
                      <a:pt x="4503" y="1157"/>
                    </a:cubicBezTo>
                    <a:cubicBezTo>
                      <a:pt x="4503" y="1274"/>
                      <a:pt x="4487" y="1385"/>
                      <a:pt x="4451" y="1491"/>
                    </a:cubicBezTo>
                    <a:cubicBezTo>
                      <a:pt x="4422" y="1596"/>
                      <a:pt x="4375" y="1696"/>
                      <a:pt x="4317" y="1790"/>
                    </a:cubicBezTo>
                    <a:cubicBezTo>
                      <a:pt x="4257" y="1878"/>
                      <a:pt x="4188" y="1962"/>
                      <a:pt x="4107" y="2031"/>
                    </a:cubicBezTo>
                    <a:cubicBezTo>
                      <a:pt x="4024" y="2101"/>
                      <a:pt x="3938" y="2160"/>
                      <a:pt x="3837" y="2207"/>
                    </a:cubicBezTo>
                    <a:cubicBezTo>
                      <a:pt x="3837" y="2108"/>
                      <a:pt x="3837" y="2108"/>
                      <a:pt x="3837" y="2108"/>
                    </a:cubicBezTo>
                    <a:cubicBezTo>
                      <a:pt x="3920" y="2060"/>
                      <a:pt x="4001" y="2008"/>
                      <a:pt x="4071" y="1944"/>
                    </a:cubicBezTo>
                    <a:cubicBezTo>
                      <a:pt x="4141" y="1878"/>
                      <a:pt x="4199" y="1801"/>
                      <a:pt x="4253" y="1721"/>
                    </a:cubicBezTo>
                    <a:cubicBezTo>
                      <a:pt x="4300" y="1637"/>
                      <a:pt x="4341" y="1549"/>
                      <a:pt x="4371" y="1457"/>
                    </a:cubicBezTo>
                    <a:cubicBezTo>
                      <a:pt x="4400" y="1362"/>
                      <a:pt x="4411" y="1263"/>
                      <a:pt x="4411" y="11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47"/>
              <p:cNvSpPr/>
              <p:nvPr/>
            </p:nvSpPr>
            <p:spPr bwMode="auto">
              <a:xfrm>
                <a:off x="7620000" y="3884613"/>
                <a:ext cx="28575" cy="609600"/>
              </a:xfrm>
              <a:custGeom>
                <a:avLst/>
                <a:gdLst>
                  <a:gd name="T0" fmla="*/ 0 w 18"/>
                  <a:gd name="T1" fmla="*/ 0 h 384"/>
                  <a:gd name="T2" fmla="*/ 0 w 18"/>
                  <a:gd name="T3" fmla="*/ 2147483647 h 384"/>
                  <a:gd name="T4" fmla="*/ 2147483647 w 18"/>
                  <a:gd name="T5" fmla="*/ 2147483647 h 384"/>
                  <a:gd name="T6" fmla="*/ 2147483647 w 18"/>
                  <a:gd name="T7" fmla="*/ 0 h 384"/>
                  <a:gd name="T8" fmla="*/ 0 w 18"/>
                  <a:gd name="T9" fmla="*/ 0 h 384"/>
                  <a:gd name="T10" fmla="*/ 0 w 18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8" y="384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48"/>
              <p:cNvSpPr/>
              <p:nvPr/>
            </p:nvSpPr>
            <p:spPr bwMode="auto">
              <a:xfrm>
                <a:off x="7697788" y="3875088"/>
                <a:ext cx="619125" cy="619125"/>
              </a:xfrm>
              <a:custGeom>
                <a:avLst/>
                <a:gdLst>
                  <a:gd name="T0" fmla="*/ 2147483647 w 2305"/>
                  <a:gd name="T1" fmla="*/ 2147483647 h 2305"/>
                  <a:gd name="T2" fmla="*/ 2147483647 w 2305"/>
                  <a:gd name="T3" fmla="*/ 2147483647 h 2305"/>
                  <a:gd name="T4" fmla="*/ 2147483647 w 2305"/>
                  <a:gd name="T5" fmla="*/ 2147483647 h 2305"/>
                  <a:gd name="T6" fmla="*/ 2147483647 w 2305"/>
                  <a:gd name="T7" fmla="*/ 2147483647 h 2305"/>
                  <a:gd name="T8" fmla="*/ 2147483647 w 2305"/>
                  <a:gd name="T9" fmla="*/ 2147483647 h 2305"/>
                  <a:gd name="T10" fmla="*/ 2147483647 w 2305"/>
                  <a:gd name="T11" fmla="*/ 2147483647 h 2305"/>
                  <a:gd name="T12" fmla="*/ 2147483647 w 2305"/>
                  <a:gd name="T13" fmla="*/ 2147483647 h 2305"/>
                  <a:gd name="T14" fmla="*/ 2147483647 w 2305"/>
                  <a:gd name="T15" fmla="*/ 2147483647 h 2305"/>
                  <a:gd name="T16" fmla="*/ 2147483647 w 2305"/>
                  <a:gd name="T17" fmla="*/ 2147483647 h 2305"/>
                  <a:gd name="T18" fmla="*/ 2147483647 w 2305"/>
                  <a:gd name="T19" fmla="*/ 2147483647 h 2305"/>
                  <a:gd name="T20" fmla="*/ 2147483647 w 2305"/>
                  <a:gd name="T21" fmla="*/ 2147483647 h 2305"/>
                  <a:gd name="T22" fmla="*/ 2147483647 w 2305"/>
                  <a:gd name="T23" fmla="*/ 2147483647 h 2305"/>
                  <a:gd name="T24" fmla="*/ 2147483647 w 2305"/>
                  <a:gd name="T25" fmla="*/ 2147483647 h 2305"/>
                  <a:gd name="T26" fmla="*/ 2147483647 w 2305"/>
                  <a:gd name="T27" fmla="*/ 2147483647 h 2305"/>
                  <a:gd name="T28" fmla="*/ 2147483647 w 2305"/>
                  <a:gd name="T29" fmla="*/ 2147483647 h 2305"/>
                  <a:gd name="T30" fmla="*/ 2147483647 w 2305"/>
                  <a:gd name="T31" fmla="*/ 2147483647 h 2305"/>
                  <a:gd name="T32" fmla="*/ 2147483647 w 2305"/>
                  <a:gd name="T33" fmla="*/ 2147483647 h 2305"/>
                  <a:gd name="T34" fmla="*/ 2147483647 w 2305"/>
                  <a:gd name="T35" fmla="*/ 2147483647 h 2305"/>
                  <a:gd name="T36" fmla="*/ 2147483647 w 2305"/>
                  <a:gd name="T37" fmla="*/ 2147483647 h 2305"/>
                  <a:gd name="T38" fmla="*/ 1744067604 w 2305"/>
                  <a:gd name="T39" fmla="*/ 2147483647 h 2305"/>
                  <a:gd name="T40" fmla="*/ 0 w 2305"/>
                  <a:gd name="T41" fmla="*/ 2147483647 h 2305"/>
                  <a:gd name="T42" fmla="*/ 0 w 2305"/>
                  <a:gd name="T43" fmla="*/ 2147483647 h 2305"/>
                  <a:gd name="T44" fmla="*/ 1744067604 w 2305"/>
                  <a:gd name="T45" fmla="*/ 2147483647 h 2305"/>
                  <a:gd name="T46" fmla="*/ 2147483647 w 2305"/>
                  <a:gd name="T47" fmla="*/ 2147483647 h 2305"/>
                  <a:gd name="T48" fmla="*/ 2147483647 w 2305"/>
                  <a:gd name="T49" fmla="*/ 1744067604 h 2305"/>
                  <a:gd name="T50" fmla="*/ 2147483647 w 2305"/>
                  <a:gd name="T51" fmla="*/ 0 h 2305"/>
                  <a:gd name="T52" fmla="*/ 2147483647 w 2305"/>
                  <a:gd name="T53" fmla="*/ 930183875 h 2305"/>
                  <a:gd name="T54" fmla="*/ 2147483647 w 2305"/>
                  <a:gd name="T55" fmla="*/ 2147483647 h 2305"/>
                  <a:gd name="T56" fmla="*/ 2147483647 w 2305"/>
                  <a:gd name="T57" fmla="*/ 2147483647 h 2305"/>
                  <a:gd name="T58" fmla="*/ 2147483647 w 2305"/>
                  <a:gd name="T59" fmla="*/ 2147483647 h 2305"/>
                  <a:gd name="T60" fmla="*/ 2147483647 w 2305"/>
                  <a:gd name="T61" fmla="*/ 1744067604 h 2305"/>
                  <a:gd name="T62" fmla="*/ 2147483647 w 2305"/>
                  <a:gd name="T63" fmla="*/ 2147483647 h 2305"/>
                  <a:gd name="T64" fmla="*/ 2147483647 w 2305"/>
                  <a:gd name="T65" fmla="*/ 2147483647 h 2305"/>
                  <a:gd name="T66" fmla="*/ 2147483647 w 2305"/>
                  <a:gd name="T67" fmla="*/ 2147483647 h 2305"/>
                  <a:gd name="T68" fmla="*/ 1744067604 w 2305"/>
                  <a:gd name="T69" fmla="*/ 2147483647 h 2305"/>
                  <a:gd name="T70" fmla="*/ 2147483647 w 2305"/>
                  <a:gd name="T71" fmla="*/ 2147483647 h 23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305" h="2305">
                    <a:moveTo>
                      <a:pt x="171" y="1567"/>
                    </a:moveTo>
                    <a:cubicBezTo>
                      <a:pt x="229" y="1696"/>
                      <a:pt x="306" y="1808"/>
                      <a:pt x="400" y="1903"/>
                    </a:cubicBezTo>
                    <a:cubicBezTo>
                      <a:pt x="492" y="2002"/>
                      <a:pt x="605" y="2078"/>
                      <a:pt x="734" y="2130"/>
                    </a:cubicBezTo>
                    <a:cubicBezTo>
                      <a:pt x="862" y="2183"/>
                      <a:pt x="1004" y="2213"/>
                      <a:pt x="1149" y="2213"/>
                    </a:cubicBezTo>
                    <a:cubicBezTo>
                      <a:pt x="1296" y="2213"/>
                      <a:pt x="1431" y="2183"/>
                      <a:pt x="1562" y="2130"/>
                    </a:cubicBezTo>
                    <a:cubicBezTo>
                      <a:pt x="1691" y="2078"/>
                      <a:pt x="1801" y="2002"/>
                      <a:pt x="1902" y="1903"/>
                    </a:cubicBezTo>
                    <a:cubicBezTo>
                      <a:pt x="1994" y="1808"/>
                      <a:pt x="2070" y="1696"/>
                      <a:pt x="2129" y="1567"/>
                    </a:cubicBezTo>
                    <a:cubicBezTo>
                      <a:pt x="2184" y="1439"/>
                      <a:pt x="2213" y="1304"/>
                      <a:pt x="2213" y="1157"/>
                    </a:cubicBezTo>
                    <a:cubicBezTo>
                      <a:pt x="2213" y="1151"/>
                      <a:pt x="2213" y="1151"/>
                      <a:pt x="2213" y="1151"/>
                    </a:cubicBezTo>
                    <a:cubicBezTo>
                      <a:pt x="1244" y="1151"/>
                      <a:pt x="1244" y="1151"/>
                      <a:pt x="1244" y="1151"/>
                    </a:cubicBezTo>
                    <a:cubicBezTo>
                      <a:pt x="1244" y="1062"/>
                      <a:pt x="1244" y="1062"/>
                      <a:pt x="1244" y="1062"/>
                    </a:cubicBezTo>
                    <a:cubicBezTo>
                      <a:pt x="2305" y="1062"/>
                      <a:pt x="2305" y="1062"/>
                      <a:pt x="2305" y="1062"/>
                    </a:cubicBezTo>
                    <a:cubicBezTo>
                      <a:pt x="2305" y="1157"/>
                      <a:pt x="2305" y="1157"/>
                      <a:pt x="2305" y="1157"/>
                    </a:cubicBezTo>
                    <a:cubicBezTo>
                      <a:pt x="2305" y="1315"/>
                      <a:pt x="2271" y="1469"/>
                      <a:pt x="2213" y="1603"/>
                    </a:cubicBezTo>
                    <a:cubicBezTo>
                      <a:pt x="2154" y="1742"/>
                      <a:pt x="2070" y="1867"/>
                      <a:pt x="1965" y="1973"/>
                    </a:cubicBezTo>
                    <a:cubicBezTo>
                      <a:pt x="1859" y="2071"/>
                      <a:pt x="1738" y="2155"/>
                      <a:pt x="1595" y="2218"/>
                    </a:cubicBezTo>
                    <a:cubicBezTo>
                      <a:pt x="1460" y="2277"/>
                      <a:pt x="1310" y="2305"/>
                      <a:pt x="1149" y="2305"/>
                    </a:cubicBezTo>
                    <a:cubicBezTo>
                      <a:pt x="992" y="2305"/>
                      <a:pt x="839" y="2277"/>
                      <a:pt x="699" y="2218"/>
                    </a:cubicBezTo>
                    <a:cubicBezTo>
                      <a:pt x="564" y="2155"/>
                      <a:pt x="441" y="2071"/>
                      <a:pt x="335" y="1973"/>
                    </a:cubicBezTo>
                    <a:cubicBezTo>
                      <a:pt x="229" y="1867"/>
                      <a:pt x="148" y="1742"/>
                      <a:pt x="90" y="1603"/>
                    </a:cubicBezTo>
                    <a:cubicBezTo>
                      <a:pt x="28" y="1469"/>
                      <a:pt x="0" y="1315"/>
                      <a:pt x="0" y="1157"/>
                    </a:cubicBezTo>
                    <a:cubicBezTo>
                      <a:pt x="0" y="1151"/>
                      <a:pt x="0" y="1151"/>
                      <a:pt x="0" y="1151"/>
                    </a:cubicBezTo>
                    <a:cubicBezTo>
                      <a:pt x="0" y="994"/>
                      <a:pt x="28" y="840"/>
                      <a:pt x="90" y="705"/>
                    </a:cubicBezTo>
                    <a:cubicBezTo>
                      <a:pt x="148" y="565"/>
                      <a:pt x="229" y="441"/>
                      <a:pt x="335" y="336"/>
                    </a:cubicBezTo>
                    <a:cubicBezTo>
                      <a:pt x="441" y="237"/>
                      <a:pt x="564" y="153"/>
                      <a:pt x="699" y="90"/>
                    </a:cubicBezTo>
                    <a:cubicBezTo>
                      <a:pt x="839" y="29"/>
                      <a:pt x="992" y="0"/>
                      <a:pt x="1149" y="0"/>
                    </a:cubicBezTo>
                    <a:cubicBezTo>
                      <a:pt x="1267" y="0"/>
                      <a:pt x="1380" y="18"/>
                      <a:pt x="1485" y="48"/>
                    </a:cubicBezTo>
                    <a:cubicBezTo>
                      <a:pt x="1591" y="83"/>
                      <a:pt x="1691" y="131"/>
                      <a:pt x="1785" y="189"/>
                    </a:cubicBezTo>
                    <a:cubicBezTo>
                      <a:pt x="1591" y="189"/>
                      <a:pt x="1591" y="189"/>
                      <a:pt x="1591" y="189"/>
                    </a:cubicBezTo>
                    <a:cubicBezTo>
                      <a:pt x="1526" y="160"/>
                      <a:pt x="1456" y="135"/>
                      <a:pt x="1380" y="119"/>
                    </a:cubicBezTo>
                    <a:cubicBezTo>
                      <a:pt x="1303" y="101"/>
                      <a:pt x="1227" y="90"/>
                      <a:pt x="1149" y="90"/>
                    </a:cubicBezTo>
                    <a:cubicBezTo>
                      <a:pt x="1004" y="90"/>
                      <a:pt x="862" y="119"/>
                      <a:pt x="734" y="178"/>
                    </a:cubicBezTo>
                    <a:cubicBezTo>
                      <a:pt x="605" y="230"/>
                      <a:pt x="492" y="306"/>
                      <a:pt x="400" y="401"/>
                    </a:cubicBezTo>
                    <a:cubicBezTo>
                      <a:pt x="306" y="500"/>
                      <a:pt x="229" y="610"/>
                      <a:pt x="171" y="741"/>
                    </a:cubicBezTo>
                    <a:cubicBezTo>
                      <a:pt x="119" y="870"/>
                      <a:pt x="90" y="1004"/>
                      <a:pt x="90" y="1157"/>
                    </a:cubicBezTo>
                    <a:cubicBezTo>
                      <a:pt x="90" y="1304"/>
                      <a:pt x="119" y="1439"/>
                      <a:pt x="171" y="15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Freeform 49"/>
              <p:cNvSpPr/>
              <p:nvPr/>
            </p:nvSpPr>
            <p:spPr bwMode="auto">
              <a:xfrm>
                <a:off x="8347075" y="3884613"/>
                <a:ext cx="619125" cy="609600"/>
              </a:xfrm>
              <a:custGeom>
                <a:avLst/>
                <a:gdLst>
                  <a:gd name="T0" fmla="*/ 2147483647 w 390"/>
                  <a:gd name="T1" fmla="*/ 0 h 384"/>
                  <a:gd name="T2" fmla="*/ 2147483647 w 390"/>
                  <a:gd name="T3" fmla="*/ 0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2147483647 w 390"/>
                  <a:gd name="T11" fmla="*/ 2147483647 h 384"/>
                  <a:gd name="T12" fmla="*/ 0 w 390"/>
                  <a:gd name="T13" fmla="*/ 2147483647 h 384"/>
                  <a:gd name="T14" fmla="*/ 0 w 390"/>
                  <a:gd name="T15" fmla="*/ 0 h 384"/>
                  <a:gd name="T16" fmla="*/ 2147483647 w 390"/>
                  <a:gd name="T17" fmla="*/ 0 h 384"/>
                  <a:gd name="T18" fmla="*/ 2147483647 w 390"/>
                  <a:gd name="T19" fmla="*/ 2147483647 h 384"/>
                  <a:gd name="T20" fmla="*/ 2147483647 w 390"/>
                  <a:gd name="T21" fmla="*/ 0 h 384"/>
                  <a:gd name="T22" fmla="*/ 2147483647 w 390"/>
                  <a:gd name="T23" fmla="*/ 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90" h="384">
                    <a:moveTo>
                      <a:pt x="375" y="0"/>
                    </a:moveTo>
                    <a:lnTo>
                      <a:pt x="390" y="0"/>
                    </a:lnTo>
                    <a:lnTo>
                      <a:pt x="390" y="384"/>
                    </a:lnTo>
                    <a:lnTo>
                      <a:pt x="375" y="384"/>
                    </a:lnTo>
                    <a:lnTo>
                      <a:pt x="16" y="22"/>
                    </a:lnTo>
                    <a:lnTo>
                      <a:pt x="16" y="384"/>
                    </a:lnTo>
                    <a:lnTo>
                      <a:pt x="0" y="38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375" y="363"/>
                    </a:lnTo>
                    <a:lnTo>
                      <a:pt x="3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50"/>
              <p:cNvSpPr>
                <a:spLocks noEditPoints="1"/>
              </p:cNvSpPr>
              <p:nvPr/>
            </p:nvSpPr>
            <p:spPr bwMode="auto">
              <a:xfrm>
                <a:off x="3048000" y="3884613"/>
                <a:ext cx="619125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047197155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2147483647 w 2306"/>
                  <a:gd name="T21" fmla="*/ 2147483647 h 2269"/>
                  <a:gd name="T22" fmla="*/ 2147483647 w 2306"/>
                  <a:gd name="T23" fmla="*/ 2147483647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1703125618 w 2306"/>
                  <a:gd name="T29" fmla="*/ 2147483647 h 2269"/>
                  <a:gd name="T30" fmla="*/ 1703125618 w 2306"/>
                  <a:gd name="T31" fmla="*/ 2147483647 h 2269"/>
                  <a:gd name="T32" fmla="*/ 0 w 2306"/>
                  <a:gd name="T33" fmla="*/ 2147483647 h 2269"/>
                  <a:gd name="T34" fmla="*/ 0 w 2306"/>
                  <a:gd name="T35" fmla="*/ 0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2147483647 h 2269"/>
                  <a:gd name="T42" fmla="*/ 2147483647 w 2306"/>
                  <a:gd name="T43" fmla="*/ 2147483647 h 2269"/>
                  <a:gd name="T44" fmla="*/ 2147483647 w 2306"/>
                  <a:gd name="T45" fmla="*/ 2147483647 h 2269"/>
                  <a:gd name="T46" fmla="*/ 2147483647 w 2306"/>
                  <a:gd name="T47" fmla="*/ 2147483647 h 2269"/>
                  <a:gd name="T48" fmla="*/ 2147483647 w 2306"/>
                  <a:gd name="T49" fmla="*/ 2147483647 h 2269"/>
                  <a:gd name="T50" fmla="*/ 2147483647 w 2306"/>
                  <a:gd name="T51" fmla="*/ 1842267351 h 2269"/>
                  <a:gd name="T52" fmla="*/ 1703125618 w 2306"/>
                  <a:gd name="T53" fmla="*/ 1842267351 h 2269"/>
                  <a:gd name="T54" fmla="*/ 1703125618 w 2306"/>
                  <a:gd name="T55" fmla="*/ 2147483647 h 2269"/>
                  <a:gd name="T56" fmla="*/ 2147483647 w 2306"/>
                  <a:gd name="T57" fmla="*/ 2147483647 h 2269"/>
                  <a:gd name="T58" fmla="*/ 2147483647 w 2306"/>
                  <a:gd name="T59" fmla="*/ 2147483647 h 226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658" y="0"/>
                      <a:pt x="1658" y="0"/>
                      <a:pt x="1658" y="0"/>
                    </a:cubicBezTo>
                    <a:cubicBezTo>
                      <a:pt x="1752" y="0"/>
                      <a:pt x="1832" y="18"/>
                      <a:pt x="1910" y="54"/>
                    </a:cubicBezTo>
                    <a:cubicBezTo>
                      <a:pt x="1990" y="81"/>
                      <a:pt x="2056" y="129"/>
                      <a:pt x="2114" y="187"/>
                    </a:cubicBezTo>
                    <a:cubicBezTo>
                      <a:pt x="2173" y="243"/>
                      <a:pt x="2218" y="308"/>
                      <a:pt x="2254" y="390"/>
                    </a:cubicBezTo>
                    <a:cubicBezTo>
                      <a:pt x="2289" y="464"/>
                      <a:pt x="2306" y="545"/>
                      <a:pt x="2306" y="633"/>
                    </a:cubicBezTo>
                    <a:cubicBezTo>
                      <a:pt x="2306" y="726"/>
                      <a:pt x="2289" y="807"/>
                      <a:pt x="2254" y="880"/>
                    </a:cubicBezTo>
                    <a:cubicBezTo>
                      <a:pt x="2218" y="962"/>
                      <a:pt x="2173" y="1026"/>
                      <a:pt x="2114" y="1083"/>
                    </a:cubicBezTo>
                    <a:cubicBezTo>
                      <a:pt x="2056" y="1142"/>
                      <a:pt x="1990" y="1189"/>
                      <a:pt x="1910" y="1223"/>
                    </a:cubicBezTo>
                    <a:cubicBezTo>
                      <a:pt x="1832" y="1257"/>
                      <a:pt x="1752" y="1270"/>
                      <a:pt x="1658" y="1270"/>
                    </a:cubicBezTo>
                    <a:cubicBezTo>
                      <a:pt x="1658" y="1270"/>
                      <a:pt x="1658" y="1270"/>
                      <a:pt x="1658" y="1270"/>
                    </a:cubicBezTo>
                    <a:cubicBezTo>
                      <a:pt x="2306" y="2269"/>
                      <a:pt x="2306" y="2269"/>
                      <a:pt x="2306" y="2269"/>
                    </a:cubicBezTo>
                    <a:cubicBezTo>
                      <a:pt x="2202" y="2269"/>
                      <a:pt x="2202" y="2269"/>
                      <a:pt x="2202" y="2269"/>
                    </a:cubicBezTo>
                    <a:cubicBezTo>
                      <a:pt x="1547" y="1270"/>
                      <a:pt x="1547" y="1270"/>
                      <a:pt x="1547" y="1270"/>
                    </a:cubicBezTo>
                    <a:cubicBezTo>
                      <a:pt x="88" y="1270"/>
                      <a:pt x="88" y="1270"/>
                      <a:pt x="88" y="1270"/>
                    </a:cubicBezTo>
                    <a:cubicBezTo>
                      <a:pt x="88" y="2269"/>
                      <a:pt x="88" y="2269"/>
                      <a:pt x="88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874" y="1135"/>
                    </a:moveTo>
                    <a:cubicBezTo>
                      <a:pt x="1939" y="1108"/>
                      <a:pt x="1998" y="1072"/>
                      <a:pt x="2050" y="1020"/>
                    </a:cubicBezTo>
                    <a:cubicBezTo>
                      <a:pt x="2096" y="968"/>
                      <a:pt x="2137" y="910"/>
                      <a:pt x="2166" y="847"/>
                    </a:cubicBezTo>
                    <a:cubicBezTo>
                      <a:pt x="2195" y="783"/>
                      <a:pt x="2213" y="707"/>
                      <a:pt x="2213" y="633"/>
                    </a:cubicBezTo>
                    <a:cubicBezTo>
                      <a:pt x="2213" y="556"/>
                      <a:pt x="2195" y="486"/>
                      <a:pt x="2166" y="423"/>
                    </a:cubicBezTo>
                    <a:cubicBezTo>
                      <a:pt x="2137" y="354"/>
                      <a:pt x="2096" y="297"/>
                      <a:pt x="2050" y="250"/>
                    </a:cubicBezTo>
                    <a:cubicBezTo>
                      <a:pt x="1998" y="203"/>
                      <a:pt x="1939" y="162"/>
                      <a:pt x="1874" y="135"/>
                    </a:cubicBezTo>
                    <a:cubicBezTo>
                      <a:pt x="1803" y="106"/>
                      <a:pt x="1733" y="95"/>
                      <a:pt x="1658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182"/>
                      <a:pt x="88" y="1182"/>
                      <a:pt x="88" y="1182"/>
                    </a:cubicBezTo>
                    <a:cubicBezTo>
                      <a:pt x="1658" y="1182"/>
                      <a:pt x="1658" y="1182"/>
                      <a:pt x="1658" y="1182"/>
                    </a:cubicBezTo>
                    <a:cubicBezTo>
                      <a:pt x="1733" y="1182"/>
                      <a:pt x="1803" y="1164"/>
                      <a:pt x="1874" y="1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51"/>
              <p:cNvSpPr>
                <a:spLocks noEditPoints="1"/>
              </p:cNvSpPr>
              <p:nvPr/>
            </p:nvSpPr>
            <p:spPr bwMode="auto">
              <a:xfrm>
                <a:off x="3697288" y="3884613"/>
                <a:ext cx="619125" cy="609600"/>
              </a:xfrm>
              <a:custGeom>
                <a:avLst/>
                <a:gdLst>
                  <a:gd name="T0" fmla="*/ 2147483647 w 390"/>
                  <a:gd name="T1" fmla="*/ 2147483647 h 384"/>
                  <a:gd name="T2" fmla="*/ 2147483647 w 390"/>
                  <a:gd name="T3" fmla="*/ 2147483647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0 w 390"/>
                  <a:gd name="T11" fmla="*/ 2147483647 h 384"/>
                  <a:gd name="T12" fmla="*/ 2147483647 w 390"/>
                  <a:gd name="T13" fmla="*/ 0 h 384"/>
                  <a:gd name="T14" fmla="*/ 2147483647 w 390"/>
                  <a:gd name="T15" fmla="*/ 0 h 384"/>
                  <a:gd name="T16" fmla="*/ 2147483647 w 390"/>
                  <a:gd name="T17" fmla="*/ 2147483647 h 384"/>
                  <a:gd name="T18" fmla="*/ 2147483647 w 390"/>
                  <a:gd name="T19" fmla="*/ 2147483647 h 384"/>
                  <a:gd name="T20" fmla="*/ 2147483647 w 390"/>
                  <a:gd name="T21" fmla="*/ 2147483647 h 384"/>
                  <a:gd name="T22" fmla="*/ 2147483647 w 390"/>
                  <a:gd name="T23" fmla="*/ 2147483647 h 384"/>
                  <a:gd name="T24" fmla="*/ 2147483647 w 390"/>
                  <a:gd name="T25" fmla="*/ 2147483647 h 384"/>
                  <a:gd name="T26" fmla="*/ 2147483647 w 390"/>
                  <a:gd name="T27" fmla="*/ 2147483647 h 384"/>
                  <a:gd name="T28" fmla="*/ 2147483647 w 390"/>
                  <a:gd name="T29" fmla="*/ 2147483647 h 38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0" h="384">
                    <a:moveTo>
                      <a:pt x="390" y="384"/>
                    </a:moveTo>
                    <a:lnTo>
                      <a:pt x="372" y="384"/>
                    </a:lnTo>
                    <a:lnTo>
                      <a:pt x="357" y="353"/>
                    </a:lnTo>
                    <a:lnTo>
                      <a:pt x="31" y="353"/>
                    </a:lnTo>
                    <a:lnTo>
                      <a:pt x="17" y="384"/>
                    </a:lnTo>
                    <a:lnTo>
                      <a:pt x="0" y="384"/>
                    </a:lnTo>
                    <a:lnTo>
                      <a:pt x="184" y="0"/>
                    </a:lnTo>
                    <a:lnTo>
                      <a:pt x="200" y="0"/>
                    </a:lnTo>
                    <a:lnTo>
                      <a:pt x="390" y="384"/>
                    </a:lnTo>
                    <a:close/>
                    <a:moveTo>
                      <a:pt x="39" y="339"/>
                    </a:moveTo>
                    <a:lnTo>
                      <a:pt x="349" y="339"/>
                    </a:lnTo>
                    <a:lnTo>
                      <a:pt x="192" y="20"/>
                    </a:lnTo>
                    <a:lnTo>
                      <a:pt x="39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52"/>
              <p:cNvSpPr>
                <a:spLocks noEditPoints="1"/>
              </p:cNvSpPr>
              <p:nvPr/>
            </p:nvSpPr>
            <p:spPr bwMode="auto">
              <a:xfrm>
                <a:off x="4346575" y="3884613"/>
                <a:ext cx="619125" cy="609600"/>
              </a:xfrm>
              <a:custGeom>
                <a:avLst/>
                <a:gdLst>
                  <a:gd name="T0" fmla="*/ 0 w 2305"/>
                  <a:gd name="T1" fmla="*/ 0 h 2269"/>
                  <a:gd name="T2" fmla="*/ 2147483647 w 2305"/>
                  <a:gd name="T3" fmla="*/ 0 h 2269"/>
                  <a:gd name="T4" fmla="*/ 2147483647 w 2305"/>
                  <a:gd name="T5" fmla="*/ 1047197155 h 2269"/>
                  <a:gd name="T6" fmla="*/ 2147483647 w 2305"/>
                  <a:gd name="T7" fmla="*/ 2147483647 h 2269"/>
                  <a:gd name="T8" fmla="*/ 2147483647 w 2305"/>
                  <a:gd name="T9" fmla="*/ 2147483647 h 2269"/>
                  <a:gd name="T10" fmla="*/ 2147483647 w 2305"/>
                  <a:gd name="T11" fmla="*/ 2147483647 h 2269"/>
                  <a:gd name="T12" fmla="*/ 2147483647 w 2305"/>
                  <a:gd name="T13" fmla="*/ 2147483647 h 2269"/>
                  <a:gd name="T14" fmla="*/ 2147483647 w 2305"/>
                  <a:gd name="T15" fmla="*/ 2147483647 h 2269"/>
                  <a:gd name="T16" fmla="*/ 2147483647 w 2305"/>
                  <a:gd name="T17" fmla="*/ 2147483647 h 2269"/>
                  <a:gd name="T18" fmla="*/ 2147483647 w 2305"/>
                  <a:gd name="T19" fmla="*/ 2147483647 h 2269"/>
                  <a:gd name="T20" fmla="*/ 1821553045 w 2305"/>
                  <a:gd name="T21" fmla="*/ 2147483647 h 2269"/>
                  <a:gd name="T22" fmla="*/ 1821553045 w 2305"/>
                  <a:gd name="T23" fmla="*/ 2147483647 h 2269"/>
                  <a:gd name="T24" fmla="*/ 0 w 2305"/>
                  <a:gd name="T25" fmla="*/ 2147483647 h 2269"/>
                  <a:gd name="T26" fmla="*/ 0 w 2305"/>
                  <a:gd name="T27" fmla="*/ 0 h 2269"/>
                  <a:gd name="T28" fmla="*/ 2147483647 w 2305"/>
                  <a:gd name="T29" fmla="*/ 2147483647 h 2269"/>
                  <a:gd name="T30" fmla="*/ 2147483647 w 2305"/>
                  <a:gd name="T31" fmla="*/ 2147483647 h 2269"/>
                  <a:gd name="T32" fmla="*/ 2147483647 w 2305"/>
                  <a:gd name="T33" fmla="*/ 2147483647 h 2269"/>
                  <a:gd name="T34" fmla="*/ 2147483647 w 2305"/>
                  <a:gd name="T35" fmla="*/ 2147483647 h 2269"/>
                  <a:gd name="T36" fmla="*/ 2147483647 w 2305"/>
                  <a:gd name="T37" fmla="*/ 2147483647 h 2269"/>
                  <a:gd name="T38" fmla="*/ 2147483647 w 2305"/>
                  <a:gd name="T39" fmla="*/ 2147483647 h 2269"/>
                  <a:gd name="T40" fmla="*/ 2147483647 w 2305"/>
                  <a:gd name="T41" fmla="*/ 2147483647 h 2269"/>
                  <a:gd name="T42" fmla="*/ 2147483647 w 2305"/>
                  <a:gd name="T43" fmla="*/ 2147483647 h 2269"/>
                  <a:gd name="T44" fmla="*/ 2147483647 w 2305"/>
                  <a:gd name="T45" fmla="*/ 1842267351 h 2269"/>
                  <a:gd name="T46" fmla="*/ 1821553045 w 2305"/>
                  <a:gd name="T47" fmla="*/ 1842267351 h 2269"/>
                  <a:gd name="T48" fmla="*/ 1821553045 w 2305"/>
                  <a:gd name="T49" fmla="*/ 2147483647 h 2269"/>
                  <a:gd name="T50" fmla="*/ 2147483647 w 2305"/>
                  <a:gd name="T51" fmla="*/ 2147483647 h 226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305" h="2269">
                    <a:moveTo>
                      <a:pt x="0" y="0"/>
                    </a:moveTo>
                    <a:cubicBezTo>
                      <a:pt x="1663" y="0"/>
                      <a:pt x="1663" y="0"/>
                      <a:pt x="1663" y="0"/>
                    </a:cubicBezTo>
                    <a:cubicBezTo>
                      <a:pt x="1751" y="0"/>
                      <a:pt x="1832" y="18"/>
                      <a:pt x="1913" y="54"/>
                    </a:cubicBezTo>
                    <a:cubicBezTo>
                      <a:pt x="1990" y="81"/>
                      <a:pt x="2059" y="129"/>
                      <a:pt x="2118" y="187"/>
                    </a:cubicBezTo>
                    <a:cubicBezTo>
                      <a:pt x="2177" y="243"/>
                      <a:pt x="2224" y="308"/>
                      <a:pt x="2253" y="390"/>
                    </a:cubicBezTo>
                    <a:cubicBezTo>
                      <a:pt x="2289" y="464"/>
                      <a:pt x="2305" y="545"/>
                      <a:pt x="2305" y="633"/>
                    </a:cubicBezTo>
                    <a:cubicBezTo>
                      <a:pt x="2305" y="726"/>
                      <a:pt x="2289" y="807"/>
                      <a:pt x="2253" y="880"/>
                    </a:cubicBezTo>
                    <a:cubicBezTo>
                      <a:pt x="2224" y="962"/>
                      <a:pt x="2177" y="1026"/>
                      <a:pt x="2118" y="1083"/>
                    </a:cubicBezTo>
                    <a:cubicBezTo>
                      <a:pt x="2059" y="1142"/>
                      <a:pt x="1990" y="1189"/>
                      <a:pt x="1913" y="1223"/>
                    </a:cubicBezTo>
                    <a:cubicBezTo>
                      <a:pt x="1832" y="1257"/>
                      <a:pt x="1751" y="1270"/>
                      <a:pt x="1663" y="1270"/>
                    </a:cubicBezTo>
                    <a:cubicBezTo>
                      <a:pt x="94" y="1270"/>
                      <a:pt x="94" y="1270"/>
                      <a:pt x="94" y="1270"/>
                    </a:cubicBezTo>
                    <a:cubicBezTo>
                      <a:pt x="94" y="2269"/>
                      <a:pt x="94" y="2269"/>
                      <a:pt x="94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663" y="1182"/>
                    </a:moveTo>
                    <a:cubicBezTo>
                      <a:pt x="1737" y="1182"/>
                      <a:pt x="1810" y="1164"/>
                      <a:pt x="1872" y="1135"/>
                    </a:cubicBezTo>
                    <a:cubicBezTo>
                      <a:pt x="1943" y="1108"/>
                      <a:pt x="2000" y="1072"/>
                      <a:pt x="2048" y="1020"/>
                    </a:cubicBezTo>
                    <a:cubicBezTo>
                      <a:pt x="2102" y="968"/>
                      <a:pt x="2143" y="910"/>
                      <a:pt x="2172" y="847"/>
                    </a:cubicBezTo>
                    <a:cubicBezTo>
                      <a:pt x="2201" y="783"/>
                      <a:pt x="2212" y="707"/>
                      <a:pt x="2212" y="633"/>
                    </a:cubicBezTo>
                    <a:cubicBezTo>
                      <a:pt x="2212" y="556"/>
                      <a:pt x="2201" y="486"/>
                      <a:pt x="2172" y="423"/>
                    </a:cubicBezTo>
                    <a:cubicBezTo>
                      <a:pt x="2143" y="354"/>
                      <a:pt x="2102" y="297"/>
                      <a:pt x="2048" y="250"/>
                    </a:cubicBezTo>
                    <a:cubicBezTo>
                      <a:pt x="2000" y="203"/>
                      <a:pt x="1943" y="162"/>
                      <a:pt x="1872" y="135"/>
                    </a:cubicBezTo>
                    <a:cubicBezTo>
                      <a:pt x="1810" y="106"/>
                      <a:pt x="1737" y="95"/>
                      <a:pt x="1663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1182"/>
                      <a:pt x="94" y="1182"/>
                      <a:pt x="94" y="1182"/>
                    </a:cubicBezTo>
                    <a:cubicBezTo>
                      <a:pt x="1663" y="1182"/>
                      <a:pt x="1663" y="1182"/>
                      <a:pt x="1663" y="1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53"/>
              <p:cNvSpPr/>
              <p:nvPr/>
            </p:nvSpPr>
            <p:spPr bwMode="auto">
              <a:xfrm>
                <a:off x="4994275" y="3884613"/>
                <a:ext cx="19050" cy="609600"/>
              </a:xfrm>
              <a:custGeom>
                <a:avLst/>
                <a:gdLst>
                  <a:gd name="T0" fmla="*/ 0 w 12"/>
                  <a:gd name="T1" fmla="*/ 0 h 384"/>
                  <a:gd name="T2" fmla="*/ 0 w 12"/>
                  <a:gd name="T3" fmla="*/ 2147483647 h 384"/>
                  <a:gd name="T4" fmla="*/ 2147483647 w 12"/>
                  <a:gd name="T5" fmla="*/ 2147483647 h 384"/>
                  <a:gd name="T6" fmla="*/ 2147483647 w 12"/>
                  <a:gd name="T7" fmla="*/ 0 h 384"/>
                  <a:gd name="T8" fmla="*/ 0 w 12"/>
                  <a:gd name="T9" fmla="*/ 0 h 384"/>
                  <a:gd name="T10" fmla="*/ 0 w 12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" y="384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54"/>
              <p:cNvSpPr>
                <a:spLocks noEditPoints="1"/>
              </p:cNvSpPr>
              <p:nvPr/>
            </p:nvSpPr>
            <p:spPr bwMode="auto">
              <a:xfrm>
                <a:off x="5072063" y="3884613"/>
                <a:ext cx="620712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706495541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0 w 2306"/>
                  <a:gd name="T21" fmla="*/ 2147483647 h 2269"/>
                  <a:gd name="T22" fmla="*/ 0 w 2306"/>
                  <a:gd name="T23" fmla="*/ 0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2147483647 w 2306"/>
                  <a:gd name="T29" fmla="*/ 2147483647 h 2269"/>
                  <a:gd name="T30" fmla="*/ 2147483647 w 2306"/>
                  <a:gd name="T31" fmla="*/ 2147483647 h 2269"/>
                  <a:gd name="T32" fmla="*/ 2147483647 w 2306"/>
                  <a:gd name="T33" fmla="*/ 2147483647 h 2269"/>
                  <a:gd name="T34" fmla="*/ 2147483647 w 2306"/>
                  <a:gd name="T35" fmla="*/ 2147483647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1842267351 h 2269"/>
                  <a:gd name="T42" fmla="*/ 1833228209 w 2306"/>
                  <a:gd name="T43" fmla="*/ 1842267351 h 2269"/>
                  <a:gd name="T44" fmla="*/ 1833228209 w 2306"/>
                  <a:gd name="T45" fmla="*/ 2147483647 h 2269"/>
                  <a:gd name="T46" fmla="*/ 2147483647 w 2306"/>
                  <a:gd name="T47" fmla="*/ 2147483647 h 22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157" y="0"/>
                      <a:pt x="1157" y="0"/>
                      <a:pt x="1157" y="0"/>
                    </a:cubicBezTo>
                    <a:cubicBezTo>
                      <a:pt x="1315" y="0"/>
                      <a:pt x="1468" y="29"/>
                      <a:pt x="1608" y="88"/>
                    </a:cubicBezTo>
                    <a:cubicBezTo>
                      <a:pt x="1743" y="147"/>
                      <a:pt x="1866" y="228"/>
                      <a:pt x="1972" y="331"/>
                    </a:cubicBezTo>
                    <a:cubicBezTo>
                      <a:pt x="2078" y="435"/>
                      <a:pt x="2159" y="551"/>
                      <a:pt x="2217" y="689"/>
                    </a:cubicBezTo>
                    <a:cubicBezTo>
                      <a:pt x="2276" y="829"/>
                      <a:pt x="2306" y="973"/>
                      <a:pt x="2306" y="1131"/>
                    </a:cubicBezTo>
                    <a:cubicBezTo>
                      <a:pt x="2306" y="1293"/>
                      <a:pt x="2276" y="1437"/>
                      <a:pt x="2217" y="1576"/>
                    </a:cubicBezTo>
                    <a:cubicBezTo>
                      <a:pt x="2159" y="1716"/>
                      <a:pt x="2078" y="1831"/>
                      <a:pt x="1972" y="1934"/>
                    </a:cubicBezTo>
                    <a:cubicBezTo>
                      <a:pt x="1866" y="2040"/>
                      <a:pt x="1743" y="2121"/>
                      <a:pt x="1608" y="2177"/>
                    </a:cubicBezTo>
                    <a:cubicBezTo>
                      <a:pt x="1468" y="2242"/>
                      <a:pt x="1315" y="2269"/>
                      <a:pt x="1157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57" y="2177"/>
                    </a:moveTo>
                    <a:cubicBezTo>
                      <a:pt x="1304" y="2177"/>
                      <a:pt x="1443" y="2147"/>
                      <a:pt x="1574" y="2096"/>
                    </a:cubicBezTo>
                    <a:cubicBezTo>
                      <a:pt x="1702" y="2044"/>
                      <a:pt x="1815" y="1970"/>
                      <a:pt x="1906" y="1871"/>
                    </a:cubicBezTo>
                    <a:cubicBezTo>
                      <a:pt x="2002" y="1779"/>
                      <a:pt x="2078" y="1668"/>
                      <a:pt x="2137" y="1540"/>
                    </a:cubicBezTo>
                    <a:cubicBezTo>
                      <a:pt x="2189" y="1414"/>
                      <a:pt x="2217" y="1282"/>
                      <a:pt x="2217" y="1131"/>
                    </a:cubicBezTo>
                    <a:cubicBezTo>
                      <a:pt x="2217" y="987"/>
                      <a:pt x="2189" y="851"/>
                      <a:pt x="2137" y="726"/>
                    </a:cubicBezTo>
                    <a:cubicBezTo>
                      <a:pt x="2078" y="597"/>
                      <a:pt x="2002" y="486"/>
                      <a:pt x="1906" y="394"/>
                    </a:cubicBezTo>
                    <a:cubicBezTo>
                      <a:pt x="1815" y="302"/>
                      <a:pt x="1702" y="228"/>
                      <a:pt x="1574" y="176"/>
                    </a:cubicBezTo>
                    <a:cubicBezTo>
                      <a:pt x="1443" y="117"/>
                      <a:pt x="1304" y="95"/>
                      <a:pt x="1157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2177"/>
                      <a:pt x="94" y="2177"/>
                      <a:pt x="94" y="2177"/>
                    </a:cubicBezTo>
                    <a:cubicBezTo>
                      <a:pt x="1157" y="2177"/>
                      <a:pt x="1157" y="2177"/>
                      <a:pt x="1157" y="2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55"/>
              <p:cNvSpPr/>
              <p:nvPr/>
            </p:nvSpPr>
            <p:spPr bwMode="auto">
              <a:xfrm>
                <a:off x="5730875" y="3884613"/>
                <a:ext cx="620712" cy="609600"/>
              </a:xfrm>
              <a:custGeom>
                <a:avLst/>
                <a:gdLst>
                  <a:gd name="T0" fmla="*/ 0 w 391"/>
                  <a:gd name="T1" fmla="*/ 0 h 384"/>
                  <a:gd name="T2" fmla="*/ 2147483647 w 391"/>
                  <a:gd name="T3" fmla="*/ 0 h 384"/>
                  <a:gd name="T4" fmla="*/ 2147483647 w 391"/>
                  <a:gd name="T5" fmla="*/ 2147483647 h 384"/>
                  <a:gd name="T6" fmla="*/ 2147483647 w 391"/>
                  <a:gd name="T7" fmla="*/ 2147483647 h 384"/>
                  <a:gd name="T8" fmla="*/ 2147483647 w 391"/>
                  <a:gd name="T9" fmla="*/ 2147483647 h 384"/>
                  <a:gd name="T10" fmla="*/ 2147483647 w 391"/>
                  <a:gd name="T11" fmla="*/ 2147483647 h 384"/>
                  <a:gd name="T12" fmla="*/ 2147483647 w 391"/>
                  <a:gd name="T13" fmla="*/ 2147483647 h 384"/>
                  <a:gd name="T14" fmla="*/ 2147483647 w 391"/>
                  <a:gd name="T15" fmla="*/ 2147483647 h 384"/>
                  <a:gd name="T16" fmla="*/ 2147483647 w 391"/>
                  <a:gd name="T17" fmla="*/ 2147483647 h 384"/>
                  <a:gd name="T18" fmla="*/ 2147483647 w 391"/>
                  <a:gd name="T19" fmla="*/ 2147483647 h 384"/>
                  <a:gd name="T20" fmla="*/ 2147483647 w 391"/>
                  <a:gd name="T21" fmla="*/ 2147483647 h 384"/>
                  <a:gd name="T22" fmla="*/ 0 w 391"/>
                  <a:gd name="T23" fmla="*/ 2147483647 h 384"/>
                  <a:gd name="T24" fmla="*/ 0 w 391"/>
                  <a:gd name="T25" fmla="*/ 0 h 384"/>
                  <a:gd name="T26" fmla="*/ 0 w 391"/>
                  <a:gd name="T27" fmla="*/ 0 h 3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1" h="384">
                    <a:moveTo>
                      <a:pt x="0" y="0"/>
                    </a:moveTo>
                    <a:lnTo>
                      <a:pt x="391" y="0"/>
                    </a:lnTo>
                    <a:lnTo>
                      <a:pt x="391" y="16"/>
                    </a:lnTo>
                    <a:lnTo>
                      <a:pt x="15" y="16"/>
                    </a:lnTo>
                    <a:lnTo>
                      <a:pt x="15" y="185"/>
                    </a:lnTo>
                    <a:lnTo>
                      <a:pt x="383" y="185"/>
                    </a:lnTo>
                    <a:lnTo>
                      <a:pt x="383" y="200"/>
                    </a:lnTo>
                    <a:lnTo>
                      <a:pt x="15" y="200"/>
                    </a:lnTo>
                    <a:lnTo>
                      <a:pt x="15" y="369"/>
                    </a:lnTo>
                    <a:lnTo>
                      <a:pt x="391" y="369"/>
                    </a:lnTo>
                    <a:lnTo>
                      <a:pt x="391" y="384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56"/>
              <p:cNvSpPr/>
              <p:nvPr/>
            </p:nvSpPr>
            <p:spPr bwMode="auto">
              <a:xfrm>
                <a:off x="6370638" y="3875088"/>
                <a:ext cx="1209675" cy="619125"/>
              </a:xfrm>
              <a:custGeom>
                <a:avLst/>
                <a:gdLst>
                  <a:gd name="T0" fmla="*/ 2147483647 w 4503"/>
                  <a:gd name="T1" fmla="*/ 2147483647 h 2305"/>
                  <a:gd name="T2" fmla="*/ 2147483647 w 4503"/>
                  <a:gd name="T3" fmla="*/ 2147483647 h 2305"/>
                  <a:gd name="T4" fmla="*/ 2147483647 w 4503"/>
                  <a:gd name="T5" fmla="*/ 2147483647 h 2305"/>
                  <a:gd name="T6" fmla="*/ 2147483647 w 4503"/>
                  <a:gd name="T7" fmla="*/ 2147483647 h 2305"/>
                  <a:gd name="T8" fmla="*/ 2147483647 w 4503"/>
                  <a:gd name="T9" fmla="*/ 1957260410 h 2305"/>
                  <a:gd name="T10" fmla="*/ 2147483647 w 4503"/>
                  <a:gd name="T11" fmla="*/ 2147483647 h 2305"/>
                  <a:gd name="T12" fmla="*/ 2147483647 w 4503"/>
                  <a:gd name="T13" fmla="*/ 2147483647 h 2305"/>
                  <a:gd name="T14" fmla="*/ 2147483647 w 4503"/>
                  <a:gd name="T15" fmla="*/ 2147483647 h 2305"/>
                  <a:gd name="T16" fmla="*/ 2147483647 w 4503"/>
                  <a:gd name="T17" fmla="*/ 2147483647 h 2305"/>
                  <a:gd name="T18" fmla="*/ 2147483647 w 4503"/>
                  <a:gd name="T19" fmla="*/ 2147483647 h 2305"/>
                  <a:gd name="T20" fmla="*/ 2147483647 w 4503"/>
                  <a:gd name="T21" fmla="*/ 2147483647 h 2305"/>
                  <a:gd name="T22" fmla="*/ 2147483647 w 4503"/>
                  <a:gd name="T23" fmla="*/ 2147483647 h 2305"/>
                  <a:gd name="T24" fmla="*/ 2147483647 w 4503"/>
                  <a:gd name="T25" fmla="*/ 2147483647 h 2305"/>
                  <a:gd name="T26" fmla="*/ 2147483647 w 4503"/>
                  <a:gd name="T27" fmla="*/ 2147483647 h 2305"/>
                  <a:gd name="T28" fmla="*/ 2147483647 w 4503"/>
                  <a:gd name="T29" fmla="*/ 2147483647 h 2305"/>
                  <a:gd name="T30" fmla="*/ 1706007634 w 4503"/>
                  <a:gd name="T31" fmla="*/ 2147483647 h 2305"/>
                  <a:gd name="T32" fmla="*/ 0 w 4503"/>
                  <a:gd name="T33" fmla="*/ 2147483647 h 2305"/>
                  <a:gd name="T34" fmla="*/ 1706007634 w 4503"/>
                  <a:gd name="T35" fmla="*/ 2147483647 h 2305"/>
                  <a:gd name="T36" fmla="*/ 2147483647 w 4503"/>
                  <a:gd name="T37" fmla="*/ 2147483647 h 2305"/>
                  <a:gd name="T38" fmla="*/ 2147483647 w 4503"/>
                  <a:gd name="T39" fmla="*/ 1744067604 h 2305"/>
                  <a:gd name="T40" fmla="*/ 2147483647 w 4503"/>
                  <a:gd name="T41" fmla="*/ 0 h 2305"/>
                  <a:gd name="T42" fmla="*/ 2147483647 w 4503"/>
                  <a:gd name="T43" fmla="*/ 1744067604 h 2305"/>
                  <a:gd name="T44" fmla="*/ 2147483647 w 4503"/>
                  <a:gd name="T45" fmla="*/ 2147483647 h 2305"/>
                  <a:gd name="T46" fmla="*/ 2147483647 w 4503"/>
                  <a:gd name="T47" fmla="*/ 2147483647 h 2305"/>
                  <a:gd name="T48" fmla="*/ 2147483647 w 4503"/>
                  <a:gd name="T49" fmla="*/ 2147483647 h 2305"/>
                  <a:gd name="T50" fmla="*/ 1706007634 w 4503"/>
                  <a:gd name="T51" fmla="*/ 2147483647 h 2305"/>
                  <a:gd name="T52" fmla="*/ 2147483647 w 4503"/>
                  <a:gd name="T53" fmla="*/ 2147483647 h 2305"/>
                  <a:gd name="T54" fmla="*/ 2147483647 w 4503"/>
                  <a:gd name="T55" fmla="*/ 2147483647 h 2305"/>
                  <a:gd name="T56" fmla="*/ 2147483647 w 4503"/>
                  <a:gd name="T57" fmla="*/ 2147483647 h 2305"/>
                  <a:gd name="T58" fmla="*/ 2147483647 w 4503"/>
                  <a:gd name="T59" fmla="*/ 2147483647 h 2305"/>
                  <a:gd name="T60" fmla="*/ 2147483647 w 4503"/>
                  <a:gd name="T61" fmla="*/ 2147483647 h 2305"/>
                  <a:gd name="T62" fmla="*/ 2147483647 w 4503"/>
                  <a:gd name="T63" fmla="*/ 2147483647 h 2305"/>
                  <a:gd name="T64" fmla="*/ 2147483647 w 4503"/>
                  <a:gd name="T65" fmla="*/ 2147483647 h 2305"/>
                  <a:gd name="T66" fmla="*/ 2147483647 w 4503"/>
                  <a:gd name="T67" fmla="*/ 2147483647 h 2305"/>
                  <a:gd name="T68" fmla="*/ 2147483647 w 4503"/>
                  <a:gd name="T69" fmla="*/ 2147483647 h 2305"/>
                  <a:gd name="T70" fmla="*/ 2147483647 w 4503"/>
                  <a:gd name="T71" fmla="*/ 2147483647 h 2305"/>
                  <a:gd name="T72" fmla="*/ 2147483647 w 4503"/>
                  <a:gd name="T73" fmla="*/ 1744067604 h 2305"/>
                  <a:gd name="T74" fmla="*/ 2147483647 w 4503"/>
                  <a:gd name="T75" fmla="*/ 135635380 h 2305"/>
                  <a:gd name="T76" fmla="*/ 2147483647 w 4503"/>
                  <a:gd name="T77" fmla="*/ 1840960264 h 2305"/>
                  <a:gd name="T78" fmla="*/ 2147483647 w 4503"/>
                  <a:gd name="T79" fmla="*/ 2147483647 h 2305"/>
                  <a:gd name="T80" fmla="*/ 2147483647 w 4503"/>
                  <a:gd name="T81" fmla="*/ 2147483647 h 2305"/>
                  <a:gd name="T82" fmla="*/ 2147483647 w 4503"/>
                  <a:gd name="T83" fmla="*/ 2147483647 h 2305"/>
                  <a:gd name="T84" fmla="*/ 2147483647 w 4503"/>
                  <a:gd name="T85" fmla="*/ 2147483647 h 2305"/>
                  <a:gd name="T86" fmla="*/ 2147483647 w 4503"/>
                  <a:gd name="T87" fmla="*/ 2147483647 h 2305"/>
                  <a:gd name="T88" fmla="*/ 2147483647 w 4503"/>
                  <a:gd name="T89" fmla="*/ 2147483647 h 2305"/>
                  <a:gd name="T90" fmla="*/ 2147483647 w 4503"/>
                  <a:gd name="T91" fmla="*/ 2147483647 h 2305"/>
                  <a:gd name="T92" fmla="*/ 2147483647 w 4503"/>
                  <a:gd name="T93" fmla="*/ 2147483647 h 2305"/>
                  <a:gd name="T94" fmla="*/ 2147483647 w 4503"/>
                  <a:gd name="T95" fmla="*/ 2147483647 h 2305"/>
                  <a:gd name="T96" fmla="*/ 2147483647 w 4503"/>
                  <a:gd name="T97" fmla="*/ 2147483647 h 2305"/>
                  <a:gd name="T98" fmla="*/ 2147483647 w 4503"/>
                  <a:gd name="T99" fmla="*/ 2147483647 h 2305"/>
                  <a:gd name="T100" fmla="*/ 2147483647 w 4503"/>
                  <a:gd name="T101" fmla="*/ 2147483647 h 230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03" h="2305">
                    <a:moveTo>
                      <a:pt x="4411" y="1157"/>
                    </a:moveTo>
                    <a:cubicBezTo>
                      <a:pt x="4411" y="1011"/>
                      <a:pt x="4382" y="876"/>
                      <a:pt x="4330" y="745"/>
                    </a:cubicBezTo>
                    <a:cubicBezTo>
                      <a:pt x="4276" y="617"/>
                      <a:pt x="4199" y="506"/>
                      <a:pt x="4100" y="406"/>
                    </a:cubicBezTo>
                    <a:cubicBezTo>
                      <a:pt x="4008" y="314"/>
                      <a:pt x="3895" y="237"/>
                      <a:pt x="3767" y="183"/>
                    </a:cubicBezTo>
                    <a:cubicBezTo>
                      <a:pt x="3638" y="124"/>
                      <a:pt x="3504" y="101"/>
                      <a:pt x="3358" y="101"/>
                    </a:cubicBezTo>
                    <a:cubicBezTo>
                      <a:pt x="3228" y="101"/>
                      <a:pt x="3111" y="124"/>
                      <a:pt x="2995" y="165"/>
                    </a:cubicBezTo>
                    <a:cubicBezTo>
                      <a:pt x="2878" y="212"/>
                      <a:pt x="2774" y="277"/>
                      <a:pt x="2680" y="371"/>
                    </a:cubicBezTo>
                    <a:cubicBezTo>
                      <a:pt x="2587" y="459"/>
                      <a:pt x="2510" y="570"/>
                      <a:pt x="2445" y="700"/>
                    </a:cubicBezTo>
                    <a:cubicBezTo>
                      <a:pt x="2382" y="833"/>
                      <a:pt x="2335" y="986"/>
                      <a:pt x="2317" y="1157"/>
                    </a:cubicBezTo>
                    <a:cubicBezTo>
                      <a:pt x="2295" y="1340"/>
                      <a:pt x="2247" y="1504"/>
                      <a:pt x="2182" y="1644"/>
                    </a:cubicBezTo>
                    <a:cubicBezTo>
                      <a:pt x="2119" y="1785"/>
                      <a:pt x="2036" y="1907"/>
                      <a:pt x="1937" y="2002"/>
                    </a:cubicBezTo>
                    <a:cubicBezTo>
                      <a:pt x="1830" y="2101"/>
                      <a:pt x="1716" y="2178"/>
                      <a:pt x="1585" y="2232"/>
                    </a:cubicBezTo>
                    <a:cubicBezTo>
                      <a:pt x="1452" y="2277"/>
                      <a:pt x="1307" y="2305"/>
                      <a:pt x="1149" y="2305"/>
                    </a:cubicBezTo>
                    <a:cubicBezTo>
                      <a:pt x="988" y="2305"/>
                      <a:pt x="838" y="2277"/>
                      <a:pt x="698" y="2213"/>
                    </a:cubicBezTo>
                    <a:cubicBezTo>
                      <a:pt x="563" y="2155"/>
                      <a:pt x="439" y="2071"/>
                      <a:pt x="335" y="1966"/>
                    </a:cubicBezTo>
                    <a:cubicBezTo>
                      <a:pt x="230" y="1860"/>
                      <a:pt x="147" y="1742"/>
                      <a:pt x="88" y="1603"/>
                    </a:cubicBezTo>
                    <a:cubicBezTo>
                      <a:pt x="29" y="1461"/>
                      <a:pt x="0" y="1315"/>
                      <a:pt x="0" y="1151"/>
                    </a:cubicBezTo>
                    <a:cubicBezTo>
                      <a:pt x="0" y="994"/>
                      <a:pt x="29" y="846"/>
                      <a:pt x="88" y="705"/>
                    </a:cubicBezTo>
                    <a:cubicBezTo>
                      <a:pt x="147" y="565"/>
                      <a:pt x="230" y="441"/>
                      <a:pt x="335" y="336"/>
                    </a:cubicBezTo>
                    <a:cubicBezTo>
                      <a:pt x="439" y="237"/>
                      <a:pt x="563" y="153"/>
                      <a:pt x="698" y="90"/>
                    </a:cubicBezTo>
                    <a:cubicBezTo>
                      <a:pt x="838" y="29"/>
                      <a:pt x="988" y="0"/>
                      <a:pt x="1149" y="0"/>
                    </a:cubicBezTo>
                    <a:cubicBezTo>
                      <a:pt x="1149" y="90"/>
                      <a:pt x="1149" y="90"/>
                      <a:pt x="1149" y="90"/>
                    </a:cubicBezTo>
                    <a:cubicBezTo>
                      <a:pt x="1002" y="90"/>
                      <a:pt x="860" y="119"/>
                      <a:pt x="732" y="178"/>
                    </a:cubicBezTo>
                    <a:cubicBezTo>
                      <a:pt x="604" y="230"/>
                      <a:pt x="493" y="306"/>
                      <a:pt x="398" y="406"/>
                    </a:cubicBezTo>
                    <a:cubicBezTo>
                      <a:pt x="306" y="500"/>
                      <a:pt x="230" y="610"/>
                      <a:pt x="172" y="741"/>
                    </a:cubicBezTo>
                    <a:cubicBezTo>
                      <a:pt x="117" y="870"/>
                      <a:pt x="88" y="1004"/>
                      <a:pt x="88" y="1151"/>
                    </a:cubicBezTo>
                    <a:cubicBezTo>
                      <a:pt x="88" y="1304"/>
                      <a:pt x="117" y="1439"/>
                      <a:pt x="172" y="1567"/>
                    </a:cubicBezTo>
                    <a:cubicBezTo>
                      <a:pt x="230" y="1696"/>
                      <a:pt x="306" y="1808"/>
                      <a:pt x="398" y="1903"/>
                    </a:cubicBezTo>
                    <a:cubicBezTo>
                      <a:pt x="493" y="2002"/>
                      <a:pt x="604" y="2078"/>
                      <a:pt x="732" y="2130"/>
                    </a:cubicBezTo>
                    <a:cubicBezTo>
                      <a:pt x="860" y="2183"/>
                      <a:pt x="1002" y="2213"/>
                      <a:pt x="1149" y="2213"/>
                    </a:cubicBezTo>
                    <a:cubicBezTo>
                      <a:pt x="1293" y="2213"/>
                      <a:pt x="1423" y="2188"/>
                      <a:pt x="1545" y="2143"/>
                    </a:cubicBezTo>
                    <a:cubicBezTo>
                      <a:pt x="1662" y="2096"/>
                      <a:pt x="1768" y="2024"/>
                      <a:pt x="1860" y="1932"/>
                    </a:cubicBezTo>
                    <a:cubicBezTo>
                      <a:pt x="1948" y="1844"/>
                      <a:pt x="2024" y="1731"/>
                      <a:pt x="2083" y="1596"/>
                    </a:cubicBezTo>
                    <a:cubicBezTo>
                      <a:pt x="2141" y="1469"/>
                      <a:pt x="2182" y="1322"/>
                      <a:pt x="2206" y="1157"/>
                    </a:cubicBezTo>
                    <a:cubicBezTo>
                      <a:pt x="2229" y="981"/>
                      <a:pt x="2276" y="822"/>
                      <a:pt x="2339" y="682"/>
                    </a:cubicBezTo>
                    <a:cubicBezTo>
                      <a:pt x="2405" y="540"/>
                      <a:pt x="2482" y="423"/>
                      <a:pt x="2580" y="318"/>
                    </a:cubicBezTo>
                    <a:cubicBezTo>
                      <a:pt x="2680" y="218"/>
                      <a:pt x="2790" y="142"/>
                      <a:pt x="2925" y="90"/>
                    </a:cubicBezTo>
                    <a:cubicBezTo>
                      <a:pt x="3053" y="36"/>
                      <a:pt x="3195" y="7"/>
                      <a:pt x="3358" y="7"/>
                    </a:cubicBezTo>
                    <a:cubicBezTo>
                      <a:pt x="3518" y="7"/>
                      <a:pt x="3661" y="36"/>
                      <a:pt x="3803" y="95"/>
                    </a:cubicBezTo>
                    <a:cubicBezTo>
                      <a:pt x="3942" y="160"/>
                      <a:pt x="4066" y="241"/>
                      <a:pt x="4165" y="347"/>
                    </a:cubicBezTo>
                    <a:cubicBezTo>
                      <a:pt x="4271" y="447"/>
                      <a:pt x="4352" y="570"/>
                      <a:pt x="4411" y="712"/>
                    </a:cubicBezTo>
                    <a:cubicBezTo>
                      <a:pt x="4474" y="851"/>
                      <a:pt x="4503" y="998"/>
                      <a:pt x="4503" y="1157"/>
                    </a:cubicBezTo>
                    <a:cubicBezTo>
                      <a:pt x="4503" y="1274"/>
                      <a:pt x="4487" y="1385"/>
                      <a:pt x="4451" y="1491"/>
                    </a:cubicBezTo>
                    <a:cubicBezTo>
                      <a:pt x="4422" y="1596"/>
                      <a:pt x="4375" y="1696"/>
                      <a:pt x="4317" y="1790"/>
                    </a:cubicBezTo>
                    <a:cubicBezTo>
                      <a:pt x="4257" y="1878"/>
                      <a:pt x="4188" y="1962"/>
                      <a:pt x="4107" y="2031"/>
                    </a:cubicBezTo>
                    <a:cubicBezTo>
                      <a:pt x="4024" y="2101"/>
                      <a:pt x="3938" y="2160"/>
                      <a:pt x="3837" y="2207"/>
                    </a:cubicBezTo>
                    <a:cubicBezTo>
                      <a:pt x="3837" y="2108"/>
                      <a:pt x="3837" y="2108"/>
                      <a:pt x="3837" y="2108"/>
                    </a:cubicBezTo>
                    <a:cubicBezTo>
                      <a:pt x="3920" y="2060"/>
                      <a:pt x="4001" y="2008"/>
                      <a:pt x="4071" y="1944"/>
                    </a:cubicBezTo>
                    <a:cubicBezTo>
                      <a:pt x="4141" y="1878"/>
                      <a:pt x="4199" y="1801"/>
                      <a:pt x="4253" y="1721"/>
                    </a:cubicBezTo>
                    <a:cubicBezTo>
                      <a:pt x="4300" y="1637"/>
                      <a:pt x="4341" y="1549"/>
                      <a:pt x="4371" y="1457"/>
                    </a:cubicBezTo>
                    <a:cubicBezTo>
                      <a:pt x="4400" y="1362"/>
                      <a:pt x="4411" y="1263"/>
                      <a:pt x="4411" y="11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57"/>
              <p:cNvSpPr/>
              <p:nvPr/>
            </p:nvSpPr>
            <p:spPr bwMode="auto">
              <a:xfrm>
                <a:off x="7620000" y="3884613"/>
                <a:ext cx="28575" cy="609600"/>
              </a:xfrm>
              <a:custGeom>
                <a:avLst/>
                <a:gdLst>
                  <a:gd name="T0" fmla="*/ 0 w 18"/>
                  <a:gd name="T1" fmla="*/ 0 h 384"/>
                  <a:gd name="T2" fmla="*/ 0 w 18"/>
                  <a:gd name="T3" fmla="*/ 2147483647 h 384"/>
                  <a:gd name="T4" fmla="*/ 2147483647 w 18"/>
                  <a:gd name="T5" fmla="*/ 2147483647 h 384"/>
                  <a:gd name="T6" fmla="*/ 2147483647 w 18"/>
                  <a:gd name="T7" fmla="*/ 0 h 384"/>
                  <a:gd name="T8" fmla="*/ 0 w 18"/>
                  <a:gd name="T9" fmla="*/ 0 h 384"/>
                  <a:gd name="T10" fmla="*/ 0 w 18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8" y="384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58"/>
              <p:cNvSpPr/>
              <p:nvPr/>
            </p:nvSpPr>
            <p:spPr bwMode="auto">
              <a:xfrm>
                <a:off x="7697788" y="3875088"/>
                <a:ext cx="619125" cy="619125"/>
              </a:xfrm>
              <a:custGeom>
                <a:avLst/>
                <a:gdLst>
                  <a:gd name="T0" fmla="*/ 2147483647 w 2305"/>
                  <a:gd name="T1" fmla="*/ 2147483647 h 2305"/>
                  <a:gd name="T2" fmla="*/ 2147483647 w 2305"/>
                  <a:gd name="T3" fmla="*/ 2147483647 h 2305"/>
                  <a:gd name="T4" fmla="*/ 2147483647 w 2305"/>
                  <a:gd name="T5" fmla="*/ 2147483647 h 2305"/>
                  <a:gd name="T6" fmla="*/ 2147483647 w 2305"/>
                  <a:gd name="T7" fmla="*/ 2147483647 h 2305"/>
                  <a:gd name="T8" fmla="*/ 2147483647 w 2305"/>
                  <a:gd name="T9" fmla="*/ 2147483647 h 2305"/>
                  <a:gd name="T10" fmla="*/ 2147483647 w 2305"/>
                  <a:gd name="T11" fmla="*/ 2147483647 h 2305"/>
                  <a:gd name="T12" fmla="*/ 2147483647 w 2305"/>
                  <a:gd name="T13" fmla="*/ 2147483647 h 2305"/>
                  <a:gd name="T14" fmla="*/ 2147483647 w 2305"/>
                  <a:gd name="T15" fmla="*/ 2147483647 h 2305"/>
                  <a:gd name="T16" fmla="*/ 2147483647 w 2305"/>
                  <a:gd name="T17" fmla="*/ 2147483647 h 2305"/>
                  <a:gd name="T18" fmla="*/ 2147483647 w 2305"/>
                  <a:gd name="T19" fmla="*/ 2147483647 h 2305"/>
                  <a:gd name="T20" fmla="*/ 2147483647 w 2305"/>
                  <a:gd name="T21" fmla="*/ 2147483647 h 2305"/>
                  <a:gd name="T22" fmla="*/ 2147483647 w 2305"/>
                  <a:gd name="T23" fmla="*/ 2147483647 h 2305"/>
                  <a:gd name="T24" fmla="*/ 2147483647 w 2305"/>
                  <a:gd name="T25" fmla="*/ 2147483647 h 2305"/>
                  <a:gd name="T26" fmla="*/ 2147483647 w 2305"/>
                  <a:gd name="T27" fmla="*/ 2147483647 h 2305"/>
                  <a:gd name="T28" fmla="*/ 2147483647 w 2305"/>
                  <a:gd name="T29" fmla="*/ 2147483647 h 2305"/>
                  <a:gd name="T30" fmla="*/ 2147483647 w 2305"/>
                  <a:gd name="T31" fmla="*/ 2147483647 h 2305"/>
                  <a:gd name="T32" fmla="*/ 2147483647 w 2305"/>
                  <a:gd name="T33" fmla="*/ 2147483647 h 2305"/>
                  <a:gd name="T34" fmla="*/ 2147483647 w 2305"/>
                  <a:gd name="T35" fmla="*/ 2147483647 h 2305"/>
                  <a:gd name="T36" fmla="*/ 2147483647 w 2305"/>
                  <a:gd name="T37" fmla="*/ 2147483647 h 2305"/>
                  <a:gd name="T38" fmla="*/ 1744067604 w 2305"/>
                  <a:gd name="T39" fmla="*/ 2147483647 h 2305"/>
                  <a:gd name="T40" fmla="*/ 0 w 2305"/>
                  <a:gd name="T41" fmla="*/ 2147483647 h 2305"/>
                  <a:gd name="T42" fmla="*/ 0 w 2305"/>
                  <a:gd name="T43" fmla="*/ 2147483647 h 2305"/>
                  <a:gd name="T44" fmla="*/ 1744067604 w 2305"/>
                  <a:gd name="T45" fmla="*/ 2147483647 h 2305"/>
                  <a:gd name="T46" fmla="*/ 2147483647 w 2305"/>
                  <a:gd name="T47" fmla="*/ 2147483647 h 2305"/>
                  <a:gd name="T48" fmla="*/ 2147483647 w 2305"/>
                  <a:gd name="T49" fmla="*/ 1744067604 h 2305"/>
                  <a:gd name="T50" fmla="*/ 2147483647 w 2305"/>
                  <a:gd name="T51" fmla="*/ 0 h 2305"/>
                  <a:gd name="T52" fmla="*/ 2147483647 w 2305"/>
                  <a:gd name="T53" fmla="*/ 930183875 h 2305"/>
                  <a:gd name="T54" fmla="*/ 2147483647 w 2305"/>
                  <a:gd name="T55" fmla="*/ 2147483647 h 2305"/>
                  <a:gd name="T56" fmla="*/ 2147483647 w 2305"/>
                  <a:gd name="T57" fmla="*/ 2147483647 h 2305"/>
                  <a:gd name="T58" fmla="*/ 2147483647 w 2305"/>
                  <a:gd name="T59" fmla="*/ 2147483647 h 2305"/>
                  <a:gd name="T60" fmla="*/ 2147483647 w 2305"/>
                  <a:gd name="T61" fmla="*/ 1744067604 h 2305"/>
                  <a:gd name="T62" fmla="*/ 2147483647 w 2305"/>
                  <a:gd name="T63" fmla="*/ 2147483647 h 2305"/>
                  <a:gd name="T64" fmla="*/ 2147483647 w 2305"/>
                  <a:gd name="T65" fmla="*/ 2147483647 h 2305"/>
                  <a:gd name="T66" fmla="*/ 2147483647 w 2305"/>
                  <a:gd name="T67" fmla="*/ 2147483647 h 2305"/>
                  <a:gd name="T68" fmla="*/ 1744067604 w 2305"/>
                  <a:gd name="T69" fmla="*/ 2147483647 h 2305"/>
                  <a:gd name="T70" fmla="*/ 2147483647 w 2305"/>
                  <a:gd name="T71" fmla="*/ 2147483647 h 23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305" h="2305">
                    <a:moveTo>
                      <a:pt x="171" y="1567"/>
                    </a:moveTo>
                    <a:cubicBezTo>
                      <a:pt x="229" y="1696"/>
                      <a:pt x="306" y="1808"/>
                      <a:pt x="400" y="1903"/>
                    </a:cubicBezTo>
                    <a:cubicBezTo>
                      <a:pt x="492" y="2002"/>
                      <a:pt x="605" y="2078"/>
                      <a:pt x="734" y="2130"/>
                    </a:cubicBezTo>
                    <a:cubicBezTo>
                      <a:pt x="862" y="2183"/>
                      <a:pt x="1004" y="2213"/>
                      <a:pt x="1149" y="2213"/>
                    </a:cubicBezTo>
                    <a:cubicBezTo>
                      <a:pt x="1296" y="2213"/>
                      <a:pt x="1431" y="2183"/>
                      <a:pt x="1562" y="2130"/>
                    </a:cubicBezTo>
                    <a:cubicBezTo>
                      <a:pt x="1691" y="2078"/>
                      <a:pt x="1801" y="2002"/>
                      <a:pt x="1902" y="1903"/>
                    </a:cubicBezTo>
                    <a:cubicBezTo>
                      <a:pt x="1994" y="1808"/>
                      <a:pt x="2070" y="1696"/>
                      <a:pt x="2129" y="1567"/>
                    </a:cubicBezTo>
                    <a:cubicBezTo>
                      <a:pt x="2184" y="1439"/>
                      <a:pt x="2213" y="1304"/>
                      <a:pt x="2213" y="1157"/>
                    </a:cubicBezTo>
                    <a:cubicBezTo>
                      <a:pt x="2213" y="1151"/>
                      <a:pt x="2213" y="1151"/>
                      <a:pt x="2213" y="1151"/>
                    </a:cubicBezTo>
                    <a:cubicBezTo>
                      <a:pt x="1244" y="1151"/>
                      <a:pt x="1244" y="1151"/>
                      <a:pt x="1244" y="1151"/>
                    </a:cubicBezTo>
                    <a:cubicBezTo>
                      <a:pt x="1244" y="1062"/>
                      <a:pt x="1244" y="1062"/>
                      <a:pt x="1244" y="1062"/>
                    </a:cubicBezTo>
                    <a:cubicBezTo>
                      <a:pt x="2305" y="1062"/>
                      <a:pt x="2305" y="1062"/>
                      <a:pt x="2305" y="1062"/>
                    </a:cubicBezTo>
                    <a:cubicBezTo>
                      <a:pt x="2305" y="1157"/>
                      <a:pt x="2305" y="1157"/>
                      <a:pt x="2305" y="1157"/>
                    </a:cubicBezTo>
                    <a:cubicBezTo>
                      <a:pt x="2305" y="1315"/>
                      <a:pt x="2271" y="1469"/>
                      <a:pt x="2213" y="1603"/>
                    </a:cubicBezTo>
                    <a:cubicBezTo>
                      <a:pt x="2154" y="1742"/>
                      <a:pt x="2070" y="1867"/>
                      <a:pt x="1965" y="1973"/>
                    </a:cubicBezTo>
                    <a:cubicBezTo>
                      <a:pt x="1859" y="2071"/>
                      <a:pt x="1738" y="2155"/>
                      <a:pt x="1595" y="2218"/>
                    </a:cubicBezTo>
                    <a:cubicBezTo>
                      <a:pt x="1460" y="2277"/>
                      <a:pt x="1310" y="2305"/>
                      <a:pt x="1149" y="2305"/>
                    </a:cubicBezTo>
                    <a:cubicBezTo>
                      <a:pt x="992" y="2305"/>
                      <a:pt x="839" y="2277"/>
                      <a:pt x="699" y="2218"/>
                    </a:cubicBezTo>
                    <a:cubicBezTo>
                      <a:pt x="564" y="2155"/>
                      <a:pt x="441" y="2071"/>
                      <a:pt x="335" y="1973"/>
                    </a:cubicBezTo>
                    <a:cubicBezTo>
                      <a:pt x="229" y="1867"/>
                      <a:pt x="148" y="1742"/>
                      <a:pt x="90" y="1603"/>
                    </a:cubicBezTo>
                    <a:cubicBezTo>
                      <a:pt x="28" y="1469"/>
                      <a:pt x="0" y="1315"/>
                      <a:pt x="0" y="1157"/>
                    </a:cubicBezTo>
                    <a:cubicBezTo>
                      <a:pt x="0" y="1151"/>
                      <a:pt x="0" y="1151"/>
                      <a:pt x="0" y="1151"/>
                    </a:cubicBezTo>
                    <a:cubicBezTo>
                      <a:pt x="0" y="994"/>
                      <a:pt x="28" y="840"/>
                      <a:pt x="90" y="705"/>
                    </a:cubicBezTo>
                    <a:cubicBezTo>
                      <a:pt x="148" y="565"/>
                      <a:pt x="229" y="441"/>
                      <a:pt x="335" y="336"/>
                    </a:cubicBezTo>
                    <a:cubicBezTo>
                      <a:pt x="441" y="237"/>
                      <a:pt x="564" y="153"/>
                      <a:pt x="699" y="90"/>
                    </a:cubicBezTo>
                    <a:cubicBezTo>
                      <a:pt x="839" y="29"/>
                      <a:pt x="992" y="0"/>
                      <a:pt x="1149" y="0"/>
                    </a:cubicBezTo>
                    <a:cubicBezTo>
                      <a:pt x="1267" y="0"/>
                      <a:pt x="1380" y="18"/>
                      <a:pt x="1485" y="48"/>
                    </a:cubicBezTo>
                    <a:cubicBezTo>
                      <a:pt x="1591" y="83"/>
                      <a:pt x="1691" y="131"/>
                      <a:pt x="1785" y="189"/>
                    </a:cubicBezTo>
                    <a:cubicBezTo>
                      <a:pt x="1591" y="189"/>
                      <a:pt x="1591" y="189"/>
                      <a:pt x="1591" y="189"/>
                    </a:cubicBezTo>
                    <a:cubicBezTo>
                      <a:pt x="1526" y="160"/>
                      <a:pt x="1456" y="135"/>
                      <a:pt x="1380" y="119"/>
                    </a:cubicBezTo>
                    <a:cubicBezTo>
                      <a:pt x="1303" y="101"/>
                      <a:pt x="1227" y="90"/>
                      <a:pt x="1149" y="90"/>
                    </a:cubicBezTo>
                    <a:cubicBezTo>
                      <a:pt x="1004" y="90"/>
                      <a:pt x="862" y="119"/>
                      <a:pt x="734" y="178"/>
                    </a:cubicBezTo>
                    <a:cubicBezTo>
                      <a:pt x="605" y="230"/>
                      <a:pt x="492" y="306"/>
                      <a:pt x="400" y="401"/>
                    </a:cubicBezTo>
                    <a:cubicBezTo>
                      <a:pt x="306" y="500"/>
                      <a:pt x="229" y="610"/>
                      <a:pt x="171" y="741"/>
                    </a:cubicBezTo>
                    <a:cubicBezTo>
                      <a:pt x="119" y="870"/>
                      <a:pt x="90" y="1004"/>
                      <a:pt x="90" y="1157"/>
                    </a:cubicBezTo>
                    <a:cubicBezTo>
                      <a:pt x="90" y="1304"/>
                      <a:pt x="119" y="1439"/>
                      <a:pt x="171" y="15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59"/>
              <p:cNvSpPr/>
              <p:nvPr/>
            </p:nvSpPr>
            <p:spPr bwMode="auto">
              <a:xfrm>
                <a:off x="8347075" y="3884613"/>
                <a:ext cx="619125" cy="609600"/>
              </a:xfrm>
              <a:custGeom>
                <a:avLst/>
                <a:gdLst>
                  <a:gd name="T0" fmla="*/ 2147483647 w 390"/>
                  <a:gd name="T1" fmla="*/ 0 h 384"/>
                  <a:gd name="T2" fmla="*/ 2147483647 w 390"/>
                  <a:gd name="T3" fmla="*/ 0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2147483647 w 390"/>
                  <a:gd name="T11" fmla="*/ 2147483647 h 384"/>
                  <a:gd name="T12" fmla="*/ 0 w 390"/>
                  <a:gd name="T13" fmla="*/ 2147483647 h 384"/>
                  <a:gd name="T14" fmla="*/ 0 w 390"/>
                  <a:gd name="T15" fmla="*/ 0 h 384"/>
                  <a:gd name="T16" fmla="*/ 2147483647 w 390"/>
                  <a:gd name="T17" fmla="*/ 0 h 384"/>
                  <a:gd name="T18" fmla="*/ 2147483647 w 390"/>
                  <a:gd name="T19" fmla="*/ 2147483647 h 384"/>
                  <a:gd name="T20" fmla="*/ 2147483647 w 390"/>
                  <a:gd name="T21" fmla="*/ 0 h 384"/>
                  <a:gd name="T22" fmla="*/ 2147483647 w 390"/>
                  <a:gd name="T23" fmla="*/ 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90" h="384">
                    <a:moveTo>
                      <a:pt x="375" y="0"/>
                    </a:moveTo>
                    <a:lnTo>
                      <a:pt x="390" y="0"/>
                    </a:lnTo>
                    <a:lnTo>
                      <a:pt x="390" y="384"/>
                    </a:lnTo>
                    <a:lnTo>
                      <a:pt x="375" y="384"/>
                    </a:lnTo>
                    <a:lnTo>
                      <a:pt x="16" y="22"/>
                    </a:lnTo>
                    <a:lnTo>
                      <a:pt x="16" y="384"/>
                    </a:lnTo>
                    <a:lnTo>
                      <a:pt x="0" y="38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375" y="363"/>
                    </a:lnTo>
                    <a:lnTo>
                      <a:pt x="3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65"/>
              <p:cNvSpPr/>
              <p:nvPr/>
            </p:nvSpPr>
            <p:spPr bwMode="auto">
              <a:xfrm>
                <a:off x="179388" y="2060575"/>
                <a:ext cx="1331912" cy="2439988"/>
              </a:xfrm>
              <a:custGeom>
                <a:avLst/>
                <a:gdLst>
                  <a:gd name="T0" fmla="*/ 0 w 839"/>
                  <a:gd name="T1" fmla="*/ 0 h 1537"/>
                  <a:gd name="T2" fmla="*/ 0 w 839"/>
                  <a:gd name="T3" fmla="*/ 2147483647 h 1537"/>
                  <a:gd name="T4" fmla="*/ 2147483647 w 839"/>
                  <a:gd name="T5" fmla="*/ 0 h 1537"/>
                  <a:gd name="T6" fmla="*/ 0 w 839"/>
                  <a:gd name="T7" fmla="*/ 0 h 1537"/>
                  <a:gd name="T8" fmla="*/ 0 w 839"/>
                  <a:gd name="T9" fmla="*/ 0 h 1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1537">
                    <a:moveTo>
                      <a:pt x="0" y="0"/>
                    </a:moveTo>
                    <a:lnTo>
                      <a:pt x="0" y="1537"/>
                    </a:lnTo>
                    <a:lnTo>
                      <a:pt x="83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66"/>
              <p:cNvSpPr/>
              <p:nvPr/>
            </p:nvSpPr>
            <p:spPr bwMode="auto">
              <a:xfrm>
                <a:off x="773113" y="2235200"/>
                <a:ext cx="1903412" cy="2265363"/>
              </a:xfrm>
              <a:custGeom>
                <a:avLst/>
                <a:gdLst>
                  <a:gd name="T0" fmla="*/ 2147483647 w 1199"/>
                  <a:gd name="T1" fmla="*/ 0 h 1427"/>
                  <a:gd name="T2" fmla="*/ 2147483647 w 1199"/>
                  <a:gd name="T3" fmla="*/ 2147483647 h 1427"/>
                  <a:gd name="T4" fmla="*/ 2147483647 w 1199"/>
                  <a:gd name="T5" fmla="*/ 2147483647 h 1427"/>
                  <a:gd name="T6" fmla="*/ 2147483647 w 1199"/>
                  <a:gd name="T7" fmla="*/ 2147483647 h 1427"/>
                  <a:gd name="T8" fmla="*/ 0 w 1199"/>
                  <a:gd name="T9" fmla="*/ 2147483647 h 1427"/>
                  <a:gd name="T10" fmla="*/ 2147483647 w 1199"/>
                  <a:gd name="T11" fmla="*/ 2147483647 h 1427"/>
                  <a:gd name="T12" fmla="*/ 2147483647 w 1199"/>
                  <a:gd name="T13" fmla="*/ 2147483647 h 1427"/>
                  <a:gd name="T14" fmla="*/ 2147483647 w 1199"/>
                  <a:gd name="T15" fmla="*/ 2147483647 h 1427"/>
                  <a:gd name="T16" fmla="*/ 2147483647 w 1199"/>
                  <a:gd name="T17" fmla="*/ 2147483647 h 1427"/>
                  <a:gd name="T18" fmla="*/ 2147483647 w 1199"/>
                  <a:gd name="T19" fmla="*/ 0 h 1427"/>
                  <a:gd name="T20" fmla="*/ 2147483647 w 1199"/>
                  <a:gd name="T21" fmla="*/ 0 h 14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99" h="1427">
                    <a:moveTo>
                      <a:pt x="698" y="0"/>
                    </a:moveTo>
                    <a:lnTo>
                      <a:pt x="466" y="416"/>
                    </a:lnTo>
                    <a:lnTo>
                      <a:pt x="655" y="677"/>
                    </a:lnTo>
                    <a:lnTo>
                      <a:pt x="270" y="789"/>
                    </a:lnTo>
                    <a:lnTo>
                      <a:pt x="0" y="1270"/>
                    </a:lnTo>
                    <a:lnTo>
                      <a:pt x="531" y="1082"/>
                    </a:lnTo>
                    <a:lnTo>
                      <a:pt x="774" y="1427"/>
                    </a:lnTo>
                    <a:lnTo>
                      <a:pt x="730" y="1018"/>
                    </a:lnTo>
                    <a:lnTo>
                      <a:pt x="1199" y="858"/>
                    </a:lnTo>
                    <a:lnTo>
                      <a:pt x="6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6153" name="组合 22"/>
            <p:cNvGrpSpPr/>
            <p:nvPr/>
          </p:nvGrpSpPr>
          <p:grpSpPr bwMode="auto">
            <a:xfrm>
              <a:off x="5381077" y="411483"/>
              <a:ext cx="130723" cy="1009650"/>
              <a:chOff x="5400127" y="411483"/>
              <a:chExt cx="257626" cy="100965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5401499" y="41097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5401499" y="43637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401499" y="499878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401499" y="550683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5401499" y="595138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5401499" y="62054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401499" y="658644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401499" y="715799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5401499" y="696747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5401499" y="741202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5401499" y="811058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5401499" y="842811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401499" y="86821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5401499" y="893616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5401499" y="957122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5401499" y="1007927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5401499" y="105238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5401499" y="107778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401499" y="1153991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401499" y="1198446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5401499" y="124290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5401499" y="126830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5401499" y="1293705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5401499" y="1312757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401499" y="1350860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401499" y="138896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401499" y="1420717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/>
            <p:cNvCxnSpPr/>
            <p:nvPr/>
          </p:nvCxnSpPr>
          <p:spPr>
            <a:xfrm flipV="1">
              <a:off x="4386489" y="1438180"/>
              <a:ext cx="4360520" cy="31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67"/>
          <p:cNvSpPr>
            <a:spLocks noChangeArrowheads="1"/>
          </p:cNvSpPr>
          <p:nvPr/>
        </p:nvSpPr>
        <p:spPr bwMode="auto">
          <a:xfrm>
            <a:off x="2098675" y="58738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1103313" y="1416050"/>
            <a:ext cx="705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矩形 18"/>
          <p:cNvSpPr>
            <a:spLocks noChangeArrowheads="1"/>
          </p:cNvSpPr>
          <p:nvPr/>
        </p:nvSpPr>
        <p:spPr bwMode="auto">
          <a:xfrm>
            <a:off x="1103313" y="2719388"/>
            <a:ext cx="721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44575" y="2606675"/>
            <a:ext cx="71564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2" name="组合 131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133" name="矩形 132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24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225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6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67"/>
          <p:cNvSpPr>
            <a:spLocks noChangeArrowheads="1"/>
          </p:cNvSpPr>
          <p:nvPr/>
        </p:nvSpPr>
        <p:spPr bwMode="auto">
          <a:xfrm>
            <a:off x="2098675" y="58738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4"/>
          <p:cNvGrpSpPr/>
          <p:nvPr/>
        </p:nvGrpSpPr>
        <p:grpSpPr bwMode="auto">
          <a:xfrm>
            <a:off x="2562225" y="1320800"/>
            <a:ext cx="4395788" cy="630238"/>
            <a:chOff x="2562876" y="2704419"/>
            <a:chExt cx="4395590" cy="63026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0309" name="图片 6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0" name="图片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prstClr val="white"/>
                  </a:solidFill>
                </a:rPr>
                <a:t>01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点击添加标题</a:t>
              </a:r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0244" name="组合 12"/>
          <p:cNvGrpSpPr/>
          <p:nvPr/>
        </p:nvGrpSpPr>
        <p:grpSpPr bwMode="auto">
          <a:xfrm>
            <a:off x="2562225" y="2254250"/>
            <a:ext cx="4395788" cy="630238"/>
            <a:chOff x="2562876" y="2704419"/>
            <a:chExt cx="4395590" cy="63026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0302" name="图片 9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3" name="图片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prstClr val="white"/>
                  </a:solidFill>
                </a:rPr>
                <a:t>02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点击添加标题</a:t>
              </a:r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0245" name="组合 20"/>
          <p:cNvGrpSpPr/>
          <p:nvPr/>
        </p:nvGrpSpPr>
        <p:grpSpPr bwMode="auto">
          <a:xfrm>
            <a:off x="2562225" y="3187700"/>
            <a:ext cx="4395788" cy="630238"/>
            <a:chOff x="2562876" y="2704419"/>
            <a:chExt cx="4395590" cy="63026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0295" name="图片 10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6" name="图片 10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prstClr val="white"/>
                  </a:solidFill>
                </a:rPr>
                <a:t>03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点击添加标题</a:t>
              </a:r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0246" name="组合 28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30" name="矩形 29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48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249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67"/>
          <p:cNvSpPr>
            <a:spLocks noChangeArrowheads="1"/>
          </p:cNvSpPr>
          <p:nvPr/>
        </p:nvSpPr>
        <p:spPr bwMode="auto">
          <a:xfrm>
            <a:off x="2098675" y="58738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12"/>
          <p:cNvGrpSpPr/>
          <p:nvPr/>
        </p:nvGrpSpPr>
        <p:grpSpPr bwMode="auto">
          <a:xfrm>
            <a:off x="2562225" y="2254250"/>
            <a:ext cx="4395788" cy="630238"/>
            <a:chOff x="2562876" y="2704419"/>
            <a:chExt cx="4395590" cy="63026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1317" name="图片 9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18" name="图片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prstClr val="white"/>
                  </a:solidFill>
                </a:rPr>
                <a:t>01</a:t>
              </a:r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点击添加标题</a:t>
              </a:r>
              <a:endParaRPr lang="zh-CN" altLang="en-US" sz="2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1268" name="组合 36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38" name="矩形 37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70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271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2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67"/>
          <p:cNvSpPr>
            <a:spLocks noChangeArrowheads="1"/>
          </p:cNvSpPr>
          <p:nvPr/>
        </p:nvSpPr>
        <p:spPr bwMode="auto">
          <a:xfrm>
            <a:off x="2098675" y="5873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4"/>
          <p:cNvGrpSpPr/>
          <p:nvPr/>
        </p:nvGrpSpPr>
        <p:grpSpPr bwMode="auto">
          <a:xfrm>
            <a:off x="1598613" y="942975"/>
            <a:ext cx="3109912" cy="3109913"/>
            <a:chOff x="1599147" y="1108007"/>
            <a:chExt cx="3109780" cy="3109780"/>
          </a:xfrm>
        </p:grpSpPr>
        <p:sp>
          <p:nvSpPr>
            <p:cNvPr id="6" name="饼形 5"/>
            <p:cNvSpPr>
              <a:spLocks noChangeAspect="1"/>
            </p:cNvSpPr>
            <p:nvPr/>
          </p:nvSpPr>
          <p:spPr bwMode="auto">
            <a:xfrm flipH="1">
              <a:off x="1599147" y="1108007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00B0F0"/>
            </a:solidFill>
            <a:ln w="2540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60" name="Text Box 9"/>
            <p:cNvSpPr txBox="1">
              <a:spLocks noChangeArrowheads="1"/>
            </p:cNvSpPr>
            <p:nvPr/>
          </p:nvSpPr>
          <p:spPr bwMode="auto">
            <a:xfrm>
              <a:off x="2455109" y="343418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7"/>
          <p:cNvGrpSpPr/>
          <p:nvPr/>
        </p:nvGrpSpPr>
        <p:grpSpPr bwMode="auto">
          <a:xfrm>
            <a:off x="585788" y="2112963"/>
            <a:ext cx="3109912" cy="3109912"/>
            <a:chOff x="585787" y="2278195"/>
            <a:chExt cx="3109781" cy="3109780"/>
          </a:xfrm>
        </p:grpSpPr>
        <p:sp>
          <p:nvSpPr>
            <p:cNvPr id="9" name="饼形 8"/>
            <p:cNvSpPr>
              <a:spLocks noChangeAspect="1"/>
            </p:cNvSpPr>
            <p:nvPr/>
          </p:nvSpPr>
          <p:spPr bwMode="auto">
            <a:xfrm rot="10800000" flipH="1">
              <a:off x="585787" y="2278195"/>
              <a:ext cx="3109781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1CDA49"/>
            </a:solidFill>
            <a:ln w="25400">
              <a:solidFill>
                <a:srgbClr val="389E4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58" name="Text Box 9"/>
            <p:cNvSpPr txBox="1">
              <a:spLocks noChangeArrowheads="1"/>
            </p:cNvSpPr>
            <p:nvPr/>
          </p:nvSpPr>
          <p:spPr bwMode="auto">
            <a:xfrm>
              <a:off x="1448349" y="260823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10"/>
          <p:cNvGrpSpPr/>
          <p:nvPr/>
        </p:nvGrpSpPr>
        <p:grpSpPr bwMode="auto">
          <a:xfrm>
            <a:off x="3619500" y="942975"/>
            <a:ext cx="3109913" cy="3109913"/>
            <a:chOff x="3619163" y="1108007"/>
            <a:chExt cx="3109780" cy="3109780"/>
          </a:xfrm>
        </p:grpSpPr>
        <p:sp>
          <p:nvSpPr>
            <p:cNvPr id="12" name="饼形 11"/>
            <p:cNvSpPr>
              <a:spLocks noChangeAspect="1"/>
            </p:cNvSpPr>
            <p:nvPr/>
          </p:nvSpPr>
          <p:spPr bwMode="auto">
            <a:xfrm flipH="1">
              <a:off x="3619163" y="1108007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00B0F0"/>
            </a:solidFill>
            <a:ln w="2540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56" name="Text Box 9"/>
            <p:cNvSpPr txBox="1">
              <a:spLocks noChangeArrowheads="1"/>
            </p:cNvSpPr>
            <p:nvPr/>
          </p:nvSpPr>
          <p:spPr bwMode="auto">
            <a:xfrm>
              <a:off x="4475125" y="343418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13"/>
          <p:cNvGrpSpPr/>
          <p:nvPr/>
        </p:nvGrpSpPr>
        <p:grpSpPr bwMode="auto">
          <a:xfrm>
            <a:off x="2605088" y="2112963"/>
            <a:ext cx="3109912" cy="3109912"/>
            <a:chOff x="2605804" y="2278195"/>
            <a:chExt cx="3109780" cy="3109780"/>
          </a:xfrm>
        </p:grpSpPr>
        <p:sp>
          <p:nvSpPr>
            <p:cNvPr id="15" name="饼形 14"/>
            <p:cNvSpPr>
              <a:spLocks noChangeAspect="1"/>
            </p:cNvSpPr>
            <p:nvPr/>
          </p:nvSpPr>
          <p:spPr bwMode="auto">
            <a:xfrm rot="10800000" flipH="1">
              <a:off x="2605804" y="2278195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1CDA49"/>
            </a:solidFill>
            <a:ln w="25400">
              <a:solidFill>
                <a:srgbClr val="389E4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54" name="Text Box 9"/>
            <p:cNvSpPr txBox="1">
              <a:spLocks noChangeArrowheads="1"/>
            </p:cNvSpPr>
            <p:nvPr/>
          </p:nvSpPr>
          <p:spPr bwMode="auto">
            <a:xfrm>
              <a:off x="3458907" y="2608235"/>
              <a:ext cx="1384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16"/>
          <p:cNvGrpSpPr/>
          <p:nvPr/>
        </p:nvGrpSpPr>
        <p:grpSpPr bwMode="auto">
          <a:xfrm>
            <a:off x="5640388" y="942975"/>
            <a:ext cx="3109912" cy="3109913"/>
            <a:chOff x="5640520" y="1108007"/>
            <a:chExt cx="3109780" cy="3109780"/>
          </a:xfrm>
        </p:grpSpPr>
        <p:sp>
          <p:nvSpPr>
            <p:cNvPr id="18" name="饼形 17"/>
            <p:cNvSpPr>
              <a:spLocks noChangeAspect="1"/>
            </p:cNvSpPr>
            <p:nvPr/>
          </p:nvSpPr>
          <p:spPr bwMode="auto">
            <a:xfrm flipH="1">
              <a:off x="5640520" y="1108007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00B0F0"/>
            </a:solidFill>
            <a:ln w="2540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52" name="Text Box 9"/>
            <p:cNvSpPr txBox="1">
              <a:spLocks noChangeArrowheads="1"/>
            </p:cNvSpPr>
            <p:nvPr/>
          </p:nvSpPr>
          <p:spPr bwMode="auto">
            <a:xfrm>
              <a:off x="6496482" y="343418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6" name="组合 19"/>
          <p:cNvGrpSpPr/>
          <p:nvPr/>
        </p:nvGrpSpPr>
        <p:grpSpPr bwMode="auto">
          <a:xfrm>
            <a:off x="4627563" y="2112963"/>
            <a:ext cx="3109912" cy="3109912"/>
            <a:chOff x="4627161" y="2278195"/>
            <a:chExt cx="3109780" cy="3109780"/>
          </a:xfrm>
        </p:grpSpPr>
        <p:sp>
          <p:nvSpPr>
            <p:cNvPr id="21" name="饼形 20"/>
            <p:cNvSpPr>
              <a:spLocks noChangeAspect="1"/>
            </p:cNvSpPr>
            <p:nvPr/>
          </p:nvSpPr>
          <p:spPr bwMode="auto">
            <a:xfrm rot="10800000" flipH="1">
              <a:off x="4627161" y="2278195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1CDA49"/>
            </a:solidFill>
            <a:ln w="25400">
              <a:solidFill>
                <a:srgbClr val="389E4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50" name="Text Box 9"/>
            <p:cNvSpPr txBox="1">
              <a:spLocks noChangeArrowheads="1"/>
            </p:cNvSpPr>
            <p:nvPr/>
          </p:nvSpPr>
          <p:spPr bwMode="auto">
            <a:xfrm>
              <a:off x="5483793" y="2608235"/>
              <a:ext cx="1384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7" name="组合 22"/>
          <p:cNvGrpSpPr/>
          <p:nvPr/>
        </p:nvGrpSpPr>
        <p:grpSpPr bwMode="auto">
          <a:xfrm>
            <a:off x="2025650" y="981075"/>
            <a:ext cx="1622425" cy="992188"/>
            <a:chOff x="2025401" y="1069907"/>
            <a:chExt cx="1621911" cy="992480"/>
          </a:xfrm>
        </p:grpSpPr>
        <p:sp>
          <p:nvSpPr>
            <p:cNvPr id="24" name="椭圆 23"/>
            <p:cNvSpPr/>
            <p:nvPr/>
          </p:nvSpPr>
          <p:spPr>
            <a:xfrm>
              <a:off x="2571328" y="1532006"/>
              <a:ext cx="530057" cy="530381"/>
            </a:xfrm>
            <a:prstGeom prst="ellipse">
              <a:avLst/>
            </a:prstGeom>
            <a:solidFill>
              <a:srgbClr val="1CDA49"/>
            </a:solidFill>
            <a:ln>
              <a:solidFill>
                <a:srgbClr val="389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2348" name="Text Box 11"/>
            <p:cNvSpPr txBox="1">
              <a:spLocks noChangeArrowheads="1"/>
            </p:cNvSpPr>
            <p:nvPr/>
          </p:nvSpPr>
          <p:spPr bwMode="auto">
            <a:xfrm>
              <a:off x="2025401" y="1069907"/>
              <a:ext cx="1621911" cy="430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8" name="组合 25"/>
          <p:cNvGrpSpPr/>
          <p:nvPr/>
        </p:nvGrpSpPr>
        <p:grpSpPr bwMode="auto">
          <a:xfrm>
            <a:off x="5427663" y="981075"/>
            <a:ext cx="1622425" cy="992188"/>
            <a:chOff x="5427393" y="1069907"/>
            <a:chExt cx="1621911" cy="992480"/>
          </a:xfrm>
        </p:grpSpPr>
        <p:sp>
          <p:nvSpPr>
            <p:cNvPr id="27" name="椭圆 26"/>
            <p:cNvSpPr/>
            <p:nvPr/>
          </p:nvSpPr>
          <p:spPr>
            <a:xfrm>
              <a:off x="5949515" y="1532006"/>
              <a:ext cx="530057" cy="53038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12346" name="Text Box 11"/>
            <p:cNvSpPr txBox="1">
              <a:spLocks noChangeArrowheads="1"/>
            </p:cNvSpPr>
            <p:nvPr/>
          </p:nvSpPr>
          <p:spPr bwMode="auto">
            <a:xfrm>
              <a:off x="5427393" y="1069907"/>
              <a:ext cx="1621911" cy="430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9" name="组合 28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30" name="矩形 29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01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302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67"/>
          <p:cNvSpPr>
            <a:spLocks noChangeArrowheads="1"/>
          </p:cNvSpPr>
          <p:nvPr/>
        </p:nvSpPr>
        <p:spPr bwMode="auto">
          <a:xfrm>
            <a:off x="2098675" y="5873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15" name="组合 4"/>
          <p:cNvGrpSpPr/>
          <p:nvPr/>
        </p:nvGrpSpPr>
        <p:grpSpPr bwMode="auto">
          <a:xfrm>
            <a:off x="890588" y="1308100"/>
            <a:ext cx="7435850" cy="2614613"/>
            <a:chOff x="891042" y="1307874"/>
            <a:chExt cx="7435271" cy="2614612"/>
          </a:xfrm>
        </p:grpSpPr>
        <p:grpSp>
          <p:nvGrpSpPr>
            <p:cNvPr id="13362" name="组合 5"/>
            <p:cNvGrpSpPr/>
            <p:nvPr/>
          </p:nvGrpSpPr>
          <p:grpSpPr bwMode="auto">
            <a:xfrm>
              <a:off x="891042" y="1307874"/>
              <a:ext cx="5932487" cy="2614612"/>
              <a:chOff x="1604963" y="1655763"/>
              <a:chExt cx="5932487" cy="2614612"/>
            </a:xfrm>
          </p:grpSpPr>
          <p:sp>
            <p:nvSpPr>
              <p:cNvPr id="13371" name="Line 11"/>
              <p:cNvSpPr>
                <a:spLocks noChangeShapeType="1"/>
              </p:cNvSpPr>
              <p:nvPr/>
            </p:nvSpPr>
            <p:spPr bwMode="auto">
              <a:xfrm>
                <a:off x="3078163" y="2041525"/>
                <a:ext cx="1587" cy="18764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2" name="Line 12"/>
              <p:cNvSpPr>
                <a:spLocks noChangeShapeType="1"/>
              </p:cNvSpPr>
              <p:nvPr/>
            </p:nvSpPr>
            <p:spPr bwMode="auto">
              <a:xfrm>
                <a:off x="4598988" y="2041525"/>
                <a:ext cx="1587" cy="18764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3" name="Line 13"/>
              <p:cNvSpPr>
                <a:spLocks noChangeShapeType="1"/>
              </p:cNvSpPr>
              <p:nvPr/>
            </p:nvSpPr>
            <p:spPr bwMode="auto">
              <a:xfrm>
                <a:off x="6110288" y="2041525"/>
                <a:ext cx="3175" cy="18764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56"/>
              <p:cNvSpPr txBox="1">
                <a:spLocks noChangeArrowheads="1"/>
              </p:cNvSpPr>
              <p:nvPr/>
            </p:nvSpPr>
            <p:spPr bwMode="auto">
              <a:xfrm>
                <a:off x="1874817" y="3962400"/>
                <a:ext cx="903217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Text Box 57"/>
              <p:cNvSpPr txBox="1">
                <a:spLocks noChangeArrowheads="1"/>
              </p:cNvSpPr>
              <p:nvPr/>
            </p:nvSpPr>
            <p:spPr bwMode="auto">
              <a:xfrm>
                <a:off x="3385999" y="3962400"/>
                <a:ext cx="903217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Text Box 58"/>
              <p:cNvSpPr txBox="1">
                <a:spLocks noChangeArrowheads="1"/>
              </p:cNvSpPr>
              <p:nvPr/>
            </p:nvSpPr>
            <p:spPr bwMode="auto">
              <a:xfrm>
                <a:off x="4908293" y="3962400"/>
                <a:ext cx="90321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Text Box 59"/>
              <p:cNvSpPr txBox="1">
                <a:spLocks noChangeArrowheads="1"/>
              </p:cNvSpPr>
              <p:nvPr/>
            </p:nvSpPr>
            <p:spPr bwMode="auto">
              <a:xfrm>
                <a:off x="6424238" y="3962400"/>
                <a:ext cx="903217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78" name="AutoShape 25"/>
              <p:cNvSpPr>
                <a:spLocks noChangeArrowheads="1"/>
              </p:cNvSpPr>
              <p:nvPr/>
            </p:nvSpPr>
            <p:spPr bwMode="auto">
              <a:xfrm>
                <a:off x="1881188" y="3805238"/>
                <a:ext cx="439737" cy="117475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79" name="AutoShape 26"/>
              <p:cNvSpPr>
                <a:spLocks noChangeArrowheads="1"/>
              </p:cNvSpPr>
              <p:nvPr/>
            </p:nvSpPr>
            <p:spPr bwMode="auto">
              <a:xfrm>
                <a:off x="3397250" y="3533775"/>
                <a:ext cx="436563" cy="388938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0" name="AutoShape 27"/>
              <p:cNvSpPr>
                <a:spLocks noChangeArrowheads="1"/>
              </p:cNvSpPr>
              <p:nvPr/>
            </p:nvSpPr>
            <p:spPr bwMode="auto">
              <a:xfrm>
                <a:off x="4918075" y="3151188"/>
                <a:ext cx="439738" cy="771525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1" name="AutoShape 28"/>
              <p:cNvSpPr>
                <a:spLocks noChangeArrowheads="1"/>
              </p:cNvSpPr>
              <p:nvPr/>
            </p:nvSpPr>
            <p:spPr bwMode="auto">
              <a:xfrm>
                <a:off x="6430963" y="3035300"/>
                <a:ext cx="438150" cy="887413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2" name="AutoShape 29"/>
              <p:cNvSpPr>
                <a:spLocks noChangeArrowheads="1"/>
              </p:cNvSpPr>
              <p:nvPr/>
            </p:nvSpPr>
            <p:spPr bwMode="auto">
              <a:xfrm>
                <a:off x="2320925" y="2960688"/>
                <a:ext cx="427038" cy="962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3" name="AutoShape 30"/>
              <p:cNvSpPr>
                <a:spLocks noChangeArrowheads="1"/>
              </p:cNvSpPr>
              <p:nvPr/>
            </p:nvSpPr>
            <p:spPr bwMode="auto">
              <a:xfrm>
                <a:off x="3832225" y="3111500"/>
                <a:ext cx="439738" cy="81121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4" name="AutoShape 31"/>
              <p:cNvSpPr>
                <a:spLocks noChangeArrowheads="1"/>
              </p:cNvSpPr>
              <p:nvPr/>
            </p:nvSpPr>
            <p:spPr bwMode="auto">
              <a:xfrm>
                <a:off x="5356225" y="2646363"/>
                <a:ext cx="427038" cy="127635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5" name="AutoShape 32"/>
              <p:cNvSpPr>
                <a:spLocks noChangeArrowheads="1"/>
              </p:cNvSpPr>
              <p:nvPr/>
            </p:nvSpPr>
            <p:spPr bwMode="auto">
              <a:xfrm>
                <a:off x="6867525" y="2878138"/>
                <a:ext cx="430213" cy="104457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56"/>
              <p:cNvSpPr txBox="1">
                <a:spLocks noChangeArrowheads="1"/>
              </p:cNvSpPr>
              <p:nvPr/>
            </p:nvSpPr>
            <p:spPr bwMode="auto">
              <a:xfrm>
                <a:off x="2254199" y="2665413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Text Box 56"/>
              <p:cNvSpPr txBox="1">
                <a:spLocks noChangeArrowheads="1"/>
              </p:cNvSpPr>
              <p:nvPr/>
            </p:nvSpPr>
            <p:spPr bwMode="auto">
              <a:xfrm>
                <a:off x="3681251" y="2811463"/>
                <a:ext cx="73336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Text Box 56"/>
              <p:cNvSpPr txBox="1">
                <a:spLocks noChangeArrowheads="1"/>
              </p:cNvSpPr>
              <p:nvPr/>
            </p:nvSpPr>
            <p:spPr bwMode="auto">
              <a:xfrm>
                <a:off x="3341553" y="3233737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Text Box 56"/>
              <p:cNvSpPr txBox="1">
                <a:spLocks noChangeArrowheads="1"/>
              </p:cNvSpPr>
              <p:nvPr/>
            </p:nvSpPr>
            <p:spPr bwMode="auto">
              <a:xfrm>
                <a:off x="5230531" y="2332038"/>
                <a:ext cx="66352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Text Box 56"/>
              <p:cNvSpPr txBox="1">
                <a:spLocks noChangeArrowheads="1"/>
              </p:cNvSpPr>
              <p:nvPr/>
            </p:nvSpPr>
            <p:spPr bwMode="auto">
              <a:xfrm>
                <a:off x="4879720" y="2838451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Text Box 56"/>
              <p:cNvSpPr txBox="1">
                <a:spLocks noChangeArrowheads="1"/>
              </p:cNvSpPr>
              <p:nvPr/>
            </p:nvSpPr>
            <p:spPr bwMode="auto">
              <a:xfrm>
                <a:off x="6786160" y="2587626"/>
                <a:ext cx="571455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Text Box 56"/>
              <p:cNvSpPr txBox="1">
                <a:spLocks noChangeArrowheads="1"/>
              </p:cNvSpPr>
              <p:nvPr/>
            </p:nvSpPr>
            <p:spPr bwMode="auto">
              <a:xfrm>
                <a:off x="6384553" y="2738438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93" name="Line 8"/>
              <p:cNvSpPr>
                <a:spLocks noChangeShapeType="1"/>
              </p:cNvSpPr>
              <p:nvPr/>
            </p:nvSpPr>
            <p:spPr bwMode="auto">
              <a:xfrm>
                <a:off x="1612900" y="1655763"/>
                <a:ext cx="0" cy="2263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94" name="Line 8"/>
              <p:cNvSpPr>
                <a:spLocks noChangeShapeType="1"/>
              </p:cNvSpPr>
              <p:nvPr/>
            </p:nvSpPr>
            <p:spPr bwMode="auto">
              <a:xfrm rot="-5400000">
                <a:off x="4571207" y="962819"/>
                <a:ext cx="0" cy="5932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56"/>
              <p:cNvSpPr txBox="1">
                <a:spLocks noChangeArrowheads="1"/>
              </p:cNvSpPr>
              <p:nvPr/>
            </p:nvSpPr>
            <p:spPr bwMode="auto">
              <a:xfrm>
                <a:off x="1827196" y="3500437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prstClr val="black"/>
                    </a:solidFill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alt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363" name="组合 35"/>
            <p:cNvGrpSpPr/>
            <p:nvPr/>
          </p:nvGrpSpPr>
          <p:grpSpPr bwMode="auto">
            <a:xfrm>
              <a:off x="6946776" y="2525487"/>
              <a:ext cx="1379537" cy="1090839"/>
              <a:chOff x="7008661" y="2505494"/>
              <a:chExt cx="1379763" cy="1090838"/>
            </a:xfrm>
          </p:grpSpPr>
          <p:grpSp>
            <p:nvGrpSpPr>
              <p:cNvPr id="13364" name="组合 37"/>
              <p:cNvGrpSpPr/>
              <p:nvPr/>
            </p:nvGrpSpPr>
            <p:grpSpPr bwMode="auto">
              <a:xfrm>
                <a:off x="7080709" y="2718829"/>
                <a:ext cx="1288454" cy="277813"/>
                <a:chOff x="7344429" y="2469201"/>
                <a:chExt cx="1288454" cy="277813"/>
              </a:xfrm>
            </p:grpSpPr>
            <p:grpSp>
              <p:nvGrpSpPr>
                <p:cNvPr id="15" name="Group 138"/>
                <p:cNvGrpSpPr/>
                <p:nvPr/>
              </p:nvGrpSpPr>
              <p:grpSpPr bwMode="auto">
                <a:xfrm>
                  <a:off x="7344429" y="2562641"/>
                  <a:ext cx="259439" cy="91158"/>
                  <a:chOff x="4522" y="2207"/>
                  <a:chExt cx="162" cy="57"/>
                </a:xfrm>
                <a:noFill/>
              </p:grpSpPr>
              <p:sp>
                <p:nvSpPr>
                  <p:cNvPr id="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235"/>
                    <a:ext cx="162" cy="1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1CDA49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575" y="2207"/>
                    <a:ext cx="56" cy="57"/>
                  </a:xfrm>
                  <a:prstGeom prst="rect">
                    <a:avLst/>
                  </a:prstGeom>
                  <a:solidFill>
                    <a:srgbClr val="1CDA49"/>
                  </a:solidFill>
                  <a:ln w="9525">
                    <a:solidFill>
                      <a:srgbClr val="1CDA49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337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523220" y="2469201"/>
                  <a:ext cx="1109663" cy="277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65" name="组合 38"/>
              <p:cNvGrpSpPr/>
              <p:nvPr/>
            </p:nvGrpSpPr>
            <p:grpSpPr bwMode="auto">
              <a:xfrm>
                <a:off x="7061448" y="3202223"/>
                <a:ext cx="1326976" cy="276225"/>
                <a:chOff x="7336898" y="2945067"/>
                <a:chExt cx="1326976" cy="276225"/>
              </a:xfrm>
            </p:grpSpPr>
            <p:grpSp>
              <p:nvGrpSpPr>
                <p:cNvPr id="11" name="Group 137"/>
                <p:cNvGrpSpPr/>
                <p:nvPr/>
              </p:nvGrpSpPr>
              <p:grpSpPr bwMode="auto">
                <a:xfrm>
                  <a:off x="7336898" y="3033054"/>
                  <a:ext cx="259438" cy="72012"/>
                  <a:chOff x="4522" y="2362"/>
                  <a:chExt cx="162" cy="45"/>
                </a:xfrm>
                <a:noFill/>
              </p:grpSpPr>
              <p:sp>
                <p:nvSpPr>
                  <p:cNvPr id="1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394"/>
                    <a:ext cx="162" cy="1"/>
                  </a:xfrm>
                  <a:prstGeom prst="line">
                    <a:avLst/>
                  </a:prstGeom>
                  <a:solidFill>
                    <a:srgbClr val="0070C0"/>
                  </a:solidFill>
                  <a:ln w="12700">
                    <a:solidFill>
                      <a:srgbClr val="0070C0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2362"/>
                    <a:ext cx="45" cy="45"/>
                  </a:xfrm>
                  <a:prstGeom prst="rect">
                    <a:avLst/>
                  </a:prstGeom>
                  <a:solidFill>
                    <a:srgbClr val="0070C0"/>
                  </a:solidFill>
                  <a:ln w="9525">
                    <a:solidFill>
                      <a:srgbClr val="0070C0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336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552624" y="2945067"/>
                  <a:ext cx="1111250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圆角矩形 9"/>
              <p:cNvSpPr/>
              <p:nvPr/>
            </p:nvSpPr>
            <p:spPr>
              <a:xfrm>
                <a:off x="7008767" y="2505494"/>
                <a:ext cx="1349491" cy="1090611"/>
              </a:xfrm>
              <a:prstGeom prst="roundRect">
                <a:avLst>
                  <a:gd name="adj" fmla="val 3541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3316" name="组合 43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45" name="矩形 44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18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19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0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68413" y="1820863"/>
            <a:ext cx="3230562" cy="175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 spc="1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8888" y="2701925"/>
            <a:ext cx="32400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58888" y="2701925"/>
            <a:ext cx="32400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1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6399">
            <a:off x="4514850" y="744538"/>
            <a:ext cx="4329113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矩形 67"/>
          <p:cNvSpPr>
            <a:spLocks noChangeArrowheads="1"/>
          </p:cNvSpPr>
          <p:nvPr/>
        </p:nvSpPr>
        <p:spPr bwMode="auto">
          <a:xfrm>
            <a:off x="2098675" y="5873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3" name="组合 8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10" name="矩形 9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45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346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7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41"/>
          <p:cNvGrpSpPr/>
          <p:nvPr/>
        </p:nvGrpSpPr>
        <p:grpSpPr bwMode="auto">
          <a:xfrm>
            <a:off x="4867275" y="436563"/>
            <a:ext cx="3505200" cy="992187"/>
            <a:chOff x="466381" y="817364"/>
            <a:chExt cx="3505719" cy="992612"/>
          </a:xfrm>
        </p:grpSpPr>
        <p:sp>
          <p:nvSpPr>
            <p:cNvPr id="15363" name="TextBox 61"/>
            <p:cNvSpPr txBox="1">
              <a:spLocks noChangeArrowheads="1"/>
            </p:cNvSpPr>
            <p:nvPr/>
          </p:nvSpPr>
          <p:spPr bwMode="auto">
            <a:xfrm>
              <a:off x="466381" y="817364"/>
              <a:ext cx="3072267" cy="83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THANKS!</a:t>
              </a:r>
              <a:endParaRPr lang="zh-CN" altLang="en-US" sz="4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2058880" y="1441518"/>
              <a:ext cx="1913220" cy="36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r>
                <a:rPr lang="zh-CN" altLang="en-US" spc="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演示</Application>
  <PresentationFormat>全屏显示(16:9)</PresentationFormat>
  <Paragraphs>131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M110212J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2011-12-10T12:54:00Z</dcterms:created>
  <dcterms:modified xsi:type="dcterms:W3CDTF">2018-08-28T07:28:03Z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