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等线" panose="02010600030101010101" charset="-122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25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9E853CD-6ED4-4963-AA0D-9F4B314AFF1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018BB42-623B-498D-9DFD-27ECDE9E0AC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F:\工作夹\PPT设计\PPT模版2011\s1006\原图片\7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260667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/>
          <p:nvPr userDrawn="1"/>
        </p:nvSpPr>
        <p:spPr>
          <a:xfrm>
            <a:off x="337975" y="2143294"/>
            <a:ext cx="9650399" cy="2554545"/>
          </a:xfrm>
          <a:prstGeom prst="rect">
            <a:avLst/>
          </a:prstGeom>
          <a:noFill/>
          <a:scene3d>
            <a:camera prst="perspectiveHeroicExtremeRightFacing" fov="4500000">
              <a:rot lat="21539993" lon="17878810" rev="0"/>
            </a:camera>
            <a:lightRig rig="soft" dir="t"/>
          </a:scene3d>
          <a:sp3d prstMaterial="dkEdge">
            <a:bevelT w="50800" h="69850"/>
            <a:bevelB w="38100" h="63500"/>
          </a:sp3d>
        </p:spPr>
        <p:txBody>
          <a:bodyPr wrap="none">
            <a:spAutoFit/>
            <a:sp3d extrusionH="666750" prstMaterial="matte">
              <a:bevelT w="393700" h="196850" prst="angle"/>
              <a:bevelB h="0" prst="coolSlant"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0" spc="-300" dirty="0">
                <a:solidFill>
                  <a:schemeClr val="bg1"/>
                </a:solidFill>
                <a:effectLst>
                  <a:outerShdw dir="21540000" algn="ctr" rotWithShape="0">
                    <a:schemeClr val="tx1">
                      <a:lumMod val="85000"/>
                      <a:lumOff val="1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zh-CN" altLang="en-US" sz="16000" spc="-300" dirty="0">
              <a:solidFill>
                <a:schemeClr val="bg1"/>
              </a:solidFill>
              <a:effectLst>
                <a:outerShdw dir="21540000" algn="ctr" rotWithShape="0">
                  <a:schemeClr val="tx1">
                    <a:lumMod val="85000"/>
                    <a:lumOff val="1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 descr="F:\工作夹\PPT设计\PPT模版2011\s1006\原图片\5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989013"/>
            <a:ext cx="216058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:\工作夹\PPT设计\PPT模版2011\s1006\原图片\4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322513"/>
            <a:ext cx="15430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F:\工作夹\PPT设计\PPT模版2011\s1006\原图片\6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3497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F:\工作夹\PPT设计\PPT模版2011\s1006\原图片\7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912813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F:\工作夹\PPT设计\PPT模版2011\s1006\原图片\5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13" y="2757488"/>
            <a:ext cx="3016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F:\工作夹\PPT设计\PPT模版2011\s1006\原图片\6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2051050"/>
            <a:ext cx="3460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E:\工作夹\PPT模版\s1006\原图片\11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58938"/>
            <a:ext cx="563562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A2F43-9300-498A-BDC1-8A15A23ED4F0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06329D-EA39-4F2B-9925-99492435ED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42558-863B-41C6-B09A-5576E8CA00F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04EFF-652B-4CE0-A6F2-D19E169DAF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6183A-A75A-4F5B-B18B-8073056903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278B-E1CA-434F-BD2B-C2B22AF57E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6A1F2-72B1-47D4-92E1-8A1DFB08BA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776D9-0B09-4C39-BE8C-A51B6B3C95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F1E63-32CE-4BA7-96F6-B524615EA51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AAD38-2D78-4BC5-96A3-4691D224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3131-3C94-4FD3-85F9-FCD40DEC58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D3B24-AE59-4295-AF51-92C3659291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8FC28-18BA-490F-8D72-51FF18B9521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F4C2F-DDB6-4F7F-B233-DF8872E00C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84D7-2C52-4544-9C64-EC37442A335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F0DF2-9D55-496C-A0DC-92A11A053F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6D392-A76F-44FC-89A1-0DE372ED7C0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36F580-83DE-4FDE-88EA-7E0D9DBDAA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ECD29-CBA2-431C-AB35-49227B35801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B8964-C425-4D48-9170-A712248419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5DAB6-D73D-4FAA-A711-01BAD54924F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A5A5E-3030-4E0E-872B-DF6F3A6134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558F55-01FA-432E-BD81-26F5E7D33EC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1C3BA71-45C9-4876-9524-61BB5EC8182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4"/>
          <p:cNvSpPr txBox="1">
            <a:spLocks noChangeArrowheads="1"/>
          </p:cNvSpPr>
          <p:nvPr/>
        </p:nvSpPr>
        <p:spPr bwMode="auto">
          <a:xfrm>
            <a:off x="5635625" y="1228725"/>
            <a:ext cx="2874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15"/>
          <p:cNvSpPr txBox="1">
            <a:spLocks noChangeArrowheads="1"/>
          </p:cNvSpPr>
          <p:nvPr/>
        </p:nvSpPr>
        <p:spPr bwMode="auto">
          <a:xfrm>
            <a:off x="5992813" y="1614488"/>
            <a:ext cx="20177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适用于商务等相关类别的演示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6172" y="212473"/>
            <a:ext cx="982961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1C7A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2400" dirty="0">
              <a:solidFill>
                <a:srgbClr val="1C7A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1" name="组合 4"/>
          <p:cNvGrpSpPr/>
          <p:nvPr/>
        </p:nvGrpSpPr>
        <p:grpSpPr bwMode="auto">
          <a:xfrm>
            <a:off x="574675" y="1419225"/>
            <a:ext cx="8064500" cy="2665413"/>
            <a:chOff x="575008" y="1419622"/>
            <a:chExt cx="8064896" cy="2664296"/>
          </a:xfrm>
        </p:grpSpPr>
        <p:sp>
          <p:nvSpPr>
            <p:cNvPr id="9222" name="TextBox 2"/>
            <p:cNvSpPr txBox="1">
              <a:spLocks noChangeArrowheads="1"/>
            </p:cNvSpPr>
            <p:nvPr/>
          </p:nvSpPr>
          <p:spPr bwMode="auto">
            <a:xfrm>
              <a:off x="575008" y="1419622"/>
              <a:ext cx="8064896" cy="1167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3" name="矩形 3"/>
            <p:cNvSpPr>
              <a:spLocks noChangeArrowheads="1"/>
            </p:cNvSpPr>
            <p:nvPr/>
          </p:nvSpPr>
          <p:spPr bwMode="auto">
            <a:xfrm>
              <a:off x="575008" y="2883589"/>
              <a:ext cx="806489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RAPIDPPT, the leader of professional PPT designer in China. </a:t>
              </a:r>
              <a:endParaRPr lang="en-US" altLang="zh-CN" sz="12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2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12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Our PPT is clear, beautiful, creative, valuable which have brought unexpected value to our hundreds of clients</a:t>
              </a:r>
              <a:endParaRPr lang="en-US" altLang="zh-CN" sz="12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400" y="1779588"/>
            <a:ext cx="425450" cy="376237"/>
          </a:xfrm>
          <a:prstGeom prst="rect">
            <a:avLst/>
          </a:prstGeom>
          <a:solidFill>
            <a:srgbClr val="1C7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68400" y="2454275"/>
            <a:ext cx="425450" cy="376238"/>
          </a:xfrm>
          <a:prstGeom prst="rect">
            <a:avLst/>
          </a:prstGeom>
          <a:solidFill>
            <a:srgbClr val="1C7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8400" y="3128963"/>
            <a:ext cx="425450" cy="376237"/>
          </a:xfrm>
          <a:prstGeom prst="rect">
            <a:avLst/>
          </a:prstGeom>
          <a:solidFill>
            <a:srgbClr val="1C7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45" name="组合 5"/>
          <p:cNvGrpSpPr/>
          <p:nvPr/>
        </p:nvGrpSpPr>
        <p:grpSpPr bwMode="auto">
          <a:xfrm>
            <a:off x="1601788" y="1779588"/>
            <a:ext cx="6696075" cy="376237"/>
            <a:chOff x="1601239" y="1779662"/>
            <a:chExt cx="6696744" cy="376673"/>
          </a:xfrm>
        </p:grpSpPr>
        <p:sp>
          <p:nvSpPr>
            <p:cNvPr id="7" name="矩形 6"/>
            <p:cNvSpPr/>
            <p:nvPr/>
          </p:nvSpPr>
          <p:spPr>
            <a:xfrm>
              <a:off x="1601239" y="1779662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6" name="TextBox 26"/>
            <p:cNvSpPr txBox="1">
              <a:spLocks noChangeArrowheads="1"/>
            </p:cNvSpPr>
            <p:nvPr/>
          </p:nvSpPr>
          <p:spPr bwMode="auto">
            <a:xfrm>
              <a:off x="3607444" y="1783848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0246" name="组合 8"/>
          <p:cNvGrpSpPr/>
          <p:nvPr/>
        </p:nvGrpSpPr>
        <p:grpSpPr bwMode="auto">
          <a:xfrm>
            <a:off x="1601788" y="2454275"/>
            <a:ext cx="6696075" cy="376238"/>
            <a:chOff x="1601239" y="2453954"/>
            <a:chExt cx="6696744" cy="376673"/>
          </a:xfrm>
        </p:grpSpPr>
        <p:sp>
          <p:nvSpPr>
            <p:cNvPr id="10" name="矩形 9"/>
            <p:cNvSpPr/>
            <p:nvPr/>
          </p:nvSpPr>
          <p:spPr>
            <a:xfrm>
              <a:off x="1601239" y="2453954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4" name="TextBox 26"/>
            <p:cNvSpPr txBox="1">
              <a:spLocks noChangeArrowheads="1"/>
            </p:cNvSpPr>
            <p:nvPr/>
          </p:nvSpPr>
          <p:spPr bwMode="auto">
            <a:xfrm>
              <a:off x="3607444" y="2462327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0247" name="组合 11"/>
          <p:cNvGrpSpPr/>
          <p:nvPr/>
        </p:nvGrpSpPr>
        <p:grpSpPr bwMode="auto">
          <a:xfrm>
            <a:off x="1601788" y="3128963"/>
            <a:ext cx="6696075" cy="376237"/>
            <a:chOff x="1601239" y="3128245"/>
            <a:chExt cx="6696744" cy="376673"/>
          </a:xfrm>
        </p:grpSpPr>
        <p:sp>
          <p:nvSpPr>
            <p:cNvPr id="13" name="矩形 12"/>
            <p:cNvSpPr/>
            <p:nvPr/>
          </p:nvSpPr>
          <p:spPr>
            <a:xfrm>
              <a:off x="1601239" y="3128245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2" name="TextBox 26"/>
            <p:cNvSpPr txBox="1">
              <a:spLocks noChangeArrowheads="1"/>
            </p:cNvSpPr>
            <p:nvPr/>
          </p:nvSpPr>
          <p:spPr bwMode="auto">
            <a:xfrm>
              <a:off x="3607444" y="3136618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56172" y="212473"/>
            <a:ext cx="982961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1C7A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400" dirty="0">
              <a:solidFill>
                <a:srgbClr val="1C7A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6678" y="206372"/>
            <a:ext cx="1107996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1C7A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400" dirty="0">
              <a:solidFill>
                <a:srgbClr val="1C7A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8400" y="2355850"/>
            <a:ext cx="425450" cy="376238"/>
          </a:xfrm>
          <a:prstGeom prst="rect">
            <a:avLst/>
          </a:prstGeom>
          <a:solidFill>
            <a:srgbClr val="1C7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270" name="组合 3"/>
          <p:cNvGrpSpPr/>
          <p:nvPr/>
        </p:nvGrpSpPr>
        <p:grpSpPr bwMode="auto">
          <a:xfrm>
            <a:off x="1601788" y="2355850"/>
            <a:ext cx="6696075" cy="376238"/>
            <a:chOff x="1601239" y="2355726"/>
            <a:chExt cx="6696744" cy="376673"/>
          </a:xfrm>
        </p:grpSpPr>
        <p:sp>
          <p:nvSpPr>
            <p:cNvPr id="5" name="矩形 4"/>
            <p:cNvSpPr/>
            <p:nvPr/>
          </p:nvSpPr>
          <p:spPr>
            <a:xfrm>
              <a:off x="1601239" y="2355726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72" name="TextBox 26"/>
            <p:cNvSpPr txBox="1">
              <a:spLocks noChangeArrowheads="1"/>
            </p:cNvSpPr>
            <p:nvPr/>
          </p:nvSpPr>
          <p:spPr bwMode="auto">
            <a:xfrm>
              <a:off x="3607444" y="2359912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971550" y="1563688"/>
            <a:ext cx="7083425" cy="2794000"/>
          </a:xfrm>
          <a:prstGeom prst="round2DiagRect">
            <a:avLst/>
          </a:prstGeom>
          <a:noFill/>
          <a:ln w="12700">
            <a:solidFill>
              <a:srgbClr val="1C7A6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12291" name="组合 19"/>
          <p:cNvGrpSpPr/>
          <p:nvPr/>
        </p:nvGrpSpPr>
        <p:grpSpPr bwMode="auto">
          <a:xfrm>
            <a:off x="3616325" y="2217738"/>
            <a:ext cx="1800225" cy="1763712"/>
            <a:chOff x="1619672" y="2103698"/>
            <a:chExt cx="1800200" cy="1764196"/>
          </a:xfrm>
        </p:grpSpPr>
        <p:sp>
          <p:nvSpPr>
            <p:cNvPr id="4" name="圆角矩形 3"/>
            <p:cNvSpPr/>
            <p:nvPr/>
          </p:nvSpPr>
          <p:spPr>
            <a:xfrm>
              <a:off x="1619672" y="2103698"/>
              <a:ext cx="1800200" cy="1764196"/>
            </a:xfrm>
            <a:prstGeom prst="roundRect">
              <a:avLst>
                <a:gd name="adj" fmla="val 370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20" name="TextBox 21"/>
            <p:cNvSpPr txBox="1">
              <a:spLocks noChangeArrowheads="1"/>
            </p:cNvSpPr>
            <p:nvPr/>
          </p:nvSpPr>
          <p:spPr bwMode="auto">
            <a:xfrm>
              <a:off x="1811886" y="2586454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1" name="TextBox 22"/>
            <p:cNvSpPr txBox="1">
              <a:spLocks noChangeArrowheads="1"/>
            </p:cNvSpPr>
            <p:nvPr/>
          </p:nvSpPr>
          <p:spPr bwMode="auto">
            <a:xfrm>
              <a:off x="1811886" y="3219822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2" name="组合 23"/>
          <p:cNvGrpSpPr/>
          <p:nvPr/>
        </p:nvGrpSpPr>
        <p:grpSpPr bwMode="auto">
          <a:xfrm>
            <a:off x="5676900" y="2217738"/>
            <a:ext cx="1800225" cy="1763712"/>
            <a:chOff x="1619672" y="2103698"/>
            <a:chExt cx="1800200" cy="1764196"/>
          </a:xfrm>
        </p:grpSpPr>
        <p:sp>
          <p:nvSpPr>
            <p:cNvPr id="8" name="圆角矩形 7"/>
            <p:cNvSpPr/>
            <p:nvPr/>
          </p:nvSpPr>
          <p:spPr>
            <a:xfrm>
              <a:off x="1619672" y="2103698"/>
              <a:ext cx="1800200" cy="1764196"/>
            </a:xfrm>
            <a:prstGeom prst="roundRect">
              <a:avLst>
                <a:gd name="adj" fmla="val 370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7" name="TextBox 25"/>
            <p:cNvSpPr txBox="1">
              <a:spLocks noChangeArrowheads="1"/>
            </p:cNvSpPr>
            <p:nvPr/>
          </p:nvSpPr>
          <p:spPr bwMode="auto">
            <a:xfrm>
              <a:off x="1811886" y="2586454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8" name="TextBox 26"/>
            <p:cNvSpPr txBox="1">
              <a:spLocks noChangeArrowheads="1"/>
            </p:cNvSpPr>
            <p:nvPr/>
          </p:nvSpPr>
          <p:spPr bwMode="auto">
            <a:xfrm>
              <a:off x="1811886" y="3219822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3498899" y="1347614"/>
            <a:ext cx="2051050" cy="431800"/>
          </a:xfrm>
          <a:prstGeom prst="rect">
            <a:avLst/>
          </a:prstGeom>
          <a:solidFill>
            <a:srgbClr val="1C7A68"/>
          </a:solidFill>
          <a:ln w="127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296" name="组合 18"/>
          <p:cNvGrpSpPr/>
          <p:nvPr/>
        </p:nvGrpSpPr>
        <p:grpSpPr bwMode="auto">
          <a:xfrm>
            <a:off x="1571625" y="2217738"/>
            <a:ext cx="1800225" cy="1763712"/>
            <a:chOff x="1619672" y="2103698"/>
            <a:chExt cx="1800200" cy="1764196"/>
          </a:xfrm>
        </p:grpSpPr>
        <p:sp>
          <p:nvSpPr>
            <p:cNvPr id="13" name="圆角矩形 12"/>
            <p:cNvSpPr/>
            <p:nvPr/>
          </p:nvSpPr>
          <p:spPr>
            <a:xfrm>
              <a:off x="1619672" y="2103698"/>
              <a:ext cx="1800200" cy="1764196"/>
            </a:xfrm>
            <a:prstGeom prst="roundRect">
              <a:avLst>
                <a:gd name="adj" fmla="val 370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4" name="TextBox 16"/>
            <p:cNvSpPr txBox="1">
              <a:spLocks noChangeArrowheads="1"/>
            </p:cNvSpPr>
            <p:nvPr/>
          </p:nvSpPr>
          <p:spPr bwMode="auto">
            <a:xfrm>
              <a:off x="1811886" y="2586454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5" name="TextBox 17"/>
            <p:cNvSpPr txBox="1">
              <a:spLocks noChangeArrowheads="1"/>
            </p:cNvSpPr>
            <p:nvPr/>
          </p:nvSpPr>
          <p:spPr bwMode="auto">
            <a:xfrm>
              <a:off x="1811886" y="3219822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1716137" y="2038176"/>
            <a:ext cx="1512887" cy="360363"/>
          </a:xfrm>
          <a:prstGeom prst="rect">
            <a:avLst/>
          </a:prstGeom>
          <a:solidFill>
            <a:srgbClr val="1C7A68"/>
          </a:solidFill>
          <a:ln w="127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>
            <a:off x="3760837" y="2038176"/>
            <a:ext cx="1511300" cy="360363"/>
          </a:xfrm>
          <a:prstGeom prst="rect">
            <a:avLst/>
          </a:prstGeom>
          <a:solidFill>
            <a:srgbClr val="1C7A68"/>
          </a:solidFill>
          <a:ln w="127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5819824" y="2038176"/>
            <a:ext cx="1512888" cy="360363"/>
          </a:xfrm>
          <a:prstGeom prst="rect">
            <a:avLst/>
          </a:prstGeom>
          <a:solidFill>
            <a:srgbClr val="1C7A68"/>
          </a:solidFill>
          <a:ln w="9525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06" name="TextBox 26"/>
          <p:cNvSpPr txBox="1">
            <a:spLocks noChangeArrowheads="1"/>
          </p:cNvSpPr>
          <p:nvPr/>
        </p:nvSpPr>
        <p:spPr bwMode="auto">
          <a:xfrm>
            <a:off x="3387725" y="1381125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307" name="TextBox 26"/>
          <p:cNvSpPr txBox="1">
            <a:spLocks noChangeArrowheads="1"/>
          </p:cNvSpPr>
          <p:nvPr/>
        </p:nvSpPr>
        <p:spPr bwMode="auto">
          <a:xfrm>
            <a:off x="1477963" y="2036763"/>
            <a:ext cx="2044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308" name="TextBox 20"/>
          <p:cNvSpPr txBox="1">
            <a:spLocks noChangeArrowheads="1"/>
          </p:cNvSpPr>
          <p:nvPr/>
        </p:nvSpPr>
        <p:spPr bwMode="auto">
          <a:xfrm>
            <a:off x="3487738" y="2036763"/>
            <a:ext cx="2044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309" name="TextBox 21"/>
          <p:cNvSpPr txBox="1">
            <a:spLocks noChangeArrowheads="1"/>
          </p:cNvSpPr>
          <p:nvPr/>
        </p:nvSpPr>
        <p:spPr bwMode="auto">
          <a:xfrm>
            <a:off x="5557838" y="2036763"/>
            <a:ext cx="2044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6172" y="212473"/>
            <a:ext cx="982961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1C7A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2400" dirty="0">
              <a:solidFill>
                <a:srgbClr val="1C7A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3689350" y="1275606"/>
            <a:ext cx="1570038" cy="368300"/>
            <a:chOff x="3689158" y="1194194"/>
            <a:chExt cx="1570038" cy="368300"/>
          </a:xfrm>
          <a:solidFill>
            <a:srgbClr val="1C7A68"/>
          </a:solidFill>
        </p:grpSpPr>
        <p:sp>
          <p:nvSpPr>
            <p:cNvPr id="3" name="矩形 2"/>
            <p:cNvSpPr/>
            <p:nvPr/>
          </p:nvSpPr>
          <p:spPr>
            <a:xfrm>
              <a:off x="3689158" y="1194194"/>
              <a:ext cx="1570038" cy="3683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TextBox 2"/>
            <p:cNvSpPr txBox="1">
              <a:spLocks noChangeArrowheads="1"/>
            </p:cNvSpPr>
            <p:nvPr/>
          </p:nvSpPr>
          <p:spPr bwMode="auto">
            <a:xfrm>
              <a:off x="3689158" y="1194194"/>
              <a:ext cx="1570038" cy="368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15" name="Line 8"/>
          <p:cNvSpPr>
            <a:spLocks noChangeShapeType="1"/>
          </p:cNvSpPr>
          <p:nvPr/>
        </p:nvSpPr>
        <p:spPr bwMode="auto">
          <a:xfrm>
            <a:off x="1474788" y="1708150"/>
            <a:ext cx="0" cy="2362200"/>
          </a:xfrm>
          <a:prstGeom prst="line">
            <a:avLst/>
          </a:prstGeom>
          <a:noFill/>
          <a:ln w="25400">
            <a:solidFill>
              <a:srgbClr val="3E1E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Line 8"/>
          <p:cNvSpPr>
            <a:spLocks noChangeShapeType="1"/>
          </p:cNvSpPr>
          <p:nvPr/>
        </p:nvSpPr>
        <p:spPr bwMode="auto">
          <a:xfrm rot="-5400000">
            <a:off x="4715669" y="829469"/>
            <a:ext cx="0" cy="6481762"/>
          </a:xfrm>
          <a:prstGeom prst="line">
            <a:avLst/>
          </a:prstGeom>
          <a:noFill/>
          <a:ln w="25400">
            <a:solidFill>
              <a:srgbClr val="3E1E2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4600575" y="1966913"/>
            <a:ext cx="0" cy="2103437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5940425" y="1966913"/>
            <a:ext cx="0" cy="2103437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7300913" y="1966913"/>
            <a:ext cx="0" cy="2103437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3243263" y="1966913"/>
            <a:ext cx="0" cy="2103437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Freeform 32"/>
          <p:cNvSpPr/>
          <p:nvPr/>
        </p:nvSpPr>
        <p:spPr bwMode="auto">
          <a:xfrm>
            <a:off x="1873250" y="2771775"/>
            <a:ext cx="5427663" cy="1069975"/>
          </a:xfrm>
          <a:custGeom>
            <a:avLst/>
            <a:gdLst>
              <a:gd name="T0" fmla="*/ 0 w 10000"/>
              <a:gd name="T1" fmla="*/ 2147483646 h 10364"/>
              <a:gd name="T2" fmla="*/ 2147483646 w 10000"/>
              <a:gd name="T3" fmla="*/ 2147483646 h 10364"/>
              <a:gd name="T4" fmla="*/ 2147483646 w 10000"/>
              <a:gd name="T5" fmla="*/ 2147483646 h 10364"/>
              <a:gd name="T6" fmla="*/ 2147483646 w 10000"/>
              <a:gd name="T7" fmla="*/ 2147483646 h 10364"/>
              <a:gd name="T8" fmla="*/ 2147483646 w 10000"/>
              <a:gd name="T9" fmla="*/ 2147483646 h 10364"/>
              <a:gd name="T10" fmla="*/ 2147483646 w 10000"/>
              <a:gd name="T11" fmla="*/ 2147483646 h 10364"/>
              <a:gd name="T12" fmla="*/ 2147483646 w 10000"/>
              <a:gd name="T13" fmla="*/ 2147483646 h 10364"/>
              <a:gd name="T14" fmla="*/ 2147483646 w 10000"/>
              <a:gd name="T15" fmla="*/ 2147483646 h 103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0" h="10364">
                <a:moveTo>
                  <a:pt x="0" y="1598"/>
                </a:moveTo>
                <a:cubicBezTo>
                  <a:pt x="394" y="2741"/>
                  <a:pt x="1364" y="8027"/>
                  <a:pt x="1824" y="9290"/>
                </a:cubicBezTo>
                <a:cubicBezTo>
                  <a:pt x="2449" y="11341"/>
                  <a:pt x="3008" y="10221"/>
                  <a:pt x="3452" y="7911"/>
                </a:cubicBezTo>
                <a:cubicBezTo>
                  <a:pt x="4456" y="2124"/>
                  <a:pt x="4236" y="2831"/>
                  <a:pt x="4524" y="1608"/>
                </a:cubicBezTo>
                <a:cubicBezTo>
                  <a:pt x="4992" y="-680"/>
                  <a:pt x="5267" y="-296"/>
                  <a:pt x="5809" y="1321"/>
                </a:cubicBezTo>
                <a:cubicBezTo>
                  <a:pt x="6385" y="3492"/>
                  <a:pt x="6664" y="4715"/>
                  <a:pt x="7075" y="5923"/>
                </a:cubicBezTo>
                <a:cubicBezTo>
                  <a:pt x="7592" y="7397"/>
                  <a:pt x="8225" y="6055"/>
                  <a:pt x="8455" y="5609"/>
                </a:cubicBezTo>
                <a:cubicBezTo>
                  <a:pt x="8874" y="4754"/>
                  <a:pt x="9636" y="2557"/>
                  <a:pt x="10000" y="1914"/>
                </a:cubicBezTo>
              </a:path>
            </a:pathLst>
          </a:custGeom>
          <a:noFill/>
          <a:ln w="19050">
            <a:solidFill>
              <a:srgbClr val="80AF02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Rectangle 34"/>
          <p:cNvSpPr>
            <a:spLocks noChangeArrowheads="1"/>
          </p:cNvSpPr>
          <p:nvPr/>
        </p:nvSpPr>
        <p:spPr bwMode="auto">
          <a:xfrm>
            <a:off x="1841500" y="2908300"/>
            <a:ext cx="53975" cy="53975"/>
          </a:xfrm>
          <a:prstGeom prst="rect">
            <a:avLst/>
          </a:prstGeom>
          <a:solidFill>
            <a:srgbClr val="80AF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3" name="Rectangle 39"/>
          <p:cNvSpPr>
            <a:spLocks noChangeArrowheads="1"/>
          </p:cNvSpPr>
          <p:nvPr/>
        </p:nvSpPr>
        <p:spPr bwMode="auto">
          <a:xfrm>
            <a:off x="3217863" y="3814763"/>
            <a:ext cx="53975" cy="53975"/>
          </a:xfrm>
          <a:prstGeom prst="rect">
            <a:avLst/>
          </a:prstGeom>
          <a:solidFill>
            <a:srgbClr val="80AF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822575" y="2320925"/>
            <a:ext cx="1317625" cy="304800"/>
          </a:xfrm>
          <a:prstGeom prst="rect">
            <a:avLst/>
          </a:prstGeom>
          <a:solidFill>
            <a:srgbClr val="D32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5" name="Rectangle 44"/>
          <p:cNvSpPr>
            <a:spLocks noChangeArrowheads="1"/>
          </p:cNvSpPr>
          <p:nvPr/>
        </p:nvSpPr>
        <p:spPr bwMode="auto">
          <a:xfrm>
            <a:off x="5911850" y="3419475"/>
            <a:ext cx="53975" cy="53975"/>
          </a:xfrm>
          <a:prstGeom prst="rect">
            <a:avLst/>
          </a:prstGeom>
          <a:solidFill>
            <a:srgbClr val="80AF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6" name="Rectangle 49"/>
          <p:cNvSpPr>
            <a:spLocks noChangeArrowheads="1"/>
          </p:cNvSpPr>
          <p:nvPr/>
        </p:nvSpPr>
        <p:spPr bwMode="auto">
          <a:xfrm>
            <a:off x="7272338" y="2955925"/>
            <a:ext cx="53975" cy="53975"/>
          </a:xfrm>
          <a:prstGeom prst="rect">
            <a:avLst/>
          </a:prstGeom>
          <a:solidFill>
            <a:srgbClr val="80AF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7" name="Freeform 59"/>
          <p:cNvSpPr/>
          <p:nvPr/>
        </p:nvSpPr>
        <p:spPr bwMode="auto">
          <a:xfrm>
            <a:off x="1879600" y="2308225"/>
            <a:ext cx="5421313" cy="1200150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19050">
            <a:solidFill>
              <a:srgbClr val="D3253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Rectangle 61"/>
          <p:cNvSpPr>
            <a:spLocks noChangeArrowheads="1"/>
          </p:cNvSpPr>
          <p:nvPr/>
        </p:nvSpPr>
        <p:spPr bwMode="auto">
          <a:xfrm>
            <a:off x="1831975" y="3473450"/>
            <a:ext cx="73025" cy="71438"/>
          </a:xfrm>
          <a:prstGeom prst="rect">
            <a:avLst/>
          </a:prstGeom>
          <a:solidFill>
            <a:srgbClr val="D32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9" name="Rectangle 66"/>
          <p:cNvSpPr>
            <a:spLocks noChangeArrowheads="1"/>
          </p:cNvSpPr>
          <p:nvPr/>
        </p:nvSpPr>
        <p:spPr bwMode="auto">
          <a:xfrm>
            <a:off x="3206750" y="3176588"/>
            <a:ext cx="73025" cy="71437"/>
          </a:xfrm>
          <a:prstGeom prst="rect">
            <a:avLst/>
          </a:prstGeom>
          <a:solidFill>
            <a:srgbClr val="D32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0" name="Rectangle 71"/>
          <p:cNvSpPr>
            <a:spLocks noChangeArrowheads="1"/>
          </p:cNvSpPr>
          <p:nvPr/>
        </p:nvSpPr>
        <p:spPr bwMode="auto">
          <a:xfrm>
            <a:off x="5911850" y="2349500"/>
            <a:ext cx="63500" cy="71438"/>
          </a:xfrm>
          <a:prstGeom prst="rect">
            <a:avLst/>
          </a:prstGeom>
          <a:solidFill>
            <a:srgbClr val="D32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1" name="Rectangle 76"/>
          <p:cNvSpPr>
            <a:spLocks noChangeArrowheads="1"/>
          </p:cNvSpPr>
          <p:nvPr/>
        </p:nvSpPr>
        <p:spPr bwMode="auto">
          <a:xfrm>
            <a:off x="7265988" y="3317875"/>
            <a:ext cx="71437" cy="71438"/>
          </a:xfrm>
          <a:prstGeom prst="rect">
            <a:avLst/>
          </a:prstGeom>
          <a:solidFill>
            <a:srgbClr val="D32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2" name="Freeform 80"/>
          <p:cNvSpPr/>
          <p:nvPr/>
        </p:nvSpPr>
        <p:spPr bwMode="auto">
          <a:xfrm>
            <a:off x="1898650" y="1819275"/>
            <a:ext cx="5402263" cy="2062163"/>
          </a:xfrm>
          <a:custGeom>
            <a:avLst/>
            <a:gdLst>
              <a:gd name="T0" fmla="*/ 0 w 3638"/>
              <a:gd name="T1" fmla="*/ 2147483646 h 1520"/>
              <a:gd name="T2" fmla="*/ 2147483646 w 3638"/>
              <a:gd name="T3" fmla="*/ 2147483646 h 1520"/>
              <a:gd name="T4" fmla="*/ 2147483646 w 3638"/>
              <a:gd name="T5" fmla="*/ 2147483646 h 1520"/>
              <a:gd name="T6" fmla="*/ 2147483646 w 3638"/>
              <a:gd name="T7" fmla="*/ 2147483646 h 1520"/>
              <a:gd name="T8" fmla="*/ 2147483646 w 3638"/>
              <a:gd name="T9" fmla="*/ 2147483646 h 1520"/>
              <a:gd name="T10" fmla="*/ 2147483646 w 3638"/>
              <a:gd name="T11" fmla="*/ 2147483646 h 1520"/>
              <a:gd name="T12" fmla="*/ 2147483646 w 3638"/>
              <a:gd name="T13" fmla="*/ 2147483646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19050">
            <a:solidFill>
              <a:srgbClr val="1C7A6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3" name="Rectangle 82"/>
          <p:cNvSpPr>
            <a:spLocks noChangeAspect="1" noChangeArrowheads="1"/>
          </p:cNvSpPr>
          <p:nvPr/>
        </p:nvSpPr>
        <p:spPr bwMode="auto">
          <a:xfrm>
            <a:off x="1824038" y="3827463"/>
            <a:ext cx="90487" cy="88900"/>
          </a:xfrm>
          <a:prstGeom prst="rect">
            <a:avLst/>
          </a:prstGeom>
          <a:solidFill>
            <a:srgbClr val="1C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4" name="Rectangle 87"/>
          <p:cNvSpPr>
            <a:spLocks noChangeAspect="1" noChangeArrowheads="1"/>
          </p:cNvSpPr>
          <p:nvPr/>
        </p:nvSpPr>
        <p:spPr bwMode="auto">
          <a:xfrm>
            <a:off x="3200400" y="3578225"/>
            <a:ext cx="90488" cy="88900"/>
          </a:xfrm>
          <a:prstGeom prst="rect">
            <a:avLst/>
          </a:prstGeom>
          <a:solidFill>
            <a:srgbClr val="1C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5" name="Rectangle 92"/>
          <p:cNvSpPr>
            <a:spLocks noChangeAspect="1" noChangeArrowheads="1"/>
          </p:cNvSpPr>
          <p:nvPr/>
        </p:nvSpPr>
        <p:spPr bwMode="auto">
          <a:xfrm>
            <a:off x="5894388" y="1995488"/>
            <a:ext cx="90487" cy="88900"/>
          </a:xfrm>
          <a:prstGeom prst="rect">
            <a:avLst/>
          </a:prstGeom>
          <a:solidFill>
            <a:srgbClr val="1C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6" name="Rectangle 97"/>
          <p:cNvSpPr>
            <a:spLocks noChangeAspect="1" noChangeArrowheads="1"/>
          </p:cNvSpPr>
          <p:nvPr/>
        </p:nvSpPr>
        <p:spPr bwMode="auto">
          <a:xfrm>
            <a:off x="7256463" y="3073400"/>
            <a:ext cx="90487" cy="88900"/>
          </a:xfrm>
          <a:prstGeom prst="rect">
            <a:avLst/>
          </a:prstGeom>
          <a:solidFill>
            <a:srgbClr val="1C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7" name="Oval 8"/>
          <p:cNvSpPr>
            <a:spLocks noChangeArrowheads="1"/>
          </p:cNvSpPr>
          <p:nvPr/>
        </p:nvSpPr>
        <p:spPr bwMode="gray">
          <a:xfrm>
            <a:off x="4489450" y="2676525"/>
            <a:ext cx="223838" cy="22383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3338" name="Rectangle 121"/>
          <p:cNvSpPr>
            <a:spLocks noChangeAspect="1" noChangeArrowheads="1"/>
          </p:cNvSpPr>
          <p:nvPr/>
        </p:nvSpPr>
        <p:spPr bwMode="auto">
          <a:xfrm>
            <a:off x="4556125" y="2743200"/>
            <a:ext cx="90488" cy="90488"/>
          </a:xfrm>
          <a:prstGeom prst="rect">
            <a:avLst/>
          </a:prstGeom>
          <a:solidFill>
            <a:srgbClr val="D32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39" name="Rectangle 133"/>
          <p:cNvSpPr>
            <a:spLocks noChangeArrowheads="1"/>
          </p:cNvSpPr>
          <p:nvPr/>
        </p:nvSpPr>
        <p:spPr bwMode="auto">
          <a:xfrm>
            <a:off x="2822575" y="2320925"/>
            <a:ext cx="1250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点击输入文本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340" name="Text Box 9"/>
          <p:cNvSpPr txBox="1">
            <a:spLocks noChangeArrowheads="1"/>
          </p:cNvSpPr>
          <p:nvPr/>
        </p:nvSpPr>
        <p:spPr bwMode="auto">
          <a:xfrm>
            <a:off x="1547813" y="4114800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3341" name="Text Box 9"/>
          <p:cNvSpPr txBox="1">
            <a:spLocks noChangeArrowheads="1"/>
          </p:cNvSpPr>
          <p:nvPr/>
        </p:nvSpPr>
        <p:spPr bwMode="auto">
          <a:xfrm>
            <a:off x="2862263" y="4114800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3342" name="Text Box 9"/>
          <p:cNvSpPr txBox="1">
            <a:spLocks noChangeArrowheads="1"/>
          </p:cNvSpPr>
          <p:nvPr/>
        </p:nvSpPr>
        <p:spPr bwMode="auto">
          <a:xfrm>
            <a:off x="4100513" y="4114800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3343" name="Text Box 9"/>
          <p:cNvSpPr txBox="1">
            <a:spLocks noChangeArrowheads="1"/>
          </p:cNvSpPr>
          <p:nvPr/>
        </p:nvSpPr>
        <p:spPr bwMode="auto">
          <a:xfrm>
            <a:off x="5508625" y="4114800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3344" name="Text Box 9"/>
          <p:cNvSpPr txBox="1">
            <a:spLocks noChangeArrowheads="1"/>
          </p:cNvSpPr>
          <p:nvPr/>
        </p:nvSpPr>
        <p:spPr bwMode="auto">
          <a:xfrm>
            <a:off x="6737350" y="4114800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grpSp>
        <p:nvGrpSpPr>
          <p:cNvPr id="35" name="组合 146"/>
          <p:cNvGrpSpPr/>
          <p:nvPr/>
        </p:nvGrpSpPr>
        <p:grpSpPr bwMode="auto">
          <a:xfrm>
            <a:off x="4239715" y="2317005"/>
            <a:ext cx="303212" cy="374649"/>
            <a:chOff x="3594554" y="3263900"/>
            <a:chExt cx="259896" cy="374649"/>
          </a:xfrm>
          <a:solidFill>
            <a:srgbClr val="7030A0"/>
          </a:solidFill>
        </p:grpSpPr>
        <p:sp>
          <p:nvSpPr>
            <p:cNvPr id="36" name="任意多边形 143"/>
            <p:cNvSpPr>
              <a:spLocks noChangeArrowheads="1"/>
            </p:cNvSpPr>
            <p:nvPr/>
          </p:nvSpPr>
          <p:spPr bwMode="auto">
            <a:xfrm>
              <a:off x="3594554" y="3263900"/>
              <a:ext cx="0" cy="323850"/>
            </a:xfrm>
            <a:custGeom>
              <a:avLst/>
              <a:gdLst>
                <a:gd name="T0" fmla="*/ 0 h 323850"/>
                <a:gd name="T1" fmla="*/ 323850 h 323850"/>
                <a:gd name="T2" fmla="*/ 323850 h 323850"/>
                <a:gd name="T3" fmla="*/ 0 60000 65536"/>
                <a:gd name="T4" fmla="*/ 0 60000 65536"/>
                <a:gd name="T5" fmla="*/ 0 60000 65536"/>
                <a:gd name="T6" fmla="*/ 0 h 323850"/>
                <a:gd name="T7" fmla="*/ 323850 h 323850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323850">
                  <a:moveTo>
                    <a:pt x="0" y="0"/>
                  </a:moveTo>
                  <a:lnTo>
                    <a:pt x="0" y="323850"/>
                  </a:lnTo>
                </a:path>
              </a:pathLst>
            </a:custGeom>
            <a:grpFill/>
            <a:ln w="12700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任意多边形 144"/>
            <p:cNvSpPr>
              <a:spLocks noChangeArrowheads="1"/>
            </p:cNvSpPr>
            <p:nvPr/>
          </p:nvSpPr>
          <p:spPr bwMode="auto">
            <a:xfrm>
              <a:off x="3594554" y="3425824"/>
              <a:ext cx="259896" cy="212725"/>
            </a:xfrm>
            <a:custGeom>
              <a:avLst/>
              <a:gdLst>
                <a:gd name="T0" fmla="*/ 0 w 266700"/>
                <a:gd name="T1" fmla="*/ 0 h 222250"/>
                <a:gd name="T2" fmla="*/ 266700 w 266700"/>
                <a:gd name="T3" fmla="*/ 222250 h 222250"/>
                <a:gd name="T4" fmla="*/ 266700 w 266700"/>
                <a:gd name="T5" fmla="*/ 222250 h 222250"/>
                <a:gd name="T6" fmla="*/ 266700 w 266700"/>
                <a:gd name="T7" fmla="*/ 222250 h 222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700"/>
                <a:gd name="T13" fmla="*/ 0 h 222250"/>
                <a:gd name="T14" fmla="*/ 266700 w 266700"/>
                <a:gd name="T15" fmla="*/ 222250 h 222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700" h="222250">
                  <a:moveTo>
                    <a:pt x="0" y="0"/>
                  </a:moveTo>
                  <a:lnTo>
                    <a:pt x="266700" y="222250"/>
                  </a:lnTo>
                </a:path>
              </a:pathLst>
            </a:custGeom>
            <a:grpFill/>
            <a:ln w="12700" algn="ctr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56172" y="212473"/>
            <a:ext cx="982961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1C7A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2400" dirty="0">
              <a:solidFill>
                <a:srgbClr val="1C7A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0200" y="1425575"/>
            <a:ext cx="4392613" cy="1758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600" kern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597025"/>
            <a:ext cx="3024188" cy="23272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任意多边形 3"/>
          <p:cNvSpPr/>
          <p:nvPr/>
        </p:nvSpPr>
        <p:spPr>
          <a:xfrm>
            <a:off x="671513" y="1498600"/>
            <a:ext cx="1628775" cy="1171575"/>
          </a:xfrm>
          <a:custGeom>
            <a:avLst/>
            <a:gdLst>
              <a:gd name="connsiteX0" fmla="*/ 0 w 1628775"/>
              <a:gd name="connsiteY0" fmla="*/ 1171575 h 1171575"/>
              <a:gd name="connsiteX1" fmla="*/ 0 w 1628775"/>
              <a:gd name="connsiteY1" fmla="*/ 0 h 1171575"/>
              <a:gd name="connsiteX2" fmla="*/ 1628775 w 1628775"/>
              <a:gd name="connsiteY2" fmla="*/ 0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1171575">
                <a:moveTo>
                  <a:pt x="0" y="1171575"/>
                </a:moveTo>
                <a:lnTo>
                  <a:pt x="0" y="0"/>
                </a:lnTo>
                <a:lnTo>
                  <a:pt x="1628775" y="0"/>
                </a:lnTo>
              </a:path>
            </a:pathLst>
          </a:custGeom>
          <a:ln w="12700">
            <a:solidFill>
              <a:srgbClr val="1C7A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405063" y="1498600"/>
            <a:ext cx="1552575" cy="1238250"/>
          </a:xfrm>
          <a:custGeom>
            <a:avLst/>
            <a:gdLst>
              <a:gd name="connsiteX0" fmla="*/ 0 w 1552575"/>
              <a:gd name="connsiteY0" fmla="*/ 0 h 1238250"/>
              <a:gd name="connsiteX1" fmla="*/ 1552575 w 1552575"/>
              <a:gd name="connsiteY1" fmla="*/ 0 h 1238250"/>
              <a:gd name="connsiteX2" fmla="*/ 1552575 w 1552575"/>
              <a:gd name="connsiteY2" fmla="*/ 123825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575" h="1238250">
                <a:moveTo>
                  <a:pt x="0" y="0"/>
                </a:moveTo>
                <a:lnTo>
                  <a:pt x="1552575" y="0"/>
                </a:lnTo>
                <a:lnTo>
                  <a:pt x="1552575" y="1238250"/>
                </a:lnTo>
              </a:path>
            </a:pathLst>
          </a:custGeom>
          <a:ln w="12700">
            <a:solidFill>
              <a:srgbClr val="1C7A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441575" y="2828925"/>
            <a:ext cx="1509713" cy="1187450"/>
          </a:xfrm>
          <a:custGeom>
            <a:avLst/>
            <a:gdLst>
              <a:gd name="connsiteX0" fmla="*/ 1508760 w 1508760"/>
              <a:gd name="connsiteY0" fmla="*/ 0 h 1188720"/>
              <a:gd name="connsiteX1" fmla="*/ 1508760 w 1508760"/>
              <a:gd name="connsiteY1" fmla="*/ 1188720 h 1188720"/>
              <a:gd name="connsiteX2" fmla="*/ 0 w 1508760"/>
              <a:gd name="connsiteY2" fmla="*/ 118872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8760" h="1188720">
                <a:moveTo>
                  <a:pt x="1508760" y="0"/>
                </a:moveTo>
                <a:lnTo>
                  <a:pt x="1508760" y="1188720"/>
                </a:lnTo>
                <a:lnTo>
                  <a:pt x="0" y="1188720"/>
                </a:lnTo>
              </a:path>
            </a:pathLst>
          </a:custGeom>
          <a:ln w="12700">
            <a:solidFill>
              <a:srgbClr val="1C7A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681038" y="2797175"/>
            <a:ext cx="1631950" cy="1219200"/>
          </a:xfrm>
          <a:custGeom>
            <a:avLst/>
            <a:gdLst>
              <a:gd name="connsiteX0" fmla="*/ 1630680 w 1630680"/>
              <a:gd name="connsiteY0" fmla="*/ 1219200 h 1219200"/>
              <a:gd name="connsiteX1" fmla="*/ 0 w 1630680"/>
              <a:gd name="connsiteY1" fmla="*/ 1219200 h 1219200"/>
              <a:gd name="connsiteX2" fmla="*/ 0 w 1630680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680" h="1219200">
                <a:moveTo>
                  <a:pt x="1630680" y="1219200"/>
                </a:moveTo>
                <a:lnTo>
                  <a:pt x="0" y="1219200"/>
                </a:lnTo>
                <a:lnTo>
                  <a:pt x="0" y="0"/>
                </a:lnTo>
              </a:path>
            </a:pathLst>
          </a:custGeom>
          <a:ln w="12700">
            <a:solidFill>
              <a:srgbClr val="1C7A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344" name="组合 7"/>
          <p:cNvGrpSpPr/>
          <p:nvPr/>
        </p:nvGrpSpPr>
        <p:grpSpPr bwMode="auto">
          <a:xfrm>
            <a:off x="671513" y="1498600"/>
            <a:ext cx="3286125" cy="2517775"/>
            <a:chOff x="752475" y="1650856"/>
            <a:chExt cx="3286125" cy="2518410"/>
          </a:xfrm>
        </p:grpSpPr>
        <p:sp>
          <p:nvSpPr>
            <p:cNvPr id="9" name="任意多边形 8"/>
            <p:cNvSpPr/>
            <p:nvPr/>
          </p:nvSpPr>
          <p:spPr>
            <a:xfrm>
              <a:off x="752475" y="1650856"/>
              <a:ext cx="1628775" cy="1171870"/>
            </a:xfrm>
            <a:custGeom>
              <a:avLst/>
              <a:gdLst>
                <a:gd name="connsiteX0" fmla="*/ 0 w 1628775"/>
                <a:gd name="connsiteY0" fmla="*/ 1171575 h 1171575"/>
                <a:gd name="connsiteX1" fmla="*/ 0 w 1628775"/>
                <a:gd name="connsiteY1" fmla="*/ 0 h 1171575"/>
                <a:gd name="connsiteX2" fmla="*/ 1628775 w 1628775"/>
                <a:gd name="connsiteY2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8775" h="1171575">
                  <a:moveTo>
                    <a:pt x="0" y="1171575"/>
                  </a:moveTo>
                  <a:lnTo>
                    <a:pt x="0" y="0"/>
                  </a:lnTo>
                  <a:lnTo>
                    <a:pt x="1628775" y="0"/>
                  </a:lnTo>
                </a:path>
              </a:pathLst>
            </a:custGeom>
            <a:ln w="12700">
              <a:solidFill>
                <a:srgbClr val="1C7A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2486025" y="1650856"/>
              <a:ext cx="1552575" cy="1238562"/>
            </a:xfrm>
            <a:custGeom>
              <a:avLst/>
              <a:gdLst>
                <a:gd name="connsiteX0" fmla="*/ 0 w 1552575"/>
                <a:gd name="connsiteY0" fmla="*/ 0 h 1238250"/>
                <a:gd name="connsiteX1" fmla="*/ 1552575 w 1552575"/>
                <a:gd name="connsiteY1" fmla="*/ 0 h 1238250"/>
                <a:gd name="connsiteX2" fmla="*/ 1552575 w 1552575"/>
                <a:gd name="connsiteY2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2575" h="1238250">
                  <a:moveTo>
                    <a:pt x="0" y="0"/>
                  </a:moveTo>
                  <a:lnTo>
                    <a:pt x="1552575" y="0"/>
                  </a:lnTo>
                  <a:lnTo>
                    <a:pt x="1552575" y="1238250"/>
                  </a:lnTo>
                </a:path>
              </a:pathLst>
            </a:custGeom>
            <a:ln w="12700">
              <a:solidFill>
                <a:srgbClr val="1C7A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522537" y="2979929"/>
              <a:ext cx="1508125" cy="1189337"/>
            </a:xfrm>
            <a:custGeom>
              <a:avLst/>
              <a:gdLst>
                <a:gd name="connsiteX0" fmla="*/ 1508760 w 1508760"/>
                <a:gd name="connsiteY0" fmla="*/ 0 h 1188720"/>
                <a:gd name="connsiteX1" fmla="*/ 1508760 w 1508760"/>
                <a:gd name="connsiteY1" fmla="*/ 1188720 h 1188720"/>
                <a:gd name="connsiteX2" fmla="*/ 0 w 1508760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8760" h="1188720">
                  <a:moveTo>
                    <a:pt x="1508760" y="0"/>
                  </a:moveTo>
                  <a:lnTo>
                    <a:pt x="1508760" y="1188720"/>
                  </a:lnTo>
                  <a:lnTo>
                    <a:pt x="0" y="1188720"/>
                  </a:lnTo>
                </a:path>
              </a:pathLst>
            </a:custGeom>
            <a:ln w="12700">
              <a:solidFill>
                <a:srgbClr val="1C7A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762000" y="2949759"/>
              <a:ext cx="1630362" cy="1219507"/>
            </a:xfrm>
            <a:custGeom>
              <a:avLst/>
              <a:gdLst>
                <a:gd name="connsiteX0" fmla="*/ 1630680 w 1630680"/>
                <a:gd name="connsiteY0" fmla="*/ 1219200 h 1219200"/>
                <a:gd name="connsiteX1" fmla="*/ 0 w 1630680"/>
                <a:gd name="connsiteY1" fmla="*/ 1219200 h 1219200"/>
                <a:gd name="connsiteX2" fmla="*/ 0 w 1630680"/>
                <a:gd name="connsiteY2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0680" h="1219200">
                  <a:moveTo>
                    <a:pt x="1630680" y="1219200"/>
                  </a:moveTo>
                  <a:lnTo>
                    <a:pt x="0" y="1219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1C7A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56172" y="212473"/>
            <a:ext cx="982961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1C7A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2400" dirty="0">
              <a:solidFill>
                <a:srgbClr val="1C7A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5"/>
          <p:cNvSpPr txBox="1">
            <a:spLocks noChangeArrowheads="1"/>
          </p:cNvSpPr>
          <p:nvPr/>
        </p:nvSpPr>
        <p:spPr bwMode="auto">
          <a:xfrm>
            <a:off x="6786563" y="144145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3" name="Picture 2" descr="E:\工作夹\PPT模版\s1006\原图片\1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346075"/>
            <a:ext cx="3484563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WPS 演示</Application>
  <PresentationFormat>全屏显示(16:9)</PresentationFormat>
  <Paragraphs>71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7</cp:revision>
  <dcterms:created xsi:type="dcterms:W3CDTF">2011-06-22T06:29:00Z</dcterms:created>
  <dcterms:modified xsi:type="dcterms:W3CDTF">2018-08-28T07:54:17Z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