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84"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FA13173-12DB-414B-94E9-FE8FA3E85E6F}"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96EFC36C-4B6E-4808-AACF-22385B5E9C0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7B420FC-0548-4649-B73B-F947CDF544CD}" type="slidenum">
              <a:rPr lang="zh-CN" altLang="en-US">
                <a:solidFill>
                  <a:srgbClr val="000000"/>
                </a:solidFill>
              </a:rPr>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4614C92-6863-4B44-A37B-D973AC567DF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F538D7-07BF-40F1-9FB1-8A0E061F56C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tx1">
              <a:lumMod val="65000"/>
              <a:lumOff val="3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圆角矩形 2"/>
          <p:cNvSpPr/>
          <p:nvPr userDrawn="1"/>
        </p:nvSpPr>
        <p:spPr>
          <a:xfrm>
            <a:off x="8675688" y="2139950"/>
            <a:ext cx="468312" cy="863600"/>
          </a:xfrm>
          <a:prstGeom prst="round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矩形 4"/>
          <p:cNvSpPr/>
          <p:nvPr userDrawn="1"/>
        </p:nvSpPr>
        <p:spPr>
          <a:xfrm>
            <a:off x="0" y="84660"/>
            <a:ext cx="8892480" cy="4974180"/>
          </a:xfrm>
          <a:custGeom>
            <a:avLst/>
            <a:gdLst/>
            <a:ahLst/>
            <a:cxnLst/>
            <a:rect l="l" t="t" r="r" b="b"/>
            <a:pathLst>
              <a:path w="8753028" h="5143500">
                <a:moveTo>
                  <a:pt x="0" y="0"/>
                </a:moveTo>
                <a:lnTo>
                  <a:pt x="226815" y="0"/>
                </a:lnTo>
                <a:lnTo>
                  <a:pt x="4139952" y="0"/>
                </a:lnTo>
                <a:lnTo>
                  <a:pt x="8530777" y="0"/>
                </a:lnTo>
                <a:cubicBezTo>
                  <a:pt x="8653523" y="0"/>
                  <a:pt x="8753028" y="99505"/>
                  <a:pt x="8753028" y="222251"/>
                </a:cubicBezTo>
                <a:lnTo>
                  <a:pt x="8753028" y="4921249"/>
                </a:lnTo>
                <a:cubicBezTo>
                  <a:pt x="8753028" y="5043995"/>
                  <a:pt x="8653523" y="5143500"/>
                  <a:pt x="8530777" y="5143500"/>
                </a:cubicBezTo>
                <a:lnTo>
                  <a:pt x="4139952" y="5143500"/>
                </a:lnTo>
                <a:lnTo>
                  <a:pt x="226815" y="5143500"/>
                </a:lnTo>
                <a:lnTo>
                  <a:pt x="0" y="5143500"/>
                </a:lnTo>
                <a:close/>
              </a:path>
            </a:pathLst>
          </a:custGeom>
          <a:gradFill flip="none" rotWithShape="1">
            <a:gsLst>
              <a:gs pos="0">
                <a:schemeClr val="bg1"/>
              </a:gs>
              <a:gs pos="80000">
                <a:schemeClr val="bg1">
                  <a:lumMod val="85000"/>
                </a:schemeClr>
              </a:gs>
              <a:gs pos="100000">
                <a:schemeClr val="bg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矩形 4"/>
          <p:cNvSpPr/>
          <p:nvPr userDrawn="1"/>
        </p:nvSpPr>
        <p:spPr>
          <a:xfrm>
            <a:off x="0" y="84138"/>
            <a:ext cx="250825" cy="49752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燕尾形 5"/>
          <p:cNvSpPr/>
          <p:nvPr userDrawn="1"/>
        </p:nvSpPr>
        <p:spPr>
          <a:xfrm>
            <a:off x="8964613" y="2428875"/>
            <a:ext cx="125412" cy="2857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E3ED5E-2E1B-4553-83D0-7B48E534012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A14488-411C-42EB-9C2D-84E62422E22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gradFill flip="none" rotWithShape="1">
            <a:gsLst>
              <a:gs pos="0">
                <a:schemeClr val="bg1"/>
              </a:gs>
              <a:gs pos="80000">
                <a:schemeClr val="bg1">
                  <a:lumMod val="85000"/>
                </a:schemeClr>
              </a:gs>
              <a:gs pos="100000">
                <a:schemeClr val="bg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矩形 2"/>
          <p:cNvSpPr/>
          <p:nvPr userDrawn="1"/>
        </p:nvSpPr>
        <p:spPr>
          <a:xfrm>
            <a:off x="0" y="0"/>
            <a:ext cx="125413" cy="5143500"/>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pic>
        <p:nvPicPr>
          <p:cNvPr id="4" name="그림 59" descr="Untitled-1.png"/>
          <p:cNvPicPr>
            <a:picLocks noChangeAspect="1"/>
          </p:cNvPicPr>
          <p:nvPr userDrawn="1"/>
        </p:nvPicPr>
        <p:blipFill>
          <a:blip r:embed="rId2">
            <a:extLst>
              <a:ext uri="{28A0092B-C50C-407E-A947-70E740481C1C}">
                <a14:useLocalDpi xmlns:a14="http://schemas.microsoft.com/office/drawing/2010/main" val="0"/>
              </a:ext>
            </a:extLst>
          </a:blip>
          <a:srcRect b="53755"/>
          <a:stretch>
            <a:fillRect/>
          </a:stretch>
        </p:blipFill>
        <p:spPr bwMode="auto">
          <a:xfrm>
            <a:off x="2411413" y="3678238"/>
            <a:ext cx="651668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6D0C0CB7-2AFB-429F-9C43-40AEFA2E477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B37CCE-97B4-44A7-A03B-DF5D5CA2155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262106-8EE6-4133-9B25-A7D8327D9AD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C9F93F-C13A-4735-BD33-2ECFBB8F592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F947CCD-5200-44A7-9E22-2E15CD1DCE4A}"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56DD8DF-14C5-4DD5-AB95-9AB4F1DC4DF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756CA33-569E-41E2-9CF9-2F21C5C9A04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E3CA4A7-08AD-4519-BA6C-89CDFCBE50D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그림 59" descr="Untitled-1.png"/>
          <p:cNvPicPr>
            <a:picLocks noChangeAspect="1"/>
          </p:cNvPicPr>
          <p:nvPr userDrawn="1"/>
        </p:nvPicPr>
        <p:blipFill>
          <a:blip r:embed="rId2">
            <a:extLst>
              <a:ext uri="{28A0092B-C50C-407E-A947-70E740481C1C}">
                <a14:useLocalDpi xmlns:a14="http://schemas.microsoft.com/office/drawing/2010/main" val="0"/>
              </a:ext>
            </a:extLst>
          </a:blip>
          <a:srcRect b="44012"/>
          <a:stretch>
            <a:fillRect/>
          </a:stretch>
        </p:blipFill>
        <p:spPr bwMode="auto">
          <a:xfrm>
            <a:off x="2657475" y="3678238"/>
            <a:ext cx="6516688"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gradFill flip="none" rotWithShape="1">
            <a:gsLst>
              <a:gs pos="0">
                <a:schemeClr val="bg1"/>
              </a:gs>
              <a:gs pos="80000">
                <a:schemeClr val="bg1">
                  <a:lumMod val="85000"/>
                </a:schemeClr>
              </a:gs>
              <a:gs pos="100000">
                <a:schemeClr val="bg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3" name="그림 59" descr="Untitled-1.png"/>
          <p:cNvPicPr>
            <a:picLocks noChangeAspect="1"/>
          </p:cNvPicPr>
          <p:nvPr userDrawn="1"/>
        </p:nvPicPr>
        <p:blipFill>
          <a:blip r:embed="rId2">
            <a:extLst>
              <a:ext uri="{28A0092B-C50C-407E-A947-70E740481C1C}">
                <a14:useLocalDpi xmlns:a14="http://schemas.microsoft.com/office/drawing/2010/main" val="0"/>
              </a:ext>
            </a:extLst>
          </a:blip>
          <a:srcRect b="53755"/>
          <a:stretch>
            <a:fillRect/>
          </a:stretch>
        </p:blipFill>
        <p:spPr bwMode="auto">
          <a:xfrm>
            <a:off x="2657475" y="3678238"/>
            <a:ext cx="65166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250825" cy="5143500"/>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93D4AE1F-6CBF-49DE-8511-2F1F318A44B2}"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6CCC9834-0885-4D0C-9F3E-403E5231B07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flipH="1">
            <a:off x="1908175" y="0"/>
            <a:ext cx="7235825" cy="5143500"/>
          </a:xfrm>
          <a:custGeom>
            <a:avLst/>
            <a:gdLst/>
            <a:ahLst/>
            <a:cxnLst/>
            <a:rect l="l" t="t" r="r" b="b"/>
            <a:pathLst>
              <a:path w="7236296" h="5143500">
                <a:moveTo>
                  <a:pt x="549746" y="0"/>
                </a:moveTo>
                <a:lnTo>
                  <a:pt x="0" y="0"/>
                </a:lnTo>
                <a:lnTo>
                  <a:pt x="0" y="5143500"/>
                </a:lnTo>
                <a:lnTo>
                  <a:pt x="7236296" y="5143500"/>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5" name="矩形 4"/>
          <p:cNvSpPr/>
          <p:nvPr/>
        </p:nvSpPr>
        <p:spPr>
          <a:xfrm>
            <a:off x="0" y="366713"/>
            <a:ext cx="1603375" cy="4486275"/>
          </a:xfrm>
          <a:custGeom>
            <a:avLst/>
            <a:gdLst/>
            <a:ahLst/>
            <a:cxnLst/>
            <a:rect l="l" t="t" r="r" b="b"/>
            <a:pathLst>
              <a:path w="1603104" h="4485871">
                <a:moveTo>
                  <a:pt x="0" y="0"/>
                </a:moveTo>
                <a:lnTo>
                  <a:pt x="1603104" y="3830930"/>
                </a:lnTo>
                <a:lnTo>
                  <a:pt x="0" y="4485871"/>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等腰三角形 30"/>
          <p:cNvSpPr/>
          <p:nvPr/>
        </p:nvSpPr>
        <p:spPr>
          <a:xfrm rot="10800000">
            <a:off x="0" y="0"/>
            <a:ext cx="8686800" cy="5143500"/>
          </a:xfrm>
          <a:custGeom>
            <a:avLst/>
            <a:gdLst/>
            <a:ahLst/>
            <a:cxnLst/>
            <a:rect l="l" t="t" r="r" b="b"/>
            <a:pathLst>
              <a:path w="8724270" h="5143500">
                <a:moveTo>
                  <a:pt x="8724270" y="5143500"/>
                </a:moveTo>
                <a:lnTo>
                  <a:pt x="0" y="5143500"/>
                </a:lnTo>
                <a:lnTo>
                  <a:pt x="6756672" y="0"/>
                </a:lnTo>
                <a:lnTo>
                  <a:pt x="6942831" y="0"/>
                </a:lnTo>
                <a:lnTo>
                  <a:pt x="8724270" y="4762716"/>
                </a:lnTo>
                <a:close/>
              </a:path>
            </a:pathLst>
          </a:custGeom>
          <a:blipFill dpi="0" rotWithShape="0">
            <a:blip r:embed="rId1"/>
            <a:srcRect/>
            <a:stretch>
              <a:fillRect/>
            </a:stretch>
          </a:blipFill>
          <a:ln>
            <a:noFill/>
          </a:ln>
          <a:effectLst>
            <a:outerShdw blurRad="635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7"/>
          <p:cNvSpPr/>
          <p:nvPr/>
        </p:nvSpPr>
        <p:spPr>
          <a:xfrm>
            <a:off x="0" y="2808288"/>
            <a:ext cx="5008563" cy="2347912"/>
          </a:xfrm>
          <a:custGeom>
            <a:avLst/>
            <a:gdLst>
              <a:gd name="connsiteX0" fmla="*/ 4922155 w 4922155"/>
              <a:gd name="connsiteY0" fmla="*/ 0 h 2270328"/>
              <a:gd name="connsiteX1" fmla="*/ 1972825 w 4922155"/>
              <a:gd name="connsiteY1" fmla="*/ 2270328 h 2270328"/>
              <a:gd name="connsiteX2" fmla="*/ 0 w 4922155"/>
              <a:gd name="connsiteY2" fmla="*/ 2270328 h 2270328"/>
              <a:gd name="connsiteX3" fmla="*/ 0 w 4922155"/>
              <a:gd name="connsiteY3" fmla="*/ 1974605 h 2270328"/>
              <a:gd name="connsiteX4" fmla="*/ 4922155 w 4922155"/>
              <a:gd name="connsiteY4" fmla="*/ 0 h 2270328"/>
              <a:gd name="connsiteX0-1" fmla="*/ 4960255 w 4960255"/>
              <a:gd name="connsiteY0-2" fmla="*/ 0 h 2333828"/>
              <a:gd name="connsiteX1-3" fmla="*/ 1972825 w 4960255"/>
              <a:gd name="connsiteY1-4" fmla="*/ 2333828 h 2333828"/>
              <a:gd name="connsiteX2-5" fmla="*/ 0 w 4960255"/>
              <a:gd name="connsiteY2-6" fmla="*/ 2333828 h 2333828"/>
              <a:gd name="connsiteX3-7" fmla="*/ 0 w 4960255"/>
              <a:gd name="connsiteY3-8" fmla="*/ 2038105 h 2333828"/>
              <a:gd name="connsiteX4-9" fmla="*/ 4960255 w 4960255"/>
              <a:gd name="connsiteY4-10" fmla="*/ 0 h 2333828"/>
              <a:gd name="connsiteX0-11" fmla="*/ 4941205 w 4941205"/>
              <a:gd name="connsiteY0-12" fmla="*/ 0 h 2352878"/>
              <a:gd name="connsiteX1-13" fmla="*/ 1972825 w 4941205"/>
              <a:gd name="connsiteY1-14" fmla="*/ 2352878 h 2352878"/>
              <a:gd name="connsiteX2-15" fmla="*/ 0 w 4941205"/>
              <a:gd name="connsiteY2-16" fmla="*/ 2352878 h 2352878"/>
              <a:gd name="connsiteX3-17" fmla="*/ 0 w 4941205"/>
              <a:gd name="connsiteY3-18" fmla="*/ 2057155 h 2352878"/>
              <a:gd name="connsiteX4-19" fmla="*/ 4941205 w 4941205"/>
              <a:gd name="connsiteY4-20" fmla="*/ 0 h 2352878"/>
              <a:gd name="connsiteX0-21" fmla="*/ 4984748 w 4984748"/>
              <a:gd name="connsiteY0-22" fmla="*/ 0 h 2352878"/>
              <a:gd name="connsiteX1-23" fmla="*/ 1972825 w 4984748"/>
              <a:gd name="connsiteY1-24" fmla="*/ 2352878 h 2352878"/>
              <a:gd name="connsiteX2-25" fmla="*/ 0 w 4984748"/>
              <a:gd name="connsiteY2-26" fmla="*/ 2352878 h 2352878"/>
              <a:gd name="connsiteX3-27" fmla="*/ 0 w 4984748"/>
              <a:gd name="connsiteY3-28" fmla="*/ 2057155 h 2352878"/>
              <a:gd name="connsiteX4-29" fmla="*/ 4984748 w 4984748"/>
              <a:gd name="connsiteY4-30" fmla="*/ 0 h 2352878"/>
              <a:gd name="connsiteX0-31" fmla="*/ 5008560 w 5008560"/>
              <a:gd name="connsiteY0-32" fmla="*/ 0 h 2348115"/>
              <a:gd name="connsiteX1-33" fmla="*/ 1972825 w 5008560"/>
              <a:gd name="connsiteY1-34" fmla="*/ 2348115 h 2348115"/>
              <a:gd name="connsiteX2-35" fmla="*/ 0 w 5008560"/>
              <a:gd name="connsiteY2-36" fmla="*/ 2348115 h 2348115"/>
              <a:gd name="connsiteX3-37" fmla="*/ 0 w 5008560"/>
              <a:gd name="connsiteY3-38" fmla="*/ 2052392 h 2348115"/>
              <a:gd name="connsiteX4-39" fmla="*/ 5008560 w 5008560"/>
              <a:gd name="connsiteY4-40" fmla="*/ 0 h 23481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8560" h="2348115">
                <a:moveTo>
                  <a:pt x="5008560" y="0"/>
                </a:moveTo>
                <a:lnTo>
                  <a:pt x="1972825" y="2348115"/>
                </a:lnTo>
                <a:lnTo>
                  <a:pt x="0" y="2348115"/>
                </a:lnTo>
                <a:lnTo>
                  <a:pt x="0" y="2052392"/>
                </a:lnTo>
                <a:lnTo>
                  <a:pt x="5008560" y="0"/>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矩形 21"/>
          <p:cNvSpPr>
            <a:spLocks noChangeArrowheads="1"/>
          </p:cNvSpPr>
          <p:nvPr/>
        </p:nvSpPr>
        <p:spPr bwMode="auto">
          <a:xfrm>
            <a:off x="5959475" y="3856038"/>
            <a:ext cx="2865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en-US" altLang="zh-CN" sz="2400">
                <a:solidFill>
                  <a:srgbClr val="215968"/>
                </a:solidFill>
                <a:latin typeface="方正综艺简体" panose="02010601030101010101" pitchFamily="65" charset="-122"/>
                <a:ea typeface="方正综艺简体" panose="02010601030101010101" pitchFamily="65" charset="-122"/>
              </a:rPr>
              <a:t>POWERPOINT</a:t>
            </a:r>
            <a:r>
              <a:rPr lang="zh-CN" altLang="en-US" sz="2400">
                <a:solidFill>
                  <a:srgbClr val="215968"/>
                </a:solidFill>
                <a:latin typeface="方正综艺简体" panose="02010601030101010101" pitchFamily="65" charset="-122"/>
                <a:ea typeface="方正综艺简体" panose="02010601030101010101" pitchFamily="65" charset="-122"/>
              </a:rPr>
              <a:t>模板</a:t>
            </a:r>
            <a:endParaRPr lang="zh-CN" altLang="en-US" sz="2400">
              <a:solidFill>
                <a:srgbClr val="215968"/>
              </a:solidFill>
              <a:latin typeface="方正综艺简体" panose="02010601030101010101" pitchFamily="65" charset="-122"/>
              <a:ea typeface="方正综艺简体" panose="02010601030101010101" pitchFamily="65" charset="-122"/>
            </a:endParaRPr>
          </a:p>
        </p:txBody>
      </p:sp>
      <p:sp>
        <p:nvSpPr>
          <p:cNvPr id="23" name="TextBox 8"/>
          <p:cNvSpPr txBox="1">
            <a:spLocks noChangeArrowheads="1"/>
          </p:cNvSpPr>
          <p:nvPr/>
        </p:nvSpPr>
        <p:spPr bwMode="auto">
          <a:xfrm>
            <a:off x="6824663" y="4229100"/>
            <a:ext cx="2000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smtClean="0">
                <a:solidFill>
                  <a:srgbClr val="4BACC6">
                    <a:lumMod val="50000"/>
                  </a:srgbClr>
                </a:solidFill>
                <a:latin typeface="微软雅黑" panose="020B0503020204020204" pitchFamily="34" charset="-122"/>
                <a:ea typeface="微软雅黑" panose="020B0503020204020204" pitchFamily="34" charset="-122"/>
              </a:rPr>
              <a:t>适用于房地产</a:t>
            </a:r>
            <a:r>
              <a:rPr lang="en-US" altLang="zh-CN" sz="800" spc="120" smtClean="0">
                <a:solidFill>
                  <a:srgbClr val="4BACC6">
                    <a:lumMod val="50000"/>
                  </a:srgbClr>
                </a:solidFill>
                <a:latin typeface="微软雅黑" panose="020B0503020204020204" pitchFamily="34" charset="-122"/>
                <a:ea typeface="微软雅黑" panose="020B0503020204020204" pitchFamily="34" charset="-122"/>
              </a:rPr>
              <a:t>/</a:t>
            </a:r>
            <a:r>
              <a:rPr lang="zh-CN" altLang="en-US" sz="800" spc="120" smtClean="0">
                <a:solidFill>
                  <a:srgbClr val="4BACC6">
                    <a:lumMod val="50000"/>
                  </a:srgbClr>
                </a:solidFill>
                <a:latin typeface="微软雅黑" panose="020B0503020204020204" pitchFamily="34" charset="-122"/>
                <a:ea typeface="微软雅黑" panose="020B0503020204020204" pitchFamily="34" charset="-122"/>
              </a:rPr>
              <a:t>建筑及相关类别演示</a:t>
            </a:r>
            <a:endParaRPr lang="zh-CN" altLang="en-US" sz="800" spc="120" smtClean="0">
              <a:solidFill>
                <a:srgbClr val="4BACC6">
                  <a:lumMod val="50000"/>
                </a:srgb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7463" y="842963"/>
            <a:ext cx="1008063" cy="2795587"/>
          </a:xfrm>
          <a:prstGeom prst="line">
            <a:avLst/>
          </a:prstGeom>
          <a:ln w="3175">
            <a:solidFill>
              <a:srgbClr val="27697B"/>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3138432">
            <a:off x="7216775" y="-833437"/>
            <a:ext cx="47625" cy="4197350"/>
          </a:xfrm>
          <a:custGeom>
            <a:avLst/>
            <a:gdLst/>
            <a:ahLst/>
            <a:cxnLst/>
            <a:rect l="l" t="t" r="r" b="b"/>
            <a:pathLst>
              <a:path w="47901" h="4198615">
                <a:moveTo>
                  <a:pt x="1" y="61992"/>
                </a:moveTo>
                <a:lnTo>
                  <a:pt x="47901" y="0"/>
                </a:lnTo>
                <a:cubicBezTo>
                  <a:pt x="47009" y="1366825"/>
                  <a:pt x="46117" y="2733649"/>
                  <a:pt x="45224" y="4100474"/>
                </a:cubicBezTo>
                <a:lnTo>
                  <a:pt x="0" y="41986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33" name="组合 2"/>
          <p:cNvGrpSpPr/>
          <p:nvPr/>
        </p:nvGrpSpPr>
        <p:grpSpPr bwMode="auto">
          <a:xfrm>
            <a:off x="7499350" y="3211513"/>
            <a:ext cx="1176338" cy="225425"/>
            <a:chOff x="7013933" y="1175361"/>
            <a:chExt cx="908745" cy="172254"/>
          </a:xfrm>
        </p:grpSpPr>
        <p:grpSp>
          <p:nvGrpSpPr>
            <p:cNvPr id="8232" name="组合 116"/>
            <p:cNvGrpSpPr/>
            <p:nvPr/>
          </p:nvGrpSpPr>
          <p:grpSpPr bwMode="auto">
            <a:xfrm>
              <a:off x="7507723" y="1175361"/>
              <a:ext cx="171576" cy="172253"/>
              <a:chOff x="6859414" y="1135410"/>
              <a:chExt cx="229708" cy="230615"/>
            </a:xfrm>
          </p:grpSpPr>
          <p:sp>
            <p:nvSpPr>
              <p:cNvPr id="48" name="Oval 83"/>
              <p:cNvSpPr>
                <a:spLocks noChangeArrowheads="1"/>
              </p:cNvSpPr>
              <p:nvPr/>
            </p:nvSpPr>
            <p:spPr bwMode="auto">
              <a:xfrm>
                <a:off x="6860002" y="1135410"/>
                <a:ext cx="228222"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44"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33" name="组合 118"/>
            <p:cNvGrpSpPr/>
            <p:nvPr/>
          </p:nvGrpSpPr>
          <p:grpSpPr bwMode="auto">
            <a:xfrm>
              <a:off x="7257774" y="1175361"/>
              <a:ext cx="178357" cy="172253"/>
              <a:chOff x="6452659" y="1135410"/>
              <a:chExt cx="238787" cy="230615"/>
            </a:xfrm>
          </p:grpSpPr>
          <p:sp>
            <p:nvSpPr>
              <p:cNvPr id="44" name="Oval 89"/>
              <p:cNvSpPr>
                <a:spLocks noChangeArrowheads="1"/>
              </p:cNvSpPr>
              <p:nvPr/>
            </p:nvSpPr>
            <p:spPr bwMode="auto">
              <a:xfrm>
                <a:off x="6451296" y="1135410"/>
                <a:ext cx="238074"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42"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34" name="组合 119"/>
            <p:cNvGrpSpPr/>
            <p:nvPr/>
          </p:nvGrpSpPr>
          <p:grpSpPr bwMode="auto">
            <a:xfrm>
              <a:off x="7751248" y="1176075"/>
              <a:ext cx="171430" cy="171539"/>
              <a:chOff x="7258497" y="1136366"/>
              <a:chExt cx="229513" cy="229659"/>
            </a:xfrm>
          </p:grpSpPr>
          <p:sp>
            <p:nvSpPr>
              <p:cNvPr id="42" name="Oval 88"/>
              <p:cNvSpPr>
                <a:spLocks noChangeArrowheads="1"/>
              </p:cNvSpPr>
              <p:nvPr/>
            </p:nvSpPr>
            <p:spPr bwMode="auto">
              <a:xfrm>
                <a:off x="7258145" y="1135410"/>
                <a:ext cx="228222" cy="230617"/>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40"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35" name="组合 120"/>
            <p:cNvGrpSpPr/>
            <p:nvPr/>
          </p:nvGrpSpPr>
          <p:grpSpPr bwMode="auto">
            <a:xfrm>
              <a:off x="7013933" y="1175362"/>
              <a:ext cx="173257" cy="172253"/>
              <a:chOff x="6054069" y="942439"/>
              <a:chExt cx="231957" cy="230615"/>
            </a:xfrm>
          </p:grpSpPr>
          <p:sp>
            <p:nvSpPr>
              <p:cNvPr id="8236"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Rectangle 93"/>
              <p:cNvSpPr>
                <a:spLocks noChangeArrowheads="1"/>
              </p:cNvSpPr>
              <p:nvPr/>
            </p:nvSpPr>
            <p:spPr bwMode="auto">
              <a:xfrm>
                <a:off x="6150940" y="1056122"/>
                <a:ext cx="37763" cy="37353"/>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Freeform 94"/>
              <p:cNvSpPr>
                <a:spLocks noEditPoints="1"/>
              </p:cNvSpPr>
              <p:nvPr/>
            </p:nvSpPr>
            <p:spPr bwMode="auto">
              <a:xfrm>
                <a:off x="6054069" y="942438"/>
                <a:ext cx="231505"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grpSp>
        <p:nvGrpSpPr>
          <p:cNvPr id="100" name="组合 99"/>
          <p:cNvGrpSpPr/>
          <p:nvPr/>
        </p:nvGrpSpPr>
        <p:grpSpPr bwMode="auto">
          <a:xfrm>
            <a:off x="-17463" y="-28575"/>
            <a:ext cx="8620126" cy="4346575"/>
            <a:chOff x="-18249" y="-28666"/>
            <a:chExt cx="8620911" cy="4346127"/>
          </a:xfrm>
        </p:grpSpPr>
        <p:sp>
          <p:nvSpPr>
            <p:cNvPr id="2065" name="Line 9"/>
            <p:cNvSpPr>
              <a:spLocks noChangeShapeType="1"/>
            </p:cNvSpPr>
            <p:nvPr/>
          </p:nvSpPr>
          <p:spPr bwMode="auto">
            <a:xfrm>
              <a:off x="473922" y="25303"/>
              <a:ext cx="3138773" cy="728588"/>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6" name="Line 10"/>
            <p:cNvSpPr>
              <a:spLocks noChangeShapeType="1"/>
            </p:cNvSpPr>
            <p:nvPr/>
          </p:nvSpPr>
          <p:spPr bwMode="auto">
            <a:xfrm flipV="1">
              <a:off x="570768" y="945959"/>
              <a:ext cx="2879987" cy="907956"/>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7" name="Line 11"/>
            <p:cNvSpPr>
              <a:spLocks noChangeShapeType="1"/>
            </p:cNvSpPr>
            <p:nvPr/>
          </p:nvSpPr>
          <p:spPr bwMode="auto">
            <a:xfrm flipV="1">
              <a:off x="699367" y="945959"/>
              <a:ext cx="2751388" cy="1307965"/>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8" name="Line 12"/>
            <p:cNvSpPr>
              <a:spLocks noChangeShapeType="1"/>
            </p:cNvSpPr>
            <p:nvPr/>
          </p:nvSpPr>
          <p:spPr bwMode="auto">
            <a:xfrm flipV="1">
              <a:off x="847018" y="1107867"/>
              <a:ext cx="2500541" cy="1512732"/>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9" name="Line 13"/>
            <p:cNvSpPr>
              <a:spLocks noChangeShapeType="1"/>
            </p:cNvSpPr>
            <p:nvPr/>
          </p:nvSpPr>
          <p:spPr bwMode="auto">
            <a:xfrm flipV="1">
              <a:off x="918462" y="1107867"/>
              <a:ext cx="2429096" cy="1700038"/>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0" name="Line 14"/>
            <p:cNvSpPr>
              <a:spLocks noChangeShapeType="1"/>
            </p:cNvSpPr>
            <p:nvPr/>
          </p:nvSpPr>
          <p:spPr bwMode="auto">
            <a:xfrm flipV="1">
              <a:off x="1040710" y="1547560"/>
              <a:ext cx="1930576" cy="1538128"/>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1" name="Line 15"/>
            <p:cNvSpPr>
              <a:spLocks noChangeShapeType="1"/>
            </p:cNvSpPr>
            <p:nvPr/>
          </p:nvSpPr>
          <p:spPr bwMode="auto">
            <a:xfrm flipV="1">
              <a:off x="1602737" y="2860286"/>
              <a:ext cx="889081" cy="1368284"/>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2" name="Line 16"/>
            <p:cNvSpPr>
              <a:spLocks noChangeShapeType="1"/>
            </p:cNvSpPr>
            <p:nvPr/>
          </p:nvSpPr>
          <p:spPr bwMode="auto">
            <a:xfrm flipV="1">
              <a:off x="1763089" y="2569804"/>
              <a:ext cx="966875" cy="174765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3" name="Freeform 17"/>
            <p:cNvSpPr/>
            <p:nvPr/>
          </p:nvSpPr>
          <p:spPr bwMode="auto">
            <a:xfrm>
              <a:off x="2729964" y="2407896"/>
              <a:ext cx="650934" cy="1820674"/>
            </a:xfrm>
            <a:custGeom>
              <a:avLst/>
              <a:gdLst>
                <a:gd name="T0" fmla="*/ 71 w 101"/>
                <a:gd name="T1" fmla="*/ 173 h 173"/>
                <a:gd name="T2" fmla="*/ 101 w 101"/>
                <a:gd name="T3" fmla="*/ 27 h 173"/>
                <a:gd name="T4" fmla="*/ 47 w 101"/>
                <a:gd name="T5" fmla="*/ 0 h 173"/>
                <a:gd name="T6" fmla="*/ 28 w 101"/>
                <a:gd name="T7" fmla="*/ 21 h 173"/>
                <a:gd name="T8" fmla="*/ 25 w 101"/>
                <a:gd name="T9" fmla="*/ 38 h 173"/>
                <a:gd name="T10" fmla="*/ 0 w 101"/>
                <a:gd name="T11" fmla="*/ 25 h 173"/>
              </a:gdLst>
              <a:ahLst/>
              <a:cxnLst>
                <a:cxn ang="0">
                  <a:pos x="T0" y="T1"/>
                </a:cxn>
                <a:cxn ang="0">
                  <a:pos x="T2" y="T3"/>
                </a:cxn>
                <a:cxn ang="0">
                  <a:pos x="T4" y="T5"/>
                </a:cxn>
                <a:cxn ang="0">
                  <a:pos x="T6" y="T7"/>
                </a:cxn>
                <a:cxn ang="0">
                  <a:pos x="T8" y="T9"/>
                </a:cxn>
                <a:cxn ang="0">
                  <a:pos x="T10" y="T11"/>
                </a:cxn>
              </a:cxnLst>
              <a:rect l="0" t="0" r="r" b="b"/>
              <a:pathLst>
                <a:path w="101" h="173">
                  <a:moveTo>
                    <a:pt x="71" y="173"/>
                  </a:moveTo>
                  <a:lnTo>
                    <a:pt x="101" y="27"/>
                  </a:lnTo>
                  <a:lnTo>
                    <a:pt x="47" y="0"/>
                  </a:lnTo>
                  <a:lnTo>
                    <a:pt x="28" y="21"/>
                  </a:lnTo>
                  <a:lnTo>
                    <a:pt x="25" y="38"/>
                  </a:lnTo>
                  <a:lnTo>
                    <a:pt x="0" y="25"/>
                  </a:lnTo>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4" name="Freeform 18"/>
            <p:cNvSpPr/>
            <p:nvPr/>
          </p:nvSpPr>
          <p:spPr bwMode="auto">
            <a:xfrm>
              <a:off x="3747645" y="2182494"/>
              <a:ext cx="1314570" cy="1558764"/>
            </a:xfrm>
            <a:custGeom>
              <a:avLst/>
              <a:gdLst>
                <a:gd name="T0" fmla="*/ 0 w 204"/>
                <a:gd name="T1" fmla="*/ 171 h 171"/>
                <a:gd name="T2" fmla="*/ 2 w 204"/>
                <a:gd name="T3" fmla="*/ 100 h 171"/>
                <a:gd name="T4" fmla="*/ 11 w 204"/>
                <a:gd name="T5" fmla="*/ 94 h 171"/>
                <a:gd name="T6" fmla="*/ 10 w 204"/>
                <a:gd name="T7" fmla="*/ 78 h 171"/>
                <a:gd name="T8" fmla="*/ 92 w 204"/>
                <a:gd name="T9" fmla="*/ 0 h 171"/>
                <a:gd name="T10" fmla="*/ 103 w 204"/>
                <a:gd name="T11" fmla="*/ 7 h 171"/>
                <a:gd name="T12" fmla="*/ 106 w 204"/>
                <a:gd name="T13" fmla="*/ 4 h 171"/>
                <a:gd name="T14" fmla="*/ 187 w 204"/>
                <a:gd name="T15" fmla="*/ 58 h 171"/>
                <a:gd name="T16" fmla="*/ 204 w 204"/>
                <a:gd name="T17" fmla="*/ 84 h 171"/>
                <a:gd name="connsiteX0" fmla="*/ 0 w 10000"/>
                <a:gd name="connsiteY0" fmla="*/ 14150 h 14150"/>
                <a:gd name="connsiteX1" fmla="*/ 98 w 10000"/>
                <a:gd name="connsiteY1" fmla="*/ 5848 h 14150"/>
                <a:gd name="connsiteX2" fmla="*/ 539 w 10000"/>
                <a:gd name="connsiteY2" fmla="*/ 5497 h 14150"/>
                <a:gd name="connsiteX3" fmla="*/ 490 w 10000"/>
                <a:gd name="connsiteY3" fmla="*/ 4561 h 14150"/>
                <a:gd name="connsiteX4" fmla="*/ 4510 w 10000"/>
                <a:gd name="connsiteY4" fmla="*/ 0 h 14150"/>
                <a:gd name="connsiteX5" fmla="*/ 5049 w 10000"/>
                <a:gd name="connsiteY5" fmla="*/ 409 h 14150"/>
                <a:gd name="connsiteX6" fmla="*/ 5196 w 10000"/>
                <a:gd name="connsiteY6" fmla="*/ 234 h 14150"/>
                <a:gd name="connsiteX7" fmla="*/ 9167 w 10000"/>
                <a:gd name="connsiteY7" fmla="*/ 3392 h 14150"/>
                <a:gd name="connsiteX8" fmla="*/ 10000 w 10000"/>
                <a:gd name="connsiteY8" fmla="*/ 4912 h 1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4150">
                  <a:moveTo>
                    <a:pt x="0" y="14150"/>
                  </a:moveTo>
                  <a:cubicBezTo>
                    <a:pt x="33" y="11383"/>
                    <a:pt x="65" y="8615"/>
                    <a:pt x="98" y="5848"/>
                  </a:cubicBezTo>
                  <a:lnTo>
                    <a:pt x="539" y="5497"/>
                  </a:lnTo>
                  <a:cubicBezTo>
                    <a:pt x="523" y="5185"/>
                    <a:pt x="506" y="4873"/>
                    <a:pt x="490" y="4561"/>
                  </a:cubicBezTo>
                  <a:lnTo>
                    <a:pt x="4510" y="0"/>
                  </a:lnTo>
                  <a:lnTo>
                    <a:pt x="5049" y="409"/>
                  </a:lnTo>
                  <a:lnTo>
                    <a:pt x="5196" y="234"/>
                  </a:lnTo>
                  <a:lnTo>
                    <a:pt x="9167" y="3392"/>
                  </a:lnTo>
                  <a:lnTo>
                    <a:pt x="10000" y="4912"/>
                  </a:lnTo>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5" name="Line 19"/>
            <p:cNvSpPr>
              <a:spLocks noChangeShapeType="1"/>
            </p:cNvSpPr>
            <p:nvPr/>
          </p:nvSpPr>
          <p:spPr bwMode="auto">
            <a:xfrm flipH="1" flipV="1">
              <a:off x="4000080" y="2511072"/>
              <a:ext cx="101609" cy="102700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6" name="Line 20"/>
            <p:cNvSpPr>
              <a:spLocks noChangeShapeType="1"/>
            </p:cNvSpPr>
            <p:nvPr/>
          </p:nvSpPr>
          <p:spPr bwMode="auto">
            <a:xfrm flipH="1" flipV="1">
              <a:off x="4147731" y="2369800"/>
              <a:ext cx="169877" cy="939703"/>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7" name="Line 21"/>
            <p:cNvSpPr>
              <a:spLocks noChangeShapeType="1"/>
            </p:cNvSpPr>
            <p:nvPr/>
          </p:nvSpPr>
          <p:spPr bwMode="auto">
            <a:xfrm>
              <a:off x="4289031" y="2234876"/>
              <a:ext cx="263549" cy="900020"/>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8" name="Line 22"/>
            <p:cNvSpPr>
              <a:spLocks noChangeShapeType="1"/>
            </p:cNvSpPr>
            <p:nvPr/>
          </p:nvSpPr>
          <p:spPr bwMode="auto">
            <a:xfrm>
              <a:off x="4489074" y="2247574"/>
              <a:ext cx="304828" cy="692079"/>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9" name="Line 23"/>
            <p:cNvSpPr>
              <a:spLocks noChangeShapeType="1"/>
            </p:cNvSpPr>
            <p:nvPr/>
          </p:nvSpPr>
          <p:spPr bwMode="auto">
            <a:xfrm>
              <a:off x="4805016" y="2460277"/>
              <a:ext cx="180991" cy="322230"/>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Line 24"/>
            <p:cNvSpPr>
              <a:spLocks noChangeShapeType="1"/>
            </p:cNvSpPr>
            <p:nvPr/>
          </p:nvSpPr>
          <p:spPr bwMode="auto">
            <a:xfrm>
              <a:off x="4651014" y="2357101"/>
              <a:ext cx="258787" cy="517472"/>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Line 25"/>
            <p:cNvSpPr>
              <a:spLocks noChangeShapeType="1"/>
            </p:cNvSpPr>
            <p:nvPr/>
          </p:nvSpPr>
          <p:spPr bwMode="auto">
            <a:xfrm>
              <a:off x="3876244" y="2620599"/>
              <a:ext cx="25402" cy="1069865"/>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Freeform 26"/>
            <p:cNvSpPr/>
            <p:nvPr/>
          </p:nvSpPr>
          <p:spPr bwMode="auto">
            <a:xfrm>
              <a:off x="4173134" y="991992"/>
              <a:ext cx="2352889" cy="1668290"/>
            </a:xfrm>
            <a:custGeom>
              <a:avLst/>
              <a:gdLst>
                <a:gd name="T0" fmla="*/ 17 w 365"/>
                <a:gd name="T1" fmla="*/ 0 h 259"/>
                <a:gd name="T2" fmla="*/ 12 w 365"/>
                <a:gd name="T3" fmla="*/ 12 h 259"/>
                <a:gd name="T4" fmla="*/ 0 w 365"/>
                <a:gd name="T5" fmla="*/ 16 h 259"/>
                <a:gd name="T6" fmla="*/ 14 w 365"/>
                <a:gd name="T7" fmla="*/ 67 h 259"/>
                <a:gd name="T8" fmla="*/ 142 w 365"/>
                <a:gd name="T9" fmla="*/ 259 h 259"/>
                <a:gd name="T10" fmla="*/ 365 w 365"/>
                <a:gd name="T11" fmla="*/ 93 h 259"/>
                <a:gd name="T12" fmla="*/ 61 w 365"/>
                <a:gd name="T13" fmla="*/ 3 h 259"/>
                <a:gd name="T14" fmla="*/ 17 w 365"/>
                <a:gd name="T15" fmla="*/ 0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259">
                  <a:moveTo>
                    <a:pt x="17" y="0"/>
                  </a:moveTo>
                  <a:lnTo>
                    <a:pt x="12" y="12"/>
                  </a:lnTo>
                  <a:lnTo>
                    <a:pt x="0" y="16"/>
                  </a:lnTo>
                  <a:lnTo>
                    <a:pt x="14" y="67"/>
                  </a:lnTo>
                  <a:lnTo>
                    <a:pt x="142" y="259"/>
                  </a:lnTo>
                  <a:lnTo>
                    <a:pt x="365" y="93"/>
                  </a:lnTo>
                  <a:lnTo>
                    <a:pt x="61" y="3"/>
                  </a:lnTo>
                  <a:lnTo>
                    <a:pt x="17" y="0"/>
                  </a:lnTo>
                  <a:close/>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Line 27"/>
            <p:cNvSpPr>
              <a:spLocks noChangeShapeType="1"/>
            </p:cNvSpPr>
            <p:nvPr/>
          </p:nvSpPr>
          <p:spPr bwMode="auto">
            <a:xfrm>
              <a:off x="4269979" y="1004690"/>
              <a:ext cx="1914699" cy="844463"/>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3" name="Line 28"/>
            <p:cNvSpPr>
              <a:spLocks noChangeShapeType="1"/>
            </p:cNvSpPr>
            <p:nvPr/>
          </p:nvSpPr>
          <p:spPr bwMode="auto">
            <a:xfrm flipH="1" flipV="1">
              <a:off x="4225525" y="1082469"/>
              <a:ext cx="1533665" cy="107462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4" name="Line 29"/>
            <p:cNvSpPr>
              <a:spLocks noChangeShapeType="1"/>
            </p:cNvSpPr>
            <p:nvPr/>
          </p:nvSpPr>
          <p:spPr bwMode="auto">
            <a:xfrm>
              <a:off x="4244577" y="1061835"/>
              <a:ext cx="1630511" cy="1019070"/>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5" name="Line 30"/>
            <p:cNvSpPr>
              <a:spLocks noChangeShapeType="1"/>
            </p:cNvSpPr>
            <p:nvPr/>
          </p:nvSpPr>
          <p:spPr bwMode="auto">
            <a:xfrm flipH="1" flipV="1">
              <a:off x="4160433" y="1107867"/>
              <a:ext cx="1360611" cy="1236536"/>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6" name="Freeform 31"/>
            <p:cNvSpPr/>
            <p:nvPr/>
          </p:nvSpPr>
          <p:spPr bwMode="auto">
            <a:xfrm>
              <a:off x="5649643" y="25303"/>
              <a:ext cx="2953019" cy="1501620"/>
            </a:xfrm>
            <a:custGeom>
              <a:avLst/>
              <a:gdLst>
                <a:gd name="T0" fmla="*/ 4 w 458"/>
                <a:gd name="T1" fmla="*/ 3 h 233"/>
                <a:gd name="T2" fmla="*/ 30 w 458"/>
                <a:gd name="T3" fmla="*/ 35 h 233"/>
                <a:gd name="T4" fmla="*/ 37 w 458"/>
                <a:gd name="T5" fmla="*/ 31 h 233"/>
                <a:gd name="T6" fmla="*/ 55 w 458"/>
                <a:gd name="T7" fmla="*/ 53 h 233"/>
                <a:gd name="T8" fmla="*/ 0 w 458"/>
                <a:gd name="T9" fmla="*/ 108 h 233"/>
                <a:gd name="T10" fmla="*/ 86 w 458"/>
                <a:gd name="T11" fmla="*/ 203 h 233"/>
                <a:gd name="T12" fmla="*/ 109 w 458"/>
                <a:gd name="T13" fmla="*/ 205 h 233"/>
                <a:gd name="T14" fmla="*/ 142 w 458"/>
                <a:gd name="T15" fmla="*/ 233 h 233"/>
                <a:gd name="T16" fmla="*/ 458 w 458"/>
                <a:gd name="T17" fmla="*/ 0 h 233"/>
                <a:gd name="T18" fmla="*/ 7 w 458"/>
                <a:gd name="T19" fmla="*/ 1 h 233"/>
                <a:gd name="T20" fmla="*/ 4 w 458"/>
                <a:gd name="T21" fmla="*/ 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33">
                  <a:moveTo>
                    <a:pt x="4" y="3"/>
                  </a:moveTo>
                  <a:lnTo>
                    <a:pt x="30" y="35"/>
                  </a:lnTo>
                  <a:lnTo>
                    <a:pt x="37" y="31"/>
                  </a:lnTo>
                  <a:lnTo>
                    <a:pt x="55" y="53"/>
                  </a:lnTo>
                  <a:lnTo>
                    <a:pt x="0" y="108"/>
                  </a:lnTo>
                  <a:lnTo>
                    <a:pt x="86" y="203"/>
                  </a:lnTo>
                  <a:lnTo>
                    <a:pt x="109" y="205"/>
                  </a:lnTo>
                  <a:lnTo>
                    <a:pt x="142" y="233"/>
                  </a:lnTo>
                  <a:lnTo>
                    <a:pt x="458" y="0"/>
                  </a:lnTo>
                  <a:lnTo>
                    <a:pt x="7" y="1"/>
                  </a:lnTo>
                  <a:lnTo>
                    <a:pt x="4" y="3"/>
                  </a:lnTo>
                  <a:close/>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7" name="Line 32"/>
            <p:cNvSpPr>
              <a:spLocks noChangeShapeType="1"/>
            </p:cNvSpPr>
            <p:nvPr/>
          </p:nvSpPr>
          <p:spPr bwMode="auto">
            <a:xfrm flipH="1">
              <a:off x="5638529" y="695159"/>
              <a:ext cx="2056000" cy="2539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Line 33"/>
            <p:cNvSpPr>
              <a:spLocks noChangeShapeType="1"/>
            </p:cNvSpPr>
            <p:nvPr/>
          </p:nvSpPr>
          <p:spPr bwMode="auto">
            <a:xfrm flipH="1">
              <a:off x="5689334" y="553887"/>
              <a:ext cx="2198888" cy="115875"/>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Freeform 34"/>
            <p:cNvSpPr/>
            <p:nvPr/>
          </p:nvSpPr>
          <p:spPr bwMode="auto">
            <a:xfrm>
              <a:off x="-18249" y="-28666"/>
              <a:ext cx="4286641" cy="3674684"/>
            </a:xfrm>
            <a:custGeom>
              <a:avLst/>
              <a:gdLst>
                <a:gd name="T0" fmla="*/ 669 w 669"/>
                <a:gd name="T1" fmla="*/ 35 h 558"/>
                <a:gd name="T2" fmla="*/ 0 w 669"/>
                <a:gd name="T3" fmla="*/ 0 h 558"/>
                <a:gd name="T4" fmla="*/ 216 w 669"/>
                <a:gd name="T5" fmla="*/ 558 h 558"/>
                <a:gd name="T6" fmla="*/ 669 w 669"/>
                <a:gd name="T7" fmla="*/ 35 h 558"/>
                <a:gd name="connsiteX0" fmla="*/ 10221 w 10221"/>
                <a:gd name="connsiteY0" fmla="*/ 0 h 10221"/>
                <a:gd name="connsiteX1" fmla="*/ 0 w 10221"/>
                <a:gd name="connsiteY1" fmla="*/ 221 h 10221"/>
                <a:gd name="connsiteX2" fmla="*/ 3229 w 10221"/>
                <a:gd name="connsiteY2" fmla="*/ 10221 h 10221"/>
                <a:gd name="connsiteX3" fmla="*/ 10221 w 10221"/>
                <a:gd name="connsiteY3" fmla="*/ 0 h 10221"/>
                <a:gd name="connsiteX0-1" fmla="*/ 9943 w 9943"/>
                <a:gd name="connsiteY0-2" fmla="*/ 0 h 10221"/>
                <a:gd name="connsiteX1-3" fmla="*/ 0 w 9943"/>
                <a:gd name="connsiteY1-4" fmla="*/ 39 h 10221"/>
                <a:gd name="connsiteX2-5" fmla="*/ 2951 w 9943"/>
                <a:gd name="connsiteY2-6" fmla="*/ 10221 h 10221"/>
                <a:gd name="connsiteX3-7" fmla="*/ 9943 w 9943"/>
                <a:gd name="connsiteY3-8" fmla="*/ 0 h 10221"/>
                <a:gd name="connsiteX0-9" fmla="*/ 10000 w 10000"/>
                <a:gd name="connsiteY0-10" fmla="*/ 0 h 10000"/>
                <a:gd name="connsiteX1-11" fmla="*/ 0 w 10000"/>
                <a:gd name="connsiteY1-12" fmla="*/ 38 h 10000"/>
                <a:gd name="connsiteX2-13" fmla="*/ 423 w 10000"/>
                <a:gd name="connsiteY2-14" fmla="*/ 1589 h 10000"/>
                <a:gd name="connsiteX3-15" fmla="*/ 2968 w 10000"/>
                <a:gd name="connsiteY3-16" fmla="*/ 10000 h 10000"/>
                <a:gd name="connsiteX4" fmla="*/ 10000 w 10000"/>
                <a:gd name="connsiteY4" fmla="*/ 0 h 10000"/>
                <a:gd name="connsiteX0-17" fmla="*/ 10000 w 10000"/>
                <a:gd name="connsiteY0-18" fmla="*/ 0 h 10000"/>
                <a:gd name="connsiteX1-19" fmla="*/ 0 w 10000"/>
                <a:gd name="connsiteY1-20" fmla="*/ 38 h 10000"/>
                <a:gd name="connsiteX2-21" fmla="*/ 68 w 10000"/>
                <a:gd name="connsiteY2-22" fmla="*/ 1174 h 10000"/>
                <a:gd name="connsiteX3-23" fmla="*/ 2968 w 10000"/>
                <a:gd name="connsiteY3-24" fmla="*/ 10000 h 10000"/>
                <a:gd name="connsiteX4-25" fmla="*/ 10000 w 10000"/>
                <a:gd name="connsiteY4-26" fmla="*/ 0 h 10000"/>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10000" h="10000">
                  <a:moveTo>
                    <a:pt x="10000" y="0"/>
                  </a:moveTo>
                  <a:lnTo>
                    <a:pt x="0" y="38"/>
                  </a:lnTo>
                  <a:cubicBezTo>
                    <a:pt x="23" y="417"/>
                    <a:pt x="45" y="795"/>
                    <a:pt x="68" y="1174"/>
                  </a:cubicBezTo>
                  <a:lnTo>
                    <a:pt x="2968" y="10000"/>
                  </a:lnTo>
                  <a:lnTo>
                    <a:pt x="10000" y="0"/>
                  </a:lnTo>
                  <a:close/>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750"/>
                                        <p:tgtEl>
                                          <p:spTgt spid="100"/>
                                        </p:tgtEl>
                                      </p:cBhvr>
                                    </p:animEffect>
                                  </p:childTnLst>
                                </p:cTn>
                              </p:par>
                              <p:par>
                                <p:cTn id="8" presetID="10" presetClass="exit" presetSubtype="0" fill="hold" nodeType="withEffect">
                                  <p:stCondLst>
                                    <p:cond delay="750"/>
                                  </p:stCondLst>
                                  <p:childTnLst>
                                    <p:animEffect transition="out" filter="fade">
                                      <p:cBhvr>
                                        <p:cTn id="9" dur="500"/>
                                        <p:tgtEl>
                                          <p:spTgt spid="100"/>
                                        </p:tgtEl>
                                      </p:cBhvr>
                                    </p:animEffect>
                                    <p:set>
                                      <p:cBhvr>
                                        <p:cTn id="10" dur="1" fill="hold">
                                          <p:stCondLst>
                                            <p:cond delay="499"/>
                                          </p:stCondLst>
                                        </p:cTn>
                                        <p:tgtEl>
                                          <p:spTgt spid="100"/>
                                        </p:tgtEl>
                                        <p:attrNameLst>
                                          <p:attrName>style.visibility</p:attrName>
                                        </p:attrNameLst>
                                      </p:cBhvr>
                                      <p:to>
                                        <p:strVal val="hidden"/>
                                      </p:to>
                                    </p:set>
                                  </p:childTnLst>
                                </p:cTn>
                              </p:par>
                              <p:par>
                                <p:cTn id="11" presetID="10" presetClass="entr" presetSubtype="0" fill="hold" nodeType="withEffect">
                                  <p:stCondLst>
                                    <p:cond delay="75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22" presetClass="entr" presetSubtype="1" fill="hold" nodeType="withEffect">
                                  <p:stCondLst>
                                    <p:cond delay="85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par>
                                <p:cTn id="17" presetID="22" presetClass="entr" presetSubtype="4" fill="hold" nodeType="withEffect">
                                  <p:stCondLst>
                                    <p:cond delay="85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1" fill="hold" nodeType="withEffect">
                                  <p:stCondLst>
                                    <p:cond delay="85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par>
                                <p:cTn id="23" presetID="12" presetClass="entr" presetSubtype="8" fill="hold" nodeType="withEffect">
                                  <p:stCondLst>
                                    <p:cond delay="125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ppt_x</p:attrName>
                                        </p:attrNameLst>
                                      </p:cBhvr>
                                      <p:tavLst>
                                        <p:tav tm="0">
                                          <p:val>
                                            <p:strVal val="#ppt_x-#ppt_w*1.125000"/>
                                          </p:val>
                                        </p:tav>
                                        <p:tav tm="100000">
                                          <p:val>
                                            <p:strVal val="#ppt_x"/>
                                          </p:val>
                                        </p:tav>
                                      </p:tavLst>
                                    </p:anim>
                                    <p:animEffect transition="in" filter="wipe(right)">
                                      <p:cBhvr>
                                        <p:cTn id="26" dur="500"/>
                                        <p:tgtEl>
                                          <p:spTgt spid="5"/>
                                        </p:tgtEl>
                                      </p:cBhvr>
                                    </p:animEffect>
                                  </p:childTnLst>
                                </p:cTn>
                              </p:par>
                              <p:par>
                                <p:cTn id="27" presetID="12" presetClass="entr" presetSubtype="2" fill="hold" nodeType="withEffect">
                                  <p:stCondLst>
                                    <p:cond delay="1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ppt_x</p:attrName>
                                        </p:attrNameLst>
                                      </p:cBhvr>
                                      <p:tavLst>
                                        <p:tav tm="0">
                                          <p:val>
                                            <p:strVal val="#ppt_x+#ppt_w*1.125000"/>
                                          </p:val>
                                        </p:tav>
                                        <p:tav tm="100000">
                                          <p:val>
                                            <p:strVal val="#ppt_x"/>
                                          </p:val>
                                        </p:tav>
                                      </p:tavLst>
                                    </p:anim>
                                    <p:animEffect transition="in" filter="wipe(left)">
                                      <p:cBhvr>
                                        <p:cTn id="30" dur="500"/>
                                        <p:tgtEl>
                                          <p:spTgt spid="12"/>
                                        </p:tgtEl>
                                      </p:cBhvr>
                                    </p:animEffect>
                                  </p:childTnLst>
                                </p:cTn>
                              </p:par>
                              <p:par>
                                <p:cTn id="31" presetID="12" presetClass="entr" presetSubtype="2" fill="hold" grpId="0" nodeType="withEffect">
                                  <p:stCondLst>
                                    <p:cond delay="190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p:tgtEl>
                                          <p:spTgt spid="23"/>
                                        </p:tgtEl>
                                        <p:attrNameLst>
                                          <p:attrName>ppt_x</p:attrName>
                                        </p:attrNameLst>
                                      </p:cBhvr>
                                      <p:tavLst>
                                        <p:tav tm="0">
                                          <p:val>
                                            <p:strVal val="#ppt_x+#ppt_w*1.125000"/>
                                          </p:val>
                                        </p:tav>
                                        <p:tav tm="100000">
                                          <p:val>
                                            <p:strVal val="#ppt_x"/>
                                          </p:val>
                                        </p:tav>
                                      </p:tavLst>
                                    </p:anim>
                                    <p:animEffect transition="in" filter="wipe(left)">
                                      <p:cBhvr>
                                        <p:cTn id="34" dur="500"/>
                                        <p:tgtEl>
                                          <p:spTgt spid="23"/>
                                        </p:tgtEl>
                                      </p:cBhvr>
                                    </p:animEffect>
                                  </p:childTnLst>
                                </p:cTn>
                              </p:par>
                              <p:par>
                                <p:cTn id="35" presetID="12" presetClass="entr" presetSubtype="2" fill="hold" grpId="0" nodeType="withEffect">
                                  <p:stCondLst>
                                    <p:cond delay="19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ppt_x</p:attrName>
                                        </p:attrNameLst>
                                      </p:cBhvr>
                                      <p:tavLst>
                                        <p:tav tm="0">
                                          <p:val>
                                            <p:strVal val="#ppt_x+#ppt_w*1.125000"/>
                                          </p:val>
                                        </p:tav>
                                        <p:tav tm="100000">
                                          <p:val>
                                            <p:strVal val="#ppt_x"/>
                                          </p:val>
                                        </p:tav>
                                      </p:tavLst>
                                    </p:anim>
                                    <p:animEffect transition="in" filter="wipe(left)">
                                      <p:cBhvr>
                                        <p:cTn id="38" dur="500"/>
                                        <p:tgtEl>
                                          <p:spTgt spid="22"/>
                                        </p:tgtEl>
                                      </p:cBhvr>
                                    </p:animEffect>
                                  </p:childTnLst>
                                </p:cTn>
                              </p:par>
                              <p:par>
                                <p:cTn id="39" presetID="12" presetClass="entr" presetSubtype="2" fill="hold" nodeType="withEffect">
                                  <p:stCondLst>
                                    <p:cond delay="15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p:tgtEl>
                                          <p:spTgt spid="33"/>
                                        </p:tgtEl>
                                        <p:attrNameLst>
                                          <p:attrName>ppt_x</p:attrName>
                                        </p:attrNameLst>
                                      </p:cBhvr>
                                      <p:tavLst>
                                        <p:tav tm="0">
                                          <p:val>
                                            <p:strVal val="#ppt_x+#ppt_w*1.125000"/>
                                          </p:val>
                                        </p:tav>
                                        <p:tav tm="100000">
                                          <p:val>
                                            <p:strVal val="#ppt_x"/>
                                          </p:val>
                                        </p:tav>
                                      </p:tavLst>
                                    </p:anim>
                                    <p:animEffect transition="in" filter="wipe(left)">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Administrator\Desktop\图片4.jpg"/>
          <p:cNvPicPr>
            <a:picLocks noChangeAspect="1" noChangeArrowheads="1"/>
          </p:cNvPicPr>
          <p:nvPr/>
        </p:nvPicPr>
        <p:blipFill>
          <a:blip r:embed="rId1">
            <a:extLst>
              <a:ext uri="{28A0092B-C50C-407E-A947-70E740481C1C}">
                <a14:useLocalDpi xmlns:a14="http://schemas.microsoft.com/office/drawing/2010/main" val="0"/>
              </a:ext>
            </a:extLst>
          </a:blip>
          <a:srcRect b="70280"/>
          <a:stretch>
            <a:fillRect/>
          </a:stretch>
        </p:blipFill>
        <p:spPr bwMode="auto">
          <a:xfrm>
            <a:off x="650875" y="1139825"/>
            <a:ext cx="7826375"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组合 23"/>
          <p:cNvGrpSpPr/>
          <p:nvPr/>
        </p:nvGrpSpPr>
        <p:grpSpPr bwMode="auto">
          <a:xfrm>
            <a:off x="577850" y="3302000"/>
            <a:ext cx="7959725" cy="849313"/>
            <a:chOff x="684436" y="4167007"/>
            <a:chExt cx="7803538" cy="848086"/>
          </a:xfrm>
        </p:grpSpPr>
        <p:sp>
          <p:nvSpPr>
            <p:cNvPr id="11282" name="TextBox 24"/>
            <p:cNvSpPr txBox="1">
              <a:spLocks noChangeArrowheads="1"/>
            </p:cNvSpPr>
            <p:nvPr/>
          </p:nvSpPr>
          <p:spPr bwMode="auto">
            <a:xfrm>
              <a:off x="684436" y="4167007"/>
              <a:ext cx="780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1000">
                  <a:solidFill>
                    <a:srgbClr val="000000"/>
                  </a:solidFill>
                  <a:latin typeface="微软雅黑" panose="020B0503020204020204" pitchFamily="34" charset="-122"/>
                  <a:ea typeface="微软雅黑" panose="020B0503020204020204" pitchFamily="34" charset="-122"/>
                </a:rPr>
                <a:t>锐普广告公司</a:t>
              </a:r>
              <a:r>
                <a:rPr lang="zh-CN" altLang="zh-CN" sz="1000">
                  <a:solidFill>
                    <a:srgbClr val="000000"/>
                  </a:solidFill>
                  <a:latin typeface="微软雅黑" panose="020B0503020204020204" pitchFamily="34" charset="-122"/>
                  <a:ea typeface="微软雅黑" panose="020B0503020204020204" pitchFamily="34" charset="-122"/>
                </a:rPr>
                <a:t>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设计机构。拥有国内顶尖的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制作技术、顶级的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展示效果，让您的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创造卓越价值。</a:t>
              </a:r>
              <a:r>
                <a:rPr lang="en-US" altLang="zh-CN" sz="800">
                  <a:solidFill>
                    <a:srgbClr val="000000"/>
                  </a:solidFill>
                  <a:latin typeface="Arial" panose="020B0604020202020204" pitchFamily="34" charset="0"/>
                  <a:cs typeface="Arial" panose="020B0604020202020204" pitchFamily="34" charset="0"/>
                </a:rPr>
                <a:t>.</a:t>
              </a:r>
              <a:endParaRPr lang="zh-CN" altLang="en-US" sz="800">
                <a:solidFill>
                  <a:srgbClr val="000000"/>
                </a:solidFill>
                <a:latin typeface="Arial" panose="020B0604020202020204" pitchFamily="34" charset="0"/>
                <a:cs typeface="Arial" panose="020B0604020202020204" pitchFamily="34" charset="0"/>
              </a:endParaRPr>
            </a:p>
          </p:txBody>
        </p:sp>
        <p:sp>
          <p:nvSpPr>
            <p:cNvPr id="26" name="TextBox 25"/>
            <p:cNvSpPr txBox="1"/>
            <p:nvPr/>
          </p:nvSpPr>
          <p:spPr>
            <a:xfrm>
              <a:off x="684436" y="4580746"/>
              <a:ext cx="7803538" cy="434347"/>
            </a:xfrm>
            <a:prstGeom prst="rect">
              <a:avLst/>
            </a:prstGeom>
            <a:noFill/>
            <a:ln>
              <a:noFill/>
            </a:ln>
          </p:spPr>
          <p:txBody>
            <a:bodyPr>
              <a:spAutoFit/>
            </a:bodyPr>
            <a:lstStyle/>
            <a:p>
              <a:pPr algn="just" eaLnBrk="1" fontAlgn="auto" hangingPunct="1">
                <a:lnSpc>
                  <a:spcPct val="120000"/>
                </a:lnSpc>
                <a:spcBef>
                  <a:spcPts val="0"/>
                </a:spcBef>
                <a:spcAft>
                  <a:spcPts val="0"/>
                </a:spcAft>
                <a:defRPr/>
              </a:pPr>
              <a:r>
                <a:rPr lang="en-US" altLang="zh-CN" sz="1050">
                  <a:solidFill>
                    <a:prstClr val="black"/>
                  </a:solidFill>
                  <a:latin typeface="Arial" panose="020B0604020202020204" pitchFamily="34" charset="0"/>
                  <a:ea typeface="+mn-ea"/>
                  <a:cs typeface="Arial" panose="020B0604020202020204" pitchFamily="34" charset="0"/>
                </a:rPr>
                <a:t>C</a:t>
              </a:r>
              <a:r>
                <a:rPr lang="en-US" altLang="zh-CN" sz="800">
                  <a:solidFill>
                    <a:prstClr val="black"/>
                  </a:solidFill>
                  <a:latin typeface="Arial" panose="020B0604020202020204" pitchFamily="34" charset="0"/>
                  <a:ea typeface="+mn-ea"/>
                  <a:cs typeface="Arial" panose="020B0604020202020204" pitchFamily="34" charset="0"/>
                </a:rPr>
                <a:t>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800">
                  <a:solidFill>
                    <a:prstClr val="black"/>
                  </a:solidFill>
                  <a:latin typeface="Arial" panose="020B0604020202020204" pitchFamily="34" charset="0"/>
                  <a:ea typeface="+mn-ea"/>
                  <a:cs typeface="Arial" panose="020B0604020202020204" pitchFamily="34" charset="0"/>
                </a:rPr>
                <a:t> </a:t>
              </a:r>
              <a:r>
                <a:rPr lang="en-US" altLang="zh-CN" sz="800">
                  <a:solidFill>
                    <a:prstClr val="black"/>
                  </a:solidFill>
                  <a:latin typeface="Arial" panose="020B0604020202020204" pitchFamily="34" charset="0"/>
                  <a:ea typeface="+mn-ea"/>
                  <a:cs typeface="Arial" panose="020B0604020202020204" pitchFamily="34" charset="0"/>
                </a:rPr>
                <a:t>PPT create excellence value.4</a:t>
              </a:r>
              <a:endParaRPr lang="zh-CN" altLang="en-US" sz="800">
                <a:solidFill>
                  <a:prstClr val="black"/>
                </a:solidFill>
                <a:latin typeface="Arial" panose="020B0604020202020204" pitchFamily="34" charset="0"/>
                <a:ea typeface="+mn-ea"/>
                <a:cs typeface="Arial" panose="020B0604020202020204" pitchFamily="34" charset="0"/>
              </a:endParaRPr>
            </a:p>
          </p:txBody>
        </p:sp>
      </p:grpSp>
      <p:grpSp>
        <p:nvGrpSpPr>
          <p:cNvPr id="11268" name="组合 45"/>
          <p:cNvGrpSpPr/>
          <p:nvPr/>
        </p:nvGrpSpPr>
        <p:grpSpPr bwMode="auto">
          <a:xfrm>
            <a:off x="107950" y="339725"/>
            <a:ext cx="1243013" cy="584200"/>
            <a:chOff x="107504" y="411510"/>
            <a:chExt cx="1243729" cy="584775"/>
          </a:xfrm>
        </p:grpSpPr>
        <p:grpSp>
          <p:nvGrpSpPr>
            <p:cNvPr id="11277" name="组合 27"/>
            <p:cNvGrpSpPr/>
            <p:nvPr/>
          </p:nvGrpSpPr>
          <p:grpSpPr bwMode="auto">
            <a:xfrm>
              <a:off x="107504" y="446666"/>
              <a:ext cx="1243729" cy="437424"/>
              <a:chOff x="1813236" y="1309003"/>
              <a:chExt cx="1243729" cy="437424"/>
            </a:xfrm>
          </p:grpSpPr>
          <p:sp>
            <p:nvSpPr>
              <p:cNvPr id="30" name="矩形 29"/>
              <p:cNvSpPr/>
              <p:nvPr/>
            </p:nvSpPr>
            <p:spPr>
              <a:xfrm>
                <a:off x="2340102" y="1309003"/>
                <a:ext cx="716863"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前  言</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31" name="矩形 30"/>
              <p:cNvSpPr/>
              <p:nvPr/>
            </p:nvSpPr>
            <p:spPr>
              <a:xfrm>
                <a:off x="1813236" y="1377137"/>
                <a:ext cx="540061" cy="3686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1278" name="矩形 28"/>
            <p:cNvSpPr>
              <a:spLocks noChangeArrowheads="1"/>
            </p:cNvSpPr>
            <p:nvPr/>
          </p:nvSpPr>
          <p:spPr bwMode="auto">
            <a:xfrm>
              <a:off x="647565" y="688007"/>
              <a:ext cx="611540"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reface</a:t>
              </a:r>
              <a:endParaRPr lang="en-US" altLang="zh-CN" sz="1200">
                <a:solidFill>
                  <a:srgbClr val="7F7F7F"/>
                </a:solidFill>
                <a:latin typeface="Arial" panose="020B0604020202020204" pitchFamily="34" charset="0"/>
                <a:cs typeface="Arial" panose="020B0604020202020204" pitchFamily="34" charset="0"/>
              </a:endParaRPr>
            </a:p>
          </p:txBody>
        </p:sp>
        <p:sp>
          <p:nvSpPr>
            <p:cNvPr id="11279" name="矩形 32"/>
            <p:cNvSpPr>
              <a:spLocks noChangeArrowheads="1"/>
            </p:cNvSpPr>
            <p:nvPr/>
          </p:nvSpPr>
          <p:spPr bwMode="auto">
            <a:xfrm>
              <a:off x="211175" y="411510"/>
              <a:ext cx="458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P</a:t>
              </a:r>
              <a:endParaRPr lang="zh-CN" altLang="en-US">
                <a:solidFill>
                  <a:srgbClr val="FFFFFF"/>
                </a:solidFill>
                <a:latin typeface="Arial" panose="020B0604020202020204" pitchFamily="34" charset="0"/>
                <a:cs typeface="Arial" panose="020B0604020202020204" pitchFamily="34" charset="0"/>
              </a:endParaRPr>
            </a:p>
          </p:txBody>
        </p:sp>
      </p:grpSp>
      <p:grpSp>
        <p:nvGrpSpPr>
          <p:cNvPr id="47" name="组合 46"/>
          <p:cNvGrpSpPr/>
          <p:nvPr/>
        </p:nvGrpSpPr>
        <p:grpSpPr bwMode="auto">
          <a:xfrm>
            <a:off x="655638" y="2851150"/>
            <a:ext cx="7821612" cy="392113"/>
            <a:chOff x="655526" y="2850537"/>
            <a:chExt cx="7821724" cy="391939"/>
          </a:xfrm>
        </p:grpSpPr>
        <p:grpSp>
          <p:nvGrpSpPr>
            <p:cNvPr id="11270" name="组合 18"/>
            <p:cNvGrpSpPr/>
            <p:nvPr/>
          </p:nvGrpSpPr>
          <p:grpSpPr bwMode="auto">
            <a:xfrm>
              <a:off x="664136" y="2850537"/>
              <a:ext cx="7813114" cy="391939"/>
              <a:chOff x="3992270" y="1457232"/>
              <a:chExt cx="7813114" cy="391939"/>
            </a:xfrm>
          </p:grpSpPr>
          <p:sp>
            <p:nvSpPr>
              <p:cNvPr id="11274" name="矩形 19"/>
              <p:cNvSpPr>
                <a:spLocks noChangeArrowheads="1"/>
              </p:cNvSpPr>
              <p:nvPr/>
            </p:nvSpPr>
            <p:spPr bwMode="auto">
              <a:xfrm>
                <a:off x="4126870" y="1457232"/>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EA8B00"/>
                    </a:solidFill>
                    <a:latin typeface="微软雅黑" panose="020B0503020204020204" pitchFamily="34" charset="-122"/>
                    <a:ea typeface="微软雅黑" panose="020B0503020204020204" pitchFamily="34" charset="-122"/>
                  </a:rPr>
                  <a:t>上海锐普广告有限公司</a:t>
                </a:r>
                <a:endParaRPr lang="zh-CN" altLang="en-US" sz="1600" b="1">
                  <a:solidFill>
                    <a:srgbClr val="EA8B00"/>
                  </a:solidFill>
                  <a:latin typeface="微软雅黑" panose="020B0503020204020204" pitchFamily="34" charset="-122"/>
                  <a:ea typeface="微软雅黑" panose="020B0503020204020204" pitchFamily="34" charset="-122"/>
                </a:endParaRPr>
              </a:p>
            </p:txBody>
          </p:sp>
          <p:sp>
            <p:nvSpPr>
              <p:cNvPr id="11275" name="矩形 20"/>
              <p:cNvSpPr>
                <a:spLocks noChangeArrowheads="1"/>
              </p:cNvSpPr>
              <p:nvPr/>
            </p:nvSpPr>
            <p:spPr bwMode="auto">
              <a:xfrm>
                <a:off x="8566532" y="1457232"/>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endParaRPr lang="zh-CN" altLang="en-US" sz="1600">
                  <a:solidFill>
                    <a:srgbClr val="082526"/>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991597" y="1849171"/>
                <a:ext cx="78137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71" name="组合 37"/>
            <p:cNvGrpSpPr/>
            <p:nvPr/>
          </p:nvGrpSpPr>
          <p:grpSpPr bwMode="auto">
            <a:xfrm>
              <a:off x="655526" y="2961788"/>
              <a:ext cx="127770" cy="116052"/>
              <a:chOff x="2225999" y="1420254"/>
              <a:chExt cx="127770" cy="116052"/>
            </a:xfrm>
          </p:grpSpPr>
          <p:sp>
            <p:nvSpPr>
              <p:cNvPr id="41" name="矩形 40"/>
              <p:cNvSpPr/>
              <p:nvPr/>
            </p:nvSpPr>
            <p:spPr>
              <a:xfrm>
                <a:off x="2225999" y="1420079"/>
                <a:ext cx="127002" cy="11583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Freeform 13"/>
              <p:cNvSpPr/>
              <p:nvPr/>
            </p:nvSpPr>
            <p:spPr bwMode="auto">
              <a:xfrm>
                <a:off x="2256161" y="1432773"/>
                <a:ext cx="66676" cy="90447"/>
              </a:xfrm>
              <a:custGeom>
                <a:avLst/>
                <a:gdLst>
                  <a:gd name="T0" fmla="*/ 0 w 128"/>
                  <a:gd name="T1" fmla="*/ 0 h 173"/>
                  <a:gd name="T2" fmla="*/ 0 w 128"/>
                  <a:gd name="T3" fmla="*/ 33 h 173"/>
                  <a:gd name="T4" fmla="*/ 85 w 128"/>
                  <a:gd name="T5" fmla="*/ 88 h 173"/>
                  <a:gd name="T6" fmla="*/ 0 w 128"/>
                  <a:gd name="T7" fmla="*/ 144 h 173"/>
                  <a:gd name="T8" fmla="*/ 0 w 128"/>
                  <a:gd name="T9" fmla="*/ 173 h 173"/>
                  <a:gd name="T10" fmla="*/ 128 w 128"/>
                  <a:gd name="T11" fmla="*/ 87 h 173"/>
                  <a:gd name="T12" fmla="*/ 0 w 12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28" h="173">
                    <a:moveTo>
                      <a:pt x="0" y="0"/>
                    </a:moveTo>
                    <a:lnTo>
                      <a:pt x="0" y="33"/>
                    </a:lnTo>
                    <a:lnTo>
                      <a:pt x="85" y="88"/>
                    </a:lnTo>
                    <a:lnTo>
                      <a:pt x="0" y="144"/>
                    </a:lnTo>
                    <a:lnTo>
                      <a:pt x="0" y="173"/>
                    </a:lnTo>
                    <a:lnTo>
                      <a:pt x="128" y="87"/>
                    </a:lnTo>
                    <a:lnTo>
                      <a:pt x="0" y="0"/>
                    </a:lnTo>
                    <a:close/>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ppt_x</p:attrName>
                                        </p:attrNameLst>
                                      </p:cBhvr>
                                      <p:tavLst>
                                        <p:tav tm="0">
                                          <p:val>
                                            <p:strVal val="#ppt_x-#ppt_w*1.125000"/>
                                          </p:val>
                                        </p:tav>
                                        <p:tav tm="100000">
                                          <p:val>
                                            <p:strVal val="#ppt_x"/>
                                          </p:val>
                                        </p:tav>
                                      </p:tavLst>
                                    </p:anim>
                                    <p:animEffect transition="in" filter="wipe(right)">
                                      <p:cBhvr>
                                        <p:cTn id="8" dur="500"/>
                                        <p:tgtEl>
                                          <p:spTgt spid="47"/>
                                        </p:tgtEl>
                                      </p:cBhvr>
                                    </p:animEffect>
                                  </p:childTnLst>
                                </p:cTn>
                              </p:par>
                              <p:par>
                                <p:cTn id="9" presetID="12" presetClass="entr" presetSubtype="2"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additive="base">
                                        <p:cTn id="11" dur="500"/>
                                        <p:tgtEl>
                                          <p:spTgt spid="5124"/>
                                        </p:tgtEl>
                                        <p:attrNameLst>
                                          <p:attrName>ppt_x</p:attrName>
                                        </p:attrNameLst>
                                      </p:cBhvr>
                                      <p:tavLst>
                                        <p:tav tm="0">
                                          <p:val>
                                            <p:strVal val="#ppt_x+#ppt_w*1.125000"/>
                                          </p:val>
                                        </p:tav>
                                        <p:tav tm="100000">
                                          <p:val>
                                            <p:strVal val="#ppt_x"/>
                                          </p:val>
                                        </p:tav>
                                      </p:tavLst>
                                    </p:anim>
                                    <p:animEffect transition="in" filter="wipe(left)">
                                      <p:cBhvr>
                                        <p:cTn id="12" dur="500"/>
                                        <p:tgtEl>
                                          <p:spTgt spid="5124"/>
                                        </p:tgtEl>
                                      </p:cBhvr>
                                    </p:animEffect>
                                  </p:childTnLst>
                                </p:cTn>
                              </p:par>
                              <p:par>
                                <p:cTn id="13" presetID="12" presetClass="entr" presetSubtype="1"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ppt_y</p:attrName>
                                        </p:attrNameLst>
                                      </p:cBhvr>
                                      <p:tavLst>
                                        <p:tav tm="0">
                                          <p:val>
                                            <p:strVal val="#ppt_y-#ppt_h*1.125000"/>
                                          </p:val>
                                        </p:tav>
                                        <p:tav tm="100000">
                                          <p:val>
                                            <p:strVal val="#ppt_y"/>
                                          </p:val>
                                        </p:tav>
                                      </p:tavLst>
                                    </p:anim>
                                    <p:animEffect transition="in" filter="wipe(down)">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a:spLocks noChangeArrowheads="1"/>
          </p:cNvSpPr>
          <p:nvPr/>
        </p:nvSpPr>
        <p:spPr bwMode="auto">
          <a:xfrm>
            <a:off x="706438" y="2924175"/>
            <a:ext cx="17287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12" name="矩形 111"/>
          <p:cNvSpPr>
            <a:spLocks noChangeArrowheads="1"/>
          </p:cNvSpPr>
          <p:nvPr/>
        </p:nvSpPr>
        <p:spPr bwMode="auto">
          <a:xfrm>
            <a:off x="2724150"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13" name="矩形 112"/>
          <p:cNvSpPr>
            <a:spLocks noChangeArrowheads="1"/>
          </p:cNvSpPr>
          <p:nvPr/>
        </p:nvSpPr>
        <p:spPr bwMode="auto">
          <a:xfrm>
            <a:off x="4835525" y="2933700"/>
            <a:ext cx="172878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14" name="矩形 113"/>
          <p:cNvSpPr>
            <a:spLocks noChangeArrowheads="1"/>
          </p:cNvSpPr>
          <p:nvPr/>
        </p:nvSpPr>
        <p:spPr bwMode="auto">
          <a:xfrm>
            <a:off x="6834188"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grpSp>
        <p:nvGrpSpPr>
          <p:cNvPr id="12294" name="组合 31"/>
          <p:cNvGrpSpPr/>
          <p:nvPr/>
        </p:nvGrpSpPr>
        <p:grpSpPr bwMode="auto">
          <a:xfrm>
            <a:off x="107950" y="339725"/>
            <a:ext cx="1243013" cy="584200"/>
            <a:chOff x="107504" y="411510"/>
            <a:chExt cx="1243729" cy="585351"/>
          </a:xfrm>
        </p:grpSpPr>
        <p:grpSp>
          <p:nvGrpSpPr>
            <p:cNvPr id="12340" name="组合 32"/>
            <p:cNvGrpSpPr/>
            <p:nvPr/>
          </p:nvGrpSpPr>
          <p:grpSpPr bwMode="auto">
            <a:xfrm>
              <a:off x="107504" y="446666"/>
              <a:ext cx="1243729" cy="518613"/>
              <a:chOff x="302914" y="259386"/>
              <a:chExt cx="1243729" cy="518613"/>
            </a:xfrm>
          </p:grpSpPr>
          <p:grpSp>
            <p:nvGrpSpPr>
              <p:cNvPr id="12342" name="组合 34"/>
              <p:cNvGrpSpPr/>
              <p:nvPr/>
            </p:nvGrpSpPr>
            <p:grpSpPr bwMode="auto">
              <a:xfrm>
                <a:off x="302914" y="259386"/>
                <a:ext cx="1243729" cy="437424"/>
                <a:chOff x="1813236" y="1309003"/>
                <a:chExt cx="1243729" cy="437424"/>
              </a:xfrm>
            </p:grpSpPr>
            <p:sp>
              <p:nvSpPr>
                <p:cNvPr id="37" name="矩形 36"/>
                <p:cNvSpPr/>
                <p:nvPr/>
              </p:nvSpPr>
              <p:spPr>
                <a:xfrm>
                  <a:off x="2340102" y="1309003"/>
                  <a:ext cx="716863"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目  录</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38" name="矩形 37"/>
                <p:cNvSpPr/>
                <p:nvPr/>
              </p:nvSpPr>
              <p:spPr>
                <a:xfrm>
                  <a:off x="1813236" y="1377238"/>
                  <a:ext cx="540061" cy="3737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43" name="矩形 35"/>
              <p:cNvSpPr>
                <a:spLocks noChangeArrowheads="1"/>
              </p:cNvSpPr>
              <p:nvPr/>
            </p:nvSpPr>
            <p:spPr bwMode="auto">
              <a:xfrm>
                <a:off x="842975" y="500999"/>
                <a:ext cx="687784" cy="27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ontents</a:t>
                </a:r>
                <a:endParaRPr lang="en-US" altLang="zh-CN" sz="1200">
                  <a:solidFill>
                    <a:srgbClr val="7F7F7F"/>
                  </a:solidFill>
                  <a:latin typeface="Arial" panose="020B0604020202020204" pitchFamily="34" charset="0"/>
                  <a:cs typeface="Arial" panose="020B0604020202020204" pitchFamily="34" charset="0"/>
                </a:endParaRPr>
              </a:p>
            </p:txBody>
          </p:sp>
        </p:grpSp>
        <p:sp>
          <p:nvSpPr>
            <p:cNvPr id="12341" name="矩形 33"/>
            <p:cNvSpPr>
              <a:spLocks noChangeArrowheads="1"/>
            </p:cNvSpPr>
            <p:nvPr/>
          </p:nvSpPr>
          <p:spPr bwMode="auto">
            <a:xfrm>
              <a:off x="202346" y="411510"/>
              <a:ext cx="481499" cy="58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grpSp>
        <p:nvGrpSpPr>
          <p:cNvPr id="4" name="组合 3"/>
          <p:cNvGrpSpPr/>
          <p:nvPr/>
        </p:nvGrpSpPr>
        <p:grpSpPr bwMode="auto">
          <a:xfrm>
            <a:off x="4287838" y="1263650"/>
            <a:ext cx="2735262" cy="1860550"/>
            <a:chOff x="4287524" y="1262906"/>
            <a:chExt cx="2736304" cy="1862048"/>
          </a:xfrm>
        </p:grpSpPr>
        <p:grpSp>
          <p:nvGrpSpPr>
            <p:cNvPr id="12330" name="组合 100"/>
            <p:cNvGrpSpPr/>
            <p:nvPr/>
          </p:nvGrpSpPr>
          <p:grpSpPr bwMode="auto">
            <a:xfrm>
              <a:off x="4287524" y="1262906"/>
              <a:ext cx="2736304" cy="1862048"/>
              <a:chOff x="4331974" y="1482198"/>
              <a:chExt cx="2736304" cy="1862048"/>
            </a:xfrm>
          </p:grpSpPr>
          <p:grpSp>
            <p:nvGrpSpPr>
              <p:cNvPr id="12334" name="组合 101"/>
              <p:cNvGrpSpPr/>
              <p:nvPr/>
            </p:nvGrpSpPr>
            <p:grpSpPr bwMode="auto">
              <a:xfrm>
                <a:off x="4331974" y="1482198"/>
                <a:ext cx="2736304" cy="1862048"/>
                <a:chOff x="4572000" y="1515219"/>
                <a:chExt cx="2736304" cy="1862048"/>
              </a:xfrm>
            </p:grpSpPr>
            <p:sp>
              <p:nvSpPr>
                <p:cNvPr id="1233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03</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05" name="矩形 104"/>
                <p:cNvSpPr/>
                <p:nvPr/>
              </p:nvSpPr>
              <p:spPr>
                <a:xfrm>
                  <a:off x="5004048" y="2293416"/>
                  <a:ext cx="1728192" cy="360040"/>
                </a:xfrm>
                <a:prstGeom prst="rect">
                  <a:avLst/>
                </a:prstGeom>
                <a:gradFill flip="none" rotWithShape="1">
                  <a:gsLst>
                    <a:gs pos="67084">
                      <a:srgbClr val="E4E4E4"/>
                    </a:gs>
                    <a:gs pos="97000">
                      <a:srgbClr val="E4E4E4"/>
                    </a:gs>
                    <a:gs pos="9000">
                      <a:srgbClr val="E6E6E6"/>
                    </a:gs>
                    <a:gs pos="0">
                      <a:srgbClr val="E8E8E8">
                        <a:alpha val="0"/>
                      </a:srgbClr>
                    </a:gs>
                    <a:gs pos="100000">
                      <a:srgbClr val="E4E4E4">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35" name="TextBox 102"/>
              <p:cNvSpPr txBox="1">
                <a:spLocks noChangeArrowheads="1"/>
              </p:cNvSpPr>
              <p:nvPr/>
            </p:nvSpPr>
            <p:spPr bwMode="auto">
              <a:xfrm>
                <a:off x="505891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2331" name="组合 116"/>
            <p:cNvGrpSpPr/>
            <p:nvPr/>
          </p:nvGrpSpPr>
          <p:grpSpPr bwMode="auto">
            <a:xfrm>
              <a:off x="4836645" y="2105398"/>
              <a:ext cx="222185" cy="225424"/>
              <a:chOff x="6859414" y="1135410"/>
              <a:chExt cx="229708" cy="230615"/>
            </a:xfrm>
          </p:grpSpPr>
          <p:sp>
            <p:nvSpPr>
              <p:cNvPr id="54" name="Oval 83"/>
              <p:cNvSpPr>
                <a:spLocks noChangeArrowheads="1"/>
              </p:cNvSpPr>
              <p:nvPr/>
            </p:nvSpPr>
            <p:spPr bwMode="auto">
              <a:xfrm>
                <a:off x="6859789" y="1134961"/>
                <a:ext cx="228221" cy="230801"/>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33"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 name="组合 2"/>
          <p:cNvGrpSpPr/>
          <p:nvPr/>
        </p:nvGrpSpPr>
        <p:grpSpPr bwMode="auto">
          <a:xfrm>
            <a:off x="2244725" y="1263650"/>
            <a:ext cx="2736850" cy="1860550"/>
            <a:chOff x="2245139" y="1262906"/>
            <a:chExt cx="2736304" cy="1862048"/>
          </a:xfrm>
        </p:grpSpPr>
        <p:grpSp>
          <p:nvGrpSpPr>
            <p:cNvPr id="12320" name="组合 95"/>
            <p:cNvGrpSpPr/>
            <p:nvPr/>
          </p:nvGrpSpPr>
          <p:grpSpPr bwMode="auto">
            <a:xfrm>
              <a:off x="2245139" y="1262906"/>
              <a:ext cx="2736304" cy="1862048"/>
              <a:chOff x="2219739" y="1482198"/>
              <a:chExt cx="2736304" cy="1862048"/>
            </a:xfrm>
          </p:grpSpPr>
          <p:grpSp>
            <p:nvGrpSpPr>
              <p:cNvPr id="12324" name="组合 96"/>
              <p:cNvGrpSpPr/>
              <p:nvPr/>
            </p:nvGrpSpPr>
            <p:grpSpPr bwMode="auto">
              <a:xfrm>
                <a:off x="2219739" y="1482198"/>
                <a:ext cx="2736304" cy="1862048"/>
                <a:chOff x="4572000" y="1515219"/>
                <a:chExt cx="2736304" cy="1862048"/>
              </a:xfrm>
            </p:grpSpPr>
            <p:sp>
              <p:nvSpPr>
                <p:cNvPr id="1232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02</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00" name="矩形 99"/>
                <p:cNvSpPr/>
                <p:nvPr/>
              </p:nvSpPr>
              <p:spPr>
                <a:xfrm>
                  <a:off x="5004048" y="2293416"/>
                  <a:ext cx="1728192" cy="360040"/>
                </a:xfrm>
                <a:prstGeom prst="rect">
                  <a:avLst/>
                </a:prstGeom>
                <a:gradFill flip="none" rotWithShape="1">
                  <a:gsLst>
                    <a:gs pos="78000">
                      <a:srgbClr val="E7E7E7"/>
                    </a:gs>
                    <a:gs pos="97000">
                      <a:srgbClr val="E6E6E6"/>
                    </a:gs>
                    <a:gs pos="8000">
                      <a:srgbClr val="E8E8E8"/>
                    </a:gs>
                    <a:gs pos="19000">
                      <a:srgbClr val="E8E8E8"/>
                    </a:gs>
                    <a:gs pos="100000">
                      <a:srgbClr val="E6E6E6">
                        <a:alpha val="0"/>
                      </a:srgbClr>
                    </a:gs>
                    <a:gs pos="0">
                      <a:srgbClr val="E8E8E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25" name="TextBox 97"/>
              <p:cNvSpPr txBox="1">
                <a:spLocks noChangeArrowheads="1"/>
              </p:cNvSpPr>
              <p:nvPr/>
            </p:nvSpPr>
            <p:spPr bwMode="auto">
              <a:xfrm>
                <a:off x="2946680"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2321" name="组合 118"/>
            <p:cNvGrpSpPr/>
            <p:nvPr/>
          </p:nvGrpSpPr>
          <p:grpSpPr bwMode="auto">
            <a:xfrm>
              <a:off x="2792238" y="2105398"/>
              <a:ext cx="230966" cy="225424"/>
              <a:chOff x="6452659" y="1135410"/>
              <a:chExt cx="238787" cy="230615"/>
            </a:xfrm>
          </p:grpSpPr>
          <p:sp>
            <p:nvSpPr>
              <p:cNvPr id="50" name="Oval 89"/>
              <p:cNvSpPr>
                <a:spLocks noChangeArrowheads="1"/>
              </p:cNvSpPr>
              <p:nvPr/>
            </p:nvSpPr>
            <p:spPr bwMode="auto">
              <a:xfrm>
                <a:off x="6451514" y="1134961"/>
                <a:ext cx="237935" cy="230801"/>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23"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5" name="组合 4"/>
          <p:cNvGrpSpPr/>
          <p:nvPr/>
        </p:nvGrpSpPr>
        <p:grpSpPr bwMode="auto">
          <a:xfrm>
            <a:off x="6329363" y="1263650"/>
            <a:ext cx="2736850" cy="1860550"/>
            <a:chOff x="6329908" y="1262906"/>
            <a:chExt cx="2736304" cy="1862048"/>
          </a:xfrm>
        </p:grpSpPr>
        <p:grpSp>
          <p:nvGrpSpPr>
            <p:cNvPr id="12310" name="组合 105"/>
            <p:cNvGrpSpPr/>
            <p:nvPr/>
          </p:nvGrpSpPr>
          <p:grpSpPr bwMode="auto">
            <a:xfrm>
              <a:off x="6329908" y="1262906"/>
              <a:ext cx="2736304" cy="1862048"/>
              <a:chOff x="6444208" y="1482198"/>
              <a:chExt cx="2736304" cy="1862048"/>
            </a:xfrm>
          </p:grpSpPr>
          <p:grpSp>
            <p:nvGrpSpPr>
              <p:cNvPr id="12314" name="组合 106"/>
              <p:cNvGrpSpPr/>
              <p:nvPr/>
            </p:nvGrpSpPr>
            <p:grpSpPr bwMode="auto">
              <a:xfrm>
                <a:off x="6444208" y="1482198"/>
                <a:ext cx="2736304" cy="1862048"/>
                <a:chOff x="4572000" y="1515219"/>
                <a:chExt cx="2736304" cy="1862048"/>
              </a:xfrm>
            </p:grpSpPr>
            <p:sp>
              <p:nvSpPr>
                <p:cNvPr id="1231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04</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10" name="矩形 109"/>
                <p:cNvSpPr/>
                <p:nvPr/>
              </p:nvSpPr>
              <p:spPr>
                <a:xfrm>
                  <a:off x="5004048" y="2293416"/>
                  <a:ext cx="1800200" cy="360040"/>
                </a:xfrm>
                <a:prstGeom prst="rect">
                  <a:avLst/>
                </a:prstGeom>
                <a:gradFill flip="none" rotWithShape="1">
                  <a:gsLst>
                    <a:gs pos="97000">
                      <a:srgbClr val="D7D7D7"/>
                    </a:gs>
                    <a:gs pos="20415">
                      <a:srgbClr val="E5E5E5"/>
                    </a:gs>
                    <a:gs pos="7000">
                      <a:srgbClr val="E6E6E6"/>
                    </a:gs>
                    <a:gs pos="0">
                      <a:srgbClr val="E0E0E0">
                        <a:alpha val="0"/>
                      </a:srgbClr>
                    </a:gs>
                    <a:gs pos="100000">
                      <a:srgbClr val="D5D5D5">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15" name="TextBox 107"/>
              <p:cNvSpPr txBox="1">
                <a:spLocks noChangeArrowheads="1"/>
              </p:cNvSpPr>
              <p:nvPr/>
            </p:nvSpPr>
            <p:spPr bwMode="auto">
              <a:xfrm>
                <a:off x="7171149"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2311" name="组合 119"/>
            <p:cNvGrpSpPr/>
            <p:nvPr/>
          </p:nvGrpSpPr>
          <p:grpSpPr bwMode="auto">
            <a:xfrm>
              <a:off x="6872271" y="2105866"/>
              <a:ext cx="221996" cy="224489"/>
              <a:chOff x="7258497" y="1136366"/>
              <a:chExt cx="229513" cy="229659"/>
            </a:xfrm>
          </p:grpSpPr>
          <p:sp>
            <p:nvSpPr>
              <p:cNvPr id="48" name="Oval 88"/>
              <p:cNvSpPr>
                <a:spLocks noChangeArrowheads="1"/>
              </p:cNvSpPr>
              <p:nvPr/>
            </p:nvSpPr>
            <p:spPr bwMode="auto">
              <a:xfrm>
                <a:off x="7258966" y="1135437"/>
                <a:ext cx="228089" cy="230803"/>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13"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 name="组合 1"/>
          <p:cNvGrpSpPr/>
          <p:nvPr/>
        </p:nvGrpSpPr>
        <p:grpSpPr bwMode="auto">
          <a:xfrm>
            <a:off x="203200" y="1263650"/>
            <a:ext cx="2735263" cy="1860550"/>
            <a:chOff x="202754" y="1262906"/>
            <a:chExt cx="2736304" cy="1862048"/>
          </a:xfrm>
        </p:grpSpPr>
        <p:grpSp>
          <p:nvGrpSpPr>
            <p:cNvPr id="12299" name="组合 90"/>
            <p:cNvGrpSpPr/>
            <p:nvPr/>
          </p:nvGrpSpPr>
          <p:grpSpPr bwMode="auto">
            <a:xfrm>
              <a:off x="202754" y="1262906"/>
              <a:ext cx="2736304" cy="1862048"/>
              <a:chOff x="107504" y="1482198"/>
              <a:chExt cx="2736304" cy="1862048"/>
            </a:xfrm>
          </p:grpSpPr>
          <p:grpSp>
            <p:nvGrpSpPr>
              <p:cNvPr id="12304" name="组合 91"/>
              <p:cNvGrpSpPr/>
              <p:nvPr/>
            </p:nvGrpSpPr>
            <p:grpSpPr bwMode="auto">
              <a:xfrm>
                <a:off x="107504" y="1482198"/>
                <a:ext cx="2736304" cy="1862048"/>
                <a:chOff x="4572000" y="1515219"/>
                <a:chExt cx="2736304" cy="1862048"/>
              </a:xfrm>
            </p:grpSpPr>
            <p:sp>
              <p:nvSpPr>
                <p:cNvPr id="1230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01</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95" name="矩形 94"/>
                <p:cNvSpPr/>
                <p:nvPr/>
              </p:nvSpPr>
              <p:spPr>
                <a:xfrm>
                  <a:off x="5004048" y="2293416"/>
                  <a:ext cx="1728192" cy="360040"/>
                </a:xfrm>
                <a:prstGeom prst="rect">
                  <a:avLst/>
                </a:prstGeom>
                <a:gradFill flip="none" rotWithShape="1">
                  <a:gsLst>
                    <a:gs pos="41638">
                      <a:srgbClr val="EDEDED"/>
                    </a:gs>
                    <a:gs pos="6000">
                      <a:srgbClr val="EEEEEE"/>
                    </a:gs>
                    <a:gs pos="23000">
                      <a:srgbClr val="EEEEEE"/>
                    </a:gs>
                    <a:gs pos="85800">
                      <a:srgbClr val="ECECEC"/>
                    </a:gs>
                    <a:gs pos="100000">
                      <a:srgbClr val="ECECEC">
                        <a:alpha val="0"/>
                      </a:srgbClr>
                    </a:gs>
                    <a:gs pos="0">
                      <a:srgbClr val="EEEEEE">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05" name="TextBox 92"/>
              <p:cNvSpPr txBox="1">
                <a:spLocks noChangeArrowheads="1"/>
              </p:cNvSpPr>
              <p:nvPr/>
            </p:nvSpPr>
            <p:spPr bwMode="auto">
              <a:xfrm>
                <a:off x="83444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EA8B00"/>
                    </a:solidFill>
                    <a:latin typeface="微软雅黑" panose="020B0503020204020204" pitchFamily="34" charset="-122"/>
                    <a:ea typeface="微软雅黑" panose="020B0503020204020204" pitchFamily="34" charset="-122"/>
                  </a:rPr>
                  <a:t>点击添加主题</a:t>
                </a:r>
                <a:endParaRPr lang="zh-CN" altLang="en-US" sz="1600" b="1">
                  <a:solidFill>
                    <a:srgbClr val="EA8B00"/>
                  </a:solidFill>
                  <a:latin typeface="微软雅黑" panose="020B0503020204020204" pitchFamily="34" charset="-122"/>
                  <a:ea typeface="微软雅黑" panose="020B0503020204020204" pitchFamily="34" charset="-122"/>
                </a:endParaRPr>
              </a:p>
            </p:txBody>
          </p:sp>
        </p:grpSp>
        <p:grpSp>
          <p:nvGrpSpPr>
            <p:cNvPr id="12300" name="组合 120"/>
            <p:cNvGrpSpPr/>
            <p:nvPr/>
          </p:nvGrpSpPr>
          <p:grpSpPr bwMode="auto">
            <a:xfrm>
              <a:off x="754435" y="2105398"/>
              <a:ext cx="224362" cy="225424"/>
              <a:chOff x="6054069" y="942439"/>
              <a:chExt cx="231957" cy="230615"/>
            </a:xfrm>
          </p:grpSpPr>
          <p:sp>
            <p:nvSpPr>
              <p:cNvPr id="12301"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Rectangle 93"/>
              <p:cNvSpPr>
                <a:spLocks noChangeArrowheads="1"/>
              </p:cNvSpPr>
              <p:nvPr/>
            </p:nvSpPr>
            <p:spPr bwMode="auto">
              <a:xfrm>
                <a:off x="6150309" y="1055765"/>
                <a:ext cx="37763" cy="37384"/>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Freeform 94"/>
              <p:cNvSpPr>
                <a:spLocks noEditPoints="1"/>
              </p:cNvSpPr>
              <p:nvPr/>
            </p:nvSpPr>
            <p:spPr bwMode="auto">
              <a:xfrm>
                <a:off x="6053440" y="941990"/>
                <a:ext cx="233144" cy="230801"/>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50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p:tgtEl>
                                          <p:spTgt spid="111"/>
                                        </p:tgtEl>
                                        <p:attrNameLst>
                                          <p:attrName>ppt_y</p:attrName>
                                        </p:attrNameLst>
                                      </p:cBhvr>
                                      <p:tavLst>
                                        <p:tav tm="0">
                                          <p:val>
                                            <p:strVal val="#ppt_y-#ppt_h*1.125000"/>
                                          </p:val>
                                        </p:tav>
                                        <p:tav tm="100000">
                                          <p:val>
                                            <p:strVal val="#ppt_y"/>
                                          </p:val>
                                        </p:tav>
                                      </p:tavLst>
                                    </p:anim>
                                    <p:animEffect transition="in" filter="wipe(down)">
                                      <p:cBhvr>
                                        <p:cTn id="8" dur="500"/>
                                        <p:tgtEl>
                                          <p:spTgt spid="111"/>
                                        </p:tgtEl>
                                      </p:cBhvr>
                                    </p:animEffect>
                                  </p:childTnLst>
                                </p:cTn>
                              </p:par>
                              <p:par>
                                <p:cTn id="9" presetID="12" presetClass="entr" presetSubtype="1" fill="hold" grpId="0" nodeType="withEffect">
                                  <p:stCondLst>
                                    <p:cond delay="50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p:tgtEl>
                                          <p:spTgt spid="112"/>
                                        </p:tgtEl>
                                        <p:attrNameLst>
                                          <p:attrName>ppt_y</p:attrName>
                                        </p:attrNameLst>
                                      </p:cBhvr>
                                      <p:tavLst>
                                        <p:tav tm="0">
                                          <p:val>
                                            <p:strVal val="#ppt_y-#ppt_h*1.125000"/>
                                          </p:val>
                                        </p:tav>
                                        <p:tav tm="100000">
                                          <p:val>
                                            <p:strVal val="#ppt_y"/>
                                          </p:val>
                                        </p:tav>
                                      </p:tavLst>
                                    </p:anim>
                                    <p:animEffect transition="in" filter="wipe(down)">
                                      <p:cBhvr>
                                        <p:cTn id="12" dur="500"/>
                                        <p:tgtEl>
                                          <p:spTgt spid="112"/>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p:tgtEl>
                                          <p:spTgt spid="113"/>
                                        </p:tgtEl>
                                        <p:attrNameLst>
                                          <p:attrName>ppt_y</p:attrName>
                                        </p:attrNameLst>
                                      </p:cBhvr>
                                      <p:tavLst>
                                        <p:tav tm="0">
                                          <p:val>
                                            <p:strVal val="#ppt_y-#ppt_h*1.125000"/>
                                          </p:val>
                                        </p:tav>
                                        <p:tav tm="100000">
                                          <p:val>
                                            <p:strVal val="#ppt_y"/>
                                          </p:val>
                                        </p:tav>
                                      </p:tavLst>
                                    </p:anim>
                                    <p:animEffect transition="in" filter="wipe(down)">
                                      <p:cBhvr>
                                        <p:cTn id="16" dur="500"/>
                                        <p:tgtEl>
                                          <p:spTgt spid="113"/>
                                        </p:tgtEl>
                                      </p:cBhvr>
                                    </p:animEffect>
                                  </p:childTnLst>
                                </p:cTn>
                              </p:par>
                              <p:par>
                                <p:cTn id="17" presetID="12" presetClass="entr" presetSubtype="1" fill="hold" grpId="0" nodeType="withEffect">
                                  <p:stCondLst>
                                    <p:cond delay="50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p:tgtEl>
                                          <p:spTgt spid="114"/>
                                        </p:tgtEl>
                                        <p:attrNameLst>
                                          <p:attrName>ppt_y</p:attrName>
                                        </p:attrNameLst>
                                      </p:cBhvr>
                                      <p:tavLst>
                                        <p:tav tm="0">
                                          <p:val>
                                            <p:strVal val="#ppt_y-#ppt_h*1.125000"/>
                                          </p:val>
                                        </p:tav>
                                        <p:tav tm="100000">
                                          <p:val>
                                            <p:strVal val="#ppt_y"/>
                                          </p:val>
                                        </p:tav>
                                      </p:tavLst>
                                    </p:anim>
                                    <p:animEffect transition="in" filter="wipe(down)">
                                      <p:cBhvr>
                                        <p:cTn id="20" dur="500"/>
                                        <p:tgtEl>
                                          <p:spTgt spid="114"/>
                                        </p:tgtEl>
                                      </p:cBhvr>
                                    </p:animEffect>
                                  </p:childTnLst>
                                </p:cTn>
                              </p:par>
                              <p:par>
                                <p:cTn id="21" presetID="2" presetClass="entr" presetSubtype="8" decel="10000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750" fill="hold"/>
                                        <p:tgtEl>
                                          <p:spTgt spid="2"/>
                                        </p:tgtEl>
                                        <p:attrNameLst>
                                          <p:attrName>ppt_x</p:attrName>
                                        </p:attrNameLst>
                                      </p:cBhvr>
                                      <p:tavLst>
                                        <p:tav tm="0">
                                          <p:val>
                                            <p:strVal val="0-#ppt_w/2"/>
                                          </p:val>
                                        </p:tav>
                                        <p:tav tm="100000">
                                          <p:val>
                                            <p:strVal val="#ppt_x"/>
                                          </p:val>
                                        </p:tav>
                                      </p:tavLst>
                                    </p:anim>
                                    <p:anim calcmode="lin" valueType="num">
                                      <p:cBhvr additive="base">
                                        <p:cTn id="24" dur="75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750" fill="hold"/>
                                        <p:tgtEl>
                                          <p:spTgt spid="3"/>
                                        </p:tgtEl>
                                        <p:attrNameLst>
                                          <p:attrName>ppt_x</p:attrName>
                                        </p:attrNameLst>
                                      </p:cBhvr>
                                      <p:tavLst>
                                        <p:tav tm="0">
                                          <p:val>
                                            <p:strVal val="0-#ppt_w/2"/>
                                          </p:val>
                                        </p:tav>
                                        <p:tav tm="100000">
                                          <p:val>
                                            <p:strVal val="#ppt_x"/>
                                          </p:val>
                                        </p:tav>
                                      </p:tavLst>
                                    </p:anim>
                                    <p:anim calcmode="lin" valueType="num">
                                      <p:cBhvr additive="base">
                                        <p:cTn id="28" dur="750" fill="hold"/>
                                        <p:tgtEl>
                                          <p:spTgt spid="3"/>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750" fill="hold"/>
                                        <p:tgtEl>
                                          <p:spTgt spid="4"/>
                                        </p:tgtEl>
                                        <p:attrNameLst>
                                          <p:attrName>ppt_x</p:attrName>
                                        </p:attrNameLst>
                                      </p:cBhvr>
                                      <p:tavLst>
                                        <p:tav tm="0">
                                          <p:val>
                                            <p:strVal val="0-#ppt_w/2"/>
                                          </p:val>
                                        </p:tav>
                                        <p:tav tm="100000">
                                          <p:val>
                                            <p:strVal val="#ppt_x"/>
                                          </p:val>
                                        </p:tav>
                                      </p:tavLst>
                                    </p:anim>
                                    <p:anim calcmode="lin" valueType="num">
                                      <p:cBhvr additive="base">
                                        <p:cTn id="32" dur="750" fill="hold"/>
                                        <p:tgtEl>
                                          <p:spTgt spid="4"/>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750" fill="hold"/>
                                        <p:tgtEl>
                                          <p:spTgt spid="5"/>
                                        </p:tgtEl>
                                        <p:attrNameLst>
                                          <p:attrName>ppt_x</p:attrName>
                                        </p:attrNameLst>
                                      </p:cBhvr>
                                      <p:tavLst>
                                        <p:tav tm="0">
                                          <p:val>
                                            <p:strVal val="0-#ppt_w/2"/>
                                          </p:val>
                                        </p:tav>
                                        <p:tav tm="100000">
                                          <p:val>
                                            <p:strVal val="#ppt_x"/>
                                          </p:val>
                                        </p:tav>
                                      </p:tavLst>
                                    </p:anim>
                                    <p:anim calcmode="lin" valueType="num">
                                      <p:cBhvr additive="base">
                                        <p:cTn id="3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85"/>
          <p:cNvGrpSpPr/>
          <p:nvPr/>
        </p:nvGrpSpPr>
        <p:grpSpPr bwMode="auto">
          <a:xfrm>
            <a:off x="107950" y="339725"/>
            <a:ext cx="1243013" cy="584200"/>
            <a:chOff x="107504" y="411510"/>
            <a:chExt cx="1243730" cy="585351"/>
          </a:xfrm>
        </p:grpSpPr>
        <p:grpSp>
          <p:nvGrpSpPr>
            <p:cNvPr id="14388" name="组合 86"/>
            <p:cNvGrpSpPr/>
            <p:nvPr/>
          </p:nvGrpSpPr>
          <p:grpSpPr bwMode="auto">
            <a:xfrm>
              <a:off x="107504" y="446666"/>
              <a:ext cx="1243730" cy="518613"/>
              <a:chOff x="302914" y="259386"/>
              <a:chExt cx="1243730" cy="518613"/>
            </a:xfrm>
          </p:grpSpPr>
          <p:grpSp>
            <p:nvGrpSpPr>
              <p:cNvPr id="14390" name="组合 88"/>
              <p:cNvGrpSpPr/>
              <p:nvPr/>
            </p:nvGrpSpPr>
            <p:grpSpPr bwMode="auto">
              <a:xfrm>
                <a:off x="302914" y="259386"/>
                <a:ext cx="1243730" cy="441563"/>
                <a:chOff x="1813236" y="1309003"/>
                <a:chExt cx="1243730" cy="441563"/>
              </a:xfrm>
            </p:grpSpPr>
            <p:sp>
              <p:nvSpPr>
                <p:cNvPr id="91" name="矩形 90"/>
                <p:cNvSpPr/>
                <p:nvPr/>
              </p:nvSpPr>
              <p:spPr>
                <a:xfrm>
                  <a:off x="2340103" y="1309003"/>
                  <a:ext cx="716863" cy="338553"/>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目  录</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92" name="矩形 91"/>
                <p:cNvSpPr/>
                <p:nvPr/>
              </p:nvSpPr>
              <p:spPr>
                <a:xfrm>
                  <a:off x="1813236" y="1377238"/>
                  <a:ext cx="540061" cy="3737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91" name="矩形 89"/>
              <p:cNvSpPr>
                <a:spLocks noChangeArrowheads="1"/>
              </p:cNvSpPr>
              <p:nvPr/>
            </p:nvSpPr>
            <p:spPr bwMode="auto">
              <a:xfrm>
                <a:off x="842975" y="500999"/>
                <a:ext cx="687785" cy="27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ontents</a:t>
                </a:r>
                <a:endParaRPr lang="en-US" altLang="zh-CN" sz="1200">
                  <a:solidFill>
                    <a:srgbClr val="7F7F7F"/>
                  </a:solidFill>
                  <a:latin typeface="Arial" panose="020B0604020202020204" pitchFamily="34" charset="0"/>
                  <a:cs typeface="Arial" panose="020B0604020202020204" pitchFamily="34" charset="0"/>
                </a:endParaRPr>
              </a:p>
            </p:txBody>
          </p:sp>
        </p:grpSp>
        <p:sp>
          <p:nvSpPr>
            <p:cNvPr id="14389" name="矩形 87"/>
            <p:cNvSpPr>
              <a:spLocks noChangeArrowheads="1"/>
            </p:cNvSpPr>
            <p:nvPr/>
          </p:nvSpPr>
          <p:spPr bwMode="auto">
            <a:xfrm>
              <a:off x="202346" y="411510"/>
              <a:ext cx="481499" cy="58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
        <p:nvSpPr>
          <p:cNvPr id="14339" name="矩形 92"/>
          <p:cNvSpPr>
            <a:spLocks noChangeArrowheads="1"/>
          </p:cNvSpPr>
          <p:nvPr/>
        </p:nvSpPr>
        <p:spPr bwMode="auto">
          <a:xfrm>
            <a:off x="706438" y="2924175"/>
            <a:ext cx="17287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4340" name="矩形 93"/>
          <p:cNvSpPr>
            <a:spLocks noChangeArrowheads="1"/>
          </p:cNvSpPr>
          <p:nvPr/>
        </p:nvSpPr>
        <p:spPr bwMode="auto">
          <a:xfrm>
            <a:off x="2724150"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4341" name="矩形 94"/>
          <p:cNvSpPr>
            <a:spLocks noChangeArrowheads="1"/>
          </p:cNvSpPr>
          <p:nvPr/>
        </p:nvSpPr>
        <p:spPr bwMode="auto">
          <a:xfrm>
            <a:off x="4835525" y="2933700"/>
            <a:ext cx="172878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4342" name="矩形 95"/>
          <p:cNvSpPr>
            <a:spLocks noChangeArrowheads="1"/>
          </p:cNvSpPr>
          <p:nvPr/>
        </p:nvSpPr>
        <p:spPr bwMode="auto">
          <a:xfrm>
            <a:off x="6834188"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grpSp>
        <p:nvGrpSpPr>
          <p:cNvPr id="14343" name="组合 96"/>
          <p:cNvGrpSpPr/>
          <p:nvPr/>
        </p:nvGrpSpPr>
        <p:grpSpPr bwMode="auto">
          <a:xfrm>
            <a:off x="4287838" y="1263650"/>
            <a:ext cx="2735262" cy="1860550"/>
            <a:chOff x="4287524" y="1262906"/>
            <a:chExt cx="2736304" cy="1862048"/>
          </a:xfrm>
        </p:grpSpPr>
        <p:grpSp>
          <p:nvGrpSpPr>
            <p:cNvPr id="14378" name="组合 97"/>
            <p:cNvGrpSpPr/>
            <p:nvPr/>
          </p:nvGrpSpPr>
          <p:grpSpPr bwMode="auto">
            <a:xfrm>
              <a:off x="4287524" y="1262906"/>
              <a:ext cx="2736304" cy="1862048"/>
              <a:chOff x="4331974" y="1482198"/>
              <a:chExt cx="2736304" cy="1862048"/>
            </a:xfrm>
          </p:grpSpPr>
          <p:grpSp>
            <p:nvGrpSpPr>
              <p:cNvPr id="14382" name="组合 101"/>
              <p:cNvGrpSpPr/>
              <p:nvPr/>
            </p:nvGrpSpPr>
            <p:grpSpPr bwMode="auto">
              <a:xfrm>
                <a:off x="4331974" y="1482198"/>
                <a:ext cx="2736304" cy="1862048"/>
                <a:chOff x="4572000" y="1515219"/>
                <a:chExt cx="2736304" cy="1862048"/>
              </a:xfrm>
            </p:grpSpPr>
            <p:sp>
              <p:nvSpPr>
                <p:cNvPr id="1438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A6A6A6"/>
                      </a:solidFill>
                      <a:latin typeface="微软雅黑" panose="020B0503020204020204" pitchFamily="34" charset="-122"/>
                      <a:ea typeface="微软雅黑" panose="020B0503020204020204" pitchFamily="34" charset="-122"/>
                    </a:rPr>
                    <a:t>03</a:t>
                  </a:r>
                  <a:endParaRPr lang="en-US" altLang="zh-CN" sz="11500">
                    <a:solidFill>
                      <a:srgbClr val="A6A6A6"/>
                    </a:solidFill>
                    <a:latin typeface="微软雅黑" panose="020B0503020204020204" pitchFamily="34" charset="-122"/>
                    <a:ea typeface="微软雅黑" panose="020B0503020204020204" pitchFamily="34" charset="-122"/>
                  </a:endParaRPr>
                </a:p>
              </p:txBody>
            </p:sp>
            <p:sp>
              <p:nvSpPr>
                <p:cNvPr id="105" name="矩形 104"/>
                <p:cNvSpPr/>
                <p:nvPr/>
              </p:nvSpPr>
              <p:spPr>
                <a:xfrm>
                  <a:off x="5004048" y="2293416"/>
                  <a:ext cx="1728192" cy="360040"/>
                </a:xfrm>
                <a:prstGeom prst="rect">
                  <a:avLst/>
                </a:prstGeom>
                <a:gradFill flip="none" rotWithShape="1">
                  <a:gsLst>
                    <a:gs pos="67084">
                      <a:srgbClr val="E4E4E4"/>
                    </a:gs>
                    <a:gs pos="97000">
                      <a:srgbClr val="E4E4E4"/>
                    </a:gs>
                    <a:gs pos="9000">
                      <a:srgbClr val="E6E6E6"/>
                    </a:gs>
                    <a:gs pos="0">
                      <a:srgbClr val="E8E8E8">
                        <a:alpha val="0"/>
                      </a:srgbClr>
                    </a:gs>
                    <a:gs pos="100000">
                      <a:srgbClr val="E4E4E4">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83" name="TextBox 102"/>
              <p:cNvSpPr txBox="1">
                <a:spLocks noChangeArrowheads="1"/>
              </p:cNvSpPr>
              <p:nvPr/>
            </p:nvSpPr>
            <p:spPr bwMode="auto">
              <a:xfrm>
                <a:off x="505891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4379" name="组合 116"/>
            <p:cNvGrpSpPr/>
            <p:nvPr/>
          </p:nvGrpSpPr>
          <p:grpSpPr bwMode="auto">
            <a:xfrm>
              <a:off x="4836645" y="2105398"/>
              <a:ext cx="222185" cy="225424"/>
              <a:chOff x="6859414" y="1135410"/>
              <a:chExt cx="229708" cy="230615"/>
            </a:xfrm>
          </p:grpSpPr>
          <p:sp>
            <p:nvSpPr>
              <p:cNvPr id="100" name="Oval 83"/>
              <p:cNvSpPr>
                <a:spLocks noChangeArrowheads="1"/>
              </p:cNvSpPr>
              <p:nvPr/>
            </p:nvSpPr>
            <p:spPr bwMode="auto">
              <a:xfrm>
                <a:off x="6859789" y="1134961"/>
                <a:ext cx="228221" cy="230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81"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4" name="组合 105"/>
          <p:cNvGrpSpPr/>
          <p:nvPr/>
        </p:nvGrpSpPr>
        <p:grpSpPr bwMode="auto">
          <a:xfrm>
            <a:off x="2244725" y="1263650"/>
            <a:ext cx="2736850" cy="1860550"/>
            <a:chOff x="2245139" y="1262906"/>
            <a:chExt cx="2736304" cy="1862048"/>
          </a:xfrm>
        </p:grpSpPr>
        <p:grpSp>
          <p:nvGrpSpPr>
            <p:cNvPr id="14368" name="组合 106"/>
            <p:cNvGrpSpPr/>
            <p:nvPr/>
          </p:nvGrpSpPr>
          <p:grpSpPr bwMode="auto">
            <a:xfrm>
              <a:off x="2245139" y="1262906"/>
              <a:ext cx="2736304" cy="1862048"/>
              <a:chOff x="2219739" y="1482198"/>
              <a:chExt cx="2736304" cy="1862048"/>
            </a:xfrm>
          </p:grpSpPr>
          <p:grpSp>
            <p:nvGrpSpPr>
              <p:cNvPr id="14372" name="组合 110"/>
              <p:cNvGrpSpPr/>
              <p:nvPr/>
            </p:nvGrpSpPr>
            <p:grpSpPr bwMode="auto">
              <a:xfrm>
                <a:off x="2219739" y="1482198"/>
                <a:ext cx="2736304" cy="1862048"/>
                <a:chOff x="4572000" y="1515219"/>
                <a:chExt cx="2736304" cy="1862048"/>
              </a:xfrm>
            </p:grpSpPr>
            <p:sp>
              <p:nvSpPr>
                <p:cNvPr id="1437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A6A6A6"/>
                      </a:solidFill>
                      <a:latin typeface="微软雅黑" panose="020B0503020204020204" pitchFamily="34" charset="-122"/>
                      <a:ea typeface="微软雅黑" panose="020B0503020204020204" pitchFamily="34" charset="-122"/>
                    </a:rPr>
                    <a:t>02</a:t>
                  </a:r>
                  <a:endParaRPr lang="en-US" altLang="zh-CN" sz="11500">
                    <a:solidFill>
                      <a:srgbClr val="A6A6A6"/>
                    </a:solidFill>
                    <a:latin typeface="微软雅黑" panose="020B0503020204020204" pitchFamily="34" charset="-122"/>
                    <a:ea typeface="微软雅黑" panose="020B0503020204020204" pitchFamily="34" charset="-122"/>
                  </a:endParaRPr>
                </a:p>
              </p:txBody>
            </p:sp>
            <p:sp>
              <p:nvSpPr>
                <p:cNvPr id="114" name="矩形 113"/>
                <p:cNvSpPr/>
                <p:nvPr/>
              </p:nvSpPr>
              <p:spPr>
                <a:xfrm>
                  <a:off x="5004048" y="2293416"/>
                  <a:ext cx="1728192" cy="360040"/>
                </a:xfrm>
                <a:prstGeom prst="rect">
                  <a:avLst/>
                </a:prstGeom>
                <a:gradFill flip="none" rotWithShape="1">
                  <a:gsLst>
                    <a:gs pos="78000">
                      <a:srgbClr val="E7E7E7"/>
                    </a:gs>
                    <a:gs pos="97000">
                      <a:srgbClr val="E6E6E6"/>
                    </a:gs>
                    <a:gs pos="8000">
                      <a:srgbClr val="E8E8E8"/>
                    </a:gs>
                    <a:gs pos="19000">
                      <a:srgbClr val="E8E8E8"/>
                    </a:gs>
                    <a:gs pos="100000">
                      <a:srgbClr val="E6E6E6">
                        <a:alpha val="0"/>
                      </a:srgbClr>
                    </a:gs>
                    <a:gs pos="0">
                      <a:srgbClr val="E8E8E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73" name="TextBox 111"/>
              <p:cNvSpPr txBox="1">
                <a:spLocks noChangeArrowheads="1"/>
              </p:cNvSpPr>
              <p:nvPr/>
            </p:nvSpPr>
            <p:spPr bwMode="auto">
              <a:xfrm>
                <a:off x="2946680"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4369" name="组合 118"/>
            <p:cNvGrpSpPr/>
            <p:nvPr/>
          </p:nvGrpSpPr>
          <p:grpSpPr bwMode="auto">
            <a:xfrm>
              <a:off x="2792238" y="2105398"/>
              <a:ext cx="230966" cy="225424"/>
              <a:chOff x="6452659" y="1135410"/>
              <a:chExt cx="238787" cy="230615"/>
            </a:xfrm>
          </p:grpSpPr>
          <p:sp>
            <p:nvSpPr>
              <p:cNvPr id="109" name="Oval 89"/>
              <p:cNvSpPr>
                <a:spLocks noChangeArrowheads="1"/>
              </p:cNvSpPr>
              <p:nvPr/>
            </p:nvSpPr>
            <p:spPr bwMode="auto">
              <a:xfrm>
                <a:off x="6451514" y="1134961"/>
                <a:ext cx="237935" cy="230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71"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5" name="组合 114"/>
          <p:cNvGrpSpPr/>
          <p:nvPr/>
        </p:nvGrpSpPr>
        <p:grpSpPr bwMode="auto">
          <a:xfrm>
            <a:off x="6329363" y="1263650"/>
            <a:ext cx="2736850" cy="1860550"/>
            <a:chOff x="6329908" y="1262906"/>
            <a:chExt cx="2736304" cy="1862048"/>
          </a:xfrm>
        </p:grpSpPr>
        <p:grpSp>
          <p:nvGrpSpPr>
            <p:cNvPr id="14358" name="组合 121"/>
            <p:cNvGrpSpPr/>
            <p:nvPr/>
          </p:nvGrpSpPr>
          <p:grpSpPr bwMode="auto">
            <a:xfrm>
              <a:off x="6329908" y="1262906"/>
              <a:ext cx="2736304" cy="1862048"/>
              <a:chOff x="6444208" y="1482198"/>
              <a:chExt cx="2736304" cy="1862048"/>
            </a:xfrm>
          </p:grpSpPr>
          <p:grpSp>
            <p:nvGrpSpPr>
              <p:cNvPr id="14362" name="组合 125"/>
              <p:cNvGrpSpPr/>
              <p:nvPr/>
            </p:nvGrpSpPr>
            <p:grpSpPr bwMode="auto">
              <a:xfrm>
                <a:off x="6444208" y="1482198"/>
                <a:ext cx="2736304" cy="1862048"/>
                <a:chOff x="4572000" y="1515219"/>
                <a:chExt cx="2736304" cy="1862048"/>
              </a:xfrm>
            </p:grpSpPr>
            <p:sp>
              <p:nvSpPr>
                <p:cNvPr id="1436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A6A6A6"/>
                      </a:solidFill>
                      <a:latin typeface="微软雅黑" panose="020B0503020204020204" pitchFamily="34" charset="-122"/>
                      <a:ea typeface="微软雅黑" panose="020B0503020204020204" pitchFamily="34" charset="-122"/>
                    </a:rPr>
                    <a:t>04</a:t>
                  </a:r>
                  <a:endParaRPr lang="en-US" altLang="zh-CN" sz="11500">
                    <a:solidFill>
                      <a:srgbClr val="A6A6A6"/>
                    </a:solidFill>
                    <a:latin typeface="微软雅黑" panose="020B0503020204020204" pitchFamily="34" charset="-122"/>
                    <a:ea typeface="微软雅黑" panose="020B0503020204020204" pitchFamily="34" charset="-122"/>
                  </a:endParaRPr>
                </a:p>
              </p:txBody>
            </p:sp>
            <p:sp>
              <p:nvSpPr>
                <p:cNvPr id="129" name="矩形 128"/>
                <p:cNvSpPr/>
                <p:nvPr/>
              </p:nvSpPr>
              <p:spPr>
                <a:xfrm>
                  <a:off x="5004048" y="2293416"/>
                  <a:ext cx="1800200" cy="360040"/>
                </a:xfrm>
                <a:prstGeom prst="rect">
                  <a:avLst/>
                </a:prstGeom>
                <a:gradFill flip="none" rotWithShape="1">
                  <a:gsLst>
                    <a:gs pos="97000">
                      <a:srgbClr val="D7D7D7"/>
                    </a:gs>
                    <a:gs pos="20415">
                      <a:srgbClr val="E5E5E5"/>
                    </a:gs>
                    <a:gs pos="7000">
                      <a:srgbClr val="E6E6E6"/>
                    </a:gs>
                    <a:gs pos="0">
                      <a:srgbClr val="E0E0E0">
                        <a:alpha val="0"/>
                      </a:srgbClr>
                    </a:gs>
                    <a:gs pos="100000">
                      <a:srgbClr val="D5D5D5">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63" name="TextBox 126"/>
              <p:cNvSpPr txBox="1">
                <a:spLocks noChangeArrowheads="1"/>
              </p:cNvSpPr>
              <p:nvPr/>
            </p:nvSpPr>
            <p:spPr bwMode="auto">
              <a:xfrm>
                <a:off x="7171149"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4359" name="组合 119"/>
            <p:cNvGrpSpPr/>
            <p:nvPr/>
          </p:nvGrpSpPr>
          <p:grpSpPr bwMode="auto">
            <a:xfrm>
              <a:off x="6872271" y="2105866"/>
              <a:ext cx="221996" cy="224489"/>
              <a:chOff x="7258497" y="1136366"/>
              <a:chExt cx="229513" cy="229659"/>
            </a:xfrm>
          </p:grpSpPr>
          <p:sp>
            <p:nvSpPr>
              <p:cNvPr id="124" name="Oval 88"/>
              <p:cNvSpPr>
                <a:spLocks noChangeArrowheads="1"/>
              </p:cNvSpPr>
              <p:nvPr/>
            </p:nvSpPr>
            <p:spPr bwMode="auto">
              <a:xfrm>
                <a:off x="7258966" y="1135437"/>
                <a:ext cx="228089" cy="2308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61"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6" name="组合 129"/>
          <p:cNvGrpSpPr/>
          <p:nvPr/>
        </p:nvGrpSpPr>
        <p:grpSpPr bwMode="auto">
          <a:xfrm>
            <a:off x="203200" y="1263650"/>
            <a:ext cx="2735263" cy="1860550"/>
            <a:chOff x="202754" y="1262906"/>
            <a:chExt cx="2736304" cy="1862048"/>
          </a:xfrm>
        </p:grpSpPr>
        <p:grpSp>
          <p:nvGrpSpPr>
            <p:cNvPr id="14347" name="组合 130"/>
            <p:cNvGrpSpPr/>
            <p:nvPr/>
          </p:nvGrpSpPr>
          <p:grpSpPr bwMode="auto">
            <a:xfrm>
              <a:off x="202754" y="1262906"/>
              <a:ext cx="2736304" cy="1862048"/>
              <a:chOff x="107504" y="1482198"/>
              <a:chExt cx="2736304" cy="1862048"/>
            </a:xfrm>
          </p:grpSpPr>
          <p:grpSp>
            <p:nvGrpSpPr>
              <p:cNvPr id="14352" name="组合 135"/>
              <p:cNvGrpSpPr/>
              <p:nvPr/>
            </p:nvGrpSpPr>
            <p:grpSpPr bwMode="auto">
              <a:xfrm>
                <a:off x="107504" y="1482198"/>
                <a:ext cx="2736304" cy="1862048"/>
                <a:chOff x="4572000" y="1515219"/>
                <a:chExt cx="2736304" cy="1862048"/>
              </a:xfrm>
            </p:grpSpPr>
            <p:sp>
              <p:nvSpPr>
                <p:cNvPr id="1435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01</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39" name="矩形 138"/>
                <p:cNvSpPr/>
                <p:nvPr/>
              </p:nvSpPr>
              <p:spPr>
                <a:xfrm>
                  <a:off x="5004048" y="2293416"/>
                  <a:ext cx="1728192" cy="360040"/>
                </a:xfrm>
                <a:prstGeom prst="rect">
                  <a:avLst/>
                </a:prstGeom>
                <a:gradFill flip="none" rotWithShape="1">
                  <a:gsLst>
                    <a:gs pos="41638">
                      <a:srgbClr val="EDEDED"/>
                    </a:gs>
                    <a:gs pos="6000">
                      <a:srgbClr val="EEEEEE"/>
                    </a:gs>
                    <a:gs pos="23000">
                      <a:srgbClr val="EEEEEE"/>
                    </a:gs>
                    <a:gs pos="85800">
                      <a:srgbClr val="ECECEC"/>
                    </a:gs>
                    <a:gs pos="100000">
                      <a:srgbClr val="ECECEC">
                        <a:alpha val="0"/>
                      </a:srgbClr>
                    </a:gs>
                    <a:gs pos="0">
                      <a:srgbClr val="EEEEEE">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53" name="TextBox 136"/>
              <p:cNvSpPr txBox="1">
                <a:spLocks noChangeArrowheads="1"/>
              </p:cNvSpPr>
              <p:nvPr/>
            </p:nvSpPr>
            <p:spPr bwMode="auto">
              <a:xfrm>
                <a:off x="83444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EA8B00"/>
                    </a:solidFill>
                    <a:latin typeface="微软雅黑" panose="020B0503020204020204" pitchFamily="34" charset="-122"/>
                    <a:ea typeface="微软雅黑" panose="020B0503020204020204" pitchFamily="34" charset="-122"/>
                  </a:rPr>
                  <a:t>点击添加主题</a:t>
                </a:r>
                <a:endParaRPr lang="zh-CN" altLang="en-US" sz="1600" b="1">
                  <a:solidFill>
                    <a:srgbClr val="EA8B00"/>
                  </a:solidFill>
                  <a:latin typeface="微软雅黑" panose="020B0503020204020204" pitchFamily="34" charset="-122"/>
                  <a:ea typeface="微软雅黑" panose="020B0503020204020204" pitchFamily="34" charset="-122"/>
                </a:endParaRPr>
              </a:p>
            </p:txBody>
          </p:sp>
        </p:grpSp>
        <p:grpSp>
          <p:nvGrpSpPr>
            <p:cNvPr id="14348" name="组合 120"/>
            <p:cNvGrpSpPr/>
            <p:nvPr/>
          </p:nvGrpSpPr>
          <p:grpSpPr bwMode="auto">
            <a:xfrm>
              <a:off x="754435" y="2105398"/>
              <a:ext cx="224362" cy="225424"/>
              <a:chOff x="6054069" y="942439"/>
              <a:chExt cx="231957" cy="230615"/>
            </a:xfrm>
          </p:grpSpPr>
          <p:sp>
            <p:nvSpPr>
              <p:cNvPr id="14349"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 name="Rectangle 93"/>
              <p:cNvSpPr>
                <a:spLocks noChangeArrowheads="1"/>
              </p:cNvSpPr>
              <p:nvPr/>
            </p:nvSpPr>
            <p:spPr bwMode="auto">
              <a:xfrm>
                <a:off x="6150309" y="1055765"/>
                <a:ext cx="37763" cy="37384"/>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5" name="Freeform 94"/>
              <p:cNvSpPr>
                <a:spLocks noEditPoints="1"/>
              </p:cNvSpPr>
              <p:nvPr/>
            </p:nvSpPr>
            <p:spPr bwMode="auto">
              <a:xfrm>
                <a:off x="6053440" y="941990"/>
                <a:ext cx="233144" cy="230801"/>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794250" y="2260600"/>
            <a:ext cx="3716338" cy="246063"/>
            <a:chOff x="748571" y="2659552"/>
            <a:chExt cx="3715199" cy="246221"/>
          </a:xfrm>
        </p:grpSpPr>
        <p:cxnSp>
          <p:nvCxnSpPr>
            <p:cNvPr id="15424" name="直接连接符 51"/>
            <p:cNvCxnSpPr>
              <a:cxnSpLocks noChangeShapeType="1"/>
            </p:cNvCxnSpPr>
            <p:nvPr/>
          </p:nvCxnSpPr>
          <p:spPr bwMode="auto">
            <a:xfrm>
              <a:off x="1223770" y="2810416"/>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4" name="TextBox 3"/>
            <p:cNvSpPr txBox="1"/>
            <p:nvPr/>
          </p:nvSpPr>
          <p:spPr bwMode="auto">
            <a:xfrm>
              <a:off x="748571" y="2659552"/>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20%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4"/>
          <p:cNvGrpSpPr/>
          <p:nvPr/>
        </p:nvGrpSpPr>
        <p:grpSpPr bwMode="auto">
          <a:xfrm>
            <a:off x="4794250" y="1947863"/>
            <a:ext cx="3716338" cy="246062"/>
            <a:chOff x="748571" y="2347090"/>
            <a:chExt cx="3715199" cy="246221"/>
          </a:xfrm>
        </p:grpSpPr>
        <p:cxnSp>
          <p:nvCxnSpPr>
            <p:cNvPr id="15422" name="直接连接符 54"/>
            <p:cNvCxnSpPr>
              <a:cxnSpLocks noChangeShapeType="1"/>
            </p:cNvCxnSpPr>
            <p:nvPr/>
          </p:nvCxnSpPr>
          <p:spPr bwMode="auto">
            <a:xfrm>
              <a:off x="1223770" y="2498610"/>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7" name="TextBox 6"/>
            <p:cNvSpPr txBox="1"/>
            <p:nvPr/>
          </p:nvSpPr>
          <p:spPr bwMode="auto">
            <a:xfrm>
              <a:off x="748571" y="2347090"/>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 name="组合 7"/>
          <p:cNvGrpSpPr/>
          <p:nvPr/>
        </p:nvGrpSpPr>
        <p:grpSpPr bwMode="auto">
          <a:xfrm>
            <a:off x="4794250" y="1635125"/>
            <a:ext cx="3716338" cy="246063"/>
            <a:chOff x="748571" y="2034627"/>
            <a:chExt cx="3715199" cy="246221"/>
          </a:xfrm>
        </p:grpSpPr>
        <p:cxnSp>
          <p:nvCxnSpPr>
            <p:cNvPr id="15420" name="直接连接符 57"/>
            <p:cNvCxnSpPr>
              <a:cxnSpLocks noChangeShapeType="1"/>
            </p:cNvCxnSpPr>
            <p:nvPr/>
          </p:nvCxnSpPr>
          <p:spPr bwMode="auto">
            <a:xfrm>
              <a:off x="1223770" y="2186804"/>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10" name="TextBox 9"/>
            <p:cNvSpPr txBox="1"/>
            <p:nvPr/>
          </p:nvSpPr>
          <p:spPr bwMode="auto">
            <a:xfrm>
              <a:off x="748571" y="2034627"/>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1" name="组合 10"/>
          <p:cNvGrpSpPr/>
          <p:nvPr/>
        </p:nvGrpSpPr>
        <p:grpSpPr bwMode="auto">
          <a:xfrm>
            <a:off x="4794250" y="1322388"/>
            <a:ext cx="3716338" cy="247650"/>
            <a:chOff x="748571" y="1722164"/>
            <a:chExt cx="3715199" cy="246221"/>
          </a:xfrm>
        </p:grpSpPr>
        <p:cxnSp>
          <p:nvCxnSpPr>
            <p:cNvPr id="15418" name="直接连接符 60"/>
            <p:cNvCxnSpPr>
              <a:cxnSpLocks noChangeShapeType="1"/>
            </p:cNvCxnSpPr>
            <p:nvPr/>
          </p:nvCxnSpPr>
          <p:spPr bwMode="auto">
            <a:xfrm>
              <a:off x="1223770" y="187499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13" name="TextBox 12"/>
            <p:cNvSpPr txBox="1"/>
            <p:nvPr/>
          </p:nvSpPr>
          <p:spPr bwMode="auto">
            <a:xfrm>
              <a:off x="748571" y="1722164"/>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50%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4" name="组合 13"/>
          <p:cNvGrpSpPr/>
          <p:nvPr/>
        </p:nvGrpSpPr>
        <p:grpSpPr bwMode="auto">
          <a:xfrm>
            <a:off x="4794250" y="1011238"/>
            <a:ext cx="3716338" cy="246062"/>
            <a:chOff x="748571" y="1409701"/>
            <a:chExt cx="3715199" cy="246221"/>
          </a:xfrm>
        </p:grpSpPr>
        <p:cxnSp>
          <p:nvCxnSpPr>
            <p:cNvPr id="15416" name="直接连接符 63"/>
            <p:cNvCxnSpPr>
              <a:cxnSpLocks noChangeShapeType="1"/>
            </p:cNvCxnSpPr>
            <p:nvPr/>
          </p:nvCxnSpPr>
          <p:spPr bwMode="auto">
            <a:xfrm>
              <a:off x="1223770" y="156319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16" name="TextBox 15"/>
            <p:cNvSpPr txBox="1"/>
            <p:nvPr/>
          </p:nvSpPr>
          <p:spPr bwMode="auto">
            <a:xfrm>
              <a:off x="748571" y="1409701"/>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7" name="组合 16"/>
          <p:cNvGrpSpPr/>
          <p:nvPr/>
        </p:nvGrpSpPr>
        <p:grpSpPr bwMode="auto">
          <a:xfrm>
            <a:off x="4908550" y="2886075"/>
            <a:ext cx="3602038" cy="246063"/>
            <a:chOff x="862384" y="3284478"/>
            <a:chExt cx="3601386" cy="246221"/>
          </a:xfrm>
        </p:grpSpPr>
        <p:sp>
          <p:nvSpPr>
            <p:cNvPr id="18" name="TextBox 17"/>
            <p:cNvSpPr txBox="1"/>
            <p:nvPr/>
          </p:nvSpPr>
          <p:spPr bwMode="auto">
            <a:xfrm>
              <a:off x="862384" y="3284478"/>
              <a:ext cx="45076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415" name="直接连接符 67"/>
            <p:cNvCxnSpPr>
              <a:cxnSpLocks noChangeShapeType="1"/>
            </p:cNvCxnSpPr>
            <p:nvPr/>
          </p:nvCxnSpPr>
          <p:spPr bwMode="auto">
            <a:xfrm>
              <a:off x="1223770" y="343402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grpSp>
      <p:grpSp>
        <p:nvGrpSpPr>
          <p:cNvPr id="20" name="组合 19"/>
          <p:cNvGrpSpPr/>
          <p:nvPr/>
        </p:nvGrpSpPr>
        <p:grpSpPr bwMode="auto">
          <a:xfrm>
            <a:off x="4794250" y="2573338"/>
            <a:ext cx="3716338" cy="246062"/>
            <a:chOff x="748571" y="2972015"/>
            <a:chExt cx="3715199" cy="246221"/>
          </a:xfrm>
        </p:grpSpPr>
        <p:cxnSp>
          <p:nvCxnSpPr>
            <p:cNvPr id="15412" name="直接连接符 69"/>
            <p:cNvCxnSpPr>
              <a:cxnSpLocks noChangeShapeType="1"/>
            </p:cNvCxnSpPr>
            <p:nvPr/>
          </p:nvCxnSpPr>
          <p:spPr bwMode="auto">
            <a:xfrm>
              <a:off x="1223770" y="312222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22" name="TextBox 21"/>
            <p:cNvSpPr txBox="1"/>
            <p:nvPr/>
          </p:nvSpPr>
          <p:spPr bwMode="auto">
            <a:xfrm>
              <a:off x="748571" y="2972015"/>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10%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3" name="TextBox 22"/>
          <p:cNvSpPr txBox="1"/>
          <p:nvPr/>
        </p:nvSpPr>
        <p:spPr bwMode="auto">
          <a:xfrm>
            <a:off x="5888038" y="3170238"/>
            <a:ext cx="1928812" cy="307975"/>
          </a:xfrm>
          <a:prstGeom prst="rect">
            <a:avLst/>
          </a:prstGeom>
          <a:noFill/>
        </p:spPr>
        <p:txBody>
          <a:bodyPr wrap="none">
            <a:spAutoFit/>
          </a:bodyPr>
          <a:lstStyle/>
          <a:p>
            <a:pPr eaLnBrk="1" fontAlgn="auto" hangingPunct="1">
              <a:spcBef>
                <a:spcPts val="0"/>
              </a:spcBef>
              <a:spcAft>
                <a:spcPts val="0"/>
              </a:spcAft>
              <a:defRPr/>
            </a:pPr>
            <a:r>
              <a:rPr lang="zh-CN" altLang="en-US" sz="14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zh-CN" altLang="en-US" sz="14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4" name="组合 23"/>
          <p:cNvGrpSpPr/>
          <p:nvPr/>
        </p:nvGrpSpPr>
        <p:grpSpPr bwMode="auto">
          <a:xfrm>
            <a:off x="971550" y="2260600"/>
            <a:ext cx="3714750" cy="246063"/>
            <a:chOff x="748571" y="2659552"/>
            <a:chExt cx="3715199" cy="246221"/>
          </a:xfrm>
        </p:grpSpPr>
        <p:cxnSp>
          <p:nvCxnSpPr>
            <p:cNvPr id="15410" name="直接连接符 11"/>
            <p:cNvCxnSpPr>
              <a:cxnSpLocks noChangeShapeType="1"/>
            </p:cNvCxnSpPr>
            <p:nvPr/>
          </p:nvCxnSpPr>
          <p:spPr bwMode="auto">
            <a:xfrm>
              <a:off x="1223770" y="2810416"/>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26" name="TextBox 25"/>
            <p:cNvSpPr txBox="1"/>
            <p:nvPr/>
          </p:nvSpPr>
          <p:spPr bwMode="auto">
            <a:xfrm>
              <a:off x="748571" y="2659552"/>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20%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7" name="组合 26"/>
          <p:cNvGrpSpPr/>
          <p:nvPr/>
        </p:nvGrpSpPr>
        <p:grpSpPr bwMode="auto">
          <a:xfrm>
            <a:off x="971550" y="1947863"/>
            <a:ext cx="3714750" cy="246062"/>
            <a:chOff x="748571" y="2347090"/>
            <a:chExt cx="3715199" cy="246221"/>
          </a:xfrm>
        </p:grpSpPr>
        <p:cxnSp>
          <p:nvCxnSpPr>
            <p:cNvPr id="15408" name="直接连接符 12"/>
            <p:cNvCxnSpPr>
              <a:cxnSpLocks noChangeShapeType="1"/>
            </p:cNvCxnSpPr>
            <p:nvPr/>
          </p:nvCxnSpPr>
          <p:spPr bwMode="auto">
            <a:xfrm>
              <a:off x="1223770" y="2498610"/>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29" name="TextBox 28"/>
            <p:cNvSpPr txBox="1"/>
            <p:nvPr/>
          </p:nvSpPr>
          <p:spPr bwMode="auto">
            <a:xfrm>
              <a:off x="748571" y="2347090"/>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0" name="组合 29"/>
          <p:cNvGrpSpPr/>
          <p:nvPr/>
        </p:nvGrpSpPr>
        <p:grpSpPr bwMode="auto">
          <a:xfrm>
            <a:off x="971550" y="1635125"/>
            <a:ext cx="3714750" cy="246063"/>
            <a:chOff x="748571" y="2034627"/>
            <a:chExt cx="3715199" cy="246221"/>
          </a:xfrm>
        </p:grpSpPr>
        <p:cxnSp>
          <p:nvCxnSpPr>
            <p:cNvPr id="15406" name="直接连接符 13"/>
            <p:cNvCxnSpPr>
              <a:cxnSpLocks noChangeShapeType="1"/>
            </p:cNvCxnSpPr>
            <p:nvPr/>
          </p:nvCxnSpPr>
          <p:spPr bwMode="auto">
            <a:xfrm>
              <a:off x="1223770" y="2186804"/>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32" name="TextBox 31"/>
            <p:cNvSpPr txBox="1"/>
            <p:nvPr/>
          </p:nvSpPr>
          <p:spPr bwMode="auto">
            <a:xfrm>
              <a:off x="748571" y="2034627"/>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3" name="组合 32"/>
          <p:cNvGrpSpPr/>
          <p:nvPr/>
        </p:nvGrpSpPr>
        <p:grpSpPr bwMode="auto">
          <a:xfrm>
            <a:off x="971550" y="1322388"/>
            <a:ext cx="3714750" cy="247650"/>
            <a:chOff x="748571" y="1722164"/>
            <a:chExt cx="3715199" cy="246221"/>
          </a:xfrm>
        </p:grpSpPr>
        <p:cxnSp>
          <p:nvCxnSpPr>
            <p:cNvPr id="15404" name="直接连接符 14"/>
            <p:cNvCxnSpPr>
              <a:cxnSpLocks noChangeShapeType="1"/>
            </p:cNvCxnSpPr>
            <p:nvPr/>
          </p:nvCxnSpPr>
          <p:spPr bwMode="auto">
            <a:xfrm>
              <a:off x="1223770" y="187499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35" name="TextBox 34"/>
            <p:cNvSpPr txBox="1"/>
            <p:nvPr/>
          </p:nvSpPr>
          <p:spPr bwMode="auto">
            <a:xfrm>
              <a:off x="748571" y="1722164"/>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50%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6" name="组合 35"/>
          <p:cNvGrpSpPr/>
          <p:nvPr/>
        </p:nvGrpSpPr>
        <p:grpSpPr bwMode="auto">
          <a:xfrm>
            <a:off x="971550" y="1011238"/>
            <a:ext cx="3714750" cy="246062"/>
            <a:chOff x="748571" y="1409701"/>
            <a:chExt cx="3715199" cy="246221"/>
          </a:xfrm>
        </p:grpSpPr>
        <p:cxnSp>
          <p:nvCxnSpPr>
            <p:cNvPr id="15402" name="直接连接符 15"/>
            <p:cNvCxnSpPr>
              <a:cxnSpLocks noChangeShapeType="1"/>
            </p:cNvCxnSpPr>
            <p:nvPr/>
          </p:nvCxnSpPr>
          <p:spPr bwMode="auto">
            <a:xfrm>
              <a:off x="1223770" y="156319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38" name="TextBox 37"/>
            <p:cNvSpPr txBox="1"/>
            <p:nvPr/>
          </p:nvSpPr>
          <p:spPr bwMode="auto">
            <a:xfrm>
              <a:off x="748571" y="1409701"/>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9" name="组合 38"/>
          <p:cNvGrpSpPr/>
          <p:nvPr/>
        </p:nvGrpSpPr>
        <p:grpSpPr bwMode="auto">
          <a:xfrm>
            <a:off x="1085850" y="2886075"/>
            <a:ext cx="3600450" cy="246063"/>
            <a:chOff x="862384" y="3284478"/>
            <a:chExt cx="3601386" cy="246221"/>
          </a:xfrm>
        </p:grpSpPr>
        <p:sp>
          <p:nvSpPr>
            <p:cNvPr id="40" name="TextBox 39"/>
            <p:cNvSpPr txBox="1"/>
            <p:nvPr/>
          </p:nvSpPr>
          <p:spPr bwMode="auto">
            <a:xfrm>
              <a:off x="862384" y="3284478"/>
              <a:ext cx="45096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401" name="直接连接符 23"/>
            <p:cNvCxnSpPr>
              <a:cxnSpLocks noChangeShapeType="1"/>
            </p:cNvCxnSpPr>
            <p:nvPr/>
          </p:nvCxnSpPr>
          <p:spPr bwMode="auto">
            <a:xfrm>
              <a:off x="1223770" y="343402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grpSp>
      <p:grpSp>
        <p:nvGrpSpPr>
          <p:cNvPr id="42" name="组合 41"/>
          <p:cNvGrpSpPr/>
          <p:nvPr/>
        </p:nvGrpSpPr>
        <p:grpSpPr bwMode="auto">
          <a:xfrm>
            <a:off x="971550" y="2573338"/>
            <a:ext cx="3714750" cy="246062"/>
            <a:chOff x="748571" y="2972015"/>
            <a:chExt cx="3715199" cy="246221"/>
          </a:xfrm>
        </p:grpSpPr>
        <p:cxnSp>
          <p:nvCxnSpPr>
            <p:cNvPr id="15398" name="直接连接符 10"/>
            <p:cNvCxnSpPr>
              <a:cxnSpLocks noChangeShapeType="1"/>
            </p:cNvCxnSpPr>
            <p:nvPr/>
          </p:nvCxnSpPr>
          <p:spPr bwMode="auto">
            <a:xfrm>
              <a:off x="1223770" y="312222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44" name="TextBox 43"/>
            <p:cNvSpPr txBox="1"/>
            <p:nvPr/>
          </p:nvSpPr>
          <p:spPr bwMode="auto">
            <a:xfrm>
              <a:off x="748571" y="2972015"/>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10%</a:t>
              </a:r>
              <a:endParaRPr lang="zh-CN" altLang="en-US" sz="10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5" name="TextBox 44"/>
          <p:cNvSpPr txBox="1"/>
          <p:nvPr/>
        </p:nvSpPr>
        <p:spPr bwMode="auto">
          <a:xfrm>
            <a:off x="2063750" y="3170238"/>
            <a:ext cx="1928813" cy="307975"/>
          </a:xfrm>
          <a:prstGeom prst="rect">
            <a:avLst/>
          </a:prstGeom>
          <a:noFill/>
        </p:spPr>
        <p:txBody>
          <a:bodyPr wrap="none">
            <a:spAutoFit/>
          </a:bodyPr>
          <a:lstStyle/>
          <a:p>
            <a:pPr eaLnBrk="1" fontAlgn="auto" hangingPunct="1">
              <a:spcBef>
                <a:spcPts val="0"/>
              </a:spcBef>
              <a:spcAft>
                <a:spcPts val="0"/>
              </a:spcAft>
              <a:defRPr/>
            </a:pPr>
            <a:r>
              <a:rPr lang="zh-CN" altLang="en-US" sz="1400" spc="300">
                <a:solidFill>
                  <a:prstClr val="black"/>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zh-CN" altLang="en-US" sz="1400" spc="30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Freeform 36"/>
          <p:cNvSpPr/>
          <p:nvPr/>
        </p:nvSpPr>
        <p:spPr bwMode="auto">
          <a:xfrm>
            <a:off x="5438775" y="1331913"/>
            <a:ext cx="2938463" cy="1724025"/>
          </a:xfrm>
          <a:custGeom>
            <a:avLst/>
            <a:gdLst>
              <a:gd name="T0" fmla="*/ 0 w 978"/>
              <a:gd name="T1" fmla="*/ 2147483647 h 374"/>
              <a:gd name="T2" fmla="*/ 0 w 978"/>
              <a:gd name="T3" fmla="*/ 2147483647 h 374"/>
              <a:gd name="T4" fmla="*/ 2147483647 w 978"/>
              <a:gd name="T5" fmla="*/ 2147483647 h 374"/>
              <a:gd name="T6" fmla="*/ 2147483647 w 978"/>
              <a:gd name="T7" fmla="*/ 2147483647 h 374"/>
              <a:gd name="T8" fmla="*/ 2147483647 w 978"/>
              <a:gd name="T9" fmla="*/ 0 h 374"/>
              <a:gd name="T10" fmla="*/ 2147483647 w 978"/>
              <a:gd name="T11" fmla="*/ 2147483647 h 374"/>
              <a:gd name="T12" fmla="*/ 2147483647 w 978"/>
              <a:gd name="T13" fmla="*/ 2147483647 h 374"/>
              <a:gd name="T14" fmla="*/ 2147483647 w 978"/>
              <a:gd name="T15" fmla="*/ 2147483647 h 374"/>
              <a:gd name="T16" fmla="*/ 2147483647 w 978"/>
              <a:gd name="T17" fmla="*/ 2147483647 h 374"/>
              <a:gd name="T18" fmla="*/ 2147483647 w 978"/>
              <a:gd name="T19" fmla="*/ 2147483647 h 374"/>
              <a:gd name="T20" fmla="*/ 2147483647 w 978"/>
              <a:gd name="T21" fmla="*/ 2147483647 h 374"/>
              <a:gd name="T22" fmla="*/ 0 w 978"/>
              <a:gd name="T23" fmla="*/ 2147483647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374">
                <a:moveTo>
                  <a:pt x="0" y="371"/>
                </a:moveTo>
                <a:lnTo>
                  <a:pt x="0" y="213"/>
                </a:lnTo>
                <a:lnTo>
                  <a:pt x="123" y="104"/>
                </a:lnTo>
                <a:lnTo>
                  <a:pt x="243" y="161"/>
                </a:lnTo>
                <a:lnTo>
                  <a:pt x="371" y="0"/>
                </a:lnTo>
                <a:lnTo>
                  <a:pt x="489" y="319"/>
                </a:lnTo>
                <a:lnTo>
                  <a:pt x="612" y="265"/>
                </a:lnTo>
                <a:lnTo>
                  <a:pt x="735" y="319"/>
                </a:lnTo>
                <a:lnTo>
                  <a:pt x="858" y="107"/>
                </a:lnTo>
                <a:lnTo>
                  <a:pt x="978" y="211"/>
                </a:lnTo>
                <a:lnTo>
                  <a:pt x="978" y="374"/>
                </a:lnTo>
                <a:lnTo>
                  <a:pt x="0" y="371"/>
                </a:lnTo>
                <a:close/>
              </a:path>
            </a:pathLst>
          </a:cu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Freeform 91"/>
          <p:cNvSpPr/>
          <p:nvPr/>
        </p:nvSpPr>
        <p:spPr bwMode="auto">
          <a:xfrm>
            <a:off x="1651000" y="2017713"/>
            <a:ext cx="2936875" cy="1033462"/>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solidFill>
            <a:schemeClr val="accent5">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89" name="组合 88"/>
          <p:cNvGrpSpPr/>
          <p:nvPr/>
        </p:nvGrpSpPr>
        <p:grpSpPr bwMode="auto">
          <a:xfrm>
            <a:off x="323850" y="3549650"/>
            <a:ext cx="8424863" cy="893763"/>
            <a:chOff x="323850" y="3507854"/>
            <a:chExt cx="8424863" cy="893739"/>
          </a:xfrm>
        </p:grpSpPr>
        <p:grpSp>
          <p:nvGrpSpPr>
            <p:cNvPr id="15388" name="组合 47"/>
            <p:cNvGrpSpPr/>
            <p:nvPr/>
          </p:nvGrpSpPr>
          <p:grpSpPr bwMode="auto">
            <a:xfrm>
              <a:off x="323850" y="3507854"/>
              <a:ext cx="8424863" cy="893739"/>
              <a:chOff x="323528" y="3479051"/>
              <a:chExt cx="8424936" cy="892899"/>
            </a:xfrm>
          </p:grpSpPr>
          <p:sp>
            <p:nvSpPr>
              <p:cNvPr id="15392" name="矩形 1"/>
              <p:cNvSpPr>
                <a:spLocks noChangeArrowheads="1"/>
              </p:cNvSpPr>
              <p:nvPr/>
            </p:nvSpPr>
            <p:spPr bwMode="auto">
              <a:xfrm>
                <a:off x="323528" y="3758165"/>
                <a:ext cx="8424936" cy="61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en-US" altLang="zh-CN" sz="1200">
                  <a:solidFill>
                    <a:srgbClr val="595959"/>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467992" y="3758181"/>
                <a:ext cx="813600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94" name="组合 77"/>
              <p:cNvGrpSpPr/>
              <p:nvPr/>
            </p:nvGrpSpPr>
            <p:grpSpPr bwMode="auto">
              <a:xfrm>
                <a:off x="664711" y="3479051"/>
                <a:ext cx="2395121" cy="307488"/>
                <a:chOff x="664711" y="3313431"/>
                <a:chExt cx="2395121" cy="307488"/>
              </a:xfrm>
            </p:grpSpPr>
            <p:sp>
              <p:nvSpPr>
                <p:cNvPr id="15395" name="TextBox 10"/>
                <p:cNvSpPr txBox="1">
                  <a:spLocks noChangeArrowheads="1"/>
                </p:cNvSpPr>
                <p:nvPr/>
              </p:nvSpPr>
              <p:spPr bwMode="auto">
                <a:xfrm>
                  <a:off x="664711" y="3313431"/>
                  <a:ext cx="1261895" cy="30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b="1">
                      <a:solidFill>
                        <a:srgbClr val="EA8B00"/>
                      </a:solidFill>
                      <a:latin typeface="微软雅黑" panose="020B0503020204020204" pitchFamily="34" charset="-122"/>
                      <a:ea typeface="微软雅黑" panose="020B0503020204020204" pitchFamily="34" charset="-122"/>
                    </a:rPr>
                    <a:t>点击添加标题</a:t>
                  </a:r>
                  <a:endParaRPr lang="zh-CN" altLang="en-US" sz="1400" b="1">
                    <a:solidFill>
                      <a:srgbClr val="EA8B00"/>
                    </a:solidFill>
                    <a:latin typeface="微软雅黑" panose="020B0503020204020204" pitchFamily="34" charset="-122"/>
                    <a:ea typeface="微软雅黑" panose="020B0503020204020204" pitchFamily="34" charset="-122"/>
                  </a:endParaRPr>
                </a:p>
              </p:txBody>
            </p:sp>
            <p:sp>
              <p:nvSpPr>
                <p:cNvPr id="15396" name="矩形 91"/>
                <p:cNvSpPr>
                  <a:spLocks noChangeArrowheads="1"/>
                </p:cNvSpPr>
                <p:nvPr/>
              </p:nvSpPr>
              <p:spPr bwMode="auto">
                <a:xfrm>
                  <a:off x="1927791" y="3367291"/>
                  <a:ext cx="113204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dist" eaLnBrk="1" hangingPunct="1">
                    <a:spcBef>
                      <a:spcPct val="0"/>
                    </a:spcBef>
                    <a:buFontTx/>
                    <a:buNone/>
                  </a:pPr>
                  <a:r>
                    <a:rPr lang="en-US" altLang="zh-CN" sz="700">
                      <a:solidFill>
                        <a:srgbClr val="000000"/>
                      </a:solidFill>
                      <a:latin typeface="Arial" panose="020B0604020202020204" pitchFamily="34" charset="0"/>
                      <a:cs typeface="Arial" panose="020B0604020202020204" pitchFamily="34" charset="0"/>
                    </a:rPr>
                    <a:t>CLICK  TO ADD  TITLE</a:t>
                  </a:r>
                  <a:endParaRPr lang="zh-CN" altLang="en-US" sz="700">
                    <a:solidFill>
                      <a:srgbClr val="000000"/>
                    </a:solidFill>
                    <a:latin typeface="Arial" panose="020B0604020202020204" pitchFamily="34" charset="0"/>
                    <a:cs typeface="Arial" panose="020B0604020202020204" pitchFamily="34" charset="0"/>
                  </a:endParaRPr>
                </a:p>
              </p:txBody>
            </p:sp>
            <p:cxnSp>
              <p:nvCxnSpPr>
                <p:cNvPr id="56" name="直接连接符 55"/>
                <p:cNvCxnSpPr/>
                <p:nvPr/>
              </p:nvCxnSpPr>
              <p:spPr>
                <a:xfrm>
                  <a:off x="1928505" y="3394316"/>
                  <a:ext cx="0" cy="142737"/>
                </a:xfrm>
                <a:prstGeom prst="line">
                  <a:avLst/>
                </a:prstGeom>
                <a:ln w="3175">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15389" name="组合 58"/>
            <p:cNvGrpSpPr/>
            <p:nvPr/>
          </p:nvGrpSpPr>
          <p:grpSpPr bwMode="auto">
            <a:xfrm>
              <a:off x="490426" y="3607826"/>
              <a:ext cx="127770" cy="116052"/>
              <a:chOff x="2225999" y="1420254"/>
              <a:chExt cx="127770" cy="116052"/>
            </a:xfrm>
          </p:grpSpPr>
          <p:sp>
            <p:nvSpPr>
              <p:cNvPr id="60" name="矩形 59"/>
              <p:cNvSpPr/>
              <p:nvPr/>
            </p:nvSpPr>
            <p:spPr>
              <a:xfrm>
                <a:off x="2226111" y="1420292"/>
                <a:ext cx="127000" cy="1158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Freeform 13"/>
              <p:cNvSpPr/>
              <p:nvPr/>
            </p:nvSpPr>
            <p:spPr bwMode="auto">
              <a:xfrm>
                <a:off x="2256273" y="1432992"/>
                <a:ext cx="66675" cy="90485"/>
              </a:xfrm>
              <a:custGeom>
                <a:avLst/>
                <a:gdLst>
                  <a:gd name="T0" fmla="*/ 0 w 128"/>
                  <a:gd name="T1" fmla="*/ 0 h 173"/>
                  <a:gd name="T2" fmla="*/ 0 w 128"/>
                  <a:gd name="T3" fmla="*/ 33 h 173"/>
                  <a:gd name="T4" fmla="*/ 85 w 128"/>
                  <a:gd name="T5" fmla="*/ 88 h 173"/>
                  <a:gd name="T6" fmla="*/ 0 w 128"/>
                  <a:gd name="T7" fmla="*/ 144 h 173"/>
                  <a:gd name="T8" fmla="*/ 0 w 128"/>
                  <a:gd name="T9" fmla="*/ 173 h 173"/>
                  <a:gd name="T10" fmla="*/ 128 w 128"/>
                  <a:gd name="T11" fmla="*/ 87 h 173"/>
                  <a:gd name="T12" fmla="*/ 0 w 12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28" h="173">
                    <a:moveTo>
                      <a:pt x="0" y="0"/>
                    </a:moveTo>
                    <a:lnTo>
                      <a:pt x="0" y="33"/>
                    </a:lnTo>
                    <a:lnTo>
                      <a:pt x="85" y="88"/>
                    </a:lnTo>
                    <a:lnTo>
                      <a:pt x="0" y="144"/>
                    </a:lnTo>
                    <a:lnTo>
                      <a:pt x="0" y="173"/>
                    </a:lnTo>
                    <a:lnTo>
                      <a:pt x="128" y="87"/>
                    </a:lnTo>
                    <a:lnTo>
                      <a:pt x="0" y="0"/>
                    </a:lnTo>
                    <a:close/>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5381" name="组合 74"/>
          <p:cNvGrpSpPr/>
          <p:nvPr/>
        </p:nvGrpSpPr>
        <p:grpSpPr bwMode="auto">
          <a:xfrm>
            <a:off x="107950" y="339725"/>
            <a:ext cx="1941513" cy="584200"/>
            <a:chOff x="107504" y="411510"/>
            <a:chExt cx="1942638" cy="584775"/>
          </a:xfrm>
        </p:grpSpPr>
        <p:grpSp>
          <p:nvGrpSpPr>
            <p:cNvPr id="15382" name="组合 75"/>
            <p:cNvGrpSpPr/>
            <p:nvPr/>
          </p:nvGrpSpPr>
          <p:grpSpPr bwMode="auto">
            <a:xfrm>
              <a:off x="107504" y="446666"/>
              <a:ext cx="1942638" cy="518869"/>
              <a:chOff x="302914" y="259386"/>
              <a:chExt cx="1942638" cy="518869"/>
            </a:xfrm>
          </p:grpSpPr>
          <p:grpSp>
            <p:nvGrpSpPr>
              <p:cNvPr id="15384" name="组合 77"/>
              <p:cNvGrpSpPr/>
              <p:nvPr/>
            </p:nvGrpSpPr>
            <p:grpSpPr bwMode="auto">
              <a:xfrm>
                <a:off x="302914" y="259386"/>
                <a:ext cx="1942638" cy="437424"/>
                <a:chOff x="1813236" y="1309003"/>
                <a:chExt cx="1942638" cy="437424"/>
              </a:xfrm>
            </p:grpSpPr>
            <p:sp>
              <p:nvSpPr>
                <p:cNvPr id="80" name="矩形 79"/>
                <p:cNvSpPr/>
                <p:nvPr/>
              </p:nvSpPr>
              <p:spPr>
                <a:xfrm>
                  <a:off x="2340102" y="1309003"/>
                  <a:ext cx="1415772"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点击添加标题</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81" name="矩形 80"/>
                <p:cNvSpPr/>
                <p:nvPr/>
              </p:nvSpPr>
              <p:spPr>
                <a:xfrm>
                  <a:off x="1813236" y="1377137"/>
                  <a:ext cx="540063" cy="3781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5385" name="矩形 78"/>
              <p:cNvSpPr>
                <a:spLocks noChangeArrowheads="1"/>
              </p:cNvSpPr>
              <p:nvPr/>
            </p:nvSpPr>
            <p:spPr bwMode="auto">
              <a:xfrm>
                <a:off x="842977" y="500727"/>
                <a:ext cx="1157959"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lick to add</a:t>
                </a:r>
                <a:r>
                  <a:rPr lang="zh-CN" altLang="en-US" sz="1200">
                    <a:solidFill>
                      <a:srgbClr val="7F7F7F"/>
                    </a:solidFill>
                    <a:latin typeface="Arial" panose="020B0604020202020204" pitchFamily="34" charset="0"/>
                    <a:cs typeface="Arial" panose="020B0604020202020204" pitchFamily="34" charset="0"/>
                  </a:rPr>
                  <a:t> </a:t>
                </a:r>
                <a:r>
                  <a:rPr lang="en-US" altLang="zh-CN" sz="1200">
                    <a:solidFill>
                      <a:srgbClr val="7F7F7F"/>
                    </a:solidFill>
                    <a:latin typeface="Arial" panose="020B0604020202020204" pitchFamily="34" charset="0"/>
                    <a:cs typeface="Arial" panose="020B0604020202020204" pitchFamily="34" charset="0"/>
                  </a:rPr>
                  <a:t>title</a:t>
                </a:r>
                <a:endParaRPr lang="zh-CN" altLang="en-US" sz="1200">
                  <a:solidFill>
                    <a:srgbClr val="7F7F7F"/>
                  </a:solidFill>
                  <a:latin typeface="Arial" panose="020B0604020202020204" pitchFamily="34" charset="0"/>
                  <a:cs typeface="Arial" panose="020B0604020202020204" pitchFamily="34" charset="0"/>
                </a:endParaRPr>
              </a:p>
            </p:txBody>
          </p:sp>
        </p:grpSp>
        <p:sp>
          <p:nvSpPr>
            <p:cNvPr id="15383" name="矩形 76"/>
            <p:cNvSpPr>
              <a:spLocks noChangeArrowheads="1"/>
            </p:cNvSpPr>
            <p:nvPr/>
          </p:nvSpPr>
          <p:spPr bwMode="auto">
            <a:xfrm>
              <a:off x="202346" y="41151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ppt_x</p:attrName>
                                        </p:attrNameLst>
                                      </p:cBhvr>
                                      <p:tavLst>
                                        <p:tav tm="0">
                                          <p:val>
                                            <p:strVal val="#ppt_x"/>
                                          </p:val>
                                        </p:tav>
                                        <p:tav tm="100000">
                                          <p:val>
                                            <p:strVal val="#ppt_x"/>
                                          </p:val>
                                        </p:tav>
                                      </p:tavLst>
                                    </p:anim>
                                    <p:anim calcmode="lin" valueType="num">
                                      <p:cBhvr>
                                        <p:cTn id="9" dur="750" fill="hold"/>
                                        <p:tgtEl>
                                          <p:spTgt spid="47"/>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20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300"/>
                                        <p:tgtEl>
                                          <p:spTgt spid="36"/>
                                        </p:tgtEl>
                                      </p:cBhvr>
                                    </p:animEffect>
                                  </p:childTnLst>
                                </p:cTn>
                              </p:par>
                              <p:par>
                                <p:cTn id="13" presetID="22" presetClass="entr" presetSubtype="8" fill="hold" nodeType="withEffect">
                                  <p:stCondLst>
                                    <p:cond delay="40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par>
                                <p:cTn id="16" presetID="22" presetClass="entr" presetSubtype="8" fill="hold" nodeType="withEffect">
                                  <p:stCondLst>
                                    <p:cond delay="60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300"/>
                                        <p:tgtEl>
                                          <p:spTgt spid="30"/>
                                        </p:tgtEl>
                                      </p:cBhvr>
                                    </p:animEffect>
                                  </p:childTnLst>
                                </p:cTn>
                              </p:par>
                              <p:par>
                                <p:cTn id="19" presetID="22" presetClass="entr" presetSubtype="8" fill="hold" nodeType="withEffect">
                                  <p:stCondLst>
                                    <p:cond delay="80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300"/>
                                        <p:tgtEl>
                                          <p:spTgt spid="27"/>
                                        </p:tgtEl>
                                      </p:cBhvr>
                                    </p:animEffect>
                                  </p:childTnLst>
                                </p:cTn>
                              </p:par>
                              <p:par>
                                <p:cTn id="22" presetID="22" presetClass="entr" presetSubtype="8" fill="hold" nodeType="withEffect">
                                  <p:stCondLst>
                                    <p:cond delay="100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300"/>
                                        <p:tgtEl>
                                          <p:spTgt spid="24"/>
                                        </p:tgtEl>
                                      </p:cBhvr>
                                    </p:animEffect>
                                  </p:childTnLst>
                                </p:cTn>
                              </p:par>
                              <p:par>
                                <p:cTn id="25" presetID="22" presetClass="entr" presetSubtype="8" fill="hold" nodeType="withEffect">
                                  <p:stCondLst>
                                    <p:cond delay="110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300"/>
                                        <p:tgtEl>
                                          <p:spTgt spid="42"/>
                                        </p:tgtEl>
                                      </p:cBhvr>
                                    </p:animEffect>
                                  </p:childTnLst>
                                </p:cTn>
                              </p:par>
                              <p:par>
                                <p:cTn id="28" presetID="22" presetClass="entr" presetSubtype="8" fill="hold" nodeType="withEffect">
                                  <p:stCondLst>
                                    <p:cond delay="130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300"/>
                                        <p:tgtEl>
                                          <p:spTgt spid="39"/>
                                        </p:tgtEl>
                                      </p:cBhvr>
                                    </p:animEffect>
                                  </p:childTnLst>
                                </p:cTn>
                              </p:par>
                              <p:par>
                                <p:cTn id="31" presetID="2" presetClass="entr" presetSubtype="4" fill="hold" grpId="0" nodeType="withEffect">
                                  <p:stCondLst>
                                    <p:cond delay="130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750"/>
                                        <p:tgtEl>
                                          <p:spTgt spid="46"/>
                                        </p:tgtEl>
                                      </p:cBhvr>
                                    </p:animEffect>
                                    <p:anim calcmode="lin" valueType="num">
                                      <p:cBhvr>
                                        <p:cTn id="38" dur="750" fill="hold"/>
                                        <p:tgtEl>
                                          <p:spTgt spid="46"/>
                                        </p:tgtEl>
                                        <p:attrNameLst>
                                          <p:attrName>ppt_x</p:attrName>
                                        </p:attrNameLst>
                                      </p:cBhvr>
                                      <p:tavLst>
                                        <p:tav tm="0">
                                          <p:val>
                                            <p:strVal val="#ppt_x"/>
                                          </p:val>
                                        </p:tav>
                                        <p:tav tm="100000">
                                          <p:val>
                                            <p:strVal val="#ppt_x"/>
                                          </p:val>
                                        </p:tav>
                                      </p:tavLst>
                                    </p:anim>
                                    <p:anim calcmode="lin" valueType="num">
                                      <p:cBhvr>
                                        <p:cTn id="39" dur="750" fill="hold"/>
                                        <p:tgtEl>
                                          <p:spTgt spid="46"/>
                                        </p:tgtEl>
                                        <p:attrNameLst>
                                          <p:attrName>ppt_y</p:attrName>
                                        </p:attrNameLst>
                                      </p:cBhvr>
                                      <p:tavLst>
                                        <p:tav tm="0">
                                          <p:val>
                                            <p:strVal val="#ppt_y+.1"/>
                                          </p:val>
                                        </p:tav>
                                        <p:tav tm="100000">
                                          <p:val>
                                            <p:strVal val="#ppt_y"/>
                                          </p:val>
                                        </p:tav>
                                      </p:tavLst>
                                    </p:anim>
                                  </p:childTnLst>
                                </p:cTn>
                              </p:par>
                              <p:par>
                                <p:cTn id="40" presetID="22" presetClass="entr" presetSubtype="8" fill="hold" nodeType="withEffect">
                                  <p:stCondLst>
                                    <p:cond delay="20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300"/>
                                        <p:tgtEl>
                                          <p:spTgt spid="14"/>
                                        </p:tgtEl>
                                      </p:cBhvr>
                                    </p:animEffect>
                                  </p:childTnLst>
                                </p:cTn>
                              </p:par>
                              <p:par>
                                <p:cTn id="43" presetID="22" presetClass="entr" presetSubtype="8" fill="hold" nodeType="withEffect">
                                  <p:stCondLst>
                                    <p:cond delay="40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300"/>
                                        <p:tgtEl>
                                          <p:spTgt spid="11"/>
                                        </p:tgtEl>
                                      </p:cBhvr>
                                    </p:animEffect>
                                  </p:childTnLst>
                                </p:cTn>
                              </p:par>
                              <p:par>
                                <p:cTn id="46" presetID="22" presetClass="entr" presetSubtype="8" fill="hold" nodeType="withEffect">
                                  <p:stCondLst>
                                    <p:cond delay="60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300"/>
                                        <p:tgtEl>
                                          <p:spTgt spid="8"/>
                                        </p:tgtEl>
                                      </p:cBhvr>
                                    </p:animEffect>
                                  </p:childTnLst>
                                </p:cTn>
                              </p:par>
                              <p:par>
                                <p:cTn id="49" presetID="22" presetClass="entr" presetSubtype="8" fill="hold" nodeType="withEffect">
                                  <p:stCondLst>
                                    <p:cond delay="80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300"/>
                                        <p:tgtEl>
                                          <p:spTgt spid="5"/>
                                        </p:tgtEl>
                                      </p:cBhvr>
                                    </p:animEffect>
                                  </p:childTnLst>
                                </p:cTn>
                              </p:par>
                              <p:par>
                                <p:cTn id="52" presetID="22" presetClass="entr" presetSubtype="8" fill="hold" nodeType="withEffect">
                                  <p:stCondLst>
                                    <p:cond delay="1000"/>
                                  </p:stCondLst>
                                  <p:childTnLst>
                                    <p:set>
                                      <p:cBhvr>
                                        <p:cTn id="53" dur="1" fill="hold">
                                          <p:stCondLst>
                                            <p:cond delay="0"/>
                                          </p:stCondLst>
                                        </p:cTn>
                                        <p:tgtEl>
                                          <p:spTgt spid="2"/>
                                        </p:tgtEl>
                                        <p:attrNameLst>
                                          <p:attrName>style.visibility</p:attrName>
                                        </p:attrNameLst>
                                      </p:cBhvr>
                                      <p:to>
                                        <p:strVal val="visible"/>
                                      </p:to>
                                    </p:set>
                                    <p:animEffect transition="in" filter="wipe(left)">
                                      <p:cBhvr>
                                        <p:cTn id="54" dur="300"/>
                                        <p:tgtEl>
                                          <p:spTgt spid="2"/>
                                        </p:tgtEl>
                                      </p:cBhvr>
                                    </p:animEffect>
                                  </p:childTnLst>
                                </p:cTn>
                              </p:par>
                              <p:par>
                                <p:cTn id="55" presetID="22" presetClass="entr" presetSubtype="8" fill="hold" nodeType="withEffect">
                                  <p:stCondLst>
                                    <p:cond delay="110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300"/>
                                        <p:tgtEl>
                                          <p:spTgt spid="20"/>
                                        </p:tgtEl>
                                      </p:cBhvr>
                                    </p:animEffect>
                                  </p:childTnLst>
                                </p:cTn>
                              </p:par>
                              <p:par>
                                <p:cTn id="58" presetID="22" presetClass="entr" presetSubtype="8" fill="hold" nodeType="withEffect">
                                  <p:stCondLst>
                                    <p:cond delay="130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300"/>
                                        <p:tgtEl>
                                          <p:spTgt spid="17"/>
                                        </p:tgtEl>
                                      </p:cBhvr>
                                    </p:animEffect>
                                  </p:childTnLst>
                                </p:cTn>
                              </p:par>
                              <p:par>
                                <p:cTn id="61" presetID="2" presetClass="entr" presetSubtype="4" fill="hold" grpId="0" nodeType="withEffect">
                                  <p:stCondLst>
                                    <p:cond delay="130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par>
                                <p:cTn id="65" presetID="22" presetClass="entr" presetSubtype="8" fill="hold" nodeType="withEffect">
                                  <p:stCondLst>
                                    <p:cond delay="2000"/>
                                  </p:stCondLst>
                                  <p:childTnLst>
                                    <p:set>
                                      <p:cBhvr>
                                        <p:cTn id="66" dur="1" fill="hold">
                                          <p:stCondLst>
                                            <p:cond delay="0"/>
                                          </p:stCondLst>
                                        </p:cTn>
                                        <p:tgtEl>
                                          <p:spTgt spid="89"/>
                                        </p:tgtEl>
                                        <p:attrNameLst>
                                          <p:attrName>style.visibility</p:attrName>
                                        </p:attrNameLst>
                                      </p:cBhvr>
                                      <p:to>
                                        <p:strVal val="visible"/>
                                      </p:to>
                                    </p:set>
                                    <p:animEffect transition="in" filter="wipe(left)">
                                      <p:cBhvr>
                                        <p:cTn id="6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661988" y="2354263"/>
            <a:ext cx="2722562" cy="160337"/>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3" name="任意多边形 2"/>
          <p:cNvSpPr/>
          <p:nvPr/>
        </p:nvSpPr>
        <p:spPr>
          <a:xfrm flipH="1">
            <a:off x="1058863" y="1141413"/>
            <a:ext cx="2987675" cy="160337"/>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 name="任意多边形 3"/>
          <p:cNvSpPr/>
          <p:nvPr/>
        </p:nvSpPr>
        <p:spPr>
          <a:xfrm>
            <a:off x="5564188" y="2914650"/>
            <a:ext cx="2838450" cy="136525"/>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5" name="任意多边形 4"/>
          <p:cNvSpPr/>
          <p:nvPr/>
        </p:nvSpPr>
        <p:spPr>
          <a:xfrm>
            <a:off x="5695950" y="1649413"/>
            <a:ext cx="2574925" cy="160337"/>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6" name="任意多边形 5"/>
          <p:cNvSpPr/>
          <p:nvPr/>
        </p:nvSpPr>
        <p:spPr>
          <a:xfrm flipH="1">
            <a:off x="2016125" y="3422650"/>
            <a:ext cx="2722563" cy="160338"/>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7" name="Freeform 13"/>
          <p:cNvSpPr/>
          <p:nvPr/>
        </p:nvSpPr>
        <p:spPr bwMode="auto">
          <a:xfrm>
            <a:off x="3867150" y="1095375"/>
            <a:ext cx="711200" cy="604838"/>
          </a:xfrm>
          <a:custGeom>
            <a:avLst/>
            <a:gdLst>
              <a:gd name="T0" fmla="*/ 2147483646 w 178"/>
              <a:gd name="T1" fmla="*/ 2147483646 h 151"/>
              <a:gd name="T2" fmla="*/ 2147483646 w 178"/>
              <a:gd name="T3" fmla="*/ 0 h 151"/>
              <a:gd name="T4" fmla="*/ 0 w 178"/>
              <a:gd name="T5" fmla="*/ 2147483646 h 151"/>
              <a:gd name="T6" fmla="*/ 2147483646 w 178"/>
              <a:gd name="T7" fmla="*/ 2147483646 h 151"/>
              <a:gd name="T8" fmla="*/ 2147483646 w 178"/>
              <a:gd name="T9" fmla="*/ 2147483646 h 1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 h="151">
                <a:moveTo>
                  <a:pt x="178" y="112"/>
                </a:moveTo>
                <a:cubicBezTo>
                  <a:pt x="178" y="0"/>
                  <a:pt x="178" y="0"/>
                  <a:pt x="178" y="0"/>
                </a:cubicBezTo>
                <a:cubicBezTo>
                  <a:pt x="115" y="0"/>
                  <a:pt x="52" y="21"/>
                  <a:pt x="0" y="65"/>
                </a:cubicBezTo>
                <a:cubicBezTo>
                  <a:pt x="72" y="151"/>
                  <a:pt x="72" y="151"/>
                  <a:pt x="72" y="151"/>
                </a:cubicBezTo>
                <a:cubicBezTo>
                  <a:pt x="103" y="125"/>
                  <a:pt x="141" y="112"/>
                  <a:pt x="178" y="112"/>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14"/>
          <p:cNvSpPr/>
          <p:nvPr/>
        </p:nvSpPr>
        <p:spPr bwMode="auto">
          <a:xfrm>
            <a:off x="4578350" y="1095375"/>
            <a:ext cx="1192213" cy="1689100"/>
          </a:xfrm>
          <a:custGeom>
            <a:avLst/>
            <a:gdLst>
              <a:gd name="T0" fmla="*/ 2147483647 w 298"/>
              <a:gd name="T1" fmla="*/ 2147483647 h 422"/>
              <a:gd name="T2" fmla="*/ 0 w 298"/>
              <a:gd name="T3" fmla="*/ 0 h 422"/>
              <a:gd name="T4" fmla="*/ 0 w 298"/>
              <a:gd name="T5" fmla="*/ 2147483647 h 422"/>
              <a:gd name="T6" fmla="*/ 2147483647 w 298"/>
              <a:gd name="T7" fmla="*/ 2147483647 h 422"/>
              <a:gd name="T8" fmla="*/ 2147483647 w 298"/>
              <a:gd name="T9" fmla="*/ 2147483647 h 422"/>
              <a:gd name="T10" fmla="*/ 2147483647 w 298"/>
              <a:gd name="T11" fmla="*/ 2147483647 h 422"/>
              <a:gd name="T12" fmla="*/ 2147483647 w 298"/>
              <a:gd name="T13" fmla="*/ 2147483647 h 4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8" h="422">
                <a:moveTo>
                  <a:pt x="213" y="99"/>
                </a:moveTo>
                <a:cubicBezTo>
                  <a:pt x="158" y="34"/>
                  <a:pt x="79" y="0"/>
                  <a:pt x="0" y="0"/>
                </a:cubicBezTo>
                <a:cubicBezTo>
                  <a:pt x="0" y="112"/>
                  <a:pt x="0" y="112"/>
                  <a:pt x="0" y="112"/>
                </a:cubicBezTo>
                <a:cubicBezTo>
                  <a:pt x="47" y="112"/>
                  <a:pt x="94" y="133"/>
                  <a:pt x="127" y="172"/>
                </a:cubicBezTo>
                <a:cubicBezTo>
                  <a:pt x="174" y="227"/>
                  <a:pt x="177" y="305"/>
                  <a:pt x="141" y="364"/>
                </a:cubicBezTo>
                <a:cubicBezTo>
                  <a:pt x="237" y="422"/>
                  <a:pt x="237" y="422"/>
                  <a:pt x="237" y="422"/>
                </a:cubicBezTo>
                <a:cubicBezTo>
                  <a:pt x="298" y="323"/>
                  <a:pt x="292" y="193"/>
                  <a:pt x="213" y="99"/>
                </a:cubicBezTo>
                <a:close/>
              </a:path>
            </a:pathLst>
          </a:custGeom>
          <a:solidFill>
            <a:schemeClr val="accent5">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Freeform 15"/>
          <p:cNvSpPr/>
          <p:nvPr/>
        </p:nvSpPr>
        <p:spPr bwMode="auto">
          <a:xfrm>
            <a:off x="4991100" y="2552700"/>
            <a:ext cx="536575" cy="523875"/>
          </a:xfrm>
          <a:custGeom>
            <a:avLst/>
            <a:gdLst>
              <a:gd name="T0" fmla="*/ 3 w 134"/>
              <a:gd name="T1" fmla="*/ 40 h 131"/>
              <a:gd name="T2" fmla="*/ 0 w 134"/>
              <a:gd name="T3" fmla="*/ 43 h 131"/>
              <a:gd name="T4" fmla="*/ 70 w 134"/>
              <a:gd name="T5" fmla="*/ 131 h 131"/>
              <a:gd name="T6" fmla="*/ 75 w 134"/>
              <a:gd name="T7" fmla="*/ 127 h 131"/>
              <a:gd name="T8" fmla="*/ 134 w 134"/>
              <a:gd name="T9" fmla="*/ 58 h 131"/>
              <a:gd name="T10" fmla="*/ 38 w 134"/>
              <a:gd name="T11" fmla="*/ 0 h 131"/>
              <a:gd name="T12" fmla="*/ 3 w 134"/>
              <a:gd name="T13" fmla="*/ 40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3" y="40"/>
                </a:moveTo>
                <a:cubicBezTo>
                  <a:pt x="2" y="41"/>
                  <a:pt x="1" y="42"/>
                  <a:pt x="0" y="43"/>
                </a:cubicBezTo>
                <a:cubicBezTo>
                  <a:pt x="70" y="131"/>
                  <a:pt x="70" y="131"/>
                  <a:pt x="70" y="131"/>
                </a:cubicBezTo>
                <a:cubicBezTo>
                  <a:pt x="72" y="129"/>
                  <a:pt x="74" y="128"/>
                  <a:pt x="75" y="127"/>
                </a:cubicBezTo>
                <a:cubicBezTo>
                  <a:pt x="99" y="107"/>
                  <a:pt x="119" y="83"/>
                  <a:pt x="134" y="58"/>
                </a:cubicBezTo>
                <a:cubicBezTo>
                  <a:pt x="38" y="0"/>
                  <a:pt x="38" y="0"/>
                  <a:pt x="38" y="0"/>
                </a:cubicBezTo>
                <a:cubicBezTo>
                  <a:pt x="29" y="15"/>
                  <a:pt x="17" y="29"/>
                  <a:pt x="3" y="4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solidFill>
                <a:prstClr val="black"/>
              </a:solidFill>
              <a:latin typeface="+mn-lt"/>
              <a:ea typeface="+mn-ea"/>
            </a:endParaRPr>
          </a:p>
        </p:txBody>
      </p:sp>
      <p:sp>
        <p:nvSpPr>
          <p:cNvPr id="10" name="Freeform 16"/>
          <p:cNvSpPr/>
          <p:nvPr/>
        </p:nvSpPr>
        <p:spPr bwMode="auto">
          <a:xfrm>
            <a:off x="4206875" y="2724150"/>
            <a:ext cx="1063625" cy="652463"/>
          </a:xfrm>
          <a:custGeom>
            <a:avLst/>
            <a:gdLst>
              <a:gd name="T0" fmla="*/ 38 w 266"/>
              <a:gd name="T1" fmla="*/ 26 h 163"/>
              <a:gd name="T2" fmla="*/ 0 w 266"/>
              <a:gd name="T3" fmla="*/ 132 h 163"/>
              <a:gd name="T4" fmla="*/ 266 w 266"/>
              <a:gd name="T5" fmla="*/ 88 h 163"/>
              <a:gd name="T6" fmla="*/ 196 w 266"/>
              <a:gd name="T7" fmla="*/ 0 h 163"/>
              <a:gd name="T8" fmla="*/ 38 w 266"/>
              <a:gd name="T9" fmla="*/ 26 h 163"/>
            </a:gdLst>
            <a:ahLst/>
            <a:cxnLst>
              <a:cxn ang="0">
                <a:pos x="T0" y="T1"/>
              </a:cxn>
              <a:cxn ang="0">
                <a:pos x="T2" y="T3"/>
              </a:cxn>
              <a:cxn ang="0">
                <a:pos x="T4" y="T5"/>
              </a:cxn>
              <a:cxn ang="0">
                <a:pos x="T6" y="T7"/>
              </a:cxn>
              <a:cxn ang="0">
                <a:pos x="T8" y="T9"/>
              </a:cxn>
            </a:cxnLst>
            <a:rect l="0" t="0" r="r" b="b"/>
            <a:pathLst>
              <a:path w="266" h="163">
                <a:moveTo>
                  <a:pt x="38" y="26"/>
                </a:moveTo>
                <a:cubicBezTo>
                  <a:pt x="0" y="132"/>
                  <a:pt x="0" y="132"/>
                  <a:pt x="0" y="132"/>
                </a:cubicBezTo>
                <a:cubicBezTo>
                  <a:pt x="88" y="163"/>
                  <a:pt x="189" y="149"/>
                  <a:pt x="266" y="88"/>
                </a:cubicBezTo>
                <a:cubicBezTo>
                  <a:pt x="196" y="0"/>
                  <a:pt x="196" y="0"/>
                  <a:pt x="196" y="0"/>
                </a:cubicBezTo>
                <a:cubicBezTo>
                  <a:pt x="150" y="37"/>
                  <a:pt x="90" y="45"/>
                  <a:pt x="38" y="26"/>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17"/>
          <p:cNvSpPr/>
          <p:nvPr/>
        </p:nvSpPr>
        <p:spPr bwMode="auto">
          <a:xfrm>
            <a:off x="3333750" y="1355725"/>
            <a:ext cx="1025525" cy="1897063"/>
          </a:xfrm>
          <a:custGeom>
            <a:avLst/>
            <a:gdLst>
              <a:gd name="T0" fmla="*/ 2147483647 w 256"/>
              <a:gd name="T1" fmla="*/ 2147483647 h 474"/>
              <a:gd name="T2" fmla="*/ 2147483647 w 256"/>
              <a:gd name="T3" fmla="*/ 2147483647 h 474"/>
              <a:gd name="T4" fmla="*/ 2147483647 w 256"/>
              <a:gd name="T5" fmla="*/ 2147483647 h 474"/>
              <a:gd name="T6" fmla="*/ 2147483647 w 256"/>
              <a:gd name="T7" fmla="*/ 0 h 474"/>
              <a:gd name="T8" fmla="*/ 2147483647 w 256"/>
              <a:gd name="T9" fmla="*/ 0 h 474"/>
              <a:gd name="T10" fmla="*/ 2147483647 w 256"/>
              <a:gd name="T11" fmla="*/ 2147483647 h 474"/>
              <a:gd name="T12" fmla="*/ 2147483647 w 256"/>
              <a:gd name="T13" fmla="*/ 2147483647 h 474"/>
              <a:gd name="T14" fmla="*/ 2147483647 w 256"/>
              <a:gd name="T15" fmla="*/ 2147483647 h 474"/>
              <a:gd name="T16" fmla="*/ 2147483647 w 256"/>
              <a:gd name="T17" fmla="*/ 2147483647 h 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474">
                <a:moveTo>
                  <a:pt x="185" y="319"/>
                </a:moveTo>
                <a:cubicBezTo>
                  <a:pt x="126" y="249"/>
                  <a:pt x="135" y="145"/>
                  <a:pt x="205" y="86"/>
                </a:cubicBezTo>
                <a:cubicBezTo>
                  <a:pt x="205" y="86"/>
                  <a:pt x="205" y="86"/>
                  <a:pt x="205" y="86"/>
                </a:cubicBezTo>
                <a:cubicBezTo>
                  <a:pt x="133" y="0"/>
                  <a:pt x="133" y="0"/>
                  <a:pt x="133" y="0"/>
                </a:cubicBezTo>
                <a:cubicBezTo>
                  <a:pt x="133" y="0"/>
                  <a:pt x="133" y="0"/>
                  <a:pt x="133" y="0"/>
                </a:cubicBezTo>
                <a:cubicBezTo>
                  <a:pt x="15" y="98"/>
                  <a:pt x="0" y="273"/>
                  <a:pt x="98" y="391"/>
                </a:cubicBezTo>
                <a:cubicBezTo>
                  <a:pt x="131" y="430"/>
                  <a:pt x="173" y="458"/>
                  <a:pt x="218" y="474"/>
                </a:cubicBezTo>
                <a:cubicBezTo>
                  <a:pt x="256" y="368"/>
                  <a:pt x="256" y="368"/>
                  <a:pt x="256" y="368"/>
                </a:cubicBezTo>
                <a:cubicBezTo>
                  <a:pt x="229" y="359"/>
                  <a:pt x="204" y="342"/>
                  <a:pt x="185" y="319"/>
                </a:cubicBezTo>
                <a:close/>
              </a:path>
            </a:pathLst>
          </a:cu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矩形 1"/>
          <p:cNvSpPr>
            <a:spLocks noChangeArrowheads="1"/>
          </p:cNvSpPr>
          <p:nvPr/>
        </p:nvSpPr>
        <p:spPr bwMode="auto">
          <a:xfrm>
            <a:off x="5826125" y="1809750"/>
            <a:ext cx="2624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3" name="矩形 1"/>
          <p:cNvSpPr>
            <a:spLocks noChangeArrowheads="1"/>
          </p:cNvSpPr>
          <p:nvPr/>
        </p:nvSpPr>
        <p:spPr bwMode="auto">
          <a:xfrm>
            <a:off x="5849938" y="3068638"/>
            <a:ext cx="26257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4" name="矩形 1"/>
          <p:cNvSpPr>
            <a:spLocks noChangeArrowheads="1"/>
          </p:cNvSpPr>
          <p:nvPr/>
        </p:nvSpPr>
        <p:spPr bwMode="auto">
          <a:xfrm>
            <a:off x="1922463" y="3594100"/>
            <a:ext cx="2635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5" name="矩形 1"/>
          <p:cNvSpPr>
            <a:spLocks noChangeArrowheads="1"/>
          </p:cNvSpPr>
          <p:nvPr/>
        </p:nvSpPr>
        <p:spPr bwMode="auto">
          <a:xfrm>
            <a:off x="539750" y="2530475"/>
            <a:ext cx="2635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6" name="矩形 1"/>
          <p:cNvSpPr>
            <a:spLocks noChangeArrowheads="1"/>
          </p:cNvSpPr>
          <p:nvPr/>
        </p:nvSpPr>
        <p:spPr bwMode="auto">
          <a:xfrm>
            <a:off x="947738" y="1312863"/>
            <a:ext cx="263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grpSp>
        <p:nvGrpSpPr>
          <p:cNvPr id="17" name="组合 16"/>
          <p:cNvGrpSpPr/>
          <p:nvPr/>
        </p:nvGrpSpPr>
        <p:grpSpPr bwMode="auto">
          <a:xfrm>
            <a:off x="5373688" y="1555750"/>
            <a:ext cx="452437" cy="368300"/>
            <a:chOff x="5430560" y="1475953"/>
            <a:chExt cx="452368" cy="368300"/>
          </a:xfrm>
        </p:grpSpPr>
        <p:sp>
          <p:nvSpPr>
            <p:cNvPr id="16425" name="Freeform 20"/>
            <p:cNvSpPr/>
            <p:nvPr/>
          </p:nvSpPr>
          <p:spPr bwMode="auto">
            <a:xfrm>
              <a:off x="5464175" y="1475953"/>
              <a:ext cx="371475" cy="368300"/>
            </a:xfrm>
            <a:custGeom>
              <a:avLst/>
              <a:gdLst>
                <a:gd name="T0" fmla="*/ 2147483646 w 93"/>
                <a:gd name="T1" fmla="*/ 2147483646 h 92"/>
                <a:gd name="T2" fmla="*/ 2147483646 w 93"/>
                <a:gd name="T3" fmla="*/ 2147483646 h 92"/>
                <a:gd name="T4" fmla="*/ 2147483646 w 93"/>
                <a:gd name="T5" fmla="*/ 2147483646 h 92"/>
                <a:gd name="T6" fmla="*/ 2147483646 w 93"/>
                <a:gd name="T7" fmla="*/ 2147483646 h 92"/>
                <a:gd name="T8" fmla="*/ 2147483646 w 93"/>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92">
                  <a:moveTo>
                    <a:pt x="78" y="20"/>
                  </a:moveTo>
                  <a:cubicBezTo>
                    <a:pt x="93" y="37"/>
                    <a:pt x="90" y="63"/>
                    <a:pt x="73" y="77"/>
                  </a:cubicBezTo>
                  <a:cubicBezTo>
                    <a:pt x="56" y="92"/>
                    <a:pt x="30" y="90"/>
                    <a:pt x="15" y="72"/>
                  </a:cubicBezTo>
                  <a:cubicBezTo>
                    <a:pt x="0" y="55"/>
                    <a:pt x="3" y="29"/>
                    <a:pt x="20" y="14"/>
                  </a:cubicBezTo>
                  <a:cubicBezTo>
                    <a:pt x="38" y="0"/>
                    <a:pt x="64" y="2"/>
                    <a:pt x="7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1"/>
            <p:cNvSpPr/>
            <p:nvPr/>
          </p:nvSpPr>
          <p:spPr bwMode="auto">
            <a:xfrm>
              <a:off x="5487701" y="1496591"/>
              <a:ext cx="328562" cy="327025"/>
            </a:xfrm>
            <a:custGeom>
              <a:avLst/>
              <a:gdLst>
                <a:gd name="T0" fmla="*/ 2147483647 w 82"/>
                <a:gd name="T1" fmla="*/ 2147483647 h 82"/>
                <a:gd name="T2" fmla="*/ 2147483647 w 82"/>
                <a:gd name="T3" fmla="*/ 2147483647 h 82"/>
                <a:gd name="T4" fmla="*/ 2147483647 w 82"/>
                <a:gd name="T5" fmla="*/ 2147483647 h 82"/>
                <a:gd name="T6" fmla="*/ 2147483647 w 82"/>
                <a:gd name="T7" fmla="*/ 2147483647 h 82"/>
                <a:gd name="T8" fmla="*/ 2147483647 w 82"/>
                <a:gd name="T9" fmla="*/ 2147483647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69" y="18"/>
                  </a:moveTo>
                  <a:cubicBezTo>
                    <a:pt x="82" y="33"/>
                    <a:pt x="79" y="56"/>
                    <a:pt x="64" y="69"/>
                  </a:cubicBezTo>
                  <a:cubicBezTo>
                    <a:pt x="49" y="82"/>
                    <a:pt x="26" y="80"/>
                    <a:pt x="13" y="64"/>
                  </a:cubicBezTo>
                  <a:cubicBezTo>
                    <a:pt x="0" y="49"/>
                    <a:pt x="2" y="26"/>
                    <a:pt x="17" y="13"/>
                  </a:cubicBezTo>
                  <a:cubicBezTo>
                    <a:pt x="33" y="0"/>
                    <a:pt x="56" y="2"/>
                    <a:pt x="69" y="18"/>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27" name="TextBox 682"/>
            <p:cNvSpPr txBox="1">
              <a:spLocks noChangeArrowheads="1"/>
            </p:cNvSpPr>
            <p:nvPr/>
          </p:nvSpPr>
          <p:spPr bwMode="auto">
            <a:xfrm>
              <a:off x="5430560" y="1503258"/>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35%</a:t>
              </a:r>
              <a:endParaRPr lang="zh-CN" altLang="en-US" sz="1200">
                <a:solidFill>
                  <a:srgbClr val="FFFFFF"/>
                </a:solidFill>
              </a:endParaRPr>
            </a:p>
          </p:txBody>
        </p:sp>
      </p:grpSp>
      <p:grpSp>
        <p:nvGrpSpPr>
          <p:cNvPr id="21" name="组合 20"/>
          <p:cNvGrpSpPr/>
          <p:nvPr/>
        </p:nvGrpSpPr>
        <p:grpSpPr bwMode="auto">
          <a:xfrm>
            <a:off x="3994150" y="995363"/>
            <a:ext cx="452438" cy="368300"/>
            <a:chOff x="4050683" y="915566"/>
            <a:chExt cx="452368" cy="368300"/>
          </a:xfrm>
        </p:grpSpPr>
        <p:sp>
          <p:nvSpPr>
            <p:cNvPr id="16422" name="Freeform 18"/>
            <p:cNvSpPr/>
            <p:nvPr/>
          </p:nvSpPr>
          <p:spPr bwMode="auto">
            <a:xfrm>
              <a:off x="4083050" y="915566"/>
              <a:ext cx="368300" cy="368300"/>
            </a:xfrm>
            <a:custGeom>
              <a:avLst/>
              <a:gdLst>
                <a:gd name="T0" fmla="*/ 2147483646 w 92"/>
                <a:gd name="T1" fmla="*/ 2147483646 h 92"/>
                <a:gd name="T2" fmla="*/ 2147483646 w 92"/>
                <a:gd name="T3" fmla="*/ 2147483646 h 92"/>
                <a:gd name="T4" fmla="*/ 2147483646 w 92"/>
                <a:gd name="T5" fmla="*/ 2147483646 h 92"/>
                <a:gd name="T6" fmla="*/ 2147483646 w 92"/>
                <a:gd name="T7" fmla="*/ 2147483646 h 92"/>
                <a:gd name="T8" fmla="*/ 2147483646 w 92"/>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2">
                  <a:moveTo>
                    <a:pt x="77" y="20"/>
                  </a:moveTo>
                  <a:cubicBezTo>
                    <a:pt x="92" y="37"/>
                    <a:pt x="90" y="63"/>
                    <a:pt x="72" y="77"/>
                  </a:cubicBezTo>
                  <a:cubicBezTo>
                    <a:pt x="55" y="92"/>
                    <a:pt x="29" y="90"/>
                    <a:pt x="14" y="72"/>
                  </a:cubicBezTo>
                  <a:cubicBezTo>
                    <a:pt x="0" y="55"/>
                    <a:pt x="2" y="29"/>
                    <a:pt x="20" y="14"/>
                  </a:cubicBezTo>
                  <a:cubicBezTo>
                    <a:pt x="37" y="0"/>
                    <a:pt x="63" y="2"/>
                    <a:pt x="7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23" name="Freeform 19"/>
            <p:cNvSpPr/>
            <p:nvPr/>
          </p:nvSpPr>
          <p:spPr bwMode="auto">
            <a:xfrm>
              <a:off x="4103688" y="936203"/>
              <a:ext cx="328613" cy="328612"/>
            </a:xfrm>
            <a:custGeom>
              <a:avLst/>
              <a:gdLst>
                <a:gd name="T0" fmla="*/ 2147483646 w 82"/>
                <a:gd name="T1" fmla="*/ 2147483646 h 82"/>
                <a:gd name="T2" fmla="*/ 2147483646 w 82"/>
                <a:gd name="T3" fmla="*/ 2147483646 h 82"/>
                <a:gd name="T4" fmla="*/ 2147483646 w 82"/>
                <a:gd name="T5" fmla="*/ 2147483646 h 82"/>
                <a:gd name="T6" fmla="*/ 2147483646 w 82"/>
                <a:gd name="T7" fmla="*/ 2147483646 h 82"/>
                <a:gd name="T8" fmla="*/ 2147483646 w 82"/>
                <a:gd name="T9" fmla="*/ 2147483646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69" y="18"/>
                  </a:moveTo>
                  <a:cubicBezTo>
                    <a:pt x="82" y="33"/>
                    <a:pt x="80" y="56"/>
                    <a:pt x="64" y="69"/>
                  </a:cubicBezTo>
                  <a:cubicBezTo>
                    <a:pt x="49" y="82"/>
                    <a:pt x="26" y="80"/>
                    <a:pt x="13" y="64"/>
                  </a:cubicBezTo>
                  <a:cubicBezTo>
                    <a:pt x="0" y="49"/>
                    <a:pt x="2" y="26"/>
                    <a:pt x="18" y="13"/>
                  </a:cubicBezTo>
                  <a:cubicBezTo>
                    <a:pt x="33" y="0"/>
                    <a:pt x="56" y="2"/>
                    <a:pt x="69" y="18"/>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24" name="TextBox 682"/>
            <p:cNvSpPr txBox="1">
              <a:spLocks noChangeArrowheads="1"/>
            </p:cNvSpPr>
            <p:nvPr/>
          </p:nvSpPr>
          <p:spPr bwMode="auto">
            <a:xfrm>
              <a:off x="4050683" y="944141"/>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15%</a:t>
              </a:r>
              <a:endParaRPr lang="zh-CN" altLang="en-US" sz="1200">
                <a:solidFill>
                  <a:srgbClr val="FFFFFF"/>
                </a:solidFill>
              </a:endParaRPr>
            </a:p>
          </p:txBody>
        </p:sp>
      </p:grpSp>
      <p:grpSp>
        <p:nvGrpSpPr>
          <p:cNvPr id="25" name="组合 24"/>
          <p:cNvGrpSpPr/>
          <p:nvPr/>
        </p:nvGrpSpPr>
        <p:grpSpPr bwMode="auto">
          <a:xfrm>
            <a:off x="3254375" y="2120900"/>
            <a:ext cx="452438" cy="366713"/>
            <a:chOff x="3254860" y="1969095"/>
            <a:chExt cx="452368" cy="366712"/>
          </a:xfrm>
        </p:grpSpPr>
        <p:sp>
          <p:nvSpPr>
            <p:cNvPr id="16419" name="Freeform 26"/>
            <p:cNvSpPr/>
            <p:nvPr/>
          </p:nvSpPr>
          <p:spPr bwMode="auto">
            <a:xfrm>
              <a:off x="3282950" y="1969095"/>
              <a:ext cx="371475" cy="366712"/>
            </a:xfrm>
            <a:custGeom>
              <a:avLst/>
              <a:gdLst>
                <a:gd name="T0" fmla="*/ 2147483646 w 93"/>
                <a:gd name="T1" fmla="*/ 2147483646 h 92"/>
                <a:gd name="T2" fmla="*/ 2147483646 w 93"/>
                <a:gd name="T3" fmla="*/ 2147483646 h 92"/>
                <a:gd name="T4" fmla="*/ 2147483646 w 93"/>
                <a:gd name="T5" fmla="*/ 2147483646 h 92"/>
                <a:gd name="T6" fmla="*/ 2147483646 w 93"/>
                <a:gd name="T7" fmla="*/ 2147483646 h 92"/>
                <a:gd name="T8" fmla="*/ 2147483646 w 93"/>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92">
                  <a:moveTo>
                    <a:pt x="78" y="20"/>
                  </a:moveTo>
                  <a:cubicBezTo>
                    <a:pt x="93" y="37"/>
                    <a:pt x="90" y="63"/>
                    <a:pt x="73" y="78"/>
                  </a:cubicBezTo>
                  <a:cubicBezTo>
                    <a:pt x="56" y="92"/>
                    <a:pt x="30" y="90"/>
                    <a:pt x="15" y="72"/>
                  </a:cubicBezTo>
                  <a:cubicBezTo>
                    <a:pt x="0" y="55"/>
                    <a:pt x="3" y="29"/>
                    <a:pt x="20" y="14"/>
                  </a:cubicBezTo>
                  <a:cubicBezTo>
                    <a:pt x="38" y="0"/>
                    <a:pt x="64" y="2"/>
                    <a:pt x="7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27"/>
            <p:cNvSpPr/>
            <p:nvPr/>
          </p:nvSpPr>
          <p:spPr bwMode="auto">
            <a:xfrm>
              <a:off x="3307240" y="1988145"/>
              <a:ext cx="323800" cy="328612"/>
            </a:xfrm>
            <a:custGeom>
              <a:avLst/>
              <a:gdLst>
                <a:gd name="T0" fmla="*/ 2147483647 w 81"/>
                <a:gd name="T1" fmla="*/ 2147483647 h 82"/>
                <a:gd name="T2" fmla="*/ 2147483647 w 81"/>
                <a:gd name="T3" fmla="*/ 2147483647 h 82"/>
                <a:gd name="T4" fmla="*/ 2147483647 w 81"/>
                <a:gd name="T5" fmla="*/ 2147483647 h 82"/>
                <a:gd name="T6" fmla="*/ 2147483647 w 81"/>
                <a:gd name="T7" fmla="*/ 2147483647 h 82"/>
                <a:gd name="T8" fmla="*/ 2147483647 w 81"/>
                <a:gd name="T9" fmla="*/ 2147483647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2">
                  <a:moveTo>
                    <a:pt x="69" y="18"/>
                  </a:moveTo>
                  <a:cubicBezTo>
                    <a:pt x="81" y="33"/>
                    <a:pt x="79" y="56"/>
                    <a:pt x="64" y="69"/>
                  </a:cubicBezTo>
                  <a:cubicBezTo>
                    <a:pt x="49" y="82"/>
                    <a:pt x="26" y="80"/>
                    <a:pt x="13" y="64"/>
                  </a:cubicBezTo>
                  <a:cubicBezTo>
                    <a:pt x="0" y="49"/>
                    <a:pt x="2" y="26"/>
                    <a:pt x="17" y="13"/>
                  </a:cubicBezTo>
                  <a:cubicBezTo>
                    <a:pt x="33" y="0"/>
                    <a:pt x="56" y="2"/>
                    <a:pt x="69" y="18"/>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21" name="TextBox 682"/>
            <p:cNvSpPr txBox="1">
              <a:spLocks noChangeArrowheads="1"/>
            </p:cNvSpPr>
            <p:nvPr/>
          </p:nvSpPr>
          <p:spPr bwMode="auto">
            <a:xfrm>
              <a:off x="3254860" y="1995686"/>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30%</a:t>
              </a:r>
              <a:endParaRPr lang="zh-CN" altLang="en-US" sz="1200">
                <a:solidFill>
                  <a:srgbClr val="FFFFFF"/>
                </a:solidFill>
              </a:endParaRPr>
            </a:p>
          </p:txBody>
        </p:sp>
      </p:grpSp>
      <p:grpSp>
        <p:nvGrpSpPr>
          <p:cNvPr id="29" name="组合 28"/>
          <p:cNvGrpSpPr/>
          <p:nvPr/>
        </p:nvGrpSpPr>
        <p:grpSpPr bwMode="auto">
          <a:xfrm>
            <a:off x="4614863" y="3111500"/>
            <a:ext cx="452437" cy="368300"/>
            <a:chOff x="4671326" y="3031703"/>
            <a:chExt cx="452368" cy="368300"/>
          </a:xfrm>
        </p:grpSpPr>
        <p:sp>
          <p:nvSpPr>
            <p:cNvPr id="16416" name="Freeform 24"/>
            <p:cNvSpPr/>
            <p:nvPr/>
          </p:nvSpPr>
          <p:spPr bwMode="auto">
            <a:xfrm>
              <a:off x="4700588" y="3031703"/>
              <a:ext cx="368300" cy="368300"/>
            </a:xfrm>
            <a:custGeom>
              <a:avLst/>
              <a:gdLst>
                <a:gd name="T0" fmla="*/ 2147483646 w 92"/>
                <a:gd name="T1" fmla="*/ 2147483646 h 92"/>
                <a:gd name="T2" fmla="*/ 2147483646 w 92"/>
                <a:gd name="T3" fmla="*/ 2147483646 h 92"/>
                <a:gd name="T4" fmla="*/ 2147483646 w 92"/>
                <a:gd name="T5" fmla="*/ 2147483646 h 92"/>
                <a:gd name="T6" fmla="*/ 2147483646 w 92"/>
                <a:gd name="T7" fmla="*/ 2147483646 h 92"/>
                <a:gd name="T8" fmla="*/ 2147483646 w 92"/>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2">
                  <a:moveTo>
                    <a:pt x="78" y="19"/>
                  </a:moveTo>
                  <a:cubicBezTo>
                    <a:pt x="92" y="37"/>
                    <a:pt x="90" y="63"/>
                    <a:pt x="73" y="77"/>
                  </a:cubicBezTo>
                  <a:cubicBezTo>
                    <a:pt x="55" y="92"/>
                    <a:pt x="29" y="90"/>
                    <a:pt x="15" y="72"/>
                  </a:cubicBezTo>
                  <a:cubicBezTo>
                    <a:pt x="0" y="55"/>
                    <a:pt x="2" y="29"/>
                    <a:pt x="20" y="14"/>
                  </a:cubicBezTo>
                  <a:cubicBezTo>
                    <a:pt x="37" y="0"/>
                    <a:pt x="63" y="2"/>
                    <a:pt x="78"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Freeform 25"/>
            <p:cNvSpPr/>
            <p:nvPr/>
          </p:nvSpPr>
          <p:spPr bwMode="auto">
            <a:xfrm>
              <a:off x="4718944" y="3052341"/>
              <a:ext cx="328562" cy="328612"/>
            </a:xfrm>
            <a:custGeom>
              <a:avLst/>
              <a:gdLst>
                <a:gd name="T0" fmla="*/ 69 w 82"/>
                <a:gd name="T1" fmla="*/ 17 h 82"/>
                <a:gd name="T2" fmla="*/ 65 w 82"/>
                <a:gd name="T3" fmla="*/ 69 h 82"/>
                <a:gd name="T4" fmla="*/ 13 w 82"/>
                <a:gd name="T5" fmla="*/ 64 h 82"/>
                <a:gd name="T6" fmla="*/ 18 w 82"/>
                <a:gd name="T7" fmla="*/ 13 h 82"/>
                <a:gd name="T8" fmla="*/ 69 w 82"/>
                <a:gd name="T9" fmla="*/ 17 h 82"/>
              </a:gdLst>
              <a:ahLst/>
              <a:cxnLst>
                <a:cxn ang="0">
                  <a:pos x="T0" y="T1"/>
                </a:cxn>
                <a:cxn ang="0">
                  <a:pos x="T2" y="T3"/>
                </a:cxn>
                <a:cxn ang="0">
                  <a:pos x="T4" y="T5"/>
                </a:cxn>
                <a:cxn ang="0">
                  <a:pos x="T6" y="T7"/>
                </a:cxn>
                <a:cxn ang="0">
                  <a:pos x="T8" y="T9"/>
                </a:cxn>
              </a:cxnLst>
              <a:rect l="0" t="0" r="r" b="b"/>
              <a:pathLst>
                <a:path w="82" h="82">
                  <a:moveTo>
                    <a:pt x="69" y="17"/>
                  </a:moveTo>
                  <a:cubicBezTo>
                    <a:pt x="82" y="33"/>
                    <a:pt x="80" y="56"/>
                    <a:pt x="65" y="69"/>
                  </a:cubicBezTo>
                  <a:cubicBezTo>
                    <a:pt x="49" y="82"/>
                    <a:pt x="26" y="80"/>
                    <a:pt x="13" y="64"/>
                  </a:cubicBezTo>
                  <a:cubicBezTo>
                    <a:pt x="0" y="49"/>
                    <a:pt x="2" y="26"/>
                    <a:pt x="18" y="13"/>
                  </a:cubicBezTo>
                  <a:cubicBezTo>
                    <a:pt x="33" y="0"/>
                    <a:pt x="56" y="2"/>
                    <a:pt x="69" y="17"/>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18" name="TextBox 682"/>
            <p:cNvSpPr txBox="1">
              <a:spLocks noChangeArrowheads="1"/>
            </p:cNvSpPr>
            <p:nvPr/>
          </p:nvSpPr>
          <p:spPr bwMode="auto">
            <a:xfrm>
              <a:off x="4671326" y="3065140"/>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12%</a:t>
              </a:r>
              <a:endParaRPr lang="zh-CN" altLang="en-US" sz="1200">
                <a:solidFill>
                  <a:srgbClr val="FFFFFF"/>
                </a:solidFill>
              </a:endParaRPr>
            </a:p>
          </p:txBody>
        </p:sp>
      </p:grpSp>
      <p:grpSp>
        <p:nvGrpSpPr>
          <p:cNvPr id="33" name="组合 32"/>
          <p:cNvGrpSpPr/>
          <p:nvPr/>
        </p:nvGrpSpPr>
        <p:grpSpPr bwMode="auto">
          <a:xfrm>
            <a:off x="5240338" y="2779713"/>
            <a:ext cx="374650" cy="373062"/>
            <a:chOff x="5298254" y="2699915"/>
            <a:chExt cx="373884" cy="373062"/>
          </a:xfrm>
        </p:grpSpPr>
        <p:sp>
          <p:nvSpPr>
            <p:cNvPr id="16413" name="Freeform 22"/>
            <p:cNvSpPr/>
            <p:nvPr/>
          </p:nvSpPr>
          <p:spPr bwMode="auto">
            <a:xfrm>
              <a:off x="5300663" y="2699915"/>
              <a:ext cx="371475" cy="373062"/>
            </a:xfrm>
            <a:custGeom>
              <a:avLst/>
              <a:gdLst>
                <a:gd name="T0" fmla="*/ 2147483646 w 93"/>
                <a:gd name="T1" fmla="*/ 2147483646 h 93"/>
                <a:gd name="T2" fmla="*/ 2147483646 w 93"/>
                <a:gd name="T3" fmla="*/ 2147483646 h 93"/>
                <a:gd name="T4" fmla="*/ 2147483646 w 93"/>
                <a:gd name="T5" fmla="*/ 2147483646 h 93"/>
                <a:gd name="T6" fmla="*/ 2147483646 w 93"/>
                <a:gd name="T7" fmla="*/ 2147483646 h 93"/>
                <a:gd name="T8" fmla="*/ 2147483646 w 93"/>
                <a:gd name="T9" fmla="*/ 2147483646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93">
                  <a:moveTo>
                    <a:pt x="78" y="20"/>
                  </a:moveTo>
                  <a:cubicBezTo>
                    <a:pt x="93" y="37"/>
                    <a:pt x="90" y="63"/>
                    <a:pt x="73" y="78"/>
                  </a:cubicBezTo>
                  <a:cubicBezTo>
                    <a:pt x="55" y="93"/>
                    <a:pt x="29" y="90"/>
                    <a:pt x="15" y="73"/>
                  </a:cubicBezTo>
                  <a:cubicBezTo>
                    <a:pt x="0" y="55"/>
                    <a:pt x="3" y="30"/>
                    <a:pt x="20" y="15"/>
                  </a:cubicBezTo>
                  <a:cubicBezTo>
                    <a:pt x="37" y="0"/>
                    <a:pt x="63" y="3"/>
                    <a:pt x="7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Freeform 23"/>
            <p:cNvSpPr/>
            <p:nvPr/>
          </p:nvSpPr>
          <p:spPr bwMode="auto">
            <a:xfrm>
              <a:off x="5325186" y="2723727"/>
              <a:ext cx="323188" cy="325438"/>
            </a:xfrm>
            <a:custGeom>
              <a:avLst/>
              <a:gdLst>
                <a:gd name="T0" fmla="*/ 68 w 81"/>
                <a:gd name="T1" fmla="*/ 17 h 81"/>
                <a:gd name="T2" fmla="*/ 64 w 81"/>
                <a:gd name="T3" fmla="*/ 68 h 81"/>
                <a:gd name="T4" fmla="*/ 12 w 81"/>
                <a:gd name="T5" fmla="*/ 64 h 81"/>
                <a:gd name="T6" fmla="*/ 17 w 81"/>
                <a:gd name="T7" fmla="*/ 12 h 81"/>
                <a:gd name="T8" fmla="*/ 68 w 81"/>
                <a:gd name="T9" fmla="*/ 17 h 81"/>
              </a:gdLst>
              <a:ahLst/>
              <a:cxnLst>
                <a:cxn ang="0">
                  <a:pos x="T0" y="T1"/>
                </a:cxn>
                <a:cxn ang="0">
                  <a:pos x="T2" y="T3"/>
                </a:cxn>
                <a:cxn ang="0">
                  <a:pos x="T4" y="T5"/>
                </a:cxn>
                <a:cxn ang="0">
                  <a:pos x="T6" y="T7"/>
                </a:cxn>
                <a:cxn ang="0">
                  <a:pos x="T8" y="T9"/>
                </a:cxn>
              </a:cxnLst>
              <a:rect l="0" t="0" r="r" b="b"/>
              <a:pathLst>
                <a:path w="81" h="81">
                  <a:moveTo>
                    <a:pt x="68" y="17"/>
                  </a:moveTo>
                  <a:cubicBezTo>
                    <a:pt x="81" y="33"/>
                    <a:pt x="79" y="56"/>
                    <a:pt x="64" y="68"/>
                  </a:cubicBezTo>
                  <a:cubicBezTo>
                    <a:pt x="48" y="81"/>
                    <a:pt x="25" y="79"/>
                    <a:pt x="12" y="64"/>
                  </a:cubicBezTo>
                  <a:cubicBezTo>
                    <a:pt x="0" y="48"/>
                    <a:pt x="2" y="25"/>
                    <a:pt x="17" y="12"/>
                  </a:cubicBezTo>
                  <a:cubicBezTo>
                    <a:pt x="32" y="0"/>
                    <a:pt x="56" y="2"/>
                    <a:pt x="68" y="17"/>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solidFill>
                  <a:prstClr val="black"/>
                </a:solidFill>
                <a:latin typeface="+mn-lt"/>
                <a:ea typeface="+mn-ea"/>
              </a:endParaRPr>
            </a:p>
          </p:txBody>
        </p:sp>
        <p:sp>
          <p:nvSpPr>
            <p:cNvPr id="16415" name="TextBox 682"/>
            <p:cNvSpPr txBox="1">
              <a:spLocks noChangeArrowheads="1"/>
            </p:cNvSpPr>
            <p:nvPr/>
          </p:nvSpPr>
          <p:spPr bwMode="auto">
            <a:xfrm>
              <a:off x="5298254" y="2745849"/>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FFFFFF"/>
                  </a:solidFill>
                </a:rPr>
                <a:t>8%</a:t>
              </a:r>
              <a:endParaRPr lang="zh-CN" altLang="en-US" sz="1200">
                <a:solidFill>
                  <a:srgbClr val="FFFFFF"/>
                </a:solidFill>
              </a:endParaRPr>
            </a:p>
          </p:txBody>
        </p:sp>
      </p:grpSp>
      <p:grpSp>
        <p:nvGrpSpPr>
          <p:cNvPr id="16406" name="组合 43"/>
          <p:cNvGrpSpPr/>
          <p:nvPr/>
        </p:nvGrpSpPr>
        <p:grpSpPr bwMode="auto">
          <a:xfrm>
            <a:off x="107950" y="339725"/>
            <a:ext cx="1941513" cy="584200"/>
            <a:chOff x="107504" y="411510"/>
            <a:chExt cx="1942638" cy="584775"/>
          </a:xfrm>
        </p:grpSpPr>
        <p:grpSp>
          <p:nvGrpSpPr>
            <p:cNvPr id="16407" name="组合 44"/>
            <p:cNvGrpSpPr/>
            <p:nvPr/>
          </p:nvGrpSpPr>
          <p:grpSpPr bwMode="auto">
            <a:xfrm>
              <a:off x="107504" y="446666"/>
              <a:ext cx="1942638" cy="518869"/>
              <a:chOff x="302914" y="259386"/>
              <a:chExt cx="1942638" cy="518869"/>
            </a:xfrm>
          </p:grpSpPr>
          <p:grpSp>
            <p:nvGrpSpPr>
              <p:cNvPr id="16409" name="组合 46"/>
              <p:cNvGrpSpPr/>
              <p:nvPr/>
            </p:nvGrpSpPr>
            <p:grpSpPr bwMode="auto">
              <a:xfrm>
                <a:off x="302914" y="259386"/>
                <a:ext cx="1942638" cy="437424"/>
                <a:chOff x="1813236" y="1309003"/>
                <a:chExt cx="1942638" cy="437424"/>
              </a:xfrm>
            </p:grpSpPr>
            <p:sp>
              <p:nvSpPr>
                <p:cNvPr id="49" name="矩形 48"/>
                <p:cNvSpPr/>
                <p:nvPr/>
              </p:nvSpPr>
              <p:spPr>
                <a:xfrm>
                  <a:off x="2340102" y="1309003"/>
                  <a:ext cx="1415772"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点击添加标题</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1813236" y="1377137"/>
                  <a:ext cx="540063" cy="3781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6410" name="矩形 47"/>
              <p:cNvSpPr>
                <a:spLocks noChangeArrowheads="1"/>
              </p:cNvSpPr>
              <p:nvPr/>
            </p:nvSpPr>
            <p:spPr bwMode="auto">
              <a:xfrm>
                <a:off x="842977" y="500727"/>
                <a:ext cx="1157959"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lick to add</a:t>
                </a:r>
                <a:r>
                  <a:rPr lang="zh-CN" altLang="en-US" sz="1200">
                    <a:solidFill>
                      <a:srgbClr val="7F7F7F"/>
                    </a:solidFill>
                    <a:latin typeface="Arial" panose="020B0604020202020204" pitchFamily="34" charset="0"/>
                    <a:cs typeface="Arial" panose="020B0604020202020204" pitchFamily="34" charset="0"/>
                  </a:rPr>
                  <a:t> </a:t>
                </a:r>
                <a:r>
                  <a:rPr lang="en-US" altLang="zh-CN" sz="1200">
                    <a:solidFill>
                      <a:srgbClr val="7F7F7F"/>
                    </a:solidFill>
                    <a:latin typeface="Arial" panose="020B0604020202020204" pitchFamily="34" charset="0"/>
                    <a:cs typeface="Arial" panose="020B0604020202020204" pitchFamily="34" charset="0"/>
                  </a:rPr>
                  <a:t>title</a:t>
                </a:r>
                <a:endParaRPr lang="zh-CN" altLang="en-US" sz="1200">
                  <a:solidFill>
                    <a:srgbClr val="7F7F7F"/>
                  </a:solidFill>
                  <a:latin typeface="Arial" panose="020B0604020202020204" pitchFamily="34" charset="0"/>
                  <a:cs typeface="Arial" panose="020B0604020202020204" pitchFamily="34" charset="0"/>
                </a:endParaRPr>
              </a:p>
            </p:txBody>
          </p:sp>
        </p:grpSp>
        <p:sp>
          <p:nvSpPr>
            <p:cNvPr id="16408" name="矩形 45"/>
            <p:cNvSpPr>
              <a:spLocks noChangeArrowheads="1"/>
            </p:cNvSpPr>
            <p:nvPr/>
          </p:nvSpPr>
          <p:spPr bwMode="auto">
            <a:xfrm>
              <a:off x="202346" y="41151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00" fill="hold"/>
                                        <p:tgtEl>
                                          <p:spTgt spid="8"/>
                                        </p:tgtEl>
                                        <p:attrNameLst>
                                          <p:attrName>ppt_w</p:attrName>
                                        </p:attrNameLst>
                                      </p:cBhvr>
                                      <p:tavLst>
                                        <p:tav tm="0">
                                          <p:val>
                                            <p:fltVal val="0"/>
                                          </p:val>
                                        </p:tav>
                                        <p:tav tm="100000">
                                          <p:val>
                                            <p:strVal val="#ppt_w"/>
                                          </p:val>
                                        </p:tav>
                                      </p:tavLst>
                                    </p:anim>
                                    <p:anim calcmode="lin" valueType="num">
                                      <p:cBhvr>
                                        <p:cTn id="8" dur="300" fill="hold"/>
                                        <p:tgtEl>
                                          <p:spTgt spid="8"/>
                                        </p:tgtEl>
                                        <p:attrNameLst>
                                          <p:attrName>ppt_h</p:attrName>
                                        </p:attrNameLst>
                                      </p:cBhvr>
                                      <p:tavLst>
                                        <p:tav tm="0">
                                          <p:val>
                                            <p:fltVal val="0"/>
                                          </p:val>
                                        </p:tav>
                                        <p:tav tm="100000">
                                          <p:val>
                                            <p:strVal val="#ppt_h"/>
                                          </p:val>
                                        </p:tav>
                                      </p:tavLst>
                                    </p:anim>
                                    <p:animEffect transition="in" filter="fade">
                                      <p:cBhvr>
                                        <p:cTn id="9" dur="3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300" fill="hold"/>
                                        <p:tgtEl>
                                          <p:spTgt spid="7"/>
                                        </p:tgtEl>
                                        <p:attrNameLst>
                                          <p:attrName>ppt_w</p:attrName>
                                        </p:attrNameLst>
                                      </p:cBhvr>
                                      <p:tavLst>
                                        <p:tav tm="0">
                                          <p:val>
                                            <p:fltVal val="0"/>
                                          </p:val>
                                        </p:tav>
                                        <p:tav tm="100000">
                                          <p:val>
                                            <p:strVal val="#ppt_w"/>
                                          </p:val>
                                        </p:tav>
                                      </p:tavLst>
                                    </p:anim>
                                    <p:anim calcmode="lin" valueType="num">
                                      <p:cBhvr>
                                        <p:cTn id="13" dur="300" fill="hold"/>
                                        <p:tgtEl>
                                          <p:spTgt spid="7"/>
                                        </p:tgtEl>
                                        <p:attrNameLst>
                                          <p:attrName>ppt_h</p:attrName>
                                        </p:attrNameLst>
                                      </p:cBhvr>
                                      <p:tavLst>
                                        <p:tav tm="0">
                                          <p:val>
                                            <p:fltVal val="0"/>
                                          </p:val>
                                        </p:tav>
                                        <p:tav tm="100000">
                                          <p:val>
                                            <p:strVal val="#ppt_h"/>
                                          </p:val>
                                        </p:tav>
                                      </p:tavLst>
                                    </p:anim>
                                    <p:animEffect transition="in" filter="fade">
                                      <p:cBhvr>
                                        <p:cTn id="14" dur="3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300" fill="hold"/>
                                        <p:tgtEl>
                                          <p:spTgt spid="11"/>
                                        </p:tgtEl>
                                        <p:attrNameLst>
                                          <p:attrName>ppt_w</p:attrName>
                                        </p:attrNameLst>
                                      </p:cBhvr>
                                      <p:tavLst>
                                        <p:tav tm="0">
                                          <p:val>
                                            <p:fltVal val="0"/>
                                          </p:val>
                                        </p:tav>
                                        <p:tav tm="100000">
                                          <p:val>
                                            <p:strVal val="#ppt_w"/>
                                          </p:val>
                                        </p:tav>
                                      </p:tavLst>
                                    </p:anim>
                                    <p:anim calcmode="lin" valueType="num">
                                      <p:cBhvr>
                                        <p:cTn id="18" dur="300" fill="hold"/>
                                        <p:tgtEl>
                                          <p:spTgt spid="11"/>
                                        </p:tgtEl>
                                        <p:attrNameLst>
                                          <p:attrName>ppt_h</p:attrName>
                                        </p:attrNameLst>
                                      </p:cBhvr>
                                      <p:tavLst>
                                        <p:tav tm="0">
                                          <p:val>
                                            <p:fltVal val="0"/>
                                          </p:val>
                                        </p:tav>
                                        <p:tav tm="100000">
                                          <p:val>
                                            <p:strVal val="#ppt_h"/>
                                          </p:val>
                                        </p:tav>
                                      </p:tavLst>
                                    </p:anim>
                                    <p:animEffect transition="in" filter="fade">
                                      <p:cBhvr>
                                        <p:cTn id="19" dur="300"/>
                                        <p:tgtEl>
                                          <p:spTgt spid="11"/>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300" fill="hold"/>
                                        <p:tgtEl>
                                          <p:spTgt spid="10"/>
                                        </p:tgtEl>
                                        <p:attrNameLst>
                                          <p:attrName>ppt_w</p:attrName>
                                        </p:attrNameLst>
                                      </p:cBhvr>
                                      <p:tavLst>
                                        <p:tav tm="0">
                                          <p:val>
                                            <p:fltVal val="0"/>
                                          </p:val>
                                        </p:tav>
                                        <p:tav tm="100000">
                                          <p:val>
                                            <p:strVal val="#ppt_w"/>
                                          </p:val>
                                        </p:tav>
                                      </p:tavLst>
                                    </p:anim>
                                    <p:anim calcmode="lin" valueType="num">
                                      <p:cBhvr>
                                        <p:cTn id="23" dur="300" fill="hold"/>
                                        <p:tgtEl>
                                          <p:spTgt spid="10"/>
                                        </p:tgtEl>
                                        <p:attrNameLst>
                                          <p:attrName>ppt_h</p:attrName>
                                        </p:attrNameLst>
                                      </p:cBhvr>
                                      <p:tavLst>
                                        <p:tav tm="0">
                                          <p:val>
                                            <p:fltVal val="0"/>
                                          </p:val>
                                        </p:tav>
                                        <p:tav tm="100000">
                                          <p:val>
                                            <p:strVal val="#ppt_h"/>
                                          </p:val>
                                        </p:tav>
                                      </p:tavLst>
                                    </p:anim>
                                    <p:animEffect transition="in" filter="fade">
                                      <p:cBhvr>
                                        <p:cTn id="24" dur="300"/>
                                        <p:tgtEl>
                                          <p:spTgt spid="10"/>
                                        </p:tgtEl>
                                      </p:cBhvr>
                                    </p:animEffect>
                                  </p:childTnLst>
                                </p:cTn>
                              </p:par>
                              <p:par>
                                <p:cTn id="25" presetID="53"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300" fill="hold"/>
                                        <p:tgtEl>
                                          <p:spTgt spid="9"/>
                                        </p:tgtEl>
                                        <p:attrNameLst>
                                          <p:attrName>ppt_w</p:attrName>
                                        </p:attrNameLst>
                                      </p:cBhvr>
                                      <p:tavLst>
                                        <p:tav tm="0">
                                          <p:val>
                                            <p:fltVal val="0"/>
                                          </p:val>
                                        </p:tav>
                                        <p:tav tm="100000">
                                          <p:val>
                                            <p:strVal val="#ppt_w"/>
                                          </p:val>
                                        </p:tav>
                                      </p:tavLst>
                                    </p:anim>
                                    <p:anim calcmode="lin" valueType="num">
                                      <p:cBhvr>
                                        <p:cTn id="28" dur="300" fill="hold"/>
                                        <p:tgtEl>
                                          <p:spTgt spid="9"/>
                                        </p:tgtEl>
                                        <p:attrNameLst>
                                          <p:attrName>ppt_h</p:attrName>
                                        </p:attrNameLst>
                                      </p:cBhvr>
                                      <p:tavLst>
                                        <p:tav tm="0">
                                          <p:val>
                                            <p:fltVal val="0"/>
                                          </p:val>
                                        </p:tav>
                                        <p:tav tm="100000">
                                          <p:val>
                                            <p:strVal val="#ppt_h"/>
                                          </p:val>
                                        </p:tav>
                                      </p:tavLst>
                                    </p:anim>
                                    <p:animEffect transition="in" filter="fade">
                                      <p:cBhvr>
                                        <p:cTn id="29" dur="300"/>
                                        <p:tgtEl>
                                          <p:spTgt spid="9"/>
                                        </p:tgtEl>
                                      </p:cBhvr>
                                    </p:animEffect>
                                  </p:childTnLst>
                                </p:cTn>
                              </p:par>
                              <p:par>
                                <p:cTn id="30" presetID="53" presetClass="entr" presetSubtype="16" fill="hold" nodeType="withEffect">
                                  <p:stCondLst>
                                    <p:cond delay="2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400" fill="hold"/>
                                        <p:tgtEl>
                                          <p:spTgt spid="21"/>
                                        </p:tgtEl>
                                        <p:attrNameLst>
                                          <p:attrName>ppt_w</p:attrName>
                                        </p:attrNameLst>
                                      </p:cBhvr>
                                      <p:tavLst>
                                        <p:tav tm="0">
                                          <p:val>
                                            <p:fltVal val="0"/>
                                          </p:val>
                                        </p:tav>
                                        <p:tav tm="100000">
                                          <p:val>
                                            <p:strVal val="#ppt_w"/>
                                          </p:val>
                                        </p:tav>
                                      </p:tavLst>
                                    </p:anim>
                                    <p:anim calcmode="lin" valueType="num">
                                      <p:cBhvr>
                                        <p:cTn id="33" dur="400" fill="hold"/>
                                        <p:tgtEl>
                                          <p:spTgt spid="21"/>
                                        </p:tgtEl>
                                        <p:attrNameLst>
                                          <p:attrName>ppt_h</p:attrName>
                                        </p:attrNameLst>
                                      </p:cBhvr>
                                      <p:tavLst>
                                        <p:tav tm="0">
                                          <p:val>
                                            <p:fltVal val="0"/>
                                          </p:val>
                                        </p:tav>
                                        <p:tav tm="100000">
                                          <p:val>
                                            <p:strVal val="#ppt_h"/>
                                          </p:val>
                                        </p:tav>
                                      </p:tavLst>
                                    </p:anim>
                                    <p:animEffect transition="in" filter="fade">
                                      <p:cBhvr>
                                        <p:cTn id="34" dur="400"/>
                                        <p:tgtEl>
                                          <p:spTgt spid="21"/>
                                        </p:tgtEl>
                                      </p:cBhvr>
                                    </p:animEffect>
                                  </p:childTnLst>
                                </p:cTn>
                              </p:par>
                              <p:par>
                                <p:cTn id="35" presetID="26" presetClass="emph" presetSubtype="0" fill="hold" nodeType="withEffect">
                                  <p:stCondLst>
                                    <p:cond delay="200"/>
                                  </p:stCondLst>
                                  <p:childTnLst>
                                    <p:animEffect transition="out" filter="fade">
                                      <p:cBhvr>
                                        <p:cTn id="36" dur="500" tmFilter="0, 0; .2, .5; .8, .5; 1, 0"/>
                                        <p:tgtEl>
                                          <p:spTgt spid="21"/>
                                        </p:tgtEl>
                                      </p:cBhvr>
                                    </p:animEffect>
                                    <p:animScale>
                                      <p:cBhvr>
                                        <p:cTn id="37" dur="250" autoRev="1" fill="hold"/>
                                        <p:tgtEl>
                                          <p:spTgt spid="21"/>
                                        </p:tgtEl>
                                      </p:cBhvr>
                                      <p:by x="105000" y="105000"/>
                                    </p:animScale>
                                  </p:childTnLst>
                                </p:cTn>
                              </p:par>
                              <p:par>
                                <p:cTn id="38" presetID="22" presetClass="entr" presetSubtype="2" fill="hold" nodeType="withEffect">
                                  <p:stCondLst>
                                    <p:cond delay="600"/>
                                  </p:stCondLst>
                                  <p:childTnLst>
                                    <p:set>
                                      <p:cBhvr>
                                        <p:cTn id="39" dur="1" fill="hold">
                                          <p:stCondLst>
                                            <p:cond delay="0"/>
                                          </p:stCondLst>
                                        </p:cTn>
                                        <p:tgtEl>
                                          <p:spTgt spid="3"/>
                                        </p:tgtEl>
                                        <p:attrNameLst>
                                          <p:attrName>style.visibility</p:attrName>
                                        </p:attrNameLst>
                                      </p:cBhvr>
                                      <p:to>
                                        <p:strVal val="visible"/>
                                      </p:to>
                                    </p:set>
                                    <p:animEffect transition="in" filter="wipe(right)">
                                      <p:cBhvr>
                                        <p:cTn id="40" dur="500"/>
                                        <p:tgtEl>
                                          <p:spTgt spid="3"/>
                                        </p:tgtEl>
                                      </p:cBhvr>
                                    </p:animEffect>
                                  </p:childTnLst>
                                </p:cTn>
                              </p:par>
                              <p:par>
                                <p:cTn id="41" presetID="22" presetClass="entr" presetSubtype="2" fill="hold" grpId="0" nodeType="withEffect">
                                  <p:stCondLst>
                                    <p:cond delay="60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par>
                                <p:cTn id="44" presetID="53" presetClass="entr" presetSubtype="16"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p:cTn id="46" dur="400" fill="hold"/>
                                        <p:tgtEl>
                                          <p:spTgt spid="29"/>
                                        </p:tgtEl>
                                        <p:attrNameLst>
                                          <p:attrName>ppt_w</p:attrName>
                                        </p:attrNameLst>
                                      </p:cBhvr>
                                      <p:tavLst>
                                        <p:tav tm="0">
                                          <p:val>
                                            <p:fltVal val="0"/>
                                          </p:val>
                                        </p:tav>
                                        <p:tav tm="100000">
                                          <p:val>
                                            <p:strVal val="#ppt_w"/>
                                          </p:val>
                                        </p:tav>
                                      </p:tavLst>
                                    </p:anim>
                                    <p:anim calcmode="lin" valueType="num">
                                      <p:cBhvr>
                                        <p:cTn id="47" dur="400" fill="hold"/>
                                        <p:tgtEl>
                                          <p:spTgt spid="29"/>
                                        </p:tgtEl>
                                        <p:attrNameLst>
                                          <p:attrName>ppt_h</p:attrName>
                                        </p:attrNameLst>
                                      </p:cBhvr>
                                      <p:tavLst>
                                        <p:tav tm="0">
                                          <p:val>
                                            <p:fltVal val="0"/>
                                          </p:val>
                                        </p:tav>
                                        <p:tav tm="100000">
                                          <p:val>
                                            <p:strVal val="#ppt_h"/>
                                          </p:val>
                                        </p:tav>
                                      </p:tavLst>
                                    </p:anim>
                                    <p:animEffect transition="in" filter="fade">
                                      <p:cBhvr>
                                        <p:cTn id="48" dur="400"/>
                                        <p:tgtEl>
                                          <p:spTgt spid="29"/>
                                        </p:tgtEl>
                                      </p:cBhvr>
                                    </p:animEffect>
                                  </p:childTnLst>
                                </p:cTn>
                              </p:par>
                              <p:par>
                                <p:cTn id="49" presetID="53" presetClass="entr" presetSubtype="16" fill="hold" nodeType="withEffect">
                                  <p:stCondLst>
                                    <p:cond delay="400"/>
                                  </p:stCondLst>
                                  <p:childTnLst>
                                    <p:set>
                                      <p:cBhvr>
                                        <p:cTn id="50" dur="1" fill="hold">
                                          <p:stCondLst>
                                            <p:cond delay="0"/>
                                          </p:stCondLst>
                                        </p:cTn>
                                        <p:tgtEl>
                                          <p:spTgt spid="33"/>
                                        </p:tgtEl>
                                        <p:attrNameLst>
                                          <p:attrName>style.visibility</p:attrName>
                                        </p:attrNameLst>
                                      </p:cBhvr>
                                      <p:to>
                                        <p:strVal val="visible"/>
                                      </p:to>
                                    </p:set>
                                    <p:anim calcmode="lin" valueType="num">
                                      <p:cBhvr>
                                        <p:cTn id="51" dur="400" fill="hold"/>
                                        <p:tgtEl>
                                          <p:spTgt spid="33"/>
                                        </p:tgtEl>
                                        <p:attrNameLst>
                                          <p:attrName>ppt_w</p:attrName>
                                        </p:attrNameLst>
                                      </p:cBhvr>
                                      <p:tavLst>
                                        <p:tav tm="0">
                                          <p:val>
                                            <p:fltVal val="0"/>
                                          </p:val>
                                        </p:tav>
                                        <p:tav tm="100000">
                                          <p:val>
                                            <p:strVal val="#ppt_w"/>
                                          </p:val>
                                        </p:tav>
                                      </p:tavLst>
                                    </p:anim>
                                    <p:anim calcmode="lin" valueType="num">
                                      <p:cBhvr>
                                        <p:cTn id="52" dur="400" fill="hold"/>
                                        <p:tgtEl>
                                          <p:spTgt spid="33"/>
                                        </p:tgtEl>
                                        <p:attrNameLst>
                                          <p:attrName>ppt_h</p:attrName>
                                        </p:attrNameLst>
                                      </p:cBhvr>
                                      <p:tavLst>
                                        <p:tav tm="0">
                                          <p:val>
                                            <p:fltVal val="0"/>
                                          </p:val>
                                        </p:tav>
                                        <p:tav tm="100000">
                                          <p:val>
                                            <p:strVal val="#ppt_h"/>
                                          </p:val>
                                        </p:tav>
                                      </p:tavLst>
                                    </p:anim>
                                    <p:animEffect transition="in" filter="fade">
                                      <p:cBhvr>
                                        <p:cTn id="53" dur="400"/>
                                        <p:tgtEl>
                                          <p:spTgt spid="33"/>
                                        </p:tgtEl>
                                      </p:cBhvr>
                                    </p:animEffect>
                                  </p:childTnLst>
                                </p:cTn>
                              </p:par>
                              <p:par>
                                <p:cTn id="54" presetID="53" presetClass="entr" presetSubtype="16" fill="hold" nodeType="withEffect">
                                  <p:stCondLst>
                                    <p:cond delay="600"/>
                                  </p:stCondLst>
                                  <p:childTnLst>
                                    <p:set>
                                      <p:cBhvr>
                                        <p:cTn id="55" dur="1" fill="hold">
                                          <p:stCondLst>
                                            <p:cond delay="0"/>
                                          </p:stCondLst>
                                        </p:cTn>
                                        <p:tgtEl>
                                          <p:spTgt spid="17"/>
                                        </p:tgtEl>
                                        <p:attrNameLst>
                                          <p:attrName>style.visibility</p:attrName>
                                        </p:attrNameLst>
                                      </p:cBhvr>
                                      <p:to>
                                        <p:strVal val="visible"/>
                                      </p:to>
                                    </p:set>
                                    <p:anim calcmode="lin" valueType="num">
                                      <p:cBhvr>
                                        <p:cTn id="56" dur="400" fill="hold"/>
                                        <p:tgtEl>
                                          <p:spTgt spid="17"/>
                                        </p:tgtEl>
                                        <p:attrNameLst>
                                          <p:attrName>ppt_w</p:attrName>
                                        </p:attrNameLst>
                                      </p:cBhvr>
                                      <p:tavLst>
                                        <p:tav tm="0">
                                          <p:val>
                                            <p:fltVal val="0"/>
                                          </p:val>
                                        </p:tav>
                                        <p:tav tm="100000">
                                          <p:val>
                                            <p:strVal val="#ppt_w"/>
                                          </p:val>
                                        </p:tav>
                                      </p:tavLst>
                                    </p:anim>
                                    <p:anim calcmode="lin" valueType="num">
                                      <p:cBhvr>
                                        <p:cTn id="57" dur="400" fill="hold"/>
                                        <p:tgtEl>
                                          <p:spTgt spid="17"/>
                                        </p:tgtEl>
                                        <p:attrNameLst>
                                          <p:attrName>ppt_h</p:attrName>
                                        </p:attrNameLst>
                                      </p:cBhvr>
                                      <p:tavLst>
                                        <p:tav tm="0">
                                          <p:val>
                                            <p:fltVal val="0"/>
                                          </p:val>
                                        </p:tav>
                                        <p:tav tm="100000">
                                          <p:val>
                                            <p:strVal val="#ppt_h"/>
                                          </p:val>
                                        </p:tav>
                                      </p:tavLst>
                                    </p:anim>
                                    <p:animEffect transition="in" filter="fade">
                                      <p:cBhvr>
                                        <p:cTn id="58" dur="400"/>
                                        <p:tgtEl>
                                          <p:spTgt spid="17"/>
                                        </p:tgtEl>
                                      </p:cBhvr>
                                    </p:animEffect>
                                  </p:childTnLst>
                                </p:cTn>
                              </p:par>
                              <p:par>
                                <p:cTn id="59" presetID="26" presetClass="emph" presetSubtype="0" fill="hold" nodeType="withEffect">
                                  <p:stCondLst>
                                    <p:cond delay="600"/>
                                  </p:stCondLst>
                                  <p:childTnLst>
                                    <p:animEffect transition="out" filter="fade">
                                      <p:cBhvr>
                                        <p:cTn id="60" dur="500" tmFilter="0, 0; .2, .5; .8, .5; 1, 0"/>
                                        <p:tgtEl>
                                          <p:spTgt spid="17"/>
                                        </p:tgtEl>
                                      </p:cBhvr>
                                    </p:animEffect>
                                    <p:animScale>
                                      <p:cBhvr>
                                        <p:cTn id="61" dur="250" autoRev="1" fill="hold"/>
                                        <p:tgtEl>
                                          <p:spTgt spid="17"/>
                                        </p:tgtEl>
                                      </p:cBhvr>
                                      <p:by x="105000" y="105000"/>
                                    </p:animScale>
                                  </p:childTnLst>
                                </p:cTn>
                              </p:par>
                              <p:par>
                                <p:cTn id="62" presetID="22" presetClass="entr" presetSubtype="8" fill="hold" nodeType="withEffect">
                                  <p:stCondLst>
                                    <p:cond delay="100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par>
                                <p:cTn id="65" presetID="22" presetClass="entr" presetSubtype="8" fill="hold" grpId="0" nodeType="withEffect">
                                  <p:stCondLst>
                                    <p:cond delay="100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par>
                                <p:cTn id="68" presetID="53" presetClass="entr" presetSubtype="16" fill="hold" nodeType="withEffect">
                                  <p:stCondLst>
                                    <p:cond delay="8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400" fill="hold"/>
                                        <p:tgtEl>
                                          <p:spTgt spid="25"/>
                                        </p:tgtEl>
                                        <p:attrNameLst>
                                          <p:attrName>ppt_w</p:attrName>
                                        </p:attrNameLst>
                                      </p:cBhvr>
                                      <p:tavLst>
                                        <p:tav tm="0">
                                          <p:val>
                                            <p:fltVal val="0"/>
                                          </p:val>
                                        </p:tav>
                                        <p:tav tm="100000">
                                          <p:val>
                                            <p:strVal val="#ppt_w"/>
                                          </p:val>
                                        </p:tav>
                                      </p:tavLst>
                                    </p:anim>
                                    <p:anim calcmode="lin" valueType="num">
                                      <p:cBhvr>
                                        <p:cTn id="71" dur="400" fill="hold"/>
                                        <p:tgtEl>
                                          <p:spTgt spid="25"/>
                                        </p:tgtEl>
                                        <p:attrNameLst>
                                          <p:attrName>ppt_h</p:attrName>
                                        </p:attrNameLst>
                                      </p:cBhvr>
                                      <p:tavLst>
                                        <p:tav tm="0">
                                          <p:val>
                                            <p:fltVal val="0"/>
                                          </p:val>
                                        </p:tav>
                                        <p:tav tm="100000">
                                          <p:val>
                                            <p:strVal val="#ppt_h"/>
                                          </p:val>
                                        </p:tav>
                                      </p:tavLst>
                                    </p:anim>
                                    <p:animEffect transition="in" filter="fade">
                                      <p:cBhvr>
                                        <p:cTn id="72" dur="400"/>
                                        <p:tgtEl>
                                          <p:spTgt spid="25"/>
                                        </p:tgtEl>
                                      </p:cBhvr>
                                    </p:animEffect>
                                  </p:childTnLst>
                                </p:cTn>
                              </p:par>
                              <p:par>
                                <p:cTn id="73" presetID="26" presetClass="emph" presetSubtype="0" fill="hold" nodeType="withEffect">
                                  <p:stCondLst>
                                    <p:cond delay="800"/>
                                  </p:stCondLst>
                                  <p:childTnLst>
                                    <p:animEffect transition="out" filter="fade">
                                      <p:cBhvr>
                                        <p:cTn id="74" dur="500" tmFilter="0, 0; .2, .5; .8, .5; 1, 0"/>
                                        <p:tgtEl>
                                          <p:spTgt spid="25"/>
                                        </p:tgtEl>
                                      </p:cBhvr>
                                    </p:animEffect>
                                    <p:animScale>
                                      <p:cBhvr>
                                        <p:cTn id="75" dur="250" autoRev="1" fill="hold"/>
                                        <p:tgtEl>
                                          <p:spTgt spid="25"/>
                                        </p:tgtEl>
                                      </p:cBhvr>
                                      <p:by x="105000" y="105000"/>
                                    </p:animScale>
                                  </p:childTnLst>
                                </p:cTn>
                              </p:par>
                              <p:par>
                                <p:cTn id="76" presetID="22" presetClass="entr" presetSubtype="2" fill="hold" grpId="0" nodeType="withEffect">
                                  <p:stCondLst>
                                    <p:cond delay="1100"/>
                                  </p:stCondLst>
                                  <p:childTnLst>
                                    <p:set>
                                      <p:cBhvr>
                                        <p:cTn id="77" dur="1" fill="hold">
                                          <p:stCondLst>
                                            <p:cond delay="0"/>
                                          </p:stCondLst>
                                        </p:cTn>
                                        <p:tgtEl>
                                          <p:spTgt spid="15"/>
                                        </p:tgtEl>
                                        <p:attrNameLst>
                                          <p:attrName>style.visibility</p:attrName>
                                        </p:attrNameLst>
                                      </p:cBhvr>
                                      <p:to>
                                        <p:strVal val="visible"/>
                                      </p:to>
                                    </p:set>
                                    <p:animEffect transition="in" filter="wipe(right)">
                                      <p:cBhvr>
                                        <p:cTn id="78" dur="500"/>
                                        <p:tgtEl>
                                          <p:spTgt spid="15"/>
                                        </p:tgtEl>
                                      </p:cBhvr>
                                    </p:animEffect>
                                  </p:childTnLst>
                                </p:cTn>
                              </p:par>
                              <p:par>
                                <p:cTn id="79" presetID="22" presetClass="entr" presetSubtype="2" fill="hold" nodeType="withEffect">
                                  <p:stCondLst>
                                    <p:cond delay="1100"/>
                                  </p:stCondLst>
                                  <p:childTnLst>
                                    <p:set>
                                      <p:cBhvr>
                                        <p:cTn id="80" dur="1" fill="hold">
                                          <p:stCondLst>
                                            <p:cond delay="0"/>
                                          </p:stCondLst>
                                        </p:cTn>
                                        <p:tgtEl>
                                          <p:spTgt spid="2"/>
                                        </p:tgtEl>
                                        <p:attrNameLst>
                                          <p:attrName>style.visibility</p:attrName>
                                        </p:attrNameLst>
                                      </p:cBhvr>
                                      <p:to>
                                        <p:strVal val="visible"/>
                                      </p:to>
                                    </p:set>
                                    <p:animEffect transition="in" filter="wipe(right)">
                                      <p:cBhvr>
                                        <p:cTn id="81" dur="500"/>
                                        <p:tgtEl>
                                          <p:spTgt spid="2"/>
                                        </p:tgtEl>
                                      </p:cBhvr>
                                    </p:animEffect>
                                  </p:childTnLst>
                                </p:cTn>
                              </p:par>
                              <p:par>
                                <p:cTn id="82" presetID="22" presetClass="entr" presetSubtype="2" fill="hold" nodeType="withEffect">
                                  <p:stCondLst>
                                    <p:cond delay="60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par>
                                <p:cTn id="85" presetID="22" presetClass="entr" presetSubtype="2" fill="hold" grpId="0" nodeType="withEffect">
                                  <p:stCondLst>
                                    <p:cond delay="600"/>
                                  </p:stCondLst>
                                  <p:childTnLst>
                                    <p:set>
                                      <p:cBhvr>
                                        <p:cTn id="86" dur="1" fill="hold">
                                          <p:stCondLst>
                                            <p:cond delay="0"/>
                                          </p:stCondLst>
                                        </p:cTn>
                                        <p:tgtEl>
                                          <p:spTgt spid="14"/>
                                        </p:tgtEl>
                                        <p:attrNameLst>
                                          <p:attrName>style.visibility</p:attrName>
                                        </p:attrNameLst>
                                      </p:cBhvr>
                                      <p:to>
                                        <p:strVal val="visible"/>
                                      </p:to>
                                    </p:set>
                                    <p:animEffect transition="in" filter="wipe(right)">
                                      <p:cBhvr>
                                        <p:cTn id="87" dur="500"/>
                                        <p:tgtEl>
                                          <p:spTgt spid="14"/>
                                        </p:tgtEl>
                                      </p:cBhvr>
                                    </p:animEffect>
                                  </p:childTnLst>
                                </p:cTn>
                              </p:par>
                              <p:par>
                                <p:cTn id="88" presetID="22" presetClass="entr" presetSubtype="8" fill="hold" nodeType="withEffect">
                                  <p:stCondLst>
                                    <p:cond delay="1000"/>
                                  </p:stCondLst>
                                  <p:childTnLst>
                                    <p:set>
                                      <p:cBhvr>
                                        <p:cTn id="89" dur="1" fill="hold">
                                          <p:stCondLst>
                                            <p:cond delay="0"/>
                                          </p:stCondLst>
                                        </p:cTn>
                                        <p:tgtEl>
                                          <p:spTgt spid="4"/>
                                        </p:tgtEl>
                                        <p:attrNameLst>
                                          <p:attrName>style.visibility</p:attrName>
                                        </p:attrNameLst>
                                      </p:cBhvr>
                                      <p:to>
                                        <p:strVal val="visible"/>
                                      </p:to>
                                    </p:set>
                                    <p:animEffect transition="in" filter="wipe(left)">
                                      <p:cBhvr>
                                        <p:cTn id="90" dur="500"/>
                                        <p:tgtEl>
                                          <p:spTgt spid="4"/>
                                        </p:tgtEl>
                                      </p:cBhvr>
                                    </p:animEffect>
                                  </p:childTnLst>
                                </p:cTn>
                              </p:par>
                              <p:par>
                                <p:cTn id="91" presetID="22" presetClass="entr" presetSubtype="8" fill="hold" grpId="0" nodeType="withEffect">
                                  <p:stCondLst>
                                    <p:cond delay="1000"/>
                                  </p:stCondLst>
                                  <p:childTnLst>
                                    <p:set>
                                      <p:cBhvr>
                                        <p:cTn id="92" dur="1" fill="hold">
                                          <p:stCondLst>
                                            <p:cond delay="0"/>
                                          </p:stCondLst>
                                        </p:cTn>
                                        <p:tgtEl>
                                          <p:spTgt spid="13"/>
                                        </p:tgtEl>
                                        <p:attrNameLst>
                                          <p:attrName>style.visibility</p:attrName>
                                        </p:attrNameLst>
                                      </p:cBhvr>
                                      <p:to>
                                        <p:strVal val="visible"/>
                                      </p:to>
                                    </p:set>
                                    <p:animEffect transition="in" filter="wipe(left)">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迅雷下载\shutterstock_119647393.jpg"/>
          <p:cNvPicPr>
            <a:picLocks noChangeAspect="1" noChangeArrowheads="1"/>
          </p:cNvPicPr>
          <p:nvPr/>
        </p:nvPicPr>
        <p:blipFill>
          <a:blip r:embed="rId1"/>
          <a:srcRect l="10081" t="1775" r="3677" b="1775"/>
          <a:stretch>
            <a:fillRect/>
          </a:stretch>
        </p:blipFill>
        <p:spPr bwMode="auto">
          <a:xfrm>
            <a:off x="681038" y="1035050"/>
            <a:ext cx="4537075" cy="3370263"/>
          </a:xfrm>
          <a:prstGeom prst="rect">
            <a:avLst/>
          </a:prstGeom>
          <a:noFill/>
          <a:ln w="9525">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pic>
      <p:grpSp>
        <p:nvGrpSpPr>
          <p:cNvPr id="3" name="组合 2"/>
          <p:cNvGrpSpPr/>
          <p:nvPr/>
        </p:nvGrpSpPr>
        <p:grpSpPr bwMode="auto">
          <a:xfrm>
            <a:off x="5287963" y="2770188"/>
            <a:ext cx="1438275" cy="1635125"/>
            <a:chOff x="5235635" y="2769552"/>
            <a:chExt cx="1438770" cy="1636085"/>
          </a:xfrm>
        </p:grpSpPr>
        <p:sp>
          <p:nvSpPr>
            <p:cNvPr id="4" name="Rectangle 7"/>
            <p:cNvSpPr/>
            <p:nvPr/>
          </p:nvSpPr>
          <p:spPr bwMode="auto">
            <a:xfrm>
              <a:off x="5235635" y="2769552"/>
              <a:ext cx="1438770" cy="1636085"/>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2400">
                <a:solidFill>
                  <a:prstClr val="black"/>
                </a:solidFill>
                <a:cs typeface="Segoe UI" panose="020B0502040204020203" pitchFamily="34" charset="0"/>
              </a:endParaRPr>
            </a:p>
          </p:txBody>
        </p:sp>
        <p:grpSp>
          <p:nvGrpSpPr>
            <p:cNvPr id="5" name="组合 4"/>
            <p:cNvGrpSpPr/>
            <p:nvPr/>
          </p:nvGrpSpPr>
          <p:grpSpPr>
            <a:xfrm>
              <a:off x="5643356" y="3247775"/>
              <a:ext cx="623328" cy="605172"/>
              <a:chOff x="-2215008" y="1598837"/>
              <a:chExt cx="1471613" cy="1428750"/>
            </a:xfrm>
            <a:solidFill>
              <a:schemeClr val="bg1"/>
            </a:solidFill>
          </p:grpSpPr>
          <p:sp>
            <p:nvSpPr>
              <p:cNvPr id="6" name="Freeform 16"/>
              <p:cNvSpPr/>
              <p:nvPr/>
            </p:nvSpPr>
            <p:spPr bwMode="auto">
              <a:xfrm>
                <a:off x="-1981645" y="1927449"/>
                <a:ext cx="1004888" cy="1100138"/>
              </a:xfrm>
              <a:custGeom>
                <a:avLst/>
                <a:gdLst>
                  <a:gd name="T0" fmla="*/ 0 w 43"/>
                  <a:gd name="T1" fmla="*/ 19 h 47"/>
                  <a:gd name="T2" fmla="*/ 0 w 43"/>
                  <a:gd name="T3" fmla="*/ 44 h 47"/>
                  <a:gd name="T4" fmla="*/ 2 w 43"/>
                  <a:gd name="T5" fmla="*/ 46 h 47"/>
                  <a:gd name="T6" fmla="*/ 3 w 43"/>
                  <a:gd name="T7" fmla="*/ 47 h 47"/>
                  <a:gd name="T8" fmla="*/ 15 w 43"/>
                  <a:gd name="T9" fmla="*/ 47 h 47"/>
                  <a:gd name="T10" fmla="*/ 16 w 43"/>
                  <a:gd name="T11" fmla="*/ 46 h 47"/>
                  <a:gd name="T12" fmla="*/ 16 w 43"/>
                  <a:gd name="T13" fmla="*/ 45 h 47"/>
                  <a:gd name="T14" fmla="*/ 16 w 43"/>
                  <a:gd name="T15" fmla="*/ 33 h 47"/>
                  <a:gd name="T16" fmla="*/ 28 w 43"/>
                  <a:gd name="T17" fmla="*/ 33 h 47"/>
                  <a:gd name="T18" fmla="*/ 28 w 43"/>
                  <a:gd name="T19" fmla="*/ 45 h 47"/>
                  <a:gd name="T20" fmla="*/ 28 w 43"/>
                  <a:gd name="T21" fmla="*/ 46 h 47"/>
                  <a:gd name="T22" fmla="*/ 29 w 43"/>
                  <a:gd name="T23" fmla="*/ 47 h 47"/>
                  <a:gd name="T24" fmla="*/ 40 w 43"/>
                  <a:gd name="T25" fmla="*/ 47 h 47"/>
                  <a:gd name="T26" fmla="*/ 42 w 43"/>
                  <a:gd name="T27" fmla="*/ 46 h 47"/>
                  <a:gd name="T28" fmla="*/ 43 w 43"/>
                  <a:gd name="T29" fmla="*/ 44 h 47"/>
                  <a:gd name="T30" fmla="*/ 43 w 43"/>
                  <a:gd name="T31" fmla="*/ 19 h 47"/>
                  <a:gd name="T32" fmla="*/ 22 w 43"/>
                  <a:gd name="T33" fmla="*/ 0 h 47"/>
                  <a:gd name="T34" fmla="*/ 0 w 43"/>
                  <a:gd name="T35"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47">
                    <a:moveTo>
                      <a:pt x="0" y="19"/>
                    </a:moveTo>
                    <a:cubicBezTo>
                      <a:pt x="0" y="44"/>
                      <a:pt x="0" y="44"/>
                      <a:pt x="0" y="44"/>
                    </a:cubicBezTo>
                    <a:cubicBezTo>
                      <a:pt x="0" y="45"/>
                      <a:pt x="1" y="46"/>
                      <a:pt x="2" y="46"/>
                    </a:cubicBezTo>
                    <a:cubicBezTo>
                      <a:pt x="2" y="46"/>
                      <a:pt x="3" y="47"/>
                      <a:pt x="3" y="47"/>
                    </a:cubicBezTo>
                    <a:cubicBezTo>
                      <a:pt x="15" y="47"/>
                      <a:pt x="15" y="47"/>
                      <a:pt x="15" y="47"/>
                    </a:cubicBezTo>
                    <a:cubicBezTo>
                      <a:pt x="15" y="47"/>
                      <a:pt x="15" y="46"/>
                      <a:pt x="16" y="46"/>
                    </a:cubicBezTo>
                    <a:cubicBezTo>
                      <a:pt x="16" y="46"/>
                      <a:pt x="16" y="45"/>
                      <a:pt x="16" y="45"/>
                    </a:cubicBezTo>
                    <a:cubicBezTo>
                      <a:pt x="16" y="33"/>
                      <a:pt x="16" y="33"/>
                      <a:pt x="16" y="33"/>
                    </a:cubicBezTo>
                    <a:cubicBezTo>
                      <a:pt x="28" y="33"/>
                      <a:pt x="28" y="33"/>
                      <a:pt x="28" y="33"/>
                    </a:cubicBezTo>
                    <a:cubicBezTo>
                      <a:pt x="28" y="45"/>
                      <a:pt x="28" y="45"/>
                      <a:pt x="28" y="45"/>
                    </a:cubicBezTo>
                    <a:cubicBezTo>
                      <a:pt x="28" y="45"/>
                      <a:pt x="28" y="46"/>
                      <a:pt x="28" y="46"/>
                    </a:cubicBezTo>
                    <a:cubicBezTo>
                      <a:pt x="28" y="46"/>
                      <a:pt x="29" y="47"/>
                      <a:pt x="29" y="47"/>
                    </a:cubicBezTo>
                    <a:cubicBezTo>
                      <a:pt x="40" y="47"/>
                      <a:pt x="40" y="47"/>
                      <a:pt x="40" y="47"/>
                    </a:cubicBezTo>
                    <a:cubicBezTo>
                      <a:pt x="41" y="47"/>
                      <a:pt x="42" y="46"/>
                      <a:pt x="42" y="46"/>
                    </a:cubicBezTo>
                    <a:cubicBezTo>
                      <a:pt x="43" y="46"/>
                      <a:pt x="43" y="45"/>
                      <a:pt x="43" y="44"/>
                    </a:cubicBezTo>
                    <a:cubicBezTo>
                      <a:pt x="43" y="19"/>
                      <a:pt x="43" y="19"/>
                      <a:pt x="43" y="19"/>
                    </a:cubicBezTo>
                    <a:cubicBezTo>
                      <a:pt x="22" y="0"/>
                      <a:pt x="22" y="0"/>
                      <a:pt x="22" y="0"/>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17"/>
              <p:cNvSpPr/>
              <p:nvPr/>
            </p:nvSpPr>
            <p:spPr bwMode="auto">
              <a:xfrm>
                <a:off x="-2215008" y="1598837"/>
                <a:ext cx="1471613" cy="796925"/>
              </a:xfrm>
              <a:custGeom>
                <a:avLst/>
                <a:gdLst>
                  <a:gd name="T0" fmla="*/ 62 w 63"/>
                  <a:gd name="T1" fmla="*/ 26 h 34"/>
                  <a:gd name="T2" fmla="*/ 52 w 63"/>
                  <a:gd name="T3" fmla="*/ 17 h 34"/>
                  <a:gd name="T4" fmla="*/ 52 w 63"/>
                  <a:gd name="T5" fmla="*/ 3 h 34"/>
                  <a:gd name="T6" fmla="*/ 50 w 63"/>
                  <a:gd name="T7" fmla="*/ 1 h 34"/>
                  <a:gd name="T8" fmla="*/ 46 w 63"/>
                  <a:gd name="T9" fmla="*/ 1 h 34"/>
                  <a:gd name="T10" fmla="*/ 45 w 63"/>
                  <a:gd name="T11" fmla="*/ 3 h 34"/>
                  <a:gd name="T12" fmla="*/ 45 w 63"/>
                  <a:gd name="T13" fmla="*/ 11 h 34"/>
                  <a:gd name="T14" fmla="*/ 35 w 63"/>
                  <a:gd name="T15" fmla="*/ 1 h 34"/>
                  <a:gd name="T16" fmla="*/ 29 w 63"/>
                  <a:gd name="T17" fmla="*/ 1 h 34"/>
                  <a:gd name="T18" fmla="*/ 2 w 63"/>
                  <a:gd name="T19" fmla="*/ 26 h 34"/>
                  <a:gd name="T20" fmla="*/ 2 w 63"/>
                  <a:gd name="T21" fmla="*/ 32 h 34"/>
                  <a:gd name="T22" fmla="*/ 5 w 63"/>
                  <a:gd name="T23" fmla="*/ 33 h 34"/>
                  <a:gd name="T24" fmla="*/ 8 w 63"/>
                  <a:gd name="T25" fmla="*/ 32 h 34"/>
                  <a:gd name="T26" fmla="*/ 32 w 63"/>
                  <a:gd name="T27" fmla="*/ 10 h 34"/>
                  <a:gd name="T28" fmla="*/ 56 w 63"/>
                  <a:gd name="T29" fmla="*/ 32 h 34"/>
                  <a:gd name="T30" fmla="*/ 62 w 63"/>
                  <a:gd name="T31" fmla="*/ 32 h 34"/>
                  <a:gd name="T32" fmla="*/ 62 w 63"/>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4">
                    <a:moveTo>
                      <a:pt x="62" y="26"/>
                    </a:moveTo>
                    <a:cubicBezTo>
                      <a:pt x="52" y="17"/>
                      <a:pt x="52" y="17"/>
                      <a:pt x="52" y="17"/>
                    </a:cubicBezTo>
                    <a:cubicBezTo>
                      <a:pt x="52" y="3"/>
                      <a:pt x="52" y="3"/>
                      <a:pt x="52" y="3"/>
                    </a:cubicBezTo>
                    <a:cubicBezTo>
                      <a:pt x="52" y="2"/>
                      <a:pt x="51" y="1"/>
                      <a:pt x="50" y="1"/>
                    </a:cubicBezTo>
                    <a:cubicBezTo>
                      <a:pt x="46" y="1"/>
                      <a:pt x="46" y="1"/>
                      <a:pt x="46" y="1"/>
                    </a:cubicBezTo>
                    <a:cubicBezTo>
                      <a:pt x="45" y="1"/>
                      <a:pt x="45" y="2"/>
                      <a:pt x="45" y="3"/>
                    </a:cubicBezTo>
                    <a:cubicBezTo>
                      <a:pt x="45" y="11"/>
                      <a:pt x="45" y="11"/>
                      <a:pt x="45" y="11"/>
                    </a:cubicBezTo>
                    <a:cubicBezTo>
                      <a:pt x="35" y="1"/>
                      <a:pt x="35" y="1"/>
                      <a:pt x="35" y="1"/>
                    </a:cubicBezTo>
                    <a:cubicBezTo>
                      <a:pt x="33" y="0"/>
                      <a:pt x="31" y="0"/>
                      <a:pt x="29" y="1"/>
                    </a:cubicBezTo>
                    <a:cubicBezTo>
                      <a:pt x="2" y="26"/>
                      <a:pt x="2" y="26"/>
                      <a:pt x="2" y="26"/>
                    </a:cubicBezTo>
                    <a:cubicBezTo>
                      <a:pt x="1" y="28"/>
                      <a:pt x="0" y="30"/>
                      <a:pt x="2" y="32"/>
                    </a:cubicBezTo>
                    <a:cubicBezTo>
                      <a:pt x="3" y="33"/>
                      <a:pt x="4" y="33"/>
                      <a:pt x="5" y="33"/>
                    </a:cubicBezTo>
                    <a:cubicBezTo>
                      <a:pt x="6" y="33"/>
                      <a:pt x="7" y="33"/>
                      <a:pt x="8" y="32"/>
                    </a:cubicBezTo>
                    <a:cubicBezTo>
                      <a:pt x="32" y="10"/>
                      <a:pt x="32" y="10"/>
                      <a:pt x="32" y="10"/>
                    </a:cubicBezTo>
                    <a:cubicBezTo>
                      <a:pt x="56" y="32"/>
                      <a:pt x="56" y="32"/>
                      <a:pt x="56" y="32"/>
                    </a:cubicBezTo>
                    <a:cubicBezTo>
                      <a:pt x="58" y="34"/>
                      <a:pt x="60" y="33"/>
                      <a:pt x="62" y="32"/>
                    </a:cubicBezTo>
                    <a:cubicBezTo>
                      <a:pt x="63" y="30"/>
                      <a:pt x="63" y="28"/>
                      <a:pt x="6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8" name="组合 7"/>
          <p:cNvGrpSpPr/>
          <p:nvPr/>
        </p:nvGrpSpPr>
        <p:grpSpPr bwMode="auto">
          <a:xfrm>
            <a:off x="6805613" y="1035050"/>
            <a:ext cx="1438275" cy="1635125"/>
            <a:chOff x="6753134" y="1034599"/>
            <a:chExt cx="1438770" cy="1636085"/>
          </a:xfrm>
        </p:grpSpPr>
        <p:sp>
          <p:nvSpPr>
            <p:cNvPr id="9" name="Rectangle 6"/>
            <p:cNvSpPr/>
            <p:nvPr/>
          </p:nvSpPr>
          <p:spPr bwMode="auto">
            <a:xfrm>
              <a:off x="6753134" y="1034599"/>
              <a:ext cx="1438770" cy="1636085"/>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1900">
                <a:solidFill>
                  <a:prstClr val="black"/>
                </a:solidFill>
                <a:cs typeface="Segoe UI" panose="020B0502040204020203" pitchFamily="34" charset="0"/>
              </a:endParaRPr>
            </a:p>
          </p:txBody>
        </p:sp>
        <p:grpSp>
          <p:nvGrpSpPr>
            <p:cNvPr id="10" name="组合 9"/>
            <p:cNvGrpSpPr/>
            <p:nvPr/>
          </p:nvGrpSpPr>
          <p:grpSpPr>
            <a:xfrm>
              <a:off x="7106600" y="1511375"/>
              <a:ext cx="731838" cy="639762"/>
              <a:chOff x="-3003216" y="-884634"/>
              <a:chExt cx="731838" cy="639762"/>
            </a:xfrm>
            <a:solidFill>
              <a:schemeClr val="bg1"/>
            </a:solidFill>
          </p:grpSpPr>
          <p:sp>
            <p:nvSpPr>
              <p:cNvPr id="11" name="Freeform 35"/>
              <p:cNvSpPr>
                <a:spLocks noEditPoints="1"/>
              </p:cNvSpPr>
              <p:nvPr/>
            </p:nvSpPr>
            <p:spPr bwMode="auto">
              <a:xfrm>
                <a:off x="-2763503" y="-736997"/>
                <a:ext cx="492125" cy="492125"/>
              </a:xfrm>
              <a:custGeom>
                <a:avLst/>
                <a:gdLst>
                  <a:gd name="T0" fmla="*/ 5 w 43"/>
                  <a:gd name="T1" fmla="*/ 10 h 43"/>
                  <a:gd name="T2" fmla="*/ 5 w 43"/>
                  <a:gd name="T3" fmla="*/ 14 h 43"/>
                  <a:gd name="T4" fmla="*/ 3 w 43"/>
                  <a:gd name="T5" fmla="*/ 14 h 43"/>
                  <a:gd name="T6" fmla="*/ 0 w 43"/>
                  <a:gd name="T7" fmla="*/ 17 h 43"/>
                  <a:gd name="T8" fmla="*/ 2 w 43"/>
                  <a:gd name="T9" fmla="*/ 20 h 43"/>
                  <a:gd name="T10" fmla="*/ 4 w 43"/>
                  <a:gd name="T11" fmla="*/ 23 h 43"/>
                  <a:gd name="T12" fmla="*/ 2 w 43"/>
                  <a:gd name="T13" fmla="*/ 24 h 43"/>
                  <a:gd name="T14" fmla="*/ 1 w 43"/>
                  <a:gd name="T15" fmla="*/ 28 h 43"/>
                  <a:gd name="T16" fmla="*/ 4 w 43"/>
                  <a:gd name="T17" fmla="*/ 30 h 43"/>
                  <a:gd name="T18" fmla="*/ 6 w 43"/>
                  <a:gd name="T19" fmla="*/ 30 h 43"/>
                  <a:gd name="T20" fmla="*/ 6 w 43"/>
                  <a:gd name="T21" fmla="*/ 34 h 43"/>
                  <a:gd name="T22" fmla="*/ 7 w 43"/>
                  <a:gd name="T23" fmla="*/ 37 h 43"/>
                  <a:gd name="T24" fmla="*/ 10 w 43"/>
                  <a:gd name="T25" fmla="*/ 38 h 43"/>
                  <a:gd name="T26" fmla="*/ 14 w 43"/>
                  <a:gd name="T27" fmla="*/ 37 h 43"/>
                  <a:gd name="T28" fmla="*/ 15 w 43"/>
                  <a:gd name="T29" fmla="*/ 40 h 43"/>
                  <a:gd name="T30" fmla="*/ 17 w 43"/>
                  <a:gd name="T31" fmla="*/ 42 h 43"/>
                  <a:gd name="T32" fmla="*/ 20 w 43"/>
                  <a:gd name="T33" fmla="*/ 41 h 43"/>
                  <a:gd name="T34" fmla="*/ 23 w 43"/>
                  <a:gd name="T35" fmla="*/ 39 h 43"/>
                  <a:gd name="T36" fmla="*/ 25 w 43"/>
                  <a:gd name="T37" fmla="*/ 41 h 43"/>
                  <a:gd name="T38" fmla="*/ 28 w 43"/>
                  <a:gd name="T39" fmla="*/ 42 h 43"/>
                  <a:gd name="T40" fmla="*/ 30 w 43"/>
                  <a:gd name="T41" fmla="*/ 39 h 43"/>
                  <a:gd name="T42" fmla="*/ 32 w 43"/>
                  <a:gd name="T43" fmla="*/ 36 h 43"/>
                  <a:gd name="T44" fmla="*/ 34 w 43"/>
                  <a:gd name="T45" fmla="*/ 36 h 43"/>
                  <a:gd name="T46" fmla="*/ 38 w 43"/>
                  <a:gd name="T47" fmla="*/ 36 h 43"/>
                  <a:gd name="T48" fmla="*/ 38 w 43"/>
                  <a:gd name="T49" fmla="*/ 32 h 43"/>
                  <a:gd name="T50" fmla="*/ 38 w 43"/>
                  <a:gd name="T51" fmla="*/ 29 h 43"/>
                  <a:gd name="T52" fmla="*/ 40 w 43"/>
                  <a:gd name="T53" fmla="*/ 28 h 43"/>
                  <a:gd name="T54" fmla="*/ 43 w 43"/>
                  <a:gd name="T55" fmla="*/ 26 h 43"/>
                  <a:gd name="T56" fmla="*/ 41 w 43"/>
                  <a:gd name="T57" fmla="*/ 22 h 43"/>
                  <a:gd name="T58" fmla="*/ 39 w 43"/>
                  <a:gd name="T59" fmla="*/ 20 h 43"/>
                  <a:gd name="T60" fmla="*/ 41 w 43"/>
                  <a:gd name="T61" fmla="*/ 18 h 43"/>
                  <a:gd name="T62" fmla="*/ 42 w 43"/>
                  <a:gd name="T63" fmla="*/ 14 h 43"/>
                  <a:gd name="T64" fmla="*/ 39 w 43"/>
                  <a:gd name="T65" fmla="*/ 12 h 43"/>
                  <a:gd name="T66" fmla="*/ 36 w 43"/>
                  <a:gd name="T67" fmla="*/ 11 h 43"/>
                  <a:gd name="T68" fmla="*/ 37 w 43"/>
                  <a:gd name="T69" fmla="*/ 9 h 43"/>
                  <a:gd name="T70" fmla="*/ 36 w 43"/>
                  <a:gd name="T71" fmla="*/ 5 h 43"/>
                  <a:gd name="T72" fmla="*/ 33 w 43"/>
                  <a:gd name="T73" fmla="*/ 5 h 43"/>
                  <a:gd name="T74" fmla="*/ 29 w 43"/>
                  <a:gd name="T75" fmla="*/ 5 h 43"/>
                  <a:gd name="T76" fmla="*/ 28 w 43"/>
                  <a:gd name="T77" fmla="*/ 3 h 43"/>
                  <a:gd name="T78" fmla="*/ 26 w 43"/>
                  <a:gd name="T79" fmla="*/ 0 h 43"/>
                  <a:gd name="T80" fmla="*/ 23 w 43"/>
                  <a:gd name="T81" fmla="*/ 1 h 43"/>
                  <a:gd name="T82" fmla="*/ 20 w 43"/>
                  <a:gd name="T83" fmla="*/ 3 h 43"/>
                  <a:gd name="T84" fmla="*/ 18 w 43"/>
                  <a:gd name="T85" fmla="*/ 2 h 43"/>
                  <a:gd name="T86" fmla="*/ 15 w 43"/>
                  <a:gd name="T87" fmla="*/ 0 h 43"/>
                  <a:gd name="T88" fmla="*/ 13 w 43"/>
                  <a:gd name="T89" fmla="*/ 3 h 43"/>
                  <a:gd name="T90" fmla="*/ 11 w 43"/>
                  <a:gd name="T91" fmla="*/ 7 h 43"/>
                  <a:gd name="T92" fmla="*/ 9 w 43"/>
                  <a:gd name="T93" fmla="*/ 6 h 43"/>
                  <a:gd name="T94" fmla="*/ 5 w 43"/>
                  <a:gd name="T95" fmla="*/ 7 h 43"/>
                  <a:gd name="T96" fmla="*/ 5 w 43"/>
                  <a:gd name="T97" fmla="*/ 10 h 43"/>
                  <a:gd name="T98" fmla="*/ 18 w 43"/>
                  <a:gd name="T99" fmla="*/ 9 h 43"/>
                  <a:gd name="T100" fmla="*/ 33 w 43"/>
                  <a:gd name="T101" fmla="*/ 17 h 43"/>
                  <a:gd name="T102" fmla="*/ 25 w 43"/>
                  <a:gd name="T103" fmla="*/ 33 h 43"/>
                  <a:gd name="T104" fmla="*/ 10 w 43"/>
                  <a:gd name="T105" fmla="*/ 25 h 43"/>
                  <a:gd name="T106" fmla="*/ 18 w 43"/>
                  <a:gd name="T10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 h="43">
                    <a:moveTo>
                      <a:pt x="5" y="10"/>
                    </a:moveTo>
                    <a:cubicBezTo>
                      <a:pt x="6" y="11"/>
                      <a:pt x="6" y="13"/>
                      <a:pt x="5" y="14"/>
                    </a:cubicBezTo>
                    <a:cubicBezTo>
                      <a:pt x="5" y="14"/>
                      <a:pt x="4" y="14"/>
                      <a:pt x="3" y="14"/>
                    </a:cubicBezTo>
                    <a:cubicBezTo>
                      <a:pt x="2" y="14"/>
                      <a:pt x="1" y="15"/>
                      <a:pt x="0" y="17"/>
                    </a:cubicBezTo>
                    <a:cubicBezTo>
                      <a:pt x="0" y="18"/>
                      <a:pt x="1" y="20"/>
                      <a:pt x="2" y="20"/>
                    </a:cubicBezTo>
                    <a:cubicBezTo>
                      <a:pt x="3" y="20"/>
                      <a:pt x="4" y="22"/>
                      <a:pt x="4" y="23"/>
                    </a:cubicBezTo>
                    <a:cubicBezTo>
                      <a:pt x="4" y="23"/>
                      <a:pt x="3" y="24"/>
                      <a:pt x="2" y="24"/>
                    </a:cubicBezTo>
                    <a:cubicBezTo>
                      <a:pt x="1" y="25"/>
                      <a:pt x="0" y="26"/>
                      <a:pt x="1" y="28"/>
                    </a:cubicBezTo>
                    <a:cubicBezTo>
                      <a:pt x="1" y="29"/>
                      <a:pt x="3" y="30"/>
                      <a:pt x="4" y="30"/>
                    </a:cubicBezTo>
                    <a:cubicBezTo>
                      <a:pt x="5" y="30"/>
                      <a:pt x="6" y="30"/>
                      <a:pt x="6" y="30"/>
                    </a:cubicBezTo>
                    <a:cubicBezTo>
                      <a:pt x="7" y="31"/>
                      <a:pt x="7" y="33"/>
                      <a:pt x="6" y="34"/>
                    </a:cubicBezTo>
                    <a:cubicBezTo>
                      <a:pt x="5" y="35"/>
                      <a:pt x="6" y="36"/>
                      <a:pt x="7" y="37"/>
                    </a:cubicBezTo>
                    <a:cubicBezTo>
                      <a:pt x="8" y="38"/>
                      <a:pt x="10" y="38"/>
                      <a:pt x="10" y="38"/>
                    </a:cubicBezTo>
                    <a:cubicBezTo>
                      <a:pt x="11" y="37"/>
                      <a:pt x="13" y="37"/>
                      <a:pt x="14" y="37"/>
                    </a:cubicBezTo>
                    <a:cubicBezTo>
                      <a:pt x="15" y="37"/>
                      <a:pt x="15" y="39"/>
                      <a:pt x="15" y="40"/>
                    </a:cubicBezTo>
                    <a:cubicBezTo>
                      <a:pt x="14" y="41"/>
                      <a:pt x="15" y="42"/>
                      <a:pt x="17" y="42"/>
                    </a:cubicBezTo>
                    <a:cubicBezTo>
                      <a:pt x="18" y="43"/>
                      <a:pt x="20" y="42"/>
                      <a:pt x="20" y="41"/>
                    </a:cubicBezTo>
                    <a:cubicBezTo>
                      <a:pt x="20" y="40"/>
                      <a:pt x="22" y="39"/>
                      <a:pt x="23" y="39"/>
                    </a:cubicBezTo>
                    <a:cubicBezTo>
                      <a:pt x="24" y="39"/>
                      <a:pt x="24" y="40"/>
                      <a:pt x="25" y="41"/>
                    </a:cubicBezTo>
                    <a:cubicBezTo>
                      <a:pt x="25" y="42"/>
                      <a:pt x="27" y="42"/>
                      <a:pt x="28" y="42"/>
                    </a:cubicBezTo>
                    <a:cubicBezTo>
                      <a:pt x="30" y="41"/>
                      <a:pt x="31" y="40"/>
                      <a:pt x="30" y="39"/>
                    </a:cubicBezTo>
                    <a:cubicBezTo>
                      <a:pt x="30" y="38"/>
                      <a:pt x="31" y="36"/>
                      <a:pt x="32" y="36"/>
                    </a:cubicBezTo>
                    <a:cubicBezTo>
                      <a:pt x="32" y="35"/>
                      <a:pt x="33" y="36"/>
                      <a:pt x="34" y="36"/>
                    </a:cubicBezTo>
                    <a:cubicBezTo>
                      <a:pt x="35" y="37"/>
                      <a:pt x="37" y="37"/>
                      <a:pt x="38" y="36"/>
                    </a:cubicBezTo>
                    <a:cubicBezTo>
                      <a:pt x="39" y="35"/>
                      <a:pt x="39" y="33"/>
                      <a:pt x="38" y="32"/>
                    </a:cubicBezTo>
                    <a:cubicBezTo>
                      <a:pt x="37" y="31"/>
                      <a:pt x="37" y="29"/>
                      <a:pt x="38" y="29"/>
                    </a:cubicBezTo>
                    <a:cubicBezTo>
                      <a:pt x="38" y="28"/>
                      <a:pt x="39" y="28"/>
                      <a:pt x="40" y="28"/>
                    </a:cubicBezTo>
                    <a:cubicBezTo>
                      <a:pt x="41" y="28"/>
                      <a:pt x="42" y="27"/>
                      <a:pt x="43" y="26"/>
                    </a:cubicBezTo>
                    <a:cubicBezTo>
                      <a:pt x="43" y="24"/>
                      <a:pt x="42" y="23"/>
                      <a:pt x="41" y="22"/>
                    </a:cubicBezTo>
                    <a:cubicBezTo>
                      <a:pt x="40" y="22"/>
                      <a:pt x="39" y="20"/>
                      <a:pt x="39" y="20"/>
                    </a:cubicBezTo>
                    <a:cubicBezTo>
                      <a:pt x="39" y="19"/>
                      <a:pt x="40" y="18"/>
                      <a:pt x="41" y="18"/>
                    </a:cubicBezTo>
                    <a:cubicBezTo>
                      <a:pt x="42" y="17"/>
                      <a:pt x="43" y="16"/>
                      <a:pt x="42" y="14"/>
                    </a:cubicBezTo>
                    <a:cubicBezTo>
                      <a:pt x="42" y="13"/>
                      <a:pt x="40" y="12"/>
                      <a:pt x="39" y="12"/>
                    </a:cubicBezTo>
                    <a:cubicBezTo>
                      <a:pt x="38" y="13"/>
                      <a:pt x="36" y="12"/>
                      <a:pt x="36" y="11"/>
                    </a:cubicBezTo>
                    <a:cubicBezTo>
                      <a:pt x="36" y="10"/>
                      <a:pt x="36" y="9"/>
                      <a:pt x="37" y="9"/>
                    </a:cubicBezTo>
                    <a:cubicBezTo>
                      <a:pt x="38" y="8"/>
                      <a:pt x="37" y="6"/>
                      <a:pt x="36" y="5"/>
                    </a:cubicBezTo>
                    <a:cubicBezTo>
                      <a:pt x="35" y="4"/>
                      <a:pt x="33" y="4"/>
                      <a:pt x="33" y="5"/>
                    </a:cubicBezTo>
                    <a:cubicBezTo>
                      <a:pt x="32" y="6"/>
                      <a:pt x="30" y="5"/>
                      <a:pt x="29" y="5"/>
                    </a:cubicBezTo>
                    <a:cubicBezTo>
                      <a:pt x="28" y="5"/>
                      <a:pt x="28" y="4"/>
                      <a:pt x="28" y="3"/>
                    </a:cubicBezTo>
                    <a:cubicBezTo>
                      <a:pt x="29" y="1"/>
                      <a:pt x="28" y="0"/>
                      <a:pt x="26" y="0"/>
                    </a:cubicBezTo>
                    <a:cubicBezTo>
                      <a:pt x="25" y="0"/>
                      <a:pt x="23" y="0"/>
                      <a:pt x="23" y="1"/>
                    </a:cubicBezTo>
                    <a:cubicBezTo>
                      <a:pt x="23" y="2"/>
                      <a:pt x="21" y="3"/>
                      <a:pt x="20" y="3"/>
                    </a:cubicBezTo>
                    <a:cubicBezTo>
                      <a:pt x="19" y="4"/>
                      <a:pt x="19" y="3"/>
                      <a:pt x="18" y="2"/>
                    </a:cubicBezTo>
                    <a:cubicBezTo>
                      <a:pt x="18" y="1"/>
                      <a:pt x="16" y="0"/>
                      <a:pt x="15" y="0"/>
                    </a:cubicBezTo>
                    <a:cubicBezTo>
                      <a:pt x="13" y="1"/>
                      <a:pt x="12" y="2"/>
                      <a:pt x="13" y="3"/>
                    </a:cubicBezTo>
                    <a:cubicBezTo>
                      <a:pt x="13" y="4"/>
                      <a:pt x="12" y="6"/>
                      <a:pt x="11" y="7"/>
                    </a:cubicBezTo>
                    <a:cubicBezTo>
                      <a:pt x="11" y="7"/>
                      <a:pt x="10" y="7"/>
                      <a:pt x="9" y="6"/>
                    </a:cubicBezTo>
                    <a:cubicBezTo>
                      <a:pt x="8" y="5"/>
                      <a:pt x="6" y="5"/>
                      <a:pt x="5" y="7"/>
                    </a:cubicBezTo>
                    <a:cubicBezTo>
                      <a:pt x="4" y="8"/>
                      <a:pt x="4" y="9"/>
                      <a:pt x="5" y="10"/>
                    </a:cubicBezTo>
                    <a:close/>
                    <a:moveTo>
                      <a:pt x="18" y="9"/>
                    </a:moveTo>
                    <a:cubicBezTo>
                      <a:pt x="24" y="7"/>
                      <a:pt x="31" y="11"/>
                      <a:pt x="33" y="17"/>
                    </a:cubicBezTo>
                    <a:cubicBezTo>
                      <a:pt x="35" y="24"/>
                      <a:pt x="32" y="31"/>
                      <a:pt x="25" y="33"/>
                    </a:cubicBezTo>
                    <a:cubicBezTo>
                      <a:pt x="19" y="35"/>
                      <a:pt x="12" y="31"/>
                      <a:pt x="10" y="25"/>
                    </a:cubicBezTo>
                    <a:cubicBezTo>
                      <a:pt x="8" y="18"/>
                      <a:pt x="11" y="11"/>
                      <a:pt x="1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36"/>
              <p:cNvSpPr>
                <a:spLocks noEditPoints="1"/>
              </p:cNvSpPr>
              <p:nvPr/>
            </p:nvSpPr>
            <p:spPr bwMode="auto">
              <a:xfrm>
                <a:off x="-3003216" y="-884634"/>
                <a:ext cx="320675" cy="319088"/>
              </a:xfrm>
              <a:custGeom>
                <a:avLst/>
                <a:gdLst>
                  <a:gd name="T0" fmla="*/ 4 w 28"/>
                  <a:gd name="T1" fmla="*/ 7 h 28"/>
                  <a:gd name="T2" fmla="*/ 4 w 28"/>
                  <a:gd name="T3" fmla="*/ 9 h 28"/>
                  <a:gd name="T4" fmla="*/ 2 w 28"/>
                  <a:gd name="T5" fmla="*/ 10 h 28"/>
                  <a:gd name="T6" fmla="*/ 1 w 28"/>
                  <a:gd name="T7" fmla="*/ 11 h 28"/>
                  <a:gd name="T8" fmla="*/ 2 w 28"/>
                  <a:gd name="T9" fmla="*/ 13 h 28"/>
                  <a:gd name="T10" fmla="*/ 3 w 28"/>
                  <a:gd name="T11" fmla="*/ 15 h 28"/>
                  <a:gd name="T12" fmla="*/ 2 w 28"/>
                  <a:gd name="T13" fmla="*/ 16 h 28"/>
                  <a:gd name="T14" fmla="*/ 1 w 28"/>
                  <a:gd name="T15" fmla="*/ 18 h 28"/>
                  <a:gd name="T16" fmla="*/ 3 w 28"/>
                  <a:gd name="T17" fmla="*/ 20 h 28"/>
                  <a:gd name="T18" fmla="*/ 4 w 28"/>
                  <a:gd name="T19" fmla="*/ 20 h 28"/>
                  <a:gd name="T20" fmla="*/ 4 w 28"/>
                  <a:gd name="T21" fmla="*/ 22 h 28"/>
                  <a:gd name="T22" fmla="*/ 5 w 28"/>
                  <a:gd name="T23" fmla="*/ 24 h 28"/>
                  <a:gd name="T24" fmla="*/ 7 w 28"/>
                  <a:gd name="T25" fmla="*/ 25 h 28"/>
                  <a:gd name="T26" fmla="*/ 9 w 28"/>
                  <a:gd name="T27" fmla="*/ 24 h 28"/>
                  <a:gd name="T28" fmla="*/ 10 w 28"/>
                  <a:gd name="T29" fmla="*/ 26 h 28"/>
                  <a:gd name="T30" fmla="*/ 11 w 28"/>
                  <a:gd name="T31" fmla="*/ 28 h 28"/>
                  <a:gd name="T32" fmla="*/ 13 w 28"/>
                  <a:gd name="T33" fmla="*/ 27 h 28"/>
                  <a:gd name="T34" fmla="*/ 15 w 28"/>
                  <a:gd name="T35" fmla="*/ 25 h 28"/>
                  <a:gd name="T36" fmla="*/ 16 w 28"/>
                  <a:gd name="T37" fmla="*/ 27 h 28"/>
                  <a:gd name="T38" fmla="*/ 19 w 28"/>
                  <a:gd name="T39" fmla="*/ 27 h 28"/>
                  <a:gd name="T40" fmla="*/ 20 w 28"/>
                  <a:gd name="T41" fmla="*/ 26 h 28"/>
                  <a:gd name="T42" fmla="*/ 21 w 28"/>
                  <a:gd name="T43" fmla="*/ 23 h 28"/>
                  <a:gd name="T44" fmla="*/ 22 w 28"/>
                  <a:gd name="T45" fmla="*/ 24 h 28"/>
                  <a:gd name="T46" fmla="*/ 25 w 28"/>
                  <a:gd name="T47" fmla="*/ 23 h 28"/>
                  <a:gd name="T48" fmla="*/ 25 w 28"/>
                  <a:gd name="T49" fmla="*/ 21 h 28"/>
                  <a:gd name="T50" fmla="*/ 25 w 28"/>
                  <a:gd name="T51" fmla="*/ 19 h 28"/>
                  <a:gd name="T52" fmla="*/ 26 w 28"/>
                  <a:gd name="T53" fmla="*/ 19 h 28"/>
                  <a:gd name="T54" fmla="*/ 28 w 28"/>
                  <a:gd name="T55" fmla="*/ 17 h 28"/>
                  <a:gd name="T56" fmla="*/ 27 w 28"/>
                  <a:gd name="T57" fmla="*/ 15 h 28"/>
                  <a:gd name="T58" fmla="*/ 26 w 28"/>
                  <a:gd name="T59" fmla="*/ 13 h 28"/>
                  <a:gd name="T60" fmla="*/ 27 w 28"/>
                  <a:gd name="T61" fmla="*/ 12 h 28"/>
                  <a:gd name="T62" fmla="*/ 28 w 28"/>
                  <a:gd name="T63" fmla="*/ 10 h 28"/>
                  <a:gd name="T64" fmla="*/ 26 w 28"/>
                  <a:gd name="T65" fmla="*/ 8 h 28"/>
                  <a:gd name="T66" fmla="*/ 24 w 28"/>
                  <a:gd name="T67" fmla="*/ 8 h 28"/>
                  <a:gd name="T68" fmla="*/ 24 w 28"/>
                  <a:gd name="T69" fmla="*/ 6 h 28"/>
                  <a:gd name="T70" fmla="*/ 24 w 28"/>
                  <a:gd name="T71" fmla="*/ 4 h 28"/>
                  <a:gd name="T72" fmla="*/ 21 w 28"/>
                  <a:gd name="T73" fmla="*/ 3 h 28"/>
                  <a:gd name="T74" fmla="*/ 19 w 28"/>
                  <a:gd name="T75" fmla="*/ 4 h 28"/>
                  <a:gd name="T76" fmla="*/ 19 w 28"/>
                  <a:gd name="T77" fmla="*/ 2 h 28"/>
                  <a:gd name="T78" fmla="*/ 17 w 28"/>
                  <a:gd name="T79" fmla="*/ 0 h 28"/>
                  <a:gd name="T80" fmla="*/ 15 w 28"/>
                  <a:gd name="T81" fmla="*/ 1 h 28"/>
                  <a:gd name="T82" fmla="*/ 13 w 28"/>
                  <a:gd name="T83" fmla="*/ 3 h 28"/>
                  <a:gd name="T84" fmla="*/ 12 w 28"/>
                  <a:gd name="T85" fmla="*/ 2 h 28"/>
                  <a:gd name="T86" fmla="*/ 10 w 28"/>
                  <a:gd name="T87" fmla="*/ 1 h 28"/>
                  <a:gd name="T88" fmla="*/ 9 w 28"/>
                  <a:gd name="T89" fmla="*/ 3 h 28"/>
                  <a:gd name="T90" fmla="*/ 8 w 28"/>
                  <a:gd name="T91" fmla="*/ 5 h 28"/>
                  <a:gd name="T92" fmla="*/ 6 w 28"/>
                  <a:gd name="T93" fmla="*/ 4 h 28"/>
                  <a:gd name="T94" fmla="*/ 4 w 28"/>
                  <a:gd name="T95" fmla="*/ 5 h 28"/>
                  <a:gd name="T96" fmla="*/ 4 w 28"/>
                  <a:gd name="T97" fmla="*/ 7 h 28"/>
                  <a:gd name="T98" fmla="*/ 12 w 28"/>
                  <a:gd name="T99" fmla="*/ 6 h 28"/>
                  <a:gd name="T100" fmla="*/ 22 w 28"/>
                  <a:gd name="T101" fmla="*/ 12 h 28"/>
                  <a:gd name="T102" fmla="*/ 17 w 28"/>
                  <a:gd name="T103" fmla="*/ 22 h 28"/>
                  <a:gd name="T104" fmla="*/ 7 w 28"/>
                  <a:gd name="T105" fmla="*/ 17 h 28"/>
                  <a:gd name="T106" fmla="*/ 12 w 28"/>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28">
                    <a:moveTo>
                      <a:pt x="4" y="7"/>
                    </a:moveTo>
                    <a:cubicBezTo>
                      <a:pt x="4" y="7"/>
                      <a:pt x="4" y="9"/>
                      <a:pt x="4" y="9"/>
                    </a:cubicBezTo>
                    <a:cubicBezTo>
                      <a:pt x="4" y="10"/>
                      <a:pt x="3" y="10"/>
                      <a:pt x="2" y="10"/>
                    </a:cubicBezTo>
                    <a:cubicBezTo>
                      <a:pt x="2" y="9"/>
                      <a:pt x="1" y="10"/>
                      <a:pt x="1" y="11"/>
                    </a:cubicBezTo>
                    <a:cubicBezTo>
                      <a:pt x="0" y="12"/>
                      <a:pt x="1" y="13"/>
                      <a:pt x="2" y="13"/>
                    </a:cubicBezTo>
                    <a:cubicBezTo>
                      <a:pt x="2" y="13"/>
                      <a:pt x="3" y="15"/>
                      <a:pt x="3" y="15"/>
                    </a:cubicBezTo>
                    <a:cubicBezTo>
                      <a:pt x="3" y="15"/>
                      <a:pt x="2" y="16"/>
                      <a:pt x="2" y="16"/>
                    </a:cubicBezTo>
                    <a:cubicBezTo>
                      <a:pt x="1" y="16"/>
                      <a:pt x="1" y="17"/>
                      <a:pt x="1" y="18"/>
                    </a:cubicBezTo>
                    <a:cubicBezTo>
                      <a:pt x="1" y="19"/>
                      <a:pt x="2" y="20"/>
                      <a:pt x="3" y="20"/>
                    </a:cubicBezTo>
                    <a:cubicBezTo>
                      <a:pt x="4" y="19"/>
                      <a:pt x="4" y="20"/>
                      <a:pt x="4" y="20"/>
                    </a:cubicBezTo>
                    <a:cubicBezTo>
                      <a:pt x="5" y="20"/>
                      <a:pt x="5" y="22"/>
                      <a:pt x="4" y="22"/>
                    </a:cubicBezTo>
                    <a:cubicBezTo>
                      <a:pt x="4" y="23"/>
                      <a:pt x="4" y="24"/>
                      <a:pt x="5" y="24"/>
                    </a:cubicBezTo>
                    <a:cubicBezTo>
                      <a:pt x="6" y="25"/>
                      <a:pt x="7" y="25"/>
                      <a:pt x="7" y="25"/>
                    </a:cubicBezTo>
                    <a:cubicBezTo>
                      <a:pt x="8" y="24"/>
                      <a:pt x="9" y="24"/>
                      <a:pt x="9" y="24"/>
                    </a:cubicBezTo>
                    <a:cubicBezTo>
                      <a:pt x="10" y="25"/>
                      <a:pt x="10" y="25"/>
                      <a:pt x="10" y="26"/>
                    </a:cubicBezTo>
                    <a:cubicBezTo>
                      <a:pt x="10" y="27"/>
                      <a:pt x="10" y="28"/>
                      <a:pt x="11" y="28"/>
                    </a:cubicBezTo>
                    <a:cubicBezTo>
                      <a:pt x="12" y="28"/>
                      <a:pt x="13" y="28"/>
                      <a:pt x="13" y="27"/>
                    </a:cubicBezTo>
                    <a:cubicBezTo>
                      <a:pt x="14" y="26"/>
                      <a:pt x="15" y="25"/>
                      <a:pt x="15" y="25"/>
                    </a:cubicBezTo>
                    <a:cubicBezTo>
                      <a:pt x="16" y="25"/>
                      <a:pt x="16" y="26"/>
                      <a:pt x="16" y="27"/>
                    </a:cubicBezTo>
                    <a:cubicBezTo>
                      <a:pt x="17" y="27"/>
                      <a:pt x="18" y="28"/>
                      <a:pt x="19" y="27"/>
                    </a:cubicBezTo>
                    <a:cubicBezTo>
                      <a:pt x="19" y="27"/>
                      <a:pt x="20" y="26"/>
                      <a:pt x="20" y="26"/>
                    </a:cubicBezTo>
                    <a:cubicBezTo>
                      <a:pt x="20" y="25"/>
                      <a:pt x="20" y="24"/>
                      <a:pt x="21" y="23"/>
                    </a:cubicBezTo>
                    <a:cubicBezTo>
                      <a:pt x="21" y="23"/>
                      <a:pt x="22" y="23"/>
                      <a:pt x="22" y="24"/>
                    </a:cubicBezTo>
                    <a:cubicBezTo>
                      <a:pt x="23" y="24"/>
                      <a:pt x="24" y="24"/>
                      <a:pt x="25" y="23"/>
                    </a:cubicBezTo>
                    <a:cubicBezTo>
                      <a:pt x="25" y="23"/>
                      <a:pt x="25" y="22"/>
                      <a:pt x="25" y="21"/>
                    </a:cubicBezTo>
                    <a:cubicBezTo>
                      <a:pt x="24" y="21"/>
                      <a:pt x="24" y="19"/>
                      <a:pt x="25" y="19"/>
                    </a:cubicBezTo>
                    <a:cubicBezTo>
                      <a:pt x="25" y="19"/>
                      <a:pt x="25" y="18"/>
                      <a:pt x="26" y="19"/>
                    </a:cubicBezTo>
                    <a:cubicBezTo>
                      <a:pt x="27" y="19"/>
                      <a:pt x="28" y="18"/>
                      <a:pt x="28" y="17"/>
                    </a:cubicBezTo>
                    <a:cubicBezTo>
                      <a:pt x="28" y="16"/>
                      <a:pt x="28" y="15"/>
                      <a:pt x="27" y="15"/>
                    </a:cubicBezTo>
                    <a:cubicBezTo>
                      <a:pt x="26" y="15"/>
                      <a:pt x="26" y="14"/>
                      <a:pt x="26" y="13"/>
                    </a:cubicBezTo>
                    <a:cubicBezTo>
                      <a:pt x="26" y="13"/>
                      <a:pt x="26" y="12"/>
                      <a:pt x="27" y="12"/>
                    </a:cubicBezTo>
                    <a:cubicBezTo>
                      <a:pt x="28" y="12"/>
                      <a:pt x="28" y="11"/>
                      <a:pt x="28" y="10"/>
                    </a:cubicBezTo>
                    <a:cubicBezTo>
                      <a:pt x="27" y="9"/>
                      <a:pt x="26" y="8"/>
                      <a:pt x="26" y="8"/>
                    </a:cubicBezTo>
                    <a:cubicBezTo>
                      <a:pt x="25" y="9"/>
                      <a:pt x="24" y="8"/>
                      <a:pt x="24" y="8"/>
                    </a:cubicBezTo>
                    <a:cubicBezTo>
                      <a:pt x="23" y="7"/>
                      <a:pt x="24" y="7"/>
                      <a:pt x="24" y="6"/>
                    </a:cubicBezTo>
                    <a:cubicBezTo>
                      <a:pt x="25" y="5"/>
                      <a:pt x="24" y="4"/>
                      <a:pt x="24" y="4"/>
                    </a:cubicBezTo>
                    <a:cubicBezTo>
                      <a:pt x="23" y="3"/>
                      <a:pt x="22" y="3"/>
                      <a:pt x="21" y="3"/>
                    </a:cubicBezTo>
                    <a:cubicBezTo>
                      <a:pt x="21" y="4"/>
                      <a:pt x="20" y="4"/>
                      <a:pt x="19" y="4"/>
                    </a:cubicBezTo>
                    <a:cubicBezTo>
                      <a:pt x="19" y="4"/>
                      <a:pt x="19" y="3"/>
                      <a:pt x="19" y="2"/>
                    </a:cubicBezTo>
                    <a:cubicBezTo>
                      <a:pt x="19" y="1"/>
                      <a:pt x="18" y="1"/>
                      <a:pt x="17" y="0"/>
                    </a:cubicBezTo>
                    <a:cubicBezTo>
                      <a:pt x="16" y="0"/>
                      <a:pt x="15" y="1"/>
                      <a:pt x="15" y="1"/>
                    </a:cubicBezTo>
                    <a:cubicBezTo>
                      <a:pt x="15" y="2"/>
                      <a:pt x="14" y="3"/>
                      <a:pt x="13" y="3"/>
                    </a:cubicBezTo>
                    <a:cubicBezTo>
                      <a:pt x="13" y="3"/>
                      <a:pt x="12" y="2"/>
                      <a:pt x="12" y="2"/>
                    </a:cubicBezTo>
                    <a:cubicBezTo>
                      <a:pt x="12" y="1"/>
                      <a:pt x="11" y="0"/>
                      <a:pt x="10" y="1"/>
                    </a:cubicBezTo>
                    <a:cubicBezTo>
                      <a:pt x="9" y="1"/>
                      <a:pt x="8" y="2"/>
                      <a:pt x="9" y="3"/>
                    </a:cubicBezTo>
                    <a:cubicBezTo>
                      <a:pt x="9" y="3"/>
                      <a:pt x="8" y="4"/>
                      <a:pt x="8" y="5"/>
                    </a:cubicBezTo>
                    <a:cubicBezTo>
                      <a:pt x="7" y="5"/>
                      <a:pt x="7" y="5"/>
                      <a:pt x="6" y="4"/>
                    </a:cubicBezTo>
                    <a:cubicBezTo>
                      <a:pt x="6" y="4"/>
                      <a:pt x="5" y="4"/>
                      <a:pt x="4" y="5"/>
                    </a:cubicBezTo>
                    <a:cubicBezTo>
                      <a:pt x="3" y="5"/>
                      <a:pt x="3" y="6"/>
                      <a:pt x="4" y="7"/>
                    </a:cubicBezTo>
                    <a:close/>
                    <a:moveTo>
                      <a:pt x="12" y="6"/>
                    </a:moveTo>
                    <a:cubicBezTo>
                      <a:pt x="16" y="5"/>
                      <a:pt x="21" y="7"/>
                      <a:pt x="22" y="12"/>
                    </a:cubicBezTo>
                    <a:cubicBezTo>
                      <a:pt x="23" y="16"/>
                      <a:pt x="21" y="20"/>
                      <a:pt x="17" y="22"/>
                    </a:cubicBezTo>
                    <a:cubicBezTo>
                      <a:pt x="12" y="23"/>
                      <a:pt x="8" y="21"/>
                      <a:pt x="7" y="17"/>
                    </a:cubicBezTo>
                    <a:cubicBezTo>
                      <a:pt x="5" y="12"/>
                      <a:pt x="8" y="8"/>
                      <a:pt x="1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Freeform 37"/>
              <p:cNvSpPr>
                <a:spLocks noEditPoints="1"/>
              </p:cNvSpPr>
              <p:nvPr/>
            </p:nvSpPr>
            <p:spPr bwMode="auto">
              <a:xfrm>
                <a:off x="-2992103" y="-565547"/>
                <a:ext cx="239713" cy="239713"/>
              </a:xfrm>
              <a:custGeom>
                <a:avLst/>
                <a:gdLst>
                  <a:gd name="T0" fmla="*/ 2 w 21"/>
                  <a:gd name="T1" fmla="*/ 5 h 21"/>
                  <a:gd name="T2" fmla="*/ 2 w 21"/>
                  <a:gd name="T3" fmla="*/ 7 h 21"/>
                  <a:gd name="T4" fmla="*/ 1 w 21"/>
                  <a:gd name="T5" fmla="*/ 7 h 21"/>
                  <a:gd name="T6" fmla="*/ 0 w 21"/>
                  <a:gd name="T7" fmla="*/ 8 h 21"/>
                  <a:gd name="T8" fmla="*/ 0 w 21"/>
                  <a:gd name="T9" fmla="*/ 10 h 21"/>
                  <a:gd name="T10" fmla="*/ 1 w 21"/>
                  <a:gd name="T11" fmla="*/ 11 h 21"/>
                  <a:gd name="T12" fmla="*/ 1 w 21"/>
                  <a:gd name="T13" fmla="*/ 12 h 21"/>
                  <a:gd name="T14" fmla="*/ 0 w 21"/>
                  <a:gd name="T15" fmla="*/ 14 h 21"/>
                  <a:gd name="T16" fmla="*/ 1 w 21"/>
                  <a:gd name="T17" fmla="*/ 15 h 21"/>
                  <a:gd name="T18" fmla="*/ 3 w 21"/>
                  <a:gd name="T19" fmla="*/ 15 h 21"/>
                  <a:gd name="T20" fmla="*/ 3 w 21"/>
                  <a:gd name="T21" fmla="*/ 17 h 21"/>
                  <a:gd name="T22" fmla="*/ 3 w 21"/>
                  <a:gd name="T23" fmla="*/ 18 h 21"/>
                  <a:gd name="T24" fmla="*/ 5 w 21"/>
                  <a:gd name="T25" fmla="*/ 19 h 21"/>
                  <a:gd name="T26" fmla="*/ 6 w 21"/>
                  <a:gd name="T27" fmla="*/ 18 h 21"/>
                  <a:gd name="T28" fmla="*/ 7 w 21"/>
                  <a:gd name="T29" fmla="*/ 20 h 21"/>
                  <a:gd name="T30" fmla="*/ 8 w 21"/>
                  <a:gd name="T31" fmla="*/ 21 h 21"/>
                  <a:gd name="T32" fmla="*/ 10 w 21"/>
                  <a:gd name="T33" fmla="*/ 20 h 21"/>
                  <a:gd name="T34" fmla="*/ 11 w 21"/>
                  <a:gd name="T35" fmla="*/ 19 h 21"/>
                  <a:gd name="T36" fmla="*/ 12 w 21"/>
                  <a:gd name="T37" fmla="*/ 20 h 21"/>
                  <a:gd name="T38" fmla="*/ 13 w 21"/>
                  <a:gd name="T39" fmla="*/ 21 h 21"/>
                  <a:gd name="T40" fmla="*/ 15 w 21"/>
                  <a:gd name="T41" fmla="*/ 19 h 21"/>
                  <a:gd name="T42" fmla="*/ 15 w 21"/>
                  <a:gd name="T43" fmla="*/ 18 h 21"/>
                  <a:gd name="T44" fmla="*/ 16 w 21"/>
                  <a:gd name="T45" fmla="*/ 18 h 21"/>
                  <a:gd name="T46" fmla="*/ 18 w 21"/>
                  <a:gd name="T47" fmla="*/ 18 h 21"/>
                  <a:gd name="T48" fmla="*/ 18 w 21"/>
                  <a:gd name="T49" fmla="*/ 16 h 21"/>
                  <a:gd name="T50" fmla="*/ 18 w 21"/>
                  <a:gd name="T51" fmla="*/ 14 h 21"/>
                  <a:gd name="T52" fmla="*/ 19 w 21"/>
                  <a:gd name="T53" fmla="*/ 14 h 21"/>
                  <a:gd name="T54" fmla="*/ 21 w 21"/>
                  <a:gd name="T55" fmla="*/ 13 h 21"/>
                  <a:gd name="T56" fmla="*/ 20 w 21"/>
                  <a:gd name="T57" fmla="*/ 11 h 21"/>
                  <a:gd name="T58" fmla="*/ 19 w 21"/>
                  <a:gd name="T59" fmla="*/ 10 h 21"/>
                  <a:gd name="T60" fmla="*/ 20 w 21"/>
                  <a:gd name="T61" fmla="*/ 9 h 21"/>
                  <a:gd name="T62" fmla="*/ 20 w 21"/>
                  <a:gd name="T63" fmla="*/ 7 h 21"/>
                  <a:gd name="T64" fmla="*/ 19 w 21"/>
                  <a:gd name="T65" fmla="*/ 6 h 21"/>
                  <a:gd name="T66" fmla="*/ 17 w 21"/>
                  <a:gd name="T67" fmla="*/ 5 h 21"/>
                  <a:gd name="T68" fmla="*/ 18 w 21"/>
                  <a:gd name="T69" fmla="*/ 4 h 21"/>
                  <a:gd name="T70" fmla="*/ 17 w 21"/>
                  <a:gd name="T71" fmla="*/ 3 h 21"/>
                  <a:gd name="T72" fmla="*/ 16 w 21"/>
                  <a:gd name="T73" fmla="*/ 2 h 21"/>
                  <a:gd name="T74" fmla="*/ 14 w 21"/>
                  <a:gd name="T75" fmla="*/ 3 h 21"/>
                  <a:gd name="T76" fmla="*/ 14 w 21"/>
                  <a:gd name="T77" fmla="*/ 1 h 21"/>
                  <a:gd name="T78" fmla="*/ 12 w 21"/>
                  <a:gd name="T79" fmla="*/ 0 h 21"/>
                  <a:gd name="T80" fmla="*/ 11 w 21"/>
                  <a:gd name="T81" fmla="*/ 1 h 21"/>
                  <a:gd name="T82" fmla="*/ 9 w 21"/>
                  <a:gd name="T83" fmla="*/ 2 h 21"/>
                  <a:gd name="T84" fmla="*/ 9 w 21"/>
                  <a:gd name="T85" fmla="*/ 1 h 21"/>
                  <a:gd name="T86" fmla="*/ 7 w 21"/>
                  <a:gd name="T87" fmla="*/ 0 h 21"/>
                  <a:gd name="T88" fmla="*/ 6 w 21"/>
                  <a:gd name="T89" fmla="*/ 2 h 21"/>
                  <a:gd name="T90" fmla="*/ 5 w 21"/>
                  <a:gd name="T91" fmla="*/ 3 h 21"/>
                  <a:gd name="T92" fmla="*/ 4 w 21"/>
                  <a:gd name="T93" fmla="*/ 3 h 21"/>
                  <a:gd name="T94" fmla="*/ 2 w 21"/>
                  <a:gd name="T95" fmla="*/ 3 h 21"/>
                  <a:gd name="T96" fmla="*/ 2 w 21"/>
                  <a:gd name="T97" fmla="*/ 5 h 21"/>
                  <a:gd name="T98" fmla="*/ 8 w 21"/>
                  <a:gd name="T99" fmla="*/ 5 h 21"/>
                  <a:gd name="T100" fmla="*/ 16 w 21"/>
                  <a:gd name="T101" fmla="*/ 9 h 21"/>
                  <a:gd name="T102" fmla="*/ 12 w 21"/>
                  <a:gd name="T103" fmla="*/ 16 h 21"/>
                  <a:gd name="T104" fmla="*/ 4 w 21"/>
                  <a:gd name="T105" fmla="*/ 12 h 21"/>
                  <a:gd name="T106" fmla="*/ 8 w 21"/>
                  <a:gd name="T10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21">
                    <a:moveTo>
                      <a:pt x="2" y="5"/>
                    </a:moveTo>
                    <a:cubicBezTo>
                      <a:pt x="2" y="5"/>
                      <a:pt x="2" y="6"/>
                      <a:pt x="2" y="7"/>
                    </a:cubicBezTo>
                    <a:cubicBezTo>
                      <a:pt x="2" y="7"/>
                      <a:pt x="2" y="7"/>
                      <a:pt x="1" y="7"/>
                    </a:cubicBezTo>
                    <a:cubicBezTo>
                      <a:pt x="0" y="7"/>
                      <a:pt x="0" y="7"/>
                      <a:pt x="0" y="8"/>
                    </a:cubicBezTo>
                    <a:cubicBezTo>
                      <a:pt x="0" y="9"/>
                      <a:pt x="0" y="10"/>
                      <a:pt x="0" y="10"/>
                    </a:cubicBezTo>
                    <a:cubicBezTo>
                      <a:pt x="1" y="10"/>
                      <a:pt x="1" y="11"/>
                      <a:pt x="1" y="11"/>
                    </a:cubicBezTo>
                    <a:cubicBezTo>
                      <a:pt x="1" y="11"/>
                      <a:pt x="1" y="12"/>
                      <a:pt x="1" y="12"/>
                    </a:cubicBezTo>
                    <a:cubicBezTo>
                      <a:pt x="0" y="12"/>
                      <a:pt x="0" y="13"/>
                      <a:pt x="0" y="14"/>
                    </a:cubicBezTo>
                    <a:cubicBezTo>
                      <a:pt x="0" y="14"/>
                      <a:pt x="1" y="15"/>
                      <a:pt x="1" y="15"/>
                    </a:cubicBezTo>
                    <a:cubicBezTo>
                      <a:pt x="2" y="15"/>
                      <a:pt x="3" y="15"/>
                      <a:pt x="3" y="15"/>
                    </a:cubicBezTo>
                    <a:cubicBezTo>
                      <a:pt x="3" y="15"/>
                      <a:pt x="3" y="16"/>
                      <a:pt x="3" y="17"/>
                    </a:cubicBezTo>
                    <a:cubicBezTo>
                      <a:pt x="2" y="17"/>
                      <a:pt x="2" y="18"/>
                      <a:pt x="3" y="18"/>
                    </a:cubicBezTo>
                    <a:cubicBezTo>
                      <a:pt x="4" y="19"/>
                      <a:pt x="4" y="19"/>
                      <a:pt x="5" y="19"/>
                    </a:cubicBezTo>
                    <a:cubicBezTo>
                      <a:pt x="5" y="18"/>
                      <a:pt x="6" y="18"/>
                      <a:pt x="6" y="18"/>
                    </a:cubicBezTo>
                    <a:cubicBezTo>
                      <a:pt x="7" y="19"/>
                      <a:pt x="7" y="19"/>
                      <a:pt x="7" y="20"/>
                    </a:cubicBezTo>
                    <a:cubicBezTo>
                      <a:pt x="7" y="20"/>
                      <a:pt x="7" y="21"/>
                      <a:pt x="8" y="21"/>
                    </a:cubicBezTo>
                    <a:cubicBezTo>
                      <a:pt x="9" y="21"/>
                      <a:pt x="9" y="21"/>
                      <a:pt x="10" y="20"/>
                    </a:cubicBezTo>
                    <a:cubicBezTo>
                      <a:pt x="10" y="20"/>
                      <a:pt x="11" y="19"/>
                      <a:pt x="11" y="19"/>
                    </a:cubicBezTo>
                    <a:cubicBezTo>
                      <a:pt x="11" y="19"/>
                      <a:pt x="12" y="20"/>
                      <a:pt x="12" y="20"/>
                    </a:cubicBezTo>
                    <a:cubicBezTo>
                      <a:pt x="12" y="21"/>
                      <a:pt x="13" y="21"/>
                      <a:pt x="13" y="21"/>
                    </a:cubicBezTo>
                    <a:cubicBezTo>
                      <a:pt x="14" y="20"/>
                      <a:pt x="15" y="20"/>
                      <a:pt x="15" y="19"/>
                    </a:cubicBezTo>
                    <a:cubicBezTo>
                      <a:pt x="14" y="19"/>
                      <a:pt x="15" y="18"/>
                      <a:pt x="15" y="18"/>
                    </a:cubicBezTo>
                    <a:cubicBezTo>
                      <a:pt x="15" y="17"/>
                      <a:pt x="16" y="18"/>
                      <a:pt x="16" y="18"/>
                    </a:cubicBezTo>
                    <a:cubicBezTo>
                      <a:pt x="17" y="18"/>
                      <a:pt x="18" y="18"/>
                      <a:pt x="18" y="18"/>
                    </a:cubicBezTo>
                    <a:cubicBezTo>
                      <a:pt x="19" y="17"/>
                      <a:pt x="19" y="16"/>
                      <a:pt x="18" y="16"/>
                    </a:cubicBezTo>
                    <a:cubicBezTo>
                      <a:pt x="18" y="16"/>
                      <a:pt x="18" y="14"/>
                      <a:pt x="18" y="14"/>
                    </a:cubicBezTo>
                    <a:cubicBezTo>
                      <a:pt x="18" y="14"/>
                      <a:pt x="19" y="14"/>
                      <a:pt x="19" y="14"/>
                    </a:cubicBezTo>
                    <a:cubicBezTo>
                      <a:pt x="20" y="14"/>
                      <a:pt x="21" y="13"/>
                      <a:pt x="21" y="13"/>
                    </a:cubicBezTo>
                    <a:cubicBezTo>
                      <a:pt x="21" y="12"/>
                      <a:pt x="21" y="11"/>
                      <a:pt x="20" y="11"/>
                    </a:cubicBezTo>
                    <a:cubicBezTo>
                      <a:pt x="19" y="11"/>
                      <a:pt x="19" y="10"/>
                      <a:pt x="19" y="10"/>
                    </a:cubicBezTo>
                    <a:cubicBezTo>
                      <a:pt x="19" y="9"/>
                      <a:pt x="19" y="9"/>
                      <a:pt x="20" y="9"/>
                    </a:cubicBezTo>
                    <a:cubicBezTo>
                      <a:pt x="20" y="9"/>
                      <a:pt x="21" y="8"/>
                      <a:pt x="20" y="7"/>
                    </a:cubicBezTo>
                    <a:cubicBezTo>
                      <a:pt x="20" y="6"/>
                      <a:pt x="20" y="6"/>
                      <a:pt x="19" y="6"/>
                    </a:cubicBezTo>
                    <a:cubicBezTo>
                      <a:pt x="18" y="6"/>
                      <a:pt x="18" y="6"/>
                      <a:pt x="17" y="5"/>
                    </a:cubicBezTo>
                    <a:cubicBezTo>
                      <a:pt x="17" y="5"/>
                      <a:pt x="17" y="5"/>
                      <a:pt x="18" y="4"/>
                    </a:cubicBezTo>
                    <a:cubicBezTo>
                      <a:pt x="18" y="4"/>
                      <a:pt x="18" y="3"/>
                      <a:pt x="17" y="3"/>
                    </a:cubicBezTo>
                    <a:cubicBezTo>
                      <a:pt x="17" y="2"/>
                      <a:pt x="16" y="2"/>
                      <a:pt x="16" y="2"/>
                    </a:cubicBezTo>
                    <a:cubicBezTo>
                      <a:pt x="15" y="3"/>
                      <a:pt x="14" y="3"/>
                      <a:pt x="14" y="3"/>
                    </a:cubicBezTo>
                    <a:cubicBezTo>
                      <a:pt x="14" y="2"/>
                      <a:pt x="14" y="2"/>
                      <a:pt x="14" y="1"/>
                    </a:cubicBezTo>
                    <a:cubicBezTo>
                      <a:pt x="14" y="1"/>
                      <a:pt x="13" y="0"/>
                      <a:pt x="12" y="0"/>
                    </a:cubicBezTo>
                    <a:cubicBezTo>
                      <a:pt x="12" y="0"/>
                      <a:pt x="11" y="0"/>
                      <a:pt x="11" y="1"/>
                    </a:cubicBezTo>
                    <a:cubicBezTo>
                      <a:pt x="11" y="1"/>
                      <a:pt x="10" y="2"/>
                      <a:pt x="9" y="2"/>
                    </a:cubicBezTo>
                    <a:cubicBezTo>
                      <a:pt x="9" y="2"/>
                      <a:pt x="9" y="1"/>
                      <a:pt x="9" y="1"/>
                    </a:cubicBezTo>
                    <a:cubicBezTo>
                      <a:pt x="8" y="0"/>
                      <a:pt x="8" y="0"/>
                      <a:pt x="7" y="0"/>
                    </a:cubicBezTo>
                    <a:cubicBezTo>
                      <a:pt x="6" y="0"/>
                      <a:pt x="6" y="1"/>
                      <a:pt x="6" y="2"/>
                    </a:cubicBezTo>
                    <a:cubicBezTo>
                      <a:pt x="6" y="2"/>
                      <a:pt x="5" y="3"/>
                      <a:pt x="5" y="3"/>
                    </a:cubicBezTo>
                    <a:cubicBezTo>
                      <a:pt x="5" y="3"/>
                      <a:pt x="4" y="3"/>
                      <a:pt x="4" y="3"/>
                    </a:cubicBezTo>
                    <a:cubicBezTo>
                      <a:pt x="4" y="3"/>
                      <a:pt x="3" y="3"/>
                      <a:pt x="2" y="3"/>
                    </a:cubicBezTo>
                    <a:cubicBezTo>
                      <a:pt x="2" y="4"/>
                      <a:pt x="2" y="5"/>
                      <a:pt x="2" y="5"/>
                    </a:cubicBezTo>
                    <a:close/>
                    <a:moveTo>
                      <a:pt x="8" y="5"/>
                    </a:moveTo>
                    <a:cubicBezTo>
                      <a:pt x="12" y="4"/>
                      <a:pt x="15" y="5"/>
                      <a:pt x="16" y="9"/>
                    </a:cubicBezTo>
                    <a:cubicBezTo>
                      <a:pt x="17" y="12"/>
                      <a:pt x="15" y="15"/>
                      <a:pt x="12" y="16"/>
                    </a:cubicBezTo>
                    <a:cubicBezTo>
                      <a:pt x="9" y="17"/>
                      <a:pt x="5" y="16"/>
                      <a:pt x="4" y="12"/>
                    </a:cubicBezTo>
                    <a:cubicBezTo>
                      <a:pt x="3" y="9"/>
                      <a:pt x="5" y="6"/>
                      <a:pt x="8" y="5"/>
                    </a:cubicBezTo>
                    <a:close/>
                  </a:path>
                </a:pathLst>
              </a:custGeom>
              <a:gradFill>
                <a:gsLst>
                  <a:gs pos="0">
                    <a:schemeClr val="bg1">
                      <a:alpha val="48000"/>
                    </a:schemeClr>
                  </a:gs>
                  <a:gs pos="50000">
                    <a:schemeClr val="bg1">
                      <a:alpha val="50000"/>
                    </a:schemeClr>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4" name="组合 13"/>
          <p:cNvGrpSpPr/>
          <p:nvPr/>
        </p:nvGrpSpPr>
        <p:grpSpPr bwMode="auto">
          <a:xfrm>
            <a:off x="5287963" y="1035050"/>
            <a:ext cx="1438275" cy="1635125"/>
            <a:chOff x="5235635" y="1034599"/>
            <a:chExt cx="1438770" cy="1636085"/>
          </a:xfrm>
        </p:grpSpPr>
        <p:grpSp>
          <p:nvGrpSpPr>
            <p:cNvPr id="17427" name="组合 6"/>
            <p:cNvGrpSpPr/>
            <p:nvPr/>
          </p:nvGrpSpPr>
          <p:grpSpPr bwMode="auto">
            <a:xfrm>
              <a:off x="5235635" y="1034599"/>
              <a:ext cx="1438770" cy="1636085"/>
              <a:chOff x="5235635" y="1034599"/>
              <a:chExt cx="1438770" cy="1636085"/>
            </a:xfrm>
          </p:grpSpPr>
          <p:sp>
            <p:nvSpPr>
              <p:cNvPr id="17" name="Rectangle 7"/>
              <p:cNvSpPr/>
              <p:nvPr/>
            </p:nvSpPr>
            <p:spPr bwMode="auto">
              <a:xfrm>
                <a:off x="5235635" y="1034599"/>
                <a:ext cx="1438770" cy="163608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2400">
                  <a:solidFill>
                    <a:prstClr val="black"/>
                  </a:solidFill>
                  <a:cs typeface="Segoe UI" panose="020B0502040204020203" pitchFamily="34" charset="0"/>
                </a:endParaRPr>
              </a:p>
            </p:txBody>
          </p:sp>
          <p:sp>
            <p:nvSpPr>
              <p:cNvPr id="17430" name="TextBox 10"/>
              <p:cNvSpPr txBox="1">
                <a:spLocks noChangeArrowheads="1"/>
              </p:cNvSpPr>
              <p:nvPr/>
            </p:nvSpPr>
            <p:spPr bwMode="auto">
              <a:xfrm>
                <a:off x="5281828" y="1203598"/>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点击添加标题</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7431" name="矩形 1"/>
              <p:cNvSpPr>
                <a:spLocks noChangeArrowheads="1"/>
              </p:cNvSpPr>
              <p:nvPr/>
            </p:nvSpPr>
            <p:spPr bwMode="auto">
              <a:xfrm>
                <a:off x="5296527" y="1540778"/>
                <a:ext cx="1377877"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锐普，中国专业</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设计领跑者</a:t>
                </a:r>
                <a:endParaRPr lang="zh-CN" altLang="en-US" sz="1200">
                  <a:solidFill>
                    <a:srgbClr val="FFFFFF"/>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a:off x="5361090" y="1519071"/>
              <a:ext cx="113704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6805613" y="2770188"/>
            <a:ext cx="1438275" cy="1635125"/>
            <a:chOff x="6753134" y="2769552"/>
            <a:chExt cx="1438770" cy="1636085"/>
          </a:xfrm>
        </p:grpSpPr>
        <p:grpSp>
          <p:nvGrpSpPr>
            <p:cNvPr id="17422" name="组合 4"/>
            <p:cNvGrpSpPr/>
            <p:nvPr/>
          </p:nvGrpSpPr>
          <p:grpSpPr bwMode="auto">
            <a:xfrm>
              <a:off x="6753134" y="2769552"/>
              <a:ext cx="1438770" cy="1636085"/>
              <a:chOff x="6753134" y="2769552"/>
              <a:chExt cx="1438770" cy="1636085"/>
            </a:xfrm>
          </p:grpSpPr>
          <p:sp>
            <p:nvSpPr>
              <p:cNvPr id="23" name="Rectangle 6"/>
              <p:cNvSpPr/>
              <p:nvPr/>
            </p:nvSpPr>
            <p:spPr bwMode="auto">
              <a:xfrm>
                <a:off x="6753134" y="2769552"/>
                <a:ext cx="1438770" cy="1636085"/>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1900">
                  <a:solidFill>
                    <a:prstClr val="black"/>
                  </a:solidFill>
                  <a:cs typeface="Segoe UI" panose="020B0502040204020203" pitchFamily="34" charset="0"/>
                </a:endParaRPr>
              </a:p>
            </p:txBody>
          </p:sp>
          <p:sp>
            <p:nvSpPr>
              <p:cNvPr id="17425" name="TextBox 10"/>
              <p:cNvSpPr txBox="1">
                <a:spLocks noChangeArrowheads="1"/>
              </p:cNvSpPr>
              <p:nvPr/>
            </p:nvSpPr>
            <p:spPr bwMode="auto">
              <a:xfrm>
                <a:off x="6841577" y="2939998"/>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点击添加标题</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7426" name="矩形 1"/>
              <p:cNvSpPr>
                <a:spLocks noChangeArrowheads="1"/>
              </p:cNvSpPr>
              <p:nvPr/>
            </p:nvSpPr>
            <p:spPr bwMode="auto">
              <a:xfrm>
                <a:off x="6856276" y="3285908"/>
                <a:ext cx="1335628"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锐普，中国专业</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设计领跑者</a:t>
                </a:r>
                <a:endParaRPr lang="zh-CN" altLang="en-US" sz="1200">
                  <a:solidFill>
                    <a:srgbClr val="FFFFFF"/>
                  </a:solidFill>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6967520" y="3247670"/>
              <a:ext cx="106081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415" name="组合 25"/>
          <p:cNvGrpSpPr/>
          <p:nvPr/>
        </p:nvGrpSpPr>
        <p:grpSpPr bwMode="auto">
          <a:xfrm>
            <a:off x="0" y="339725"/>
            <a:ext cx="2049463" cy="584200"/>
            <a:chOff x="0" y="411510"/>
            <a:chExt cx="2050142" cy="584775"/>
          </a:xfrm>
        </p:grpSpPr>
        <p:grpSp>
          <p:nvGrpSpPr>
            <p:cNvPr id="17416" name="组合 26"/>
            <p:cNvGrpSpPr/>
            <p:nvPr/>
          </p:nvGrpSpPr>
          <p:grpSpPr bwMode="auto">
            <a:xfrm>
              <a:off x="0" y="446666"/>
              <a:ext cx="2050142" cy="518869"/>
              <a:chOff x="195410" y="259386"/>
              <a:chExt cx="2050142" cy="518869"/>
            </a:xfrm>
          </p:grpSpPr>
          <p:grpSp>
            <p:nvGrpSpPr>
              <p:cNvPr id="17418" name="组合 28"/>
              <p:cNvGrpSpPr/>
              <p:nvPr/>
            </p:nvGrpSpPr>
            <p:grpSpPr bwMode="auto">
              <a:xfrm>
                <a:off x="195410" y="259386"/>
                <a:ext cx="2050142" cy="437424"/>
                <a:chOff x="1705732" y="1309003"/>
                <a:chExt cx="2050142" cy="437424"/>
              </a:xfrm>
            </p:grpSpPr>
            <p:sp>
              <p:nvSpPr>
                <p:cNvPr id="31" name="矩形 30"/>
                <p:cNvSpPr/>
                <p:nvPr/>
              </p:nvSpPr>
              <p:spPr>
                <a:xfrm>
                  <a:off x="2340102" y="1309003"/>
                  <a:ext cx="1415772"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点击添加标题</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32" name="矩形 31"/>
                <p:cNvSpPr/>
                <p:nvPr/>
              </p:nvSpPr>
              <p:spPr>
                <a:xfrm>
                  <a:off x="1705732" y="1377137"/>
                  <a:ext cx="647915" cy="3781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7419" name="矩形 29"/>
              <p:cNvSpPr>
                <a:spLocks noChangeArrowheads="1"/>
              </p:cNvSpPr>
              <p:nvPr/>
            </p:nvSpPr>
            <p:spPr bwMode="auto">
              <a:xfrm>
                <a:off x="843325" y="500727"/>
                <a:ext cx="1157671"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lick to add</a:t>
                </a:r>
                <a:r>
                  <a:rPr lang="zh-CN" altLang="en-US" sz="1200">
                    <a:solidFill>
                      <a:srgbClr val="7F7F7F"/>
                    </a:solidFill>
                    <a:latin typeface="Arial" panose="020B0604020202020204" pitchFamily="34" charset="0"/>
                    <a:cs typeface="Arial" panose="020B0604020202020204" pitchFamily="34" charset="0"/>
                  </a:rPr>
                  <a:t> </a:t>
                </a:r>
                <a:r>
                  <a:rPr lang="en-US" altLang="zh-CN" sz="1200">
                    <a:solidFill>
                      <a:srgbClr val="7F7F7F"/>
                    </a:solidFill>
                    <a:latin typeface="Arial" panose="020B0604020202020204" pitchFamily="34" charset="0"/>
                    <a:cs typeface="Arial" panose="020B0604020202020204" pitchFamily="34" charset="0"/>
                  </a:rPr>
                  <a:t>title</a:t>
                </a:r>
                <a:endParaRPr lang="zh-CN" altLang="en-US" sz="1200">
                  <a:solidFill>
                    <a:srgbClr val="7F7F7F"/>
                  </a:solidFill>
                  <a:latin typeface="Arial" panose="020B0604020202020204" pitchFamily="34" charset="0"/>
                  <a:cs typeface="Arial" panose="020B0604020202020204" pitchFamily="34" charset="0"/>
                </a:endParaRPr>
              </a:p>
            </p:txBody>
          </p:sp>
        </p:grpSp>
        <p:sp>
          <p:nvSpPr>
            <p:cNvPr id="17417" name="矩形 27"/>
            <p:cNvSpPr>
              <a:spLocks noChangeArrowheads="1"/>
            </p:cNvSpPr>
            <p:nvPr/>
          </p:nvSpPr>
          <p:spPr bwMode="auto">
            <a:xfrm>
              <a:off x="202346" y="41151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
                                        <p:tgtEl>
                                          <p:spTgt spid="2"/>
                                        </p:tgtEl>
                                      </p:cBhvr>
                                    </p:animEffect>
                                  </p:childTnLst>
                                </p:cTn>
                              </p:par>
                              <p:par>
                                <p:cTn id="8" presetID="53" presetClass="entr" presetSubtype="16" fill="hold" nodeType="withEffect">
                                  <p:stCondLst>
                                    <p:cond delay="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300" fill="hold"/>
                                        <p:tgtEl>
                                          <p:spTgt spid="14"/>
                                        </p:tgtEl>
                                        <p:attrNameLst>
                                          <p:attrName>ppt_w</p:attrName>
                                        </p:attrNameLst>
                                      </p:cBhvr>
                                      <p:tavLst>
                                        <p:tav tm="0">
                                          <p:val>
                                            <p:fltVal val="0"/>
                                          </p:val>
                                        </p:tav>
                                        <p:tav tm="100000">
                                          <p:val>
                                            <p:strVal val="#ppt_w"/>
                                          </p:val>
                                        </p:tav>
                                      </p:tavLst>
                                    </p:anim>
                                    <p:anim calcmode="lin" valueType="num">
                                      <p:cBhvr>
                                        <p:cTn id="11" dur="300" fill="hold"/>
                                        <p:tgtEl>
                                          <p:spTgt spid="14"/>
                                        </p:tgtEl>
                                        <p:attrNameLst>
                                          <p:attrName>ppt_h</p:attrName>
                                        </p:attrNameLst>
                                      </p:cBhvr>
                                      <p:tavLst>
                                        <p:tav tm="0">
                                          <p:val>
                                            <p:fltVal val="0"/>
                                          </p:val>
                                        </p:tav>
                                        <p:tav tm="100000">
                                          <p:val>
                                            <p:strVal val="#ppt_h"/>
                                          </p:val>
                                        </p:tav>
                                      </p:tavLst>
                                    </p:anim>
                                    <p:animEffect transition="in" filter="fade">
                                      <p:cBhvr>
                                        <p:cTn id="12" dur="300"/>
                                        <p:tgtEl>
                                          <p:spTgt spid="14"/>
                                        </p:tgtEl>
                                      </p:cBhvr>
                                    </p:animEffect>
                                  </p:childTnLst>
                                </p:cTn>
                              </p:par>
                              <p:par>
                                <p:cTn id="13" presetID="53" presetClass="entr" presetSubtype="16" fill="hold" nodeType="withEffect">
                                  <p:stCondLst>
                                    <p:cond delay="100"/>
                                  </p:stCondLst>
                                  <p:childTnLst>
                                    <p:set>
                                      <p:cBhvr>
                                        <p:cTn id="14" dur="1" fill="hold">
                                          <p:stCondLst>
                                            <p:cond delay="0"/>
                                          </p:stCondLst>
                                        </p:cTn>
                                        <p:tgtEl>
                                          <p:spTgt spid="3"/>
                                        </p:tgtEl>
                                        <p:attrNameLst>
                                          <p:attrName>style.visibility</p:attrName>
                                        </p:attrNameLst>
                                      </p:cBhvr>
                                      <p:to>
                                        <p:strVal val="visible"/>
                                      </p:to>
                                    </p:set>
                                    <p:anim calcmode="lin" valueType="num">
                                      <p:cBhvr>
                                        <p:cTn id="15" dur="300" fill="hold"/>
                                        <p:tgtEl>
                                          <p:spTgt spid="3"/>
                                        </p:tgtEl>
                                        <p:attrNameLst>
                                          <p:attrName>ppt_w</p:attrName>
                                        </p:attrNameLst>
                                      </p:cBhvr>
                                      <p:tavLst>
                                        <p:tav tm="0">
                                          <p:val>
                                            <p:fltVal val="0"/>
                                          </p:val>
                                        </p:tav>
                                        <p:tav tm="100000">
                                          <p:val>
                                            <p:strVal val="#ppt_w"/>
                                          </p:val>
                                        </p:tav>
                                      </p:tavLst>
                                    </p:anim>
                                    <p:anim calcmode="lin" valueType="num">
                                      <p:cBhvr>
                                        <p:cTn id="16" dur="300" fill="hold"/>
                                        <p:tgtEl>
                                          <p:spTgt spid="3"/>
                                        </p:tgtEl>
                                        <p:attrNameLst>
                                          <p:attrName>ppt_h</p:attrName>
                                        </p:attrNameLst>
                                      </p:cBhvr>
                                      <p:tavLst>
                                        <p:tav tm="0">
                                          <p:val>
                                            <p:fltVal val="0"/>
                                          </p:val>
                                        </p:tav>
                                        <p:tav tm="100000">
                                          <p:val>
                                            <p:strVal val="#ppt_h"/>
                                          </p:val>
                                        </p:tav>
                                      </p:tavLst>
                                    </p:anim>
                                    <p:animEffect transition="in" filter="fade">
                                      <p:cBhvr>
                                        <p:cTn id="17" dur="300"/>
                                        <p:tgtEl>
                                          <p:spTgt spid="3"/>
                                        </p:tgtEl>
                                      </p:cBhvr>
                                    </p:animEffect>
                                  </p:childTnLst>
                                </p:cTn>
                              </p:par>
                              <p:par>
                                <p:cTn id="18" presetID="53" presetClass="entr" presetSubtype="16" fill="hold" nodeType="withEffect">
                                  <p:stCondLst>
                                    <p:cond delay="100"/>
                                  </p:stCondLst>
                                  <p:childTnLst>
                                    <p:set>
                                      <p:cBhvr>
                                        <p:cTn id="19" dur="1" fill="hold">
                                          <p:stCondLst>
                                            <p:cond delay="0"/>
                                          </p:stCondLst>
                                        </p:cTn>
                                        <p:tgtEl>
                                          <p:spTgt spid="8"/>
                                        </p:tgtEl>
                                        <p:attrNameLst>
                                          <p:attrName>style.visibility</p:attrName>
                                        </p:attrNameLst>
                                      </p:cBhvr>
                                      <p:to>
                                        <p:strVal val="visible"/>
                                      </p:to>
                                    </p:set>
                                    <p:anim calcmode="lin" valueType="num">
                                      <p:cBhvr>
                                        <p:cTn id="20" dur="300" fill="hold"/>
                                        <p:tgtEl>
                                          <p:spTgt spid="8"/>
                                        </p:tgtEl>
                                        <p:attrNameLst>
                                          <p:attrName>ppt_w</p:attrName>
                                        </p:attrNameLst>
                                      </p:cBhvr>
                                      <p:tavLst>
                                        <p:tav tm="0">
                                          <p:val>
                                            <p:fltVal val="0"/>
                                          </p:val>
                                        </p:tav>
                                        <p:tav tm="100000">
                                          <p:val>
                                            <p:strVal val="#ppt_w"/>
                                          </p:val>
                                        </p:tav>
                                      </p:tavLst>
                                    </p:anim>
                                    <p:anim calcmode="lin" valueType="num">
                                      <p:cBhvr>
                                        <p:cTn id="21" dur="300" fill="hold"/>
                                        <p:tgtEl>
                                          <p:spTgt spid="8"/>
                                        </p:tgtEl>
                                        <p:attrNameLst>
                                          <p:attrName>ppt_h</p:attrName>
                                        </p:attrNameLst>
                                      </p:cBhvr>
                                      <p:tavLst>
                                        <p:tav tm="0">
                                          <p:val>
                                            <p:fltVal val="0"/>
                                          </p:val>
                                        </p:tav>
                                        <p:tav tm="100000">
                                          <p:val>
                                            <p:strVal val="#ppt_h"/>
                                          </p:val>
                                        </p:tav>
                                      </p:tavLst>
                                    </p:anim>
                                    <p:animEffect transition="in" filter="fade">
                                      <p:cBhvr>
                                        <p:cTn id="22" dur="300"/>
                                        <p:tgtEl>
                                          <p:spTgt spid="8"/>
                                        </p:tgtEl>
                                      </p:cBhvr>
                                    </p:animEffect>
                                  </p:childTnLst>
                                </p:cTn>
                              </p:par>
                              <p:par>
                                <p:cTn id="23" presetID="53" presetClass="entr" presetSubtype="16" fill="hold" nodeType="withEffect">
                                  <p:stCondLst>
                                    <p:cond delay="100"/>
                                  </p:stCondLst>
                                  <p:childTnLst>
                                    <p:set>
                                      <p:cBhvr>
                                        <p:cTn id="24" dur="1" fill="hold">
                                          <p:stCondLst>
                                            <p:cond delay="0"/>
                                          </p:stCondLst>
                                        </p:cTn>
                                        <p:tgtEl>
                                          <p:spTgt spid="20"/>
                                        </p:tgtEl>
                                        <p:attrNameLst>
                                          <p:attrName>style.visibility</p:attrName>
                                        </p:attrNameLst>
                                      </p:cBhvr>
                                      <p:to>
                                        <p:strVal val="visible"/>
                                      </p:to>
                                    </p:set>
                                    <p:anim calcmode="lin" valueType="num">
                                      <p:cBhvr>
                                        <p:cTn id="25" dur="300" fill="hold"/>
                                        <p:tgtEl>
                                          <p:spTgt spid="20"/>
                                        </p:tgtEl>
                                        <p:attrNameLst>
                                          <p:attrName>ppt_w</p:attrName>
                                        </p:attrNameLst>
                                      </p:cBhvr>
                                      <p:tavLst>
                                        <p:tav tm="0">
                                          <p:val>
                                            <p:fltVal val="0"/>
                                          </p:val>
                                        </p:tav>
                                        <p:tav tm="100000">
                                          <p:val>
                                            <p:strVal val="#ppt_w"/>
                                          </p:val>
                                        </p:tav>
                                      </p:tavLst>
                                    </p:anim>
                                    <p:anim calcmode="lin" valueType="num">
                                      <p:cBhvr>
                                        <p:cTn id="26" dur="300" fill="hold"/>
                                        <p:tgtEl>
                                          <p:spTgt spid="20"/>
                                        </p:tgtEl>
                                        <p:attrNameLst>
                                          <p:attrName>ppt_h</p:attrName>
                                        </p:attrNameLst>
                                      </p:cBhvr>
                                      <p:tavLst>
                                        <p:tav tm="0">
                                          <p:val>
                                            <p:fltVal val="0"/>
                                          </p:val>
                                        </p:tav>
                                        <p:tav tm="100000">
                                          <p:val>
                                            <p:strVal val="#ppt_h"/>
                                          </p:val>
                                        </p:tav>
                                      </p:tavLst>
                                    </p:anim>
                                    <p:animEffect transition="in" filter="fade">
                                      <p:cBhvr>
                                        <p:cTn id="27" dur="300"/>
                                        <p:tgtEl>
                                          <p:spTgt spid="20"/>
                                        </p:tgtEl>
                                      </p:cBhvr>
                                    </p:animEffect>
                                  </p:childTnLst>
                                </p:cTn>
                              </p:par>
                              <p:par>
                                <p:cTn id="28" presetID="26" presetClass="emph" presetSubtype="0" fill="hold" nodeType="withEffect">
                                  <p:stCondLst>
                                    <p:cond delay="200"/>
                                  </p:stCondLst>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par>
                                <p:cTn id="31" presetID="26" presetClass="emph" presetSubtype="0" fill="hold" nodeType="withEffect">
                                  <p:stCondLst>
                                    <p:cond delay="200"/>
                                  </p:stCondLst>
                                  <p:childTnLst>
                                    <p:animEffect transition="out" filter="fade">
                                      <p:cBhvr>
                                        <p:cTn id="32" dur="500" tmFilter="0, 0; .2, .5; .8, .5; 1, 0"/>
                                        <p:tgtEl>
                                          <p:spTgt spid="20"/>
                                        </p:tgtEl>
                                      </p:cBhvr>
                                    </p:animEffect>
                                    <p:animScale>
                                      <p:cBhvr>
                                        <p:cTn id="33"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flipH="1">
            <a:off x="1908175" y="0"/>
            <a:ext cx="7235825" cy="5143500"/>
          </a:xfrm>
          <a:custGeom>
            <a:avLst/>
            <a:gdLst/>
            <a:ahLst/>
            <a:cxnLst/>
            <a:rect l="l" t="t" r="r" b="b"/>
            <a:pathLst>
              <a:path w="7236296" h="5143500">
                <a:moveTo>
                  <a:pt x="549746" y="0"/>
                </a:moveTo>
                <a:lnTo>
                  <a:pt x="0" y="0"/>
                </a:lnTo>
                <a:lnTo>
                  <a:pt x="0" y="5143500"/>
                </a:lnTo>
                <a:lnTo>
                  <a:pt x="7236296" y="5143500"/>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5" name="矩形 4"/>
          <p:cNvSpPr/>
          <p:nvPr/>
        </p:nvSpPr>
        <p:spPr>
          <a:xfrm>
            <a:off x="0" y="366713"/>
            <a:ext cx="1603375" cy="4486275"/>
          </a:xfrm>
          <a:custGeom>
            <a:avLst/>
            <a:gdLst/>
            <a:ahLst/>
            <a:cxnLst/>
            <a:rect l="l" t="t" r="r" b="b"/>
            <a:pathLst>
              <a:path w="1603104" h="4485871">
                <a:moveTo>
                  <a:pt x="0" y="0"/>
                </a:moveTo>
                <a:lnTo>
                  <a:pt x="1603104" y="3830930"/>
                </a:lnTo>
                <a:lnTo>
                  <a:pt x="0" y="4485871"/>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等腰三角形 30"/>
          <p:cNvSpPr/>
          <p:nvPr/>
        </p:nvSpPr>
        <p:spPr>
          <a:xfrm rot="10800000">
            <a:off x="0" y="0"/>
            <a:ext cx="8686800" cy="5143500"/>
          </a:xfrm>
          <a:custGeom>
            <a:avLst/>
            <a:gdLst/>
            <a:ahLst/>
            <a:cxnLst/>
            <a:rect l="l" t="t" r="r" b="b"/>
            <a:pathLst>
              <a:path w="8724270" h="5143500">
                <a:moveTo>
                  <a:pt x="8724270" y="5143500"/>
                </a:moveTo>
                <a:lnTo>
                  <a:pt x="0" y="5143500"/>
                </a:lnTo>
                <a:lnTo>
                  <a:pt x="6756672" y="0"/>
                </a:lnTo>
                <a:lnTo>
                  <a:pt x="6942831" y="0"/>
                </a:lnTo>
                <a:lnTo>
                  <a:pt x="8724270" y="4762716"/>
                </a:lnTo>
                <a:close/>
              </a:path>
            </a:pathLst>
          </a:custGeom>
          <a:blipFill dpi="0" rotWithShape="0">
            <a:blip r:embed="rId1"/>
            <a:srcRect/>
            <a:stretch>
              <a:fillRect/>
            </a:stretch>
          </a:blipFill>
          <a:ln>
            <a:noFill/>
          </a:ln>
          <a:effectLst>
            <a:outerShdw blurRad="635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7"/>
          <p:cNvSpPr/>
          <p:nvPr/>
        </p:nvSpPr>
        <p:spPr>
          <a:xfrm>
            <a:off x="0" y="2808288"/>
            <a:ext cx="5008563" cy="2347912"/>
          </a:xfrm>
          <a:custGeom>
            <a:avLst/>
            <a:gdLst>
              <a:gd name="connsiteX0" fmla="*/ 4922155 w 4922155"/>
              <a:gd name="connsiteY0" fmla="*/ 0 h 2270328"/>
              <a:gd name="connsiteX1" fmla="*/ 1972825 w 4922155"/>
              <a:gd name="connsiteY1" fmla="*/ 2270328 h 2270328"/>
              <a:gd name="connsiteX2" fmla="*/ 0 w 4922155"/>
              <a:gd name="connsiteY2" fmla="*/ 2270328 h 2270328"/>
              <a:gd name="connsiteX3" fmla="*/ 0 w 4922155"/>
              <a:gd name="connsiteY3" fmla="*/ 1974605 h 2270328"/>
              <a:gd name="connsiteX4" fmla="*/ 4922155 w 4922155"/>
              <a:gd name="connsiteY4" fmla="*/ 0 h 2270328"/>
              <a:gd name="connsiteX0-1" fmla="*/ 4960255 w 4960255"/>
              <a:gd name="connsiteY0-2" fmla="*/ 0 h 2333828"/>
              <a:gd name="connsiteX1-3" fmla="*/ 1972825 w 4960255"/>
              <a:gd name="connsiteY1-4" fmla="*/ 2333828 h 2333828"/>
              <a:gd name="connsiteX2-5" fmla="*/ 0 w 4960255"/>
              <a:gd name="connsiteY2-6" fmla="*/ 2333828 h 2333828"/>
              <a:gd name="connsiteX3-7" fmla="*/ 0 w 4960255"/>
              <a:gd name="connsiteY3-8" fmla="*/ 2038105 h 2333828"/>
              <a:gd name="connsiteX4-9" fmla="*/ 4960255 w 4960255"/>
              <a:gd name="connsiteY4-10" fmla="*/ 0 h 2333828"/>
              <a:gd name="connsiteX0-11" fmla="*/ 4941205 w 4941205"/>
              <a:gd name="connsiteY0-12" fmla="*/ 0 h 2352878"/>
              <a:gd name="connsiteX1-13" fmla="*/ 1972825 w 4941205"/>
              <a:gd name="connsiteY1-14" fmla="*/ 2352878 h 2352878"/>
              <a:gd name="connsiteX2-15" fmla="*/ 0 w 4941205"/>
              <a:gd name="connsiteY2-16" fmla="*/ 2352878 h 2352878"/>
              <a:gd name="connsiteX3-17" fmla="*/ 0 w 4941205"/>
              <a:gd name="connsiteY3-18" fmla="*/ 2057155 h 2352878"/>
              <a:gd name="connsiteX4-19" fmla="*/ 4941205 w 4941205"/>
              <a:gd name="connsiteY4-20" fmla="*/ 0 h 2352878"/>
              <a:gd name="connsiteX0-21" fmla="*/ 4984748 w 4984748"/>
              <a:gd name="connsiteY0-22" fmla="*/ 0 h 2352878"/>
              <a:gd name="connsiteX1-23" fmla="*/ 1972825 w 4984748"/>
              <a:gd name="connsiteY1-24" fmla="*/ 2352878 h 2352878"/>
              <a:gd name="connsiteX2-25" fmla="*/ 0 w 4984748"/>
              <a:gd name="connsiteY2-26" fmla="*/ 2352878 h 2352878"/>
              <a:gd name="connsiteX3-27" fmla="*/ 0 w 4984748"/>
              <a:gd name="connsiteY3-28" fmla="*/ 2057155 h 2352878"/>
              <a:gd name="connsiteX4-29" fmla="*/ 4984748 w 4984748"/>
              <a:gd name="connsiteY4-30" fmla="*/ 0 h 2352878"/>
              <a:gd name="connsiteX0-31" fmla="*/ 5008560 w 5008560"/>
              <a:gd name="connsiteY0-32" fmla="*/ 0 h 2348115"/>
              <a:gd name="connsiteX1-33" fmla="*/ 1972825 w 5008560"/>
              <a:gd name="connsiteY1-34" fmla="*/ 2348115 h 2348115"/>
              <a:gd name="connsiteX2-35" fmla="*/ 0 w 5008560"/>
              <a:gd name="connsiteY2-36" fmla="*/ 2348115 h 2348115"/>
              <a:gd name="connsiteX3-37" fmla="*/ 0 w 5008560"/>
              <a:gd name="connsiteY3-38" fmla="*/ 2052392 h 2348115"/>
              <a:gd name="connsiteX4-39" fmla="*/ 5008560 w 5008560"/>
              <a:gd name="connsiteY4-40" fmla="*/ 0 h 23481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8560" h="2348115">
                <a:moveTo>
                  <a:pt x="5008560" y="0"/>
                </a:moveTo>
                <a:lnTo>
                  <a:pt x="1972825" y="2348115"/>
                </a:lnTo>
                <a:lnTo>
                  <a:pt x="0" y="2348115"/>
                </a:lnTo>
                <a:lnTo>
                  <a:pt x="0" y="2052392"/>
                </a:lnTo>
                <a:lnTo>
                  <a:pt x="5008560" y="0"/>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5" name="直接连接符 24"/>
          <p:cNvCxnSpPr/>
          <p:nvPr/>
        </p:nvCxnSpPr>
        <p:spPr>
          <a:xfrm>
            <a:off x="-17463" y="842963"/>
            <a:ext cx="1008063" cy="2795587"/>
          </a:xfrm>
          <a:prstGeom prst="line">
            <a:avLst/>
          </a:prstGeom>
          <a:ln w="3175">
            <a:solidFill>
              <a:srgbClr val="27697B"/>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3138432">
            <a:off x="7216775" y="-833437"/>
            <a:ext cx="47625" cy="4197350"/>
          </a:xfrm>
          <a:custGeom>
            <a:avLst/>
            <a:gdLst/>
            <a:ahLst/>
            <a:cxnLst/>
            <a:rect l="l" t="t" r="r" b="b"/>
            <a:pathLst>
              <a:path w="47901" h="4198615">
                <a:moveTo>
                  <a:pt x="1" y="61992"/>
                </a:moveTo>
                <a:lnTo>
                  <a:pt x="47901" y="0"/>
                </a:lnTo>
                <a:cubicBezTo>
                  <a:pt x="47009" y="1366825"/>
                  <a:pt x="46117" y="2733649"/>
                  <a:pt x="45224" y="4100474"/>
                </a:cubicBezTo>
                <a:lnTo>
                  <a:pt x="0" y="41986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100" name="组合 99"/>
          <p:cNvGrpSpPr/>
          <p:nvPr/>
        </p:nvGrpSpPr>
        <p:grpSpPr bwMode="auto">
          <a:xfrm>
            <a:off x="-17463" y="-28575"/>
            <a:ext cx="8620126" cy="4346575"/>
            <a:chOff x="-18249" y="-28666"/>
            <a:chExt cx="8620911" cy="4346127"/>
          </a:xfrm>
        </p:grpSpPr>
        <p:sp>
          <p:nvSpPr>
            <p:cNvPr id="2065" name="Line 9"/>
            <p:cNvSpPr>
              <a:spLocks noChangeShapeType="1"/>
            </p:cNvSpPr>
            <p:nvPr/>
          </p:nvSpPr>
          <p:spPr bwMode="auto">
            <a:xfrm>
              <a:off x="473922" y="25303"/>
              <a:ext cx="3138773" cy="728588"/>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6" name="Line 10"/>
            <p:cNvSpPr>
              <a:spLocks noChangeShapeType="1"/>
            </p:cNvSpPr>
            <p:nvPr/>
          </p:nvSpPr>
          <p:spPr bwMode="auto">
            <a:xfrm flipV="1">
              <a:off x="570768" y="945959"/>
              <a:ext cx="2879987" cy="907956"/>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7" name="Line 11"/>
            <p:cNvSpPr>
              <a:spLocks noChangeShapeType="1"/>
            </p:cNvSpPr>
            <p:nvPr/>
          </p:nvSpPr>
          <p:spPr bwMode="auto">
            <a:xfrm flipV="1">
              <a:off x="699367" y="945959"/>
              <a:ext cx="2751388" cy="1307965"/>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8" name="Line 12"/>
            <p:cNvSpPr>
              <a:spLocks noChangeShapeType="1"/>
            </p:cNvSpPr>
            <p:nvPr/>
          </p:nvSpPr>
          <p:spPr bwMode="auto">
            <a:xfrm flipV="1">
              <a:off x="847018" y="1107867"/>
              <a:ext cx="2500541" cy="1512732"/>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69" name="Line 13"/>
            <p:cNvSpPr>
              <a:spLocks noChangeShapeType="1"/>
            </p:cNvSpPr>
            <p:nvPr/>
          </p:nvSpPr>
          <p:spPr bwMode="auto">
            <a:xfrm flipV="1">
              <a:off x="918462" y="1107867"/>
              <a:ext cx="2429096" cy="1700038"/>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0" name="Line 14"/>
            <p:cNvSpPr>
              <a:spLocks noChangeShapeType="1"/>
            </p:cNvSpPr>
            <p:nvPr/>
          </p:nvSpPr>
          <p:spPr bwMode="auto">
            <a:xfrm flipV="1">
              <a:off x="1040710" y="1547560"/>
              <a:ext cx="1930576" cy="1538128"/>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1" name="Line 15"/>
            <p:cNvSpPr>
              <a:spLocks noChangeShapeType="1"/>
            </p:cNvSpPr>
            <p:nvPr/>
          </p:nvSpPr>
          <p:spPr bwMode="auto">
            <a:xfrm flipV="1">
              <a:off x="1602737" y="2860286"/>
              <a:ext cx="889081" cy="1368284"/>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2" name="Line 16"/>
            <p:cNvSpPr>
              <a:spLocks noChangeShapeType="1"/>
            </p:cNvSpPr>
            <p:nvPr/>
          </p:nvSpPr>
          <p:spPr bwMode="auto">
            <a:xfrm flipV="1">
              <a:off x="1763089" y="2569804"/>
              <a:ext cx="966875" cy="174765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3" name="Freeform 17"/>
            <p:cNvSpPr/>
            <p:nvPr/>
          </p:nvSpPr>
          <p:spPr bwMode="auto">
            <a:xfrm>
              <a:off x="2729964" y="2407896"/>
              <a:ext cx="650934" cy="1820674"/>
            </a:xfrm>
            <a:custGeom>
              <a:avLst/>
              <a:gdLst>
                <a:gd name="T0" fmla="*/ 71 w 101"/>
                <a:gd name="T1" fmla="*/ 173 h 173"/>
                <a:gd name="T2" fmla="*/ 101 w 101"/>
                <a:gd name="T3" fmla="*/ 27 h 173"/>
                <a:gd name="T4" fmla="*/ 47 w 101"/>
                <a:gd name="T5" fmla="*/ 0 h 173"/>
                <a:gd name="T6" fmla="*/ 28 w 101"/>
                <a:gd name="T7" fmla="*/ 21 h 173"/>
                <a:gd name="T8" fmla="*/ 25 w 101"/>
                <a:gd name="T9" fmla="*/ 38 h 173"/>
                <a:gd name="T10" fmla="*/ 0 w 101"/>
                <a:gd name="T11" fmla="*/ 25 h 173"/>
              </a:gdLst>
              <a:ahLst/>
              <a:cxnLst>
                <a:cxn ang="0">
                  <a:pos x="T0" y="T1"/>
                </a:cxn>
                <a:cxn ang="0">
                  <a:pos x="T2" y="T3"/>
                </a:cxn>
                <a:cxn ang="0">
                  <a:pos x="T4" y="T5"/>
                </a:cxn>
                <a:cxn ang="0">
                  <a:pos x="T6" y="T7"/>
                </a:cxn>
                <a:cxn ang="0">
                  <a:pos x="T8" y="T9"/>
                </a:cxn>
                <a:cxn ang="0">
                  <a:pos x="T10" y="T11"/>
                </a:cxn>
              </a:cxnLst>
              <a:rect l="0" t="0" r="r" b="b"/>
              <a:pathLst>
                <a:path w="101" h="173">
                  <a:moveTo>
                    <a:pt x="71" y="173"/>
                  </a:moveTo>
                  <a:lnTo>
                    <a:pt x="101" y="27"/>
                  </a:lnTo>
                  <a:lnTo>
                    <a:pt x="47" y="0"/>
                  </a:lnTo>
                  <a:lnTo>
                    <a:pt x="28" y="21"/>
                  </a:lnTo>
                  <a:lnTo>
                    <a:pt x="25" y="38"/>
                  </a:lnTo>
                  <a:lnTo>
                    <a:pt x="0" y="25"/>
                  </a:lnTo>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4" name="Freeform 18"/>
            <p:cNvSpPr/>
            <p:nvPr/>
          </p:nvSpPr>
          <p:spPr bwMode="auto">
            <a:xfrm>
              <a:off x="3747645" y="2182494"/>
              <a:ext cx="1314570" cy="1558764"/>
            </a:xfrm>
            <a:custGeom>
              <a:avLst/>
              <a:gdLst>
                <a:gd name="T0" fmla="*/ 0 w 204"/>
                <a:gd name="T1" fmla="*/ 171 h 171"/>
                <a:gd name="T2" fmla="*/ 2 w 204"/>
                <a:gd name="T3" fmla="*/ 100 h 171"/>
                <a:gd name="T4" fmla="*/ 11 w 204"/>
                <a:gd name="T5" fmla="*/ 94 h 171"/>
                <a:gd name="T6" fmla="*/ 10 w 204"/>
                <a:gd name="T7" fmla="*/ 78 h 171"/>
                <a:gd name="T8" fmla="*/ 92 w 204"/>
                <a:gd name="T9" fmla="*/ 0 h 171"/>
                <a:gd name="T10" fmla="*/ 103 w 204"/>
                <a:gd name="T11" fmla="*/ 7 h 171"/>
                <a:gd name="T12" fmla="*/ 106 w 204"/>
                <a:gd name="T13" fmla="*/ 4 h 171"/>
                <a:gd name="T14" fmla="*/ 187 w 204"/>
                <a:gd name="T15" fmla="*/ 58 h 171"/>
                <a:gd name="T16" fmla="*/ 204 w 204"/>
                <a:gd name="T17" fmla="*/ 84 h 171"/>
                <a:gd name="connsiteX0" fmla="*/ 0 w 10000"/>
                <a:gd name="connsiteY0" fmla="*/ 14150 h 14150"/>
                <a:gd name="connsiteX1" fmla="*/ 98 w 10000"/>
                <a:gd name="connsiteY1" fmla="*/ 5848 h 14150"/>
                <a:gd name="connsiteX2" fmla="*/ 539 w 10000"/>
                <a:gd name="connsiteY2" fmla="*/ 5497 h 14150"/>
                <a:gd name="connsiteX3" fmla="*/ 490 w 10000"/>
                <a:gd name="connsiteY3" fmla="*/ 4561 h 14150"/>
                <a:gd name="connsiteX4" fmla="*/ 4510 w 10000"/>
                <a:gd name="connsiteY4" fmla="*/ 0 h 14150"/>
                <a:gd name="connsiteX5" fmla="*/ 5049 w 10000"/>
                <a:gd name="connsiteY5" fmla="*/ 409 h 14150"/>
                <a:gd name="connsiteX6" fmla="*/ 5196 w 10000"/>
                <a:gd name="connsiteY6" fmla="*/ 234 h 14150"/>
                <a:gd name="connsiteX7" fmla="*/ 9167 w 10000"/>
                <a:gd name="connsiteY7" fmla="*/ 3392 h 14150"/>
                <a:gd name="connsiteX8" fmla="*/ 10000 w 10000"/>
                <a:gd name="connsiteY8" fmla="*/ 4912 h 1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4150">
                  <a:moveTo>
                    <a:pt x="0" y="14150"/>
                  </a:moveTo>
                  <a:cubicBezTo>
                    <a:pt x="33" y="11383"/>
                    <a:pt x="65" y="8615"/>
                    <a:pt x="98" y="5848"/>
                  </a:cubicBezTo>
                  <a:lnTo>
                    <a:pt x="539" y="5497"/>
                  </a:lnTo>
                  <a:cubicBezTo>
                    <a:pt x="523" y="5185"/>
                    <a:pt x="506" y="4873"/>
                    <a:pt x="490" y="4561"/>
                  </a:cubicBezTo>
                  <a:lnTo>
                    <a:pt x="4510" y="0"/>
                  </a:lnTo>
                  <a:lnTo>
                    <a:pt x="5049" y="409"/>
                  </a:lnTo>
                  <a:lnTo>
                    <a:pt x="5196" y="234"/>
                  </a:lnTo>
                  <a:lnTo>
                    <a:pt x="9167" y="3392"/>
                  </a:lnTo>
                  <a:lnTo>
                    <a:pt x="10000" y="4912"/>
                  </a:lnTo>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5" name="Line 19"/>
            <p:cNvSpPr>
              <a:spLocks noChangeShapeType="1"/>
            </p:cNvSpPr>
            <p:nvPr/>
          </p:nvSpPr>
          <p:spPr bwMode="auto">
            <a:xfrm flipH="1" flipV="1">
              <a:off x="4000080" y="2511072"/>
              <a:ext cx="101609" cy="102700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6" name="Line 20"/>
            <p:cNvSpPr>
              <a:spLocks noChangeShapeType="1"/>
            </p:cNvSpPr>
            <p:nvPr/>
          </p:nvSpPr>
          <p:spPr bwMode="auto">
            <a:xfrm flipH="1" flipV="1">
              <a:off x="4147731" y="2369800"/>
              <a:ext cx="169877" cy="939703"/>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7" name="Line 21"/>
            <p:cNvSpPr>
              <a:spLocks noChangeShapeType="1"/>
            </p:cNvSpPr>
            <p:nvPr/>
          </p:nvSpPr>
          <p:spPr bwMode="auto">
            <a:xfrm>
              <a:off x="4289031" y="2234876"/>
              <a:ext cx="263549" cy="900020"/>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8" name="Line 22"/>
            <p:cNvSpPr>
              <a:spLocks noChangeShapeType="1"/>
            </p:cNvSpPr>
            <p:nvPr/>
          </p:nvSpPr>
          <p:spPr bwMode="auto">
            <a:xfrm>
              <a:off x="4489074" y="2247574"/>
              <a:ext cx="304828" cy="692079"/>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79" name="Line 23"/>
            <p:cNvSpPr>
              <a:spLocks noChangeShapeType="1"/>
            </p:cNvSpPr>
            <p:nvPr/>
          </p:nvSpPr>
          <p:spPr bwMode="auto">
            <a:xfrm>
              <a:off x="4805016" y="2460277"/>
              <a:ext cx="180991" cy="322230"/>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 name="Line 24"/>
            <p:cNvSpPr>
              <a:spLocks noChangeShapeType="1"/>
            </p:cNvSpPr>
            <p:nvPr/>
          </p:nvSpPr>
          <p:spPr bwMode="auto">
            <a:xfrm>
              <a:off x="4651014" y="2357101"/>
              <a:ext cx="258787" cy="517472"/>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0" name="Line 25"/>
            <p:cNvSpPr>
              <a:spLocks noChangeShapeType="1"/>
            </p:cNvSpPr>
            <p:nvPr/>
          </p:nvSpPr>
          <p:spPr bwMode="auto">
            <a:xfrm>
              <a:off x="3876244" y="2620599"/>
              <a:ext cx="25402" cy="1069865"/>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 name="Freeform 26"/>
            <p:cNvSpPr/>
            <p:nvPr/>
          </p:nvSpPr>
          <p:spPr bwMode="auto">
            <a:xfrm>
              <a:off x="4173134" y="991992"/>
              <a:ext cx="2352889" cy="1668290"/>
            </a:xfrm>
            <a:custGeom>
              <a:avLst/>
              <a:gdLst>
                <a:gd name="T0" fmla="*/ 17 w 365"/>
                <a:gd name="T1" fmla="*/ 0 h 259"/>
                <a:gd name="T2" fmla="*/ 12 w 365"/>
                <a:gd name="T3" fmla="*/ 12 h 259"/>
                <a:gd name="T4" fmla="*/ 0 w 365"/>
                <a:gd name="T5" fmla="*/ 16 h 259"/>
                <a:gd name="T6" fmla="*/ 14 w 365"/>
                <a:gd name="T7" fmla="*/ 67 h 259"/>
                <a:gd name="T8" fmla="*/ 142 w 365"/>
                <a:gd name="T9" fmla="*/ 259 h 259"/>
                <a:gd name="T10" fmla="*/ 365 w 365"/>
                <a:gd name="T11" fmla="*/ 93 h 259"/>
                <a:gd name="T12" fmla="*/ 61 w 365"/>
                <a:gd name="T13" fmla="*/ 3 h 259"/>
                <a:gd name="T14" fmla="*/ 17 w 365"/>
                <a:gd name="T15" fmla="*/ 0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259">
                  <a:moveTo>
                    <a:pt x="17" y="0"/>
                  </a:moveTo>
                  <a:lnTo>
                    <a:pt x="12" y="12"/>
                  </a:lnTo>
                  <a:lnTo>
                    <a:pt x="0" y="16"/>
                  </a:lnTo>
                  <a:lnTo>
                    <a:pt x="14" y="67"/>
                  </a:lnTo>
                  <a:lnTo>
                    <a:pt x="142" y="259"/>
                  </a:lnTo>
                  <a:lnTo>
                    <a:pt x="365" y="93"/>
                  </a:lnTo>
                  <a:lnTo>
                    <a:pt x="61" y="3"/>
                  </a:lnTo>
                  <a:lnTo>
                    <a:pt x="17" y="0"/>
                  </a:lnTo>
                  <a:close/>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2" name="Line 27"/>
            <p:cNvSpPr>
              <a:spLocks noChangeShapeType="1"/>
            </p:cNvSpPr>
            <p:nvPr/>
          </p:nvSpPr>
          <p:spPr bwMode="auto">
            <a:xfrm>
              <a:off x="4269979" y="1004690"/>
              <a:ext cx="1914699" cy="844463"/>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3" name="Line 28"/>
            <p:cNvSpPr>
              <a:spLocks noChangeShapeType="1"/>
            </p:cNvSpPr>
            <p:nvPr/>
          </p:nvSpPr>
          <p:spPr bwMode="auto">
            <a:xfrm flipH="1" flipV="1">
              <a:off x="4225525" y="1082469"/>
              <a:ext cx="1533665" cy="107462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4" name="Line 29"/>
            <p:cNvSpPr>
              <a:spLocks noChangeShapeType="1"/>
            </p:cNvSpPr>
            <p:nvPr/>
          </p:nvSpPr>
          <p:spPr bwMode="auto">
            <a:xfrm>
              <a:off x="4244577" y="1061835"/>
              <a:ext cx="1630511" cy="1019070"/>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5" name="Line 30"/>
            <p:cNvSpPr>
              <a:spLocks noChangeShapeType="1"/>
            </p:cNvSpPr>
            <p:nvPr/>
          </p:nvSpPr>
          <p:spPr bwMode="auto">
            <a:xfrm flipH="1" flipV="1">
              <a:off x="4160433" y="1107867"/>
              <a:ext cx="1360611" cy="1236536"/>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6" name="Freeform 31"/>
            <p:cNvSpPr/>
            <p:nvPr/>
          </p:nvSpPr>
          <p:spPr bwMode="auto">
            <a:xfrm>
              <a:off x="5649643" y="25303"/>
              <a:ext cx="2953019" cy="1501620"/>
            </a:xfrm>
            <a:custGeom>
              <a:avLst/>
              <a:gdLst>
                <a:gd name="T0" fmla="*/ 4 w 458"/>
                <a:gd name="T1" fmla="*/ 3 h 233"/>
                <a:gd name="T2" fmla="*/ 30 w 458"/>
                <a:gd name="T3" fmla="*/ 35 h 233"/>
                <a:gd name="T4" fmla="*/ 37 w 458"/>
                <a:gd name="T5" fmla="*/ 31 h 233"/>
                <a:gd name="T6" fmla="*/ 55 w 458"/>
                <a:gd name="T7" fmla="*/ 53 h 233"/>
                <a:gd name="T8" fmla="*/ 0 w 458"/>
                <a:gd name="T9" fmla="*/ 108 h 233"/>
                <a:gd name="T10" fmla="*/ 86 w 458"/>
                <a:gd name="T11" fmla="*/ 203 h 233"/>
                <a:gd name="T12" fmla="*/ 109 w 458"/>
                <a:gd name="T13" fmla="*/ 205 h 233"/>
                <a:gd name="T14" fmla="*/ 142 w 458"/>
                <a:gd name="T15" fmla="*/ 233 h 233"/>
                <a:gd name="T16" fmla="*/ 458 w 458"/>
                <a:gd name="T17" fmla="*/ 0 h 233"/>
                <a:gd name="T18" fmla="*/ 7 w 458"/>
                <a:gd name="T19" fmla="*/ 1 h 233"/>
                <a:gd name="T20" fmla="*/ 4 w 458"/>
                <a:gd name="T21" fmla="*/ 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33">
                  <a:moveTo>
                    <a:pt x="4" y="3"/>
                  </a:moveTo>
                  <a:lnTo>
                    <a:pt x="30" y="35"/>
                  </a:lnTo>
                  <a:lnTo>
                    <a:pt x="37" y="31"/>
                  </a:lnTo>
                  <a:lnTo>
                    <a:pt x="55" y="53"/>
                  </a:lnTo>
                  <a:lnTo>
                    <a:pt x="0" y="108"/>
                  </a:lnTo>
                  <a:lnTo>
                    <a:pt x="86" y="203"/>
                  </a:lnTo>
                  <a:lnTo>
                    <a:pt x="109" y="205"/>
                  </a:lnTo>
                  <a:lnTo>
                    <a:pt x="142" y="233"/>
                  </a:lnTo>
                  <a:lnTo>
                    <a:pt x="458" y="0"/>
                  </a:lnTo>
                  <a:lnTo>
                    <a:pt x="7" y="1"/>
                  </a:lnTo>
                  <a:lnTo>
                    <a:pt x="4" y="3"/>
                  </a:lnTo>
                  <a:close/>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7" name="Line 32"/>
            <p:cNvSpPr>
              <a:spLocks noChangeShapeType="1"/>
            </p:cNvSpPr>
            <p:nvPr/>
          </p:nvSpPr>
          <p:spPr bwMode="auto">
            <a:xfrm flipH="1">
              <a:off x="5638529" y="695159"/>
              <a:ext cx="2056000" cy="25397"/>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6" name="Line 33"/>
            <p:cNvSpPr>
              <a:spLocks noChangeShapeType="1"/>
            </p:cNvSpPr>
            <p:nvPr/>
          </p:nvSpPr>
          <p:spPr bwMode="auto">
            <a:xfrm flipH="1">
              <a:off x="5689334" y="553887"/>
              <a:ext cx="2198888" cy="115875"/>
            </a:xfrm>
            <a:prstGeom prst="line">
              <a:avLst/>
            </a:prstGeom>
            <a:noFill/>
            <a:ln w="0">
              <a:solidFill>
                <a:schemeClr val="bg1">
                  <a:lumMod val="50000"/>
                </a:schemeClr>
              </a:solidFill>
              <a:prstDash val="solid"/>
              <a:rou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7" name="Freeform 34"/>
            <p:cNvSpPr/>
            <p:nvPr/>
          </p:nvSpPr>
          <p:spPr bwMode="auto">
            <a:xfrm>
              <a:off x="-18249" y="-28666"/>
              <a:ext cx="4286641" cy="3674684"/>
            </a:xfrm>
            <a:custGeom>
              <a:avLst/>
              <a:gdLst>
                <a:gd name="T0" fmla="*/ 669 w 669"/>
                <a:gd name="T1" fmla="*/ 35 h 558"/>
                <a:gd name="T2" fmla="*/ 0 w 669"/>
                <a:gd name="T3" fmla="*/ 0 h 558"/>
                <a:gd name="T4" fmla="*/ 216 w 669"/>
                <a:gd name="T5" fmla="*/ 558 h 558"/>
                <a:gd name="T6" fmla="*/ 669 w 669"/>
                <a:gd name="T7" fmla="*/ 35 h 558"/>
                <a:gd name="connsiteX0" fmla="*/ 10221 w 10221"/>
                <a:gd name="connsiteY0" fmla="*/ 0 h 10221"/>
                <a:gd name="connsiteX1" fmla="*/ 0 w 10221"/>
                <a:gd name="connsiteY1" fmla="*/ 221 h 10221"/>
                <a:gd name="connsiteX2" fmla="*/ 3229 w 10221"/>
                <a:gd name="connsiteY2" fmla="*/ 10221 h 10221"/>
                <a:gd name="connsiteX3" fmla="*/ 10221 w 10221"/>
                <a:gd name="connsiteY3" fmla="*/ 0 h 10221"/>
                <a:gd name="connsiteX0-1" fmla="*/ 9943 w 9943"/>
                <a:gd name="connsiteY0-2" fmla="*/ 0 h 10221"/>
                <a:gd name="connsiteX1-3" fmla="*/ 0 w 9943"/>
                <a:gd name="connsiteY1-4" fmla="*/ 39 h 10221"/>
                <a:gd name="connsiteX2-5" fmla="*/ 2951 w 9943"/>
                <a:gd name="connsiteY2-6" fmla="*/ 10221 h 10221"/>
                <a:gd name="connsiteX3-7" fmla="*/ 9943 w 9943"/>
                <a:gd name="connsiteY3-8" fmla="*/ 0 h 10221"/>
                <a:gd name="connsiteX0-9" fmla="*/ 10000 w 10000"/>
                <a:gd name="connsiteY0-10" fmla="*/ 0 h 10000"/>
                <a:gd name="connsiteX1-11" fmla="*/ 0 w 10000"/>
                <a:gd name="connsiteY1-12" fmla="*/ 38 h 10000"/>
                <a:gd name="connsiteX2-13" fmla="*/ 423 w 10000"/>
                <a:gd name="connsiteY2-14" fmla="*/ 1589 h 10000"/>
                <a:gd name="connsiteX3-15" fmla="*/ 2968 w 10000"/>
                <a:gd name="connsiteY3-16" fmla="*/ 10000 h 10000"/>
                <a:gd name="connsiteX4" fmla="*/ 10000 w 10000"/>
                <a:gd name="connsiteY4" fmla="*/ 0 h 10000"/>
                <a:gd name="connsiteX0-17" fmla="*/ 10000 w 10000"/>
                <a:gd name="connsiteY0-18" fmla="*/ 0 h 10000"/>
                <a:gd name="connsiteX1-19" fmla="*/ 0 w 10000"/>
                <a:gd name="connsiteY1-20" fmla="*/ 38 h 10000"/>
                <a:gd name="connsiteX2-21" fmla="*/ 68 w 10000"/>
                <a:gd name="connsiteY2-22" fmla="*/ 1174 h 10000"/>
                <a:gd name="connsiteX3-23" fmla="*/ 2968 w 10000"/>
                <a:gd name="connsiteY3-24" fmla="*/ 10000 h 10000"/>
                <a:gd name="connsiteX4-25" fmla="*/ 10000 w 10000"/>
                <a:gd name="connsiteY4-26" fmla="*/ 0 h 10000"/>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10000" h="10000">
                  <a:moveTo>
                    <a:pt x="10000" y="0"/>
                  </a:moveTo>
                  <a:lnTo>
                    <a:pt x="0" y="38"/>
                  </a:lnTo>
                  <a:cubicBezTo>
                    <a:pt x="23" y="417"/>
                    <a:pt x="45" y="795"/>
                    <a:pt x="68" y="1174"/>
                  </a:cubicBezTo>
                  <a:lnTo>
                    <a:pt x="2968" y="10000"/>
                  </a:lnTo>
                  <a:lnTo>
                    <a:pt x="10000" y="0"/>
                  </a:lnTo>
                  <a:close/>
                </a:path>
              </a:pathLst>
            </a:custGeom>
            <a:noFill/>
            <a:ln w="0">
              <a:solidFill>
                <a:schemeClr val="bg1">
                  <a:lumMod val="50000"/>
                </a:schemeClr>
              </a:solidFill>
              <a:prstDash val="solid"/>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78" name="矩形 77"/>
          <p:cNvSpPr>
            <a:spLocks noChangeArrowheads="1"/>
          </p:cNvSpPr>
          <p:nvPr/>
        </p:nvSpPr>
        <p:spPr bwMode="auto">
          <a:xfrm>
            <a:off x="5867400" y="3362325"/>
            <a:ext cx="286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a:solidFill>
                  <a:srgbClr val="215968"/>
                </a:solidFill>
                <a:latin typeface="方正综艺简体" panose="02010601030101010101" pitchFamily="65" charset="-122"/>
                <a:ea typeface="方正综艺简体" panose="02010601030101010101" pitchFamily="65" charset="-122"/>
              </a:rPr>
              <a:t>ＴＨＡＮＫ </a:t>
            </a:r>
            <a:r>
              <a:rPr lang="en-US" altLang="zh-CN" sz="2400">
                <a:solidFill>
                  <a:srgbClr val="215968"/>
                </a:solidFill>
                <a:latin typeface="方正综艺简体" panose="02010601030101010101" pitchFamily="65" charset="-122"/>
                <a:ea typeface="方正综艺简体" panose="02010601030101010101" pitchFamily="65" charset="-122"/>
              </a:rPr>
              <a:t>YOU</a:t>
            </a:r>
            <a:endParaRPr lang="zh-CN" altLang="en-US" sz="2400">
              <a:solidFill>
                <a:srgbClr val="215968"/>
              </a:solidFill>
              <a:latin typeface="方正综艺简体" panose="02010601030101010101" pitchFamily="65" charset="-122"/>
              <a:ea typeface="方正综艺简体" panose="02010601030101010101" pitchFamily="65" charset="-122"/>
            </a:endParaRPr>
          </a:p>
        </p:txBody>
      </p:sp>
      <p:sp>
        <p:nvSpPr>
          <p:cNvPr id="79" name="TextBox 8"/>
          <p:cNvSpPr txBox="1">
            <a:spLocks noChangeArrowheads="1"/>
          </p:cNvSpPr>
          <p:nvPr/>
        </p:nvSpPr>
        <p:spPr bwMode="auto">
          <a:xfrm>
            <a:off x="6732588" y="3711575"/>
            <a:ext cx="20002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smtClean="0">
                <a:solidFill>
                  <a:srgbClr val="4BACC6">
                    <a:lumMod val="50000"/>
                  </a:srgbClr>
                </a:solidFill>
                <a:latin typeface="微软雅黑" panose="020B0503020204020204" pitchFamily="34" charset="-122"/>
                <a:ea typeface="微软雅黑" panose="020B0503020204020204" pitchFamily="34" charset="-122"/>
              </a:rPr>
              <a:t>适用于房地产</a:t>
            </a:r>
            <a:r>
              <a:rPr lang="en-US" altLang="zh-CN" sz="800" spc="120" smtClean="0">
                <a:solidFill>
                  <a:srgbClr val="4BACC6">
                    <a:lumMod val="50000"/>
                  </a:srgbClr>
                </a:solidFill>
                <a:latin typeface="微软雅黑" panose="020B0503020204020204" pitchFamily="34" charset="-122"/>
                <a:ea typeface="微软雅黑" panose="020B0503020204020204" pitchFamily="34" charset="-122"/>
              </a:rPr>
              <a:t>/</a:t>
            </a:r>
            <a:r>
              <a:rPr lang="zh-CN" altLang="en-US" sz="800" spc="120" smtClean="0">
                <a:solidFill>
                  <a:srgbClr val="4BACC6">
                    <a:lumMod val="50000"/>
                  </a:srgbClr>
                </a:solidFill>
                <a:latin typeface="微软雅黑" panose="020B0503020204020204" pitchFamily="34" charset="-122"/>
                <a:ea typeface="微软雅黑" panose="020B0503020204020204" pitchFamily="34" charset="-122"/>
              </a:rPr>
              <a:t>建筑及相关类别演示</a:t>
            </a:r>
            <a:endParaRPr lang="zh-CN" altLang="en-US" sz="800" spc="120" smtClean="0">
              <a:solidFill>
                <a:srgbClr val="4BACC6">
                  <a:lumMod val="50000"/>
                </a:srgbClr>
              </a:solidFill>
              <a:latin typeface="微软雅黑" panose="020B0503020204020204" pitchFamily="34" charset="-122"/>
              <a:ea typeface="微软雅黑" panose="020B0503020204020204" pitchFamily="34" charset="-122"/>
            </a:endParaRPr>
          </a:p>
        </p:txBody>
      </p:sp>
      <p:sp>
        <p:nvSpPr>
          <p:cNvPr id="80" name="矩形 4"/>
          <p:cNvSpPr>
            <a:spLocks noChangeArrowheads="1"/>
          </p:cNvSpPr>
          <p:nvPr/>
        </p:nvSpPr>
        <p:spPr bwMode="auto">
          <a:xfrm>
            <a:off x="6697663" y="2992438"/>
            <a:ext cx="203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auto" hangingPunct="1">
              <a:spcBef>
                <a:spcPts val="0"/>
              </a:spcBef>
              <a:spcAft>
                <a:spcPts val="0"/>
              </a:spcAft>
              <a:defRPr/>
            </a:pPr>
            <a:r>
              <a:rPr lang="zh-CN" altLang="en-US" sz="2400" spc="300">
                <a:solidFill>
                  <a:srgbClr val="4BACC6">
                    <a:lumMod val="50000"/>
                  </a:srgbClr>
                </a:solidFill>
                <a:latin typeface="方正综艺简体" panose="02010601030101010101" pitchFamily="65" charset="-122"/>
                <a:ea typeface="方正综艺简体" panose="02010601030101010101" pitchFamily="65" charset="-122"/>
              </a:rPr>
              <a:t>谢谢观看</a:t>
            </a:r>
            <a:endParaRPr lang="zh-CN" altLang="en-US" sz="2400" spc="300">
              <a:solidFill>
                <a:srgbClr val="4BACC6">
                  <a:lumMod val="50000"/>
                </a:srgbClr>
              </a:solidFill>
              <a:latin typeface="方正综艺简体" panose="02010601030101010101" pitchFamily="65" charset="-122"/>
              <a:ea typeface="方正综艺简体" panose="02010601030101010101" pitchFamily="65" charset="-122"/>
            </a:endParaRPr>
          </a:p>
        </p:txBody>
      </p:sp>
      <p:grpSp>
        <p:nvGrpSpPr>
          <p:cNvPr id="81" name="组合 2"/>
          <p:cNvGrpSpPr/>
          <p:nvPr/>
        </p:nvGrpSpPr>
        <p:grpSpPr bwMode="auto">
          <a:xfrm>
            <a:off x="7450138" y="3925888"/>
            <a:ext cx="1176337" cy="225425"/>
            <a:chOff x="7013933" y="1175361"/>
            <a:chExt cx="908745" cy="172254"/>
          </a:xfrm>
        </p:grpSpPr>
        <p:grpSp>
          <p:nvGrpSpPr>
            <p:cNvPr id="18446" name="组合 116"/>
            <p:cNvGrpSpPr/>
            <p:nvPr/>
          </p:nvGrpSpPr>
          <p:grpSpPr bwMode="auto">
            <a:xfrm>
              <a:off x="7507723" y="1175361"/>
              <a:ext cx="171576" cy="172253"/>
              <a:chOff x="6859414" y="1135410"/>
              <a:chExt cx="229708" cy="230615"/>
            </a:xfrm>
          </p:grpSpPr>
          <p:sp>
            <p:nvSpPr>
              <p:cNvPr id="96" name="Oval 83"/>
              <p:cNvSpPr>
                <a:spLocks noChangeArrowheads="1"/>
              </p:cNvSpPr>
              <p:nvPr/>
            </p:nvSpPr>
            <p:spPr bwMode="auto">
              <a:xfrm>
                <a:off x="6860002" y="1135410"/>
                <a:ext cx="228223"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58"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7" name="组合 118"/>
            <p:cNvGrpSpPr/>
            <p:nvPr/>
          </p:nvGrpSpPr>
          <p:grpSpPr bwMode="auto">
            <a:xfrm>
              <a:off x="7257774" y="1175361"/>
              <a:ext cx="178357" cy="172253"/>
              <a:chOff x="6452659" y="1135410"/>
              <a:chExt cx="238787" cy="230615"/>
            </a:xfrm>
          </p:grpSpPr>
          <p:sp>
            <p:nvSpPr>
              <p:cNvPr id="92" name="Oval 89"/>
              <p:cNvSpPr>
                <a:spLocks noChangeArrowheads="1"/>
              </p:cNvSpPr>
              <p:nvPr/>
            </p:nvSpPr>
            <p:spPr bwMode="auto">
              <a:xfrm>
                <a:off x="6451296" y="1135410"/>
                <a:ext cx="238073"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56"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8" name="组合 119"/>
            <p:cNvGrpSpPr/>
            <p:nvPr/>
          </p:nvGrpSpPr>
          <p:grpSpPr bwMode="auto">
            <a:xfrm>
              <a:off x="7751248" y="1176075"/>
              <a:ext cx="171430" cy="171539"/>
              <a:chOff x="7258497" y="1136366"/>
              <a:chExt cx="229513" cy="229659"/>
            </a:xfrm>
          </p:grpSpPr>
          <p:sp>
            <p:nvSpPr>
              <p:cNvPr id="90" name="Oval 88"/>
              <p:cNvSpPr>
                <a:spLocks noChangeArrowheads="1"/>
              </p:cNvSpPr>
              <p:nvPr/>
            </p:nvSpPr>
            <p:spPr bwMode="auto">
              <a:xfrm>
                <a:off x="7258145" y="1135410"/>
                <a:ext cx="228223" cy="230617"/>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54"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9" name="组合 120"/>
            <p:cNvGrpSpPr/>
            <p:nvPr/>
          </p:nvGrpSpPr>
          <p:grpSpPr bwMode="auto">
            <a:xfrm>
              <a:off x="7013933" y="1175362"/>
              <a:ext cx="173257" cy="172253"/>
              <a:chOff x="6054069" y="942439"/>
              <a:chExt cx="231957" cy="230615"/>
            </a:xfrm>
          </p:grpSpPr>
          <p:sp>
            <p:nvSpPr>
              <p:cNvPr id="18450"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Rectangle 93"/>
              <p:cNvSpPr>
                <a:spLocks noChangeArrowheads="1"/>
              </p:cNvSpPr>
              <p:nvPr/>
            </p:nvSpPr>
            <p:spPr bwMode="auto">
              <a:xfrm>
                <a:off x="6150939" y="1056122"/>
                <a:ext cx="37764" cy="37353"/>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9" name="Freeform 94"/>
              <p:cNvSpPr>
                <a:spLocks noEditPoints="1"/>
              </p:cNvSpPr>
              <p:nvPr/>
            </p:nvSpPr>
            <p:spPr bwMode="auto">
              <a:xfrm>
                <a:off x="6054069" y="942438"/>
                <a:ext cx="231504"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750"/>
                                        <p:tgtEl>
                                          <p:spTgt spid="100"/>
                                        </p:tgtEl>
                                      </p:cBhvr>
                                    </p:animEffect>
                                  </p:childTnLst>
                                </p:cTn>
                              </p:par>
                              <p:par>
                                <p:cTn id="8" presetID="10" presetClass="exit" presetSubtype="0" fill="hold" nodeType="withEffect">
                                  <p:stCondLst>
                                    <p:cond delay="750"/>
                                  </p:stCondLst>
                                  <p:childTnLst>
                                    <p:animEffect transition="out" filter="fade">
                                      <p:cBhvr>
                                        <p:cTn id="9" dur="500"/>
                                        <p:tgtEl>
                                          <p:spTgt spid="100"/>
                                        </p:tgtEl>
                                      </p:cBhvr>
                                    </p:animEffect>
                                    <p:set>
                                      <p:cBhvr>
                                        <p:cTn id="10" dur="1" fill="hold">
                                          <p:stCondLst>
                                            <p:cond delay="499"/>
                                          </p:stCondLst>
                                        </p:cTn>
                                        <p:tgtEl>
                                          <p:spTgt spid="100"/>
                                        </p:tgtEl>
                                        <p:attrNameLst>
                                          <p:attrName>style.visibility</p:attrName>
                                        </p:attrNameLst>
                                      </p:cBhvr>
                                      <p:to>
                                        <p:strVal val="hidden"/>
                                      </p:to>
                                    </p:set>
                                  </p:childTnLst>
                                </p:cTn>
                              </p:par>
                              <p:par>
                                <p:cTn id="11" presetID="10" presetClass="entr" presetSubtype="0" fill="hold" nodeType="withEffect">
                                  <p:stCondLst>
                                    <p:cond delay="75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22" presetClass="entr" presetSubtype="1" fill="hold" nodeType="withEffect">
                                  <p:stCondLst>
                                    <p:cond delay="85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par>
                                <p:cTn id="17" presetID="22" presetClass="entr" presetSubtype="4" fill="hold" nodeType="withEffect">
                                  <p:stCondLst>
                                    <p:cond delay="85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1" fill="hold" nodeType="withEffect">
                                  <p:stCondLst>
                                    <p:cond delay="85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par>
                                <p:cTn id="23" presetID="12" presetClass="entr" presetSubtype="8" fill="hold" nodeType="withEffect">
                                  <p:stCondLst>
                                    <p:cond delay="125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ppt_x</p:attrName>
                                        </p:attrNameLst>
                                      </p:cBhvr>
                                      <p:tavLst>
                                        <p:tav tm="0">
                                          <p:val>
                                            <p:strVal val="#ppt_x-#ppt_w*1.125000"/>
                                          </p:val>
                                        </p:tav>
                                        <p:tav tm="100000">
                                          <p:val>
                                            <p:strVal val="#ppt_x"/>
                                          </p:val>
                                        </p:tav>
                                      </p:tavLst>
                                    </p:anim>
                                    <p:animEffect transition="in" filter="wipe(right)">
                                      <p:cBhvr>
                                        <p:cTn id="26" dur="500"/>
                                        <p:tgtEl>
                                          <p:spTgt spid="5"/>
                                        </p:tgtEl>
                                      </p:cBhvr>
                                    </p:animEffect>
                                  </p:childTnLst>
                                </p:cTn>
                              </p:par>
                              <p:par>
                                <p:cTn id="27" presetID="12" presetClass="entr" presetSubtype="2" fill="hold" nodeType="withEffect">
                                  <p:stCondLst>
                                    <p:cond delay="1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ppt_x</p:attrName>
                                        </p:attrNameLst>
                                      </p:cBhvr>
                                      <p:tavLst>
                                        <p:tav tm="0">
                                          <p:val>
                                            <p:strVal val="#ppt_x+#ppt_w*1.125000"/>
                                          </p:val>
                                        </p:tav>
                                        <p:tav tm="100000">
                                          <p:val>
                                            <p:strVal val="#ppt_x"/>
                                          </p:val>
                                        </p:tav>
                                      </p:tavLst>
                                    </p:anim>
                                    <p:animEffect transition="in" filter="wipe(left)">
                                      <p:cBhvr>
                                        <p:cTn id="30" dur="500"/>
                                        <p:tgtEl>
                                          <p:spTgt spid="12"/>
                                        </p:tgtEl>
                                      </p:cBhvr>
                                    </p:animEffect>
                                  </p:childTnLst>
                                </p:cTn>
                              </p:par>
                              <p:par>
                                <p:cTn id="31" presetID="12" presetClass="entr" presetSubtype="2" fill="hold" grpId="0" nodeType="withEffect">
                                  <p:stCondLst>
                                    <p:cond delay="1500"/>
                                  </p:stCondLst>
                                  <p:childTnLst>
                                    <p:set>
                                      <p:cBhvr>
                                        <p:cTn id="32" dur="1" fill="hold">
                                          <p:stCondLst>
                                            <p:cond delay="0"/>
                                          </p:stCondLst>
                                        </p:cTn>
                                        <p:tgtEl>
                                          <p:spTgt spid="80"/>
                                        </p:tgtEl>
                                        <p:attrNameLst>
                                          <p:attrName>style.visibility</p:attrName>
                                        </p:attrNameLst>
                                      </p:cBhvr>
                                      <p:to>
                                        <p:strVal val="visible"/>
                                      </p:to>
                                    </p:set>
                                    <p:anim calcmode="lin" valueType="num">
                                      <p:cBhvr additive="base">
                                        <p:cTn id="33" dur="500"/>
                                        <p:tgtEl>
                                          <p:spTgt spid="80"/>
                                        </p:tgtEl>
                                        <p:attrNameLst>
                                          <p:attrName>ppt_x</p:attrName>
                                        </p:attrNameLst>
                                      </p:cBhvr>
                                      <p:tavLst>
                                        <p:tav tm="0">
                                          <p:val>
                                            <p:strVal val="#ppt_x+#ppt_w*1.125000"/>
                                          </p:val>
                                        </p:tav>
                                        <p:tav tm="100000">
                                          <p:val>
                                            <p:strVal val="#ppt_x"/>
                                          </p:val>
                                        </p:tav>
                                      </p:tavLst>
                                    </p:anim>
                                    <p:animEffect transition="in" filter="wipe(left)">
                                      <p:cBhvr>
                                        <p:cTn id="34" dur="500"/>
                                        <p:tgtEl>
                                          <p:spTgt spid="80"/>
                                        </p:tgtEl>
                                      </p:cBhvr>
                                    </p:animEffect>
                                  </p:childTnLst>
                                </p:cTn>
                              </p:par>
                              <p:par>
                                <p:cTn id="35" presetID="12" presetClass="entr" presetSubtype="2" fill="hold" grpId="0" nodeType="withEffect">
                                  <p:stCondLst>
                                    <p:cond delay="175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p:tgtEl>
                                          <p:spTgt spid="78"/>
                                        </p:tgtEl>
                                        <p:attrNameLst>
                                          <p:attrName>ppt_x</p:attrName>
                                        </p:attrNameLst>
                                      </p:cBhvr>
                                      <p:tavLst>
                                        <p:tav tm="0">
                                          <p:val>
                                            <p:strVal val="#ppt_x+#ppt_w*1.125000"/>
                                          </p:val>
                                        </p:tav>
                                        <p:tav tm="100000">
                                          <p:val>
                                            <p:strVal val="#ppt_x"/>
                                          </p:val>
                                        </p:tav>
                                      </p:tavLst>
                                    </p:anim>
                                    <p:animEffect transition="in" filter="wipe(left)">
                                      <p:cBhvr>
                                        <p:cTn id="38" dur="500"/>
                                        <p:tgtEl>
                                          <p:spTgt spid="78"/>
                                        </p:tgtEl>
                                      </p:cBhvr>
                                    </p:animEffect>
                                  </p:childTnLst>
                                </p:cTn>
                              </p:par>
                              <p:par>
                                <p:cTn id="39" presetID="12" presetClass="entr" presetSubtype="2" fill="hold" grpId="0" nodeType="withEffect">
                                  <p:stCondLst>
                                    <p:cond delay="1900"/>
                                  </p:stCondLst>
                                  <p:childTnLst>
                                    <p:set>
                                      <p:cBhvr>
                                        <p:cTn id="40" dur="1" fill="hold">
                                          <p:stCondLst>
                                            <p:cond delay="0"/>
                                          </p:stCondLst>
                                        </p:cTn>
                                        <p:tgtEl>
                                          <p:spTgt spid="79"/>
                                        </p:tgtEl>
                                        <p:attrNameLst>
                                          <p:attrName>style.visibility</p:attrName>
                                        </p:attrNameLst>
                                      </p:cBhvr>
                                      <p:to>
                                        <p:strVal val="visible"/>
                                      </p:to>
                                    </p:set>
                                    <p:anim calcmode="lin" valueType="num">
                                      <p:cBhvr additive="base">
                                        <p:cTn id="41" dur="500"/>
                                        <p:tgtEl>
                                          <p:spTgt spid="79"/>
                                        </p:tgtEl>
                                        <p:attrNameLst>
                                          <p:attrName>ppt_x</p:attrName>
                                        </p:attrNameLst>
                                      </p:cBhvr>
                                      <p:tavLst>
                                        <p:tav tm="0">
                                          <p:val>
                                            <p:strVal val="#ppt_x+#ppt_w*1.125000"/>
                                          </p:val>
                                        </p:tav>
                                        <p:tav tm="100000">
                                          <p:val>
                                            <p:strVal val="#ppt_x"/>
                                          </p:val>
                                        </p:tav>
                                      </p:tavLst>
                                    </p:anim>
                                    <p:animEffect transition="in" filter="wipe(left)">
                                      <p:cBhvr>
                                        <p:cTn id="42" dur="500"/>
                                        <p:tgtEl>
                                          <p:spTgt spid="79"/>
                                        </p:tgtEl>
                                      </p:cBhvr>
                                    </p:animEffect>
                                  </p:childTnLst>
                                </p:cTn>
                              </p:par>
                              <p:par>
                                <p:cTn id="43" presetID="12" presetClass="entr" presetSubtype="2" fill="hold" nodeType="withEffect">
                                  <p:stCondLst>
                                    <p:cond delay="2150"/>
                                  </p:stCondLst>
                                  <p:childTnLst>
                                    <p:set>
                                      <p:cBhvr>
                                        <p:cTn id="44" dur="1" fill="hold">
                                          <p:stCondLst>
                                            <p:cond delay="0"/>
                                          </p:stCondLst>
                                        </p:cTn>
                                        <p:tgtEl>
                                          <p:spTgt spid="81"/>
                                        </p:tgtEl>
                                        <p:attrNameLst>
                                          <p:attrName>style.visibility</p:attrName>
                                        </p:attrNameLst>
                                      </p:cBhvr>
                                      <p:to>
                                        <p:strVal val="visible"/>
                                      </p:to>
                                    </p:set>
                                    <p:anim calcmode="lin" valueType="num">
                                      <p:cBhvr additive="base">
                                        <p:cTn id="45" dur="500"/>
                                        <p:tgtEl>
                                          <p:spTgt spid="81"/>
                                        </p:tgtEl>
                                        <p:attrNameLst>
                                          <p:attrName>ppt_x</p:attrName>
                                        </p:attrNameLst>
                                      </p:cBhvr>
                                      <p:tavLst>
                                        <p:tav tm="0">
                                          <p:val>
                                            <p:strVal val="#ppt_x+#ppt_w*1.125000"/>
                                          </p:val>
                                        </p:tav>
                                        <p:tav tm="100000">
                                          <p:val>
                                            <p:strVal val="#ppt_x"/>
                                          </p:val>
                                        </p:tav>
                                      </p:tavLst>
                                    </p:anim>
                                    <p:animEffect transition="in" filter="wipe(left)">
                                      <p:cBhvr>
                                        <p:cTn id="4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1762</Words>
  <Application>WPS 演示</Application>
  <PresentationFormat>全屏显示(16:9)</PresentationFormat>
  <Paragraphs>166</Paragraphs>
  <Slides>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方正综艺简体</vt:lpstr>
      <vt:lpstr>微软雅黑</vt:lpstr>
      <vt:lpstr>Segoe UI</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2013-11-06T08:52:00Z</dcterms:created>
  <dcterms:modified xsi:type="dcterms:W3CDTF">2018-08-29T03:50:28Z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