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Unicode MS" panose="020B0604020202020204" pitchFamily="34" charset="-122"/>
      <p:regular r:id="rId20"/>
    </p:embeddedFont>
    <p:embeddedFont>
      <p:font typeface="黑体" panose="02010609060101010101" pitchFamily="2" charset="-122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9211C78-A1F6-4B51-8281-86B2EF0FFCB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BCDE0ED-7D2F-4991-B7D4-B8411C1E1DE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1546E-8162-495D-82B3-4D7A601CFF3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78C500-1B97-4945-8D8E-A7DA32FA54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140EB-0CC8-40A1-AF72-A984E1E1EDA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D7B22-5927-43A8-B1CE-AB178632F7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DCF02-3847-4264-8545-924E781DDD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8575C-B93D-4732-8C27-9C163A9F46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E895E-11DD-4689-85D5-2B5EFA1A956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CD60B-41EE-476E-8CDA-BB87CA3F75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C455D-A524-404B-8116-15468D5C1A8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C8E3F-DE7F-467C-9CBE-F61E542BDE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CE23F-E119-4106-AD87-8D67636CC4F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42DC2-B40E-4F2D-86E0-4916D7C63B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83F1-9A5E-4511-8DF8-814CDD08CF4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5C51F-949B-4C47-88B9-5BDA7A1602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E69F5-153A-4C40-AF38-941076250E2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C85DA-E668-4EC3-BA56-6402CBF828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 userDrawn="1"/>
        </p:nvSpPr>
        <p:spPr bwMode="auto">
          <a:xfrm>
            <a:off x="0" y="5013325"/>
            <a:ext cx="736600" cy="130175"/>
          </a:xfrm>
          <a:custGeom>
            <a:avLst/>
            <a:gdLst>
              <a:gd name="T0" fmla="*/ 1137766772 w 460"/>
              <a:gd name="T1" fmla="*/ 0 h 81"/>
              <a:gd name="T2" fmla="*/ 0 w 460"/>
              <a:gd name="T3" fmla="*/ 84869279 h 81"/>
              <a:gd name="T4" fmla="*/ 0 w 460"/>
              <a:gd name="T5" fmla="*/ 208316963 h 81"/>
              <a:gd name="T6" fmla="*/ 1178766568 w 460"/>
              <a:gd name="T7" fmla="*/ 208316963 h 81"/>
              <a:gd name="T8" fmla="*/ 1137766772 w 460"/>
              <a:gd name="T9" fmla="*/ 0 h 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0" h="81">
                <a:moveTo>
                  <a:pt x="444" y="0"/>
                </a:moveTo>
                <a:lnTo>
                  <a:pt x="0" y="33"/>
                </a:lnTo>
                <a:lnTo>
                  <a:pt x="0" y="81"/>
                </a:lnTo>
                <a:lnTo>
                  <a:pt x="460" y="81"/>
                </a:lnTo>
                <a:lnTo>
                  <a:pt x="444" y="0"/>
                </a:lnTo>
                <a:close/>
              </a:path>
            </a:pathLst>
          </a:custGeom>
          <a:solidFill>
            <a:srgbClr val="BDC4C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7"/>
          <p:cNvSpPr/>
          <p:nvPr userDrawn="1"/>
        </p:nvSpPr>
        <p:spPr bwMode="auto">
          <a:xfrm>
            <a:off x="0" y="5013325"/>
            <a:ext cx="736600" cy="130175"/>
          </a:xfrm>
          <a:custGeom>
            <a:avLst/>
            <a:gdLst>
              <a:gd name="T0" fmla="*/ 1137766772 w 460"/>
              <a:gd name="T1" fmla="*/ 0 h 81"/>
              <a:gd name="T2" fmla="*/ 0 w 460"/>
              <a:gd name="T3" fmla="*/ 84869279 h 81"/>
              <a:gd name="T4" fmla="*/ 0 w 460"/>
              <a:gd name="T5" fmla="*/ 208316963 h 81"/>
              <a:gd name="T6" fmla="*/ 1178766568 w 460"/>
              <a:gd name="T7" fmla="*/ 208316963 h 81"/>
              <a:gd name="T8" fmla="*/ 1137766772 w 460"/>
              <a:gd name="T9" fmla="*/ 0 h 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0" h="81">
                <a:moveTo>
                  <a:pt x="444" y="0"/>
                </a:moveTo>
                <a:lnTo>
                  <a:pt x="0" y="33"/>
                </a:lnTo>
                <a:lnTo>
                  <a:pt x="0" y="81"/>
                </a:lnTo>
                <a:lnTo>
                  <a:pt x="460" y="81"/>
                </a:lnTo>
                <a:lnTo>
                  <a:pt x="4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2362200" y="4375150"/>
            <a:ext cx="6781800" cy="768350"/>
          </a:xfrm>
          <a:custGeom>
            <a:avLst/>
            <a:gdLst>
              <a:gd name="T0" fmla="*/ 2147483646 w 4238"/>
              <a:gd name="T1" fmla="*/ 0 h 480"/>
              <a:gd name="T2" fmla="*/ 30729331 w 4238"/>
              <a:gd name="T3" fmla="*/ 817154632 h 480"/>
              <a:gd name="T4" fmla="*/ 0 w 4238"/>
              <a:gd name="T5" fmla="*/ 1229574498 h 480"/>
              <a:gd name="T6" fmla="*/ 2147483646 w 4238"/>
              <a:gd name="T7" fmla="*/ 1229574498 h 480"/>
              <a:gd name="T8" fmla="*/ 2147483646 w 4238"/>
              <a:gd name="T9" fmla="*/ 0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38" h="480">
                <a:moveTo>
                  <a:pt x="4238" y="0"/>
                </a:moveTo>
                <a:lnTo>
                  <a:pt x="12" y="319"/>
                </a:lnTo>
                <a:lnTo>
                  <a:pt x="0" y="480"/>
                </a:lnTo>
                <a:lnTo>
                  <a:pt x="4238" y="480"/>
                </a:lnTo>
                <a:lnTo>
                  <a:pt x="4238" y="0"/>
                </a:lnTo>
                <a:close/>
              </a:path>
            </a:pathLst>
          </a:custGeom>
          <a:solidFill>
            <a:srgbClr val="BDC4C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10"/>
          <p:cNvSpPr/>
          <p:nvPr userDrawn="1"/>
        </p:nvSpPr>
        <p:spPr bwMode="auto">
          <a:xfrm>
            <a:off x="2711450" y="0"/>
            <a:ext cx="6432550" cy="1612900"/>
          </a:xfrm>
          <a:custGeom>
            <a:avLst/>
            <a:gdLst>
              <a:gd name="T0" fmla="*/ 2147483646 w 4020"/>
              <a:gd name="T1" fmla="*/ 0 h 1008"/>
              <a:gd name="T2" fmla="*/ 107548396 w 4020"/>
              <a:gd name="T3" fmla="*/ 0 h 1008"/>
              <a:gd name="T4" fmla="*/ 0 w 4020"/>
              <a:gd name="T5" fmla="*/ 1326394237 h 1008"/>
              <a:gd name="T6" fmla="*/ 2147483646 w 4020"/>
              <a:gd name="T7" fmla="*/ 2147483646 h 1008"/>
              <a:gd name="T8" fmla="*/ 2147483646 w 4020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0" h="1008">
                <a:moveTo>
                  <a:pt x="4020" y="0"/>
                </a:moveTo>
                <a:lnTo>
                  <a:pt x="42" y="0"/>
                </a:lnTo>
                <a:lnTo>
                  <a:pt x="0" y="518"/>
                </a:lnTo>
                <a:lnTo>
                  <a:pt x="4020" y="1008"/>
                </a:lnTo>
                <a:lnTo>
                  <a:pt x="4020" y="0"/>
                </a:lnTo>
                <a:close/>
              </a:path>
            </a:pathLst>
          </a:custGeom>
          <a:gradFill rotWithShape="1">
            <a:gsLst>
              <a:gs pos="0">
                <a:srgbClr val="556273"/>
              </a:gs>
              <a:gs pos="44000">
                <a:srgbClr val="76859A"/>
              </a:gs>
              <a:gs pos="100000">
                <a:srgbClr val="9AA5B4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2711450" y="0"/>
            <a:ext cx="6432550" cy="1612900"/>
          </a:xfrm>
          <a:custGeom>
            <a:avLst/>
            <a:gdLst>
              <a:gd name="T0" fmla="*/ 2147483646 w 4020"/>
              <a:gd name="T1" fmla="*/ 0 h 1008"/>
              <a:gd name="T2" fmla="*/ 107548396 w 4020"/>
              <a:gd name="T3" fmla="*/ 0 h 1008"/>
              <a:gd name="T4" fmla="*/ 0 w 4020"/>
              <a:gd name="T5" fmla="*/ 1326394237 h 1008"/>
              <a:gd name="T6" fmla="*/ 2147483646 w 4020"/>
              <a:gd name="T7" fmla="*/ 2147483646 h 1008"/>
              <a:gd name="T8" fmla="*/ 2147483646 w 4020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0" h="1008">
                <a:moveTo>
                  <a:pt x="4020" y="0"/>
                </a:moveTo>
                <a:lnTo>
                  <a:pt x="42" y="0"/>
                </a:lnTo>
                <a:lnTo>
                  <a:pt x="0" y="518"/>
                </a:lnTo>
                <a:lnTo>
                  <a:pt x="4020" y="1008"/>
                </a:lnTo>
                <a:lnTo>
                  <a:pt x="402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2"/>
          <p:cNvSpPr/>
          <p:nvPr userDrawn="1"/>
        </p:nvSpPr>
        <p:spPr bwMode="auto">
          <a:xfrm>
            <a:off x="0" y="500063"/>
            <a:ext cx="2711450" cy="4513262"/>
          </a:xfrm>
          <a:custGeom>
            <a:avLst/>
            <a:gdLst>
              <a:gd name="T0" fmla="*/ 0 w 1694"/>
              <a:gd name="T1" fmla="*/ 0 h 2821"/>
              <a:gd name="T2" fmla="*/ 0 w 1694"/>
              <a:gd name="T3" fmla="*/ 1249405632 h 2821"/>
              <a:gd name="T4" fmla="*/ 1137278807 w 1694"/>
              <a:gd name="T5" fmla="*/ 2147483646 h 2821"/>
              <a:gd name="T6" fmla="*/ 2147483646 w 1694"/>
              <a:gd name="T7" fmla="*/ 2147483646 h 2821"/>
              <a:gd name="T8" fmla="*/ 2147483646 w 1694"/>
              <a:gd name="T9" fmla="*/ 527413302 h 2821"/>
              <a:gd name="T10" fmla="*/ 0 w 1694"/>
              <a:gd name="T11" fmla="*/ 0 h 2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94" h="2821">
                <a:moveTo>
                  <a:pt x="0" y="0"/>
                </a:moveTo>
                <a:lnTo>
                  <a:pt x="0" y="488"/>
                </a:lnTo>
                <a:lnTo>
                  <a:pt x="444" y="2821"/>
                </a:lnTo>
                <a:lnTo>
                  <a:pt x="1488" y="2741"/>
                </a:lnTo>
                <a:lnTo>
                  <a:pt x="1694" y="206"/>
                </a:lnTo>
                <a:lnTo>
                  <a:pt x="0" y="0"/>
                </a:lnTo>
                <a:close/>
              </a:path>
            </a:pathLst>
          </a:custGeom>
          <a:solidFill>
            <a:srgbClr val="9B9B9B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3"/>
          <p:cNvSpPr/>
          <p:nvPr userDrawn="1"/>
        </p:nvSpPr>
        <p:spPr bwMode="auto">
          <a:xfrm>
            <a:off x="0" y="500063"/>
            <a:ext cx="2711450" cy="4513262"/>
          </a:xfrm>
          <a:custGeom>
            <a:avLst/>
            <a:gdLst>
              <a:gd name="T0" fmla="*/ 0 w 1694"/>
              <a:gd name="T1" fmla="*/ 0 h 2821"/>
              <a:gd name="T2" fmla="*/ 0 w 1694"/>
              <a:gd name="T3" fmla="*/ 1249405632 h 2821"/>
              <a:gd name="T4" fmla="*/ 1137278807 w 1694"/>
              <a:gd name="T5" fmla="*/ 2147483646 h 2821"/>
              <a:gd name="T6" fmla="*/ 2147483646 w 1694"/>
              <a:gd name="T7" fmla="*/ 2147483646 h 2821"/>
              <a:gd name="T8" fmla="*/ 2147483646 w 1694"/>
              <a:gd name="T9" fmla="*/ 527413302 h 2821"/>
              <a:gd name="T10" fmla="*/ 0 w 1694"/>
              <a:gd name="T11" fmla="*/ 0 h 2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94" h="2821">
                <a:moveTo>
                  <a:pt x="0" y="0"/>
                </a:moveTo>
                <a:lnTo>
                  <a:pt x="0" y="488"/>
                </a:lnTo>
                <a:lnTo>
                  <a:pt x="444" y="2821"/>
                </a:lnTo>
                <a:lnTo>
                  <a:pt x="1488" y="2741"/>
                </a:lnTo>
                <a:lnTo>
                  <a:pt x="1694" y="20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4"/>
          <p:cNvSpPr/>
          <p:nvPr userDrawn="1"/>
        </p:nvSpPr>
        <p:spPr bwMode="auto">
          <a:xfrm>
            <a:off x="711200" y="4886325"/>
            <a:ext cx="1670050" cy="257175"/>
          </a:xfrm>
          <a:custGeom>
            <a:avLst/>
            <a:gdLst>
              <a:gd name="T0" fmla="*/ 2147483646 w 1044"/>
              <a:gd name="T1" fmla="*/ 0 h 161"/>
              <a:gd name="T2" fmla="*/ 0 w 1044"/>
              <a:gd name="T3" fmla="*/ 204498851 h 161"/>
              <a:gd name="T4" fmla="*/ 40957816 w 1044"/>
              <a:gd name="T5" fmla="*/ 411553479 h 161"/>
              <a:gd name="T6" fmla="*/ 2147483646 w 1044"/>
              <a:gd name="T7" fmla="*/ 411553479 h 161"/>
              <a:gd name="T8" fmla="*/ 2147483646 w 1044"/>
              <a:gd name="T9" fmla="*/ 0 h 1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4" h="161">
                <a:moveTo>
                  <a:pt x="1044" y="0"/>
                </a:moveTo>
                <a:lnTo>
                  <a:pt x="0" y="80"/>
                </a:lnTo>
                <a:lnTo>
                  <a:pt x="16" y="161"/>
                </a:lnTo>
                <a:lnTo>
                  <a:pt x="1032" y="161"/>
                </a:lnTo>
                <a:lnTo>
                  <a:pt x="1044" y="0"/>
                </a:lnTo>
                <a:close/>
              </a:path>
            </a:pathLst>
          </a:custGeom>
          <a:solidFill>
            <a:srgbClr val="7688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5"/>
          <p:cNvSpPr/>
          <p:nvPr userDrawn="1"/>
        </p:nvSpPr>
        <p:spPr bwMode="auto">
          <a:xfrm>
            <a:off x="711200" y="4886325"/>
            <a:ext cx="1670050" cy="257175"/>
          </a:xfrm>
          <a:custGeom>
            <a:avLst/>
            <a:gdLst>
              <a:gd name="T0" fmla="*/ 2147483646 w 1044"/>
              <a:gd name="T1" fmla="*/ 0 h 161"/>
              <a:gd name="T2" fmla="*/ 0 w 1044"/>
              <a:gd name="T3" fmla="*/ 204498851 h 161"/>
              <a:gd name="T4" fmla="*/ 40957816 w 1044"/>
              <a:gd name="T5" fmla="*/ 411553479 h 161"/>
              <a:gd name="T6" fmla="*/ 2147483646 w 1044"/>
              <a:gd name="T7" fmla="*/ 411553479 h 161"/>
              <a:gd name="T8" fmla="*/ 2147483646 w 1044"/>
              <a:gd name="T9" fmla="*/ 0 h 1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4" h="161">
                <a:moveTo>
                  <a:pt x="1044" y="0"/>
                </a:moveTo>
                <a:lnTo>
                  <a:pt x="0" y="80"/>
                </a:lnTo>
                <a:lnTo>
                  <a:pt x="16" y="161"/>
                </a:lnTo>
                <a:lnTo>
                  <a:pt x="1032" y="161"/>
                </a:lnTo>
                <a:lnTo>
                  <a:pt x="10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6"/>
          <p:cNvSpPr/>
          <p:nvPr userDrawn="1"/>
        </p:nvSpPr>
        <p:spPr bwMode="auto">
          <a:xfrm>
            <a:off x="0" y="0"/>
            <a:ext cx="2778125" cy="828675"/>
          </a:xfrm>
          <a:custGeom>
            <a:avLst/>
            <a:gdLst>
              <a:gd name="T0" fmla="*/ 2147483646 w 1736"/>
              <a:gd name="T1" fmla="*/ 0 h 518"/>
              <a:gd name="T2" fmla="*/ 0 w 1736"/>
              <a:gd name="T3" fmla="*/ 0 h 518"/>
              <a:gd name="T4" fmla="*/ 0 w 1736"/>
              <a:gd name="T5" fmla="*/ 798738716 h 518"/>
              <a:gd name="T6" fmla="*/ 2147483646 w 1736"/>
              <a:gd name="T7" fmla="*/ 1326111965 h 518"/>
              <a:gd name="T8" fmla="*/ 2147483646 w 1736"/>
              <a:gd name="T9" fmla="*/ 0 h 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6" h="518">
                <a:moveTo>
                  <a:pt x="1736" y="0"/>
                </a:moveTo>
                <a:lnTo>
                  <a:pt x="0" y="0"/>
                </a:lnTo>
                <a:lnTo>
                  <a:pt x="0" y="312"/>
                </a:lnTo>
                <a:lnTo>
                  <a:pt x="1694" y="518"/>
                </a:lnTo>
                <a:lnTo>
                  <a:pt x="1736" y="0"/>
                </a:lnTo>
                <a:close/>
              </a:path>
            </a:pathLst>
          </a:custGeom>
          <a:solidFill>
            <a:srgbClr val="7688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7"/>
          <p:cNvSpPr/>
          <p:nvPr userDrawn="1"/>
        </p:nvSpPr>
        <p:spPr bwMode="auto">
          <a:xfrm>
            <a:off x="0" y="0"/>
            <a:ext cx="2778125" cy="828675"/>
          </a:xfrm>
          <a:custGeom>
            <a:avLst/>
            <a:gdLst>
              <a:gd name="T0" fmla="*/ 2147483646 w 1736"/>
              <a:gd name="T1" fmla="*/ 0 h 518"/>
              <a:gd name="T2" fmla="*/ 0 w 1736"/>
              <a:gd name="T3" fmla="*/ 0 h 518"/>
              <a:gd name="T4" fmla="*/ 0 w 1736"/>
              <a:gd name="T5" fmla="*/ 798738716 h 518"/>
              <a:gd name="T6" fmla="*/ 2147483646 w 1736"/>
              <a:gd name="T7" fmla="*/ 1326111965 h 518"/>
              <a:gd name="T8" fmla="*/ 2147483646 w 1736"/>
              <a:gd name="T9" fmla="*/ 0 h 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6" h="518">
                <a:moveTo>
                  <a:pt x="1736" y="0"/>
                </a:moveTo>
                <a:lnTo>
                  <a:pt x="0" y="0"/>
                </a:lnTo>
                <a:lnTo>
                  <a:pt x="0" y="312"/>
                </a:lnTo>
                <a:lnTo>
                  <a:pt x="1694" y="518"/>
                </a:lnTo>
                <a:lnTo>
                  <a:pt x="17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9993C-256B-4458-9F7A-51646CA042EA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8C37F2-615F-45FF-A74A-5388ACB702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09EA9-2296-4C72-9D51-D49371255DB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31FAA-FEAD-4E6D-B71D-4403EF99BD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8A45D-784A-46E4-B8D4-214068EBBF1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DE2CD-D0A2-468A-A3F4-8977C879D9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FB6FD3-5F3C-443A-86CC-0EFB08499C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AA4FAE-F98E-4146-A986-EB46161A0DD2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588" y="1588"/>
            <a:ext cx="9147176" cy="5143500"/>
          </a:xfrm>
          <a:prstGeom prst="rect">
            <a:avLst/>
          </a:prstGeom>
          <a:blipFill dpi="0" rotWithShape="1">
            <a:blip r:embed="rId1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-1588"/>
            <a:ext cx="9144000" cy="514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7"/>
          <p:cNvSpPr/>
          <p:nvPr/>
        </p:nvSpPr>
        <p:spPr bwMode="auto">
          <a:xfrm>
            <a:off x="7024688" y="1581150"/>
            <a:ext cx="2117725" cy="3565525"/>
          </a:xfrm>
          <a:custGeom>
            <a:avLst/>
            <a:gdLst>
              <a:gd name="T0" fmla="*/ 0 w 1334"/>
              <a:gd name="T1" fmla="*/ 2147483646 h 2246"/>
              <a:gd name="T2" fmla="*/ 2147483646 w 1334"/>
              <a:gd name="T3" fmla="*/ 2147483646 h 2246"/>
              <a:gd name="T4" fmla="*/ 2147483646 w 1334"/>
              <a:gd name="T5" fmla="*/ 55443438 h 2246"/>
              <a:gd name="T6" fmla="*/ 2147483646 w 1334"/>
              <a:gd name="T7" fmla="*/ 0 h 2246"/>
              <a:gd name="T8" fmla="*/ 0 w 1334"/>
              <a:gd name="T9" fmla="*/ 2147483646 h 22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4" h="2246">
                <a:moveTo>
                  <a:pt x="0" y="2246"/>
                </a:moveTo>
                <a:lnTo>
                  <a:pt x="1334" y="2246"/>
                </a:lnTo>
                <a:lnTo>
                  <a:pt x="1334" y="22"/>
                </a:lnTo>
                <a:lnTo>
                  <a:pt x="1160" y="0"/>
                </a:lnTo>
                <a:lnTo>
                  <a:pt x="0" y="2246"/>
                </a:lnTo>
                <a:close/>
              </a:path>
            </a:pathLst>
          </a:custGeom>
          <a:gradFill rotWithShape="0">
            <a:gsLst>
              <a:gs pos="0">
                <a:srgbClr val="556273"/>
              </a:gs>
              <a:gs pos="44000">
                <a:srgbClr val="76859A"/>
              </a:gs>
              <a:gs pos="100000">
                <a:srgbClr val="9AA5B4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2478088" y="3175"/>
            <a:ext cx="6664325" cy="1577975"/>
          </a:xfrm>
          <a:custGeom>
            <a:avLst/>
            <a:gdLst>
              <a:gd name="T0" fmla="*/ 2147483646 w 4198"/>
              <a:gd name="T1" fmla="*/ 0 h 994"/>
              <a:gd name="T2" fmla="*/ 0 w 4198"/>
              <a:gd name="T3" fmla="*/ 0 h 994"/>
              <a:gd name="T4" fmla="*/ 1043344688 w 4198"/>
              <a:gd name="T5" fmla="*/ 1401206875 h 994"/>
              <a:gd name="T6" fmla="*/ 2147483646 w 4198"/>
              <a:gd name="T7" fmla="*/ 2147483646 h 994"/>
              <a:gd name="T8" fmla="*/ 2147483646 w 4198"/>
              <a:gd name="T9" fmla="*/ 1658262813 h 994"/>
              <a:gd name="T10" fmla="*/ 2147483646 w 4198"/>
              <a:gd name="T11" fmla="*/ 0 h 9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98" h="994">
                <a:moveTo>
                  <a:pt x="4198" y="0"/>
                </a:moveTo>
                <a:lnTo>
                  <a:pt x="0" y="0"/>
                </a:lnTo>
                <a:lnTo>
                  <a:pt x="414" y="556"/>
                </a:lnTo>
                <a:lnTo>
                  <a:pt x="4024" y="994"/>
                </a:lnTo>
                <a:lnTo>
                  <a:pt x="4198" y="658"/>
                </a:lnTo>
                <a:lnTo>
                  <a:pt x="4198" y="0"/>
                </a:lnTo>
                <a:close/>
              </a:path>
            </a:pathLst>
          </a:custGeom>
          <a:solidFill>
            <a:srgbClr val="919DAD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2"/>
          <p:cNvSpPr/>
          <p:nvPr/>
        </p:nvSpPr>
        <p:spPr bwMode="auto">
          <a:xfrm>
            <a:off x="8866188" y="1047750"/>
            <a:ext cx="276225" cy="568325"/>
          </a:xfrm>
          <a:custGeom>
            <a:avLst/>
            <a:gdLst>
              <a:gd name="T0" fmla="*/ 0 w 174"/>
              <a:gd name="T1" fmla="*/ 846772500 h 358"/>
              <a:gd name="T2" fmla="*/ 438507188 w 174"/>
              <a:gd name="T3" fmla="*/ 902215938 h 358"/>
              <a:gd name="T4" fmla="*/ 438507188 w 174"/>
              <a:gd name="T5" fmla="*/ 0 h 358"/>
              <a:gd name="T6" fmla="*/ 0 w 174"/>
              <a:gd name="T7" fmla="*/ 846772500 h 3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4" h="358">
                <a:moveTo>
                  <a:pt x="0" y="336"/>
                </a:moveTo>
                <a:lnTo>
                  <a:pt x="174" y="358"/>
                </a:lnTo>
                <a:lnTo>
                  <a:pt x="174" y="0"/>
                </a:lnTo>
                <a:lnTo>
                  <a:pt x="0" y="336"/>
                </a:lnTo>
                <a:close/>
              </a:path>
            </a:pathLst>
          </a:custGeom>
          <a:solidFill>
            <a:srgbClr val="B9D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3"/>
          <p:cNvSpPr/>
          <p:nvPr/>
        </p:nvSpPr>
        <p:spPr bwMode="auto">
          <a:xfrm>
            <a:off x="-1588" y="501650"/>
            <a:ext cx="6315076" cy="4645025"/>
          </a:xfrm>
          <a:custGeom>
            <a:avLst/>
            <a:gdLst>
              <a:gd name="T0" fmla="*/ 0 w 3978"/>
              <a:gd name="T1" fmla="*/ 0 h 2926"/>
              <a:gd name="T2" fmla="*/ 0 w 3978"/>
              <a:gd name="T3" fmla="*/ 1743948125 h 2926"/>
              <a:gd name="T4" fmla="*/ 2147483646 w 3978"/>
              <a:gd name="T5" fmla="*/ 2147483646 h 2926"/>
              <a:gd name="T6" fmla="*/ 2147483646 w 3978"/>
              <a:gd name="T7" fmla="*/ 2147483646 h 2926"/>
              <a:gd name="T8" fmla="*/ 2147483646 w 3978"/>
              <a:gd name="T9" fmla="*/ 609877813 h 2926"/>
              <a:gd name="T10" fmla="*/ 0 w 3978"/>
              <a:gd name="T11" fmla="*/ 0 h 29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78" h="2926">
                <a:moveTo>
                  <a:pt x="0" y="0"/>
                </a:moveTo>
                <a:lnTo>
                  <a:pt x="0" y="692"/>
                </a:lnTo>
                <a:lnTo>
                  <a:pt x="2868" y="2926"/>
                </a:lnTo>
                <a:lnTo>
                  <a:pt x="3978" y="2926"/>
                </a:lnTo>
                <a:lnTo>
                  <a:pt x="1976" y="242"/>
                </a:lnTo>
                <a:lnTo>
                  <a:pt x="0" y="0"/>
                </a:lnTo>
                <a:close/>
              </a:path>
            </a:pathLst>
          </a:custGeom>
          <a:solidFill>
            <a:srgbClr val="BBC1C4">
              <a:alpha val="6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/>
          <p:cNvSpPr/>
          <p:nvPr/>
        </p:nvSpPr>
        <p:spPr bwMode="auto">
          <a:xfrm>
            <a:off x="-1588" y="3175"/>
            <a:ext cx="3136901" cy="882650"/>
          </a:xfrm>
          <a:custGeom>
            <a:avLst/>
            <a:gdLst>
              <a:gd name="T0" fmla="*/ 0 w 1976"/>
              <a:gd name="T1" fmla="*/ 0 h 556"/>
              <a:gd name="T2" fmla="*/ 0 w 1976"/>
              <a:gd name="T3" fmla="*/ 791329063 h 556"/>
              <a:gd name="T4" fmla="*/ 2147483646 w 1976"/>
              <a:gd name="T5" fmla="*/ 1401206875 h 556"/>
              <a:gd name="T6" fmla="*/ 2147483646 w 1976"/>
              <a:gd name="T7" fmla="*/ 0 h 556"/>
              <a:gd name="T8" fmla="*/ 0 w 1976"/>
              <a:gd name="T9" fmla="*/ 0 h 5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76" h="556">
                <a:moveTo>
                  <a:pt x="0" y="0"/>
                </a:moveTo>
                <a:lnTo>
                  <a:pt x="0" y="314"/>
                </a:lnTo>
                <a:lnTo>
                  <a:pt x="1976" y="556"/>
                </a:lnTo>
                <a:lnTo>
                  <a:pt x="1562" y="0"/>
                </a:lnTo>
                <a:lnTo>
                  <a:pt x="0" y="0"/>
                </a:lnTo>
                <a:close/>
              </a:path>
            </a:pathLst>
          </a:custGeom>
          <a:solidFill>
            <a:srgbClr val="B9D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738813" y="763588"/>
            <a:ext cx="3306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8" tIns="45724" rIns="91448" bIns="4572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en-US" altLang="zh-CN" sz="126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12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246938" y="987425"/>
            <a:ext cx="18526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8" tIns="45724" rIns="91448" bIns="4572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306638" y="2274888"/>
            <a:ext cx="1760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POWERPOINT</a:t>
            </a:r>
            <a:endParaRPr lang="zh-CN" altLang="en-US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5132" name="Freeform 24"/>
          <p:cNvSpPr/>
          <p:nvPr/>
        </p:nvSpPr>
        <p:spPr bwMode="auto">
          <a:xfrm>
            <a:off x="3454400" y="1749425"/>
            <a:ext cx="1192213" cy="2433638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Freeform 26"/>
          <p:cNvSpPr/>
          <p:nvPr/>
        </p:nvSpPr>
        <p:spPr bwMode="auto">
          <a:xfrm>
            <a:off x="4818063" y="962025"/>
            <a:ext cx="866775" cy="2284413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Freeform 28"/>
          <p:cNvSpPr/>
          <p:nvPr/>
        </p:nvSpPr>
        <p:spPr bwMode="auto">
          <a:xfrm>
            <a:off x="3454400" y="962025"/>
            <a:ext cx="2159000" cy="3221038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23"/>
          <p:cNvSpPr/>
          <p:nvPr/>
        </p:nvSpPr>
        <p:spPr bwMode="auto">
          <a:xfrm>
            <a:off x="3455988" y="1747838"/>
            <a:ext cx="1193800" cy="2435225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5158295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  <a:close/>
              </a:path>
            </a:pathLst>
          </a:custGeom>
          <a:solidFill>
            <a:srgbClr val="6D6C6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25"/>
          <p:cNvSpPr/>
          <p:nvPr/>
        </p:nvSpPr>
        <p:spPr bwMode="auto">
          <a:xfrm>
            <a:off x="4821238" y="960438"/>
            <a:ext cx="866775" cy="2284412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  <a:close/>
              </a:path>
            </a:pathLst>
          </a:custGeom>
          <a:solidFill>
            <a:srgbClr val="6D6C6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27"/>
          <p:cNvSpPr/>
          <p:nvPr/>
        </p:nvSpPr>
        <p:spPr bwMode="auto">
          <a:xfrm>
            <a:off x="3455988" y="960438"/>
            <a:ext cx="2159000" cy="3222625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50613566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  <a:close/>
              </a:path>
            </a:pathLst>
          </a:custGeom>
          <a:solidFill>
            <a:srgbClr val="6D6C6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29"/>
          <p:cNvSpPr/>
          <p:nvPr/>
        </p:nvSpPr>
        <p:spPr bwMode="auto">
          <a:xfrm>
            <a:off x="3798888" y="960438"/>
            <a:ext cx="1889125" cy="3222625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  <a:close/>
              </a:path>
            </a:pathLst>
          </a:custGeom>
          <a:solidFill>
            <a:srgbClr val="6D6C6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9" name="Freeform 30"/>
          <p:cNvSpPr/>
          <p:nvPr/>
        </p:nvSpPr>
        <p:spPr bwMode="auto">
          <a:xfrm>
            <a:off x="3795713" y="962025"/>
            <a:ext cx="1889125" cy="3221038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Rectangle 35"/>
          <p:cNvSpPr>
            <a:spLocks noChangeArrowheads="1"/>
          </p:cNvSpPr>
          <p:nvPr/>
        </p:nvSpPr>
        <p:spPr bwMode="auto">
          <a:xfrm>
            <a:off x="3455988" y="960438"/>
            <a:ext cx="2232025" cy="3222625"/>
          </a:xfrm>
          <a:prstGeom prst="rect">
            <a:avLst/>
          </a:prstGeom>
          <a:solidFill>
            <a:srgbClr val="6D6C6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0" name="Picture 2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69998">
            <a:off x="2442369" y="-1837532"/>
            <a:ext cx="3508376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65830">
            <a:off x="824706" y="-2370931"/>
            <a:ext cx="3508375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65830">
            <a:off x="4056063" y="7134225"/>
            <a:ext cx="3506787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676900" y="109538"/>
            <a:ext cx="33464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>
                <a:solidFill>
                  <a:schemeClr val="bg1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BUSINESS</a:t>
            </a:r>
            <a:endParaRPr lang="zh-CN" altLang="en-US" sz="4800" b="1">
              <a:solidFill>
                <a:schemeClr val="bg1"/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3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12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3" decel="10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12" decel="10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0" presetClass="path" presetSubtype="0" accel="50000" decel="5000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animMotion origin="layout" path="M 8.33333E-7 2.45907E-6 L 0.23698 2.45907E-6 C 0.3434 2.45907E-6 0.47413 0.20327 0.47413 0.36762 L 0.47413 0.73617 " pathEditMode="relative" rAng="0" ptsTypes="FfFF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3679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animRot by="21600000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50" presetClass="path" presetSubtype="0" accel="50000" decel="5000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animMotion origin="layout" path="M -2.77778E-6 -1.97531E-6 L -0.26979 -1.97531E-6 C -0.3908 -1.97531E-6 -0.53923 -0.22284 -0.53923 -0.40247 L -0.53923 -0.80463 " pathEditMode="relative" rAng="0" ptsTypes="FfFF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62" y="-402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animRot by="21600000"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50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 0 L -0.23785 0 C -0.34444 0 -0.47552 0.25525 -0.47552 0.46204 L -0.47552 0.92407 " pathEditMode="relative" rAng="0" ptsTypes="FfFF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5" y="4620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8" presetClass="emph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21600000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50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3.05556E-6 0 L 0.20277 0 C 0.29357 0 0.40555 -0.26327 0.40555 -0.47593 L 0.40555 -0.95185 " pathEditMode="relative" rAng="0" ptsTypes="FfFF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78" y="-4759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21600000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2" presetClass="entr" presetSubtype="8" decel="100000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decel="10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8.33333E-7 3.82716E-6 L 0.37535 1.94135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67" y="97068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05556E-6 -2.22222E-6 L -0.63524 -2.40617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1" y="-120309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-2.46914E-6 L 0.56441 2.18519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12" y="10925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2" presetClass="entr" presetSubtype="1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0" grpId="0"/>
      <p:bldP spid="49" grpId="0" animBg="1"/>
      <p:bldP spid="49" grpId="1" animBg="1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588" y="1588"/>
            <a:ext cx="9147176" cy="5143500"/>
          </a:xfrm>
          <a:prstGeom prst="rect">
            <a:avLst/>
          </a:prstGeom>
          <a:blipFill dpi="0" rotWithShape="1">
            <a:blip r:embed="rId1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Freeform 6"/>
          <p:cNvSpPr/>
          <p:nvPr/>
        </p:nvSpPr>
        <p:spPr bwMode="auto">
          <a:xfrm>
            <a:off x="0" y="5013325"/>
            <a:ext cx="736600" cy="130175"/>
          </a:xfrm>
          <a:custGeom>
            <a:avLst/>
            <a:gdLst>
              <a:gd name="T0" fmla="*/ 1137766772 w 460"/>
              <a:gd name="T1" fmla="*/ 0 h 81"/>
              <a:gd name="T2" fmla="*/ 0 w 460"/>
              <a:gd name="T3" fmla="*/ 84869279 h 81"/>
              <a:gd name="T4" fmla="*/ 0 w 460"/>
              <a:gd name="T5" fmla="*/ 208316963 h 81"/>
              <a:gd name="T6" fmla="*/ 1178766568 w 460"/>
              <a:gd name="T7" fmla="*/ 208316963 h 81"/>
              <a:gd name="T8" fmla="*/ 1137766772 w 460"/>
              <a:gd name="T9" fmla="*/ 0 h 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0" h="81">
                <a:moveTo>
                  <a:pt x="444" y="0"/>
                </a:moveTo>
                <a:lnTo>
                  <a:pt x="0" y="33"/>
                </a:lnTo>
                <a:lnTo>
                  <a:pt x="0" y="81"/>
                </a:lnTo>
                <a:lnTo>
                  <a:pt x="460" y="81"/>
                </a:lnTo>
                <a:lnTo>
                  <a:pt x="444" y="0"/>
                </a:lnTo>
                <a:close/>
              </a:path>
            </a:pathLst>
          </a:custGeom>
          <a:solidFill>
            <a:srgbClr val="BDC4C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Freeform 7"/>
          <p:cNvSpPr/>
          <p:nvPr/>
        </p:nvSpPr>
        <p:spPr bwMode="auto">
          <a:xfrm>
            <a:off x="0" y="5013325"/>
            <a:ext cx="736600" cy="130175"/>
          </a:xfrm>
          <a:custGeom>
            <a:avLst/>
            <a:gdLst>
              <a:gd name="T0" fmla="*/ 1137766772 w 460"/>
              <a:gd name="T1" fmla="*/ 0 h 81"/>
              <a:gd name="T2" fmla="*/ 0 w 460"/>
              <a:gd name="T3" fmla="*/ 84869279 h 81"/>
              <a:gd name="T4" fmla="*/ 0 w 460"/>
              <a:gd name="T5" fmla="*/ 208316963 h 81"/>
              <a:gd name="T6" fmla="*/ 1178766568 w 460"/>
              <a:gd name="T7" fmla="*/ 208316963 h 81"/>
              <a:gd name="T8" fmla="*/ 1137766772 w 460"/>
              <a:gd name="T9" fmla="*/ 0 h 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0" h="81">
                <a:moveTo>
                  <a:pt x="444" y="0"/>
                </a:moveTo>
                <a:lnTo>
                  <a:pt x="0" y="33"/>
                </a:lnTo>
                <a:lnTo>
                  <a:pt x="0" y="81"/>
                </a:lnTo>
                <a:lnTo>
                  <a:pt x="460" y="81"/>
                </a:lnTo>
                <a:lnTo>
                  <a:pt x="4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8"/>
          <p:cNvSpPr/>
          <p:nvPr/>
        </p:nvSpPr>
        <p:spPr bwMode="auto">
          <a:xfrm>
            <a:off x="2362200" y="4375150"/>
            <a:ext cx="6781800" cy="768350"/>
          </a:xfrm>
          <a:custGeom>
            <a:avLst/>
            <a:gdLst>
              <a:gd name="T0" fmla="*/ 2147483646 w 4238"/>
              <a:gd name="T1" fmla="*/ 0 h 480"/>
              <a:gd name="T2" fmla="*/ 30729331 w 4238"/>
              <a:gd name="T3" fmla="*/ 817154632 h 480"/>
              <a:gd name="T4" fmla="*/ 0 w 4238"/>
              <a:gd name="T5" fmla="*/ 1229574498 h 480"/>
              <a:gd name="T6" fmla="*/ 2147483646 w 4238"/>
              <a:gd name="T7" fmla="*/ 1229574498 h 480"/>
              <a:gd name="T8" fmla="*/ 2147483646 w 4238"/>
              <a:gd name="T9" fmla="*/ 0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38" h="480">
                <a:moveTo>
                  <a:pt x="4238" y="0"/>
                </a:moveTo>
                <a:lnTo>
                  <a:pt x="12" y="319"/>
                </a:lnTo>
                <a:lnTo>
                  <a:pt x="0" y="480"/>
                </a:lnTo>
                <a:lnTo>
                  <a:pt x="4238" y="480"/>
                </a:lnTo>
                <a:lnTo>
                  <a:pt x="4238" y="0"/>
                </a:lnTo>
                <a:close/>
              </a:path>
            </a:pathLst>
          </a:custGeom>
          <a:solidFill>
            <a:srgbClr val="BDC4C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Freeform 9"/>
          <p:cNvSpPr/>
          <p:nvPr/>
        </p:nvSpPr>
        <p:spPr bwMode="auto">
          <a:xfrm>
            <a:off x="2362200" y="4375150"/>
            <a:ext cx="6781800" cy="768350"/>
          </a:xfrm>
          <a:custGeom>
            <a:avLst/>
            <a:gdLst>
              <a:gd name="T0" fmla="*/ 2147483646 w 4238"/>
              <a:gd name="T1" fmla="*/ 0 h 480"/>
              <a:gd name="T2" fmla="*/ 30729331 w 4238"/>
              <a:gd name="T3" fmla="*/ 817154632 h 480"/>
              <a:gd name="T4" fmla="*/ 0 w 4238"/>
              <a:gd name="T5" fmla="*/ 1229574498 h 480"/>
              <a:gd name="T6" fmla="*/ 2147483646 w 4238"/>
              <a:gd name="T7" fmla="*/ 1229574498 h 480"/>
              <a:gd name="T8" fmla="*/ 2147483646 w 4238"/>
              <a:gd name="T9" fmla="*/ 0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38" h="480">
                <a:moveTo>
                  <a:pt x="4238" y="0"/>
                </a:moveTo>
                <a:lnTo>
                  <a:pt x="12" y="319"/>
                </a:lnTo>
                <a:lnTo>
                  <a:pt x="0" y="480"/>
                </a:lnTo>
                <a:lnTo>
                  <a:pt x="4238" y="480"/>
                </a:lnTo>
                <a:lnTo>
                  <a:pt x="42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0"/>
          <p:cNvSpPr/>
          <p:nvPr/>
        </p:nvSpPr>
        <p:spPr bwMode="auto">
          <a:xfrm>
            <a:off x="2711450" y="0"/>
            <a:ext cx="6432550" cy="1612900"/>
          </a:xfrm>
          <a:custGeom>
            <a:avLst/>
            <a:gdLst>
              <a:gd name="T0" fmla="*/ 2147483646 w 4020"/>
              <a:gd name="T1" fmla="*/ 0 h 1008"/>
              <a:gd name="T2" fmla="*/ 107548396 w 4020"/>
              <a:gd name="T3" fmla="*/ 0 h 1008"/>
              <a:gd name="T4" fmla="*/ 0 w 4020"/>
              <a:gd name="T5" fmla="*/ 1326394237 h 1008"/>
              <a:gd name="T6" fmla="*/ 2147483646 w 4020"/>
              <a:gd name="T7" fmla="*/ 2147483646 h 1008"/>
              <a:gd name="T8" fmla="*/ 2147483646 w 4020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0" h="1008">
                <a:moveTo>
                  <a:pt x="4020" y="0"/>
                </a:moveTo>
                <a:lnTo>
                  <a:pt x="42" y="0"/>
                </a:lnTo>
                <a:lnTo>
                  <a:pt x="0" y="518"/>
                </a:lnTo>
                <a:lnTo>
                  <a:pt x="4020" y="1008"/>
                </a:lnTo>
                <a:lnTo>
                  <a:pt x="4020" y="0"/>
                </a:lnTo>
                <a:close/>
              </a:path>
            </a:pathLst>
          </a:custGeom>
          <a:gradFill rotWithShape="1">
            <a:gsLst>
              <a:gs pos="0">
                <a:srgbClr val="556273"/>
              </a:gs>
              <a:gs pos="44000">
                <a:srgbClr val="76859A"/>
              </a:gs>
              <a:gs pos="100000">
                <a:srgbClr val="9AA5B4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Freeform 11"/>
          <p:cNvSpPr/>
          <p:nvPr/>
        </p:nvSpPr>
        <p:spPr bwMode="auto">
          <a:xfrm>
            <a:off x="2711450" y="0"/>
            <a:ext cx="6432550" cy="1612900"/>
          </a:xfrm>
          <a:custGeom>
            <a:avLst/>
            <a:gdLst>
              <a:gd name="T0" fmla="*/ 2147483646 w 4020"/>
              <a:gd name="T1" fmla="*/ 0 h 1008"/>
              <a:gd name="T2" fmla="*/ 107548396 w 4020"/>
              <a:gd name="T3" fmla="*/ 0 h 1008"/>
              <a:gd name="T4" fmla="*/ 0 w 4020"/>
              <a:gd name="T5" fmla="*/ 1326394237 h 1008"/>
              <a:gd name="T6" fmla="*/ 2147483646 w 4020"/>
              <a:gd name="T7" fmla="*/ 2147483646 h 1008"/>
              <a:gd name="T8" fmla="*/ 2147483646 w 4020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0" h="1008">
                <a:moveTo>
                  <a:pt x="4020" y="0"/>
                </a:moveTo>
                <a:lnTo>
                  <a:pt x="42" y="0"/>
                </a:lnTo>
                <a:lnTo>
                  <a:pt x="0" y="518"/>
                </a:lnTo>
                <a:lnTo>
                  <a:pt x="4020" y="1008"/>
                </a:lnTo>
                <a:lnTo>
                  <a:pt x="402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2"/>
          <p:cNvSpPr/>
          <p:nvPr/>
        </p:nvSpPr>
        <p:spPr bwMode="auto">
          <a:xfrm>
            <a:off x="0" y="500063"/>
            <a:ext cx="2711450" cy="4513262"/>
          </a:xfrm>
          <a:custGeom>
            <a:avLst/>
            <a:gdLst>
              <a:gd name="T0" fmla="*/ 0 w 1694"/>
              <a:gd name="T1" fmla="*/ 0 h 2821"/>
              <a:gd name="T2" fmla="*/ 0 w 1694"/>
              <a:gd name="T3" fmla="*/ 1249405632 h 2821"/>
              <a:gd name="T4" fmla="*/ 1137278807 w 1694"/>
              <a:gd name="T5" fmla="*/ 2147483646 h 2821"/>
              <a:gd name="T6" fmla="*/ 2147483646 w 1694"/>
              <a:gd name="T7" fmla="*/ 2147483646 h 2821"/>
              <a:gd name="T8" fmla="*/ 2147483646 w 1694"/>
              <a:gd name="T9" fmla="*/ 527413302 h 2821"/>
              <a:gd name="T10" fmla="*/ 0 w 1694"/>
              <a:gd name="T11" fmla="*/ 0 h 2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94" h="2821">
                <a:moveTo>
                  <a:pt x="0" y="0"/>
                </a:moveTo>
                <a:lnTo>
                  <a:pt x="0" y="488"/>
                </a:lnTo>
                <a:lnTo>
                  <a:pt x="444" y="2821"/>
                </a:lnTo>
                <a:lnTo>
                  <a:pt x="1488" y="2741"/>
                </a:lnTo>
                <a:lnTo>
                  <a:pt x="1694" y="206"/>
                </a:lnTo>
                <a:lnTo>
                  <a:pt x="0" y="0"/>
                </a:lnTo>
                <a:close/>
              </a:path>
            </a:pathLst>
          </a:custGeom>
          <a:solidFill>
            <a:srgbClr val="9B9B9B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Freeform 13"/>
          <p:cNvSpPr/>
          <p:nvPr/>
        </p:nvSpPr>
        <p:spPr bwMode="auto">
          <a:xfrm>
            <a:off x="0" y="500063"/>
            <a:ext cx="2711450" cy="4513262"/>
          </a:xfrm>
          <a:custGeom>
            <a:avLst/>
            <a:gdLst>
              <a:gd name="T0" fmla="*/ 0 w 1694"/>
              <a:gd name="T1" fmla="*/ 0 h 2821"/>
              <a:gd name="T2" fmla="*/ 0 w 1694"/>
              <a:gd name="T3" fmla="*/ 1249405632 h 2821"/>
              <a:gd name="T4" fmla="*/ 1137278807 w 1694"/>
              <a:gd name="T5" fmla="*/ 2147483646 h 2821"/>
              <a:gd name="T6" fmla="*/ 2147483646 w 1694"/>
              <a:gd name="T7" fmla="*/ 2147483646 h 2821"/>
              <a:gd name="T8" fmla="*/ 2147483646 w 1694"/>
              <a:gd name="T9" fmla="*/ 527413302 h 2821"/>
              <a:gd name="T10" fmla="*/ 0 w 1694"/>
              <a:gd name="T11" fmla="*/ 0 h 2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94" h="2821">
                <a:moveTo>
                  <a:pt x="0" y="0"/>
                </a:moveTo>
                <a:lnTo>
                  <a:pt x="0" y="488"/>
                </a:lnTo>
                <a:lnTo>
                  <a:pt x="444" y="2821"/>
                </a:lnTo>
                <a:lnTo>
                  <a:pt x="1488" y="2741"/>
                </a:lnTo>
                <a:lnTo>
                  <a:pt x="1694" y="20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4"/>
          <p:cNvSpPr/>
          <p:nvPr/>
        </p:nvSpPr>
        <p:spPr bwMode="auto">
          <a:xfrm>
            <a:off x="711200" y="4886325"/>
            <a:ext cx="1670050" cy="257175"/>
          </a:xfrm>
          <a:custGeom>
            <a:avLst/>
            <a:gdLst>
              <a:gd name="T0" fmla="*/ 2147483646 w 1044"/>
              <a:gd name="T1" fmla="*/ 0 h 161"/>
              <a:gd name="T2" fmla="*/ 0 w 1044"/>
              <a:gd name="T3" fmla="*/ 204498851 h 161"/>
              <a:gd name="T4" fmla="*/ 40957816 w 1044"/>
              <a:gd name="T5" fmla="*/ 411553479 h 161"/>
              <a:gd name="T6" fmla="*/ 2147483646 w 1044"/>
              <a:gd name="T7" fmla="*/ 411553479 h 161"/>
              <a:gd name="T8" fmla="*/ 2147483646 w 1044"/>
              <a:gd name="T9" fmla="*/ 0 h 1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4" h="161">
                <a:moveTo>
                  <a:pt x="1044" y="0"/>
                </a:moveTo>
                <a:lnTo>
                  <a:pt x="0" y="80"/>
                </a:lnTo>
                <a:lnTo>
                  <a:pt x="16" y="161"/>
                </a:lnTo>
                <a:lnTo>
                  <a:pt x="1032" y="161"/>
                </a:lnTo>
                <a:lnTo>
                  <a:pt x="1044" y="0"/>
                </a:lnTo>
                <a:close/>
              </a:path>
            </a:pathLst>
          </a:custGeom>
          <a:solidFill>
            <a:srgbClr val="7688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Freeform 15"/>
          <p:cNvSpPr/>
          <p:nvPr/>
        </p:nvSpPr>
        <p:spPr bwMode="auto">
          <a:xfrm>
            <a:off x="711200" y="4886325"/>
            <a:ext cx="1670050" cy="257175"/>
          </a:xfrm>
          <a:custGeom>
            <a:avLst/>
            <a:gdLst>
              <a:gd name="T0" fmla="*/ 2147483646 w 1044"/>
              <a:gd name="T1" fmla="*/ 0 h 161"/>
              <a:gd name="T2" fmla="*/ 0 w 1044"/>
              <a:gd name="T3" fmla="*/ 204498851 h 161"/>
              <a:gd name="T4" fmla="*/ 40957816 w 1044"/>
              <a:gd name="T5" fmla="*/ 411553479 h 161"/>
              <a:gd name="T6" fmla="*/ 2147483646 w 1044"/>
              <a:gd name="T7" fmla="*/ 411553479 h 161"/>
              <a:gd name="T8" fmla="*/ 2147483646 w 1044"/>
              <a:gd name="T9" fmla="*/ 0 h 1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4" h="161">
                <a:moveTo>
                  <a:pt x="1044" y="0"/>
                </a:moveTo>
                <a:lnTo>
                  <a:pt x="0" y="80"/>
                </a:lnTo>
                <a:lnTo>
                  <a:pt x="16" y="161"/>
                </a:lnTo>
                <a:lnTo>
                  <a:pt x="1032" y="161"/>
                </a:lnTo>
                <a:lnTo>
                  <a:pt x="10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6"/>
          <p:cNvSpPr/>
          <p:nvPr/>
        </p:nvSpPr>
        <p:spPr bwMode="auto">
          <a:xfrm>
            <a:off x="0" y="0"/>
            <a:ext cx="2778125" cy="828675"/>
          </a:xfrm>
          <a:custGeom>
            <a:avLst/>
            <a:gdLst>
              <a:gd name="T0" fmla="*/ 2147483646 w 1736"/>
              <a:gd name="T1" fmla="*/ 0 h 518"/>
              <a:gd name="T2" fmla="*/ 0 w 1736"/>
              <a:gd name="T3" fmla="*/ 0 h 518"/>
              <a:gd name="T4" fmla="*/ 0 w 1736"/>
              <a:gd name="T5" fmla="*/ 798738716 h 518"/>
              <a:gd name="T6" fmla="*/ 2147483646 w 1736"/>
              <a:gd name="T7" fmla="*/ 1326111965 h 518"/>
              <a:gd name="T8" fmla="*/ 2147483646 w 1736"/>
              <a:gd name="T9" fmla="*/ 0 h 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6" h="518">
                <a:moveTo>
                  <a:pt x="1736" y="0"/>
                </a:moveTo>
                <a:lnTo>
                  <a:pt x="0" y="0"/>
                </a:lnTo>
                <a:lnTo>
                  <a:pt x="0" y="312"/>
                </a:lnTo>
                <a:lnTo>
                  <a:pt x="1694" y="518"/>
                </a:lnTo>
                <a:lnTo>
                  <a:pt x="1736" y="0"/>
                </a:lnTo>
                <a:close/>
              </a:path>
            </a:pathLst>
          </a:custGeom>
          <a:solidFill>
            <a:srgbClr val="7688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Freeform 17"/>
          <p:cNvSpPr/>
          <p:nvPr/>
        </p:nvSpPr>
        <p:spPr bwMode="auto">
          <a:xfrm>
            <a:off x="0" y="0"/>
            <a:ext cx="2778125" cy="828675"/>
          </a:xfrm>
          <a:custGeom>
            <a:avLst/>
            <a:gdLst>
              <a:gd name="T0" fmla="*/ 2147483646 w 1736"/>
              <a:gd name="T1" fmla="*/ 0 h 518"/>
              <a:gd name="T2" fmla="*/ 0 w 1736"/>
              <a:gd name="T3" fmla="*/ 0 h 518"/>
              <a:gd name="T4" fmla="*/ 0 w 1736"/>
              <a:gd name="T5" fmla="*/ 798738716 h 518"/>
              <a:gd name="T6" fmla="*/ 2147483646 w 1736"/>
              <a:gd name="T7" fmla="*/ 1326111965 h 518"/>
              <a:gd name="T8" fmla="*/ 2147483646 w 1736"/>
              <a:gd name="T9" fmla="*/ 0 h 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6" h="518">
                <a:moveTo>
                  <a:pt x="1736" y="0"/>
                </a:moveTo>
                <a:lnTo>
                  <a:pt x="0" y="0"/>
                </a:lnTo>
                <a:lnTo>
                  <a:pt x="0" y="312"/>
                </a:lnTo>
                <a:lnTo>
                  <a:pt x="1694" y="518"/>
                </a:lnTo>
                <a:lnTo>
                  <a:pt x="17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651125" y="1622425"/>
            <a:ext cx="5881688" cy="2759075"/>
            <a:chOff x="2651086" y="1507416"/>
            <a:chExt cx="6313402" cy="2760412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2651086" y="1507416"/>
              <a:ext cx="6313402" cy="147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坚持精益求精、拒绝平庸的做事精神，帮助您实现美观、精致、严谨、动感的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卓越价值。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3"/>
            <p:cNvSpPr>
              <a:spLocks noChangeArrowheads="1"/>
            </p:cNvSpPr>
            <p:nvPr/>
          </p:nvSpPr>
          <p:spPr bwMode="auto">
            <a:xfrm>
              <a:off x="2651086" y="3154452"/>
              <a:ext cx="6313402" cy="1113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</a:rPr>
                <a:t>RAPIDPPT, the leader of professional PPT designer in China. 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 algn="just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 algn="just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 algn="just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</a:rPr>
                <a:t>Our PPT is clear, beautiful, creative, valuable which have brought unexpected value to our hundreds of clients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355725" y="-20638"/>
            <a:ext cx="1265238" cy="7080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0E8F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前</a:t>
            </a:r>
            <a:r>
              <a:rPr lang="zh-CN" altLang="en-US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言</a:t>
            </a:r>
            <a:endParaRPr lang="zh-CN" altLang="en-US" spc="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55725" y="-20638"/>
            <a:ext cx="1265238" cy="7080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0E8F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</a:t>
            </a:r>
            <a:r>
              <a:rPr lang="zh-CN" altLang="en-US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录</a:t>
            </a:r>
            <a:endParaRPr lang="zh-CN" altLang="en-US" spc="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3275013" y="1314450"/>
            <a:ext cx="3744912" cy="419100"/>
            <a:chOff x="2811405" y="2073538"/>
            <a:chExt cx="3744416" cy="419358"/>
          </a:xfrm>
        </p:grpSpPr>
        <p:sp>
          <p:nvSpPr>
            <p:cNvPr id="17" name="Line 91"/>
            <p:cNvSpPr>
              <a:spLocks noChangeShapeType="1"/>
            </p:cNvSpPr>
            <p:nvPr/>
          </p:nvSpPr>
          <p:spPr bwMode="auto">
            <a:xfrm>
              <a:off x="2811405" y="2314987"/>
              <a:ext cx="3380927" cy="0"/>
            </a:xfrm>
            <a:prstGeom prst="line">
              <a:avLst/>
            </a:prstGeom>
            <a:noFill/>
            <a:ln w="2" cap="flat">
              <a:solidFill>
                <a:srgbClr val="B9DFE9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00"/>
            <p:cNvSpPr>
              <a:spLocks noChangeArrowheads="1"/>
            </p:cNvSpPr>
            <p:nvPr/>
          </p:nvSpPr>
          <p:spPr bwMode="auto">
            <a:xfrm>
              <a:off x="6279633" y="2187908"/>
              <a:ext cx="120634" cy="24621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101"/>
            <p:cNvSpPr>
              <a:spLocks noChangeArrowheads="1"/>
            </p:cNvSpPr>
            <p:nvPr/>
          </p:nvSpPr>
          <p:spPr bwMode="auto">
            <a:xfrm>
              <a:off x="6435187" y="2187908"/>
              <a:ext cx="120634" cy="24621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4324092" y="2314987"/>
              <a:ext cx="187617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75" name="组合 7"/>
            <p:cNvGrpSpPr/>
            <p:nvPr/>
          </p:nvGrpSpPr>
          <p:grpSpPr bwMode="auto">
            <a:xfrm>
              <a:off x="2811405" y="2073538"/>
              <a:ext cx="1296144" cy="419358"/>
              <a:chOff x="3275856" y="1898164"/>
              <a:chExt cx="1296144" cy="419358"/>
            </a:xfrm>
          </p:grpSpPr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3275856" y="1898164"/>
                <a:ext cx="1296815" cy="24621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Rectangle 110"/>
              <p:cNvSpPr>
                <a:spLocks noChangeArrowheads="1"/>
              </p:cNvSpPr>
              <p:nvPr/>
            </p:nvSpPr>
            <p:spPr bwMode="auto">
              <a:xfrm>
                <a:off x="3423473" y="2133259"/>
                <a:ext cx="1001580" cy="18426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add title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4" name="燕尾形 23"/>
          <p:cNvSpPr/>
          <p:nvPr/>
        </p:nvSpPr>
        <p:spPr>
          <a:xfrm>
            <a:off x="3001963" y="1374775"/>
            <a:ext cx="180975" cy="309563"/>
          </a:xfrm>
          <a:prstGeom prst="chevron">
            <a:avLst/>
          </a:prstGeom>
          <a:solidFill>
            <a:srgbClr val="004294">
              <a:alpha val="50000"/>
            </a:srgbClr>
          </a:solidFill>
          <a:ln w="101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燕尾形 24"/>
          <p:cNvSpPr/>
          <p:nvPr/>
        </p:nvSpPr>
        <p:spPr>
          <a:xfrm>
            <a:off x="2833688" y="1374775"/>
            <a:ext cx="180975" cy="309563"/>
          </a:xfrm>
          <a:prstGeom prst="chevron">
            <a:avLst/>
          </a:prstGeom>
          <a:solidFill>
            <a:srgbClr val="556273"/>
          </a:solidFill>
          <a:ln w="101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2833688" y="2009775"/>
            <a:ext cx="4186237" cy="420688"/>
            <a:chOff x="2370232" y="2073538"/>
            <a:chExt cx="4185589" cy="419358"/>
          </a:xfrm>
        </p:grpSpPr>
        <p:grpSp>
          <p:nvGrpSpPr>
            <p:cNvPr id="9261" name="组合 13"/>
            <p:cNvGrpSpPr/>
            <p:nvPr/>
          </p:nvGrpSpPr>
          <p:grpSpPr bwMode="auto">
            <a:xfrm>
              <a:off x="2811405" y="2073538"/>
              <a:ext cx="3744416" cy="419358"/>
              <a:chOff x="2811405" y="2073538"/>
              <a:chExt cx="3744416" cy="419358"/>
            </a:xfrm>
          </p:grpSpPr>
          <p:sp>
            <p:nvSpPr>
              <p:cNvPr id="30" name="Line 91"/>
              <p:cNvSpPr>
                <a:spLocks noChangeShapeType="1"/>
              </p:cNvSpPr>
              <p:nvPr/>
            </p:nvSpPr>
            <p:spPr bwMode="auto">
              <a:xfrm>
                <a:off x="2811489" y="2314075"/>
                <a:ext cx="3380851" cy="0"/>
              </a:xfrm>
              <a:prstGeom prst="line">
                <a:avLst/>
              </a:prstGeom>
              <a:noFill/>
              <a:ln w="2" cap="flat">
                <a:solidFill>
                  <a:srgbClr val="B9DFE9"/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Rectangle 100"/>
              <p:cNvSpPr>
                <a:spLocks noChangeArrowheads="1"/>
              </p:cNvSpPr>
              <p:nvPr/>
            </p:nvSpPr>
            <p:spPr bwMode="auto">
              <a:xfrm>
                <a:off x="6279639" y="2187477"/>
                <a:ext cx="120631" cy="24686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01"/>
              <p:cNvSpPr>
                <a:spLocks noChangeArrowheads="1"/>
              </p:cNvSpPr>
              <p:nvPr/>
            </p:nvSpPr>
            <p:spPr bwMode="auto">
              <a:xfrm>
                <a:off x="6435190" y="2187477"/>
                <a:ext cx="120631" cy="24686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 bwMode="auto">
              <a:xfrm>
                <a:off x="4324142" y="2315658"/>
                <a:ext cx="18761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68" name="组合 20"/>
              <p:cNvGrpSpPr/>
              <p:nvPr/>
            </p:nvGrpSpPr>
            <p:grpSpPr bwMode="auto">
              <a:xfrm>
                <a:off x="2811405" y="2073538"/>
                <a:ext cx="1296144" cy="419358"/>
                <a:chOff x="3275856" y="1898164"/>
                <a:chExt cx="1296144" cy="419358"/>
              </a:xfrm>
            </p:grpSpPr>
            <p:sp>
              <p:nvSpPr>
                <p:cNvPr id="35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940" y="1898164"/>
                  <a:ext cx="1296786" cy="2468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23554" y="2132371"/>
                  <a:ext cx="1001558" cy="185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Click add title</a:t>
                  </a:r>
                  <a:endPara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8" name="燕尾形 27"/>
            <p:cNvSpPr/>
            <p:nvPr/>
          </p:nvSpPr>
          <p:spPr>
            <a:xfrm>
              <a:off x="2538481" y="2132090"/>
              <a:ext cx="180947" cy="31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燕尾形 28"/>
            <p:cNvSpPr/>
            <p:nvPr/>
          </p:nvSpPr>
          <p:spPr>
            <a:xfrm>
              <a:off x="2370232" y="2132090"/>
              <a:ext cx="180947" cy="310166"/>
            </a:xfrm>
            <a:prstGeom prst="chevron">
              <a:avLst/>
            </a:prstGeom>
            <a:solidFill>
              <a:srgbClr val="556273"/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2833688" y="2706688"/>
            <a:ext cx="4186237" cy="419100"/>
            <a:chOff x="2370232" y="2073538"/>
            <a:chExt cx="4185589" cy="419358"/>
          </a:xfrm>
        </p:grpSpPr>
        <p:grpSp>
          <p:nvGrpSpPr>
            <p:cNvPr id="9251" name="组合 24"/>
            <p:cNvGrpSpPr/>
            <p:nvPr/>
          </p:nvGrpSpPr>
          <p:grpSpPr bwMode="auto">
            <a:xfrm>
              <a:off x="2811405" y="2073538"/>
              <a:ext cx="3744416" cy="419358"/>
              <a:chOff x="2811405" y="2073538"/>
              <a:chExt cx="3744416" cy="419358"/>
            </a:xfrm>
          </p:grpSpPr>
          <p:sp>
            <p:nvSpPr>
              <p:cNvPr id="41" name="Line 91"/>
              <p:cNvSpPr>
                <a:spLocks noChangeShapeType="1"/>
              </p:cNvSpPr>
              <p:nvPr/>
            </p:nvSpPr>
            <p:spPr bwMode="auto">
              <a:xfrm>
                <a:off x="2811489" y="2314987"/>
                <a:ext cx="3380851" cy="0"/>
              </a:xfrm>
              <a:prstGeom prst="line">
                <a:avLst/>
              </a:prstGeom>
              <a:noFill/>
              <a:ln w="2" cap="flat">
                <a:solidFill>
                  <a:srgbClr val="B9DFE9"/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Rectangle 100"/>
              <p:cNvSpPr>
                <a:spLocks noChangeArrowheads="1"/>
              </p:cNvSpPr>
              <p:nvPr/>
            </p:nvSpPr>
            <p:spPr bwMode="auto">
              <a:xfrm>
                <a:off x="6279639" y="2187908"/>
                <a:ext cx="120631" cy="2462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Rectangle 101"/>
              <p:cNvSpPr>
                <a:spLocks noChangeArrowheads="1"/>
              </p:cNvSpPr>
              <p:nvPr/>
            </p:nvSpPr>
            <p:spPr bwMode="auto">
              <a:xfrm>
                <a:off x="6435190" y="2187908"/>
                <a:ext cx="120631" cy="2462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 bwMode="auto">
              <a:xfrm>
                <a:off x="4324142" y="2314987"/>
                <a:ext cx="18761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58" name="组合 31"/>
              <p:cNvGrpSpPr/>
              <p:nvPr/>
            </p:nvGrpSpPr>
            <p:grpSpPr bwMode="auto">
              <a:xfrm>
                <a:off x="2811405" y="2073538"/>
                <a:ext cx="1296144" cy="419358"/>
                <a:chOff x="3275856" y="1898164"/>
                <a:chExt cx="1296144" cy="419358"/>
              </a:xfrm>
            </p:grpSpPr>
            <p:sp>
              <p:nvSpPr>
                <p:cNvPr id="46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940" y="1898164"/>
                  <a:ext cx="1296786" cy="246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23554" y="2133259"/>
                  <a:ext cx="1001558" cy="184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Click add title</a:t>
                  </a:r>
                  <a:endPara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9" name="燕尾形 38"/>
            <p:cNvSpPr/>
            <p:nvPr/>
          </p:nvSpPr>
          <p:spPr>
            <a:xfrm>
              <a:off x="2538481" y="2132311"/>
              <a:ext cx="180947" cy="311342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燕尾形 39"/>
            <p:cNvSpPr/>
            <p:nvPr/>
          </p:nvSpPr>
          <p:spPr>
            <a:xfrm>
              <a:off x="2370232" y="2132311"/>
              <a:ext cx="180947" cy="311342"/>
            </a:xfrm>
            <a:prstGeom prst="chevron">
              <a:avLst/>
            </a:prstGeom>
            <a:solidFill>
              <a:srgbClr val="556273"/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556273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 bwMode="auto">
          <a:xfrm>
            <a:off x="2833688" y="3402013"/>
            <a:ext cx="4186237" cy="419100"/>
            <a:chOff x="2370232" y="2073538"/>
            <a:chExt cx="4185589" cy="419358"/>
          </a:xfrm>
        </p:grpSpPr>
        <p:grpSp>
          <p:nvGrpSpPr>
            <p:cNvPr id="9241" name="组合 35"/>
            <p:cNvGrpSpPr/>
            <p:nvPr/>
          </p:nvGrpSpPr>
          <p:grpSpPr bwMode="auto">
            <a:xfrm>
              <a:off x="2811405" y="2073538"/>
              <a:ext cx="3744416" cy="419358"/>
              <a:chOff x="2811405" y="2073538"/>
              <a:chExt cx="3744416" cy="419358"/>
            </a:xfrm>
          </p:grpSpPr>
          <p:sp>
            <p:nvSpPr>
              <p:cNvPr id="52" name="Line 91"/>
              <p:cNvSpPr>
                <a:spLocks noChangeShapeType="1"/>
              </p:cNvSpPr>
              <p:nvPr/>
            </p:nvSpPr>
            <p:spPr bwMode="auto">
              <a:xfrm>
                <a:off x="2811489" y="2314987"/>
                <a:ext cx="3380851" cy="0"/>
              </a:xfrm>
              <a:prstGeom prst="line">
                <a:avLst/>
              </a:prstGeom>
              <a:noFill/>
              <a:ln w="2" cap="flat">
                <a:solidFill>
                  <a:srgbClr val="B9DFE9"/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Rectangle 100"/>
              <p:cNvSpPr>
                <a:spLocks noChangeArrowheads="1"/>
              </p:cNvSpPr>
              <p:nvPr/>
            </p:nvSpPr>
            <p:spPr bwMode="auto">
              <a:xfrm>
                <a:off x="6279639" y="2187908"/>
                <a:ext cx="120631" cy="2462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Rectangle 101"/>
              <p:cNvSpPr>
                <a:spLocks noChangeArrowheads="1"/>
              </p:cNvSpPr>
              <p:nvPr/>
            </p:nvSpPr>
            <p:spPr bwMode="auto">
              <a:xfrm>
                <a:off x="6435190" y="2187908"/>
                <a:ext cx="120631" cy="2462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5" name="直接连接符 54"/>
              <p:cNvCxnSpPr/>
              <p:nvPr/>
            </p:nvCxnSpPr>
            <p:spPr bwMode="auto">
              <a:xfrm>
                <a:off x="4324142" y="2314987"/>
                <a:ext cx="18761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48" name="组合 42"/>
              <p:cNvGrpSpPr/>
              <p:nvPr/>
            </p:nvGrpSpPr>
            <p:grpSpPr bwMode="auto">
              <a:xfrm>
                <a:off x="2811405" y="2073538"/>
                <a:ext cx="1296144" cy="419358"/>
                <a:chOff x="3275856" y="1898164"/>
                <a:chExt cx="1296144" cy="419358"/>
              </a:xfrm>
            </p:grpSpPr>
            <p:sp>
              <p:nvSpPr>
                <p:cNvPr id="57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940" y="1898164"/>
                  <a:ext cx="1296786" cy="246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23554" y="2133259"/>
                  <a:ext cx="1001558" cy="184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Click add title</a:t>
                  </a:r>
                  <a:endPara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0" name="燕尾形 49"/>
            <p:cNvSpPr/>
            <p:nvPr/>
          </p:nvSpPr>
          <p:spPr>
            <a:xfrm>
              <a:off x="2538481" y="2132311"/>
              <a:ext cx="180947" cy="311342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燕尾形 50"/>
            <p:cNvSpPr/>
            <p:nvPr/>
          </p:nvSpPr>
          <p:spPr>
            <a:xfrm>
              <a:off x="2370232" y="2132311"/>
              <a:ext cx="180947" cy="311342"/>
            </a:xfrm>
            <a:prstGeom prst="chevron">
              <a:avLst/>
            </a:prstGeom>
            <a:solidFill>
              <a:srgbClr val="556273"/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 bwMode="auto">
          <a:xfrm>
            <a:off x="2833688" y="4097338"/>
            <a:ext cx="4186237" cy="419100"/>
            <a:chOff x="2370232" y="2073538"/>
            <a:chExt cx="4185589" cy="419358"/>
          </a:xfrm>
        </p:grpSpPr>
        <p:grpSp>
          <p:nvGrpSpPr>
            <p:cNvPr id="9231" name="组合 46"/>
            <p:cNvGrpSpPr/>
            <p:nvPr/>
          </p:nvGrpSpPr>
          <p:grpSpPr bwMode="auto">
            <a:xfrm>
              <a:off x="2811405" y="2073538"/>
              <a:ext cx="3744416" cy="419358"/>
              <a:chOff x="2811405" y="2073538"/>
              <a:chExt cx="3744416" cy="419358"/>
            </a:xfrm>
          </p:grpSpPr>
          <p:sp>
            <p:nvSpPr>
              <p:cNvPr id="63" name="Line 91"/>
              <p:cNvSpPr>
                <a:spLocks noChangeShapeType="1"/>
              </p:cNvSpPr>
              <p:nvPr/>
            </p:nvSpPr>
            <p:spPr bwMode="auto">
              <a:xfrm>
                <a:off x="2811489" y="2314987"/>
                <a:ext cx="3380851" cy="0"/>
              </a:xfrm>
              <a:prstGeom prst="line">
                <a:avLst/>
              </a:prstGeom>
              <a:noFill/>
              <a:ln w="2" cap="flat">
                <a:solidFill>
                  <a:srgbClr val="B9DFE9"/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Rectangle 100"/>
              <p:cNvSpPr>
                <a:spLocks noChangeArrowheads="1"/>
              </p:cNvSpPr>
              <p:nvPr/>
            </p:nvSpPr>
            <p:spPr bwMode="auto">
              <a:xfrm>
                <a:off x="6279639" y="2187908"/>
                <a:ext cx="120631" cy="2462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Rectangle 101"/>
              <p:cNvSpPr>
                <a:spLocks noChangeArrowheads="1"/>
              </p:cNvSpPr>
              <p:nvPr/>
            </p:nvSpPr>
            <p:spPr bwMode="auto">
              <a:xfrm>
                <a:off x="6435190" y="2187908"/>
                <a:ext cx="120631" cy="2462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6" name="直接连接符 65"/>
              <p:cNvCxnSpPr/>
              <p:nvPr/>
            </p:nvCxnSpPr>
            <p:spPr bwMode="auto">
              <a:xfrm>
                <a:off x="4324142" y="2314987"/>
                <a:ext cx="18761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38" name="组合 53"/>
              <p:cNvGrpSpPr/>
              <p:nvPr/>
            </p:nvGrpSpPr>
            <p:grpSpPr bwMode="auto">
              <a:xfrm>
                <a:off x="2811405" y="2073538"/>
                <a:ext cx="1296144" cy="419358"/>
                <a:chOff x="3275856" y="1898164"/>
                <a:chExt cx="1296144" cy="419358"/>
              </a:xfrm>
            </p:grpSpPr>
            <p:sp>
              <p:nvSpPr>
                <p:cNvPr id="68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940" y="1898164"/>
                  <a:ext cx="1296786" cy="246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23554" y="2133259"/>
                  <a:ext cx="1001558" cy="184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Click add title</a:t>
                  </a:r>
                  <a:endPara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1" name="燕尾形 60"/>
            <p:cNvSpPr/>
            <p:nvPr/>
          </p:nvSpPr>
          <p:spPr>
            <a:xfrm>
              <a:off x="2538481" y="2132311"/>
              <a:ext cx="180947" cy="311342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燕尾形 61"/>
            <p:cNvSpPr/>
            <p:nvPr/>
          </p:nvSpPr>
          <p:spPr>
            <a:xfrm>
              <a:off x="2370232" y="2132311"/>
              <a:ext cx="180947" cy="311342"/>
            </a:xfrm>
            <a:prstGeom prst="chevron">
              <a:avLst/>
            </a:prstGeom>
            <a:solidFill>
              <a:srgbClr val="556273"/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0" name="燕尾形 69"/>
          <p:cNvSpPr>
            <a:spLocks noChangeArrowheads="1"/>
          </p:cNvSpPr>
          <p:nvPr/>
        </p:nvSpPr>
        <p:spPr bwMode="auto">
          <a:xfrm>
            <a:off x="3005138" y="1374775"/>
            <a:ext cx="180975" cy="309563"/>
          </a:xfrm>
          <a:prstGeom prst="chevron">
            <a:avLst>
              <a:gd name="adj" fmla="val 50000"/>
            </a:avLst>
          </a:prstGeom>
          <a:solidFill>
            <a:srgbClr val="7685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" name="燕尾形 70"/>
          <p:cNvSpPr>
            <a:spLocks noChangeArrowheads="1"/>
          </p:cNvSpPr>
          <p:nvPr/>
        </p:nvSpPr>
        <p:spPr bwMode="auto">
          <a:xfrm>
            <a:off x="3005138" y="2070100"/>
            <a:ext cx="180975" cy="309563"/>
          </a:xfrm>
          <a:prstGeom prst="chevron">
            <a:avLst>
              <a:gd name="adj" fmla="val 50000"/>
            </a:avLst>
          </a:prstGeom>
          <a:solidFill>
            <a:srgbClr val="7685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" name="燕尾形 71"/>
          <p:cNvSpPr>
            <a:spLocks noChangeArrowheads="1"/>
          </p:cNvSpPr>
          <p:nvPr/>
        </p:nvSpPr>
        <p:spPr bwMode="auto">
          <a:xfrm>
            <a:off x="3006725" y="2768600"/>
            <a:ext cx="180975" cy="311150"/>
          </a:xfrm>
          <a:prstGeom prst="chevron">
            <a:avLst>
              <a:gd name="adj" fmla="val 50000"/>
            </a:avLst>
          </a:prstGeom>
          <a:solidFill>
            <a:srgbClr val="7685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" name="燕尾形 72"/>
          <p:cNvSpPr>
            <a:spLocks noChangeArrowheads="1"/>
          </p:cNvSpPr>
          <p:nvPr/>
        </p:nvSpPr>
        <p:spPr bwMode="auto">
          <a:xfrm>
            <a:off x="3005138" y="3468688"/>
            <a:ext cx="180975" cy="309562"/>
          </a:xfrm>
          <a:prstGeom prst="chevron">
            <a:avLst>
              <a:gd name="adj" fmla="val 50000"/>
            </a:avLst>
          </a:prstGeom>
          <a:solidFill>
            <a:srgbClr val="7685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" name="燕尾形 73"/>
          <p:cNvSpPr>
            <a:spLocks noChangeArrowheads="1"/>
          </p:cNvSpPr>
          <p:nvPr/>
        </p:nvSpPr>
        <p:spPr bwMode="auto">
          <a:xfrm>
            <a:off x="3006725" y="4152900"/>
            <a:ext cx="180975" cy="309563"/>
          </a:xfrm>
          <a:prstGeom prst="chevron">
            <a:avLst>
              <a:gd name="adj" fmla="val 50000"/>
            </a:avLst>
          </a:prstGeom>
          <a:solidFill>
            <a:srgbClr val="7685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10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7" presetClass="emph" presetSubtype="0" fill="remove" grpId="1" nodeType="withEffect">
                                  <p:stCondLst>
                                    <p:cond delay="10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1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1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7" presetClass="emph" presetSubtype="0" fill="remove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3" dur="10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10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7" presetClass="emph" presetSubtype="0" fill="remove" grpId="1" nodeType="withEffect">
                                  <p:stCondLst>
                                    <p:cond delay="18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10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2" presetClass="entr" presetSubtype="1" fill="hold" nodeType="withEffect">
                                  <p:stCondLst>
                                    <p:cond delay="20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1" fill="hold" grpId="0" nodeType="withEffect">
                                  <p:stCondLst>
                                    <p:cond delay="20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7" presetClass="emph" presetSubtype="0" fill="remove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1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1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 animBg="1"/>
      <p:bldP spid="25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66775" y="-20638"/>
            <a:ext cx="1754188" cy="7080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0E8F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过渡</a:t>
            </a:r>
            <a:r>
              <a:rPr lang="zh-CN" altLang="en-US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页</a:t>
            </a:r>
            <a:endParaRPr lang="zh-CN" altLang="en-US" spc="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2833688" y="1314450"/>
            <a:ext cx="4186237" cy="419100"/>
            <a:chOff x="2834035" y="1313978"/>
            <a:chExt cx="4186237" cy="419100"/>
          </a:xfrm>
        </p:grpSpPr>
        <p:grpSp>
          <p:nvGrpSpPr>
            <p:cNvPr id="10296" name="组合 16"/>
            <p:cNvGrpSpPr/>
            <p:nvPr/>
          </p:nvGrpSpPr>
          <p:grpSpPr bwMode="auto">
            <a:xfrm>
              <a:off x="3275360" y="1313978"/>
              <a:ext cx="3744912" cy="419100"/>
              <a:chOff x="2811405" y="2073538"/>
              <a:chExt cx="3744416" cy="419358"/>
            </a:xfrm>
          </p:grpSpPr>
          <p:sp>
            <p:nvSpPr>
              <p:cNvPr id="21" name="Line 91"/>
              <p:cNvSpPr>
                <a:spLocks noChangeShapeType="1"/>
              </p:cNvSpPr>
              <p:nvPr/>
            </p:nvSpPr>
            <p:spPr bwMode="auto">
              <a:xfrm>
                <a:off x="2811405" y="2314987"/>
                <a:ext cx="3380927" cy="0"/>
              </a:xfrm>
              <a:prstGeom prst="line">
                <a:avLst/>
              </a:prstGeom>
              <a:noFill/>
              <a:ln w="2" cap="flat">
                <a:solidFill>
                  <a:srgbClr val="B9DFE9"/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Rectangle 100"/>
              <p:cNvSpPr>
                <a:spLocks noChangeArrowheads="1"/>
              </p:cNvSpPr>
              <p:nvPr/>
            </p:nvSpPr>
            <p:spPr bwMode="auto">
              <a:xfrm>
                <a:off x="6279633" y="2187908"/>
                <a:ext cx="120634" cy="24621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Rectangle 101"/>
              <p:cNvSpPr>
                <a:spLocks noChangeArrowheads="1"/>
              </p:cNvSpPr>
              <p:nvPr/>
            </p:nvSpPr>
            <p:spPr bwMode="auto">
              <a:xfrm>
                <a:off x="6435187" y="2187908"/>
                <a:ext cx="120634" cy="24621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 bwMode="auto">
              <a:xfrm>
                <a:off x="4324092" y="2314987"/>
                <a:ext cx="1876176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04" name="组合 7"/>
              <p:cNvGrpSpPr/>
              <p:nvPr/>
            </p:nvGrpSpPr>
            <p:grpSpPr bwMode="auto">
              <a:xfrm>
                <a:off x="2811405" y="2073538"/>
                <a:ext cx="1296144" cy="419358"/>
                <a:chOff x="3275856" y="1898164"/>
                <a:chExt cx="1296144" cy="419358"/>
              </a:xfrm>
            </p:grpSpPr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856" y="1898164"/>
                  <a:ext cx="1296815" cy="2462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23473" y="2133259"/>
                  <a:ext cx="1001580" cy="184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Click add title</a:t>
                  </a:r>
                  <a:endPara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8" name="燕尾形 17"/>
            <p:cNvSpPr/>
            <p:nvPr/>
          </p:nvSpPr>
          <p:spPr>
            <a:xfrm>
              <a:off x="3002310" y="1374303"/>
              <a:ext cx="180975" cy="309563"/>
            </a:xfrm>
            <a:prstGeom prst="chevron">
              <a:avLst/>
            </a:prstGeom>
            <a:solidFill>
              <a:srgbClr val="004294">
                <a:alpha val="50000"/>
              </a:srgb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燕尾形 18"/>
            <p:cNvSpPr/>
            <p:nvPr/>
          </p:nvSpPr>
          <p:spPr>
            <a:xfrm>
              <a:off x="2834035" y="1374303"/>
              <a:ext cx="180975" cy="309563"/>
            </a:xfrm>
            <a:prstGeom prst="chevron">
              <a:avLst/>
            </a:prstGeom>
            <a:solidFill>
              <a:srgbClr val="556273"/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99" name="燕尾形 19"/>
            <p:cNvSpPr>
              <a:spLocks noChangeArrowheads="1"/>
            </p:cNvSpPr>
            <p:nvPr/>
          </p:nvSpPr>
          <p:spPr bwMode="auto">
            <a:xfrm>
              <a:off x="3005485" y="1374303"/>
              <a:ext cx="180975" cy="309563"/>
            </a:xfrm>
            <a:prstGeom prst="chevron">
              <a:avLst>
                <a:gd name="adj" fmla="val 50000"/>
              </a:avLst>
            </a:prstGeom>
            <a:solidFill>
              <a:srgbClr val="7685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2833688" y="2009775"/>
            <a:ext cx="4186237" cy="420688"/>
            <a:chOff x="2834035" y="2009303"/>
            <a:chExt cx="4186237" cy="420688"/>
          </a:xfrm>
        </p:grpSpPr>
        <p:grpSp>
          <p:nvGrpSpPr>
            <p:cNvPr id="10284" name="组合 28"/>
            <p:cNvGrpSpPr/>
            <p:nvPr/>
          </p:nvGrpSpPr>
          <p:grpSpPr bwMode="auto">
            <a:xfrm>
              <a:off x="2834035" y="2009303"/>
              <a:ext cx="4186237" cy="420688"/>
              <a:chOff x="2370232" y="2073538"/>
              <a:chExt cx="4185589" cy="419358"/>
            </a:xfrm>
          </p:grpSpPr>
          <p:grpSp>
            <p:nvGrpSpPr>
              <p:cNvPr id="10286" name="组合 13"/>
              <p:cNvGrpSpPr/>
              <p:nvPr/>
            </p:nvGrpSpPr>
            <p:grpSpPr bwMode="auto">
              <a:xfrm>
                <a:off x="2811405" y="2073538"/>
                <a:ext cx="3744416" cy="419358"/>
                <a:chOff x="2811405" y="2073538"/>
                <a:chExt cx="3744416" cy="419358"/>
              </a:xfrm>
            </p:grpSpPr>
            <p:sp>
              <p:nvSpPr>
                <p:cNvPr id="34" name="Line 91"/>
                <p:cNvSpPr>
                  <a:spLocks noChangeShapeType="1"/>
                </p:cNvSpPr>
                <p:nvPr/>
              </p:nvSpPr>
              <p:spPr bwMode="auto">
                <a:xfrm>
                  <a:off x="2811489" y="2314075"/>
                  <a:ext cx="3380851" cy="0"/>
                </a:xfrm>
                <a:prstGeom prst="line">
                  <a:avLst/>
                </a:prstGeom>
                <a:noFill/>
                <a:ln w="2" cap="flat">
                  <a:solidFill>
                    <a:srgbClr val="B9DFE9"/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Rectangle 100"/>
                <p:cNvSpPr>
                  <a:spLocks noChangeArrowheads="1"/>
                </p:cNvSpPr>
                <p:nvPr/>
              </p:nvSpPr>
              <p:spPr bwMode="auto">
                <a:xfrm>
                  <a:off x="6279639" y="2187477"/>
                  <a:ext cx="120631" cy="2468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Rectangle 101"/>
                <p:cNvSpPr>
                  <a:spLocks noChangeArrowheads="1"/>
                </p:cNvSpPr>
                <p:nvPr/>
              </p:nvSpPr>
              <p:spPr bwMode="auto">
                <a:xfrm>
                  <a:off x="6435190" y="2187477"/>
                  <a:ext cx="120631" cy="2468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37" name="直接连接符 36"/>
                <p:cNvCxnSpPr/>
                <p:nvPr/>
              </p:nvCxnSpPr>
              <p:spPr bwMode="auto">
                <a:xfrm>
                  <a:off x="4324142" y="2315658"/>
                  <a:ext cx="1876134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293" name="组合 20"/>
                <p:cNvGrpSpPr/>
                <p:nvPr/>
              </p:nvGrpSpPr>
              <p:grpSpPr bwMode="auto">
                <a:xfrm>
                  <a:off x="2811405" y="2073538"/>
                  <a:ext cx="1296144" cy="419358"/>
                  <a:chOff x="3275856" y="1898164"/>
                  <a:chExt cx="1296144" cy="419358"/>
                </a:xfrm>
              </p:grpSpPr>
              <p:sp>
                <p:nvSpPr>
                  <p:cNvPr id="39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275940" y="1898164"/>
                    <a:ext cx="1296786" cy="2468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点击添加标题</a:t>
                    </a:r>
                    <a:endParaRPr lang="zh-CN" altLang="zh-CN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0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423554" y="2132371"/>
                    <a:ext cx="1001558" cy="18515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Click add title</a:t>
                    </a:r>
                    <a:endParaRPr lang="zh-CN" alt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32" name="燕尾形 31"/>
              <p:cNvSpPr/>
              <p:nvPr/>
            </p:nvSpPr>
            <p:spPr>
              <a:xfrm>
                <a:off x="2538481" y="2132090"/>
                <a:ext cx="180947" cy="310166"/>
              </a:xfrm>
              <a:prstGeom prst="chevron">
                <a:avLst/>
              </a:prstGeom>
              <a:solidFill>
                <a:schemeClr val="accent1">
                  <a:alpha val="50000"/>
                </a:schemeClr>
              </a:solidFill>
              <a:ln w="1016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燕尾形 32"/>
              <p:cNvSpPr/>
              <p:nvPr/>
            </p:nvSpPr>
            <p:spPr>
              <a:xfrm>
                <a:off x="2370232" y="2132090"/>
                <a:ext cx="180947" cy="310166"/>
              </a:xfrm>
              <a:prstGeom prst="chevron">
                <a:avLst/>
              </a:prstGeom>
              <a:solidFill>
                <a:srgbClr val="556273"/>
              </a:solidFill>
              <a:ln w="1016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285" name="燕尾形 29"/>
            <p:cNvSpPr>
              <a:spLocks noChangeArrowheads="1"/>
            </p:cNvSpPr>
            <p:nvPr/>
          </p:nvSpPr>
          <p:spPr bwMode="auto">
            <a:xfrm>
              <a:off x="3005485" y="2069628"/>
              <a:ext cx="180975" cy="309563"/>
            </a:xfrm>
            <a:prstGeom prst="chevron">
              <a:avLst>
                <a:gd name="adj" fmla="val 50000"/>
              </a:avLst>
            </a:prstGeom>
            <a:solidFill>
              <a:srgbClr val="7685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2833688" y="2706688"/>
            <a:ext cx="4186237" cy="419100"/>
            <a:chOff x="2834035" y="2706216"/>
            <a:chExt cx="4186237" cy="419100"/>
          </a:xfrm>
        </p:grpSpPr>
        <p:grpSp>
          <p:nvGrpSpPr>
            <p:cNvPr id="10272" name="组合 41"/>
            <p:cNvGrpSpPr/>
            <p:nvPr/>
          </p:nvGrpSpPr>
          <p:grpSpPr bwMode="auto">
            <a:xfrm>
              <a:off x="2834035" y="2706216"/>
              <a:ext cx="4186237" cy="419100"/>
              <a:chOff x="2370232" y="2073538"/>
              <a:chExt cx="4185589" cy="419358"/>
            </a:xfrm>
          </p:grpSpPr>
          <p:grpSp>
            <p:nvGrpSpPr>
              <p:cNvPr id="10274" name="组合 24"/>
              <p:cNvGrpSpPr/>
              <p:nvPr/>
            </p:nvGrpSpPr>
            <p:grpSpPr bwMode="auto">
              <a:xfrm>
                <a:off x="2811405" y="2073538"/>
                <a:ext cx="3744416" cy="419358"/>
                <a:chOff x="2811405" y="2073538"/>
                <a:chExt cx="3744416" cy="419358"/>
              </a:xfrm>
            </p:grpSpPr>
            <p:sp>
              <p:nvSpPr>
                <p:cNvPr id="47" name="Line 91"/>
                <p:cNvSpPr>
                  <a:spLocks noChangeShapeType="1"/>
                </p:cNvSpPr>
                <p:nvPr/>
              </p:nvSpPr>
              <p:spPr bwMode="auto">
                <a:xfrm>
                  <a:off x="2811489" y="2314987"/>
                  <a:ext cx="3380851" cy="0"/>
                </a:xfrm>
                <a:prstGeom prst="line">
                  <a:avLst/>
                </a:prstGeom>
                <a:noFill/>
                <a:ln w="2" cap="flat">
                  <a:solidFill>
                    <a:srgbClr val="B9DFE9"/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Rectangle 100"/>
                <p:cNvSpPr>
                  <a:spLocks noChangeArrowheads="1"/>
                </p:cNvSpPr>
                <p:nvPr/>
              </p:nvSpPr>
              <p:spPr bwMode="auto">
                <a:xfrm>
                  <a:off x="6279639" y="2187908"/>
                  <a:ext cx="120631" cy="246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Rectangle 101"/>
                <p:cNvSpPr>
                  <a:spLocks noChangeArrowheads="1"/>
                </p:cNvSpPr>
                <p:nvPr/>
              </p:nvSpPr>
              <p:spPr bwMode="auto">
                <a:xfrm>
                  <a:off x="6435190" y="2187908"/>
                  <a:ext cx="120631" cy="246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4324142" y="2314987"/>
                  <a:ext cx="1876134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281" name="组合 31"/>
                <p:cNvGrpSpPr/>
                <p:nvPr/>
              </p:nvGrpSpPr>
              <p:grpSpPr bwMode="auto">
                <a:xfrm>
                  <a:off x="2811405" y="2073538"/>
                  <a:ext cx="1296144" cy="419358"/>
                  <a:chOff x="3275856" y="1898164"/>
                  <a:chExt cx="1296144" cy="419358"/>
                </a:xfrm>
              </p:grpSpPr>
              <p:sp>
                <p:nvSpPr>
                  <p:cNvPr id="5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275940" y="1898164"/>
                    <a:ext cx="1296786" cy="2462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点击添加标题</a:t>
                    </a:r>
                    <a:endParaRPr lang="zh-CN" altLang="zh-CN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3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423554" y="2133259"/>
                    <a:ext cx="1001558" cy="184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Click add title</a:t>
                    </a:r>
                    <a:endParaRPr lang="zh-CN" alt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45" name="燕尾形 44"/>
              <p:cNvSpPr/>
              <p:nvPr/>
            </p:nvSpPr>
            <p:spPr>
              <a:xfrm>
                <a:off x="2538481" y="2132311"/>
                <a:ext cx="180947" cy="311342"/>
              </a:xfrm>
              <a:prstGeom prst="chevron">
                <a:avLst/>
              </a:prstGeom>
              <a:solidFill>
                <a:schemeClr val="accent1">
                  <a:alpha val="50000"/>
                </a:schemeClr>
              </a:solidFill>
              <a:ln w="1016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6" name="燕尾形 45"/>
              <p:cNvSpPr/>
              <p:nvPr/>
            </p:nvSpPr>
            <p:spPr>
              <a:xfrm>
                <a:off x="2370232" y="2132311"/>
                <a:ext cx="180947" cy="311342"/>
              </a:xfrm>
              <a:prstGeom prst="chevron">
                <a:avLst/>
              </a:prstGeom>
              <a:solidFill>
                <a:srgbClr val="556273"/>
              </a:solidFill>
              <a:ln w="1016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556273"/>
                  </a:solidFill>
                </a:endParaRPr>
              </a:p>
            </p:txBody>
          </p:sp>
        </p:grpSp>
        <p:sp>
          <p:nvSpPr>
            <p:cNvPr id="10273" name="燕尾形 42"/>
            <p:cNvSpPr>
              <a:spLocks noChangeArrowheads="1"/>
            </p:cNvSpPr>
            <p:nvPr/>
          </p:nvSpPr>
          <p:spPr bwMode="auto">
            <a:xfrm>
              <a:off x="3007072" y="2768128"/>
              <a:ext cx="180975" cy="311150"/>
            </a:xfrm>
            <a:prstGeom prst="chevron">
              <a:avLst>
                <a:gd name="adj" fmla="val 50000"/>
              </a:avLst>
            </a:prstGeom>
            <a:solidFill>
              <a:srgbClr val="7685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 bwMode="auto">
          <a:xfrm>
            <a:off x="2833688" y="3402013"/>
            <a:ext cx="4186237" cy="419100"/>
            <a:chOff x="2834035" y="3401541"/>
            <a:chExt cx="4186237" cy="419100"/>
          </a:xfrm>
        </p:grpSpPr>
        <p:grpSp>
          <p:nvGrpSpPr>
            <p:cNvPr id="10260" name="组合 54"/>
            <p:cNvGrpSpPr/>
            <p:nvPr/>
          </p:nvGrpSpPr>
          <p:grpSpPr bwMode="auto">
            <a:xfrm>
              <a:off x="2834035" y="3401541"/>
              <a:ext cx="4186237" cy="419100"/>
              <a:chOff x="2370232" y="2073538"/>
              <a:chExt cx="4185589" cy="419358"/>
            </a:xfrm>
          </p:grpSpPr>
          <p:grpSp>
            <p:nvGrpSpPr>
              <p:cNvPr id="10262" name="组合 35"/>
              <p:cNvGrpSpPr/>
              <p:nvPr/>
            </p:nvGrpSpPr>
            <p:grpSpPr bwMode="auto">
              <a:xfrm>
                <a:off x="2811405" y="2073538"/>
                <a:ext cx="3744416" cy="419358"/>
                <a:chOff x="2811405" y="2073538"/>
                <a:chExt cx="3744416" cy="419358"/>
              </a:xfrm>
            </p:grpSpPr>
            <p:sp>
              <p:nvSpPr>
                <p:cNvPr id="60" name="Line 91"/>
                <p:cNvSpPr>
                  <a:spLocks noChangeShapeType="1"/>
                </p:cNvSpPr>
                <p:nvPr/>
              </p:nvSpPr>
              <p:spPr bwMode="auto">
                <a:xfrm>
                  <a:off x="2811489" y="2314987"/>
                  <a:ext cx="3380851" cy="0"/>
                </a:xfrm>
                <a:prstGeom prst="line">
                  <a:avLst/>
                </a:prstGeom>
                <a:noFill/>
                <a:ln w="2" cap="flat">
                  <a:solidFill>
                    <a:srgbClr val="B9DFE9"/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Rectangle 100"/>
                <p:cNvSpPr>
                  <a:spLocks noChangeArrowheads="1"/>
                </p:cNvSpPr>
                <p:nvPr/>
              </p:nvSpPr>
              <p:spPr bwMode="auto">
                <a:xfrm>
                  <a:off x="6279639" y="2187908"/>
                  <a:ext cx="120631" cy="246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Rectangle 101"/>
                <p:cNvSpPr>
                  <a:spLocks noChangeArrowheads="1"/>
                </p:cNvSpPr>
                <p:nvPr/>
              </p:nvSpPr>
              <p:spPr bwMode="auto">
                <a:xfrm>
                  <a:off x="6435190" y="2187908"/>
                  <a:ext cx="120631" cy="246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63" name="直接连接符 62"/>
                <p:cNvCxnSpPr/>
                <p:nvPr/>
              </p:nvCxnSpPr>
              <p:spPr bwMode="auto">
                <a:xfrm>
                  <a:off x="4324142" y="2314987"/>
                  <a:ext cx="1876134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269" name="组合 42"/>
                <p:cNvGrpSpPr/>
                <p:nvPr/>
              </p:nvGrpSpPr>
              <p:grpSpPr bwMode="auto">
                <a:xfrm>
                  <a:off x="2811405" y="2073538"/>
                  <a:ext cx="1296144" cy="419358"/>
                  <a:chOff x="3275856" y="1898164"/>
                  <a:chExt cx="1296144" cy="419358"/>
                </a:xfrm>
              </p:grpSpPr>
              <p:sp>
                <p:nvSpPr>
                  <p:cNvPr id="65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275940" y="1898164"/>
                    <a:ext cx="1296786" cy="2462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点击添加标题</a:t>
                    </a:r>
                    <a:endParaRPr lang="zh-CN" altLang="zh-CN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423554" y="2133259"/>
                    <a:ext cx="1001558" cy="184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Click add title</a:t>
                    </a:r>
                    <a:endParaRPr lang="zh-CN" alt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58" name="燕尾形 57"/>
              <p:cNvSpPr/>
              <p:nvPr/>
            </p:nvSpPr>
            <p:spPr>
              <a:xfrm>
                <a:off x="2538481" y="2132311"/>
                <a:ext cx="180947" cy="311342"/>
              </a:xfrm>
              <a:prstGeom prst="chevron">
                <a:avLst/>
              </a:prstGeom>
              <a:solidFill>
                <a:schemeClr val="accent1">
                  <a:alpha val="50000"/>
                </a:schemeClr>
              </a:solidFill>
              <a:ln w="1016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9" name="燕尾形 58"/>
              <p:cNvSpPr/>
              <p:nvPr/>
            </p:nvSpPr>
            <p:spPr>
              <a:xfrm>
                <a:off x="2370232" y="2132311"/>
                <a:ext cx="180947" cy="311342"/>
              </a:xfrm>
              <a:prstGeom prst="chevron">
                <a:avLst/>
              </a:prstGeom>
              <a:solidFill>
                <a:srgbClr val="556273"/>
              </a:solidFill>
              <a:ln w="1016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261" name="燕尾形 55"/>
            <p:cNvSpPr>
              <a:spLocks noChangeArrowheads="1"/>
            </p:cNvSpPr>
            <p:nvPr/>
          </p:nvSpPr>
          <p:spPr bwMode="auto">
            <a:xfrm>
              <a:off x="3005485" y="3468216"/>
              <a:ext cx="180975" cy="309562"/>
            </a:xfrm>
            <a:prstGeom prst="chevron">
              <a:avLst>
                <a:gd name="adj" fmla="val 50000"/>
              </a:avLst>
            </a:prstGeom>
            <a:solidFill>
              <a:srgbClr val="7685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 bwMode="auto">
          <a:xfrm>
            <a:off x="2833688" y="4097338"/>
            <a:ext cx="4186237" cy="419100"/>
            <a:chOff x="2834035" y="4096866"/>
            <a:chExt cx="4186237" cy="419100"/>
          </a:xfrm>
        </p:grpSpPr>
        <p:grpSp>
          <p:nvGrpSpPr>
            <p:cNvPr id="10248" name="组合 67"/>
            <p:cNvGrpSpPr/>
            <p:nvPr/>
          </p:nvGrpSpPr>
          <p:grpSpPr bwMode="auto">
            <a:xfrm>
              <a:off x="2834035" y="4096866"/>
              <a:ext cx="4186237" cy="419100"/>
              <a:chOff x="2370232" y="2073538"/>
              <a:chExt cx="4185589" cy="419358"/>
            </a:xfrm>
          </p:grpSpPr>
          <p:grpSp>
            <p:nvGrpSpPr>
              <p:cNvPr id="10250" name="组合 46"/>
              <p:cNvGrpSpPr/>
              <p:nvPr/>
            </p:nvGrpSpPr>
            <p:grpSpPr bwMode="auto">
              <a:xfrm>
                <a:off x="2811405" y="2073538"/>
                <a:ext cx="3744416" cy="419358"/>
                <a:chOff x="2811405" y="2073538"/>
                <a:chExt cx="3744416" cy="419358"/>
              </a:xfrm>
            </p:grpSpPr>
            <p:sp>
              <p:nvSpPr>
                <p:cNvPr id="73" name="Line 91"/>
                <p:cNvSpPr>
                  <a:spLocks noChangeShapeType="1"/>
                </p:cNvSpPr>
                <p:nvPr/>
              </p:nvSpPr>
              <p:spPr bwMode="auto">
                <a:xfrm>
                  <a:off x="2811489" y="2314987"/>
                  <a:ext cx="3380851" cy="0"/>
                </a:xfrm>
                <a:prstGeom prst="line">
                  <a:avLst/>
                </a:prstGeom>
                <a:noFill/>
                <a:ln w="2" cap="flat">
                  <a:solidFill>
                    <a:srgbClr val="B9DFE9"/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Rectangle 100"/>
                <p:cNvSpPr>
                  <a:spLocks noChangeArrowheads="1"/>
                </p:cNvSpPr>
                <p:nvPr/>
              </p:nvSpPr>
              <p:spPr bwMode="auto">
                <a:xfrm>
                  <a:off x="6279639" y="2187908"/>
                  <a:ext cx="120631" cy="246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5" name="Rectangle 101"/>
                <p:cNvSpPr>
                  <a:spLocks noChangeArrowheads="1"/>
                </p:cNvSpPr>
                <p:nvPr/>
              </p:nvSpPr>
              <p:spPr bwMode="auto">
                <a:xfrm>
                  <a:off x="6435190" y="2187908"/>
                  <a:ext cx="120631" cy="246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76" name="直接连接符 75"/>
                <p:cNvCxnSpPr/>
                <p:nvPr/>
              </p:nvCxnSpPr>
              <p:spPr bwMode="auto">
                <a:xfrm>
                  <a:off x="4324142" y="2314987"/>
                  <a:ext cx="1876134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257" name="组合 53"/>
                <p:cNvGrpSpPr/>
                <p:nvPr/>
              </p:nvGrpSpPr>
              <p:grpSpPr bwMode="auto">
                <a:xfrm>
                  <a:off x="2811405" y="2073538"/>
                  <a:ext cx="1296144" cy="419358"/>
                  <a:chOff x="3275856" y="1898164"/>
                  <a:chExt cx="1296144" cy="419358"/>
                </a:xfrm>
              </p:grpSpPr>
              <p:sp>
                <p:nvSpPr>
                  <p:cNvPr id="78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275940" y="1898164"/>
                    <a:ext cx="1296786" cy="2462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点击添加标题</a:t>
                    </a:r>
                    <a:endParaRPr lang="zh-CN" altLang="zh-CN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9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423554" y="2133259"/>
                    <a:ext cx="1001558" cy="184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Click add title</a:t>
                    </a:r>
                    <a:endParaRPr lang="zh-CN" alt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71" name="燕尾形 70"/>
              <p:cNvSpPr/>
              <p:nvPr/>
            </p:nvSpPr>
            <p:spPr>
              <a:xfrm>
                <a:off x="2538481" y="2132311"/>
                <a:ext cx="180947" cy="311342"/>
              </a:xfrm>
              <a:prstGeom prst="chevron">
                <a:avLst/>
              </a:prstGeom>
              <a:solidFill>
                <a:schemeClr val="accent1">
                  <a:alpha val="50000"/>
                </a:schemeClr>
              </a:solidFill>
              <a:ln w="1016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2" name="燕尾形 71"/>
              <p:cNvSpPr/>
              <p:nvPr/>
            </p:nvSpPr>
            <p:spPr>
              <a:xfrm>
                <a:off x="2370232" y="2132311"/>
                <a:ext cx="180947" cy="311342"/>
              </a:xfrm>
              <a:prstGeom prst="chevron">
                <a:avLst/>
              </a:prstGeom>
              <a:solidFill>
                <a:srgbClr val="556273"/>
              </a:solidFill>
              <a:ln w="1016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249" name="燕尾形 68"/>
            <p:cNvSpPr>
              <a:spLocks noChangeArrowheads="1"/>
            </p:cNvSpPr>
            <p:nvPr/>
          </p:nvSpPr>
          <p:spPr bwMode="auto">
            <a:xfrm>
              <a:off x="3007072" y="4152428"/>
              <a:ext cx="180975" cy="309563"/>
            </a:xfrm>
            <a:prstGeom prst="chevron">
              <a:avLst>
                <a:gd name="adj" fmla="val 50000"/>
              </a:avLst>
            </a:prstGeom>
            <a:solidFill>
              <a:srgbClr val="7685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xit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xit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2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2" presetClass="exit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2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55725" y="-20638"/>
            <a:ext cx="1265238" cy="7080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0E8F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标</a:t>
            </a:r>
            <a:r>
              <a:rPr lang="zh-CN" altLang="en-US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题</a:t>
            </a:r>
            <a:endParaRPr lang="zh-CN" altLang="en-US" spc="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6" name="Group 6"/>
          <p:cNvGrpSpPr>
            <a:grpSpLocks noChangeAspect="1"/>
          </p:cNvGrpSpPr>
          <p:nvPr/>
        </p:nvGrpSpPr>
        <p:grpSpPr bwMode="auto">
          <a:xfrm>
            <a:off x="2600683" y="1707654"/>
            <a:ext cx="6055745" cy="2743034"/>
            <a:chOff x="1106" y="874"/>
            <a:chExt cx="3529" cy="1745"/>
          </a:xfrm>
          <a:gradFill>
            <a:gsLst>
              <a:gs pos="0">
                <a:schemeClr val="bg1"/>
              </a:gs>
              <a:gs pos="100000">
                <a:srgbClr val="18ADB4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1106" y="874"/>
              <a:ext cx="3529" cy="1745"/>
            </a:xfrm>
            <a:custGeom>
              <a:avLst/>
              <a:gdLst>
                <a:gd name="T0" fmla="*/ 440 w 2074"/>
                <a:gd name="T1" fmla="*/ 527 h 1026"/>
                <a:gd name="T2" fmla="*/ 420 w 2074"/>
                <a:gd name="T3" fmla="*/ 375 h 1026"/>
                <a:gd name="T4" fmla="*/ 450 w 2074"/>
                <a:gd name="T5" fmla="*/ 420 h 1026"/>
                <a:gd name="T6" fmla="*/ 581 w 2074"/>
                <a:gd name="T7" fmla="*/ 215 h 1026"/>
                <a:gd name="T8" fmla="*/ 598 w 2074"/>
                <a:gd name="T9" fmla="*/ 139 h 1026"/>
                <a:gd name="T10" fmla="*/ 532 w 2074"/>
                <a:gd name="T11" fmla="*/ 129 h 1026"/>
                <a:gd name="T12" fmla="*/ 603 w 2074"/>
                <a:gd name="T13" fmla="*/ 125 h 1026"/>
                <a:gd name="T14" fmla="*/ 540 w 2074"/>
                <a:gd name="T15" fmla="*/ 66 h 1026"/>
                <a:gd name="T16" fmla="*/ 486 w 2074"/>
                <a:gd name="T17" fmla="*/ 92 h 1026"/>
                <a:gd name="T18" fmla="*/ 332 w 2074"/>
                <a:gd name="T19" fmla="*/ 79 h 1026"/>
                <a:gd name="T20" fmla="*/ 16 w 2074"/>
                <a:gd name="T21" fmla="*/ 199 h 1026"/>
                <a:gd name="T22" fmla="*/ 212 w 2074"/>
                <a:gd name="T23" fmla="*/ 203 h 1026"/>
                <a:gd name="T24" fmla="*/ 214 w 2074"/>
                <a:gd name="T25" fmla="*/ 375 h 1026"/>
                <a:gd name="T26" fmla="*/ 339 w 2074"/>
                <a:gd name="T27" fmla="*/ 481 h 1026"/>
                <a:gd name="T28" fmla="*/ 470 w 2074"/>
                <a:gd name="T29" fmla="*/ 725 h 1026"/>
                <a:gd name="T30" fmla="*/ 581 w 2074"/>
                <a:gd name="T31" fmla="*/ 1023 h 1026"/>
                <a:gd name="T32" fmla="*/ 606 w 2074"/>
                <a:gd name="T33" fmla="*/ 879 h 1026"/>
                <a:gd name="T34" fmla="*/ 873 w 2074"/>
                <a:gd name="T35" fmla="*/ 79 h 1026"/>
                <a:gd name="T36" fmla="*/ 636 w 2074"/>
                <a:gd name="T37" fmla="*/ 4 h 1026"/>
                <a:gd name="T38" fmla="*/ 622 w 2074"/>
                <a:gd name="T39" fmla="*/ 39 h 1026"/>
                <a:gd name="T40" fmla="*/ 746 w 2074"/>
                <a:gd name="T41" fmla="*/ 138 h 1026"/>
                <a:gd name="T42" fmla="*/ 1053 w 2074"/>
                <a:gd name="T43" fmla="*/ 42 h 1026"/>
                <a:gd name="T44" fmla="*/ 1224 w 2074"/>
                <a:gd name="T45" fmla="*/ 8 h 1026"/>
                <a:gd name="T46" fmla="*/ 1677 w 2074"/>
                <a:gd name="T47" fmla="*/ 638 h 1026"/>
                <a:gd name="T48" fmla="*/ 1672 w 2074"/>
                <a:gd name="T49" fmla="*/ 438 h 1026"/>
                <a:gd name="T50" fmla="*/ 1702 w 2074"/>
                <a:gd name="T51" fmla="*/ 314 h 1026"/>
                <a:gd name="T52" fmla="*/ 1795 w 2074"/>
                <a:gd name="T53" fmla="*/ 237 h 1026"/>
                <a:gd name="T54" fmla="*/ 1848 w 2074"/>
                <a:gd name="T55" fmla="*/ 309 h 1026"/>
                <a:gd name="T56" fmla="*/ 1743 w 2074"/>
                <a:gd name="T57" fmla="*/ 158 h 1026"/>
                <a:gd name="T58" fmla="*/ 1862 w 2074"/>
                <a:gd name="T59" fmla="*/ 156 h 1026"/>
                <a:gd name="T60" fmla="*/ 1841 w 2074"/>
                <a:gd name="T61" fmla="*/ 66 h 1026"/>
                <a:gd name="T62" fmla="*/ 1580 w 2074"/>
                <a:gd name="T63" fmla="*/ 58 h 1026"/>
                <a:gd name="T64" fmla="*/ 1345 w 2074"/>
                <a:gd name="T65" fmla="*/ 91 h 1026"/>
                <a:gd name="T66" fmla="*/ 1292 w 2074"/>
                <a:gd name="T67" fmla="*/ 37 h 1026"/>
                <a:gd name="T68" fmla="*/ 1057 w 2074"/>
                <a:gd name="T69" fmla="*/ 83 h 1026"/>
                <a:gd name="T70" fmla="*/ 1090 w 2074"/>
                <a:gd name="T71" fmla="*/ 142 h 1026"/>
                <a:gd name="T72" fmla="*/ 976 w 2074"/>
                <a:gd name="T73" fmla="*/ 207 h 1026"/>
                <a:gd name="T74" fmla="*/ 964 w 2074"/>
                <a:gd name="T75" fmla="*/ 218 h 1026"/>
                <a:gd name="T76" fmla="*/ 850 w 2074"/>
                <a:gd name="T77" fmla="*/ 420 h 1026"/>
                <a:gd name="T78" fmla="*/ 1018 w 2074"/>
                <a:gd name="T79" fmla="*/ 602 h 1026"/>
                <a:gd name="T80" fmla="*/ 1191 w 2074"/>
                <a:gd name="T81" fmla="*/ 791 h 1026"/>
                <a:gd name="T82" fmla="*/ 1208 w 2074"/>
                <a:gd name="T83" fmla="*/ 463 h 1026"/>
                <a:gd name="T84" fmla="*/ 1280 w 2074"/>
                <a:gd name="T85" fmla="*/ 386 h 1026"/>
                <a:gd name="T86" fmla="*/ 1490 w 2074"/>
                <a:gd name="T87" fmla="*/ 535 h 1026"/>
                <a:gd name="T88" fmla="*/ 1605 w 2074"/>
                <a:gd name="T89" fmla="*/ 473 h 1026"/>
                <a:gd name="T90" fmla="*/ 1185 w 2074"/>
                <a:gd name="T91" fmla="*/ 349 h 1026"/>
                <a:gd name="T92" fmla="*/ 967 w 2074"/>
                <a:gd name="T93" fmla="*/ 292 h 1026"/>
                <a:gd name="T94" fmla="*/ 1076 w 2074"/>
                <a:gd name="T95" fmla="*/ 295 h 1026"/>
                <a:gd name="T96" fmla="*/ 1128 w 2074"/>
                <a:gd name="T97" fmla="*/ 302 h 1026"/>
                <a:gd name="T98" fmla="*/ 1202 w 2074"/>
                <a:gd name="T99" fmla="*/ 266 h 1026"/>
                <a:gd name="T100" fmla="*/ 1752 w 2074"/>
                <a:gd name="T101" fmla="*/ 409 h 1026"/>
                <a:gd name="T102" fmla="*/ 1737 w 2074"/>
                <a:gd name="T103" fmla="*/ 545 h 1026"/>
                <a:gd name="T104" fmla="*/ 1936 w 2074"/>
                <a:gd name="T105" fmla="*/ 632 h 1026"/>
                <a:gd name="T106" fmla="*/ 1767 w 2074"/>
                <a:gd name="T107" fmla="*/ 637 h 1026"/>
                <a:gd name="T108" fmla="*/ 1986 w 2074"/>
                <a:gd name="T109" fmla="*/ 626 h 1026"/>
                <a:gd name="T110" fmla="*/ 1811 w 2074"/>
                <a:gd name="T111" fmla="*/ 707 h 1026"/>
                <a:gd name="T112" fmla="*/ 1872 w 2074"/>
                <a:gd name="T113" fmla="*/ 914 h 1026"/>
                <a:gd name="T114" fmla="*/ 2002 w 2074"/>
                <a:gd name="T115" fmla="*/ 945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74" h="1026">
                  <a:moveTo>
                    <a:pt x="718" y="632"/>
                  </a:moveTo>
                  <a:cubicBezTo>
                    <a:pt x="702" y="628"/>
                    <a:pt x="702" y="633"/>
                    <a:pt x="700" y="625"/>
                  </a:cubicBezTo>
                  <a:cubicBezTo>
                    <a:pt x="698" y="616"/>
                    <a:pt x="688" y="616"/>
                    <a:pt x="679" y="616"/>
                  </a:cubicBezTo>
                  <a:cubicBezTo>
                    <a:pt x="670" y="616"/>
                    <a:pt x="666" y="615"/>
                    <a:pt x="659" y="609"/>
                  </a:cubicBezTo>
                  <a:cubicBezTo>
                    <a:pt x="651" y="602"/>
                    <a:pt x="635" y="601"/>
                    <a:pt x="630" y="599"/>
                  </a:cubicBezTo>
                  <a:cubicBezTo>
                    <a:pt x="625" y="598"/>
                    <a:pt x="628" y="583"/>
                    <a:pt x="617" y="570"/>
                  </a:cubicBezTo>
                  <a:cubicBezTo>
                    <a:pt x="607" y="556"/>
                    <a:pt x="586" y="554"/>
                    <a:pt x="573" y="546"/>
                  </a:cubicBezTo>
                  <a:cubicBezTo>
                    <a:pt x="559" y="539"/>
                    <a:pt x="564" y="509"/>
                    <a:pt x="544" y="512"/>
                  </a:cubicBezTo>
                  <a:cubicBezTo>
                    <a:pt x="525" y="514"/>
                    <a:pt x="523" y="522"/>
                    <a:pt x="505" y="513"/>
                  </a:cubicBezTo>
                  <a:cubicBezTo>
                    <a:pt x="488" y="503"/>
                    <a:pt x="476" y="497"/>
                    <a:pt x="467" y="504"/>
                  </a:cubicBezTo>
                  <a:cubicBezTo>
                    <a:pt x="457" y="511"/>
                    <a:pt x="446" y="524"/>
                    <a:pt x="440" y="527"/>
                  </a:cubicBezTo>
                  <a:cubicBezTo>
                    <a:pt x="434" y="530"/>
                    <a:pt x="424" y="524"/>
                    <a:pt x="418" y="525"/>
                  </a:cubicBezTo>
                  <a:cubicBezTo>
                    <a:pt x="412" y="526"/>
                    <a:pt x="405" y="519"/>
                    <a:pt x="401" y="513"/>
                  </a:cubicBezTo>
                  <a:cubicBezTo>
                    <a:pt x="397" y="508"/>
                    <a:pt x="409" y="478"/>
                    <a:pt x="398" y="478"/>
                  </a:cubicBezTo>
                  <a:cubicBezTo>
                    <a:pt x="387" y="478"/>
                    <a:pt x="372" y="473"/>
                    <a:pt x="372" y="469"/>
                  </a:cubicBezTo>
                  <a:cubicBezTo>
                    <a:pt x="372" y="465"/>
                    <a:pt x="395" y="439"/>
                    <a:pt x="388" y="435"/>
                  </a:cubicBezTo>
                  <a:cubicBezTo>
                    <a:pt x="382" y="431"/>
                    <a:pt x="368" y="433"/>
                    <a:pt x="356" y="449"/>
                  </a:cubicBezTo>
                  <a:cubicBezTo>
                    <a:pt x="345" y="465"/>
                    <a:pt x="334" y="465"/>
                    <a:pt x="328" y="459"/>
                  </a:cubicBezTo>
                  <a:cubicBezTo>
                    <a:pt x="322" y="453"/>
                    <a:pt x="308" y="418"/>
                    <a:pt x="319" y="399"/>
                  </a:cubicBezTo>
                  <a:cubicBezTo>
                    <a:pt x="330" y="380"/>
                    <a:pt x="348" y="370"/>
                    <a:pt x="362" y="371"/>
                  </a:cubicBezTo>
                  <a:cubicBezTo>
                    <a:pt x="375" y="372"/>
                    <a:pt x="373" y="368"/>
                    <a:pt x="387" y="367"/>
                  </a:cubicBezTo>
                  <a:cubicBezTo>
                    <a:pt x="400" y="366"/>
                    <a:pt x="417" y="370"/>
                    <a:pt x="420" y="375"/>
                  </a:cubicBezTo>
                  <a:cubicBezTo>
                    <a:pt x="424" y="380"/>
                    <a:pt x="417" y="389"/>
                    <a:pt x="425" y="399"/>
                  </a:cubicBezTo>
                  <a:cubicBezTo>
                    <a:pt x="434" y="409"/>
                    <a:pt x="439" y="405"/>
                    <a:pt x="440" y="409"/>
                  </a:cubicBezTo>
                  <a:cubicBezTo>
                    <a:pt x="441" y="413"/>
                    <a:pt x="433" y="417"/>
                    <a:pt x="430" y="417"/>
                  </a:cubicBezTo>
                  <a:cubicBezTo>
                    <a:pt x="426" y="417"/>
                    <a:pt x="399" y="425"/>
                    <a:pt x="409" y="430"/>
                  </a:cubicBezTo>
                  <a:cubicBezTo>
                    <a:pt x="420" y="435"/>
                    <a:pt x="440" y="431"/>
                    <a:pt x="444" y="438"/>
                  </a:cubicBezTo>
                  <a:cubicBezTo>
                    <a:pt x="448" y="444"/>
                    <a:pt x="431" y="459"/>
                    <a:pt x="456" y="460"/>
                  </a:cubicBezTo>
                  <a:cubicBezTo>
                    <a:pt x="481" y="460"/>
                    <a:pt x="498" y="464"/>
                    <a:pt x="512" y="465"/>
                  </a:cubicBezTo>
                  <a:cubicBezTo>
                    <a:pt x="527" y="465"/>
                    <a:pt x="537" y="466"/>
                    <a:pt x="538" y="470"/>
                  </a:cubicBezTo>
                  <a:cubicBezTo>
                    <a:pt x="540" y="473"/>
                    <a:pt x="550" y="457"/>
                    <a:pt x="527" y="457"/>
                  </a:cubicBezTo>
                  <a:cubicBezTo>
                    <a:pt x="503" y="457"/>
                    <a:pt x="484" y="444"/>
                    <a:pt x="472" y="441"/>
                  </a:cubicBezTo>
                  <a:cubicBezTo>
                    <a:pt x="459" y="439"/>
                    <a:pt x="451" y="430"/>
                    <a:pt x="450" y="420"/>
                  </a:cubicBezTo>
                  <a:cubicBezTo>
                    <a:pt x="449" y="410"/>
                    <a:pt x="451" y="402"/>
                    <a:pt x="446" y="394"/>
                  </a:cubicBezTo>
                  <a:cubicBezTo>
                    <a:pt x="441" y="386"/>
                    <a:pt x="428" y="365"/>
                    <a:pt x="440" y="357"/>
                  </a:cubicBezTo>
                  <a:cubicBezTo>
                    <a:pt x="452" y="348"/>
                    <a:pt x="475" y="332"/>
                    <a:pt x="481" y="322"/>
                  </a:cubicBezTo>
                  <a:cubicBezTo>
                    <a:pt x="487" y="311"/>
                    <a:pt x="487" y="308"/>
                    <a:pt x="500" y="300"/>
                  </a:cubicBezTo>
                  <a:cubicBezTo>
                    <a:pt x="514" y="291"/>
                    <a:pt x="530" y="280"/>
                    <a:pt x="537" y="273"/>
                  </a:cubicBezTo>
                  <a:cubicBezTo>
                    <a:pt x="545" y="265"/>
                    <a:pt x="558" y="253"/>
                    <a:pt x="560" y="259"/>
                  </a:cubicBezTo>
                  <a:cubicBezTo>
                    <a:pt x="563" y="265"/>
                    <a:pt x="574" y="267"/>
                    <a:pt x="589" y="262"/>
                  </a:cubicBezTo>
                  <a:cubicBezTo>
                    <a:pt x="603" y="257"/>
                    <a:pt x="621" y="244"/>
                    <a:pt x="606" y="244"/>
                  </a:cubicBezTo>
                  <a:cubicBezTo>
                    <a:pt x="590" y="244"/>
                    <a:pt x="581" y="240"/>
                    <a:pt x="585" y="234"/>
                  </a:cubicBezTo>
                  <a:cubicBezTo>
                    <a:pt x="590" y="228"/>
                    <a:pt x="575" y="226"/>
                    <a:pt x="571" y="226"/>
                  </a:cubicBezTo>
                  <a:cubicBezTo>
                    <a:pt x="567" y="227"/>
                    <a:pt x="567" y="218"/>
                    <a:pt x="581" y="215"/>
                  </a:cubicBezTo>
                  <a:cubicBezTo>
                    <a:pt x="596" y="213"/>
                    <a:pt x="584" y="226"/>
                    <a:pt x="596" y="225"/>
                  </a:cubicBezTo>
                  <a:cubicBezTo>
                    <a:pt x="607" y="224"/>
                    <a:pt x="615" y="215"/>
                    <a:pt x="623" y="213"/>
                  </a:cubicBezTo>
                  <a:cubicBezTo>
                    <a:pt x="632" y="211"/>
                    <a:pt x="635" y="219"/>
                    <a:pt x="624" y="226"/>
                  </a:cubicBezTo>
                  <a:cubicBezTo>
                    <a:pt x="613" y="234"/>
                    <a:pt x="610" y="231"/>
                    <a:pt x="624" y="235"/>
                  </a:cubicBezTo>
                  <a:cubicBezTo>
                    <a:pt x="638" y="238"/>
                    <a:pt x="643" y="246"/>
                    <a:pt x="651" y="238"/>
                  </a:cubicBezTo>
                  <a:cubicBezTo>
                    <a:pt x="660" y="231"/>
                    <a:pt x="649" y="228"/>
                    <a:pt x="649" y="218"/>
                  </a:cubicBezTo>
                  <a:cubicBezTo>
                    <a:pt x="648" y="208"/>
                    <a:pt x="650" y="189"/>
                    <a:pt x="641" y="183"/>
                  </a:cubicBezTo>
                  <a:cubicBezTo>
                    <a:pt x="632" y="176"/>
                    <a:pt x="632" y="167"/>
                    <a:pt x="632" y="161"/>
                  </a:cubicBezTo>
                  <a:cubicBezTo>
                    <a:pt x="632" y="154"/>
                    <a:pt x="633" y="140"/>
                    <a:pt x="624" y="146"/>
                  </a:cubicBezTo>
                  <a:cubicBezTo>
                    <a:pt x="615" y="153"/>
                    <a:pt x="607" y="157"/>
                    <a:pt x="604" y="154"/>
                  </a:cubicBezTo>
                  <a:cubicBezTo>
                    <a:pt x="601" y="151"/>
                    <a:pt x="606" y="144"/>
                    <a:pt x="598" y="139"/>
                  </a:cubicBezTo>
                  <a:cubicBezTo>
                    <a:pt x="590" y="134"/>
                    <a:pt x="590" y="126"/>
                    <a:pt x="580" y="127"/>
                  </a:cubicBezTo>
                  <a:cubicBezTo>
                    <a:pt x="571" y="128"/>
                    <a:pt x="562" y="120"/>
                    <a:pt x="557" y="131"/>
                  </a:cubicBezTo>
                  <a:cubicBezTo>
                    <a:pt x="552" y="142"/>
                    <a:pt x="547" y="151"/>
                    <a:pt x="545" y="155"/>
                  </a:cubicBezTo>
                  <a:cubicBezTo>
                    <a:pt x="543" y="158"/>
                    <a:pt x="551" y="170"/>
                    <a:pt x="544" y="176"/>
                  </a:cubicBezTo>
                  <a:cubicBezTo>
                    <a:pt x="537" y="182"/>
                    <a:pt x="519" y="190"/>
                    <a:pt x="516" y="196"/>
                  </a:cubicBezTo>
                  <a:cubicBezTo>
                    <a:pt x="514" y="202"/>
                    <a:pt x="504" y="217"/>
                    <a:pt x="501" y="207"/>
                  </a:cubicBezTo>
                  <a:cubicBezTo>
                    <a:pt x="499" y="197"/>
                    <a:pt x="510" y="182"/>
                    <a:pt x="495" y="178"/>
                  </a:cubicBezTo>
                  <a:cubicBezTo>
                    <a:pt x="479" y="173"/>
                    <a:pt x="468" y="177"/>
                    <a:pt x="465" y="167"/>
                  </a:cubicBezTo>
                  <a:cubicBezTo>
                    <a:pt x="463" y="158"/>
                    <a:pt x="456" y="150"/>
                    <a:pt x="471" y="142"/>
                  </a:cubicBezTo>
                  <a:cubicBezTo>
                    <a:pt x="486" y="135"/>
                    <a:pt x="501" y="121"/>
                    <a:pt x="516" y="120"/>
                  </a:cubicBezTo>
                  <a:cubicBezTo>
                    <a:pt x="530" y="118"/>
                    <a:pt x="520" y="130"/>
                    <a:pt x="532" y="129"/>
                  </a:cubicBezTo>
                  <a:cubicBezTo>
                    <a:pt x="543" y="128"/>
                    <a:pt x="530" y="122"/>
                    <a:pt x="544" y="120"/>
                  </a:cubicBezTo>
                  <a:cubicBezTo>
                    <a:pt x="558" y="117"/>
                    <a:pt x="556" y="117"/>
                    <a:pt x="552" y="112"/>
                  </a:cubicBezTo>
                  <a:cubicBezTo>
                    <a:pt x="548" y="107"/>
                    <a:pt x="550" y="106"/>
                    <a:pt x="561" y="101"/>
                  </a:cubicBezTo>
                  <a:cubicBezTo>
                    <a:pt x="572" y="96"/>
                    <a:pt x="564" y="93"/>
                    <a:pt x="574" y="88"/>
                  </a:cubicBezTo>
                  <a:cubicBezTo>
                    <a:pt x="585" y="84"/>
                    <a:pt x="588" y="80"/>
                    <a:pt x="594" y="80"/>
                  </a:cubicBezTo>
                  <a:cubicBezTo>
                    <a:pt x="600" y="80"/>
                    <a:pt x="599" y="82"/>
                    <a:pt x="596" y="90"/>
                  </a:cubicBezTo>
                  <a:cubicBezTo>
                    <a:pt x="592" y="98"/>
                    <a:pt x="590" y="103"/>
                    <a:pt x="600" y="98"/>
                  </a:cubicBezTo>
                  <a:cubicBezTo>
                    <a:pt x="610" y="93"/>
                    <a:pt x="615" y="89"/>
                    <a:pt x="607" y="97"/>
                  </a:cubicBezTo>
                  <a:cubicBezTo>
                    <a:pt x="600" y="104"/>
                    <a:pt x="595" y="104"/>
                    <a:pt x="584" y="106"/>
                  </a:cubicBezTo>
                  <a:cubicBezTo>
                    <a:pt x="573" y="108"/>
                    <a:pt x="576" y="109"/>
                    <a:pt x="581" y="115"/>
                  </a:cubicBezTo>
                  <a:cubicBezTo>
                    <a:pt x="586" y="121"/>
                    <a:pt x="599" y="122"/>
                    <a:pt x="603" y="125"/>
                  </a:cubicBezTo>
                  <a:cubicBezTo>
                    <a:pt x="607" y="129"/>
                    <a:pt x="612" y="141"/>
                    <a:pt x="622" y="135"/>
                  </a:cubicBezTo>
                  <a:cubicBezTo>
                    <a:pt x="633" y="129"/>
                    <a:pt x="625" y="128"/>
                    <a:pt x="638" y="122"/>
                  </a:cubicBezTo>
                  <a:cubicBezTo>
                    <a:pt x="652" y="116"/>
                    <a:pt x="671" y="113"/>
                    <a:pt x="670" y="105"/>
                  </a:cubicBezTo>
                  <a:cubicBezTo>
                    <a:pt x="668" y="98"/>
                    <a:pt x="654" y="93"/>
                    <a:pt x="653" y="84"/>
                  </a:cubicBezTo>
                  <a:cubicBezTo>
                    <a:pt x="651" y="75"/>
                    <a:pt x="671" y="70"/>
                    <a:pt x="645" y="66"/>
                  </a:cubicBezTo>
                  <a:cubicBezTo>
                    <a:pt x="619" y="61"/>
                    <a:pt x="634" y="58"/>
                    <a:pt x="622" y="58"/>
                  </a:cubicBezTo>
                  <a:cubicBezTo>
                    <a:pt x="609" y="58"/>
                    <a:pt x="585" y="58"/>
                    <a:pt x="577" y="62"/>
                  </a:cubicBezTo>
                  <a:cubicBezTo>
                    <a:pt x="569" y="66"/>
                    <a:pt x="564" y="60"/>
                    <a:pt x="559" y="66"/>
                  </a:cubicBezTo>
                  <a:cubicBezTo>
                    <a:pt x="555" y="73"/>
                    <a:pt x="560" y="82"/>
                    <a:pt x="556" y="82"/>
                  </a:cubicBezTo>
                  <a:cubicBezTo>
                    <a:pt x="552" y="82"/>
                    <a:pt x="544" y="89"/>
                    <a:pt x="541" y="82"/>
                  </a:cubicBezTo>
                  <a:cubicBezTo>
                    <a:pt x="537" y="76"/>
                    <a:pt x="530" y="69"/>
                    <a:pt x="540" y="66"/>
                  </a:cubicBezTo>
                  <a:cubicBezTo>
                    <a:pt x="550" y="64"/>
                    <a:pt x="552" y="66"/>
                    <a:pt x="553" y="58"/>
                  </a:cubicBezTo>
                  <a:cubicBezTo>
                    <a:pt x="555" y="50"/>
                    <a:pt x="539" y="51"/>
                    <a:pt x="548" y="50"/>
                  </a:cubicBezTo>
                  <a:cubicBezTo>
                    <a:pt x="558" y="48"/>
                    <a:pt x="562" y="50"/>
                    <a:pt x="574" y="50"/>
                  </a:cubicBezTo>
                  <a:cubicBezTo>
                    <a:pt x="587" y="50"/>
                    <a:pt x="616" y="56"/>
                    <a:pt x="620" y="48"/>
                  </a:cubicBezTo>
                  <a:cubicBezTo>
                    <a:pt x="624" y="40"/>
                    <a:pt x="613" y="40"/>
                    <a:pt x="601" y="40"/>
                  </a:cubicBezTo>
                  <a:cubicBezTo>
                    <a:pt x="588" y="39"/>
                    <a:pt x="566" y="34"/>
                    <a:pt x="557" y="39"/>
                  </a:cubicBezTo>
                  <a:cubicBezTo>
                    <a:pt x="548" y="43"/>
                    <a:pt x="536" y="50"/>
                    <a:pt x="532" y="56"/>
                  </a:cubicBezTo>
                  <a:cubicBezTo>
                    <a:pt x="527" y="63"/>
                    <a:pt x="527" y="55"/>
                    <a:pt x="519" y="56"/>
                  </a:cubicBezTo>
                  <a:cubicBezTo>
                    <a:pt x="511" y="58"/>
                    <a:pt x="496" y="67"/>
                    <a:pt x="504" y="72"/>
                  </a:cubicBezTo>
                  <a:cubicBezTo>
                    <a:pt x="511" y="77"/>
                    <a:pt x="511" y="83"/>
                    <a:pt x="503" y="83"/>
                  </a:cubicBezTo>
                  <a:cubicBezTo>
                    <a:pt x="495" y="83"/>
                    <a:pt x="492" y="92"/>
                    <a:pt x="486" y="92"/>
                  </a:cubicBezTo>
                  <a:cubicBezTo>
                    <a:pt x="480" y="92"/>
                    <a:pt x="464" y="91"/>
                    <a:pt x="472" y="87"/>
                  </a:cubicBezTo>
                  <a:cubicBezTo>
                    <a:pt x="479" y="82"/>
                    <a:pt x="488" y="82"/>
                    <a:pt x="487" y="72"/>
                  </a:cubicBezTo>
                  <a:cubicBezTo>
                    <a:pt x="486" y="62"/>
                    <a:pt x="495" y="59"/>
                    <a:pt x="495" y="56"/>
                  </a:cubicBezTo>
                  <a:cubicBezTo>
                    <a:pt x="495" y="52"/>
                    <a:pt x="475" y="63"/>
                    <a:pt x="459" y="58"/>
                  </a:cubicBezTo>
                  <a:cubicBezTo>
                    <a:pt x="443" y="53"/>
                    <a:pt x="436" y="45"/>
                    <a:pt x="420" y="46"/>
                  </a:cubicBezTo>
                  <a:cubicBezTo>
                    <a:pt x="404" y="47"/>
                    <a:pt x="383" y="68"/>
                    <a:pt x="393" y="70"/>
                  </a:cubicBezTo>
                  <a:cubicBezTo>
                    <a:pt x="404" y="72"/>
                    <a:pt x="411" y="68"/>
                    <a:pt x="413" y="73"/>
                  </a:cubicBezTo>
                  <a:cubicBezTo>
                    <a:pt x="415" y="78"/>
                    <a:pt x="411" y="82"/>
                    <a:pt x="417" y="85"/>
                  </a:cubicBezTo>
                  <a:cubicBezTo>
                    <a:pt x="423" y="88"/>
                    <a:pt x="434" y="94"/>
                    <a:pt x="420" y="91"/>
                  </a:cubicBezTo>
                  <a:cubicBezTo>
                    <a:pt x="405" y="88"/>
                    <a:pt x="412" y="82"/>
                    <a:pt x="390" y="81"/>
                  </a:cubicBezTo>
                  <a:cubicBezTo>
                    <a:pt x="368" y="80"/>
                    <a:pt x="355" y="73"/>
                    <a:pt x="332" y="79"/>
                  </a:cubicBezTo>
                  <a:cubicBezTo>
                    <a:pt x="309" y="85"/>
                    <a:pt x="313" y="90"/>
                    <a:pt x="298" y="85"/>
                  </a:cubicBezTo>
                  <a:cubicBezTo>
                    <a:pt x="282" y="80"/>
                    <a:pt x="250" y="68"/>
                    <a:pt x="225" y="73"/>
                  </a:cubicBezTo>
                  <a:cubicBezTo>
                    <a:pt x="200" y="78"/>
                    <a:pt x="169" y="87"/>
                    <a:pt x="161" y="92"/>
                  </a:cubicBezTo>
                  <a:cubicBezTo>
                    <a:pt x="154" y="97"/>
                    <a:pt x="169" y="102"/>
                    <a:pt x="155" y="103"/>
                  </a:cubicBezTo>
                  <a:cubicBezTo>
                    <a:pt x="142" y="104"/>
                    <a:pt x="110" y="103"/>
                    <a:pt x="117" y="111"/>
                  </a:cubicBezTo>
                  <a:cubicBezTo>
                    <a:pt x="123" y="120"/>
                    <a:pt x="132" y="120"/>
                    <a:pt x="122" y="122"/>
                  </a:cubicBezTo>
                  <a:cubicBezTo>
                    <a:pt x="112" y="124"/>
                    <a:pt x="98" y="125"/>
                    <a:pt x="93" y="132"/>
                  </a:cubicBezTo>
                  <a:cubicBezTo>
                    <a:pt x="88" y="140"/>
                    <a:pt x="69" y="144"/>
                    <a:pt x="81" y="147"/>
                  </a:cubicBezTo>
                  <a:cubicBezTo>
                    <a:pt x="93" y="151"/>
                    <a:pt x="112" y="158"/>
                    <a:pt x="104" y="159"/>
                  </a:cubicBezTo>
                  <a:cubicBezTo>
                    <a:pt x="96" y="160"/>
                    <a:pt x="53" y="177"/>
                    <a:pt x="34" y="181"/>
                  </a:cubicBezTo>
                  <a:cubicBezTo>
                    <a:pt x="16" y="185"/>
                    <a:pt x="0" y="205"/>
                    <a:pt x="16" y="199"/>
                  </a:cubicBezTo>
                  <a:cubicBezTo>
                    <a:pt x="37" y="192"/>
                    <a:pt x="91" y="175"/>
                    <a:pt x="101" y="171"/>
                  </a:cubicBezTo>
                  <a:cubicBezTo>
                    <a:pt x="112" y="167"/>
                    <a:pt x="116" y="170"/>
                    <a:pt x="115" y="176"/>
                  </a:cubicBezTo>
                  <a:cubicBezTo>
                    <a:pt x="114" y="182"/>
                    <a:pt x="127" y="173"/>
                    <a:pt x="137" y="166"/>
                  </a:cubicBezTo>
                  <a:cubicBezTo>
                    <a:pt x="147" y="158"/>
                    <a:pt x="147" y="143"/>
                    <a:pt x="155" y="148"/>
                  </a:cubicBezTo>
                  <a:cubicBezTo>
                    <a:pt x="164" y="153"/>
                    <a:pt x="169" y="148"/>
                    <a:pt x="175" y="146"/>
                  </a:cubicBezTo>
                  <a:cubicBezTo>
                    <a:pt x="182" y="145"/>
                    <a:pt x="189" y="141"/>
                    <a:pt x="195" y="144"/>
                  </a:cubicBezTo>
                  <a:cubicBezTo>
                    <a:pt x="201" y="147"/>
                    <a:pt x="216" y="151"/>
                    <a:pt x="220" y="154"/>
                  </a:cubicBezTo>
                  <a:cubicBezTo>
                    <a:pt x="224" y="157"/>
                    <a:pt x="226" y="165"/>
                    <a:pt x="222" y="166"/>
                  </a:cubicBezTo>
                  <a:cubicBezTo>
                    <a:pt x="218" y="167"/>
                    <a:pt x="217" y="171"/>
                    <a:pt x="218" y="178"/>
                  </a:cubicBezTo>
                  <a:cubicBezTo>
                    <a:pt x="218" y="184"/>
                    <a:pt x="222" y="190"/>
                    <a:pt x="213" y="192"/>
                  </a:cubicBezTo>
                  <a:cubicBezTo>
                    <a:pt x="205" y="194"/>
                    <a:pt x="207" y="204"/>
                    <a:pt x="212" y="203"/>
                  </a:cubicBezTo>
                  <a:cubicBezTo>
                    <a:pt x="217" y="202"/>
                    <a:pt x="220" y="199"/>
                    <a:pt x="221" y="194"/>
                  </a:cubicBezTo>
                  <a:cubicBezTo>
                    <a:pt x="222" y="189"/>
                    <a:pt x="233" y="180"/>
                    <a:pt x="231" y="187"/>
                  </a:cubicBezTo>
                  <a:cubicBezTo>
                    <a:pt x="229" y="194"/>
                    <a:pt x="225" y="200"/>
                    <a:pt x="225" y="205"/>
                  </a:cubicBezTo>
                  <a:cubicBezTo>
                    <a:pt x="225" y="210"/>
                    <a:pt x="219" y="210"/>
                    <a:pt x="218" y="215"/>
                  </a:cubicBezTo>
                  <a:cubicBezTo>
                    <a:pt x="218" y="220"/>
                    <a:pt x="219" y="220"/>
                    <a:pt x="223" y="224"/>
                  </a:cubicBezTo>
                  <a:cubicBezTo>
                    <a:pt x="228" y="228"/>
                    <a:pt x="225" y="231"/>
                    <a:pt x="224" y="240"/>
                  </a:cubicBezTo>
                  <a:cubicBezTo>
                    <a:pt x="223" y="249"/>
                    <a:pt x="198" y="274"/>
                    <a:pt x="195" y="283"/>
                  </a:cubicBezTo>
                  <a:cubicBezTo>
                    <a:pt x="191" y="291"/>
                    <a:pt x="193" y="303"/>
                    <a:pt x="193" y="312"/>
                  </a:cubicBezTo>
                  <a:cubicBezTo>
                    <a:pt x="193" y="322"/>
                    <a:pt x="190" y="333"/>
                    <a:pt x="199" y="337"/>
                  </a:cubicBezTo>
                  <a:cubicBezTo>
                    <a:pt x="208" y="340"/>
                    <a:pt x="209" y="342"/>
                    <a:pt x="209" y="350"/>
                  </a:cubicBezTo>
                  <a:cubicBezTo>
                    <a:pt x="209" y="359"/>
                    <a:pt x="209" y="369"/>
                    <a:pt x="214" y="375"/>
                  </a:cubicBezTo>
                  <a:cubicBezTo>
                    <a:pt x="219" y="380"/>
                    <a:pt x="217" y="380"/>
                    <a:pt x="217" y="389"/>
                  </a:cubicBezTo>
                  <a:cubicBezTo>
                    <a:pt x="217" y="398"/>
                    <a:pt x="223" y="393"/>
                    <a:pt x="223" y="401"/>
                  </a:cubicBezTo>
                  <a:cubicBezTo>
                    <a:pt x="224" y="408"/>
                    <a:pt x="219" y="412"/>
                    <a:pt x="228" y="417"/>
                  </a:cubicBezTo>
                  <a:cubicBezTo>
                    <a:pt x="236" y="423"/>
                    <a:pt x="245" y="428"/>
                    <a:pt x="241" y="418"/>
                  </a:cubicBezTo>
                  <a:cubicBezTo>
                    <a:pt x="237" y="409"/>
                    <a:pt x="234" y="401"/>
                    <a:pt x="230" y="388"/>
                  </a:cubicBezTo>
                  <a:cubicBezTo>
                    <a:pt x="226" y="375"/>
                    <a:pt x="223" y="350"/>
                    <a:pt x="229" y="358"/>
                  </a:cubicBezTo>
                  <a:cubicBezTo>
                    <a:pt x="234" y="365"/>
                    <a:pt x="240" y="388"/>
                    <a:pt x="248" y="404"/>
                  </a:cubicBezTo>
                  <a:cubicBezTo>
                    <a:pt x="255" y="420"/>
                    <a:pt x="265" y="418"/>
                    <a:pt x="265" y="430"/>
                  </a:cubicBezTo>
                  <a:cubicBezTo>
                    <a:pt x="265" y="442"/>
                    <a:pt x="255" y="453"/>
                    <a:pt x="274" y="460"/>
                  </a:cubicBezTo>
                  <a:cubicBezTo>
                    <a:pt x="292" y="468"/>
                    <a:pt x="306" y="484"/>
                    <a:pt x="317" y="482"/>
                  </a:cubicBezTo>
                  <a:cubicBezTo>
                    <a:pt x="328" y="481"/>
                    <a:pt x="335" y="474"/>
                    <a:pt x="339" y="481"/>
                  </a:cubicBezTo>
                  <a:cubicBezTo>
                    <a:pt x="343" y="489"/>
                    <a:pt x="352" y="499"/>
                    <a:pt x="362" y="499"/>
                  </a:cubicBezTo>
                  <a:cubicBezTo>
                    <a:pt x="372" y="499"/>
                    <a:pt x="376" y="506"/>
                    <a:pt x="378" y="516"/>
                  </a:cubicBezTo>
                  <a:cubicBezTo>
                    <a:pt x="379" y="526"/>
                    <a:pt x="386" y="528"/>
                    <a:pt x="396" y="531"/>
                  </a:cubicBezTo>
                  <a:cubicBezTo>
                    <a:pt x="406" y="535"/>
                    <a:pt x="409" y="545"/>
                    <a:pt x="416" y="545"/>
                  </a:cubicBezTo>
                  <a:cubicBezTo>
                    <a:pt x="424" y="544"/>
                    <a:pt x="434" y="540"/>
                    <a:pt x="434" y="548"/>
                  </a:cubicBezTo>
                  <a:cubicBezTo>
                    <a:pt x="434" y="556"/>
                    <a:pt x="437" y="574"/>
                    <a:pt x="425" y="586"/>
                  </a:cubicBezTo>
                  <a:cubicBezTo>
                    <a:pt x="412" y="598"/>
                    <a:pt x="406" y="606"/>
                    <a:pt x="413" y="614"/>
                  </a:cubicBezTo>
                  <a:cubicBezTo>
                    <a:pt x="420" y="621"/>
                    <a:pt x="414" y="629"/>
                    <a:pt x="410" y="635"/>
                  </a:cubicBezTo>
                  <a:cubicBezTo>
                    <a:pt x="407" y="641"/>
                    <a:pt x="413" y="646"/>
                    <a:pt x="420" y="655"/>
                  </a:cubicBezTo>
                  <a:cubicBezTo>
                    <a:pt x="426" y="664"/>
                    <a:pt x="436" y="675"/>
                    <a:pt x="441" y="694"/>
                  </a:cubicBezTo>
                  <a:cubicBezTo>
                    <a:pt x="447" y="712"/>
                    <a:pt x="456" y="719"/>
                    <a:pt x="470" y="725"/>
                  </a:cubicBezTo>
                  <a:cubicBezTo>
                    <a:pt x="484" y="731"/>
                    <a:pt x="495" y="741"/>
                    <a:pt x="495" y="755"/>
                  </a:cubicBezTo>
                  <a:cubicBezTo>
                    <a:pt x="495" y="769"/>
                    <a:pt x="495" y="818"/>
                    <a:pt x="495" y="832"/>
                  </a:cubicBezTo>
                  <a:cubicBezTo>
                    <a:pt x="495" y="847"/>
                    <a:pt x="502" y="861"/>
                    <a:pt x="500" y="872"/>
                  </a:cubicBezTo>
                  <a:cubicBezTo>
                    <a:pt x="497" y="883"/>
                    <a:pt x="500" y="892"/>
                    <a:pt x="503" y="896"/>
                  </a:cubicBezTo>
                  <a:cubicBezTo>
                    <a:pt x="506" y="901"/>
                    <a:pt x="505" y="910"/>
                    <a:pt x="506" y="919"/>
                  </a:cubicBezTo>
                  <a:cubicBezTo>
                    <a:pt x="507" y="928"/>
                    <a:pt x="517" y="922"/>
                    <a:pt x="517" y="930"/>
                  </a:cubicBezTo>
                  <a:cubicBezTo>
                    <a:pt x="517" y="939"/>
                    <a:pt x="513" y="951"/>
                    <a:pt x="518" y="955"/>
                  </a:cubicBezTo>
                  <a:cubicBezTo>
                    <a:pt x="523" y="960"/>
                    <a:pt x="512" y="975"/>
                    <a:pt x="535" y="989"/>
                  </a:cubicBezTo>
                  <a:cubicBezTo>
                    <a:pt x="558" y="1003"/>
                    <a:pt x="559" y="1004"/>
                    <a:pt x="561" y="1007"/>
                  </a:cubicBezTo>
                  <a:cubicBezTo>
                    <a:pt x="563" y="1009"/>
                    <a:pt x="570" y="1002"/>
                    <a:pt x="570" y="1006"/>
                  </a:cubicBezTo>
                  <a:cubicBezTo>
                    <a:pt x="570" y="1010"/>
                    <a:pt x="558" y="1023"/>
                    <a:pt x="581" y="1023"/>
                  </a:cubicBezTo>
                  <a:cubicBezTo>
                    <a:pt x="605" y="1023"/>
                    <a:pt x="619" y="1026"/>
                    <a:pt x="605" y="1015"/>
                  </a:cubicBezTo>
                  <a:cubicBezTo>
                    <a:pt x="590" y="1004"/>
                    <a:pt x="582" y="1009"/>
                    <a:pt x="580" y="998"/>
                  </a:cubicBezTo>
                  <a:cubicBezTo>
                    <a:pt x="577" y="987"/>
                    <a:pt x="574" y="989"/>
                    <a:pt x="572" y="981"/>
                  </a:cubicBezTo>
                  <a:cubicBezTo>
                    <a:pt x="570" y="974"/>
                    <a:pt x="578" y="971"/>
                    <a:pt x="575" y="963"/>
                  </a:cubicBezTo>
                  <a:cubicBezTo>
                    <a:pt x="573" y="955"/>
                    <a:pt x="563" y="955"/>
                    <a:pt x="564" y="948"/>
                  </a:cubicBezTo>
                  <a:cubicBezTo>
                    <a:pt x="564" y="940"/>
                    <a:pt x="570" y="933"/>
                    <a:pt x="572" y="929"/>
                  </a:cubicBezTo>
                  <a:cubicBezTo>
                    <a:pt x="574" y="926"/>
                    <a:pt x="574" y="923"/>
                    <a:pt x="569" y="919"/>
                  </a:cubicBezTo>
                  <a:cubicBezTo>
                    <a:pt x="565" y="916"/>
                    <a:pt x="566" y="915"/>
                    <a:pt x="572" y="913"/>
                  </a:cubicBezTo>
                  <a:cubicBezTo>
                    <a:pt x="578" y="912"/>
                    <a:pt x="579" y="914"/>
                    <a:pt x="581" y="906"/>
                  </a:cubicBezTo>
                  <a:cubicBezTo>
                    <a:pt x="584" y="897"/>
                    <a:pt x="591" y="898"/>
                    <a:pt x="595" y="896"/>
                  </a:cubicBezTo>
                  <a:cubicBezTo>
                    <a:pt x="598" y="893"/>
                    <a:pt x="610" y="890"/>
                    <a:pt x="606" y="879"/>
                  </a:cubicBezTo>
                  <a:cubicBezTo>
                    <a:pt x="601" y="868"/>
                    <a:pt x="593" y="863"/>
                    <a:pt x="602" y="863"/>
                  </a:cubicBezTo>
                  <a:cubicBezTo>
                    <a:pt x="612" y="863"/>
                    <a:pt x="621" y="862"/>
                    <a:pt x="627" y="850"/>
                  </a:cubicBezTo>
                  <a:cubicBezTo>
                    <a:pt x="633" y="838"/>
                    <a:pt x="630" y="836"/>
                    <a:pt x="637" y="827"/>
                  </a:cubicBezTo>
                  <a:cubicBezTo>
                    <a:pt x="644" y="817"/>
                    <a:pt x="644" y="810"/>
                    <a:pt x="644" y="803"/>
                  </a:cubicBezTo>
                  <a:cubicBezTo>
                    <a:pt x="644" y="796"/>
                    <a:pt x="641" y="790"/>
                    <a:pt x="650" y="785"/>
                  </a:cubicBezTo>
                  <a:cubicBezTo>
                    <a:pt x="660" y="781"/>
                    <a:pt x="690" y="776"/>
                    <a:pt x="694" y="763"/>
                  </a:cubicBezTo>
                  <a:cubicBezTo>
                    <a:pt x="698" y="751"/>
                    <a:pt x="702" y="737"/>
                    <a:pt x="701" y="724"/>
                  </a:cubicBezTo>
                  <a:cubicBezTo>
                    <a:pt x="699" y="710"/>
                    <a:pt x="698" y="702"/>
                    <a:pt x="707" y="691"/>
                  </a:cubicBezTo>
                  <a:cubicBezTo>
                    <a:pt x="717" y="680"/>
                    <a:pt x="729" y="671"/>
                    <a:pt x="729" y="661"/>
                  </a:cubicBezTo>
                  <a:cubicBezTo>
                    <a:pt x="729" y="651"/>
                    <a:pt x="733" y="636"/>
                    <a:pt x="718" y="632"/>
                  </a:cubicBezTo>
                  <a:close/>
                  <a:moveTo>
                    <a:pt x="873" y="79"/>
                  </a:moveTo>
                  <a:cubicBezTo>
                    <a:pt x="883" y="69"/>
                    <a:pt x="880" y="64"/>
                    <a:pt x="893" y="59"/>
                  </a:cubicBezTo>
                  <a:cubicBezTo>
                    <a:pt x="905" y="54"/>
                    <a:pt x="902" y="47"/>
                    <a:pt x="900" y="37"/>
                  </a:cubicBezTo>
                  <a:cubicBezTo>
                    <a:pt x="899" y="27"/>
                    <a:pt x="900" y="31"/>
                    <a:pt x="905" y="28"/>
                  </a:cubicBezTo>
                  <a:cubicBezTo>
                    <a:pt x="910" y="24"/>
                    <a:pt x="918" y="22"/>
                    <a:pt x="930" y="21"/>
                  </a:cubicBezTo>
                  <a:cubicBezTo>
                    <a:pt x="942" y="20"/>
                    <a:pt x="931" y="16"/>
                    <a:pt x="931" y="11"/>
                  </a:cubicBezTo>
                  <a:cubicBezTo>
                    <a:pt x="931" y="6"/>
                    <a:pt x="922" y="7"/>
                    <a:pt x="910" y="8"/>
                  </a:cubicBezTo>
                  <a:cubicBezTo>
                    <a:pt x="899" y="10"/>
                    <a:pt x="900" y="8"/>
                    <a:pt x="892" y="5"/>
                  </a:cubicBezTo>
                  <a:cubicBezTo>
                    <a:pt x="883" y="2"/>
                    <a:pt x="834" y="2"/>
                    <a:pt x="821" y="2"/>
                  </a:cubicBezTo>
                  <a:cubicBezTo>
                    <a:pt x="809" y="2"/>
                    <a:pt x="786" y="4"/>
                    <a:pt x="774" y="5"/>
                  </a:cubicBezTo>
                  <a:cubicBezTo>
                    <a:pt x="762" y="6"/>
                    <a:pt x="763" y="5"/>
                    <a:pt x="740" y="2"/>
                  </a:cubicBezTo>
                  <a:cubicBezTo>
                    <a:pt x="718" y="0"/>
                    <a:pt x="658" y="2"/>
                    <a:pt x="636" y="4"/>
                  </a:cubicBezTo>
                  <a:cubicBezTo>
                    <a:pt x="614" y="7"/>
                    <a:pt x="598" y="9"/>
                    <a:pt x="584" y="18"/>
                  </a:cubicBezTo>
                  <a:cubicBezTo>
                    <a:pt x="569" y="28"/>
                    <a:pt x="560" y="24"/>
                    <a:pt x="544" y="26"/>
                  </a:cubicBezTo>
                  <a:cubicBezTo>
                    <a:pt x="528" y="28"/>
                    <a:pt x="527" y="28"/>
                    <a:pt x="519" y="28"/>
                  </a:cubicBezTo>
                  <a:cubicBezTo>
                    <a:pt x="511" y="28"/>
                    <a:pt x="512" y="24"/>
                    <a:pt x="499" y="29"/>
                  </a:cubicBezTo>
                  <a:cubicBezTo>
                    <a:pt x="485" y="34"/>
                    <a:pt x="489" y="37"/>
                    <a:pt x="484" y="30"/>
                  </a:cubicBezTo>
                  <a:cubicBezTo>
                    <a:pt x="479" y="24"/>
                    <a:pt x="473" y="30"/>
                    <a:pt x="449" y="36"/>
                  </a:cubicBezTo>
                  <a:cubicBezTo>
                    <a:pt x="425" y="42"/>
                    <a:pt x="457" y="49"/>
                    <a:pt x="465" y="51"/>
                  </a:cubicBezTo>
                  <a:cubicBezTo>
                    <a:pt x="465" y="51"/>
                    <a:pt x="481" y="50"/>
                    <a:pt x="490" y="48"/>
                  </a:cubicBezTo>
                  <a:cubicBezTo>
                    <a:pt x="500" y="45"/>
                    <a:pt x="504" y="51"/>
                    <a:pt x="510" y="50"/>
                  </a:cubicBezTo>
                  <a:cubicBezTo>
                    <a:pt x="516" y="48"/>
                    <a:pt x="517" y="42"/>
                    <a:pt x="551" y="34"/>
                  </a:cubicBezTo>
                  <a:cubicBezTo>
                    <a:pt x="585" y="27"/>
                    <a:pt x="608" y="33"/>
                    <a:pt x="622" y="39"/>
                  </a:cubicBezTo>
                  <a:cubicBezTo>
                    <a:pt x="635" y="45"/>
                    <a:pt x="635" y="41"/>
                    <a:pt x="647" y="34"/>
                  </a:cubicBezTo>
                  <a:cubicBezTo>
                    <a:pt x="659" y="26"/>
                    <a:pt x="679" y="20"/>
                    <a:pt x="700" y="17"/>
                  </a:cubicBezTo>
                  <a:cubicBezTo>
                    <a:pt x="721" y="13"/>
                    <a:pt x="707" y="21"/>
                    <a:pt x="694" y="26"/>
                  </a:cubicBezTo>
                  <a:cubicBezTo>
                    <a:pt x="681" y="31"/>
                    <a:pt x="669" y="29"/>
                    <a:pt x="671" y="38"/>
                  </a:cubicBezTo>
                  <a:cubicBezTo>
                    <a:pt x="674" y="46"/>
                    <a:pt x="700" y="44"/>
                    <a:pt x="707" y="44"/>
                  </a:cubicBezTo>
                  <a:cubicBezTo>
                    <a:pt x="715" y="44"/>
                    <a:pt x="716" y="56"/>
                    <a:pt x="717" y="62"/>
                  </a:cubicBezTo>
                  <a:cubicBezTo>
                    <a:pt x="718" y="69"/>
                    <a:pt x="716" y="72"/>
                    <a:pt x="718" y="79"/>
                  </a:cubicBezTo>
                  <a:cubicBezTo>
                    <a:pt x="719" y="86"/>
                    <a:pt x="723" y="85"/>
                    <a:pt x="716" y="92"/>
                  </a:cubicBezTo>
                  <a:cubicBezTo>
                    <a:pt x="708" y="98"/>
                    <a:pt x="704" y="98"/>
                    <a:pt x="704" y="109"/>
                  </a:cubicBezTo>
                  <a:cubicBezTo>
                    <a:pt x="704" y="121"/>
                    <a:pt x="709" y="134"/>
                    <a:pt x="721" y="142"/>
                  </a:cubicBezTo>
                  <a:cubicBezTo>
                    <a:pt x="733" y="151"/>
                    <a:pt x="739" y="151"/>
                    <a:pt x="746" y="138"/>
                  </a:cubicBezTo>
                  <a:cubicBezTo>
                    <a:pt x="753" y="125"/>
                    <a:pt x="769" y="116"/>
                    <a:pt x="777" y="112"/>
                  </a:cubicBezTo>
                  <a:cubicBezTo>
                    <a:pt x="786" y="108"/>
                    <a:pt x="798" y="112"/>
                    <a:pt x="809" y="102"/>
                  </a:cubicBezTo>
                  <a:cubicBezTo>
                    <a:pt x="819" y="92"/>
                    <a:pt x="834" y="96"/>
                    <a:pt x="850" y="91"/>
                  </a:cubicBezTo>
                  <a:cubicBezTo>
                    <a:pt x="866" y="86"/>
                    <a:pt x="864" y="89"/>
                    <a:pt x="873" y="79"/>
                  </a:cubicBezTo>
                  <a:close/>
                  <a:moveTo>
                    <a:pt x="890" y="98"/>
                  </a:moveTo>
                  <a:cubicBezTo>
                    <a:pt x="865" y="102"/>
                    <a:pt x="841" y="93"/>
                    <a:pt x="846" y="107"/>
                  </a:cubicBezTo>
                  <a:cubicBezTo>
                    <a:pt x="850" y="120"/>
                    <a:pt x="851" y="141"/>
                    <a:pt x="864" y="136"/>
                  </a:cubicBezTo>
                  <a:cubicBezTo>
                    <a:pt x="887" y="129"/>
                    <a:pt x="913" y="125"/>
                    <a:pt x="907" y="114"/>
                  </a:cubicBezTo>
                  <a:cubicBezTo>
                    <a:pt x="901" y="104"/>
                    <a:pt x="915" y="95"/>
                    <a:pt x="890" y="98"/>
                  </a:cubicBezTo>
                  <a:close/>
                  <a:moveTo>
                    <a:pt x="1051" y="41"/>
                  </a:moveTo>
                  <a:cubicBezTo>
                    <a:pt x="1052" y="42"/>
                    <a:pt x="1053" y="42"/>
                    <a:pt x="1053" y="42"/>
                  </a:cubicBezTo>
                  <a:cubicBezTo>
                    <a:pt x="1062" y="45"/>
                    <a:pt x="1068" y="40"/>
                    <a:pt x="1069" y="34"/>
                  </a:cubicBezTo>
                  <a:cubicBezTo>
                    <a:pt x="1078" y="20"/>
                    <a:pt x="1075" y="45"/>
                    <a:pt x="1085" y="40"/>
                  </a:cubicBezTo>
                  <a:cubicBezTo>
                    <a:pt x="1095" y="36"/>
                    <a:pt x="1109" y="26"/>
                    <a:pt x="1121" y="20"/>
                  </a:cubicBezTo>
                  <a:cubicBezTo>
                    <a:pt x="1133" y="14"/>
                    <a:pt x="1107" y="17"/>
                    <a:pt x="1085" y="13"/>
                  </a:cubicBezTo>
                  <a:cubicBezTo>
                    <a:pt x="1064" y="10"/>
                    <a:pt x="1035" y="16"/>
                    <a:pt x="1027" y="22"/>
                  </a:cubicBezTo>
                  <a:cubicBezTo>
                    <a:pt x="1019" y="27"/>
                    <a:pt x="1039" y="38"/>
                    <a:pt x="1051" y="41"/>
                  </a:cubicBezTo>
                  <a:close/>
                  <a:moveTo>
                    <a:pt x="1187" y="24"/>
                  </a:moveTo>
                  <a:cubicBezTo>
                    <a:pt x="1187" y="24"/>
                    <a:pt x="1183" y="29"/>
                    <a:pt x="1193" y="29"/>
                  </a:cubicBezTo>
                  <a:cubicBezTo>
                    <a:pt x="1203" y="29"/>
                    <a:pt x="1224" y="23"/>
                    <a:pt x="1241" y="23"/>
                  </a:cubicBezTo>
                  <a:cubicBezTo>
                    <a:pt x="1258" y="23"/>
                    <a:pt x="1253" y="17"/>
                    <a:pt x="1250" y="17"/>
                  </a:cubicBezTo>
                  <a:cubicBezTo>
                    <a:pt x="1246" y="17"/>
                    <a:pt x="1237" y="8"/>
                    <a:pt x="1224" y="8"/>
                  </a:cubicBezTo>
                  <a:cubicBezTo>
                    <a:pt x="1210" y="9"/>
                    <a:pt x="1211" y="15"/>
                    <a:pt x="1202" y="15"/>
                  </a:cubicBezTo>
                  <a:cubicBezTo>
                    <a:pt x="1194" y="15"/>
                    <a:pt x="1196" y="13"/>
                    <a:pt x="1178" y="13"/>
                  </a:cubicBezTo>
                  <a:cubicBezTo>
                    <a:pt x="1160" y="14"/>
                    <a:pt x="1178" y="22"/>
                    <a:pt x="1187" y="24"/>
                  </a:cubicBezTo>
                  <a:close/>
                  <a:moveTo>
                    <a:pt x="1769" y="676"/>
                  </a:moveTo>
                  <a:cubicBezTo>
                    <a:pt x="1782" y="678"/>
                    <a:pt x="1793" y="676"/>
                    <a:pt x="1802" y="671"/>
                  </a:cubicBezTo>
                  <a:cubicBezTo>
                    <a:pt x="1811" y="666"/>
                    <a:pt x="1807" y="660"/>
                    <a:pt x="1806" y="657"/>
                  </a:cubicBezTo>
                  <a:cubicBezTo>
                    <a:pt x="1805" y="655"/>
                    <a:pt x="1798" y="660"/>
                    <a:pt x="1789" y="662"/>
                  </a:cubicBezTo>
                  <a:cubicBezTo>
                    <a:pt x="1780" y="663"/>
                    <a:pt x="1777" y="663"/>
                    <a:pt x="1766" y="664"/>
                  </a:cubicBezTo>
                  <a:cubicBezTo>
                    <a:pt x="1754" y="665"/>
                    <a:pt x="1761" y="660"/>
                    <a:pt x="1749" y="659"/>
                  </a:cubicBezTo>
                  <a:cubicBezTo>
                    <a:pt x="1736" y="658"/>
                    <a:pt x="1724" y="656"/>
                    <a:pt x="1709" y="651"/>
                  </a:cubicBezTo>
                  <a:cubicBezTo>
                    <a:pt x="1695" y="646"/>
                    <a:pt x="1687" y="641"/>
                    <a:pt x="1677" y="638"/>
                  </a:cubicBezTo>
                  <a:cubicBezTo>
                    <a:pt x="1667" y="635"/>
                    <a:pt x="1676" y="629"/>
                    <a:pt x="1676" y="614"/>
                  </a:cubicBezTo>
                  <a:cubicBezTo>
                    <a:pt x="1675" y="600"/>
                    <a:pt x="1665" y="606"/>
                    <a:pt x="1658" y="601"/>
                  </a:cubicBezTo>
                  <a:cubicBezTo>
                    <a:pt x="1650" y="596"/>
                    <a:pt x="1653" y="585"/>
                    <a:pt x="1656" y="588"/>
                  </a:cubicBezTo>
                  <a:cubicBezTo>
                    <a:pt x="1660" y="592"/>
                    <a:pt x="1660" y="596"/>
                    <a:pt x="1660" y="578"/>
                  </a:cubicBezTo>
                  <a:cubicBezTo>
                    <a:pt x="1660" y="561"/>
                    <a:pt x="1644" y="549"/>
                    <a:pt x="1634" y="534"/>
                  </a:cubicBezTo>
                  <a:cubicBezTo>
                    <a:pt x="1624" y="519"/>
                    <a:pt x="1626" y="510"/>
                    <a:pt x="1627" y="503"/>
                  </a:cubicBezTo>
                  <a:cubicBezTo>
                    <a:pt x="1628" y="495"/>
                    <a:pt x="1645" y="509"/>
                    <a:pt x="1655" y="520"/>
                  </a:cubicBezTo>
                  <a:cubicBezTo>
                    <a:pt x="1664" y="531"/>
                    <a:pt x="1664" y="531"/>
                    <a:pt x="1669" y="529"/>
                  </a:cubicBezTo>
                  <a:cubicBezTo>
                    <a:pt x="1674" y="526"/>
                    <a:pt x="1689" y="518"/>
                    <a:pt x="1692" y="504"/>
                  </a:cubicBezTo>
                  <a:cubicBezTo>
                    <a:pt x="1696" y="491"/>
                    <a:pt x="1665" y="464"/>
                    <a:pt x="1661" y="451"/>
                  </a:cubicBezTo>
                  <a:cubicBezTo>
                    <a:pt x="1657" y="439"/>
                    <a:pt x="1667" y="446"/>
                    <a:pt x="1672" y="438"/>
                  </a:cubicBezTo>
                  <a:cubicBezTo>
                    <a:pt x="1677" y="429"/>
                    <a:pt x="1683" y="441"/>
                    <a:pt x="1680" y="447"/>
                  </a:cubicBezTo>
                  <a:cubicBezTo>
                    <a:pt x="1676" y="453"/>
                    <a:pt x="1681" y="456"/>
                    <a:pt x="1684" y="462"/>
                  </a:cubicBezTo>
                  <a:cubicBezTo>
                    <a:pt x="1687" y="468"/>
                    <a:pt x="1687" y="462"/>
                    <a:pt x="1691" y="455"/>
                  </a:cubicBezTo>
                  <a:cubicBezTo>
                    <a:pt x="1694" y="447"/>
                    <a:pt x="1692" y="444"/>
                    <a:pt x="1697" y="439"/>
                  </a:cubicBezTo>
                  <a:cubicBezTo>
                    <a:pt x="1703" y="434"/>
                    <a:pt x="1726" y="428"/>
                    <a:pt x="1732" y="422"/>
                  </a:cubicBezTo>
                  <a:cubicBezTo>
                    <a:pt x="1738" y="416"/>
                    <a:pt x="1742" y="409"/>
                    <a:pt x="1750" y="388"/>
                  </a:cubicBezTo>
                  <a:cubicBezTo>
                    <a:pt x="1757" y="367"/>
                    <a:pt x="1749" y="368"/>
                    <a:pt x="1745" y="360"/>
                  </a:cubicBezTo>
                  <a:cubicBezTo>
                    <a:pt x="1742" y="353"/>
                    <a:pt x="1732" y="340"/>
                    <a:pt x="1726" y="332"/>
                  </a:cubicBezTo>
                  <a:cubicBezTo>
                    <a:pt x="1720" y="325"/>
                    <a:pt x="1725" y="327"/>
                    <a:pt x="1729" y="324"/>
                  </a:cubicBezTo>
                  <a:cubicBezTo>
                    <a:pt x="1734" y="322"/>
                    <a:pt x="1730" y="316"/>
                    <a:pt x="1720" y="312"/>
                  </a:cubicBezTo>
                  <a:cubicBezTo>
                    <a:pt x="1710" y="309"/>
                    <a:pt x="1712" y="316"/>
                    <a:pt x="1702" y="314"/>
                  </a:cubicBezTo>
                  <a:cubicBezTo>
                    <a:pt x="1693" y="312"/>
                    <a:pt x="1698" y="306"/>
                    <a:pt x="1708" y="294"/>
                  </a:cubicBezTo>
                  <a:cubicBezTo>
                    <a:pt x="1718" y="282"/>
                    <a:pt x="1713" y="296"/>
                    <a:pt x="1720" y="301"/>
                  </a:cubicBezTo>
                  <a:cubicBezTo>
                    <a:pt x="1727" y="306"/>
                    <a:pt x="1729" y="297"/>
                    <a:pt x="1734" y="300"/>
                  </a:cubicBezTo>
                  <a:cubicBezTo>
                    <a:pt x="1739" y="302"/>
                    <a:pt x="1749" y="307"/>
                    <a:pt x="1756" y="317"/>
                  </a:cubicBezTo>
                  <a:cubicBezTo>
                    <a:pt x="1764" y="327"/>
                    <a:pt x="1764" y="339"/>
                    <a:pt x="1772" y="338"/>
                  </a:cubicBezTo>
                  <a:cubicBezTo>
                    <a:pt x="1779" y="338"/>
                    <a:pt x="1779" y="334"/>
                    <a:pt x="1782" y="327"/>
                  </a:cubicBezTo>
                  <a:cubicBezTo>
                    <a:pt x="1786" y="319"/>
                    <a:pt x="1773" y="312"/>
                    <a:pt x="1767" y="306"/>
                  </a:cubicBezTo>
                  <a:cubicBezTo>
                    <a:pt x="1761" y="300"/>
                    <a:pt x="1756" y="300"/>
                    <a:pt x="1761" y="295"/>
                  </a:cubicBezTo>
                  <a:cubicBezTo>
                    <a:pt x="1766" y="290"/>
                    <a:pt x="1761" y="283"/>
                    <a:pt x="1764" y="277"/>
                  </a:cubicBezTo>
                  <a:cubicBezTo>
                    <a:pt x="1766" y="271"/>
                    <a:pt x="1776" y="274"/>
                    <a:pt x="1785" y="270"/>
                  </a:cubicBezTo>
                  <a:cubicBezTo>
                    <a:pt x="1794" y="266"/>
                    <a:pt x="1795" y="252"/>
                    <a:pt x="1795" y="237"/>
                  </a:cubicBezTo>
                  <a:cubicBezTo>
                    <a:pt x="1795" y="221"/>
                    <a:pt x="1788" y="215"/>
                    <a:pt x="1783" y="210"/>
                  </a:cubicBezTo>
                  <a:cubicBezTo>
                    <a:pt x="1779" y="205"/>
                    <a:pt x="1788" y="207"/>
                    <a:pt x="1796" y="213"/>
                  </a:cubicBezTo>
                  <a:cubicBezTo>
                    <a:pt x="1804" y="219"/>
                    <a:pt x="1815" y="251"/>
                    <a:pt x="1818" y="263"/>
                  </a:cubicBezTo>
                  <a:cubicBezTo>
                    <a:pt x="1820" y="276"/>
                    <a:pt x="1819" y="276"/>
                    <a:pt x="1829" y="287"/>
                  </a:cubicBezTo>
                  <a:cubicBezTo>
                    <a:pt x="1839" y="298"/>
                    <a:pt x="1835" y="296"/>
                    <a:pt x="1832" y="309"/>
                  </a:cubicBezTo>
                  <a:cubicBezTo>
                    <a:pt x="1829" y="322"/>
                    <a:pt x="1820" y="325"/>
                    <a:pt x="1808" y="328"/>
                  </a:cubicBezTo>
                  <a:cubicBezTo>
                    <a:pt x="1795" y="332"/>
                    <a:pt x="1799" y="334"/>
                    <a:pt x="1792" y="347"/>
                  </a:cubicBezTo>
                  <a:cubicBezTo>
                    <a:pt x="1784" y="359"/>
                    <a:pt x="1796" y="360"/>
                    <a:pt x="1803" y="364"/>
                  </a:cubicBezTo>
                  <a:cubicBezTo>
                    <a:pt x="1809" y="367"/>
                    <a:pt x="1813" y="354"/>
                    <a:pt x="1821" y="348"/>
                  </a:cubicBezTo>
                  <a:cubicBezTo>
                    <a:pt x="1830" y="343"/>
                    <a:pt x="1839" y="338"/>
                    <a:pt x="1853" y="338"/>
                  </a:cubicBezTo>
                  <a:cubicBezTo>
                    <a:pt x="1867" y="338"/>
                    <a:pt x="1849" y="319"/>
                    <a:pt x="1848" y="309"/>
                  </a:cubicBezTo>
                  <a:cubicBezTo>
                    <a:pt x="1847" y="299"/>
                    <a:pt x="1846" y="292"/>
                    <a:pt x="1843" y="284"/>
                  </a:cubicBezTo>
                  <a:cubicBezTo>
                    <a:pt x="1840" y="277"/>
                    <a:pt x="1846" y="277"/>
                    <a:pt x="1857" y="272"/>
                  </a:cubicBezTo>
                  <a:cubicBezTo>
                    <a:pt x="1867" y="267"/>
                    <a:pt x="1866" y="257"/>
                    <a:pt x="1860" y="257"/>
                  </a:cubicBezTo>
                  <a:cubicBezTo>
                    <a:pt x="1854" y="257"/>
                    <a:pt x="1849" y="261"/>
                    <a:pt x="1835" y="260"/>
                  </a:cubicBezTo>
                  <a:cubicBezTo>
                    <a:pt x="1822" y="259"/>
                    <a:pt x="1825" y="248"/>
                    <a:pt x="1822" y="244"/>
                  </a:cubicBezTo>
                  <a:cubicBezTo>
                    <a:pt x="1819" y="240"/>
                    <a:pt x="1814" y="231"/>
                    <a:pt x="1814" y="223"/>
                  </a:cubicBezTo>
                  <a:cubicBezTo>
                    <a:pt x="1813" y="215"/>
                    <a:pt x="1801" y="205"/>
                    <a:pt x="1793" y="198"/>
                  </a:cubicBezTo>
                  <a:cubicBezTo>
                    <a:pt x="1784" y="190"/>
                    <a:pt x="1779" y="185"/>
                    <a:pt x="1779" y="189"/>
                  </a:cubicBezTo>
                  <a:cubicBezTo>
                    <a:pt x="1779" y="192"/>
                    <a:pt x="1774" y="188"/>
                    <a:pt x="1762" y="187"/>
                  </a:cubicBezTo>
                  <a:cubicBezTo>
                    <a:pt x="1750" y="186"/>
                    <a:pt x="1748" y="189"/>
                    <a:pt x="1738" y="188"/>
                  </a:cubicBezTo>
                  <a:cubicBezTo>
                    <a:pt x="1728" y="187"/>
                    <a:pt x="1739" y="170"/>
                    <a:pt x="1743" y="158"/>
                  </a:cubicBezTo>
                  <a:cubicBezTo>
                    <a:pt x="1747" y="146"/>
                    <a:pt x="1759" y="153"/>
                    <a:pt x="1768" y="153"/>
                  </a:cubicBezTo>
                  <a:cubicBezTo>
                    <a:pt x="1777" y="153"/>
                    <a:pt x="1782" y="154"/>
                    <a:pt x="1795" y="157"/>
                  </a:cubicBezTo>
                  <a:cubicBezTo>
                    <a:pt x="1809" y="161"/>
                    <a:pt x="1803" y="149"/>
                    <a:pt x="1805" y="140"/>
                  </a:cubicBezTo>
                  <a:cubicBezTo>
                    <a:pt x="1808" y="130"/>
                    <a:pt x="1814" y="135"/>
                    <a:pt x="1821" y="139"/>
                  </a:cubicBezTo>
                  <a:cubicBezTo>
                    <a:pt x="1829" y="142"/>
                    <a:pt x="1831" y="143"/>
                    <a:pt x="1831" y="135"/>
                  </a:cubicBezTo>
                  <a:cubicBezTo>
                    <a:pt x="1831" y="128"/>
                    <a:pt x="1838" y="126"/>
                    <a:pt x="1844" y="133"/>
                  </a:cubicBezTo>
                  <a:cubicBezTo>
                    <a:pt x="1850" y="140"/>
                    <a:pt x="1834" y="154"/>
                    <a:pt x="1834" y="154"/>
                  </a:cubicBezTo>
                  <a:cubicBezTo>
                    <a:pt x="1834" y="154"/>
                    <a:pt x="1829" y="169"/>
                    <a:pt x="1838" y="174"/>
                  </a:cubicBezTo>
                  <a:cubicBezTo>
                    <a:pt x="1847" y="179"/>
                    <a:pt x="1866" y="201"/>
                    <a:pt x="1877" y="209"/>
                  </a:cubicBezTo>
                  <a:cubicBezTo>
                    <a:pt x="1888" y="216"/>
                    <a:pt x="1880" y="196"/>
                    <a:pt x="1880" y="182"/>
                  </a:cubicBezTo>
                  <a:cubicBezTo>
                    <a:pt x="1880" y="167"/>
                    <a:pt x="1870" y="169"/>
                    <a:pt x="1862" y="156"/>
                  </a:cubicBezTo>
                  <a:cubicBezTo>
                    <a:pt x="1855" y="142"/>
                    <a:pt x="1860" y="148"/>
                    <a:pt x="1874" y="148"/>
                  </a:cubicBezTo>
                  <a:cubicBezTo>
                    <a:pt x="1889" y="148"/>
                    <a:pt x="1889" y="143"/>
                    <a:pt x="1893" y="139"/>
                  </a:cubicBezTo>
                  <a:cubicBezTo>
                    <a:pt x="1896" y="135"/>
                    <a:pt x="1899" y="134"/>
                    <a:pt x="1911" y="134"/>
                  </a:cubicBezTo>
                  <a:cubicBezTo>
                    <a:pt x="1924" y="134"/>
                    <a:pt x="1916" y="129"/>
                    <a:pt x="1910" y="122"/>
                  </a:cubicBezTo>
                  <a:cubicBezTo>
                    <a:pt x="1905" y="115"/>
                    <a:pt x="1893" y="117"/>
                    <a:pt x="1897" y="113"/>
                  </a:cubicBezTo>
                  <a:cubicBezTo>
                    <a:pt x="1901" y="109"/>
                    <a:pt x="1924" y="115"/>
                    <a:pt x="1935" y="120"/>
                  </a:cubicBezTo>
                  <a:cubicBezTo>
                    <a:pt x="1946" y="124"/>
                    <a:pt x="1943" y="120"/>
                    <a:pt x="1942" y="110"/>
                  </a:cubicBezTo>
                  <a:cubicBezTo>
                    <a:pt x="1940" y="100"/>
                    <a:pt x="1931" y="108"/>
                    <a:pt x="1904" y="98"/>
                  </a:cubicBezTo>
                  <a:cubicBezTo>
                    <a:pt x="1877" y="88"/>
                    <a:pt x="1847" y="82"/>
                    <a:pt x="1838" y="82"/>
                  </a:cubicBezTo>
                  <a:cubicBezTo>
                    <a:pt x="1829" y="82"/>
                    <a:pt x="1835" y="76"/>
                    <a:pt x="1842" y="76"/>
                  </a:cubicBezTo>
                  <a:cubicBezTo>
                    <a:pt x="1849" y="76"/>
                    <a:pt x="1847" y="70"/>
                    <a:pt x="1841" y="66"/>
                  </a:cubicBezTo>
                  <a:cubicBezTo>
                    <a:pt x="1834" y="63"/>
                    <a:pt x="1828" y="66"/>
                    <a:pt x="1825" y="73"/>
                  </a:cubicBezTo>
                  <a:cubicBezTo>
                    <a:pt x="1823" y="81"/>
                    <a:pt x="1833" y="82"/>
                    <a:pt x="1814" y="82"/>
                  </a:cubicBezTo>
                  <a:cubicBezTo>
                    <a:pt x="1794" y="82"/>
                    <a:pt x="1780" y="82"/>
                    <a:pt x="1757" y="77"/>
                  </a:cubicBezTo>
                  <a:cubicBezTo>
                    <a:pt x="1734" y="73"/>
                    <a:pt x="1726" y="73"/>
                    <a:pt x="1707" y="72"/>
                  </a:cubicBezTo>
                  <a:cubicBezTo>
                    <a:pt x="1687" y="72"/>
                    <a:pt x="1689" y="63"/>
                    <a:pt x="1669" y="63"/>
                  </a:cubicBezTo>
                  <a:cubicBezTo>
                    <a:pt x="1649" y="63"/>
                    <a:pt x="1655" y="56"/>
                    <a:pt x="1647" y="46"/>
                  </a:cubicBezTo>
                  <a:cubicBezTo>
                    <a:pt x="1639" y="37"/>
                    <a:pt x="1634" y="40"/>
                    <a:pt x="1609" y="40"/>
                  </a:cubicBezTo>
                  <a:cubicBezTo>
                    <a:pt x="1584" y="40"/>
                    <a:pt x="1597" y="50"/>
                    <a:pt x="1602" y="51"/>
                  </a:cubicBezTo>
                  <a:cubicBezTo>
                    <a:pt x="1607" y="53"/>
                    <a:pt x="1621" y="57"/>
                    <a:pt x="1630" y="66"/>
                  </a:cubicBezTo>
                  <a:cubicBezTo>
                    <a:pt x="1639" y="74"/>
                    <a:pt x="1613" y="71"/>
                    <a:pt x="1602" y="72"/>
                  </a:cubicBezTo>
                  <a:cubicBezTo>
                    <a:pt x="1591" y="72"/>
                    <a:pt x="1592" y="66"/>
                    <a:pt x="1580" y="58"/>
                  </a:cubicBezTo>
                  <a:cubicBezTo>
                    <a:pt x="1567" y="50"/>
                    <a:pt x="1536" y="55"/>
                    <a:pt x="1518" y="54"/>
                  </a:cubicBezTo>
                  <a:cubicBezTo>
                    <a:pt x="1500" y="53"/>
                    <a:pt x="1500" y="54"/>
                    <a:pt x="1493" y="41"/>
                  </a:cubicBezTo>
                  <a:cubicBezTo>
                    <a:pt x="1486" y="29"/>
                    <a:pt x="1472" y="35"/>
                    <a:pt x="1453" y="35"/>
                  </a:cubicBezTo>
                  <a:cubicBezTo>
                    <a:pt x="1435" y="35"/>
                    <a:pt x="1425" y="26"/>
                    <a:pt x="1415" y="20"/>
                  </a:cubicBezTo>
                  <a:cubicBezTo>
                    <a:pt x="1406" y="14"/>
                    <a:pt x="1392" y="13"/>
                    <a:pt x="1372" y="10"/>
                  </a:cubicBezTo>
                  <a:cubicBezTo>
                    <a:pt x="1351" y="7"/>
                    <a:pt x="1362" y="23"/>
                    <a:pt x="1370" y="24"/>
                  </a:cubicBezTo>
                  <a:cubicBezTo>
                    <a:pt x="1370" y="24"/>
                    <a:pt x="1378" y="27"/>
                    <a:pt x="1387" y="28"/>
                  </a:cubicBezTo>
                  <a:cubicBezTo>
                    <a:pt x="1395" y="29"/>
                    <a:pt x="1413" y="29"/>
                    <a:pt x="1422" y="40"/>
                  </a:cubicBezTo>
                  <a:cubicBezTo>
                    <a:pt x="1431" y="51"/>
                    <a:pt x="1394" y="47"/>
                    <a:pt x="1377" y="56"/>
                  </a:cubicBezTo>
                  <a:cubicBezTo>
                    <a:pt x="1360" y="66"/>
                    <a:pt x="1346" y="61"/>
                    <a:pt x="1335" y="66"/>
                  </a:cubicBezTo>
                  <a:cubicBezTo>
                    <a:pt x="1323" y="72"/>
                    <a:pt x="1341" y="80"/>
                    <a:pt x="1345" y="91"/>
                  </a:cubicBezTo>
                  <a:cubicBezTo>
                    <a:pt x="1349" y="102"/>
                    <a:pt x="1345" y="102"/>
                    <a:pt x="1337" y="104"/>
                  </a:cubicBezTo>
                  <a:cubicBezTo>
                    <a:pt x="1330" y="107"/>
                    <a:pt x="1340" y="93"/>
                    <a:pt x="1336" y="88"/>
                  </a:cubicBezTo>
                  <a:cubicBezTo>
                    <a:pt x="1333" y="84"/>
                    <a:pt x="1320" y="62"/>
                    <a:pt x="1310" y="56"/>
                  </a:cubicBezTo>
                  <a:cubicBezTo>
                    <a:pt x="1300" y="49"/>
                    <a:pt x="1302" y="61"/>
                    <a:pt x="1303" y="71"/>
                  </a:cubicBezTo>
                  <a:cubicBezTo>
                    <a:pt x="1305" y="80"/>
                    <a:pt x="1308" y="80"/>
                    <a:pt x="1310" y="87"/>
                  </a:cubicBezTo>
                  <a:cubicBezTo>
                    <a:pt x="1313" y="93"/>
                    <a:pt x="1299" y="87"/>
                    <a:pt x="1293" y="82"/>
                  </a:cubicBezTo>
                  <a:cubicBezTo>
                    <a:pt x="1286" y="77"/>
                    <a:pt x="1264" y="88"/>
                    <a:pt x="1254" y="83"/>
                  </a:cubicBezTo>
                  <a:cubicBezTo>
                    <a:pt x="1244" y="78"/>
                    <a:pt x="1257" y="80"/>
                    <a:pt x="1257" y="75"/>
                  </a:cubicBezTo>
                  <a:cubicBezTo>
                    <a:pt x="1257" y="70"/>
                    <a:pt x="1245" y="74"/>
                    <a:pt x="1242" y="66"/>
                  </a:cubicBezTo>
                  <a:cubicBezTo>
                    <a:pt x="1239" y="59"/>
                    <a:pt x="1263" y="50"/>
                    <a:pt x="1278" y="47"/>
                  </a:cubicBezTo>
                  <a:cubicBezTo>
                    <a:pt x="1293" y="45"/>
                    <a:pt x="1292" y="45"/>
                    <a:pt x="1292" y="37"/>
                  </a:cubicBezTo>
                  <a:cubicBezTo>
                    <a:pt x="1292" y="29"/>
                    <a:pt x="1265" y="32"/>
                    <a:pt x="1242" y="43"/>
                  </a:cubicBezTo>
                  <a:cubicBezTo>
                    <a:pt x="1219" y="54"/>
                    <a:pt x="1225" y="61"/>
                    <a:pt x="1222" y="69"/>
                  </a:cubicBezTo>
                  <a:cubicBezTo>
                    <a:pt x="1218" y="77"/>
                    <a:pt x="1229" y="77"/>
                    <a:pt x="1234" y="82"/>
                  </a:cubicBezTo>
                  <a:cubicBezTo>
                    <a:pt x="1240" y="86"/>
                    <a:pt x="1229" y="88"/>
                    <a:pt x="1218" y="91"/>
                  </a:cubicBezTo>
                  <a:cubicBezTo>
                    <a:pt x="1208" y="94"/>
                    <a:pt x="1206" y="91"/>
                    <a:pt x="1194" y="95"/>
                  </a:cubicBezTo>
                  <a:cubicBezTo>
                    <a:pt x="1182" y="99"/>
                    <a:pt x="1189" y="104"/>
                    <a:pt x="1179" y="109"/>
                  </a:cubicBezTo>
                  <a:cubicBezTo>
                    <a:pt x="1169" y="113"/>
                    <a:pt x="1170" y="113"/>
                    <a:pt x="1161" y="116"/>
                  </a:cubicBezTo>
                  <a:cubicBezTo>
                    <a:pt x="1153" y="120"/>
                    <a:pt x="1163" y="104"/>
                    <a:pt x="1175" y="102"/>
                  </a:cubicBezTo>
                  <a:cubicBezTo>
                    <a:pt x="1186" y="100"/>
                    <a:pt x="1183" y="93"/>
                    <a:pt x="1180" y="91"/>
                  </a:cubicBezTo>
                  <a:cubicBezTo>
                    <a:pt x="1176" y="88"/>
                    <a:pt x="1154" y="82"/>
                    <a:pt x="1131" y="75"/>
                  </a:cubicBezTo>
                  <a:cubicBezTo>
                    <a:pt x="1107" y="68"/>
                    <a:pt x="1069" y="77"/>
                    <a:pt x="1057" y="83"/>
                  </a:cubicBezTo>
                  <a:cubicBezTo>
                    <a:pt x="1044" y="89"/>
                    <a:pt x="1045" y="93"/>
                    <a:pt x="1043" y="102"/>
                  </a:cubicBezTo>
                  <a:cubicBezTo>
                    <a:pt x="1042" y="110"/>
                    <a:pt x="1013" y="123"/>
                    <a:pt x="999" y="130"/>
                  </a:cubicBezTo>
                  <a:cubicBezTo>
                    <a:pt x="984" y="138"/>
                    <a:pt x="997" y="148"/>
                    <a:pt x="1001" y="155"/>
                  </a:cubicBezTo>
                  <a:cubicBezTo>
                    <a:pt x="1005" y="162"/>
                    <a:pt x="1015" y="158"/>
                    <a:pt x="1027" y="155"/>
                  </a:cubicBezTo>
                  <a:cubicBezTo>
                    <a:pt x="1038" y="151"/>
                    <a:pt x="1037" y="166"/>
                    <a:pt x="1038" y="171"/>
                  </a:cubicBezTo>
                  <a:cubicBezTo>
                    <a:pt x="1040" y="176"/>
                    <a:pt x="1047" y="177"/>
                    <a:pt x="1058" y="172"/>
                  </a:cubicBezTo>
                  <a:cubicBezTo>
                    <a:pt x="1069" y="167"/>
                    <a:pt x="1066" y="155"/>
                    <a:pt x="1066" y="148"/>
                  </a:cubicBezTo>
                  <a:cubicBezTo>
                    <a:pt x="1066" y="141"/>
                    <a:pt x="1064" y="138"/>
                    <a:pt x="1071" y="129"/>
                  </a:cubicBezTo>
                  <a:cubicBezTo>
                    <a:pt x="1079" y="120"/>
                    <a:pt x="1085" y="114"/>
                    <a:pt x="1092" y="109"/>
                  </a:cubicBezTo>
                  <a:cubicBezTo>
                    <a:pt x="1099" y="105"/>
                    <a:pt x="1098" y="113"/>
                    <a:pt x="1088" y="121"/>
                  </a:cubicBezTo>
                  <a:cubicBezTo>
                    <a:pt x="1078" y="130"/>
                    <a:pt x="1085" y="132"/>
                    <a:pt x="1090" y="142"/>
                  </a:cubicBezTo>
                  <a:cubicBezTo>
                    <a:pt x="1095" y="152"/>
                    <a:pt x="1105" y="142"/>
                    <a:pt x="1117" y="141"/>
                  </a:cubicBezTo>
                  <a:cubicBezTo>
                    <a:pt x="1130" y="139"/>
                    <a:pt x="1107" y="151"/>
                    <a:pt x="1097" y="151"/>
                  </a:cubicBezTo>
                  <a:cubicBezTo>
                    <a:pt x="1088" y="151"/>
                    <a:pt x="1097" y="162"/>
                    <a:pt x="1091" y="162"/>
                  </a:cubicBezTo>
                  <a:cubicBezTo>
                    <a:pt x="1085" y="162"/>
                    <a:pt x="1085" y="166"/>
                    <a:pt x="1084" y="176"/>
                  </a:cubicBezTo>
                  <a:cubicBezTo>
                    <a:pt x="1083" y="186"/>
                    <a:pt x="1080" y="183"/>
                    <a:pt x="1073" y="186"/>
                  </a:cubicBezTo>
                  <a:cubicBezTo>
                    <a:pt x="1066" y="189"/>
                    <a:pt x="1056" y="189"/>
                    <a:pt x="1045" y="187"/>
                  </a:cubicBezTo>
                  <a:cubicBezTo>
                    <a:pt x="1034" y="184"/>
                    <a:pt x="1035" y="174"/>
                    <a:pt x="1027" y="167"/>
                  </a:cubicBezTo>
                  <a:cubicBezTo>
                    <a:pt x="1020" y="161"/>
                    <a:pt x="1018" y="171"/>
                    <a:pt x="1018" y="175"/>
                  </a:cubicBezTo>
                  <a:cubicBezTo>
                    <a:pt x="1018" y="179"/>
                    <a:pt x="1011" y="189"/>
                    <a:pt x="1007" y="189"/>
                  </a:cubicBezTo>
                  <a:cubicBezTo>
                    <a:pt x="1004" y="189"/>
                    <a:pt x="994" y="199"/>
                    <a:pt x="988" y="207"/>
                  </a:cubicBezTo>
                  <a:cubicBezTo>
                    <a:pt x="982" y="215"/>
                    <a:pt x="978" y="210"/>
                    <a:pt x="976" y="207"/>
                  </a:cubicBezTo>
                  <a:cubicBezTo>
                    <a:pt x="974" y="204"/>
                    <a:pt x="980" y="199"/>
                    <a:pt x="977" y="190"/>
                  </a:cubicBezTo>
                  <a:cubicBezTo>
                    <a:pt x="973" y="182"/>
                    <a:pt x="960" y="175"/>
                    <a:pt x="964" y="156"/>
                  </a:cubicBezTo>
                  <a:cubicBezTo>
                    <a:pt x="968" y="136"/>
                    <a:pt x="959" y="146"/>
                    <a:pt x="946" y="148"/>
                  </a:cubicBezTo>
                  <a:cubicBezTo>
                    <a:pt x="932" y="150"/>
                    <a:pt x="928" y="156"/>
                    <a:pt x="927" y="161"/>
                  </a:cubicBezTo>
                  <a:cubicBezTo>
                    <a:pt x="926" y="166"/>
                    <a:pt x="919" y="176"/>
                    <a:pt x="910" y="185"/>
                  </a:cubicBezTo>
                  <a:cubicBezTo>
                    <a:pt x="902" y="194"/>
                    <a:pt x="908" y="202"/>
                    <a:pt x="912" y="212"/>
                  </a:cubicBezTo>
                  <a:cubicBezTo>
                    <a:pt x="916" y="222"/>
                    <a:pt x="927" y="209"/>
                    <a:pt x="931" y="200"/>
                  </a:cubicBezTo>
                  <a:cubicBezTo>
                    <a:pt x="934" y="192"/>
                    <a:pt x="938" y="188"/>
                    <a:pt x="943" y="192"/>
                  </a:cubicBezTo>
                  <a:cubicBezTo>
                    <a:pt x="948" y="196"/>
                    <a:pt x="936" y="204"/>
                    <a:pt x="934" y="214"/>
                  </a:cubicBezTo>
                  <a:cubicBezTo>
                    <a:pt x="932" y="224"/>
                    <a:pt x="937" y="223"/>
                    <a:pt x="949" y="220"/>
                  </a:cubicBezTo>
                  <a:cubicBezTo>
                    <a:pt x="961" y="216"/>
                    <a:pt x="955" y="214"/>
                    <a:pt x="964" y="218"/>
                  </a:cubicBezTo>
                  <a:cubicBezTo>
                    <a:pt x="973" y="222"/>
                    <a:pt x="956" y="226"/>
                    <a:pt x="945" y="226"/>
                  </a:cubicBezTo>
                  <a:cubicBezTo>
                    <a:pt x="934" y="227"/>
                    <a:pt x="938" y="235"/>
                    <a:pt x="947" y="242"/>
                  </a:cubicBezTo>
                  <a:cubicBezTo>
                    <a:pt x="957" y="248"/>
                    <a:pt x="952" y="258"/>
                    <a:pt x="947" y="259"/>
                  </a:cubicBezTo>
                  <a:cubicBezTo>
                    <a:pt x="941" y="260"/>
                    <a:pt x="930" y="262"/>
                    <a:pt x="913" y="265"/>
                  </a:cubicBezTo>
                  <a:cubicBezTo>
                    <a:pt x="896" y="268"/>
                    <a:pt x="911" y="282"/>
                    <a:pt x="908" y="290"/>
                  </a:cubicBezTo>
                  <a:cubicBezTo>
                    <a:pt x="904" y="297"/>
                    <a:pt x="904" y="314"/>
                    <a:pt x="911" y="315"/>
                  </a:cubicBezTo>
                  <a:cubicBezTo>
                    <a:pt x="919" y="316"/>
                    <a:pt x="919" y="328"/>
                    <a:pt x="915" y="332"/>
                  </a:cubicBezTo>
                  <a:cubicBezTo>
                    <a:pt x="910" y="337"/>
                    <a:pt x="910" y="341"/>
                    <a:pt x="899" y="348"/>
                  </a:cubicBezTo>
                  <a:cubicBezTo>
                    <a:pt x="889" y="356"/>
                    <a:pt x="897" y="363"/>
                    <a:pt x="894" y="373"/>
                  </a:cubicBezTo>
                  <a:cubicBezTo>
                    <a:pt x="890" y="383"/>
                    <a:pt x="882" y="377"/>
                    <a:pt x="872" y="388"/>
                  </a:cubicBezTo>
                  <a:cubicBezTo>
                    <a:pt x="862" y="399"/>
                    <a:pt x="857" y="407"/>
                    <a:pt x="850" y="420"/>
                  </a:cubicBezTo>
                  <a:cubicBezTo>
                    <a:pt x="842" y="433"/>
                    <a:pt x="841" y="433"/>
                    <a:pt x="851" y="449"/>
                  </a:cubicBezTo>
                  <a:cubicBezTo>
                    <a:pt x="860" y="464"/>
                    <a:pt x="851" y="468"/>
                    <a:pt x="843" y="481"/>
                  </a:cubicBezTo>
                  <a:cubicBezTo>
                    <a:pt x="835" y="495"/>
                    <a:pt x="846" y="496"/>
                    <a:pt x="849" y="508"/>
                  </a:cubicBezTo>
                  <a:cubicBezTo>
                    <a:pt x="852" y="519"/>
                    <a:pt x="859" y="517"/>
                    <a:pt x="862" y="529"/>
                  </a:cubicBezTo>
                  <a:cubicBezTo>
                    <a:pt x="864" y="540"/>
                    <a:pt x="867" y="544"/>
                    <a:pt x="879" y="552"/>
                  </a:cubicBezTo>
                  <a:cubicBezTo>
                    <a:pt x="891" y="561"/>
                    <a:pt x="903" y="572"/>
                    <a:pt x="909" y="570"/>
                  </a:cubicBezTo>
                  <a:cubicBezTo>
                    <a:pt x="915" y="567"/>
                    <a:pt x="924" y="561"/>
                    <a:pt x="943" y="561"/>
                  </a:cubicBezTo>
                  <a:cubicBezTo>
                    <a:pt x="963" y="562"/>
                    <a:pt x="956" y="553"/>
                    <a:pt x="976" y="550"/>
                  </a:cubicBezTo>
                  <a:cubicBezTo>
                    <a:pt x="996" y="546"/>
                    <a:pt x="985" y="552"/>
                    <a:pt x="988" y="558"/>
                  </a:cubicBezTo>
                  <a:cubicBezTo>
                    <a:pt x="990" y="564"/>
                    <a:pt x="1001" y="570"/>
                    <a:pt x="1016" y="571"/>
                  </a:cubicBezTo>
                  <a:cubicBezTo>
                    <a:pt x="1032" y="572"/>
                    <a:pt x="1019" y="590"/>
                    <a:pt x="1018" y="602"/>
                  </a:cubicBezTo>
                  <a:cubicBezTo>
                    <a:pt x="1017" y="614"/>
                    <a:pt x="1018" y="614"/>
                    <a:pt x="1026" y="624"/>
                  </a:cubicBezTo>
                  <a:cubicBezTo>
                    <a:pt x="1033" y="634"/>
                    <a:pt x="1043" y="657"/>
                    <a:pt x="1046" y="668"/>
                  </a:cubicBezTo>
                  <a:cubicBezTo>
                    <a:pt x="1048" y="680"/>
                    <a:pt x="1043" y="694"/>
                    <a:pt x="1037" y="705"/>
                  </a:cubicBezTo>
                  <a:cubicBezTo>
                    <a:pt x="1030" y="715"/>
                    <a:pt x="1032" y="741"/>
                    <a:pt x="1047" y="759"/>
                  </a:cubicBezTo>
                  <a:cubicBezTo>
                    <a:pt x="1061" y="778"/>
                    <a:pt x="1053" y="777"/>
                    <a:pt x="1053" y="796"/>
                  </a:cubicBezTo>
                  <a:cubicBezTo>
                    <a:pt x="1053" y="816"/>
                    <a:pt x="1063" y="812"/>
                    <a:pt x="1070" y="823"/>
                  </a:cubicBezTo>
                  <a:cubicBezTo>
                    <a:pt x="1078" y="834"/>
                    <a:pt x="1075" y="854"/>
                    <a:pt x="1081" y="865"/>
                  </a:cubicBezTo>
                  <a:cubicBezTo>
                    <a:pt x="1088" y="876"/>
                    <a:pt x="1100" y="866"/>
                    <a:pt x="1113" y="861"/>
                  </a:cubicBezTo>
                  <a:cubicBezTo>
                    <a:pt x="1127" y="856"/>
                    <a:pt x="1133" y="858"/>
                    <a:pt x="1149" y="846"/>
                  </a:cubicBezTo>
                  <a:cubicBezTo>
                    <a:pt x="1165" y="834"/>
                    <a:pt x="1177" y="811"/>
                    <a:pt x="1177" y="804"/>
                  </a:cubicBezTo>
                  <a:cubicBezTo>
                    <a:pt x="1177" y="797"/>
                    <a:pt x="1182" y="795"/>
                    <a:pt x="1191" y="791"/>
                  </a:cubicBezTo>
                  <a:cubicBezTo>
                    <a:pt x="1199" y="788"/>
                    <a:pt x="1197" y="766"/>
                    <a:pt x="1197" y="760"/>
                  </a:cubicBezTo>
                  <a:cubicBezTo>
                    <a:pt x="1196" y="754"/>
                    <a:pt x="1198" y="749"/>
                    <a:pt x="1202" y="746"/>
                  </a:cubicBezTo>
                  <a:cubicBezTo>
                    <a:pt x="1205" y="742"/>
                    <a:pt x="1226" y="722"/>
                    <a:pt x="1234" y="714"/>
                  </a:cubicBezTo>
                  <a:cubicBezTo>
                    <a:pt x="1241" y="705"/>
                    <a:pt x="1234" y="694"/>
                    <a:pt x="1233" y="680"/>
                  </a:cubicBezTo>
                  <a:cubicBezTo>
                    <a:pt x="1231" y="667"/>
                    <a:pt x="1226" y="662"/>
                    <a:pt x="1226" y="646"/>
                  </a:cubicBezTo>
                  <a:cubicBezTo>
                    <a:pt x="1226" y="630"/>
                    <a:pt x="1221" y="631"/>
                    <a:pt x="1249" y="605"/>
                  </a:cubicBezTo>
                  <a:cubicBezTo>
                    <a:pt x="1277" y="579"/>
                    <a:pt x="1303" y="538"/>
                    <a:pt x="1305" y="529"/>
                  </a:cubicBezTo>
                  <a:cubicBezTo>
                    <a:pt x="1308" y="519"/>
                    <a:pt x="1307" y="512"/>
                    <a:pt x="1305" y="505"/>
                  </a:cubicBezTo>
                  <a:cubicBezTo>
                    <a:pt x="1303" y="498"/>
                    <a:pt x="1267" y="512"/>
                    <a:pt x="1259" y="512"/>
                  </a:cubicBezTo>
                  <a:cubicBezTo>
                    <a:pt x="1250" y="512"/>
                    <a:pt x="1235" y="493"/>
                    <a:pt x="1234" y="487"/>
                  </a:cubicBezTo>
                  <a:cubicBezTo>
                    <a:pt x="1232" y="480"/>
                    <a:pt x="1219" y="473"/>
                    <a:pt x="1208" y="463"/>
                  </a:cubicBezTo>
                  <a:cubicBezTo>
                    <a:pt x="1197" y="453"/>
                    <a:pt x="1206" y="439"/>
                    <a:pt x="1197" y="428"/>
                  </a:cubicBezTo>
                  <a:cubicBezTo>
                    <a:pt x="1189" y="417"/>
                    <a:pt x="1185" y="401"/>
                    <a:pt x="1183" y="391"/>
                  </a:cubicBezTo>
                  <a:cubicBezTo>
                    <a:pt x="1181" y="382"/>
                    <a:pt x="1196" y="398"/>
                    <a:pt x="1207" y="411"/>
                  </a:cubicBezTo>
                  <a:cubicBezTo>
                    <a:pt x="1218" y="423"/>
                    <a:pt x="1232" y="447"/>
                    <a:pt x="1236" y="455"/>
                  </a:cubicBezTo>
                  <a:cubicBezTo>
                    <a:pt x="1240" y="464"/>
                    <a:pt x="1244" y="476"/>
                    <a:pt x="1245" y="487"/>
                  </a:cubicBezTo>
                  <a:cubicBezTo>
                    <a:pt x="1245" y="497"/>
                    <a:pt x="1252" y="498"/>
                    <a:pt x="1262" y="497"/>
                  </a:cubicBezTo>
                  <a:cubicBezTo>
                    <a:pt x="1272" y="497"/>
                    <a:pt x="1308" y="478"/>
                    <a:pt x="1320" y="472"/>
                  </a:cubicBezTo>
                  <a:cubicBezTo>
                    <a:pt x="1333" y="466"/>
                    <a:pt x="1348" y="449"/>
                    <a:pt x="1354" y="432"/>
                  </a:cubicBezTo>
                  <a:cubicBezTo>
                    <a:pt x="1360" y="415"/>
                    <a:pt x="1341" y="417"/>
                    <a:pt x="1333" y="409"/>
                  </a:cubicBezTo>
                  <a:cubicBezTo>
                    <a:pt x="1325" y="401"/>
                    <a:pt x="1325" y="409"/>
                    <a:pt x="1314" y="412"/>
                  </a:cubicBezTo>
                  <a:cubicBezTo>
                    <a:pt x="1304" y="414"/>
                    <a:pt x="1296" y="401"/>
                    <a:pt x="1280" y="386"/>
                  </a:cubicBezTo>
                  <a:cubicBezTo>
                    <a:pt x="1264" y="370"/>
                    <a:pt x="1274" y="375"/>
                    <a:pt x="1277" y="372"/>
                  </a:cubicBezTo>
                  <a:cubicBezTo>
                    <a:pt x="1281" y="369"/>
                    <a:pt x="1297" y="380"/>
                    <a:pt x="1306" y="391"/>
                  </a:cubicBezTo>
                  <a:cubicBezTo>
                    <a:pt x="1315" y="401"/>
                    <a:pt x="1317" y="397"/>
                    <a:pt x="1328" y="397"/>
                  </a:cubicBezTo>
                  <a:cubicBezTo>
                    <a:pt x="1339" y="397"/>
                    <a:pt x="1341" y="402"/>
                    <a:pt x="1356" y="407"/>
                  </a:cubicBezTo>
                  <a:cubicBezTo>
                    <a:pt x="1370" y="411"/>
                    <a:pt x="1378" y="405"/>
                    <a:pt x="1390" y="406"/>
                  </a:cubicBezTo>
                  <a:cubicBezTo>
                    <a:pt x="1402" y="407"/>
                    <a:pt x="1400" y="413"/>
                    <a:pt x="1409" y="427"/>
                  </a:cubicBezTo>
                  <a:cubicBezTo>
                    <a:pt x="1417" y="440"/>
                    <a:pt x="1414" y="436"/>
                    <a:pt x="1432" y="438"/>
                  </a:cubicBezTo>
                  <a:cubicBezTo>
                    <a:pt x="1451" y="439"/>
                    <a:pt x="1437" y="438"/>
                    <a:pt x="1437" y="449"/>
                  </a:cubicBezTo>
                  <a:cubicBezTo>
                    <a:pt x="1437" y="461"/>
                    <a:pt x="1439" y="465"/>
                    <a:pt x="1450" y="480"/>
                  </a:cubicBezTo>
                  <a:cubicBezTo>
                    <a:pt x="1461" y="494"/>
                    <a:pt x="1465" y="521"/>
                    <a:pt x="1468" y="535"/>
                  </a:cubicBezTo>
                  <a:cubicBezTo>
                    <a:pt x="1472" y="548"/>
                    <a:pt x="1479" y="535"/>
                    <a:pt x="1490" y="535"/>
                  </a:cubicBezTo>
                  <a:cubicBezTo>
                    <a:pt x="1500" y="535"/>
                    <a:pt x="1490" y="544"/>
                    <a:pt x="1499" y="557"/>
                  </a:cubicBezTo>
                  <a:cubicBezTo>
                    <a:pt x="1507" y="571"/>
                    <a:pt x="1513" y="553"/>
                    <a:pt x="1513" y="548"/>
                  </a:cubicBezTo>
                  <a:cubicBezTo>
                    <a:pt x="1513" y="543"/>
                    <a:pt x="1508" y="530"/>
                    <a:pt x="1503" y="526"/>
                  </a:cubicBezTo>
                  <a:cubicBezTo>
                    <a:pt x="1498" y="522"/>
                    <a:pt x="1491" y="523"/>
                    <a:pt x="1497" y="516"/>
                  </a:cubicBezTo>
                  <a:cubicBezTo>
                    <a:pt x="1503" y="509"/>
                    <a:pt x="1498" y="503"/>
                    <a:pt x="1498" y="493"/>
                  </a:cubicBezTo>
                  <a:cubicBezTo>
                    <a:pt x="1498" y="484"/>
                    <a:pt x="1499" y="477"/>
                    <a:pt x="1503" y="473"/>
                  </a:cubicBezTo>
                  <a:cubicBezTo>
                    <a:pt x="1507" y="469"/>
                    <a:pt x="1522" y="454"/>
                    <a:pt x="1532" y="443"/>
                  </a:cubicBezTo>
                  <a:cubicBezTo>
                    <a:pt x="1541" y="432"/>
                    <a:pt x="1548" y="430"/>
                    <a:pt x="1561" y="431"/>
                  </a:cubicBezTo>
                  <a:cubicBezTo>
                    <a:pt x="1574" y="432"/>
                    <a:pt x="1564" y="433"/>
                    <a:pt x="1571" y="444"/>
                  </a:cubicBezTo>
                  <a:cubicBezTo>
                    <a:pt x="1579" y="454"/>
                    <a:pt x="1580" y="468"/>
                    <a:pt x="1589" y="478"/>
                  </a:cubicBezTo>
                  <a:cubicBezTo>
                    <a:pt x="1597" y="488"/>
                    <a:pt x="1598" y="476"/>
                    <a:pt x="1605" y="473"/>
                  </a:cubicBezTo>
                  <a:cubicBezTo>
                    <a:pt x="1612" y="470"/>
                    <a:pt x="1607" y="483"/>
                    <a:pt x="1612" y="493"/>
                  </a:cubicBezTo>
                  <a:cubicBezTo>
                    <a:pt x="1617" y="503"/>
                    <a:pt x="1614" y="517"/>
                    <a:pt x="1614" y="526"/>
                  </a:cubicBezTo>
                  <a:cubicBezTo>
                    <a:pt x="1614" y="535"/>
                    <a:pt x="1625" y="545"/>
                    <a:pt x="1632" y="553"/>
                  </a:cubicBezTo>
                  <a:cubicBezTo>
                    <a:pt x="1639" y="561"/>
                    <a:pt x="1636" y="566"/>
                    <a:pt x="1632" y="569"/>
                  </a:cubicBezTo>
                  <a:cubicBezTo>
                    <a:pt x="1628" y="572"/>
                    <a:pt x="1619" y="561"/>
                    <a:pt x="1612" y="554"/>
                  </a:cubicBezTo>
                  <a:cubicBezTo>
                    <a:pt x="1606" y="547"/>
                    <a:pt x="1596" y="551"/>
                    <a:pt x="1602" y="559"/>
                  </a:cubicBezTo>
                  <a:cubicBezTo>
                    <a:pt x="1609" y="566"/>
                    <a:pt x="1613" y="580"/>
                    <a:pt x="1621" y="594"/>
                  </a:cubicBezTo>
                  <a:cubicBezTo>
                    <a:pt x="1628" y="609"/>
                    <a:pt x="1644" y="625"/>
                    <a:pt x="1655" y="641"/>
                  </a:cubicBezTo>
                  <a:cubicBezTo>
                    <a:pt x="1666" y="656"/>
                    <a:pt x="1702" y="662"/>
                    <a:pt x="1715" y="662"/>
                  </a:cubicBezTo>
                  <a:cubicBezTo>
                    <a:pt x="1729" y="662"/>
                    <a:pt x="1756" y="674"/>
                    <a:pt x="1769" y="676"/>
                  </a:cubicBezTo>
                  <a:close/>
                  <a:moveTo>
                    <a:pt x="1185" y="349"/>
                  </a:moveTo>
                  <a:cubicBezTo>
                    <a:pt x="1180" y="359"/>
                    <a:pt x="1177" y="366"/>
                    <a:pt x="1170" y="364"/>
                  </a:cubicBezTo>
                  <a:cubicBezTo>
                    <a:pt x="1162" y="361"/>
                    <a:pt x="1137" y="362"/>
                    <a:pt x="1124" y="358"/>
                  </a:cubicBezTo>
                  <a:cubicBezTo>
                    <a:pt x="1112" y="354"/>
                    <a:pt x="1093" y="346"/>
                    <a:pt x="1090" y="355"/>
                  </a:cubicBezTo>
                  <a:cubicBezTo>
                    <a:pt x="1086" y="364"/>
                    <a:pt x="1098" y="372"/>
                    <a:pt x="1077" y="364"/>
                  </a:cubicBezTo>
                  <a:cubicBezTo>
                    <a:pt x="1056" y="357"/>
                    <a:pt x="1033" y="348"/>
                    <a:pt x="1031" y="341"/>
                  </a:cubicBezTo>
                  <a:cubicBezTo>
                    <a:pt x="1028" y="334"/>
                    <a:pt x="1039" y="316"/>
                    <a:pt x="1024" y="316"/>
                  </a:cubicBezTo>
                  <a:cubicBezTo>
                    <a:pt x="1009" y="316"/>
                    <a:pt x="988" y="315"/>
                    <a:pt x="981" y="320"/>
                  </a:cubicBezTo>
                  <a:cubicBezTo>
                    <a:pt x="974" y="325"/>
                    <a:pt x="948" y="334"/>
                    <a:pt x="940" y="332"/>
                  </a:cubicBezTo>
                  <a:cubicBezTo>
                    <a:pt x="932" y="329"/>
                    <a:pt x="920" y="327"/>
                    <a:pt x="934" y="321"/>
                  </a:cubicBezTo>
                  <a:cubicBezTo>
                    <a:pt x="947" y="315"/>
                    <a:pt x="963" y="318"/>
                    <a:pt x="965" y="310"/>
                  </a:cubicBezTo>
                  <a:cubicBezTo>
                    <a:pt x="967" y="301"/>
                    <a:pt x="953" y="300"/>
                    <a:pt x="967" y="292"/>
                  </a:cubicBezTo>
                  <a:cubicBezTo>
                    <a:pt x="980" y="284"/>
                    <a:pt x="975" y="278"/>
                    <a:pt x="984" y="274"/>
                  </a:cubicBezTo>
                  <a:cubicBezTo>
                    <a:pt x="994" y="269"/>
                    <a:pt x="1006" y="270"/>
                    <a:pt x="1013" y="268"/>
                  </a:cubicBezTo>
                  <a:cubicBezTo>
                    <a:pt x="1020" y="265"/>
                    <a:pt x="1011" y="263"/>
                    <a:pt x="1024" y="270"/>
                  </a:cubicBezTo>
                  <a:cubicBezTo>
                    <a:pt x="1037" y="278"/>
                    <a:pt x="1046" y="292"/>
                    <a:pt x="1053" y="293"/>
                  </a:cubicBezTo>
                  <a:cubicBezTo>
                    <a:pt x="1059" y="294"/>
                    <a:pt x="1064" y="299"/>
                    <a:pt x="1059" y="302"/>
                  </a:cubicBezTo>
                  <a:cubicBezTo>
                    <a:pt x="1055" y="306"/>
                    <a:pt x="1048" y="308"/>
                    <a:pt x="1046" y="308"/>
                  </a:cubicBezTo>
                  <a:cubicBezTo>
                    <a:pt x="1043" y="308"/>
                    <a:pt x="1042" y="315"/>
                    <a:pt x="1044" y="316"/>
                  </a:cubicBezTo>
                  <a:cubicBezTo>
                    <a:pt x="1047" y="316"/>
                    <a:pt x="1053" y="327"/>
                    <a:pt x="1057" y="324"/>
                  </a:cubicBezTo>
                  <a:cubicBezTo>
                    <a:pt x="1061" y="321"/>
                    <a:pt x="1057" y="316"/>
                    <a:pt x="1064" y="313"/>
                  </a:cubicBezTo>
                  <a:cubicBezTo>
                    <a:pt x="1072" y="311"/>
                    <a:pt x="1080" y="307"/>
                    <a:pt x="1076" y="302"/>
                  </a:cubicBezTo>
                  <a:cubicBezTo>
                    <a:pt x="1073" y="297"/>
                    <a:pt x="1069" y="291"/>
                    <a:pt x="1076" y="295"/>
                  </a:cubicBezTo>
                  <a:cubicBezTo>
                    <a:pt x="1083" y="298"/>
                    <a:pt x="1089" y="296"/>
                    <a:pt x="1081" y="289"/>
                  </a:cubicBezTo>
                  <a:cubicBezTo>
                    <a:pt x="1074" y="281"/>
                    <a:pt x="1071" y="281"/>
                    <a:pt x="1062" y="274"/>
                  </a:cubicBezTo>
                  <a:cubicBezTo>
                    <a:pt x="1053" y="268"/>
                    <a:pt x="1043" y="264"/>
                    <a:pt x="1043" y="259"/>
                  </a:cubicBezTo>
                  <a:cubicBezTo>
                    <a:pt x="1043" y="254"/>
                    <a:pt x="1037" y="245"/>
                    <a:pt x="1046" y="248"/>
                  </a:cubicBezTo>
                  <a:cubicBezTo>
                    <a:pt x="1055" y="252"/>
                    <a:pt x="1087" y="269"/>
                    <a:pt x="1087" y="276"/>
                  </a:cubicBezTo>
                  <a:cubicBezTo>
                    <a:pt x="1087" y="283"/>
                    <a:pt x="1096" y="295"/>
                    <a:pt x="1088" y="300"/>
                  </a:cubicBezTo>
                  <a:cubicBezTo>
                    <a:pt x="1080" y="306"/>
                    <a:pt x="1096" y="308"/>
                    <a:pt x="1099" y="311"/>
                  </a:cubicBezTo>
                  <a:cubicBezTo>
                    <a:pt x="1102" y="315"/>
                    <a:pt x="1101" y="324"/>
                    <a:pt x="1110" y="322"/>
                  </a:cubicBezTo>
                  <a:cubicBezTo>
                    <a:pt x="1119" y="321"/>
                    <a:pt x="1126" y="322"/>
                    <a:pt x="1121" y="312"/>
                  </a:cubicBezTo>
                  <a:cubicBezTo>
                    <a:pt x="1116" y="303"/>
                    <a:pt x="1107" y="299"/>
                    <a:pt x="1116" y="295"/>
                  </a:cubicBezTo>
                  <a:cubicBezTo>
                    <a:pt x="1124" y="292"/>
                    <a:pt x="1126" y="288"/>
                    <a:pt x="1128" y="302"/>
                  </a:cubicBezTo>
                  <a:cubicBezTo>
                    <a:pt x="1131" y="316"/>
                    <a:pt x="1128" y="322"/>
                    <a:pt x="1148" y="322"/>
                  </a:cubicBezTo>
                  <a:cubicBezTo>
                    <a:pt x="1168" y="323"/>
                    <a:pt x="1181" y="317"/>
                    <a:pt x="1184" y="323"/>
                  </a:cubicBezTo>
                  <a:cubicBezTo>
                    <a:pt x="1186" y="329"/>
                    <a:pt x="1190" y="339"/>
                    <a:pt x="1185" y="349"/>
                  </a:cubicBezTo>
                  <a:close/>
                  <a:moveTo>
                    <a:pt x="1218" y="286"/>
                  </a:moveTo>
                  <a:cubicBezTo>
                    <a:pt x="1204" y="285"/>
                    <a:pt x="1181" y="281"/>
                    <a:pt x="1170" y="281"/>
                  </a:cubicBezTo>
                  <a:cubicBezTo>
                    <a:pt x="1160" y="281"/>
                    <a:pt x="1155" y="283"/>
                    <a:pt x="1155" y="283"/>
                  </a:cubicBezTo>
                  <a:cubicBezTo>
                    <a:pt x="1146" y="281"/>
                    <a:pt x="1124" y="287"/>
                    <a:pt x="1135" y="273"/>
                  </a:cubicBezTo>
                  <a:cubicBezTo>
                    <a:pt x="1146" y="258"/>
                    <a:pt x="1139" y="240"/>
                    <a:pt x="1153" y="245"/>
                  </a:cubicBezTo>
                  <a:cubicBezTo>
                    <a:pt x="1166" y="250"/>
                    <a:pt x="1167" y="269"/>
                    <a:pt x="1176" y="258"/>
                  </a:cubicBezTo>
                  <a:cubicBezTo>
                    <a:pt x="1184" y="246"/>
                    <a:pt x="1193" y="232"/>
                    <a:pt x="1196" y="242"/>
                  </a:cubicBezTo>
                  <a:cubicBezTo>
                    <a:pt x="1198" y="251"/>
                    <a:pt x="1184" y="258"/>
                    <a:pt x="1202" y="266"/>
                  </a:cubicBezTo>
                  <a:cubicBezTo>
                    <a:pt x="1219" y="274"/>
                    <a:pt x="1231" y="287"/>
                    <a:pt x="1218" y="286"/>
                  </a:cubicBezTo>
                  <a:close/>
                  <a:moveTo>
                    <a:pt x="1298" y="317"/>
                  </a:moveTo>
                  <a:cubicBezTo>
                    <a:pt x="1286" y="317"/>
                    <a:pt x="1271" y="315"/>
                    <a:pt x="1271" y="308"/>
                  </a:cubicBezTo>
                  <a:cubicBezTo>
                    <a:pt x="1271" y="301"/>
                    <a:pt x="1271" y="292"/>
                    <a:pt x="1271" y="292"/>
                  </a:cubicBezTo>
                  <a:cubicBezTo>
                    <a:pt x="1264" y="276"/>
                    <a:pt x="1255" y="273"/>
                    <a:pt x="1255" y="262"/>
                  </a:cubicBezTo>
                  <a:cubicBezTo>
                    <a:pt x="1255" y="251"/>
                    <a:pt x="1262" y="242"/>
                    <a:pt x="1276" y="242"/>
                  </a:cubicBezTo>
                  <a:cubicBezTo>
                    <a:pt x="1289" y="242"/>
                    <a:pt x="1296" y="240"/>
                    <a:pt x="1286" y="252"/>
                  </a:cubicBezTo>
                  <a:cubicBezTo>
                    <a:pt x="1276" y="263"/>
                    <a:pt x="1266" y="264"/>
                    <a:pt x="1280" y="283"/>
                  </a:cubicBezTo>
                  <a:cubicBezTo>
                    <a:pt x="1293" y="301"/>
                    <a:pt x="1311" y="317"/>
                    <a:pt x="1298" y="317"/>
                  </a:cubicBezTo>
                  <a:close/>
                  <a:moveTo>
                    <a:pt x="1756" y="431"/>
                  </a:moveTo>
                  <a:cubicBezTo>
                    <a:pt x="1762" y="433"/>
                    <a:pt x="1764" y="405"/>
                    <a:pt x="1752" y="409"/>
                  </a:cubicBezTo>
                  <a:cubicBezTo>
                    <a:pt x="1739" y="413"/>
                    <a:pt x="1748" y="429"/>
                    <a:pt x="1756" y="431"/>
                  </a:cubicBezTo>
                  <a:close/>
                  <a:moveTo>
                    <a:pt x="1773" y="511"/>
                  </a:moveTo>
                  <a:cubicBezTo>
                    <a:pt x="1778" y="515"/>
                    <a:pt x="1779" y="522"/>
                    <a:pt x="1778" y="532"/>
                  </a:cubicBezTo>
                  <a:cubicBezTo>
                    <a:pt x="1777" y="543"/>
                    <a:pt x="1768" y="542"/>
                    <a:pt x="1784" y="548"/>
                  </a:cubicBezTo>
                  <a:cubicBezTo>
                    <a:pt x="1800" y="555"/>
                    <a:pt x="1819" y="566"/>
                    <a:pt x="1814" y="545"/>
                  </a:cubicBezTo>
                  <a:cubicBezTo>
                    <a:pt x="1809" y="525"/>
                    <a:pt x="1813" y="522"/>
                    <a:pt x="1796" y="506"/>
                  </a:cubicBezTo>
                  <a:cubicBezTo>
                    <a:pt x="1779" y="490"/>
                    <a:pt x="1778" y="500"/>
                    <a:pt x="1776" y="487"/>
                  </a:cubicBezTo>
                  <a:cubicBezTo>
                    <a:pt x="1774" y="474"/>
                    <a:pt x="1770" y="449"/>
                    <a:pt x="1763" y="458"/>
                  </a:cubicBezTo>
                  <a:cubicBezTo>
                    <a:pt x="1757" y="467"/>
                    <a:pt x="1753" y="470"/>
                    <a:pt x="1759" y="484"/>
                  </a:cubicBezTo>
                  <a:cubicBezTo>
                    <a:pt x="1766" y="498"/>
                    <a:pt x="1767" y="508"/>
                    <a:pt x="1773" y="511"/>
                  </a:cubicBezTo>
                  <a:close/>
                  <a:moveTo>
                    <a:pt x="1737" y="545"/>
                  </a:moveTo>
                  <a:cubicBezTo>
                    <a:pt x="1731" y="552"/>
                    <a:pt x="1720" y="568"/>
                    <a:pt x="1712" y="574"/>
                  </a:cubicBezTo>
                  <a:cubicBezTo>
                    <a:pt x="1704" y="580"/>
                    <a:pt x="1691" y="572"/>
                    <a:pt x="1692" y="585"/>
                  </a:cubicBezTo>
                  <a:cubicBezTo>
                    <a:pt x="1693" y="598"/>
                    <a:pt x="1694" y="604"/>
                    <a:pt x="1695" y="614"/>
                  </a:cubicBezTo>
                  <a:cubicBezTo>
                    <a:pt x="1696" y="623"/>
                    <a:pt x="1698" y="629"/>
                    <a:pt x="1712" y="629"/>
                  </a:cubicBezTo>
                  <a:cubicBezTo>
                    <a:pt x="1726" y="629"/>
                    <a:pt x="1733" y="633"/>
                    <a:pt x="1738" y="632"/>
                  </a:cubicBezTo>
                  <a:cubicBezTo>
                    <a:pt x="1742" y="630"/>
                    <a:pt x="1741" y="621"/>
                    <a:pt x="1747" y="610"/>
                  </a:cubicBezTo>
                  <a:cubicBezTo>
                    <a:pt x="1753" y="598"/>
                    <a:pt x="1762" y="601"/>
                    <a:pt x="1758" y="593"/>
                  </a:cubicBezTo>
                  <a:cubicBezTo>
                    <a:pt x="1755" y="584"/>
                    <a:pt x="1755" y="586"/>
                    <a:pt x="1755" y="578"/>
                  </a:cubicBezTo>
                  <a:cubicBezTo>
                    <a:pt x="1755" y="569"/>
                    <a:pt x="1759" y="575"/>
                    <a:pt x="1757" y="561"/>
                  </a:cubicBezTo>
                  <a:cubicBezTo>
                    <a:pt x="1754" y="546"/>
                    <a:pt x="1743" y="536"/>
                    <a:pt x="1737" y="545"/>
                  </a:cubicBezTo>
                  <a:close/>
                  <a:moveTo>
                    <a:pt x="1936" y="632"/>
                  </a:moveTo>
                  <a:cubicBezTo>
                    <a:pt x="1924" y="619"/>
                    <a:pt x="1903" y="610"/>
                    <a:pt x="1895" y="611"/>
                  </a:cubicBezTo>
                  <a:cubicBezTo>
                    <a:pt x="1886" y="612"/>
                    <a:pt x="1879" y="625"/>
                    <a:pt x="1874" y="620"/>
                  </a:cubicBezTo>
                  <a:cubicBezTo>
                    <a:pt x="1869" y="615"/>
                    <a:pt x="1855" y="593"/>
                    <a:pt x="1847" y="599"/>
                  </a:cubicBezTo>
                  <a:cubicBezTo>
                    <a:pt x="1840" y="606"/>
                    <a:pt x="1848" y="614"/>
                    <a:pt x="1839" y="614"/>
                  </a:cubicBezTo>
                  <a:cubicBezTo>
                    <a:pt x="1829" y="614"/>
                    <a:pt x="1827" y="625"/>
                    <a:pt x="1825" y="610"/>
                  </a:cubicBezTo>
                  <a:cubicBezTo>
                    <a:pt x="1823" y="595"/>
                    <a:pt x="1815" y="587"/>
                    <a:pt x="1813" y="598"/>
                  </a:cubicBezTo>
                  <a:cubicBezTo>
                    <a:pt x="1811" y="610"/>
                    <a:pt x="1810" y="617"/>
                    <a:pt x="1806" y="609"/>
                  </a:cubicBezTo>
                  <a:cubicBezTo>
                    <a:pt x="1801" y="600"/>
                    <a:pt x="1798" y="606"/>
                    <a:pt x="1798" y="597"/>
                  </a:cubicBezTo>
                  <a:cubicBezTo>
                    <a:pt x="1798" y="589"/>
                    <a:pt x="1779" y="580"/>
                    <a:pt x="1772" y="589"/>
                  </a:cubicBezTo>
                  <a:cubicBezTo>
                    <a:pt x="1767" y="595"/>
                    <a:pt x="1765" y="596"/>
                    <a:pt x="1763" y="609"/>
                  </a:cubicBezTo>
                  <a:cubicBezTo>
                    <a:pt x="1761" y="622"/>
                    <a:pt x="1757" y="643"/>
                    <a:pt x="1767" y="637"/>
                  </a:cubicBezTo>
                  <a:cubicBezTo>
                    <a:pt x="1777" y="632"/>
                    <a:pt x="1779" y="636"/>
                    <a:pt x="1784" y="630"/>
                  </a:cubicBezTo>
                  <a:cubicBezTo>
                    <a:pt x="1789" y="623"/>
                    <a:pt x="1794" y="619"/>
                    <a:pt x="1803" y="623"/>
                  </a:cubicBezTo>
                  <a:cubicBezTo>
                    <a:pt x="1811" y="627"/>
                    <a:pt x="1808" y="627"/>
                    <a:pt x="1823" y="625"/>
                  </a:cubicBezTo>
                  <a:cubicBezTo>
                    <a:pt x="1838" y="623"/>
                    <a:pt x="1845" y="623"/>
                    <a:pt x="1856" y="630"/>
                  </a:cubicBezTo>
                  <a:cubicBezTo>
                    <a:pt x="1866" y="636"/>
                    <a:pt x="1887" y="632"/>
                    <a:pt x="1887" y="639"/>
                  </a:cubicBezTo>
                  <a:cubicBezTo>
                    <a:pt x="1887" y="646"/>
                    <a:pt x="1865" y="650"/>
                    <a:pt x="1887" y="657"/>
                  </a:cubicBezTo>
                  <a:cubicBezTo>
                    <a:pt x="1909" y="664"/>
                    <a:pt x="1914" y="679"/>
                    <a:pt x="1920" y="671"/>
                  </a:cubicBezTo>
                  <a:cubicBezTo>
                    <a:pt x="1927" y="664"/>
                    <a:pt x="1936" y="653"/>
                    <a:pt x="1943" y="661"/>
                  </a:cubicBezTo>
                  <a:cubicBezTo>
                    <a:pt x="1949" y="668"/>
                    <a:pt x="1975" y="689"/>
                    <a:pt x="1970" y="678"/>
                  </a:cubicBezTo>
                  <a:cubicBezTo>
                    <a:pt x="1966" y="667"/>
                    <a:pt x="1967" y="656"/>
                    <a:pt x="1982" y="644"/>
                  </a:cubicBezTo>
                  <a:cubicBezTo>
                    <a:pt x="1997" y="632"/>
                    <a:pt x="1993" y="626"/>
                    <a:pt x="1986" y="626"/>
                  </a:cubicBezTo>
                  <a:cubicBezTo>
                    <a:pt x="1980" y="626"/>
                    <a:pt x="1980" y="634"/>
                    <a:pt x="1965" y="636"/>
                  </a:cubicBezTo>
                  <a:cubicBezTo>
                    <a:pt x="1949" y="638"/>
                    <a:pt x="1949" y="646"/>
                    <a:pt x="1936" y="632"/>
                  </a:cubicBezTo>
                  <a:close/>
                  <a:moveTo>
                    <a:pt x="1943" y="755"/>
                  </a:moveTo>
                  <a:cubicBezTo>
                    <a:pt x="1934" y="733"/>
                    <a:pt x="1934" y="716"/>
                    <a:pt x="1930" y="706"/>
                  </a:cubicBezTo>
                  <a:cubicBezTo>
                    <a:pt x="1925" y="697"/>
                    <a:pt x="1929" y="685"/>
                    <a:pt x="1914" y="685"/>
                  </a:cubicBezTo>
                  <a:cubicBezTo>
                    <a:pt x="1909" y="685"/>
                    <a:pt x="1909" y="689"/>
                    <a:pt x="1904" y="702"/>
                  </a:cubicBezTo>
                  <a:cubicBezTo>
                    <a:pt x="1899" y="714"/>
                    <a:pt x="1905" y="737"/>
                    <a:pt x="1893" y="734"/>
                  </a:cubicBezTo>
                  <a:cubicBezTo>
                    <a:pt x="1880" y="731"/>
                    <a:pt x="1875" y="725"/>
                    <a:pt x="1872" y="713"/>
                  </a:cubicBezTo>
                  <a:cubicBezTo>
                    <a:pt x="1869" y="701"/>
                    <a:pt x="1876" y="689"/>
                    <a:pt x="1866" y="689"/>
                  </a:cubicBezTo>
                  <a:cubicBezTo>
                    <a:pt x="1857" y="689"/>
                    <a:pt x="1830" y="683"/>
                    <a:pt x="1824" y="693"/>
                  </a:cubicBezTo>
                  <a:cubicBezTo>
                    <a:pt x="1817" y="703"/>
                    <a:pt x="1826" y="707"/>
                    <a:pt x="1811" y="707"/>
                  </a:cubicBezTo>
                  <a:cubicBezTo>
                    <a:pt x="1797" y="707"/>
                    <a:pt x="1792" y="707"/>
                    <a:pt x="1784" y="717"/>
                  </a:cubicBezTo>
                  <a:cubicBezTo>
                    <a:pt x="1776" y="726"/>
                    <a:pt x="1766" y="753"/>
                    <a:pt x="1725" y="755"/>
                  </a:cubicBezTo>
                  <a:cubicBezTo>
                    <a:pt x="1685" y="756"/>
                    <a:pt x="1705" y="778"/>
                    <a:pt x="1705" y="802"/>
                  </a:cubicBezTo>
                  <a:cubicBezTo>
                    <a:pt x="1705" y="825"/>
                    <a:pt x="1684" y="840"/>
                    <a:pt x="1693" y="848"/>
                  </a:cubicBezTo>
                  <a:cubicBezTo>
                    <a:pt x="1703" y="857"/>
                    <a:pt x="1690" y="868"/>
                    <a:pt x="1710" y="861"/>
                  </a:cubicBezTo>
                  <a:cubicBezTo>
                    <a:pt x="1730" y="855"/>
                    <a:pt x="1748" y="853"/>
                    <a:pt x="1779" y="848"/>
                  </a:cubicBezTo>
                  <a:cubicBezTo>
                    <a:pt x="1810" y="843"/>
                    <a:pt x="1825" y="842"/>
                    <a:pt x="1826" y="857"/>
                  </a:cubicBezTo>
                  <a:cubicBezTo>
                    <a:pt x="1827" y="872"/>
                    <a:pt x="1822" y="861"/>
                    <a:pt x="1834" y="864"/>
                  </a:cubicBezTo>
                  <a:cubicBezTo>
                    <a:pt x="1846" y="867"/>
                    <a:pt x="1833" y="887"/>
                    <a:pt x="1847" y="889"/>
                  </a:cubicBezTo>
                  <a:cubicBezTo>
                    <a:pt x="1862" y="891"/>
                    <a:pt x="1853" y="901"/>
                    <a:pt x="1865" y="901"/>
                  </a:cubicBezTo>
                  <a:cubicBezTo>
                    <a:pt x="1878" y="901"/>
                    <a:pt x="1882" y="914"/>
                    <a:pt x="1872" y="914"/>
                  </a:cubicBezTo>
                  <a:cubicBezTo>
                    <a:pt x="1862" y="914"/>
                    <a:pt x="1846" y="936"/>
                    <a:pt x="1862" y="929"/>
                  </a:cubicBezTo>
                  <a:cubicBezTo>
                    <a:pt x="1877" y="921"/>
                    <a:pt x="1892" y="919"/>
                    <a:pt x="1892" y="908"/>
                  </a:cubicBezTo>
                  <a:cubicBezTo>
                    <a:pt x="1892" y="896"/>
                    <a:pt x="1890" y="895"/>
                    <a:pt x="1908" y="881"/>
                  </a:cubicBezTo>
                  <a:cubicBezTo>
                    <a:pt x="1926" y="867"/>
                    <a:pt x="1967" y="833"/>
                    <a:pt x="1965" y="806"/>
                  </a:cubicBezTo>
                  <a:cubicBezTo>
                    <a:pt x="1962" y="778"/>
                    <a:pt x="1951" y="776"/>
                    <a:pt x="1943" y="755"/>
                  </a:cubicBezTo>
                  <a:close/>
                  <a:moveTo>
                    <a:pt x="2067" y="868"/>
                  </a:moveTo>
                  <a:cubicBezTo>
                    <a:pt x="2059" y="864"/>
                    <a:pt x="2059" y="871"/>
                    <a:pt x="2054" y="885"/>
                  </a:cubicBezTo>
                  <a:cubicBezTo>
                    <a:pt x="2050" y="899"/>
                    <a:pt x="2026" y="905"/>
                    <a:pt x="2022" y="908"/>
                  </a:cubicBezTo>
                  <a:cubicBezTo>
                    <a:pt x="2019" y="911"/>
                    <a:pt x="2011" y="919"/>
                    <a:pt x="2011" y="919"/>
                  </a:cubicBezTo>
                  <a:cubicBezTo>
                    <a:pt x="1993" y="930"/>
                    <a:pt x="1958" y="942"/>
                    <a:pt x="1967" y="951"/>
                  </a:cubicBezTo>
                  <a:cubicBezTo>
                    <a:pt x="1975" y="961"/>
                    <a:pt x="1981" y="955"/>
                    <a:pt x="2002" y="945"/>
                  </a:cubicBezTo>
                  <a:cubicBezTo>
                    <a:pt x="2022" y="934"/>
                    <a:pt x="2028" y="921"/>
                    <a:pt x="2039" y="913"/>
                  </a:cubicBezTo>
                  <a:cubicBezTo>
                    <a:pt x="2051" y="906"/>
                    <a:pt x="2057" y="907"/>
                    <a:pt x="2066" y="897"/>
                  </a:cubicBezTo>
                  <a:cubicBezTo>
                    <a:pt x="2074" y="888"/>
                    <a:pt x="2074" y="872"/>
                    <a:pt x="2067" y="8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1106" y="874"/>
              <a:ext cx="3529" cy="1745"/>
            </a:xfrm>
            <a:custGeom>
              <a:avLst/>
              <a:gdLst>
                <a:gd name="T0" fmla="*/ 440 w 2074"/>
                <a:gd name="T1" fmla="*/ 527 h 1026"/>
                <a:gd name="T2" fmla="*/ 420 w 2074"/>
                <a:gd name="T3" fmla="*/ 375 h 1026"/>
                <a:gd name="T4" fmla="*/ 450 w 2074"/>
                <a:gd name="T5" fmla="*/ 420 h 1026"/>
                <a:gd name="T6" fmla="*/ 581 w 2074"/>
                <a:gd name="T7" fmla="*/ 215 h 1026"/>
                <a:gd name="T8" fmla="*/ 598 w 2074"/>
                <a:gd name="T9" fmla="*/ 139 h 1026"/>
                <a:gd name="T10" fmla="*/ 532 w 2074"/>
                <a:gd name="T11" fmla="*/ 129 h 1026"/>
                <a:gd name="T12" fmla="*/ 603 w 2074"/>
                <a:gd name="T13" fmla="*/ 125 h 1026"/>
                <a:gd name="T14" fmla="*/ 540 w 2074"/>
                <a:gd name="T15" fmla="*/ 66 h 1026"/>
                <a:gd name="T16" fmla="*/ 486 w 2074"/>
                <a:gd name="T17" fmla="*/ 92 h 1026"/>
                <a:gd name="T18" fmla="*/ 332 w 2074"/>
                <a:gd name="T19" fmla="*/ 79 h 1026"/>
                <a:gd name="T20" fmla="*/ 16 w 2074"/>
                <a:gd name="T21" fmla="*/ 199 h 1026"/>
                <a:gd name="T22" fmla="*/ 212 w 2074"/>
                <a:gd name="T23" fmla="*/ 203 h 1026"/>
                <a:gd name="T24" fmla="*/ 214 w 2074"/>
                <a:gd name="T25" fmla="*/ 375 h 1026"/>
                <a:gd name="T26" fmla="*/ 339 w 2074"/>
                <a:gd name="T27" fmla="*/ 481 h 1026"/>
                <a:gd name="T28" fmla="*/ 470 w 2074"/>
                <a:gd name="T29" fmla="*/ 725 h 1026"/>
                <a:gd name="T30" fmla="*/ 581 w 2074"/>
                <a:gd name="T31" fmla="*/ 1023 h 1026"/>
                <a:gd name="T32" fmla="*/ 606 w 2074"/>
                <a:gd name="T33" fmla="*/ 879 h 1026"/>
                <a:gd name="T34" fmla="*/ 873 w 2074"/>
                <a:gd name="T35" fmla="*/ 79 h 1026"/>
                <a:gd name="T36" fmla="*/ 636 w 2074"/>
                <a:gd name="T37" fmla="*/ 4 h 1026"/>
                <a:gd name="T38" fmla="*/ 622 w 2074"/>
                <a:gd name="T39" fmla="*/ 39 h 1026"/>
                <a:gd name="T40" fmla="*/ 746 w 2074"/>
                <a:gd name="T41" fmla="*/ 138 h 1026"/>
                <a:gd name="T42" fmla="*/ 1053 w 2074"/>
                <a:gd name="T43" fmla="*/ 42 h 1026"/>
                <a:gd name="T44" fmla="*/ 1224 w 2074"/>
                <a:gd name="T45" fmla="*/ 8 h 1026"/>
                <a:gd name="T46" fmla="*/ 1677 w 2074"/>
                <a:gd name="T47" fmla="*/ 638 h 1026"/>
                <a:gd name="T48" fmla="*/ 1672 w 2074"/>
                <a:gd name="T49" fmla="*/ 438 h 1026"/>
                <a:gd name="T50" fmla="*/ 1702 w 2074"/>
                <a:gd name="T51" fmla="*/ 314 h 1026"/>
                <a:gd name="T52" fmla="*/ 1795 w 2074"/>
                <a:gd name="T53" fmla="*/ 237 h 1026"/>
                <a:gd name="T54" fmla="*/ 1848 w 2074"/>
                <a:gd name="T55" fmla="*/ 309 h 1026"/>
                <a:gd name="T56" fmla="*/ 1743 w 2074"/>
                <a:gd name="T57" fmla="*/ 158 h 1026"/>
                <a:gd name="T58" fmla="*/ 1862 w 2074"/>
                <a:gd name="T59" fmla="*/ 156 h 1026"/>
                <a:gd name="T60" fmla="*/ 1841 w 2074"/>
                <a:gd name="T61" fmla="*/ 66 h 1026"/>
                <a:gd name="T62" fmla="*/ 1580 w 2074"/>
                <a:gd name="T63" fmla="*/ 58 h 1026"/>
                <a:gd name="T64" fmla="*/ 1345 w 2074"/>
                <a:gd name="T65" fmla="*/ 91 h 1026"/>
                <a:gd name="T66" fmla="*/ 1292 w 2074"/>
                <a:gd name="T67" fmla="*/ 37 h 1026"/>
                <a:gd name="T68" fmla="*/ 1057 w 2074"/>
                <a:gd name="T69" fmla="*/ 83 h 1026"/>
                <a:gd name="T70" fmla="*/ 1090 w 2074"/>
                <a:gd name="T71" fmla="*/ 142 h 1026"/>
                <a:gd name="T72" fmla="*/ 976 w 2074"/>
                <a:gd name="T73" fmla="*/ 207 h 1026"/>
                <a:gd name="T74" fmla="*/ 964 w 2074"/>
                <a:gd name="T75" fmla="*/ 218 h 1026"/>
                <a:gd name="T76" fmla="*/ 850 w 2074"/>
                <a:gd name="T77" fmla="*/ 420 h 1026"/>
                <a:gd name="T78" fmla="*/ 1018 w 2074"/>
                <a:gd name="T79" fmla="*/ 602 h 1026"/>
                <a:gd name="T80" fmla="*/ 1191 w 2074"/>
                <a:gd name="T81" fmla="*/ 791 h 1026"/>
                <a:gd name="T82" fmla="*/ 1208 w 2074"/>
                <a:gd name="T83" fmla="*/ 463 h 1026"/>
                <a:gd name="T84" fmla="*/ 1280 w 2074"/>
                <a:gd name="T85" fmla="*/ 386 h 1026"/>
                <a:gd name="T86" fmla="*/ 1490 w 2074"/>
                <a:gd name="T87" fmla="*/ 535 h 1026"/>
                <a:gd name="T88" fmla="*/ 1605 w 2074"/>
                <a:gd name="T89" fmla="*/ 473 h 1026"/>
                <a:gd name="T90" fmla="*/ 1185 w 2074"/>
                <a:gd name="T91" fmla="*/ 349 h 1026"/>
                <a:gd name="T92" fmla="*/ 967 w 2074"/>
                <a:gd name="T93" fmla="*/ 292 h 1026"/>
                <a:gd name="T94" fmla="*/ 1076 w 2074"/>
                <a:gd name="T95" fmla="*/ 295 h 1026"/>
                <a:gd name="T96" fmla="*/ 1128 w 2074"/>
                <a:gd name="T97" fmla="*/ 302 h 1026"/>
                <a:gd name="T98" fmla="*/ 1202 w 2074"/>
                <a:gd name="T99" fmla="*/ 266 h 1026"/>
                <a:gd name="T100" fmla="*/ 1752 w 2074"/>
                <a:gd name="T101" fmla="*/ 409 h 1026"/>
                <a:gd name="T102" fmla="*/ 1737 w 2074"/>
                <a:gd name="T103" fmla="*/ 545 h 1026"/>
                <a:gd name="T104" fmla="*/ 1936 w 2074"/>
                <a:gd name="T105" fmla="*/ 632 h 1026"/>
                <a:gd name="T106" fmla="*/ 1767 w 2074"/>
                <a:gd name="T107" fmla="*/ 637 h 1026"/>
                <a:gd name="T108" fmla="*/ 1986 w 2074"/>
                <a:gd name="T109" fmla="*/ 626 h 1026"/>
                <a:gd name="T110" fmla="*/ 1811 w 2074"/>
                <a:gd name="T111" fmla="*/ 707 h 1026"/>
                <a:gd name="T112" fmla="*/ 1872 w 2074"/>
                <a:gd name="T113" fmla="*/ 914 h 1026"/>
                <a:gd name="T114" fmla="*/ 2002 w 2074"/>
                <a:gd name="T115" fmla="*/ 945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74" h="1026">
                  <a:moveTo>
                    <a:pt x="718" y="632"/>
                  </a:moveTo>
                  <a:cubicBezTo>
                    <a:pt x="702" y="628"/>
                    <a:pt x="702" y="633"/>
                    <a:pt x="700" y="625"/>
                  </a:cubicBezTo>
                  <a:cubicBezTo>
                    <a:pt x="698" y="616"/>
                    <a:pt x="688" y="616"/>
                    <a:pt x="679" y="616"/>
                  </a:cubicBezTo>
                  <a:cubicBezTo>
                    <a:pt x="670" y="616"/>
                    <a:pt x="666" y="615"/>
                    <a:pt x="659" y="609"/>
                  </a:cubicBezTo>
                  <a:cubicBezTo>
                    <a:pt x="651" y="602"/>
                    <a:pt x="635" y="601"/>
                    <a:pt x="630" y="599"/>
                  </a:cubicBezTo>
                  <a:cubicBezTo>
                    <a:pt x="625" y="598"/>
                    <a:pt x="628" y="583"/>
                    <a:pt x="617" y="570"/>
                  </a:cubicBezTo>
                  <a:cubicBezTo>
                    <a:pt x="607" y="556"/>
                    <a:pt x="586" y="554"/>
                    <a:pt x="573" y="546"/>
                  </a:cubicBezTo>
                  <a:cubicBezTo>
                    <a:pt x="559" y="539"/>
                    <a:pt x="564" y="509"/>
                    <a:pt x="544" y="512"/>
                  </a:cubicBezTo>
                  <a:cubicBezTo>
                    <a:pt x="525" y="514"/>
                    <a:pt x="523" y="522"/>
                    <a:pt x="505" y="513"/>
                  </a:cubicBezTo>
                  <a:cubicBezTo>
                    <a:pt x="488" y="503"/>
                    <a:pt x="476" y="497"/>
                    <a:pt x="467" y="504"/>
                  </a:cubicBezTo>
                  <a:cubicBezTo>
                    <a:pt x="457" y="511"/>
                    <a:pt x="446" y="524"/>
                    <a:pt x="440" y="527"/>
                  </a:cubicBezTo>
                  <a:cubicBezTo>
                    <a:pt x="434" y="530"/>
                    <a:pt x="424" y="524"/>
                    <a:pt x="418" y="525"/>
                  </a:cubicBezTo>
                  <a:cubicBezTo>
                    <a:pt x="412" y="526"/>
                    <a:pt x="405" y="519"/>
                    <a:pt x="401" y="513"/>
                  </a:cubicBezTo>
                  <a:cubicBezTo>
                    <a:pt x="397" y="508"/>
                    <a:pt x="409" y="478"/>
                    <a:pt x="398" y="478"/>
                  </a:cubicBezTo>
                  <a:cubicBezTo>
                    <a:pt x="387" y="478"/>
                    <a:pt x="372" y="473"/>
                    <a:pt x="372" y="469"/>
                  </a:cubicBezTo>
                  <a:cubicBezTo>
                    <a:pt x="372" y="465"/>
                    <a:pt x="395" y="439"/>
                    <a:pt x="388" y="435"/>
                  </a:cubicBezTo>
                  <a:cubicBezTo>
                    <a:pt x="382" y="431"/>
                    <a:pt x="368" y="433"/>
                    <a:pt x="356" y="449"/>
                  </a:cubicBezTo>
                  <a:cubicBezTo>
                    <a:pt x="345" y="465"/>
                    <a:pt x="334" y="465"/>
                    <a:pt x="328" y="459"/>
                  </a:cubicBezTo>
                  <a:cubicBezTo>
                    <a:pt x="322" y="453"/>
                    <a:pt x="308" y="418"/>
                    <a:pt x="319" y="399"/>
                  </a:cubicBezTo>
                  <a:cubicBezTo>
                    <a:pt x="330" y="380"/>
                    <a:pt x="348" y="370"/>
                    <a:pt x="362" y="371"/>
                  </a:cubicBezTo>
                  <a:cubicBezTo>
                    <a:pt x="375" y="372"/>
                    <a:pt x="373" y="368"/>
                    <a:pt x="387" y="367"/>
                  </a:cubicBezTo>
                  <a:cubicBezTo>
                    <a:pt x="400" y="366"/>
                    <a:pt x="417" y="370"/>
                    <a:pt x="420" y="375"/>
                  </a:cubicBezTo>
                  <a:cubicBezTo>
                    <a:pt x="424" y="380"/>
                    <a:pt x="417" y="389"/>
                    <a:pt x="425" y="399"/>
                  </a:cubicBezTo>
                  <a:cubicBezTo>
                    <a:pt x="434" y="409"/>
                    <a:pt x="439" y="405"/>
                    <a:pt x="440" y="409"/>
                  </a:cubicBezTo>
                  <a:cubicBezTo>
                    <a:pt x="441" y="413"/>
                    <a:pt x="433" y="417"/>
                    <a:pt x="430" y="417"/>
                  </a:cubicBezTo>
                  <a:cubicBezTo>
                    <a:pt x="426" y="417"/>
                    <a:pt x="399" y="425"/>
                    <a:pt x="409" y="430"/>
                  </a:cubicBezTo>
                  <a:cubicBezTo>
                    <a:pt x="420" y="435"/>
                    <a:pt x="440" y="431"/>
                    <a:pt x="444" y="438"/>
                  </a:cubicBezTo>
                  <a:cubicBezTo>
                    <a:pt x="448" y="444"/>
                    <a:pt x="431" y="459"/>
                    <a:pt x="456" y="460"/>
                  </a:cubicBezTo>
                  <a:cubicBezTo>
                    <a:pt x="481" y="460"/>
                    <a:pt x="498" y="464"/>
                    <a:pt x="512" y="465"/>
                  </a:cubicBezTo>
                  <a:cubicBezTo>
                    <a:pt x="527" y="465"/>
                    <a:pt x="537" y="466"/>
                    <a:pt x="538" y="470"/>
                  </a:cubicBezTo>
                  <a:cubicBezTo>
                    <a:pt x="540" y="473"/>
                    <a:pt x="550" y="457"/>
                    <a:pt x="527" y="457"/>
                  </a:cubicBezTo>
                  <a:cubicBezTo>
                    <a:pt x="503" y="457"/>
                    <a:pt x="484" y="444"/>
                    <a:pt x="472" y="441"/>
                  </a:cubicBezTo>
                  <a:cubicBezTo>
                    <a:pt x="459" y="439"/>
                    <a:pt x="451" y="430"/>
                    <a:pt x="450" y="420"/>
                  </a:cubicBezTo>
                  <a:cubicBezTo>
                    <a:pt x="449" y="410"/>
                    <a:pt x="451" y="402"/>
                    <a:pt x="446" y="394"/>
                  </a:cubicBezTo>
                  <a:cubicBezTo>
                    <a:pt x="441" y="386"/>
                    <a:pt x="428" y="365"/>
                    <a:pt x="440" y="357"/>
                  </a:cubicBezTo>
                  <a:cubicBezTo>
                    <a:pt x="452" y="348"/>
                    <a:pt x="475" y="332"/>
                    <a:pt x="481" y="322"/>
                  </a:cubicBezTo>
                  <a:cubicBezTo>
                    <a:pt x="487" y="311"/>
                    <a:pt x="487" y="308"/>
                    <a:pt x="500" y="300"/>
                  </a:cubicBezTo>
                  <a:cubicBezTo>
                    <a:pt x="514" y="291"/>
                    <a:pt x="530" y="280"/>
                    <a:pt x="537" y="273"/>
                  </a:cubicBezTo>
                  <a:cubicBezTo>
                    <a:pt x="545" y="265"/>
                    <a:pt x="558" y="253"/>
                    <a:pt x="560" y="259"/>
                  </a:cubicBezTo>
                  <a:cubicBezTo>
                    <a:pt x="563" y="265"/>
                    <a:pt x="574" y="267"/>
                    <a:pt x="589" y="262"/>
                  </a:cubicBezTo>
                  <a:cubicBezTo>
                    <a:pt x="603" y="257"/>
                    <a:pt x="621" y="244"/>
                    <a:pt x="606" y="244"/>
                  </a:cubicBezTo>
                  <a:cubicBezTo>
                    <a:pt x="590" y="244"/>
                    <a:pt x="581" y="240"/>
                    <a:pt x="585" y="234"/>
                  </a:cubicBezTo>
                  <a:cubicBezTo>
                    <a:pt x="590" y="228"/>
                    <a:pt x="575" y="226"/>
                    <a:pt x="571" y="226"/>
                  </a:cubicBezTo>
                  <a:cubicBezTo>
                    <a:pt x="567" y="227"/>
                    <a:pt x="567" y="218"/>
                    <a:pt x="581" y="215"/>
                  </a:cubicBezTo>
                  <a:cubicBezTo>
                    <a:pt x="596" y="213"/>
                    <a:pt x="584" y="226"/>
                    <a:pt x="596" y="225"/>
                  </a:cubicBezTo>
                  <a:cubicBezTo>
                    <a:pt x="607" y="224"/>
                    <a:pt x="615" y="215"/>
                    <a:pt x="623" y="213"/>
                  </a:cubicBezTo>
                  <a:cubicBezTo>
                    <a:pt x="632" y="211"/>
                    <a:pt x="635" y="219"/>
                    <a:pt x="624" y="226"/>
                  </a:cubicBezTo>
                  <a:cubicBezTo>
                    <a:pt x="613" y="234"/>
                    <a:pt x="610" y="231"/>
                    <a:pt x="624" y="235"/>
                  </a:cubicBezTo>
                  <a:cubicBezTo>
                    <a:pt x="638" y="238"/>
                    <a:pt x="643" y="246"/>
                    <a:pt x="651" y="238"/>
                  </a:cubicBezTo>
                  <a:cubicBezTo>
                    <a:pt x="660" y="231"/>
                    <a:pt x="649" y="228"/>
                    <a:pt x="649" y="218"/>
                  </a:cubicBezTo>
                  <a:cubicBezTo>
                    <a:pt x="648" y="208"/>
                    <a:pt x="650" y="189"/>
                    <a:pt x="641" y="183"/>
                  </a:cubicBezTo>
                  <a:cubicBezTo>
                    <a:pt x="632" y="176"/>
                    <a:pt x="632" y="167"/>
                    <a:pt x="632" y="161"/>
                  </a:cubicBezTo>
                  <a:cubicBezTo>
                    <a:pt x="632" y="154"/>
                    <a:pt x="633" y="140"/>
                    <a:pt x="624" y="146"/>
                  </a:cubicBezTo>
                  <a:cubicBezTo>
                    <a:pt x="615" y="153"/>
                    <a:pt x="607" y="157"/>
                    <a:pt x="604" y="154"/>
                  </a:cubicBezTo>
                  <a:cubicBezTo>
                    <a:pt x="601" y="151"/>
                    <a:pt x="606" y="144"/>
                    <a:pt x="598" y="139"/>
                  </a:cubicBezTo>
                  <a:cubicBezTo>
                    <a:pt x="590" y="134"/>
                    <a:pt x="590" y="126"/>
                    <a:pt x="580" y="127"/>
                  </a:cubicBezTo>
                  <a:cubicBezTo>
                    <a:pt x="571" y="128"/>
                    <a:pt x="562" y="120"/>
                    <a:pt x="557" y="131"/>
                  </a:cubicBezTo>
                  <a:cubicBezTo>
                    <a:pt x="552" y="142"/>
                    <a:pt x="547" y="151"/>
                    <a:pt x="545" y="155"/>
                  </a:cubicBezTo>
                  <a:cubicBezTo>
                    <a:pt x="543" y="158"/>
                    <a:pt x="551" y="170"/>
                    <a:pt x="544" y="176"/>
                  </a:cubicBezTo>
                  <a:cubicBezTo>
                    <a:pt x="537" y="182"/>
                    <a:pt x="519" y="190"/>
                    <a:pt x="516" y="196"/>
                  </a:cubicBezTo>
                  <a:cubicBezTo>
                    <a:pt x="514" y="202"/>
                    <a:pt x="504" y="217"/>
                    <a:pt x="501" y="207"/>
                  </a:cubicBezTo>
                  <a:cubicBezTo>
                    <a:pt x="499" y="197"/>
                    <a:pt x="510" y="182"/>
                    <a:pt x="495" y="178"/>
                  </a:cubicBezTo>
                  <a:cubicBezTo>
                    <a:pt x="479" y="173"/>
                    <a:pt x="468" y="177"/>
                    <a:pt x="465" y="167"/>
                  </a:cubicBezTo>
                  <a:cubicBezTo>
                    <a:pt x="463" y="158"/>
                    <a:pt x="456" y="150"/>
                    <a:pt x="471" y="142"/>
                  </a:cubicBezTo>
                  <a:cubicBezTo>
                    <a:pt x="486" y="135"/>
                    <a:pt x="501" y="121"/>
                    <a:pt x="516" y="120"/>
                  </a:cubicBezTo>
                  <a:cubicBezTo>
                    <a:pt x="530" y="118"/>
                    <a:pt x="520" y="130"/>
                    <a:pt x="532" y="129"/>
                  </a:cubicBezTo>
                  <a:cubicBezTo>
                    <a:pt x="543" y="128"/>
                    <a:pt x="530" y="122"/>
                    <a:pt x="544" y="120"/>
                  </a:cubicBezTo>
                  <a:cubicBezTo>
                    <a:pt x="558" y="117"/>
                    <a:pt x="556" y="117"/>
                    <a:pt x="552" y="112"/>
                  </a:cubicBezTo>
                  <a:cubicBezTo>
                    <a:pt x="548" y="107"/>
                    <a:pt x="550" y="106"/>
                    <a:pt x="561" y="101"/>
                  </a:cubicBezTo>
                  <a:cubicBezTo>
                    <a:pt x="572" y="96"/>
                    <a:pt x="564" y="93"/>
                    <a:pt x="574" y="88"/>
                  </a:cubicBezTo>
                  <a:cubicBezTo>
                    <a:pt x="585" y="84"/>
                    <a:pt x="588" y="80"/>
                    <a:pt x="594" y="80"/>
                  </a:cubicBezTo>
                  <a:cubicBezTo>
                    <a:pt x="600" y="80"/>
                    <a:pt x="599" y="82"/>
                    <a:pt x="596" y="90"/>
                  </a:cubicBezTo>
                  <a:cubicBezTo>
                    <a:pt x="592" y="98"/>
                    <a:pt x="590" y="103"/>
                    <a:pt x="600" y="98"/>
                  </a:cubicBezTo>
                  <a:cubicBezTo>
                    <a:pt x="610" y="93"/>
                    <a:pt x="615" y="89"/>
                    <a:pt x="607" y="97"/>
                  </a:cubicBezTo>
                  <a:cubicBezTo>
                    <a:pt x="600" y="104"/>
                    <a:pt x="595" y="104"/>
                    <a:pt x="584" y="106"/>
                  </a:cubicBezTo>
                  <a:cubicBezTo>
                    <a:pt x="573" y="108"/>
                    <a:pt x="576" y="109"/>
                    <a:pt x="581" y="115"/>
                  </a:cubicBezTo>
                  <a:cubicBezTo>
                    <a:pt x="586" y="121"/>
                    <a:pt x="599" y="122"/>
                    <a:pt x="603" y="125"/>
                  </a:cubicBezTo>
                  <a:cubicBezTo>
                    <a:pt x="607" y="129"/>
                    <a:pt x="612" y="141"/>
                    <a:pt x="622" y="135"/>
                  </a:cubicBezTo>
                  <a:cubicBezTo>
                    <a:pt x="633" y="129"/>
                    <a:pt x="625" y="128"/>
                    <a:pt x="638" y="122"/>
                  </a:cubicBezTo>
                  <a:cubicBezTo>
                    <a:pt x="652" y="116"/>
                    <a:pt x="671" y="113"/>
                    <a:pt x="670" y="105"/>
                  </a:cubicBezTo>
                  <a:cubicBezTo>
                    <a:pt x="668" y="98"/>
                    <a:pt x="654" y="93"/>
                    <a:pt x="653" y="84"/>
                  </a:cubicBezTo>
                  <a:cubicBezTo>
                    <a:pt x="651" y="75"/>
                    <a:pt x="671" y="70"/>
                    <a:pt x="645" y="66"/>
                  </a:cubicBezTo>
                  <a:cubicBezTo>
                    <a:pt x="619" y="61"/>
                    <a:pt x="634" y="58"/>
                    <a:pt x="622" y="58"/>
                  </a:cubicBezTo>
                  <a:cubicBezTo>
                    <a:pt x="609" y="58"/>
                    <a:pt x="585" y="58"/>
                    <a:pt x="577" y="62"/>
                  </a:cubicBezTo>
                  <a:cubicBezTo>
                    <a:pt x="569" y="66"/>
                    <a:pt x="564" y="60"/>
                    <a:pt x="559" y="66"/>
                  </a:cubicBezTo>
                  <a:cubicBezTo>
                    <a:pt x="555" y="73"/>
                    <a:pt x="560" y="82"/>
                    <a:pt x="556" y="82"/>
                  </a:cubicBezTo>
                  <a:cubicBezTo>
                    <a:pt x="552" y="82"/>
                    <a:pt x="544" y="89"/>
                    <a:pt x="541" y="82"/>
                  </a:cubicBezTo>
                  <a:cubicBezTo>
                    <a:pt x="537" y="76"/>
                    <a:pt x="530" y="69"/>
                    <a:pt x="540" y="66"/>
                  </a:cubicBezTo>
                  <a:cubicBezTo>
                    <a:pt x="550" y="64"/>
                    <a:pt x="552" y="66"/>
                    <a:pt x="553" y="58"/>
                  </a:cubicBezTo>
                  <a:cubicBezTo>
                    <a:pt x="555" y="50"/>
                    <a:pt x="539" y="51"/>
                    <a:pt x="548" y="50"/>
                  </a:cubicBezTo>
                  <a:cubicBezTo>
                    <a:pt x="558" y="48"/>
                    <a:pt x="562" y="50"/>
                    <a:pt x="574" y="50"/>
                  </a:cubicBezTo>
                  <a:cubicBezTo>
                    <a:pt x="587" y="50"/>
                    <a:pt x="616" y="56"/>
                    <a:pt x="620" y="48"/>
                  </a:cubicBezTo>
                  <a:cubicBezTo>
                    <a:pt x="624" y="40"/>
                    <a:pt x="613" y="40"/>
                    <a:pt x="601" y="40"/>
                  </a:cubicBezTo>
                  <a:cubicBezTo>
                    <a:pt x="588" y="39"/>
                    <a:pt x="566" y="34"/>
                    <a:pt x="557" y="39"/>
                  </a:cubicBezTo>
                  <a:cubicBezTo>
                    <a:pt x="548" y="43"/>
                    <a:pt x="536" y="50"/>
                    <a:pt x="532" y="56"/>
                  </a:cubicBezTo>
                  <a:cubicBezTo>
                    <a:pt x="527" y="63"/>
                    <a:pt x="527" y="55"/>
                    <a:pt x="519" y="56"/>
                  </a:cubicBezTo>
                  <a:cubicBezTo>
                    <a:pt x="511" y="58"/>
                    <a:pt x="496" y="67"/>
                    <a:pt x="504" y="72"/>
                  </a:cubicBezTo>
                  <a:cubicBezTo>
                    <a:pt x="511" y="77"/>
                    <a:pt x="511" y="83"/>
                    <a:pt x="503" y="83"/>
                  </a:cubicBezTo>
                  <a:cubicBezTo>
                    <a:pt x="495" y="83"/>
                    <a:pt x="492" y="92"/>
                    <a:pt x="486" y="92"/>
                  </a:cubicBezTo>
                  <a:cubicBezTo>
                    <a:pt x="480" y="92"/>
                    <a:pt x="464" y="91"/>
                    <a:pt x="472" y="87"/>
                  </a:cubicBezTo>
                  <a:cubicBezTo>
                    <a:pt x="479" y="82"/>
                    <a:pt x="488" y="82"/>
                    <a:pt x="487" y="72"/>
                  </a:cubicBezTo>
                  <a:cubicBezTo>
                    <a:pt x="486" y="62"/>
                    <a:pt x="495" y="59"/>
                    <a:pt x="495" y="56"/>
                  </a:cubicBezTo>
                  <a:cubicBezTo>
                    <a:pt x="495" y="52"/>
                    <a:pt x="475" y="63"/>
                    <a:pt x="459" y="58"/>
                  </a:cubicBezTo>
                  <a:cubicBezTo>
                    <a:pt x="443" y="53"/>
                    <a:pt x="436" y="45"/>
                    <a:pt x="420" y="46"/>
                  </a:cubicBezTo>
                  <a:cubicBezTo>
                    <a:pt x="404" y="47"/>
                    <a:pt x="383" y="68"/>
                    <a:pt x="393" y="70"/>
                  </a:cubicBezTo>
                  <a:cubicBezTo>
                    <a:pt x="404" y="72"/>
                    <a:pt x="411" y="68"/>
                    <a:pt x="413" y="73"/>
                  </a:cubicBezTo>
                  <a:cubicBezTo>
                    <a:pt x="415" y="78"/>
                    <a:pt x="411" y="82"/>
                    <a:pt x="417" y="85"/>
                  </a:cubicBezTo>
                  <a:cubicBezTo>
                    <a:pt x="423" y="88"/>
                    <a:pt x="434" y="94"/>
                    <a:pt x="420" y="91"/>
                  </a:cubicBezTo>
                  <a:cubicBezTo>
                    <a:pt x="405" y="88"/>
                    <a:pt x="412" y="82"/>
                    <a:pt x="390" y="81"/>
                  </a:cubicBezTo>
                  <a:cubicBezTo>
                    <a:pt x="368" y="80"/>
                    <a:pt x="355" y="73"/>
                    <a:pt x="332" y="79"/>
                  </a:cubicBezTo>
                  <a:cubicBezTo>
                    <a:pt x="309" y="85"/>
                    <a:pt x="313" y="90"/>
                    <a:pt x="298" y="85"/>
                  </a:cubicBezTo>
                  <a:cubicBezTo>
                    <a:pt x="282" y="80"/>
                    <a:pt x="250" y="68"/>
                    <a:pt x="225" y="73"/>
                  </a:cubicBezTo>
                  <a:cubicBezTo>
                    <a:pt x="200" y="78"/>
                    <a:pt x="169" y="87"/>
                    <a:pt x="161" y="92"/>
                  </a:cubicBezTo>
                  <a:cubicBezTo>
                    <a:pt x="154" y="97"/>
                    <a:pt x="169" y="102"/>
                    <a:pt x="155" y="103"/>
                  </a:cubicBezTo>
                  <a:cubicBezTo>
                    <a:pt x="142" y="104"/>
                    <a:pt x="110" y="103"/>
                    <a:pt x="117" y="111"/>
                  </a:cubicBezTo>
                  <a:cubicBezTo>
                    <a:pt x="123" y="120"/>
                    <a:pt x="132" y="120"/>
                    <a:pt x="122" y="122"/>
                  </a:cubicBezTo>
                  <a:cubicBezTo>
                    <a:pt x="112" y="124"/>
                    <a:pt x="98" y="125"/>
                    <a:pt x="93" y="132"/>
                  </a:cubicBezTo>
                  <a:cubicBezTo>
                    <a:pt x="88" y="140"/>
                    <a:pt x="69" y="144"/>
                    <a:pt x="81" y="147"/>
                  </a:cubicBezTo>
                  <a:cubicBezTo>
                    <a:pt x="93" y="151"/>
                    <a:pt x="112" y="158"/>
                    <a:pt x="104" y="159"/>
                  </a:cubicBezTo>
                  <a:cubicBezTo>
                    <a:pt x="96" y="160"/>
                    <a:pt x="53" y="177"/>
                    <a:pt x="34" y="181"/>
                  </a:cubicBezTo>
                  <a:cubicBezTo>
                    <a:pt x="16" y="185"/>
                    <a:pt x="0" y="205"/>
                    <a:pt x="16" y="199"/>
                  </a:cubicBezTo>
                  <a:cubicBezTo>
                    <a:pt x="37" y="192"/>
                    <a:pt x="91" y="175"/>
                    <a:pt x="101" y="171"/>
                  </a:cubicBezTo>
                  <a:cubicBezTo>
                    <a:pt x="112" y="167"/>
                    <a:pt x="116" y="170"/>
                    <a:pt x="115" y="176"/>
                  </a:cubicBezTo>
                  <a:cubicBezTo>
                    <a:pt x="114" y="182"/>
                    <a:pt x="127" y="173"/>
                    <a:pt x="137" y="166"/>
                  </a:cubicBezTo>
                  <a:cubicBezTo>
                    <a:pt x="147" y="158"/>
                    <a:pt x="147" y="143"/>
                    <a:pt x="155" y="148"/>
                  </a:cubicBezTo>
                  <a:cubicBezTo>
                    <a:pt x="164" y="153"/>
                    <a:pt x="169" y="148"/>
                    <a:pt x="175" y="146"/>
                  </a:cubicBezTo>
                  <a:cubicBezTo>
                    <a:pt x="182" y="145"/>
                    <a:pt x="189" y="141"/>
                    <a:pt x="195" y="144"/>
                  </a:cubicBezTo>
                  <a:cubicBezTo>
                    <a:pt x="201" y="147"/>
                    <a:pt x="216" y="151"/>
                    <a:pt x="220" y="154"/>
                  </a:cubicBezTo>
                  <a:cubicBezTo>
                    <a:pt x="224" y="157"/>
                    <a:pt x="226" y="165"/>
                    <a:pt x="222" y="166"/>
                  </a:cubicBezTo>
                  <a:cubicBezTo>
                    <a:pt x="218" y="167"/>
                    <a:pt x="217" y="171"/>
                    <a:pt x="218" y="178"/>
                  </a:cubicBezTo>
                  <a:cubicBezTo>
                    <a:pt x="218" y="184"/>
                    <a:pt x="222" y="190"/>
                    <a:pt x="213" y="192"/>
                  </a:cubicBezTo>
                  <a:cubicBezTo>
                    <a:pt x="205" y="194"/>
                    <a:pt x="207" y="204"/>
                    <a:pt x="212" y="203"/>
                  </a:cubicBezTo>
                  <a:cubicBezTo>
                    <a:pt x="217" y="202"/>
                    <a:pt x="220" y="199"/>
                    <a:pt x="221" y="194"/>
                  </a:cubicBezTo>
                  <a:cubicBezTo>
                    <a:pt x="222" y="189"/>
                    <a:pt x="233" y="180"/>
                    <a:pt x="231" y="187"/>
                  </a:cubicBezTo>
                  <a:cubicBezTo>
                    <a:pt x="229" y="194"/>
                    <a:pt x="225" y="200"/>
                    <a:pt x="225" y="205"/>
                  </a:cubicBezTo>
                  <a:cubicBezTo>
                    <a:pt x="225" y="210"/>
                    <a:pt x="219" y="210"/>
                    <a:pt x="218" y="215"/>
                  </a:cubicBezTo>
                  <a:cubicBezTo>
                    <a:pt x="218" y="220"/>
                    <a:pt x="219" y="220"/>
                    <a:pt x="223" y="224"/>
                  </a:cubicBezTo>
                  <a:cubicBezTo>
                    <a:pt x="228" y="228"/>
                    <a:pt x="225" y="231"/>
                    <a:pt x="224" y="240"/>
                  </a:cubicBezTo>
                  <a:cubicBezTo>
                    <a:pt x="223" y="249"/>
                    <a:pt x="198" y="274"/>
                    <a:pt x="195" y="283"/>
                  </a:cubicBezTo>
                  <a:cubicBezTo>
                    <a:pt x="191" y="291"/>
                    <a:pt x="193" y="303"/>
                    <a:pt x="193" y="312"/>
                  </a:cubicBezTo>
                  <a:cubicBezTo>
                    <a:pt x="193" y="322"/>
                    <a:pt x="190" y="333"/>
                    <a:pt x="199" y="337"/>
                  </a:cubicBezTo>
                  <a:cubicBezTo>
                    <a:pt x="208" y="340"/>
                    <a:pt x="209" y="342"/>
                    <a:pt x="209" y="350"/>
                  </a:cubicBezTo>
                  <a:cubicBezTo>
                    <a:pt x="209" y="359"/>
                    <a:pt x="209" y="369"/>
                    <a:pt x="214" y="375"/>
                  </a:cubicBezTo>
                  <a:cubicBezTo>
                    <a:pt x="219" y="380"/>
                    <a:pt x="217" y="380"/>
                    <a:pt x="217" y="389"/>
                  </a:cubicBezTo>
                  <a:cubicBezTo>
                    <a:pt x="217" y="398"/>
                    <a:pt x="223" y="393"/>
                    <a:pt x="223" y="401"/>
                  </a:cubicBezTo>
                  <a:cubicBezTo>
                    <a:pt x="224" y="408"/>
                    <a:pt x="219" y="412"/>
                    <a:pt x="228" y="417"/>
                  </a:cubicBezTo>
                  <a:cubicBezTo>
                    <a:pt x="236" y="423"/>
                    <a:pt x="245" y="428"/>
                    <a:pt x="241" y="418"/>
                  </a:cubicBezTo>
                  <a:cubicBezTo>
                    <a:pt x="237" y="409"/>
                    <a:pt x="234" y="401"/>
                    <a:pt x="230" y="388"/>
                  </a:cubicBezTo>
                  <a:cubicBezTo>
                    <a:pt x="226" y="375"/>
                    <a:pt x="223" y="350"/>
                    <a:pt x="229" y="358"/>
                  </a:cubicBezTo>
                  <a:cubicBezTo>
                    <a:pt x="234" y="365"/>
                    <a:pt x="240" y="388"/>
                    <a:pt x="248" y="404"/>
                  </a:cubicBezTo>
                  <a:cubicBezTo>
                    <a:pt x="255" y="420"/>
                    <a:pt x="265" y="418"/>
                    <a:pt x="265" y="430"/>
                  </a:cubicBezTo>
                  <a:cubicBezTo>
                    <a:pt x="265" y="442"/>
                    <a:pt x="255" y="453"/>
                    <a:pt x="274" y="460"/>
                  </a:cubicBezTo>
                  <a:cubicBezTo>
                    <a:pt x="292" y="468"/>
                    <a:pt x="306" y="484"/>
                    <a:pt x="317" y="482"/>
                  </a:cubicBezTo>
                  <a:cubicBezTo>
                    <a:pt x="328" y="481"/>
                    <a:pt x="335" y="474"/>
                    <a:pt x="339" y="481"/>
                  </a:cubicBezTo>
                  <a:cubicBezTo>
                    <a:pt x="343" y="489"/>
                    <a:pt x="352" y="499"/>
                    <a:pt x="362" y="499"/>
                  </a:cubicBezTo>
                  <a:cubicBezTo>
                    <a:pt x="372" y="499"/>
                    <a:pt x="376" y="506"/>
                    <a:pt x="378" y="516"/>
                  </a:cubicBezTo>
                  <a:cubicBezTo>
                    <a:pt x="379" y="526"/>
                    <a:pt x="386" y="528"/>
                    <a:pt x="396" y="531"/>
                  </a:cubicBezTo>
                  <a:cubicBezTo>
                    <a:pt x="406" y="535"/>
                    <a:pt x="409" y="545"/>
                    <a:pt x="416" y="545"/>
                  </a:cubicBezTo>
                  <a:cubicBezTo>
                    <a:pt x="424" y="544"/>
                    <a:pt x="434" y="540"/>
                    <a:pt x="434" y="548"/>
                  </a:cubicBezTo>
                  <a:cubicBezTo>
                    <a:pt x="434" y="556"/>
                    <a:pt x="437" y="574"/>
                    <a:pt x="425" y="586"/>
                  </a:cubicBezTo>
                  <a:cubicBezTo>
                    <a:pt x="412" y="598"/>
                    <a:pt x="406" y="606"/>
                    <a:pt x="413" y="614"/>
                  </a:cubicBezTo>
                  <a:cubicBezTo>
                    <a:pt x="420" y="621"/>
                    <a:pt x="414" y="629"/>
                    <a:pt x="410" y="635"/>
                  </a:cubicBezTo>
                  <a:cubicBezTo>
                    <a:pt x="407" y="641"/>
                    <a:pt x="413" y="646"/>
                    <a:pt x="420" y="655"/>
                  </a:cubicBezTo>
                  <a:cubicBezTo>
                    <a:pt x="426" y="664"/>
                    <a:pt x="436" y="675"/>
                    <a:pt x="441" y="694"/>
                  </a:cubicBezTo>
                  <a:cubicBezTo>
                    <a:pt x="447" y="712"/>
                    <a:pt x="456" y="719"/>
                    <a:pt x="470" y="725"/>
                  </a:cubicBezTo>
                  <a:cubicBezTo>
                    <a:pt x="484" y="731"/>
                    <a:pt x="495" y="741"/>
                    <a:pt x="495" y="755"/>
                  </a:cubicBezTo>
                  <a:cubicBezTo>
                    <a:pt x="495" y="769"/>
                    <a:pt x="495" y="818"/>
                    <a:pt x="495" y="832"/>
                  </a:cubicBezTo>
                  <a:cubicBezTo>
                    <a:pt x="495" y="847"/>
                    <a:pt x="502" y="861"/>
                    <a:pt x="500" y="872"/>
                  </a:cubicBezTo>
                  <a:cubicBezTo>
                    <a:pt x="497" y="883"/>
                    <a:pt x="500" y="892"/>
                    <a:pt x="503" y="896"/>
                  </a:cubicBezTo>
                  <a:cubicBezTo>
                    <a:pt x="506" y="901"/>
                    <a:pt x="505" y="910"/>
                    <a:pt x="506" y="919"/>
                  </a:cubicBezTo>
                  <a:cubicBezTo>
                    <a:pt x="507" y="928"/>
                    <a:pt x="517" y="922"/>
                    <a:pt x="517" y="930"/>
                  </a:cubicBezTo>
                  <a:cubicBezTo>
                    <a:pt x="517" y="939"/>
                    <a:pt x="513" y="951"/>
                    <a:pt x="518" y="955"/>
                  </a:cubicBezTo>
                  <a:cubicBezTo>
                    <a:pt x="523" y="960"/>
                    <a:pt x="512" y="975"/>
                    <a:pt x="535" y="989"/>
                  </a:cubicBezTo>
                  <a:cubicBezTo>
                    <a:pt x="558" y="1003"/>
                    <a:pt x="559" y="1004"/>
                    <a:pt x="561" y="1007"/>
                  </a:cubicBezTo>
                  <a:cubicBezTo>
                    <a:pt x="563" y="1009"/>
                    <a:pt x="570" y="1002"/>
                    <a:pt x="570" y="1006"/>
                  </a:cubicBezTo>
                  <a:cubicBezTo>
                    <a:pt x="570" y="1010"/>
                    <a:pt x="558" y="1023"/>
                    <a:pt x="581" y="1023"/>
                  </a:cubicBezTo>
                  <a:cubicBezTo>
                    <a:pt x="605" y="1023"/>
                    <a:pt x="619" y="1026"/>
                    <a:pt x="605" y="1015"/>
                  </a:cubicBezTo>
                  <a:cubicBezTo>
                    <a:pt x="590" y="1004"/>
                    <a:pt x="582" y="1009"/>
                    <a:pt x="580" y="998"/>
                  </a:cubicBezTo>
                  <a:cubicBezTo>
                    <a:pt x="577" y="987"/>
                    <a:pt x="574" y="989"/>
                    <a:pt x="572" y="981"/>
                  </a:cubicBezTo>
                  <a:cubicBezTo>
                    <a:pt x="570" y="974"/>
                    <a:pt x="578" y="971"/>
                    <a:pt x="575" y="963"/>
                  </a:cubicBezTo>
                  <a:cubicBezTo>
                    <a:pt x="573" y="955"/>
                    <a:pt x="563" y="955"/>
                    <a:pt x="564" y="948"/>
                  </a:cubicBezTo>
                  <a:cubicBezTo>
                    <a:pt x="564" y="940"/>
                    <a:pt x="570" y="933"/>
                    <a:pt x="572" y="929"/>
                  </a:cubicBezTo>
                  <a:cubicBezTo>
                    <a:pt x="574" y="926"/>
                    <a:pt x="574" y="923"/>
                    <a:pt x="569" y="919"/>
                  </a:cubicBezTo>
                  <a:cubicBezTo>
                    <a:pt x="565" y="916"/>
                    <a:pt x="566" y="915"/>
                    <a:pt x="572" y="913"/>
                  </a:cubicBezTo>
                  <a:cubicBezTo>
                    <a:pt x="578" y="912"/>
                    <a:pt x="579" y="914"/>
                    <a:pt x="581" y="906"/>
                  </a:cubicBezTo>
                  <a:cubicBezTo>
                    <a:pt x="584" y="897"/>
                    <a:pt x="591" y="898"/>
                    <a:pt x="595" y="896"/>
                  </a:cubicBezTo>
                  <a:cubicBezTo>
                    <a:pt x="598" y="893"/>
                    <a:pt x="610" y="890"/>
                    <a:pt x="606" y="879"/>
                  </a:cubicBezTo>
                  <a:cubicBezTo>
                    <a:pt x="601" y="868"/>
                    <a:pt x="593" y="863"/>
                    <a:pt x="602" y="863"/>
                  </a:cubicBezTo>
                  <a:cubicBezTo>
                    <a:pt x="612" y="863"/>
                    <a:pt x="621" y="862"/>
                    <a:pt x="627" y="850"/>
                  </a:cubicBezTo>
                  <a:cubicBezTo>
                    <a:pt x="633" y="838"/>
                    <a:pt x="630" y="836"/>
                    <a:pt x="637" y="827"/>
                  </a:cubicBezTo>
                  <a:cubicBezTo>
                    <a:pt x="644" y="817"/>
                    <a:pt x="644" y="810"/>
                    <a:pt x="644" y="803"/>
                  </a:cubicBezTo>
                  <a:cubicBezTo>
                    <a:pt x="644" y="796"/>
                    <a:pt x="641" y="790"/>
                    <a:pt x="650" y="785"/>
                  </a:cubicBezTo>
                  <a:cubicBezTo>
                    <a:pt x="660" y="781"/>
                    <a:pt x="690" y="776"/>
                    <a:pt x="694" y="763"/>
                  </a:cubicBezTo>
                  <a:cubicBezTo>
                    <a:pt x="698" y="751"/>
                    <a:pt x="702" y="737"/>
                    <a:pt x="701" y="724"/>
                  </a:cubicBezTo>
                  <a:cubicBezTo>
                    <a:pt x="699" y="710"/>
                    <a:pt x="698" y="702"/>
                    <a:pt x="707" y="691"/>
                  </a:cubicBezTo>
                  <a:cubicBezTo>
                    <a:pt x="717" y="680"/>
                    <a:pt x="729" y="671"/>
                    <a:pt x="729" y="661"/>
                  </a:cubicBezTo>
                  <a:cubicBezTo>
                    <a:pt x="729" y="651"/>
                    <a:pt x="733" y="636"/>
                    <a:pt x="718" y="632"/>
                  </a:cubicBezTo>
                  <a:close/>
                  <a:moveTo>
                    <a:pt x="873" y="79"/>
                  </a:moveTo>
                  <a:cubicBezTo>
                    <a:pt x="883" y="69"/>
                    <a:pt x="880" y="64"/>
                    <a:pt x="893" y="59"/>
                  </a:cubicBezTo>
                  <a:cubicBezTo>
                    <a:pt x="905" y="54"/>
                    <a:pt x="902" y="47"/>
                    <a:pt x="900" y="37"/>
                  </a:cubicBezTo>
                  <a:cubicBezTo>
                    <a:pt x="899" y="27"/>
                    <a:pt x="900" y="31"/>
                    <a:pt x="905" y="28"/>
                  </a:cubicBezTo>
                  <a:cubicBezTo>
                    <a:pt x="910" y="24"/>
                    <a:pt x="918" y="22"/>
                    <a:pt x="930" y="21"/>
                  </a:cubicBezTo>
                  <a:cubicBezTo>
                    <a:pt x="942" y="20"/>
                    <a:pt x="931" y="16"/>
                    <a:pt x="931" y="11"/>
                  </a:cubicBezTo>
                  <a:cubicBezTo>
                    <a:pt x="931" y="6"/>
                    <a:pt x="922" y="7"/>
                    <a:pt x="910" y="8"/>
                  </a:cubicBezTo>
                  <a:cubicBezTo>
                    <a:pt x="899" y="10"/>
                    <a:pt x="900" y="8"/>
                    <a:pt x="892" y="5"/>
                  </a:cubicBezTo>
                  <a:cubicBezTo>
                    <a:pt x="883" y="2"/>
                    <a:pt x="834" y="2"/>
                    <a:pt x="821" y="2"/>
                  </a:cubicBezTo>
                  <a:cubicBezTo>
                    <a:pt x="809" y="2"/>
                    <a:pt x="786" y="4"/>
                    <a:pt x="774" y="5"/>
                  </a:cubicBezTo>
                  <a:cubicBezTo>
                    <a:pt x="762" y="6"/>
                    <a:pt x="763" y="5"/>
                    <a:pt x="740" y="2"/>
                  </a:cubicBezTo>
                  <a:cubicBezTo>
                    <a:pt x="718" y="0"/>
                    <a:pt x="658" y="2"/>
                    <a:pt x="636" y="4"/>
                  </a:cubicBezTo>
                  <a:cubicBezTo>
                    <a:pt x="614" y="7"/>
                    <a:pt x="598" y="9"/>
                    <a:pt x="584" y="18"/>
                  </a:cubicBezTo>
                  <a:cubicBezTo>
                    <a:pt x="569" y="28"/>
                    <a:pt x="560" y="24"/>
                    <a:pt x="544" y="26"/>
                  </a:cubicBezTo>
                  <a:cubicBezTo>
                    <a:pt x="528" y="28"/>
                    <a:pt x="527" y="28"/>
                    <a:pt x="519" y="28"/>
                  </a:cubicBezTo>
                  <a:cubicBezTo>
                    <a:pt x="511" y="28"/>
                    <a:pt x="512" y="24"/>
                    <a:pt x="499" y="29"/>
                  </a:cubicBezTo>
                  <a:cubicBezTo>
                    <a:pt x="485" y="34"/>
                    <a:pt x="489" y="37"/>
                    <a:pt x="484" y="30"/>
                  </a:cubicBezTo>
                  <a:cubicBezTo>
                    <a:pt x="479" y="24"/>
                    <a:pt x="473" y="30"/>
                    <a:pt x="449" y="36"/>
                  </a:cubicBezTo>
                  <a:cubicBezTo>
                    <a:pt x="425" y="42"/>
                    <a:pt x="457" y="49"/>
                    <a:pt x="465" y="51"/>
                  </a:cubicBezTo>
                  <a:cubicBezTo>
                    <a:pt x="465" y="51"/>
                    <a:pt x="481" y="50"/>
                    <a:pt x="490" y="48"/>
                  </a:cubicBezTo>
                  <a:cubicBezTo>
                    <a:pt x="500" y="45"/>
                    <a:pt x="504" y="51"/>
                    <a:pt x="510" y="50"/>
                  </a:cubicBezTo>
                  <a:cubicBezTo>
                    <a:pt x="516" y="48"/>
                    <a:pt x="517" y="42"/>
                    <a:pt x="551" y="34"/>
                  </a:cubicBezTo>
                  <a:cubicBezTo>
                    <a:pt x="585" y="27"/>
                    <a:pt x="608" y="33"/>
                    <a:pt x="622" y="39"/>
                  </a:cubicBezTo>
                  <a:cubicBezTo>
                    <a:pt x="635" y="45"/>
                    <a:pt x="635" y="41"/>
                    <a:pt x="647" y="34"/>
                  </a:cubicBezTo>
                  <a:cubicBezTo>
                    <a:pt x="659" y="26"/>
                    <a:pt x="679" y="20"/>
                    <a:pt x="700" y="17"/>
                  </a:cubicBezTo>
                  <a:cubicBezTo>
                    <a:pt x="721" y="13"/>
                    <a:pt x="707" y="21"/>
                    <a:pt x="694" y="26"/>
                  </a:cubicBezTo>
                  <a:cubicBezTo>
                    <a:pt x="681" y="31"/>
                    <a:pt x="669" y="29"/>
                    <a:pt x="671" y="38"/>
                  </a:cubicBezTo>
                  <a:cubicBezTo>
                    <a:pt x="674" y="46"/>
                    <a:pt x="700" y="44"/>
                    <a:pt x="707" y="44"/>
                  </a:cubicBezTo>
                  <a:cubicBezTo>
                    <a:pt x="715" y="44"/>
                    <a:pt x="716" y="56"/>
                    <a:pt x="717" y="62"/>
                  </a:cubicBezTo>
                  <a:cubicBezTo>
                    <a:pt x="718" y="69"/>
                    <a:pt x="716" y="72"/>
                    <a:pt x="718" y="79"/>
                  </a:cubicBezTo>
                  <a:cubicBezTo>
                    <a:pt x="719" y="86"/>
                    <a:pt x="723" y="85"/>
                    <a:pt x="716" y="92"/>
                  </a:cubicBezTo>
                  <a:cubicBezTo>
                    <a:pt x="708" y="98"/>
                    <a:pt x="704" y="98"/>
                    <a:pt x="704" y="109"/>
                  </a:cubicBezTo>
                  <a:cubicBezTo>
                    <a:pt x="704" y="121"/>
                    <a:pt x="709" y="134"/>
                    <a:pt x="721" y="142"/>
                  </a:cubicBezTo>
                  <a:cubicBezTo>
                    <a:pt x="733" y="151"/>
                    <a:pt x="739" y="151"/>
                    <a:pt x="746" y="138"/>
                  </a:cubicBezTo>
                  <a:cubicBezTo>
                    <a:pt x="753" y="125"/>
                    <a:pt x="769" y="116"/>
                    <a:pt x="777" y="112"/>
                  </a:cubicBezTo>
                  <a:cubicBezTo>
                    <a:pt x="786" y="108"/>
                    <a:pt x="798" y="112"/>
                    <a:pt x="809" y="102"/>
                  </a:cubicBezTo>
                  <a:cubicBezTo>
                    <a:pt x="819" y="92"/>
                    <a:pt x="834" y="96"/>
                    <a:pt x="850" y="91"/>
                  </a:cubicBezTo>
                  <a:cubicBezTo>
                    <a:pt x="866" y="86"/>
                    <a:pt x="864" y="89"/>
                    <a:pt x="873" y="79"/>
                  </a:cubicBezTo>
                  <a:close/>
                  <a:moveTo>
                    <a:pt x="890" y="98"/>
                  </a:moveTo>
                  <a:cubicBezTo>
                    <a:pt x="865" y="102"/>
                    <a:pt x="841" y="93"/>
                    <a:pt x="846" y="107"/>
                  </a:cubicBezTo>
                  <a:cubicBezTo>
                    <a:pt x="850" y="120"/>
                    <a:pt x="851" y="141"/>
                    <a:pt x="864" y="136"/>
                  </a:cubicBezTo>
                  <a:cubicBezTo>
                    <a:pt x="887" y="129"/>
                    <a:pt x="913" y="125"/>
                    <a:pt x="907" y="114"/>
                  </a:cubicBezTo>
                  <a:cubicBezTo>
                    <a:pt x="901" y="104"/>
                    <a:pt x="915" y="95"/>
                    <a:pt x="890" y="98"/>
                  </a:cubicBezTo>
                  <a:close/>
                  <a:moveTo>
                    <a:pt x="1051" y="41"/>
                  </a:moveTo>
                  <a:cubicBezTo>
                    <a:pt x="1052" y="42"/>
                    <a:pt x="1053" y="42"/>
                    <a:pt x="1053" y="42"/>
                  </a:cubicBezTo>
                  <a:cubicBezTo>
                    <a:pt x="1062" y="45"/>
                    <a:pt x="1068" y="40"/>
                    <a:pt x="1069" y="34"/>
                  </a:cubicBezTo>
                  <a:cubicBezTo>
                    <a:pt x="1078" y="20"/>
                    <a:pt x="1075" y="45"/>
                    <a:pt x="1085" y="40"/>
                  </a:cubicBezTo>
                  <a:cubicBezTo>
                    <a:pt x="1095" y="36"/>
                    <a:pt x="1109" y="26"/>
                    <a:pt x="1121" y="20"/>
                  </a:cubicBezTo>
                  <a:cubicBezTo>
                    <a:pt x="1133" y="14"/>
                    <a:pt x="1107" y="17"/>
                    <a:pt x="1085" y="13"/>
                  </a:cubicBezTo>
                  <a:cubicBezTo>
                    <a:pt x="1064" y="10"/>
                    <a:pt x="1035" y="16"/>
                    <a:pt x="1027" y="22"/>
                  </a:cubicBezTo>
                  <a:cubicBezTo>
                    <a:pt x="1019" y="27"/>
                    <a:pt x="1039" y="38"/>
                    <a:pt x="1051" y="41"/>
                  </a:cubicBezTo>
                  <a:close/>
                  <a:moveTo>
                    <a:pt x="1187" y="24"/>
                  </a:moveTo>
                  <a:cubicBezTo>
                    <a:pt x="1187" y="24"/>
                    <a:pt x="1183" y="29"/>
                    <a:pt x="1193" y="29"/>
                  </a:cubicBezTo>
                  <a:cubicBezTo>
                    <a:pt x="1203" y="29"/>
                    <a:pt x="1224" y="23"/>
                    <a:pt x="1241" y="23"/>
                  </a:cubicBezTo>
                  <a:cubicBezTo>
                    <a:pt x="1258" y="23"/>
                    <a:pt x="1253" y="17"/>
                    <a:pt x="1250" y="17"/>
                  </a:cubicBezTo>
                  <a:cubicBezTo>
                    <a:pt x="1246" y="17"/>
                    <a:pt x="1237" y="8"/>
                    <a:pt x="1224" y="8"/>
                  </a:cubicBezTo>
                  <a:cubicBezTo>
                    <a:pt x="1210" y="9"/>
                    <a:pt x="1211" y="15"/>
                    <a:pt x="1202" y="15"/>
                  </a:cubicBezTo>
                  <a:cubicBezTo>
                    <a:pt x="1194" y="15"/>
                    <a:pt x="1196" y="13"/>
                    <a:pt x="1178" y="13"/>
                  </a:cubicBezTo>
                  <a:cubicBezTo>
                    <a:pt x="1160" y="14"/>
                    <a:pt x="1178" y="22"/>
                    <a:pt x="1187" y="24"/>
                  </a:cubicBezTo>
                  <a:close/>
                  <a:moveTo>
                    <a:pt x="1769" y="676"/>
                  </a:moveTo>
                  <a:cubicBezTo>
                    <a:pt x="1782" y="678"/>
                    <a:pt x="1793" y="676"/>
                    <a:pt x="1802" y="671"/>
                  </a:cubicBezTo>
                  <a:cubicBezTo>
                    <a:pt x="1811" y="666"/>
                    <a:pt x="1807" y="660"/>
                    <a:pt x="1806" y="657"/>
                  </a:cubicBezTo>
                  <a:cubicBezTo>
                    <a:pt x="1805" y="655"/>
                    <a:pt x="1798" y="660"/>
                    <a:pt x="1789" y="662"/>
                  </a:cubicBezTo>
                  <a:cubicBezTo>
                    <a:pt x="1780" y="663"/>
                    <a:pt x="1777" y="663"/>
                    <a:pt x="1766" y="664"/>
                  </a:cubicBezTo>
                  <a:cubicBezTo>
                    <a:pt x="1754" y="665"/>
                    <a:pt x="1761" y="660"/>
                    <a:pt x="1749" y="659"/>
                  </a:cubicBezTo>
                  <a:cubicBezTo>
                    <a:pt x="1736" y="658"/>
                    <a:pt x="1724" y="656"/>
                    <a:pt x="1709" y="651"/>
                  </a:cubicBezTo>
                  <a:cubicBezTo>
                    <a:pt x="1695" y="646"/>
                    <a:pt x="1687" y="641"/>
                    <a:pt x="1677" y="638"/>
                  </a:cubicBezTo>
                  <a:cubicBezTo>
                    <a:pt x="1667" y="635"/>
                    <a:pt x="1676" y="629"/>
                    <a:pt x="1676" y="614"/>
                  </a:cubicBezTo>
                  <a:cubicBezTo>
                    <a:pt x="1675" y="600"/>
                    <a:pt x="1665" y="606"/>
                    <a:pt x="1658" y="601"/>
                  </a:cubicBezTo>
                  <a:cubicBezTo>
                    <a:pt x="1650" y="596"/>
                    <a:pt x="1653" y="585"/>
                    <a:pt x="1656" y="588"/>
                  </a:cubicBezTo>
                  <a:cubicBezTo>
                    <a:pt x="1660" y="592"/>
                    <a:pt x="1660" y="596"/>
                    <a:pt x="1660" y="578"/>
                  </a:cubicBezTo>
                  <a:cubicBezTo>
                    <a:pt x="1660" y="561"/>
                    <a:pt x="1644" y="549"/>
                    <a:pt x="1634" y="534"/>
                  </a:cubicBezTo>
                  <a:cubicBezTo>
                    <a:pt x="1624" y="519"/>
                    <a:pt x="1626" y="510"/>
                    <a:pt x="1627" y="503"/>
                  </a:cubicBezTo>
                  <a:cubicBezTo>
                    <a:pt x="1628" y="495"/>
                    <a:pt x="1645" y="509"/>
                    <a:pt x="1655" y="520"/>
                  </a:cubicBezTo>
                  <a:cubicBezTo>
                    <a:pt x="1664" y="531"/>
                    <a:pt x="1664" y="531"/>
                    <a:pt x="1669" y="529"/>
                  </a:cubicBezTo>
                  <a:cubicBezTo>
                    <a:pt x="1674" y="526"/>
                    <a:pt x="1689" y="518"/>
                    <a:pt x="1692" y="504"/>
                  </a:cubicBezTo>
                  <a:cubicBezTo>
                    <a:pt x="1696" y="491"/>
                    <a:pt x="1665" y="464"/>
                    <a:pt x="1661" y="451"/>
                  </a:cubicBezTo>
                  <a:cubicBezTo>
                    <a:pt x="1657" y="439"/>
                    <a:pt x="1667" y="446"/>
                    <a:pt x="1672" y="438"/>
                  </a:cubicBezTo>
                  <a:cubicBezTo>
                    <a:pt x="1677" y="429"/>
                    <a:pt x="1683" y="441"/>
                    <a:pt x="1680" y="447"/>
                  </a:cubicBezTo>
                  <a:cubicBezTo>
                    <a:pt x="1676" y="453"/>
                    <a:pt x="1681" y="456"/>
                    <a:pt x="1684" y="462"/>
                  </a:cubicBezTo>
                  <a:cubicBezTo>
                    <a:pt x="1687" y="468"/>
                    <a:pt x="1687" y="462"/>
                    <a:pt x="1691" y="455"/>
                  </a:cubicBezTo>
                  <a:cubicBezTo>
                    <a:pt x="1694" y="447"/>
                    <a:pt x="1692" y="444"/>
                    <a:pt x="1697" y="439"/>
                  </a:cubicBezTo>
                  <a:cubicBezTo>
                    <a:pt x="1703" y="434"/>
                    <a:pt x="1726" y="428"/>
                    <a:pt x="1732" y="422"/>
                  </a:cubicBezTo>
                  <a:cubicBezTo>
                    <a:pt x="1738" y="416"/>
                    <a:pt x="1742" y="409"/>
                    <a:pt x="1750" y="388"/>
                  </a:cubicBezTo>
                  <a:cubicBezTo>
                    <a:pt x="1757" y="367"/>
                    <a:pt x="1749" y="368"/>
                    <a:pt x="1745" y="360"/>
                  </a:cubicBezTo>
                  <a:cubicBezTo>
                    <a:pt x="1742" y="353"/>
                    <a:pt x="1732" y="340"/>
                    <a:pt x="1726" y="332"/>
                  </a:cubicBezTo>
                  <a:cubicBezTo>
                    <a:pt x="1720" y="325"/>
                    <a:pt x="1725" y="327"/>
                    <a:pt x="1729" y="324"/>
                  </a:cubicBezTo>
                  <a:cubicBezTo>
                    <a:pt x="1734" y="322"/>
                    <a:pt x="1730" y="316"/>
                    <a:pt x="1720" y="312"/>
                  </a:cubicBezTo>
                  <a:cubicBezTo>
                    <a:pt x="1710" y="309"/>
                    <a:pt x="1712" y="316"/>
                    <a:pt x="1702" y="314"/>
                  </a:cubicBezTo>
                  <a:cubicBezTo>
                    <a:pt x="1693" y="312"/>
                    <a:pt x="1698" y="306"/>
                    <a:pt x="1708" y="294"/>
                  </a:cubicBezTo>
                  <a:cubicBezTo>
                    <a:pt x="1718" y="282"/>
                    <a:pt x="1713" y="296"/>
                    <a:pt x="1720" y="301"/>
                  </a:cubicBezTo>
                  <a:cubicBezTo>
                    <a:pt x="1727" y="306"/>
                    <a:pt x="1729" y="297"/>
                    <a:pt x="1734" y="300"/>
                  </a:cubicBezTo>
                  <a:cubicBezTo>
                    <a:pt x="1739" y="302"/>
                    <a:pt x="1749" y="307"/>
                    <a:pt x="1756" y="317"/>
                  </a:cubicBezTo>
                  <a:cubicBezTo>
                    <a:pt x="1764" y="327"/>
                    <a:pt x="1764" y="339"/>
                    <a:pt x="1772" y="338"/>
                  </a:cubicBezTo>
                  <a:cubicBezTo>
                    <a:pt x="1779" y="338"/>
                    <a:pt x="1779" y="334"/>
                    <a:pt x="1782" y="327"/>
                  </a:cubicBezTo>
                  <a:cubicBezTo>
                    <a:pt x="1786" y="319"/>
                    <a:pt x="1773" y="312"/>
                    <a:pt x="1767" y="306"/>
                  </a:cubicBezTo>
                  <a:cubicBezTo>
                    <a:pt x="1761" y="300"/>
                    <a:pt x="1756" y="300"/>
                    <a:pt x="1761" y="295"/>
                  </a:cubicBezTo>
                  <a:cubicBezTo>
                    <a:pt x="1766" y="290"/>
                    <a:pt x="1761" y="283"/>
                    <a:pt x="1764" y="277"/>
                  </a:cubicBezTo>
                  <a:cubicBezTo>
                    <a:pt x="1766" y="271"/>
                    <a:pt x="1776" y="274"/>
                    <a:pt x="1785" y="270"/>
                  </a:cubicBezTo>
                  <a:cubicBezTo>
                    <a:pt x="1794" y="266"/>
                    <a:pt x="1795" y="252"/>
                    <a:pt x="1795" y="237"/>
                  </a:cubicBezTo>
                  <a:cubicBezTo>
                    <a:pt x="1795" y="221"/>
                    <a:pt x="1788" y="215"/>
                    <a:pt x="1783" y="210"/>
                  </a:cubicBezTo>
                  <a:cubicBezTo>
                    <a:pt x="1779" y="205"/>
                    <a:pt x="1788" y="207"/>
                    <a:pt x="1796" y="213"/>
                  </a:cubicBezTo>
                  <a:cubicBezTo>
                    <a:pt x="1804" y="219"/>
                    <a:pt x="1815" y="251"/>
                    <a:pt x="1818" y="263"/>
                  </a:cubicBezTo>
                  <a:cubicBezTo>
                    <a:pt x="1820" y="276"/>
                    <a:pt x="1819" y="276"/>
                    <a:pt x="1829" y="287"/>
                  </a:cubicBezTo>
                  <a:cubicBezTo>
                    <a:pt x="1839" y="298"/>
                    <a:pt x="1835" y="296"/>
                    <a:pt x="1832" y="309"/>
                  </a:cubicBezTo>
                  <a:cubicBezTo>
                    <a:pt x="1829" y="322"/>
                    <a:pt x="1820" y="325"/>
                    <a:pt x="1808" y="328"/>
                  </a:cubicBezTo>
                  <a:cubicBezTo>
                    <a:pt x="1795" y="332"/>
                    <a:pt x="1799" y="334"/>
                    <a:pt x="1792" y="347"/>
                  </a:cubicBezTo>
                  <a:cubicBezTo>
                    <a:pt x="1784" y="359"/>
                    <a:pt x="1796" y="360"/>
                    <a:pt x="1803" y="364"/>
                  </a:cubicBezTo>
                  <a:cubicBezTo>
                    <a:pt x="1809" y="367"/>
                    <a:pt x="1813" y="354"/>
                    <a:pt x="1821" y="348"/>
                  </a:cubicBezTo>
                  <a:cubicBezTo>
                    <a:pt x="1830" y="343"/>
                    <a:pt x="1839" y="338"/>
                    <a:pt x="1853" y="338"/>
                  </a:cubicBezTo>
                  <a:cubicBezTo>
                    <a:pt x="1867" y="338"/>
                    <a:pt x="1849" y="319"/>
                    <a:pt x="1848" y="309"/>
                  </a:cubicBezTo>
                  <a:cubicBezTo>
                    <a:pt x="1847" y="299"/>
                    <a:pt x="1846" y="292"/>
                    <a:pt x="1843" y="284"/>
                  </a:cubicBezTo>
                  <a:cubicBezTo>
                    <a:pt x="1840" y="277"/>
                    <a:pt x="1846" y="277"/>
                    <a:pt x="1857" y="272"/>
                  </a:cubicBezTo>
                  <a:cubicBezTo>
                    <a:pt x="1867" y="267"/>
                    <a:pt x="1866" y="257"/>
                    <a:pt x="1860" y="257"/>
                  </a:cubicBezTo>
                  <a:cubicBezTo>
                    <a:pt x="1854" y="257"/>
                    <a:pt x="1849" y="261"/>
                    <a:pt x="1835" y="260"/>
                  </a:cubicBezTo>
                  <a:cubicBezTo>
                    <a:pt x="1822" y="259"/>
                    <a:pt x="1825" y="248"/>
                    <a:pt x="1822" y="244"/>
                  </a:cubicBezTo>
                  <a:cubicBezTo>
                    <a:pt x="1819" y="240"/>
                    <a:pt x="1814" y="231"/>
                    <a:pt x="1814" y="223"/>
                  </a:cubicBezTo>
                  <a:cubicBezTo>
                    <a:pt x="1813" y="215"/>
                    <a:pt x="1801" y="205"/>
                    <a:pt x="1793" y="198"/>
                  </a:cubicBezTo>
                  <a:cubicBezTo>
                    <a:pt x="1784" y="190"/>
                    <a:pt x="1779" y="185"/>
                    <a:pt x="1779" y="189"/>
                  </a:cubicBezTo>
                  <a:cubicBezTo>
                    <a:pt x="1779" y="192"/>
                    <a:pt x="1774" y="188"/>
                    <a:pt x="1762" y="187"/>
                  </a:cubicBezTo>
                  <a:cubicBezTo>
                    <a:pt x="1750" y="186"/>
                    <a:pt x="1748" y="189"/>
                    <a:pt x="1738" y="188"/>
                  </a:cubicBezTo>
                  <a:cubicBezTo>
                    <a:pt x="1728" y="187"/>
                    <a:pt x="1739" y="170"/>
                    <a:pt x="1743" y="158"/>
                  </a:cubicBezTo>
                  <a:cubicBezTo>
                    <a:pt x="1747" y="146"/>
                    <a:pt x="1759" y="153"/>
                    <a:pt x="1768" y="153"/>
                  </a:cubicBezTo>
                  <a:cubicBezTo>
                    <a:pt x="1777" y="153"/>
                    <a:pt x="1782" y="154"/>
                    <a:pt x="1795" y="157"/>
                  </a:cubicBezTo>
                  <a:cubicBezTo>
                    <a:pt x="1809" y="161"/>
                    <a:pt x="1803" y="149"/>
                    <a:pt x="1805" y="140"/>
                  </a:cubicBezTo>
                  <a:cubicBezTo>
                    <a:pt x="1808" y="130"/>
                    <a:pt x="1814" y="135"/>
                    <a:pt x="1821" y="139"/>
                  </a:cubicBezTo>
                  <a:cubicBezTo>
                    <a:pt x="1829" y="142"/>
                    <a:pt x="1831" y="143"/>
                    <a:pt x="1831" y="135"/>
                  </a:cubicBezTo>
                  <a:cubicBezTo>
                    <a:pt x="1831" y="128"/>
                    <a:pt x="1838" y="126"/>
                    <a:pt x="1844" y="133"/>
                  </a:cubicBezTo>
                  <a:cubicBezTo>
                    <a:pt x="1850" y="140"/>
                    <a:pt x="1834" y="154"/>
                    <a:pt x="1834" y="154"/>
                  </a:cubicBezTo>
                  <a:cubicBezTo>
                    <a:pt x="1834" y="154"/>
                    <a:pt x="1829" y="169"/>
                    <a:pt x="1838" y="174"/>
                  </a:cubicBezTo>
                  <a:cubicBezTo>
                    <a:pt x="1847" y="179"/>
                    <a:pt x="1866" y="201"/>
                    <a:pt x="1877" y="209"/>
                  </a:cubicBezTo>
                  <a:cubicBezTo>
                    <a:pt x="1888" y="216"/>
                    <a:pt x="1880" y="196"/>
                    <a:pt x="1880" y="182"/>
                  </a:cubicBezTo>
                  <a:cubicBezTo>
                    <a:pt x="1880" y="167"/>
                    <a:pt x="1870" y="169"/>
                    <a:pt x="1862" y="156"/>
                  </a:cubicBezTo>
                  <a:cubicBezTo>
                    <a:pt x="1855" y="142"/>
                    <a:pt x="1860" y="148"/>
                    <a:pt x="1874" y="148"/>
                  </a:cubicBezTo>
                  <a:cubicBezTo>
                    <a:pt x="1889" y="148"/>
                    <a:pt x="1889" y="143"/>
                    <a:pt x="1893" y="139"/>
                  </a:cubicBezTo>
                  <a:cubicBezTo>
                    <a:pt x="1896" y="135"/>
                    <a:pt x="1899" y="134"/>
                    <a:pt x="1911" y="134"/>
                  </a:cubicBezTo>
                  <a:cubicBezTo>
                    <a:pt x="1924" y="134"/>
                    <a:pt x="1916" y="129"/>
                    <a:pt x="1910" y="122"/>
                  </a:cubicBezTo>
                  <a:cubicBezTo>
                    <a:pt x="1905" y="115"/>
                    <a:pt x="1893" y="117"/>
                    <a:pt x="1897" y="113"/>
                  </a:cubicBezTo>
                  <a:cubicBezTo>
                    <a:pt x="1901" y="109"/>
                    <a:pt x="1924" y="115"/>
                    <a:pt x="1935" y="120"/>
                  </a:cubicBezTo>
                  <a:cubicBezTo>
                    <a:pt x="1946" y="124"/>
                    <a:pt x="1943" y="120"/>
                    <a:pt x="1942" y="110"/>
                  </a:cubicBezTo>
                  <a:cubicBezTo>
                    <a:pt x="1940" y="100"/>
                    <a:pt x="1931" y="108"/>
                    <a:pt x="1904" y="98"/>
                  </a:cubicBezTo>
                  <a:cubicBezTo>
                    <a:pt x="1877" y="88"/>
                    <a:pt x="1847" y="82"/>
                    <a:pt x="1838" y="82"/>
                  </a:cubicBezTo>
                  <a:cubicBezTo>
                    <a:pt x="1829" y="82"/>
                    <a:pt x="1835" y="76"/>
                    <a:pt x="1842" y="76"/>
                  </a:cubicBezTo>
                  <a:cubicBezTo>
                    <a:pt x="1849" y="76"/>
                    <a:pt x="1847" y="70"/>
                    <a:pt x="1841" y="66"/>
                  </a:cubicBezTo>
                  <a:cubicBezTo>
                    <a:pt x="1834" y="63"/>
                    <a:pt x="1828" y="66"/>
                    <a:pt x="1825" y="73"/>
                  </a:cubicBezTo>
                  <a:cubicBezTo>
                    <a:pt x="1823" y="81"/>
                    <a:pt x="1833" y="82"/>
                    <a:pt x="1814" y="82"/>
                  </a:cubicBezTo>
                  <a:cubicBezTo>
                    <a:pt x="1794" y="82"/>
                    <a:pt x="1780" y="82"/>
                    <a:pt x="1757" y="77"/>
                  </a:cubicBezTo>
                  <a:cubicBezTo>
                    <a:pt x="1734" y="73"/>
                    <a:pt x="1726" y="73"/>
                    <a:pt x="1707" y="72"/>
                  </a:cubicBezTo>
                  <a:cubicBezTo>
                    <a:pt x="1687" y="72"/>
                    <a:pt x="1689" y="63"/>
                    <a:pt x="1669" y="63"/>
                  </a:cubicBezTo>
                  <a:cubicBezTo>
                    <a:pt x="1649" y="63"/>
                    <a:pt x="1655" y="56"/>
                    <a:pt x="1647" y="46"/>
                  </a:cubicBezTo>
                  <a:cubicBezTo>
                    <a:pt x="1639" y="37"/>
                    <a:pt x="1634" y="40"/>
                    <a:pt x="1609" y="40"/>
                  </a:cubicBezTo>
                  <a:cubicBezTo>
                    <a:pt x="1584" y="40"/>
                    <a:pt x="1597" y="50"/>
                    <a:pt x="1602" y="51"/>
                  </a:cubicBezTo>
                  <a:cubicBezTo>
                    <a:pt x="1607" y="53"/>
                    <a:pt x="1621" y="57"/>
                    <a:pt x="1630" y="66"/>
                  </a:cubicBezTo>
                  <a:cubicBezTo>
                    <a:pt x="1639" y="74"/>
                    <a:pt x="1613" y="71"/>
                    <a:pt x="1602" y="72"/>
                  </a:cubicBezTo>
                  <a:cubicBezTo>
                    <a:pt x="1591" y="72"/>
                    <a:pt x="1592" y="66"/>
                    <a:pt x="1580" y="58"/>
                  </a:cubicBezTo>
                  <a:cubicBezTo>
                    <a:pt x="1567" y="50"/>
                    <a:pt x="1536" y="55"/>
                    <a:pt x="1518" y="54"/>
                  </a:cubicBezTo>
                  <a:cubicBezTo>
                    <a:pt x="1500" y="53"/>
                    <a:pt x="1500" y="54"/>
                    <a:pt x="1493" y="41"/>
                  </a:cubicBezTo>
                  <a:cubicBezTo>
                    <a:pt x="1486" y="29"/>
                    <a:pt x="1472" y="35"/>
                    <a:pt x="1453" y="35"/>
                  </a:cubicBezTo>
                  <a:cubicBezTo>
                    <a:pt x="1435" y="35"/>
                    <a:pt x="1425" y="26"/>
                    <a:pt x="1415" y="20"/>
                  </a:cubicBezTo>
                  <a:cubicBezTo>
                    <a:pt x="1406" y="14"/>
                    <a:pt x="1392" y="13"/>
                    <a:pt x="1372" y="10"/>
                  </a:cubicBezTo>
                  <a:cubicBezTo>
                    <a:pt x="1351" y="7"/>
                    <a:pt x="1362" y="23"/>
                    <a:pt x="1370" y="24"/>
                  </a:cubicBezTo>
                  <a:cubicBezTo>
                    <a:pt x="1370" y="24"/>
                    <a:pt x="1378" y="27"/>
                    <a:pt x="1387" y="28"/>
                  </a:cubicBezTo>
                  <a:cubicBezTo>
                    <a:pt x="1395" y="29"/>
                    <a:pt x="1413" y="29"/>
                    <a:pt x="1422" y="40"/>
                  </a:cubicBezTo>
                  <a:cubicBezTo>
                    <a:pt x="1431" y="51"/>
                    <a:pt x="1394" y="47"/>
                    <a:pt x="1377" y="56"/>
                  </a:cubicBezTo>
                  <a:cubicBezTo>
                    <a:pt x="1360" y="66"/>
                    <a:pt x="1346" y="61"/>
                    <a:pt x="1335" y="66"/>
                  </a:cubicBezTo>
                  <a:cubicBezTo>
                    <a:pt x="1323" y="72"/>
                    <a:pt x="1341" y="80"/>
                    <a:pt x="1345" y="91"/>
                  </a:cubicBezTo>
                  <a:cubicBezTo>
                    <a:pt x="1349" y="102"/>
                    <a:pt x="1345" y="102"/>
                    <a:pt x="1337" y="104"/>
                  </a:cubicBezTo>
                  <a:cubicBezTo>
                    <a:pt x="1330" y="107"/>
                    <a:pt x="1340" y="93"/>
                    <a:pt x="1336" y="88"/>
                  </a:cubicBezTo>
                  <a:cubicBezTo>
                    <a:pt x="1333" y="84"/>
                    <a:pt x="1320" y="62"/>
                    <a:pt x="1310" y="56"/>
                  </a:cubicBezTo>
                  <a:cubicBezTo>
                    <a:pt x="1300" y="49"/>
                    <a:pt x="1302" y="61"/>
                    <a:pt x="1303" y="71"/>
                  </a:cubicBezTo>
                  <a:cubicBezTo>
                    <a:pt x="1305" y="80"/>
                    <a:pt x="1308" y="80"/>
                    <a:pt x="1310" y="87"/>
                  </a:cubicBezTo>
                  <a:cubicBezTo>
                    <a:pt x="1313" y="93"/>
                    <a:pt x="1299" y="87"/>
                    <a:pt x="1293" y="82"/>
                  </a:cubicBezTo>
                  <a:cubicBezTo>
                    <a:pt x="1286" y="77"/>
                    <a:pt x="1264" y="88"/>
                    <a:pt x="1254" y="83"/>
                  </a:cubicBezTo>
                  <a:cubicBezTo>
                    <a:pt x="1244" y="78"/>
                    <a:pt x="1257" y="80"/>
                    <a:pt x="1257" y="75"/>
                  </a:cubicBezTo>
                  <a:cubicBezTo>
                    <a:pt x="1257" y="70"/>
                    <a:pt x="1245" y="74"/>
                    <a:pt x="1242" y="66"/>
                  </a:cubicBezTo>
                  <a:cubicBezTo>
                    <a:pt x="1239" y="59"/>
                    <a:pt x="1263" y="50"/>
                    <a:pt x="1278" y="47"/>
                  </a:cubicBezTo>
                  <a:cubicBezTo>
                    <a:pt x="1293" y="45"/>
                    <a:pt x="1292" y="45"/>
                    <a:pt x="1292" y="37"/>
                  </a:cubicBezTo>
                  <a:cubicBezTo>
                    <a:pt x="1292" y="29"/>
                    <a:pt x="1265" y="32"/>
                    <a:pt x="1242" y="43"/>
                  </a:cubicBezTo>
                  <a:cubicBezTo>
                    <a:pt x="1219" y="54"/>
                    <a:pt x="1225" y="61"/>
                    <a:pt x="1222" y="69"/>
                  </a:cubicBezTo>
                  <a:cubicBezTo>
                    <a:pt x="1218" y="77"/>
                    <a:pt x="1229" y="77"/>
                    <a:pt x="1234" y="82"/>
                  </a:cubicBezTo>
                  <a:cubicBezTo>
                    <a:pt x="1240" y="86"/>
                    <a:pt x="1229" y="88"/>
                    <a:pt x="1218" y="91"/>
                  </a:cubicBezTo>
                  <a:cubicBezTo>
                    <a:pt x="1208" y="94"/>
                    <a:pt x="1206" y="91"/>
                    <a:pt x="1194" y="95"/>
                  </a:cubicBezTo>
                  <a:cubicBezTo>
                    <a:pt x="1182" y="99"/>
                    <a:pt x="1189" y="104"/>
                    <a:pt x="1179" y="109"/>
                  </a:cubicBezTo>
                  <a:cubicBezTo>
                    <a:pt x="1169" y="113"/>
                    <a:pt x="1170" y="113"/>
                    <a:pt x="1161" y="116"/>
                  </a:cubicBezTo>
                  <a:cubicBezTo>
                    <a:pt x="1153" y="120"/>
                    <a:pt x="1163" y="104"/>
                    <a:pt x="1175" y="102"/>
                  </a:cubicBezTo>
                  <a:cubicBezTo>
                    <a:pt x="1186" y="100"/>
                    <a:pt x="1183" y="93"/>
                    <a:pt x="1180" y="91"/>
                  </a:cubicBezTo>
                  <a:cubicBezTo>
                    <a:pt x="1176" y="88"/>
                    <a:pt x="1154" y="82"/>
                    <a:pt x="1131" y="75"/>
                  </a:cubicBezTo>
                  <a:cubicBezTo>
                    <a:pt x="1107" y="68"/>
                    <a:pt x="1069" y="77"/>
                    <a:pt x="1057" y="83"/>
                  </a:cubicBezTo>
                  <a:cubicBezTo>
                    <a:pt x="1044" y="89"/>
                    <a:pt x="1045" y="93"/>
                    <a:pt x="1043" y="102"/>
                  </a:cubicBezTo>
                  <a:cubicBezTo>
                    <a:pt x="1042" y="110"/>
                    <a:pt x="1013" y="123"/>
                    <a:pt x="999" y="130"/>
                  </a:cubicBezTo>
                  <a:cubicBezTo>
                    <a:pt x="984" y="138"/>
                    <a:pt x="997" y="148"/>
                    <a:pt x="1001" y="155"/>
                  </a:cubicBezTo>
                  <a:cubicBezTo>
                    <a:pt x="1005" y="162"/>
                    <a:pt x="1015" y="158"/>
                    <a:pt x="1027" y="155"/>
                  </a:cubicBezTo>
                  <a:cubicBezTo>
                    <a:pt x="1038" y="151"/>
                    <a:pt x="1037" y="166"/>
                    <a:pt x="1038" y="171"/>
                  </a:cubicBezTo>
                  <a:cubicBezTo>
                    <a:pt x="1040" y="176"/>
                    <a:pt x="1047" y="177"/>
                    <a:pt x="1058" y="172"/>
                  </a:cubicBezTo>
                  <a:cubicBezTo>
                    <a:pt x="1069" y="167"/>
                    <a:pt x="1066" y="155"/>
                    <a:pt x="1066" y="148"/>
                  </a:cubicBezTo>
                  <a:cubicBezTo>
                    <a:pt x="1066" y="141"/>
                    <a:pt x="1064" y="138"/>
                    <a:pt x="1071" y="129"/>
                  </a:cubicBezTo>
                  <a:cubicBezTo>
                    <a:pt x="1079" y="120"/>
                    <a:pt x="1085" y="114"/>
                    <a:pt x="1092" y="109"/>
                  </a:cubicBezTo>
                  <a:cubicBezTo>
                    <a:pt x="1099" y="105"/>
                    <a:pt x="1098" y="113"/>
                    <a:pt x="1088" y="121"/>
                  </a:cubicBezTo>
                  <a:cubicBezTo>
                    <a:pt x="1078" y="130"/>
                    <a:pt x="1085" y="132"/>
                    <a:pt x="1090" y="142"/>
                  </a:cubicBezTo>
                  <a:cubicBezTo>
                    <a:pt x="1095" y="152"/>
                    <a:pt x="1105" y="142"/>
                    <a:pt x="1117" y="141"/>
                  </a:cubicBezTo>
                  <a:cubicBezTo>
                    <a:pt x="1130" y="139"/>
                    <a:pt x="1107" y="151"/>
                    <a:pt x="1097" y="151"/>
                  </a:cubicBezTo>
                  <a:cubicBezTo>
                    <a:pt x="1088" y="151"/>
                    <a:pt x="1097" y="162"/>
                    <a:pt x="1091" y="162"/>
                  </a:cubicBezTo>
                  <a:cubicBezTo>
                    <a:pt x="1085" y="162"/>
                    <a:pt x="1085" y="166"/>
                    <a:pt x="1084" y="176"/>
                  </a:cubicBezTo>
                  <a:cubicBezTo>
                    <a:pt x="1083" y="186"/>
                    <a:pt x="1080" y="183"/>
                    <a:pt x="1073" y="186"/>
                  </a:cubicBezTo>
                  <a:cubicBezTo>
                    <a:pt x="1066" y="189"/>
                    <a:pt x="1056" y="189"/>
                    <a:pt x="1045" y="187"/>
                  </a:cubicBezTo>
                  <a:cubicBezTo>
                    <a:pt x="1034" y="184"/>
                    <a:pt x="1035" y="174"/>
                    <a:pt x="1027" y="167"/>
                  </a:cubicBezTo>
                  <a:cubicBezTo>
                    <a:pt x="1020" y="161"/>
                    <a:pt x="1018" y="171"/>
                    <a:pt x="1018" y="175"/>
                  </a:cubicBezTo>
                  <a:cubicBezTo>
                    <a:pt x="1018" y="179"/>
                    <a:pt x="1011" y="189"/>
                    <a:pt x="1007" y="189"/>
                  </a:cubicBezTo>
                  <a:cubicBezTo>
                    <a:pt x="1004" y="189"/>
                    <a:pt x="994" y="199"/>
                    <a:pt x="988" y="207"/>
                  </a:cubicBezTo>
                  <a:cubicBezTo>
                    <a:pt x="982" y="215"/>
                    <a:pt x="978" y="210"/>
                    <a:pt x="976" y="207"/>
                  </a:cubicBezTo>
                  <a:cubicBezTo>
                    <a:pt x="974" y="204"/>
                    <a:pt x="980" y="199"/>
                    <a:pt x="977" y="190"/>
                  </a:cubicBezTo>
                  <a:cubicBezTo>
                    <a:pt x="973" y="182"/>
                    <a:pt x="960" y="175"/>
                    <a:pt x="964" y="156"/>
                  </a:cubicBezTo>
                  <a:cubicBezTo>
                    <a:pt x="968" y="136"/>
                    <a:pt x="959" y="146"/>
                    <a:pt x="946" y="148"/>
                  </a:cubicBezTo>
                  <a:cubicBezTo>
                    <a:pt x="932" y="150"/>
                    <a:pt x="928" y="156"/>
                    <a:pt x="927" y="161"/>
                  </a:cubicBezTo>
                  <a:cubicBezTo>
                    <a:pt x="926" y="166"/>
                    <a:pt x="919" y="176"/>
                    <a:pt x="910" y="185"/>
                  </a:cubicBezTo>
                  <a:cubicBezTo>
                    <a:pt x="902" y="194"/>
                    <a:pt x="908" y="202"/>
                    <a:pt x="912" y="212"/>
                  </a:cubicBezTo>
                  <a:cubicBezTo>
                    <a:pt x="916" y="222"/>
                    <a:pt x="927" y="209"/>
                    <a:pt x="931" y="200"/>
                  </a:cubicBezTo>
                  <a:cubicBezTo>
                    <a:pt x="934" y="192"/>
                    <a:pt x="938" y="188"/>
                    <a:pt x="943" y="192"/>
                  </a:cubicBezTo>
                  <a:cubicBezTo>
                    <a:pt x="948" y="196"/>
                    <a:pt x="936" y="204"/>
                    <a:pt x="934" y="214"/>
                  </a:cubicBezTo>
                  <a:cubicBezTo>
                    <a:pt x="932" y="224"/>
                    <a:pt x="937" y="223"/>
                    <a:pt x="949" y="220"/>
                  </a:cubicBezTo>
                  <a:cubicBezTo>
                    <a:pt x="961" y="216"/>
                    <a:pt x="955" y="214"/>
                    <a:pt x="964" y="218"/>
                  </a:cubicBezTo>
                  <a:cubicBezTo>
                    <a:pt x="973" y="222"/>
                    <a:pt x="956" y="226"/>
                    <a:pt x="945" y="226"/>
                  </a:cubicBezTo>
                  <a:cubicBezTo>
                    <a:pt x="934" y="227"/>
                    <a:pt x="938" y="235"/>
                    <a:pt x="947" y="242"/>
                  </a:cubicBezTo>
                  <a:cubicBezTo>
                    <a:pt x="957" y="248"/>
                    <a:pt x="952" y="258"/>
                    <a:pt x="947" y="259"/>
                  </a:cubicBezTo>
                  <a:cubicBezTo>
                    <a:pt x="941" y="260"/>
                    <a:pt x="930" y="262"/>
                    <a:pt x="913" y="265"/>
                  </a:cubicBezTo>
                  <a:cubicBezTo>
                    <a:pt x="896" y="268"/>
                    <a:pt x="911" y="282"/>
                    <a:pt x="908" y="290"/>
                  </a:cubicBezTo>
                  <a:cubicBezTo>
                    <a:pt x="904" y="297"/>
                    <a:pt x="904" y="314"/>
                    <a:pt x="911" y="315"/>
                  </a:cubicBezTo>
                  <a:cubicBezTo>
                    <a:pt x="919" y="316"/>
                    <a:pt x="919" y="328"/>
                    <a:pt x="915" y="332"/>
                  </a:cubicBezTo>
                  <a:cubicBezTo>
                    <a:pt x="910" y="337"/>
                    <a:pt x="910" y="341"/>
                    <a:pt x="899" y="348"/>
                  </a:cubicBezTo>
                  <a:cubicBezTo>
                    <a:pt x="889" y="356"/>
                    <a:pt x="897" y="363"/>
                    <a:pt x="894" y="373"/>
                  </a:cubicBezTo>
                  <a:cubicBezTo>
                    <a:pt x="890" y="383"/>
                    <a:pt x="882" y="377"/>
                    <a:pt x="872" y="388"/>
                  </a:cubicBezTo>
                  <a:cubicBezTo>
                    <a:pt x="862" y="399"/>
                    <a:pt x="857" y="407"/>
                    <a:pt x="850" y="420"/>
                  </a:cubicBezTo>
                  <a:cubicBezTo>
                    <a:pt x="842" y="433"/>
                    <a:pt x="841" y="433"/>
                    <a:pt x="851" y="449"/>
                  </a:cubicBezTo>
                  <a:cubicBezTo>
                    <a:pt x="860" y="464"/>
                    <a:pt x="851" y="468"/>
                    <a:pt x="843" y="481"/>
                  </a:cubicBezTo>
                  <a:cubicBezTo>
                    <a:pt x="835" y="495"/>
                    <a:pt x="846" y="496"/>
                    <a:pt x="849" y="508"/>
                  </a:cubicBezTo>
                  <a:cubicBezTo>
                    <a:pt x="852" y="519"/>
                    <a:pt x="859" y="517"/>
                    <a:pt x="862" y="529"/>
                  </a:cubicBezTo>
                  <a:cubicBezTo>
                    <a:pt x="864" y="540"/>
                    <a:pt x="867" y="544"/>
                    <a:pt x="879" y="552"/>
                  </a:cubicBezTo>
                  <a:cubicBezTo>
                    <a:pt x="891" y="561"/>
                    <a:pt x="903" y="572"/>
                    <a:pt x="909" y="570"/>
                  </a:cubicBezTo>
                  <a:cubicBezTo>
                    <a:pt x="915" y="567"/>
                    <a:pt x="924" y="561"/>
                    <a:pt x="943" y="561"/>
                  </a:cubicBezTo>
                  <a:cubicBezTo>
                    <a:pt x="963" y="562"/>
                    <a:pt x="956" y="553"/>
                    <a:pt x="976" y="550"/>
                  </a:cubicBezTo>
                  <a:cubicBezTo>
                    <a:pt x="996" y="546"/>
                    <a:pt x="985" y="552"/>
                    <a:pt x="988" y="558"/>
                  </a:cubicBezTo>
                  <a:cubicBezTo>
                    <a:pt x="990" y="564"/>
                    <a:pt x="1001" y="570"/>
                    <a:pt x="1016" y="571"/>
                  </a:cubicBezTo>
                  <a:cubicBezTo>
                    <a:pt x="1032" y="572"/>
                    <a:pt x="1019" y="590"/>
                    <a:pt x="1018" y="602"/>
                  </a:cubicBezTo>
                  <a:cubicBezTo>
                    <a:pt x="1017" y="614"/>
                    <a:pt x="1018" y="614"/>
                    <a:pt x="1026" y="624"/>
                  </a:cubicBezTo>
                  <a:cubicBezTo>
                    <a:pt x="1033" y="634"/>
                    <a:pt x="1043" y="657"/>
                    <a:pt x="1046" y="668"/>
                  </a:cubicBezTo>
                  <a:cubicBezTo>
                    <a:pt x="1048" y="680"/>
                    <a:pt x="1043" y="694"/>
                    <a:pt x="1037" y="705"/>
                  </a:cubicBezTo>
                  <a:cubicBezTo>
                    <a:pt x="1030" y="715"/>
                    <a:pt x="1032" y="741"/>
                    <a:pt x="1047" y="759"/>
                  </a:cubicBezTo>
                  <a:cubicBezTo>
                    <a:pt x="1061" y="778"/>
                    <a:pt x="1053" y="777"/>
                    <a:pt x="1053" y="796"/>
                  </a:cubicBezTo>
                  <a:cubicBezTo>
                    <a:pt x="1053" y="816"/>
                    <a:pt x="1063" y="812"/>
                    <a:pt x="1070" y="823"/>
                  </a:cubicBezTo>
                  <a:cubicBezTo>
                    <a:pt x="1078" y="834"/>
                    <a:pt x="1075" y="854"/>
                    <a:pt x="1081" y="865"/>
                  </a:cubicBezTo>
                  <a:cubicBezTo>
                    <a:pt x="1088" y="876"/>
                    <a:pt x="1100" y="866"/>
                    <a:pt x="1113" y="861"/>
                  </a:cubicBezTo>
                  <a:cubicBezTo>
                    <a:pt x="1127" y="856"/>
                    <a:pt x="1133" y="858"/>
                    <a:pt x="1149" y="846"/>
                  </a:cubicBezTo>
                  <a:cubicBezTo>
                    <a:pt x="1165" y="834"/>
                    <a:pt x="1177" y="811"/>
                    <a:pt x="1177" y="804"/>
                  </a:cubicBezTo>
                  <a:cubicBezTo>
                    <a:pt x="1177" y="797"/>
                    <a:pt x="1182" y="795"/>
                    <a:pt x="1191" y="791"/>
                  </a:cubicBezTo>
                  <a:cubicBezTo>
                    <a:pt x="1199" y="788"/>
                    <a:pt x="1197" y="766"/>
                    <a:pt x="1197" y="760"/>
                  </a:cubicBezTo>
                  <a:cubicBezTo>
                    <a:pt x="1196" y="754"/>
                    <a:pt x="1198" y="749"/>
                    <a:pt x="1202" y="746"/>
                  </a:cubicBezTo>
                  <a:cubicBezTo>
                    <a:pt x="1205" y="742"/>
                    <a:pt x="1226" y="722"/>
                    <a:pt x="1234" y="714"/>
                  </a:cubicBezTo>
                  <a:cubicBezTo>
                    <a:pt x="1241" y="705"/>
                    <a:pt x="1234" y="694"/>
                    <a:pt x="1233" y="680"/>
                  </a:cubicBezTo>
                  <a:cubicBezTo>
                    <a:pt x="1231" y="667"/>
                    <a:pt x="1226" y="662"/>
                    <a:pt x="1226" y="646"/>
                  </a:cubicBezTo>
                  <a:cubicBezTo>
                    <a:pt x="1226" y="630"/>
                    <a:pt x="1221" y="631"/>
                    <a:pt x="1249" y="605"/>
                  </a:cubicBezTo>
                  <a:cubicBezTo>
                    <a:pt x="1277" y="579"/>
                    <a:pt x="1303" y="538"/>
                    <a:pt x="1305" y="529"/>
                  </a:cubicBezTo>
                  <a:cubicBezTo>
                    <a:pt x="1308" y="519"/>
                    <a:pt x="1307" y="512"/>
                    <a:pt x="1305" y="505"/>
                  </a:cubicBezTo>
                  <a:cubicBezTo>
                    <a:pt x="1303" y="498"/>
                    <a:pt x="1267" y="512"/>
                    <a:pt x="1259" y="512"/>
                  </a:cubicBezTo>
                  <a:cubicBezTo>
                    <a:pt x="1250" y="512"/>
                    <a:pt x="1235" y="493"/>
                    <a:pt x="1234" y="487"/>
                  </a:cubicBezTo>
                  <a:cubicBezTo>
                    <a:pt x="1232" y="480"/>
                    <a:pt x="1219" y="473"/>
                    <a:pt x="1208" y="463"/>
                  </a:cubicBezTo>
                  <a:cubicBezTo>
                    <a:pt x="1197" y="453"/>
                    <a:pt x="1206" y="439"/>
                    <a:pt x="1197" y="428"/>
                  </a:cubicBezTo>
                  <a:cubicBezTo>
                    <a:pt x="1189" y="417"/>
                    <a:pt x="1185" y="401"/>
                    <a:pt x="1183" y="391"/>
                  </a:cubicBezTo>
                  <a:cubicBezTo>
                    <a:pt x="1181" y="382"/>
                    <a:pt x="1196" y="398"/>
                    <a:pt x="1207" y="411"/>
                  </a:cubicBezTo>
                  <a:cubicBezTo>
                    <a:pt x="1218" y="423"/>
                    <a:pt x="1232" y="447"/>
                    <a:pt x="1236" y="455"/>
                  </a:cubicBezTo>
                  <a:cubicBezTo>
                    <a:pt x="1240" y="464"/>
                    <a:pt x="1244" y="476"/>
                    <a:pt x="1245" y="487"/>
                  </a:cubicBezTo>
                  <a:cubicBezTo>
                    <a:pt x="1245" y="497"/>
                    <a:pt x="1252" y="498"/>
                    <a:pt x="1262" y="497"/>
                  </a:cubicBezTo>
                  <a:cubicBezTo>
                    <a:pt x="1272" y="497"/>
                    <a:pt x="1308" y="478"/>
                    <a:pt x="1320" y="472"/>
                  </a:cubicBezTo>
                  <a:cubicBezTo>
                    <a:pt x="1333" y="466"/>
                    <a:pt x="1348" y="449"/>
                    <a:pt x="1354" y="432"/>
                  </a:cubicBezTo>
                  <a:cubicBezTo>
                    <a:pt x="1360" y="415"/>
                    <a:pt x="1341" y="417"/>
                    <a:pt x="1333" y="409"/>
                  </a:cubicBezTo>
                  <a:cubicBezTo>
                    <a:pt x="1325" y="401"/>
                    <a:pt x="1325" y="409"/>
                    <a:pt x="1314" y="412"/>
                  </a:cubicBezTo>
                  <a:cubicBezTo>
                    <a:pt x="1304" y="414"/>
                    <a:pt x="1296" y="401"/>
                    <a:pt x="1280" y="386"/>
                  </a:cubicBezTo>
                  <a:cubicBezTo>
                    <a:pt x="1264" y="370"/>
                    <a:pt x="1274" y="375"/>
                    <a:pt x="1277" y="372"/>
                  </a:cubicBezTo>
                  <a:cubicBezTo>
                    <a:pt x="1281" y="369"/>
                    <a:pt x="1297" y="380"/>
                    <a:pt x="1306" y="391"/>
                  </a:cubicBezTo>
                  <a:cubicBezTo>
                    <a:pt x="1315" y="401"/>
                    <a:pt x="1317" y="397"/>
                    <a:pt x="1328" y="397"/>
                  </a:cubicBezTo>
                  <a:cubicBezTo>
                    <a:pt x="1339" y="397"/>
                    <a:pt x="1341" y="402"/>
                    <a:pt x="1356" y="407"/>
                  </a:cubicBezTo>
                  <a:cubicBezTo>
                    <a:pt x="1370" y="411"/>
                    <a:pt x="1378" y="405"/>
                    <a:pt x="1390" y="406"/>
                  </a:cubicBezTo>
                  <a:cubicBezTo>
                    <a:pt x="1402" y="407"/>
                    <a:pt x="1400" y="413"/>
                    <a:pt x="1409" y="427"/>
                  </a:cubicBezTo>
                  <a:cubicBezTo>
                    <a:pt x="1417" y="440"/>
                    <a:pt x="1414" y="436"/>
                    <a:pt x="1432" y="438"/>
                  </a:cubicBezTo>
                  <a:cubicBezTo>
                    <a:pt x="1451" y="439"/>
                    <a:pt x="1437" y="438"/>
                    <a:pt x="1437" y="449"/>
                  </a:cubicBezTo>
                  <a:cubicBezTo>
                    <a:pt x="1437" y="461"/>
                    <a:pt x="1439" y="465"/>
                    <a:pt x="1450" y="480"/>
                  </a:cubicBezTo>
                  <a:cubicBezTo>
                    <a:pt x="1461" y="494"/>
                    <a:pt x="1465" y="521"/>
                    <a:pt x="1468" y="535"/>
                  </a:cubicBezTo>
                  <a:cubicBezTo>
                    <a:pt x="1472" y="548"/>
                    <a:pt x="1479" y="535"/>
                    <a:pt x="1490" y="535"/>
                  </a:cubicBezTo>
                  <a:cubicBezTo>
                    <a:pt x="1500" y="535"/>
                    <a:pt x="1490" y="544"/>
                    <a:pt x="1499" y="557"/>
                  </a:cubicBezTo>
                  <a:cubicBezTo>
                    <a:pt x="1507" y="571"/>
                    <a:pt x="1513" y="553"/>
                    <a:pt x="1513" y="548"/>
                  </a:cubicBezTo>
                  <a:cubicBezTo>
                    <a:pt x="1513" y="543"/>
                    <a:pt x="1508" y="530"/>
                    <a:pt x="1503" y="526"/>
                  </a:cubicBezTo>
                  <a:cubicBezTo>
                    <a:pt x="1498" y="522"/>
                    <a:pt x="1491" y="523"/>
                    <a:pt x="1497" y="516"/>
                  </a:cubicBezTo>
                  <a:cubicBezTo>
                    <a:pt x="1503" y="509"/>
                    <a:pt x="1498" y="503"/>
                    <a:pt x="1498" y="493"/>
                  </a:cubicBezTo>
                  <a:cubicBezTo>
                    <a:pt x="1498" y="484"/>
                    <a:pt x="1499" y="477"/>
                    <a:pt x="1503" y="473"/>
                  </a:cubicBezTo>
                  <a:cubicBezTo>
                    <a:pt x="1507" y="469"/>
                    <a:pt x="1522" y="454"/>
                    <a:pt x="1532" y="443"/>
                  </a:cubicBezTo>
                  <a:cubicBezTo>
                    <a:pt x="1541" y="432"/>
                    <a:pt x="1548" y="430"/>
                    <a:pt x="1561" y="431"/>
                  </a:cubicBezTo>
                  <a:cubicBezTo>
                    <a:pt x="1574" y="432"/>
                    <a:pt x="1564" y="433"/>
                    <a:pt x="1571" y="444"/>
                  </a:cubicBezTo>
                  <a:cubicBezTo>
                    <a:pt x="1579" y="454"/>
                    <a:pt x="1580" y="468"/>
                    <a:pt x="1589" y="478"/>
                  </a:cubicBezTo>
                  <a:cubicBezTo>
                    <a:pt x="1597" y="488"/>
                    <a:pt x="1598" y="476"/>
                    <a:pt x="1605" y="473"/>
                  </a:cubicBezTo>
                  <a:cubicBezTo>
                    <a:pt x="1612" y="470"/>
                    <a:pt x="1607" y="483"/>
                    <a:pt x="1612" y="493"/>
                  </a:cubicBezTo>
                  <a:cubicBezTo>
                    <a:pt x="1617" y="503"/>
                    <a:pt x="1614" y="517"/>
                    <a:pt x="1614" y="526"/>
                  </a:cubicBezTo>
                  <a:cubicBezTo>
                    <a:pt x="1614" y="535"/>
                    <a:pt x="1625" y="545"/>
                    <a:pt x="1632" y="553"/>
                  </a:cubicBezTo>
                  <a:cubicBezTo>
                    <a:pt x="1639" y="561"/>
                    <a:pt x="1636" y="566"/>
                    <a:pt x="1632" y="569"/>
                  </a:cubicBezTo>
                  <a:cubicBezTo>
                    <a:pt x="1628" y="572"/>
                    <a:pt x="1619" y="561"/>
                    <a:pt x="1612" y="554"/>
                  </a:cubicBezTo>
                  <a:cubicBezTo>
                    <a:pt x="1606" y="547"/>
                    <a:pt x="1596" y="551"/>
                    <a:pt x="1602" y="559"/>
                  </a:cubicBezTo>
                  <a:cubicBezTo>
                    <a:pt x="1609" y="566"/>
                    <a:pt x="1613" y="580"/>
                    <a:pt x="1621" y="594"/>
                  </a:cubicBezTo>
                  <a:cubicBezTo>
                    <a:pt x="1628" y="609"/>
                    <a:pt x="1644" y="625"/>
                    <a:pt x="1655" y="641"/>
                  </a:cubicBezTo>
                  <a:cubicBezTo>
                    <a:pt x="1666" y="656"/>
                    <a:pt x="1702" y="662"/>
                    <a:pt x="1715" y="662"/>
                  </a:cubicBezTo>
                  <a:cubicBezTo>
                    <a:pt x="1729" y="662"/>
                    <a:pt x="1756" y="674"/>
                    <a:pt x="1769" y="676"/>
                  </a:cubicBezTo>
                  <a:close/>
                  <a:moveTo>
                    <a:pt x="1185" y="349"/>
                  </a:moveTo>
                  <a:cubicBezTo>
                    <a:pt x="1180" y="359"/>
                    <a:pt x="1177" y="366"/>
                    <a:pt x="1170" y="364"/>
                  </a:cubicBezTo>
                  <a:cubicBezTo>
                    <a:pt x="1162" y="361"/>
                    <a:pt x="1137" y="362"/>
                    <a:pt x="1124" y="358"/>
                  </a:cubicBezTo>
                  <a:cubicBezTo>
                    <a:pt x="1112" y="354"/>
                    <a:pt x="1093" y="346"/>
                    <a:pt x="1090" y="355"/>
                  </a:cubicBezTo>
                  <a:cubicBezTo>
                    <a:pt x="1086" y="364"/>
                    <a:pt x="1098" y="372"/>
                    <a:pt x="1077" y="364"/>
                  </a:cubicBezTo>
                  <a:cubicBezTo>
                    <a:pt x="1056" y="357"/>
                    <a:pt x="1033" y="348"/>
                    <a:pt x="1031" y="341"/>
                  </a:cubicBezTo>
                  <a:cubicBezTo>
                    <a:pt x="1028" y="334"/>
                    <a:pt x="1039" y="316"/>
                    <a:pt x="1024" y="316"/>
                  </a:cubicBezTo>
                  <a:cubicBezTo>
                    <a:pt x="1009" y="316"/>
                    <a:pt x="988" y="315"/>
                    <a:pt x="981" y="320"/>
                  </a:cubicBezTo>
                  <a:cubicBezTo>
                    <a:pt x="974" y="325"/>
                    <a:pt x="948" y="334"/>
                    <a:pt x="940" y="332"/>
                  </a:cubicBezTo>
                  <a:cubicBezTo>
                    <a:pt x="932" y="329"/>
                    <a:pt x="920" y="327"/>
                    <a:pt x="934" y="321"/>
                  </a:cubicBezTo>
                  <a:cubicBezTo>
                    <a:pt x="947" y="315"/>
                    <a:pt x="963" y="318"/>
                    <a:pt x="965" y="310"/>
                  </a:cubicBezTo>
                  <a:cubicBezTo>
                    <a:pt x="967" y="301"/>
                    <a:pt x="953" y="300"/>
                    <a:pt x="967" y="292"/>
                  </a:cubicBezTo>
                  <a:cubicBezTo>
                    <a:pt x="980" y="284"/>
                    <a:pt x="975" y="278"/>
                    <a:pt x="984" y="274"/>
                  </a:cubicBezTo>
                  <a:cubicBezTo>
                    <a:pt x="994" y="269"/>
                    <a:pt x="1006" y="270"/>
                    <a:pt x="1013" y="268"/>
                  </a:cubicBezTo>
                  <a:cubicBezTo>
                    <a:pt x="1020" y="265"/>
                    <a:pt x="1011" y="263"/>
                    <a:pt x="1024" y="270"/>
                  </a:cubicBezTo>
                  <a:cubicBezTo>
                    <a:pt x="1037" y="278"/>
                    <a:pt x="1046" y="292"/>
                    <a:pt x="1053" y="293"/>
                  </a:cubicBezTo>
                  <a:cubicBezTo>
                    <a:pt x="1059" y="294"/>
                    <a:pt x="1064" y="299"/>
                    <a:pt x="1059" y="302"/>
                  </a:cubicBezTo>
                  <a:cubicBezTo>
                    <a:pt x="1055" y="306"/>
                    <a:pt x="1048" y="308"/>
                    <a:pt x="1046" y="308"/>
                  </a:cubicBezTo>
                  <a:cubicBezTo>
                    <a:pt x="1043" y="308"/>
                    <a:pt x="1042" y="315"/>
                    <a:pt x="1044" y="316"/>
                  </a:cubicBezTo>
                  <a:cubicBezTo>
                    <a:pt x="1047" y="316"/>
                    <a:pt x="1053" y="327"/>
                    <a:pt x="1057" y="324"/>
                  </a:cubicBezTo>
                  <a:cubicBezTo>
                    <a:pt x="1061" y="321"/>
                    <a:pt x="1057" y="316"/>
                    <a:pt x="1064" y="313"/>
                  </a:cubicBezTo>
                  <a:cubicBezTo>
                    <a:pt x="1072" y="311"/>
                    <a:pt x="1080" y="307"/>
                    <a:pt x="1076" y="302"/>
                  </a:cubicBezTo>
                  <a:cubicBezTo>
                    <a:pt x="1073" y="297"/>
                    <a:pt x="1069" y="291"/>
                    <a:pt x="1076" y="295"/>
                  </a:cubicBezTo>
                  <a:cubicBezTo>
                    <a:pt x="1083" y="298"/>
                    <a:pt x="1089" y="296"/>
                    <a:pt x="1081" y="289"/>
                  </a:cubicBezTo>
                  <a:cubicBezTo>
                    <a:pt x="1074" y="281"/>
                    <a:pt x="1071" y="281"/>
                    <a:pt x="1062" y="274"/>
                  </a:cubicBezTo>
                  <a:cubicBezTo>
                    <a:pt x="1053" y="268"/>
                    <a:pt x="1043" y="264"/>
                    <a:pt x="1043" y="259"/>
                  </a:cubicBezTo>
                  <a:cubicBezTo>
                    <a:pt x="1043" y="254"/>
                    <a:pt x="1037" y="245"/>
                    <a:pt x="1046" y="248"/>
                  </a:cubicBezTo>
                  <a:cubicBezTo>
                    <a:pt x="1055" y="252"/>
                    <a:pt x="1087" y="269"/>
                    <a:pt x="1087" y="276"/>
                  </a:cubicBezTo>
                  <a:cubicBezTo>
                    <a:pt x="1087" y="283"/>
                    <a:pt x="1096" y="295"/>
                    <a:pt x="1088" y="300"/>
                  </a:cubicBezTo>
                  <a:cubicBezTo>
                    <a:pt x="1080" y="306"/>
                    <a:pt x="1096" y="308"/>
                    <a:pt x="1099" y="311"/>
                  </a:cubicBezTo>
                  <a:cubicBezTo>
                    <a:pt x="1102" y="315"/>
                    <a:pt x="1101" y="324"/>
                    <a:pt x="1110" y="322"/>
                  </a:cubicBezTo>
                  <a:cubicBezTo>
                    <a:pt x="1119" y="321"/>
                    <a:pt x="1126" y="322"/>
                    <a:pt x="1121" y="312"/>
                  </a:cubicBezTo>
                  <a:cubicBezTo>
                    <a:pt x="1116" y="303"/>
                    <a:pt x="1107" y="299"/>
                    <a:pt x="1116" y="295"/>
                  </a:cubicBezTo>
                  <a:cubicBezTo>
                    <a:pt x="1124" y="292"/>
                    <a:pt x="1126" y="288"/>
                    <a:pt x="1128" y="302"/>
                  </a:cubicBezTo>
                  <a:cubicBezTo>
                    <a:pt x="1131" y="316"/>
                    <a:pt x="1128" y="322"/>
                    <a:pt x="1148" y="322"/>
                  </a:cubicBezTo>
                  <a:cubicBezTo>
                    <a:pt x="1168" y="323"/>
                    <a:pt x="1181" y="317"/>
                    <a:pt x="1184" y="323"/>
                  </a:cubicBezTo>
                  <a:cubicBezTo>
                    <a:pt x="1186" y="329"/>
                    <a:pt x="1190" y="339"/>
                    <a:pt x="1185" y="349"/>
                  </a:cubicBezTo>
                  <a:close/>
                  <a:moveTo>
                    <a:pt x="1218" y="286"/>
                  </a:moveTo>
                  <a:cubicBezTo>
                    <a:pt x="1204" y="285"/>
                    <a:pt x="1181" y="281"/>
                    <a:pt x="1170" y="281"/>
                  </a:cubicBezTo>
                  <a:cubicBezTo>
                    <a:pt x="1160" y="281"/>
                    <a:pt x="1155" y="283"/>
                    <a:pt x="1155" y="283"/>
                  </a:cubicBezTo>
                  <a:cubicBezTo>
                    <a:pt x="1146" y="281"/>
                    <a:pt x="1124" y="287"/>
                    <a:pt x="1135" y="273"/>
                  </a:cubicBezTo>
                  <a:cubicBezTo>
                    <a:pt x="1146" y="258"/>
                    <a:pt x="1139" y="240"/>
                    <a:pt x="1153" y="245"/>
                  </a:cubicBezTo>
                  <a:cubicBezTo>
                    <a:pt x="1166" y="250"/>
                    <a:pt x="1167" y="269"/>
                    <a:pt x="1176" y="258"/>
                  </a:cubicBezTo>
                  <a:cubicBezTo>
                    <a:pt x="1184" y="246"/>
                    <a:pt x="1193" y="232"/>
                    <a:pt x="1196" y="242"/>
                  </a:cubicBezTo>
                  <a:cubicBezTo>
                    <a:pt x="1198" y="251"/>
                    <a:pt x="1184" y="258"/>
                    <a:pt x="1202" y="266"/>
                  </a:cubicBezTo>
                  <a:cubicBezTo>
                    <a:pt x="1219" y="274"/>
                    <a:pt x="1231" y="287"/>
                    <a:pt x="1218" y="286"/>
                  </a:cubicBezTo>
                  <a:close/>
                  <a:moveTo>
                    <a:pt x="1298" y="317"/>
                  </a:moveTo>
                  <a:cubicBezTo>
                    <a:pt x="1286" y="317"/>
                    <a:pt x="1271" y="315"/>
                    <a:pt x="1271" y="308"/>
                  </a:cubicBezTo>
                  <a:cubicBezTo>
                    <a:pt x="1271" y="301"/>
                    <a:pt x="1271" y="292"/>
                    <a:pt x="1271" y="292"/>
                  </a:cubicBezTo>
                  <a:cubicBezTo>
                    <a:pt x="1264" y="276"/>
                    <a:pt x="1255" y="273"/>
                    <a:pt x="1255" y="262"/>
                  </a:cubicBezTo>
                  <a:cubicBezTo>
                    <a:pt x="1255" y="251"/>
                    <a:pt x="1262" y="242"/>
                    <a:pt x="1276" y="242"/>
                  </a:cubicBezTo>
                  <a:cubicBezTo>
                    <a:pt x="1289" y="242"/>
                    <a:pt x="1296" y="240"/>
                    <a:pt x="1286" y="252"/>
                  </a:cubicBezTo>
                  <a:cubicBezTo>
                    <a:pt x="1276" y="263"/>
                    <a:pt x="1266" y="264"/>
                    <a:pt x="1280" y="283"/>
                  </a:cubicBezTo>
                  <a:cubicBezTo>
                    <a:pt x="1293" y="301"/>
                    <a:pt x="1311" y="317"/>
                    <a:pt x="1298" y="317"/>
                  </a:cubicBezTo>
                  <a:close/>
                  <a:moveTo>
                    <a:pt x="1756" y="431"/>
                  </a:moveTo>
                  <a:cubicBezTo>
                    <a:pt x="1762" y="433"/>
                    <a:pt x="1764" y="405"/>
                    <a:pt x="1752" y="409"/>
                  </a:cubicBezTo>
                  <a:cubicBezTo>
                    <a:pt x="1739" y="413"/>
                    <a:pt x="1748" y="429"/>
                    <a:pt x="1756" y="431"/>
                  </a:cubicBezTo>
                  <a:close/>
                  <a:moveTo>
                    <a:pt x="1773" y="511"/>
                  </a:moveTo>
                  <a:cubicBezTo>
                    <a:pt x="1778" y="515"/>
                    <a:pt x="1779" y="522"/>
                    <a:pt x="1778" y="532"/>
                  </a:cubicBezTo>
                  <a:cubicBezTo>
                    <a:pt x="1777" y="543"/>
                    <a:pt x="1768" y="542"/>
                    <a:pt x="1784" y="548"/>
                  </a:cubicBezTo>
                  <a:cubicBezTo>
                    <a:pt x="1800" y="555"/>
                    <a:pt x="1819" y="566"/>
                    <a:pt x="1814" y="545"/>
                  </a:cubicBezTo>
                  <a:cubicBezTo>
                    <a:pt x="1809" y="525"/>
                    <a:pt x="1813" y="522"/>
                    <a:pt x="1796" y="506"/>
                  </a:cubicBezTo>
                  <a:cubicBezTo>
                    <a:pt x="1779" y="490"/>
                    <a:pt x="1778" y="500"/>
                    <a:pt x="1776" y="487"/>
                  </a:cubicBezTo>
                  <a:cubicBezTo>
                    <a:pt x="1774" y="474"/>
                    <a:pt x="1770" y="449"/>
                    <a:pt x="1763" y="458"/>
                  </a:cubicBezTo>
                  <a:cubicBezTo>
                    <a:pt x="1757" y="467"/>
                    <a:pt x="1753" y="470"/>
                    <a:pt x="1759" y="484"/>
                  </a:cubicBezTo>
                  <a:cubicBezTo>
                    <a:pt x="1766" y="498"/>
                    <a:pt x="1767" y="508"/>
                    <a:pt x="1773" y="511"/>
                  </a:cubicBezTo>
                  <a:close/>
                  <a:moveTo>
                    <a:pt x="1737" y="545"/>
                  </a:moveTo>
                  <a:cubicBezTo>
                    <a:pt x="1731" y="552"/>
                    <a:pt x="1720" y="568"/>
                    <a:pt x="1712" y="574"/>
                  </a:cubicBezTo>
                  <a:cubicBezTo>
                    <a:pt x="1704" y="580"/>
                    <a:pt x="1691" y="572"/>
                    <a:pt x="1692" y="585"/>
                  </a:cubicBezTo>
                  <a:cubicBezTo>
                    <a:pt x="1693" y="598"/>
                    <a:pt x="1694" y="604"/>
                    <a:pt x="1695" y="614"/>
                  </a:cubicBezTo>
                  <a:cubicBezTo>
                    <a:pt x="1696" y="623"/>
                    <a:pt x="1698" y="629"/>
                    <a:pt x="1712" y="629"/>
                  </a:cubicBezTo>
                  <a:cubicBezTo>
                    <a:pt x="1726" y="629"/>
                    <a:pt x="1733" y="633"/>
                    <a:pt x="1738" y="632"/>
                  </a:cubicBezTo>
                  <a:cubicBezTo>
                    <a:pt x="1742" y="630"/>
                    <a:pt x="1741" y="621"/>
                    <a:pt x="1747" y="610"/>
                  </a:cubicBezTo>
                  <a:cubicBezTo>
                    <a:pt x="1753" y="598"/>
                    <a:pt x="1762" y="601"/>
                    <a:pt x="1758" y="593"/>
                  </a:cubicBezTo>
                  <a:cubicBezTo>
                    <a:pt x="1755" y="584"/>
                    <a:pt x="1755" y="586"/>
                    <a:pt x="1755" y="578"/>
                  </a:cubicBezTo>
                  <a:cubicBezTo>
                    <a:pt x="1755" y="569"/>
                    <a:pt x="1759" y="575"/>
                    <a:pt x="1757" y="561"/>
                  </a:cubicBezTo>
                  <a:cubicBezTo>
                    <a:pt x="1754" y="546"/>
                    <a:pt x="1743" y="536"/>
                    <a:pt x="1737" y="545"/>
                  </a:cubicBezTo>
                  <a:close/>
                  <a:moveTo>
                    <a:pt x="1936" y="632"/>
                  </a:moveTo>
                  <a:cubicBezTo>
                    <a:pt x="1924" y="619"/>
                    <a:pt x="1903" y="610"/>
                    <a:pt x="1895" y="611"/>
                  </a:cubicBezTo>
                  <a:cubicBezTo>
                    <a:pt x="1886" y="612"/>
                    <a:pt x="1879" y="625"/>
                    <a:pt x="1874" y="620"/>
                  </a:cubicBezTo>
                  <a:cubicBezTo>
                    <a:pt x="1869" y="615"/>
                    <a:pt x="1855" y="593"/>
                    <a:pt x="1847" y="599"/>
                  </a:cubicBezTo>
                  <a:cubicBezTo>
                    <a:pt x="1840" y="606"/>
                    <a:pt x="1848" y="614"/>
                    <a:pt x="1839" y="614"/>
                  </a:cubicBezTo>
                  <a:cubicBezTo>
                    <a:pt x="1829" y="614"/>
                    <a:pt x="1827" y="625"/>
                    <a:pt x="1825" y="610"/>
                  </a:cubicBezTo>
                  <a:cubicBezTo>
                    <a:pt x="1823" y="595"/>
                    <a:pt x="1815" y="587"/>
                    <a:pt x="1813" y="598"/>
                  </a:cubicBezTo>
                  <a:cubicBezTo>
                    <a:pt x="1811" y="610"/>
                    <a:pt x="1810" y="617"/>
                    <a:pt x="1806" y="609"/>
                  </a:cubicBezTo>
                  <a:cubicBezTo>
                    <a:pt x="1801" y="600"/>
                    <a:pt x="1798" y="606"/>
                    <a:pt x="1798" y="597"/>
                  </a:cubicBezTo>
                  <a:cubicBezTo>
                    <a:pt x="1798" y="589"/>
                    <a:pt x="1779" y="580"/>
                    <a:pt x="1772" y="589"/>
                  </a:cubicBezTo>
                  <a:cubicBezTo>
                    <a:pt x="1767" y="595"/>
                    <a:pt x="1765" y="596"/>
                    <a:pt x="1763" y="609"/>
                  </a:cubicBezTo>
                  <a:cubicBezTo>
                    <a:pt x="1761" y="622"/>
                    <a:pt x="1757" y="643"/>
                    <a:pt x="1767" y="637"/>
                  </a:cubicBezTo>
                  <a:cubicBezTo>
                    <a:pt x="1777" y="632"/>
                    <a:pt x="1779" y="636"/>
                    <a:pt x="1784" y="630"/>
                  </a:cubicBezTo>
                  <a:cubicBezTo>
                    <a:pt x="1789" y="623"/>
                    <a:pt x="1794" y="619"/>
                    <a:pt x="1803" y="623"/>
                  </a:cubicBezTo>
                  <a:cubicBezTo>
                    <a:pt x="1811" y="627"/>
                    <a:pt x="1808" y="627"/>
                    <a:pt x="1823" y="625"/>
                  </a:cubicBezTo>
                  <a:cubicBezTo>
                    <a:pt x="1838" y="623"/>
                    <a:pt x="1845" y="623"/>
                    <a:pt x="1856" y="630"/>
                  </a:cubicBezTo>
                  <a:cubicBezTo>
                    <a:pt x="1866" y="636"/>
                    <a:pt x="1887" y="632"/>
                    <a:pt x="1887" y="639"/>
                  </a:cubicBezTo>
                  <a:cubicBezTo>
                    <a:pt x="1887" y="646"/>
                    <a:pt x="1865" y="650"/>
                    <a:pt x="1887" y="657"/>
                  </a:cubicBezTo>
                  <a:cubicBezTo>
                    <a:pt x="1909" y="664"/>
                    <a:pt x="1914" y="679"/>
                    <a:pt x="1920" y="671"/>
                  </a:cubicBezTo>
                  <a:cubicBezTo>
                    <a:pt x="1927" y="664"/>
                    <a:pt x="1936" y="653"/>
                    <a:pt x="1943" y="661"/>
                  </a:cubicBezTo>
                  <a:cubicBezTo>
                    <a:pt x="1949" y="668"/>
                    <a:pt x="1975" y="689"/>
                    <a:pt x="1970" y="678"/>
                  </a:cubicBezTo>
                  <a:cubicBezTo>
                    <a:pt x="1966" y="667"/>
                    <a:pt x="1967" y="656"/>
                    <a:pt x="1982" y="644"/>
                  </a:cubicBezTo>
                  <a:cubicBezTo>
                    <a:pt x="1997" y="632"/>
                    <a:pt x="1993" y="626"/>
                    <a:pt x="1986" y="626"/>
                  </a:cubicBezTo>
                  <a:cubicBezTo>
                    <a:pt x="1980" y="626"/>
                    <a:pt x="1980" y="634"/>
                    <a:pt x="1965" y="636"/>
                  </a:cubicBezTo>
                  <a:cubicBezTo>
                    <a:pt x="1949" y="638"/>
                    <a:pt x="1949" y="646"/>
                    <a:pt x="1936" y="632"/>
                  </a:cubicBezTo>
                  <a:close/>
                  <a:moveTo>
                    <a:pt x="1943" y="755"/>
                  </a:moveTo>
                  <a:cubicBezTo>
                    <a:pt x="1934" y="733"/>
                    <a:pt x="1934" y="716"/>
                    <a:pt x="1930" y="706"/>
                  </a:cubicBezTo>
                  <a:cubicBezTo>
                    <a:pt x="1925" y="697"/>
                    <a:pt x="1929" y="685"/>
                    <a:pt x="1914" y="685"/>
                  </a:cubicBezTo>
                  <a:cubicBezTo>
                    <a:pt x="1909" y="685"/>
                    <a:pt x="1909" y="689"/>
                    <a:pt x="1904" y="702"/>
                  </a:cubicBezTo>
                  <a:cubicBezTo>
                    <a:pt x="1899" y="714"/>
                    <a:pt x="1905" y="737"/>
                    <a:pt x="1893" y="734"/>
                  </a:cubicBezTo>
                  <a:cubicBezTo>
                    <a:pt x="1880" y="731"/>
                    <a:pt x="1875" y="725"/>
                    <a:pt x="1872" y="713"/>
                  </a:cubicBezTo>
                  <a:cubicBezTo>
                    <a:pt x="1869" y="701"/>
                    <a:pt x="1876" y="689"/>
                    <a:pt x="1866" y="689"/>
                  </a:cubicBezTo>
                  <a:cubicBezTo>
                    <a:pt x="1857" y="689"/>
                    <a:pt x="1830" y="683"/>
                    <a:pt x="1824" y="693"/>
                  </a:cubicBezTo>
                  <a:cubicBezTo>
                    <a:pt x="1817" y="703"/>
                    <a:pt x="1826" y="707"/>
                    <a:pt x="1811" y="707"/>
                  </a:cubicBezTo>
                  <a:cubicBezTo>
                    <a:pt x="1797" y="707"/>
                    <a:pt x="1792" y="707"/>
                    <a:pt x="1784" y="717"/>
                  </a:cubicBezTo>
                  <a:cubicBezTo>
                    <a:pt x="1776" y="726"/>
                    <a:pt x="1766" y="753"/>
                    <a:pt x="1725" y="755"/>
                  </a:cubicBezTo>
                  <a:cubicBezTo>
                    <a:pt x="1685" y="756"/>
                    <a:pt x="1705" y="778"/>
                    <a:pt x="1705" y="802"/>
                  </a:cubicBezTo>
                  <a:cubicBezTo>
                    <a:pt x="1705" y="825"/>
                    <a:pt x="1684" y="840"/>
                    <a:pt x="1693" y="848"/>
                  </a:cubicBezTo>
                  <a:cubicBezTo>
                    <a:pt x="1703" y="857"/>
                    <a:pt x="1690" y="868"/>
                    <a:pt x="1710" y="861"/>
                  </a:cubicBezTo>
                  <a:cubicBezTo>
                    <a:pt x="1730" y="855"/>
                    <a:pt x="1748" y="853"/>
                    <a:pt x="1779" y="848"/>
                  </a:cubicBezTo>
                  <a:cubicBezTo>
                    <a:pt x="1810" y="843"/>
                    <a:pt x="1825" y="842"/>
                    <a:pt x="1826" y="857"/>
                  </a:cubicBezTo>
                  <a:cubicBezTo>
                    <a:pt x="1827" y="872"/>
                    <a:pt x="1822" y="861"/>
                    <a:pt x="1834" y="864"/>
                  </a:cubicBezTo>
                  <a:cubicBezTo>
                    <a:pt x="1846" y="867"/>
                    <a:pt x="1833" y="887"/>
                    <a:pt x="1847" y="889"/>
                  </a:cubicBezTo>
                  <a:cubicBezTo>
                    <a:pt x="1862" y="891"/>
                    <a:pt x="1853" y="901"/>
                    <a:pt x="1865" y="901"/>
                  </a:cubicBezTo>
                  <a:cubicBezTo>
                    <a:pt x="1878" y="901"/>
                    <a:pt x="1882" y="914"/>
                    <a:pt x="1872" y="914"/>
                  </a:cubicBezTo>
                  <a:cubicBezTo>
                    <a:pt x="1862" y="914"/>
                    <a:pt x="1846" y="936"/>
                    <a:pt x="1862" y="929"/>
                  </a:cubicBezTo>
                  <a:cubicBezTo>
                    <a:pt x="1877" y="921"/>
                    <a:pt x="1892" y="919"/>
                    <a:pt x="1892" y="908"/>
                  </a:cubicBezTo>
                  <a:cubicBezTo>
                    <a:pt x="1892" y="896"/>
                    <a:pt x="1890" y="895"/>
                    <a:pt x="1908" y="881"/>
                  </a:cubicBezTo>
                  <a:cubicBezTo>
                    <a:pt x="1926" y="867"/>
                    <a:pt x="1967" y="833"/>
                    <a:pt x="1965" y="806"/>
                  </a:cubicBezTo>
                  <a:cubicBezTo>
                    <a:pt x="1962" y="778"/>
                    <a:pt x="1951" y="776"/>
                    <a:pt x="1943" y="755"/>
                  </a:cubicBezTo>
                  <a:close/>
                  <a:moveTo>
                    <a:pt x="2067" y="868"/>
                  </a:moveTo>
                  <a:cubicBezTo>
                    <a:pt x="2059" y="864"/>
                    <a:pt x="2059" y="871"/>
                    <a:pt x="2054" y="885"/>
                  </a:cubicBezTo>
                  <a:cubicBezTo>
                    <a:pt x="2050" y="899"/>
                    <a:pt x="2026" y="905"/>
                    <a:pt x="2022" y="908"/>
                  </a:cubicBezTo>
                  <a:cubicBezTo>
                    <a:pt x="2019" y="911"/>
                    <a:pt x="2011" y="919"/>
                    <a:pt x="2011" y="919"/>
                  </a:cubicBezTo>
                  <a:cubicBezTo>
                    <a:pt x="1993" y="930"/>
                    <a:pt x="1958" y="942"/>
                    <a:pt x="1967" y="951"/>
                  </a:cubicBezTo>
                  <a:cubicBezTo>
                    <a:pt x="1975" y="961"/>
                    <a:pt x="1981" y="955"/>
                    <a:pt x="2002" y="945"/>
                  </a:cubicBezTo>
                  <a:cubicBezTo>
                    <a:pt x="2022" y="934"/>
                    <a:pt x="2028" y="921"/>
                    <a:pt x="2039" y="913"/>
                  </a:cubicBezTo>
                  <a:cubicBezTo>
                    <a:pt x="2051" y="906"/>
                    <a:pt x="2057" y="907"/>
                    <a:pt x="2066" y="897"/>
                  </a:cubicBezTo>
                  <a:cubicBezTo>
                    <a:pt x="2074" y="888"/>
                    <a:pt x="2074" y="872"/>
                    <a:pt x="2067" y="86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9" name="组合 38"/>
          <p:cNvGrpSpPr/>
          <p:nvPr/>
        </p:nvGrpSpPr>
        <p:grpSpPr bwMode="auto">
          <a:xfrm flipV="1">
            <a:off x="3995738" y="3363913"/>
            <a:ext cx="146050" cy="146050"/>
            <a:chOff x="2248148" y="3913188"/>
            <a:chExt cx="346720" cy="346720"/>
          </a:xfrm>
        </p:grpSpPr>
        <p:sp>
          <p:nvSpPr>
            <p:cNvPr id="20" name="椭圆 19"/>
            <p:cNvSpPr/>
            <p:nvPr/>
          </p:nvSpPr>
          <p:spPr>
            <a:xfrm>
              <a:off x="2338597" y="4003637"/>
              <a:ext cx="165823" cy="165823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248148" y="3913188"/>
              <a:ext cx="346720" cy="34672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" name="组合 38"/>
          <p:cNvGrpSpPr/>
          <p:nvPr/>
        </p:nvGrpSpPr>
        <p:grpSpPr bwMode="auto">
          <a:xfrm flipV="1">
            <a:off x="3278188" y="2212975"/>
            <a:ext cx="285750" cy="287338"/>
            <a:chOff x="2248148" y="3913188"/>
            <a:chExt cx="346720" cy="346720"/>
          </a:xfrm>
        </p:grpSpPr>
        <p:sp>
          <p:nvSpPr>
            <p:cNvPr id="23" name="椭圆 22"/>
            <p:cNvSpPr/>
            <p:nvPr/>
          </p:nvSpPr>
          <p:spPr>
            <a:xfrm>
              <a:off x="2338680" y="4005136"/>
              <a:ext cx="165655" cy="162825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248148" y="3913188"/>
              <a:ext cx="346720" cy="34672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 flipV="1">
            <a:off x="7308850" y="2438400"/>
            <a:ext cx="285750" cy="285750"/>
            <a:chOff x="2248148" y="3913188"/>
            <a:chExt cx="346720" cy="346720"/>
          </a:xfrm>
        </p:grpSpPr>
        <p:sp>
          <p:nvSpPr>
            <p:cNvPr id="26" name="椭圆 25"/>
            <p:cNvSpPr/>
            <p:nvPr/>
          </p:nvSpPr>
          <p:spPr>
            <a:xfrm>
              <a:off x="2338681" y="4003720"/>
              <a:ext cx="165655" cy="165655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248148" y="3913188"/>
              <a:ext cx="346720" cy="34672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" name="组合 38"/>
          <p:cNvGrpSpPr/>
          <p:nvPr/>
        </p:nvGrpSpPr>
        <p:grpSpPr bwMode="auto">
          <a:xfrm flipV="1">
            <a:off x="8069263" y="3765550"/>
            <a:ext cx="204787" cy="203200"/>
            <a:chOff x="2248148" y="3913188"/>
            <a:chExt cx="346720" cy="346720"/>
          </a:xfrm>
        </p:grpSpPr>
        <p:sp>
          <p:nvSpPr>
            <p:cNvPr id="29" name="椭圆 28"/>
            <p:cNvSpPr/>
            <p:nvPr/>
          </p:nvSpPr>
          <p:spPr>
            <a:xfrm>
              <a:off x="2339532" y="4005286"/>
              <a:ext cx="163952" cy="162525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2248148" y="3913188"/>
              <a:ext cx="346720" cy="34672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1" name="组合 38"/>
          <p:cNvGrpSpPr/>
          <p:nvPr/>
        </p:nvGrpSpPr>
        <p:grpSpPr bwMode="auto">
          <a:xfrm flipV="1">
            <a:off x="5648325" y="2238375"/>
            <a:ext cx="436563" cy="436563"/>
            <a:chOff x="2248148" y="3913188"/>
            <a:chExt cx="346720" cy="346720"/>
          </a:xfrm>
        </p:grpSpPr>
        <p:sp>
          <p:nvSpPr>
            <p:cNvPr id="32" name="椭圆 31"/>
            <p:cNvSpPr/>
            <p:nvPr/>
          </p:nvSpPr>
          <p:spPr>
            <a:xfrm>
              <a:off x="2338925" y="4003965"/>
              <a:ext cx="165165" cy="165165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248148" y="3913188"/>
              <a:ext cx="346720" cy="34672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2778125" y="2357438"/>
            <a:ext cx="654050" cy="292100"/>
            <a:chOff x="2778086" y="2356744"/>
            <a:chExt cx="654486" cy="292220"/>
          </a:xfrm>
        </p:grpSpPr>
        <p:sp>
          <p:nvSpPr>
            <p:cNvPr id="35" name="矩形 34"/>
            <p:cNvSpPr/>
            <p:nvPr/>
          </p:nvSpPr>
          <p:spPr>
            <a:xfrm>
              <a:off x="2778086" y="2356744"/>
              <a:ext cx="643367" cy="292220"/>
            </a:xfrm>
            <a:prstGeom prst="rect">
              <a:avLst/>
            </a:prstGeom>
            <a:solidFill>
              <a:srgbClr val="265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87" name="TextBox 35"/>
            <p:cNvSpPr txBox="1">
              <a:spLocks noChangeArrowheads="1"/>
            </p:cNvSpPr>
            <p:nvPr/>
          </p:nvSpPr>
          <p:spPr bwMode="auto">
            <a:xfrm>
              <a:off x="2786241" y="2394657"/>
              <a:ext cx="64633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3425825" y="3452813"/>
            <a:ext cx="660400" cy="292100"/>
            <a:chOff x="3425695" y="3452486"/>
            <a:chExt cx="659800" cy="292220"/>
          </a:xfrm>
        </p:grpSpPr>
        <p:sp>
          <p:nvSpPr>
            <p:cNvPr id="38" name="矩形 37"/>
            <p:cNvSpPr/>
            <p:nvPr/>
          </p:nvSpPr>
          <p:spPr>
            <a:xfrm>
              <a:off x="3443142" y="3452486"/>
              <a:ext cx="642353" cy="292220"/>
            </a:xfrm>
            <a:prstGeom prst="rect">
              <a:avLst/>
            </a:prstGeom>
            <a:solidFill>
              <a:srgbClr val="265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265A9A"/>
                </a:solidFill>
              </a:endParaRPr>
            </a:p>
          </p:txBody>
        </p:sp>
        <p:sp>
          <p:nvSpPr>
            <p:cNvPr id="11285" name="TextBox 38"/>
            <p:cNvSpPr txBox="1">
              <a:spLocks noChangeArrowheads="1"/>
            </p:cNvSpPr>
            <p:nvPr/>
          </p:nvSpPr>
          <p:spPr bwMode="auto">
            <a:xfrm>
              <a:off x="3425695" y="3483180"/>
              <a:ext cx="64633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5219700" y="2463800"/>
            <a:ext cx="646113" cy="292100"/>
            <a:chOff x="5219755" y="2464362"/>
            <a:chExt cx="646606" cy="292220"/>
          </a:xfrm>
        </p:grpSpPr>
        <p:sp>
          <p:nvSpPr>
            <p:cNvPr id="41" name="矩形 40"/>
            <p:cNvSpPr/>
            <p:nvPr/>
          </p:nvSpPr>
          <p:spPr>
            <a:xfrm>
              <a:off x="5222932" y="2464362"/>
              <a:ext cx="643429" cy="292220"/>
            </a:xfrm>
            <a:prstGeom prst="rect">
              <a:avLst/>
            </a:prstGeom>
            <a:solidFill>
              <a:srgbClr val="265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83" name="TextBox 41"/>
            <p:cNvSpPr txBox="1">
              <a:spLocks noChangeArrowheads="1"/>
            </p:cNvSpPr>
            <p:nvPr/>
          </p:nvSpPr>
          <p:spPr bwMode="auto">
            <a:xfrm>
              <a:off x="5219755" y="2493316"/>
              <a:ext cx="64633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6800850" y="2581275"/>
            <a:ext cx="650875" cy="292100"/>
            <a:chOff x="6800060" y="2581150"/>
            <a:chExt cx="651242" cy="292220"/>
          </a:xfrm>
        </p:grpSpPr>
        <p:sp>
          <p:nvSpPr>
            <p:cNvPr id="44" name="矩形 43"/>
            <p:cNvSpPr/>
            <p:nvPr/>
          </p:nvSpPr>
          <p:spPr>
            <a:xfrm>
              <a:off x="6808002" y="2581150"/>
              <a:ext cx="643300" cy="292220"/>
            </a:xfrm>
            <a:prstGeom prst="rect">
              <a:avLst/>
            </a:prstGeom>
            <a:solidFill>
              <a:srgbClr val="265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81" name="TextBox 44"/>
            <p:cNvSpPr txBox="1">
              <a:spLocks noChangeArrowheads="1"/>
            </p:cNvSpPr>
            <p:nvPr/>
          </p:nvSpPr>
          <p:spPr bwMode="auto">
            <a:xfrm>
              <a:off x="6800060" y="2615082"/>
              <a:ext cx="64633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 bwMode="auto">
          <a:xfrm>
            <a:off x="7543800" y="3860800"/>
            <a:ext cx="646113" cy="292100"/>
            <a:chOff x="7543751" y="3861446"/>
            <a:chExt cx="646495" cy="292220"/>
          </a:xfrm>
        </p:grpSpPr>
        <p:sp>
          <p:nvSpPr>
            <p:cNvPr id="47" name="矩形 46"/>
            <p:cNvSpPr/>
            <p:nvPr/>
          </p:nvSpPr>
          <p:spPr>
            <a:xfrm>
              <a:off x="7543751" y="3861446"/>
              <a:ext cx="643318" cy="292220"/>
            </a:xfrm>
            <a:prstGeom prst="rect">
              <a:avLst/>
            </a:prstGeom>
            <a:solidFill>
              <a:srgbClr val="265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79" name="TextBox 47"/>
            <p:cNvSpPr txBox="1">
              <a:spLocks noChangeArrowheads="1"/>
            </p:cNvSpPr>
            <p:nvPr/>
          </p:nvSpPr>
          <p:spPr bwMode="auto">
            <a:xfrm>
              <a:off x="7543915" y="3898490"/>
              <a:ext cx="64633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2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25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25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125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55725" y="-20638"/>
            <a:ext cx="1265238" cy="7080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0E8F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标</a:t>
            </a:r>
            <a:r>
              <a:rPr lang="zh-CN" altLang="en-US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题</a:t>
            </a:r>
            <a:endParaRPr lang="zh-CN" altLang="en-US" spc="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2949575" y="1387475"/>
            <a:ext cx="5943600" cy="3201988"/>
            <a:chOff x="437801" y="1124744"/>
            <a:chExt cx="8824826" cy="4754604"/>
          </a:xfrm>
        </p:grpSpPr>
        <p:sp>
          <p:nvSpPr>
            <p:cNvPr id="17" name="矩形 16"/>
            <p:cNvSpPr/>
            <p:nvPr/>
          </p:nvSpPr>
          <p:spPr>
            <a:xfrm>
              <a:off x="2274380" y="2157723"/>
              <a:ext cx="4957031" cy="288823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12000"/>
                  </a:schemeClr>
                </a:gs>
                <a:gs pos="68000">
                  <a:schemeClr val="tx1">
                    <a:alpha val="18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0"/>
            <p:cNvSpPr>
              <a:spLocks noChangeArrowheads="1"/>
            </p:cNvSpPr>
            <p:nvPr/>
          </p:nvSpPr>
          <p:spPr bwMode="auto">
            <a:xfrm>
              <a:off x="2505040" y="1949402"/>
              <a:ext cx="4322006" cy="294618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          </a:t>
              </a:r>
              <a:endParaRPr lang="zh-CN" altLang="zh-CN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19" name="直接连接符 18"/>
            <p:cNvCxnSpPr>
              <a:stCxn id="42" idx="1"/>
            </p:cNvCxnSpPr>
            <p:nvPr/>
          </p:nvCxnSpPr>
          <p:spPr>
            <a:xfrm flipV="1">
              <a:off x="1603505" y="4141676"/>
              <a:ext cx="1890321" cy="1378321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41000"/>
                    </a:schemeClr>
                  </a:gs>
                  <a:gs pos="55000">
                    <a:schemeClr val="tx1">
                      <a:lumMod val="75000"/>
                      <a:lumOff val="2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5722415" y="4141676"/>
              <a:ext cx="2317004" cy="1378322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41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962041" y="4141676"/>
              <a:ext cx="751613" cy="1373243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41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041460" y="4141676"/>
              <a:ext cx="0" cy="1360548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41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 flipV="1">
              <a:off x="4403455" y="4141676"/>
              <a:ext cx="682629" cy="1378324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41000"/>
                    </a:schemeClr>
                  </a:gs>
                  <a:gs pos="98000">
                    <a:schemeClr val="tx1">
                      <a:lumMod val="75000"/>
                      <a:lumOff val="2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4683923" y="4141676"/>
              <a:ext cx="1482863" cy="1372183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41000"/>
                    </a:schemeClr>
                  </a:gs>
                  <a:gs pos="98000">
                    <a:schemeClr val="tx1">
                      <a:lumMod val="75000"/>
                      <a:lumOff val="2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5161478" y="4141676"/>
              <a:ext cx="2020663" cy="1377741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41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2962211" y="2470743"/>
              <a:ext cx="3401234" cy="2046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2306" name="组合 47"/>
            <p:cNvGrpSpPr/>
            <p:nvPr/>
          </p:nvGrpSpPr>
          <p:grpSpPr bwMode="auto">
            <a:xfrm>
              <a:off x="2951840" y="2477815"/>
              <a:ext cx="41691" cy="1834416"/>
              <a:chOff x="7986825" y="3041889"/>
              <a:chExt cx="34009" cy="1536700"/>
            </a:xfrm>
          </p:grpSpPr>
          <p:cxnSp>
            <p:nvCxnSpPr>
              <p:cNvPr id="80" name="直接连接符 79"/>
              <p:cNvCxnSpPr/>
              <p:nvPr/>
            </p:nvCxnSpPr>
            <p:spPr bwMode="auto">
              <a:xfrm>
                <a:off x="7987594" y="3383510"/>
                <a:ext cx="3268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 bwMode="auto">
              <a:xfrm>
                <a:off x="7987594" y="4578200"/>
                <a:ext cx="3268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 bwMode="auto">
              <a:xfrm>
                <a:off x="7987594" y="3725132"/>
                <a:ext cx="3268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 bwMode="auto">
              <a:xfrm>
                <a:off x="7987594" y="4406402"/>
                <a:ext cx="3268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 bwMode="auto">
              <a:xfrm>
                <a:off x="7987594" y="4064779"/>
                <a:ext cx="3268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 bwMode="auto">
              <a:xfrm>
                <a:off x="7987594" y="3213687"/>
                <a:ext cx="3268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 bwMode="auto">
              <a:xfrm>
                <a:off x="7987594" y="3894956"/>
                <a:ext cx="3268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 bwMode="auto">
              <a:xfrm>
                <a:off x="7987594" y="3555308"/>
                <a:ext cx="3268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 bwMode="auto">
              <a:xfrm>
                <a:off x="7987594" y="3041888"/>
                <a:ext cx="3268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 bwMode="auto">
              <a:xfrm>
                <a:off x="7987594" y="4236578"/>
                <a:ext cx="3268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07" name="组合 53"/>
            <p:cNvGrpSpPr/>
            <p:nvPr/>
          </p:nvGrpSpPr>
          <p:grpSpPr bwMode="auto">
            <a:xfrm>
              <a:off x="1511596" y="1844866"/>
              <a:ext cx="77698" cy="3325827"/>
              <a:chOff x="2059374" y="1373358"/>
              <a:chExt cx="65088" cy="2785170"/>
            </a:xfrm>
          </p:grpSpPr>
          <p:cxnSp>
            <p:nvCxnSpPr>
              <p:cNvPr id="70" name="直接连接符 69"/>
              <p:cNvCxnSpPr/>
              <p:nvPr/>
            </p:nvCxnSpPr>
            <p:spPr bwMode="auto">
              <a:xfrm>
                <a:off x="2060231" y="1682317"/>
                <a:ext cx="65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 bwMode="auto">
              <a:xfrm>
                <a:off x="2060231" y="3847862"/>
                <a:ext cx="65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 bwMode="auto">
              <a:xfrm>
                <a:off x="2060231" y="1992246"/>
                <a:ext cx="65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 bwMode="auto">
              <a:xfrm>
                <a:off x="2060231" y="3539909"/>
                <a:ext cx="65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 bwMode="auto">
              <a:xfrm>
                <a:off x="2060231" y="3229981"/>
                <a:ext cx="65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 bwMode="auto">
              <a:xfrm>
                <a:off x="2060231" y="2300199"/>
                <a:ext cx="65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 bwMode="auto">
              <a:xfrm>
                <a:off x="2060231" y="2920054"/>
                <a:ext cx="65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 bwMode="auto">
              <a:xfrm>
                <a:off x="2060231" y="2610126"/>
                <a:ext cx="65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 bwMode="auto">
              <a:xfrm>
                <a:off x="2060231" y="1372391"/>
                <a:ext cx="65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 bwMode="auto">
              <a:xfrm>
                <a:off x="2060231" y="4157789"/>
                <a:ext cx="65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08" name="组合 3072"/>
            <p:cNvGrpSpPr/>
            <p:nvPr/>
          </p:nvGrpSpPr>
          <p:grpSpPr bwMode="auto">
            <a:xfrm>
              <a:off x="1910901" y="1175552"/>
              <a:ext cx="2717656" cy="550099"/>
              <a:chOff x="2394281" y="1954498"/>
              <a:chExt cx="2277448" cy="459744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2394333" y="2067672"/>
                <a:ext cx="120490" cy="18912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12700" dist="254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8" name="TextBox 11"/>
              <p:cNvSpPr txBox="1">
                <a:spLocks noChangeArrowheads="1"/>
              </p:cNvSpPr>
              <p:nvPr/>
            </p:nvSpPr>
            <p:spPr bwMode="auto">
              <a:xfrm>
                <a:off x="2568156" y="1955377"/>
                <a:ext cx="1153552" cy="4570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9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9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9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9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TextBox 11"/>
              <p:cNvSpPr txBox="1">
                <a:spLocks noChangeArrowheads="1"/>
              </p:cNvSpPr>
              <p:nvPr/>
            </p:nvSpPr>
            <p:spPr bwMode="auto">
              <a:xfrm>
                <a:off x="3526157" y="1957347"/>
                <a:ext cx="1145651" cy="4570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9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9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9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9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TextBox 11"/>
            <p:cNvSpPr txBox="1">
              <a:spLocks noChangeArrowheads="1"/>
            </p:cNvSpPr>
            <p:nvPr/>
          </p:nvSpPr>
          <p:spPr bwMode="auto">
            <a:xfrm>
              <a:off x="437801" y="1692846"/>
              <a:ext cx="1404807" cy="3182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11"/>
            <p:cNvSpPr txBox="1">
              <a:spLocks noChangeArrowheads="1"/>
            </p:cNvSpPr>
            <p:nvPr/>
          </p:nvSpPr>
          <p:spPr bwMode="auto">
            <a:xfrm>
              <a:off x="437801" y="3163779"/>
              <a:ext cx="1517945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11"/>
            <p:cNvSpPr txBox="1">
              <a:spLocks noChangeArrowheads="1"/>
            </p:cNvSpPr>
            <p:nvPr/>
          </p:nvSpPr>
          <p:spPr bwMode="auto">
            <a:xfrm>
              <a:off x="437801" y="3901602"/>
              <a:ext cx="1541516" cy="3182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11"/>
            <p:cNvSpPr txBox="1">
              <a:spLocks noChangeArrowheads="1"/>
            </p:cNvSpPr>
            <p:nvPr/>
          </p:nvSpPr>
          <p:spPr bwMode="auto">
            <a:xfrm>
              <a:off x="437801" y="4634712"/>
              <a:ext cx="1697082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11"/>
            <p:cNvSpPr txBox="1">
              <a:spLocks noChangeArrowheads="1"/>
            </p:cNvSpPr>
            <p:nvPr/>
          </p:nvSpPr>
          <p:spPr bwMode="auto">
            <a:xfrm>
              <a:off x="437801" y="2796046"/>
              <a:ext cx="1475518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11"/>
            <p:cNvSpPr txBox="1">
              <a:spLocks noChangeArrowheads="1"/>
            </p:cNvSpPr>
            <p:nvPr/>
          </p:nvSpPr>
          <p:spPr bwMode="auto">
            <a:xfrm>
              <a:off x="437801" y="3531512"/>
              <a:ext cx="1334095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>
              <a:off x="437801" y="4266979"/>
              <a:ext cx="1475518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>
              <a:off x="437801" y="5002445"/>
              <a:ext cx="1541516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11"/>
            <p:cNvSpPr txBox="1">
              <a:spLocks noChangeArrowheads="1"/>
            </p:cNvSpPr>
            <p:nvPr/>
          </p:nvSpPr>
          <p:spPr bwMode="auto">
            <a:xfrm>
              <a:off x="437801" y="2060579"/>
              <a:ext cx="1334095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11"/>
            <p:cNvSpPr txBox="1">
              <a:spLocks noChangeArrowheads="1"/>
            </p:cNvSpPr>
            <p:nvPr/>
          </p:nvSpPr>
          <p:spPr bwMode="auto">
            <a:xfrm>
              <a:off x="437801" y="2428312"/>
              <a:ext cx="1334095" cy="3182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603505" y="1845208"/>
              <a:ext cx="6435913" cy="3657014"/>
            </a:xfrm>
            <a:prstGeom prst="rect">
              <a:avLst/>
            </a:prstGeom>
            <a:gradFill>
              <a:gsLst>
                <a:gs pos="0">
                  <a:schemeClr val="bg1">
                    <a:alpha val="11000"/>
                  </a:schemeClr>
                </a:gs>
                <a:gs pos="100000">
                  <a:schemeClr val="bg1">
                    <a:lumMod val="95000"/>
                    <a:alpha val="51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2322" name="组合 1"/>
            <p:cNvGrpSpPr/>
            <p:nvPr/>
          </p:nvGrpSpPr>
          <p:grpSpPr bwMode="auto">
            <a:xfrm>
              <a:off x="2739619" y="2599781"/>
              <a:ext cx="3703772" cy="2076803"/>
              <a:chOff x="3076596" y="3121591"/>
              <a:chExt cx="3103323" cy="1739753"/>
            </a:xfrm>
          </p:grpSpPr>
          <p:sp>
            <p:nvSpPr>
              <p:cNvPr id="62" name="任意多边形 61"/>
              <p:cNvSpPr/>
              <p:nvPr/>
            </p:nvSpPr>
            <p:spPr>
              <a:xfrm>
                <a:off x="3077458" y="3122102"/>
                <a:ext cx="2982153" cy="1739709"/>
              </a:xfrm>
              <a:custGeom>
                <a:avLst/>
                <a:gdLst>
                  <a:gd name="connsiteX0" fmla="*/ 28575 w 3009900"/>
                  <a:gd name="connsiteY0" fmla="*/ 1768475 h 1768475"/>
                  <a:gd name="connsiteX1" fmla="*/ 0 w 3009900"/>
                  <a:gd name="connsiteY1" fmla="*/ 1717675 h 1768475"/>
                  <a:gd name="connsiteX2" fmla="*/ 536575 w 3009900"/>
                  <a:gd name="connsiteY2" fmla="*/ 1381125 h 1768475"/>
                  <a:gd name="connsiteX3" fmla="*/ 565150 w 3009900"/>
                  <a:gd name="connsiteY3" fmla="*/ 1381125 h 1768475"/>
                  <a:gd name="connsiteX4" fmla="*/ 968375 w 3009900"/>
                  <a:gd name="connsiteY4" fmla="*/ 1504950 h 1768475"/>
                  <a:gd name="connsiteX5" fmla="*/ 1454150 w 3009900"/>
                  <a:gd name="connsiteY5" fmla="*/ 736600 h 1768475"/>
                  <a:gd name="connsiteX6" fmla="*/ 1489075 w 3009900"/>
                  <a:gd name="connsiteY6" fmla="*/ 727075 h 1768475"/>
                  <a:gd name="connsiteX7" fmla="*/ 2051050 w 3009900"/>
                  <a:gd name="connsiteY7" fmla="*/ 882650 h 1768475"/>
                  <a:gd name="connsiteX8" fmla="*/ 2790825 w 3009900"/>
                  <a:gd name="connsiteY8" fmla="*/ 158750 h 1768475"/>
                  <a:gd name="connsiteX9" fmla="*/ 2727325 w 3009900"/>
                  <a:gd name="connsiteY9" fmla="*/ 92075 h 1768475"/>
                  <a:gd name="connsiteX10" fmla="*/ 3009900 w 3009900"/>
                  <a:gd name="connsiteY10" fmla="*/ 0 h 1768475"/>
                  <a:gd name="connsiteX11" fmla="*/ 2908300 w 3009900"/>
                  <a:gd name="connsiteY11" fmla="*/ 285750 h 1768475"/>
                  <a:gd name="connsiteX12" fmla="*/ 2851150 w 3009900"/>
                  <a:gd name="connsiteY12" fmla="*/ 219075 h 1768475"/>
                  <a:gd name="connsiteX13" fmla="*/ 2085975 w 3009900"/>
                  <a:gd name="connsiteY13" fmla="*/ 946150 h 1768475"/>
                  <a:gd name="connsiteX14" fmla="*/ 2047875 w 3009900"/>
                  <a:gd name="connsiteY14" fmla="*/ 958850 h 1768475"/>
                  <a:gd name="connsiteX15" fmla="*/ 1492250 w 3009900"/>
                  <a:gd name="connsiteY15" fmla="*/ 796925 h 1768475"/>
                  <a:gd name="connsiteX16" fmla="*/ 1009650 w 3009900"/>
                  <a:gd name="connsiteY16" fmla="*/ 1543050 h 1768475"/>
                  <a:gd name="connsiteX17" fmla="*/ 968375 w 3009900"/>
                  <a:gd name="connsiteY17" fmla="*/ 1558925 h 1768475"/>
                  <a:gd name="connsiteX18" fmla="*/ 555625 w 3009900"/>
                  <a:gd name="connsiteY18" fmla="*/ 1428750 h 1768475"/>
                  <a:gd name="connsiteX19" fmla="*/ 28575 w 3009900"/>
                  <a:gd name="connsiteY19" fmla="*/ 1768475 h 1768475"/>
                  <a:gd name="connsiteX0-1" fmla="*/ 22225 w 3009900"/>
                  <a:gd name="connsiteY0-2" fmla="*/ 1755775 h 1755775"/>
                  <a:gd name="connsiteX1-3" fmla="*/ 0 w 3009900"/>
                  <a:gd name="connsiteY1-4" fmla="*/ 1717675 h 1755775"/>
                  <a:gd name="connsiteX2-5" fmla="*/ 536575 w 3009900"/>
                  <a:gd name="connsiteY2-6" fmla="*/ 1381125 h 1755775"/>
                  <a:gd name="connsiteX3-7" fmla="*/ 565150 w 3009900"/>
                  <a:gd name="connsiteY3-8" fmla="*/ 1381125 h 1755775"/>
                  <a:gd name="connsiteX4-9" fmla="*/ 968375 w 3009900"/>
                  <a:gd name="connsiteY4-10" fmla="*/ 1504950 h 1755775"/>
                  <a:gd name="connsiteX5-11" fmla="*/ 1454150 w 3009900"/>
                  <a:gd name="connsiteY5-12" fmla="*/ 736600 h 1755775"/>
                  <a:gd name="connsiteX6-13" fmla="*/ 1489075 w 3009900"/>
                  <a:gd name="connsiteY6-14" fmla="*/ 727075 h 1755775"/>
                  <a:gd name="connsiteX7-15" fmla="*/ 2051050 w 3009900"/>
                  <a:gd name="connsiteY7-16" fmla="*/ 882650 h 1755775"/>
                  <a:gd name="connsiteX8-17" fmla="*/ 2790825 w 3009900"/>
                  <a:gd name="connsiteY8-18" fmla="*/ 158750 h 1755775"/>
                  <a:gd name="connsiteX9-19" fmla="*/ 2727325 w 3009900"/>
                  <a:gd name="connsiteY9-20" fmla="*/ 92075 h 1755775"/>
                  <a:gd name="connsiteX10-21" fmla="*/ 3009900 w 3009900"/>
                  <a:gd name="connsiteY10-22" fmla="*/ 0 h 1755775"/>
                  <a:gd name="connsiteX11-23" fmla="*/ 2908300 w 3009900"/>
                  <a:gd name="connsiteY11-24" fmla="*/ 285750 h 1755775"/>
                  <a:gd name="connsiteX12-25" fmla="*/ 2851150 w 3009900"/>
                  <a:gd name="connsiteY12-26" fmla="*/ 219075 h 1755775"/>
                  <a:gd name="connsiteX13-27" fmla="*/ 2085975 w 3009900"/>
                  <a:gd name="connsiteY13-28" fmla="*/ 946150 h 1755775"/>
                  <a:gd name="connsiteX14-29" fmla="*/ 2047875 w 3009900"/>
                  <a:gd name="connsiteY14-30" fmla="*/ 958850 h 1755775"/>
                  <a:gd name="connsiteX15-31" fmla="*/ 1492250 w 3009900"/>
                  <a:gd name="connsiteY15-32" fmla="*/ 796925 h 1755775"/>
                  <a:gd name="connsiteX16-33" fmla="*/ 1009650 w 3009900"/>
                  <a:gd name="connsiteY16-34" fmla="*/ 1543050 h 1755775"/>
                  <a:gd name="connsiteX17-35" fmla="*/ 968375 w 3009900"/>
                  <a:gd name="connsiteY17-36" fmla="*/ 1558925 h 1755775"/>
                  <a:gd name="connsiteX18-37" fmla="*/ 555625 w 3009900"/>
                  <a:gd name="connsiteY18-38" fmla="*/ 1428750 h 1755775"/>
                  <a:gd name="connsiteX19-39" fmla="*/ 22225 w 3009900"/>
                  <a:gd name="connsiteY19-40" fmla="*/ 1755775 h 1755775"/>
                  <a:gd name="connsiteX0-41" fmla="*/ 22225 w 3009900"/>
                  <a:gd name="connsiteY0-42" fmla="*/ 1755775 h 1755775"/>
                  <a:gd name="connsiteX1-43" fmla="*/ 0 w 3009900"/>
                  <a:gd name="connsiteY1-44" fmla="*/ 1717675 h 1755775"/>
                  <a:gd name="connsiteX2-45" fmla="*/ 536575 w 3009900"/>
                  <a:gd name="connsiteY2-46" fmla="*/ 1381125 h 1755775"/>
                  <a:gd name="connsiteX3-47" fmla="*/ 565150 w 3009900"/>
                  <a:gd name="connsiteY3-48" fmla="*/ 1381125 h 1755775"/>
                  <a:gd name="connsiteX4-49" fmla="*/ 968375 w 3009900"/>
                  <a:gd name="connsiteY4-50" fmla="*/ 1504950 h 1755775"/>
                  <a:gd name="connsiteX5-51" fmla="*/ 1454150 w 3009900"/>
                  <a:gd name="connsiteY5-52" fmla="*/ 736600 h 1755775"/>
                  <a:gd name="connsiteX6-53" fmla="*/ 1489075 w 3009900"/>
                  <a:gd name="connsiteY6-54" fmla="*/ 727075 h 1755775"/>
                  <a:gd name="connsiteX7-55" fmla="*/ 2051050 w 3009900"/>
                  <a:gd name="connsiteY7-56" fmla="*/ 882650 h 1755775"/>
                  <a:gd name="connsiteX8-57" fmla="*/ 2790825 w 3009900"/>
                  <a:gd name="connsiteY8-58" fmla="*/ 158750 h 1755775"/>
                  <a:gd name="connsiteX9-59" fmla="*/ 2727325 w 3009900"/>
                  <a:gd name="connsiteY9-60" fmla="*/ 92075 h 1755775"/>
                  <a:gd name="connsiteX10-61" fmla="*/ 3009900 w 3009900"/>
                  <a:gd name="connsiteY10-62" fmla="*/ 0 h 1755775"/>
                  <a:gd name="connsiteX11-63" fmla="*/ 2908300 w 3009900"/>
                  <a:gd name="connsiteY11-64" fmla="*/ 285750 h 1755775"/>
                  <a:gd name="connsiteX12-65" fmla="*/ 2851150 w 3009900"/>
                  <a:gd name="connsiteY12-66" fmla="*/ 219075 h 1755775"/>
                  <a:gd name="connsiteX13-67" fmla="*/ 2085975 w 3009900"/>
                  <a:gd name="connsiteY13-68" fmla="*/ 946150 h 1755775"/>
                  <a:gd name="connsiteX14-69" fmla="*/ 2047875 w 3009900"/>
                  <a:gd name="connsiteY14-70" fmla="*/ 958850 h 1755775"/>
                  <a:gd name="connsiteX15-71" fmla="*/ 1492250 w 3009900"/>
                  <a:gd name="connsiteY15-72" fmla="*/ 796925 h 1755775"/>
                  <a:gd name="connsiteX16-73" fmla="*/ 1009650 w 3009900"/>
                  <a:gd name="connsiteY16-74" fmla="*/ 1543050 h 1755775"/>
                  <a:gd name="connsiteX17-75" fmla="*/ 968375 w 3009900"/>
                  <a:gd name="connsiteY17-76" fmla="*/ 1558925 h 1755775"/>
                  <a:gd name="connsiteX18-77" fmla="*/ 555625 w 3009900"/>
                  <a:gd name="connsiteY18-78" fmla="*/ 1428750 h 1755775"/>
                  <a:gd name="connsiteX19-79" fmla="*/ 22225 w 3009900"/>
                  <a:gd name="connsiteY19-80" fmla="*/ 1755775 h 1755775"/>
                  <a:gd name="connsiteX0-81" fmla="*/ 22723 w 3010398"/>
                  <a:gd name="connsiteY0-82" fmla="*/ 1755775 h 1755775"/>
                  <a:gd name="connsiteX1-83" fmla="*/ 498 w 3010398"/>
                  <a:gd name="connsiteY1-84" fmla="*/ 1717675 h 1755775"/>
                  <a:gd name="connsiteX2-85" fmla="*/ 537073 w 3010398"/>
                  <a:gd name="connsiteY2-86" fmla="*/ 1381125 h 1755775"/>
                  <a:gd name="connsiteX3-87" fmla="*/ 565648 w 3010398"/>
                  <a:gd name="connsiteY3-88" fmla="*/ 1381125 h 1755775"/>
                  <a:gd name="connsiteX4-89" fmla="*/ 968873 w 3010398"/>
                  <a:gd name="connsiteY4-90" fmla="*/ 1504950 h 1755775"/>
                  <a:gd name="connsiteX5-91" fmla="*/ 1454648 w 3010398"/>
                  <a:gd name="connsiteY5-92" fmla="*/ 736600 h 1755775"/>
                  <a:gd name="connsiteX6-93" fmla="*/ 1489573 w 3010398"/>
                  <a:gd name="connsiteY6-94" fmla="*/ 727075 h 1755775"/>
                  <a:gd name="connsiteX7-95" fmla="*/ 2051548 w 3010398"/>
                  <a:gd name="connsiteY7-96" fmla="*/ 882650 h 1755775"/>
                  <a:gd name="connsiteX8-97" fmla="*/ 2791323 w 3010398"/>
                  <a:gd name="connsiteY8-98" fmla="*/ 158750 h 1755775"/>
                  <a:gd name="connsiteX9-99" fmla="*/ 2727823 w 3010398"/>
                  <a:gd name="connsiteY9-100" fmla="*/ 92075 h 1755775"/>
                  <a:gd name="connsiteX10-101" fmla="*/ 3010398 w 3010398"/>
                  <a:gd name="connsiteY10-102" fmla="*/ 0 h 1755775"/>
                  <a:gd name="connsiteX11-103" fmla="*/ 2908798 w 3010398"/>
                  <a:gd name="connsiteY11-104" fmla="*/ 285750 h 1755775"/>
                  <a:gd name="connsiteX12-105" fmla="*/ 2851648 w 3010398"/>
                  <a:gd name="connsiteY12-106" fmla="*/ 219075 h 1755775"/>
                  <a:gd name="connsiteX13-107" fmla="*/ 2086473 w 3010398"/>
                  <a:gd name="connsiteY13-108" fmla="*/ 946150 h 1755775"/>
                  <a:gd name="connsiteX14-109" fmla="*/ 2048373 w 3010398"/>
                  <a:gd name="connsiteY14-110" fmla="*/ 958850 h 1755775"/>
                  <a:gd name="connsiteX15-111" fmla="*/ 1492748 w 3010398"/>
                  <a:gd name="connsiteY15-112" fmla="*/ 796925 h 1755775"/>
                  <a:gd name="connsiteX16-113" fmla="*/ 1010148 w 3010398"/>
                  <a:gd name="connsiteY16-114" fmla="*/ 1543050 h 1755775"/>
                  <a:gd name="connsiteX17-115" fmla="*/ 968873 w 3010398"/>
                  <a:gd name="connsiteY17-116" fmla="*/ 1558925 h 1755775"/>
                  <a:gd name="connsiteX18-117" fmla="*/ 556123 w 3010398"/>
                  <a:gd name="connsiteY18-118" fmla="*/ 1428750 h 1755775"/>
                  <a:gd name="connsiteX19-119" fmla="*/ 22723 w 3010398"/>
                  <a:gd name="connsiteY19-120" fmla="*/ 1755775 h 1755775"/>
                  <a:gd name="connsiteX0-121" fmla="*/ 22225 w 3009900"/>
                  <a:gd name="connsiteY0-122" fmla="*/ 1755775 h 1755775"/>
                  <a:gd name="connsiteX1-123" fmla="*/ 0 w 3009900"/>
                  <a:gd name="connsiteY1-124" fmla="*/ 1717675 h 1755775"/>
                  <a:gd name="connsiteX2-125" fmla="*/ 536575 w 3009900"/>
                  <a:gd name="connsiteY2-126" fmla="*/ 1381125 h 1755775"/>
                  <a:gd name="connsiteX3-127" fmla="*/ 565150 w 3009900"/>
                  <a:gd name="connsiteY3-128" fmla="*/ 1381125 h 1755775"/>
                  <a:gd name="connsiteX4-129" fmla="*/ 968375 w 3009900"/>
                  <a:gd name="connsiteY4-130" fmla="*/ 1504950 h 1755775"/>
                  <a:gd name="connsiteX5-131" fmla="*/ 1454150 w 3009900"/>
                  <a:gd name="connsiteY5-132" fmla="*/ 736600 h 1755775"/>
                  <a:gd name="connsiteX6-133" fmla="*/ 1489075 w 3009900"/>
                  <a:gd name="connsiteY6-134" fmla="*/ 727075 h 1755775"/>
                  <a:gd name="connsiteX7-135" fmla="*/ 2051050 w 3009900"/>
                  <a:gd name="connsiteY7-136" fmla="*/ 882650 h 1755775"/>
                  <a:gd name="connsiteX8-137" fmla="*/ 2790825 w 3009900"/>
                  <a:gd name="connsiteY8-138" fmla="*/ 158750 h 1755775"/>
                  <a:gd name="connsiteX9-139" fmla="*/ 2727325 w 3009900"/>
                  <a:gd name="connsiteY9-140" fmla="*/ 92075 h 1755775"/>
                  <a:gd name="connsiteX10-141" fmla="*/ 3009900 w 3009900"/>
                  <a:gd name="connsiteY10-142" fmla="*/ 0 h 1755775"/>
                  <a:gd name="connsiteX11-143" fmla="*/ 2908300 w 3009900"/>
                  <a:gd name="connsiteY11-144" fmla="*/ 285750 h 1755775"/>
                  <a:gd name="connsiteX12-145" fmla="*/ 2851150 w 3009900"/>
                  <a:gd name="connsiteY12-146" fmla="*/ 219075 h 1755775"/>
                  <a:gd name="connsiteX13-147" fmla="*/ 2085975 w 3009900"/>
                  <a:gd name="connsiteY13-148" fmla="*/ 946150 h 1755775"/>
                  <a:gd name="connsiteX14-149" fmla="*/ 2047875 w 3009900"/>
                  <a:gd name="connsiteY14-150" fmla="*/ 958850 h 1755775"/>
                  <a:gd name="connsiteX15-151" fmla="*/ 1492250 w 3009900"/>
                  <a:gd name="connsiteY15-152" fmla="*/ 796925 h 1755775"/>
                  <a:gd name="connsiteX16-153" fmla="*/ 1009650 w 3009900"/>
                  <a:gd name="connsiteY16-154" fmla="*/ 1543050 h 1755775"/>
                  <a:gd name="connsiteX17-155" fmla="*/ 968375 w 3009900"/>
                  <a:gd name="connsiteY17-156" fmla="*/ 1558925 h 1755775"/>
                  <a:gd name="connsiteX18-157" fmla="*/ 555625 w 3009900"/>
                  <a:gd name="connsiteY18-158" fmla="*/ 1428750 h 1755775"/>
                  <a:gd name="connsiteX19-159" fmla="*/ 22225 w 3009900"/>
                  <a:gd name="connsiteY19-160" fmla="*/ 1755775 h 17557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3009900" h="1755775">
                    <a:moveTo>
                      <a:pt x="22225" y="1755775"/>
                    </a:moveTo>
                    <a:cubicBezTo>
                      <a:pt x="-12701" y="1740958"/>
                      <a:pt x="6350" y="1724554"/>
                      <a:pt x="0" y="1717675"/>
                    </a:cubicBezTo>
                    <a:lnTo>
                      <a:pt x="536575" y="1381125"/>
                    </a:lnTo>
                    <a:cubicBezTo>
                      <a:pt x="546100" y="1381125"/>
                      <a:pt x="557213" y="1376362"/>
                      <a:pt x="565150" y="1381125"/>
                    </a:cubicBezTo>
                    <a:lnTo>
                      <a:pt x="968375" y="1504950"/>
                    </a:lnTo>
                    <a:lnTo>
                      <a:pt x="1454150" y="736600"/>
                    </a:lnTo>
                    <a:cubicBezTo>
                      <a:pt x="1465792" y="733425"/>
                      <a:pt x="1463675" y="721254"/>
                      <a:pt x="1489075" y="727075"/>
                    </a:cubicBezTo>
                    <a:cubicBezTo>
                      <a:pt x="1676400" y="778933"/>
                      <a:pt x="1910292" y="856721"/>
                      <a:pt x="2051050" y="882650"/>
                    </a:cubicBezTo>
                    <a:lnTo>
                      <a:pt x="2790825" y="158750"/>
                    </a:lnTo>
                    <a:lnTo>
                      <a:pt x="2727325" y="92075"/>
                    </a:lnTo>
                    <a:lnTo>
                      <a:pt x="3009900" y="0"/>
                    </a:lnTo>
                    <a:lnTo>
                      <a:pt x="2908300" y="285750"/>
                    </a:lnTo>
                    <a:lnTo>
                      <a:pt x="2851150" y="219075"/>
                    </a:lnTo>
                    <a:lnTo>
                      <a:pt x="2085975" y="946150"/>
                    </a:lnTo>
                    <a:cubicBezTo>
                      <a:pt x="2073275" y="950383"/>
                      <a:pt x="2090738" y="954087"/>
                      <a:pt x="2047875" y="958850"/>
                    </a:cubicBezTo>
                    <a:lnTo>
                      <a:pt x="1492250" y="796925"/>
                    </a:lnTo>
                    <a:cubicBezTo>
                      <a:pt x="1331383" y="1045633"/>
                      <a:pt x="1099079" y="1420283"/>
                      <a:pt x="1009650" y="1543050"/>
                    </a:cubicBezTo>
                    <a:cubicBezTo>
                      <a:pt x="995892" y="1548342"/>
                      <a:pt x="987425" y="1559454"/>
                      <a:pt x="968375" y="1558925"/>
                    </a:cubicBezTo>
                    <a:lnTo>
                      <a:pt x="555625" y="1428750"/>
                    </a:lnTo>
                    <a:lnTo>
                      <a:pt x="22225" y="1755775"/>
                    </a:lnTo>
                    <a:close/>
                  </a:path>
                </a:pathLst>
              </a:cu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 flipH="1" flipV="1">
                <a:off x="4258470" y="3629600"/>
                <a:ext cx="266616" cy="238938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5111642" y="4032439"/>
                <a:ext cx="292291" cy="15402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11"/>
              <p:cNvSpPr txBox="1">
                <a:spLocks noChangeArrowheads="1"/>
              </p:cNvSpPr>
              <p:nvPr/>
            </p:nvSpPr>
            <p:spPr bwMode="auto">
              <a:xfrm>
                <a:off x="3436896" y="3228736"/>
                <a:ext cx="1011167" cy="337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8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8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TextBox 11"/>
              <p:cNvSpPr txBox="1">
                <a:spLocks noChangeArrowheads="1"/>
              </p:cNvSpPr>
              <p:nvPr/>
            </p:nvSpPr>
            <p:spPr bwMode="auto">
              <a:xfrm>
                <a:off x="5164965" y="4162769"/>
                <a:ext cx="1015117" cy="3376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8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8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2" name="任意多边形 41"/>
            <p:cNvSpPr/>
            <p:nvPr/>
          </p:nvSpPr>
          <p:spPr>
            <a:xfrm>
              <a:off x="1602188" y="1124744"/>
              <a:ext cx="0" cy="4393942"/>
            </a:xfrm>
            <a:custGeom>
              <a:avLst/>
              <a:gdLst>
                <a:gd name="connsiteX0" fmla="*/ 0 w 0"/>
                <a:gd name="connsiteY0" fmla="*/ 0 h 2624447"/>
                <a:gd name="connsiteX1" fmla="*/ 0 w 0"/>
                <a:gd name="connsiteY1" fmla="*/ 2624447 h 2624447"/>
                <a:gd name="connsiteX0-1" fmla="*/ 0 w 0"/>
                <a:gd name="connsiteY0-2" fmla="*/ 0 h 12214"/>
                <a:gd name="connsiteX1-3" fmla="*/ 0 w 0"/>
                <a:gd name="connsiteY1-4" fmla="*/ 12214 h 12214"/>
                <a:gd name="connsiteX0-5" fmla="*/ 0 w 0"/>
                <a:gd name="connsiteY0-6" fmla="*/ 0 h 11486"/>
                <a:gd name="connsiteX1-7" fmla="*/ 0 w 0"/>
                <a:gd name="connsiteY1-8" fmla="*/ 11486 h 114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11486">
                  <a:moveTo>
                    <a:pt x="0" y="0"/>
                  </a:moveTo>
                  <a:lnTo>
                    <a:pt x="0" y="11486"/>
                  </a:lnTo>
                </a:path>
              </a:pathLst>
            </a:cu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602188" y="5511615"/>
              <a:ext cx="64394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603505" y="1863247"/>
              <a:ext cx="1358535" cy="607254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6362946" y="1845209"/>
              <a:ext cx="1676473" cy="625027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1"/>
            <p:cNvSpPr txBox="1">
              <a:spLocks noChangeArrowheads="1"/>
            </p:cNvSpPr>
            <p:nvPr/>
          </p:nvSpPr>
          <p:spPr bwMode="auto">
            <a:xfrm>
              <a:off x="2276306" y="5558760"/>
              <a:ext cx="1437806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11"/>
            <p:cNvSpPr txBox="1">
              <a:spLocks noChangeArrowheads="1"/>
            </p:cNvSpPr>
            <p:nvPr/>
          </p:nvSpPr>
          <p:spPr bwMode="auto">
            <a:xfrm>
              <a:off x="3358197" y="5558760"/>
              <a:ext cx="1600442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11"/>
            <p:cNvSpPr txBox="1">
              <a:spLocks noChangeArrowheads="1"/>
            </p:cNvSpPr>
            <p:nvPr/>
          </p:nvSpPr>
          <p:spPr bwMode="auto">
            <a:xfrm>
              <a:off x="4442444" y="5558760"/>
              <a:ext cx="1397735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11"/>
            <p:cNvSpPr txBox="1">
              <a:spLocks noChangeArrowheads="1"/>
            </p:cNvSpPr>
            <p:nvPr/>
          </p:nvSpPr>
          <p:spPr bwMode="auto">
            <a:xfrm>
              <a:off x="5526690" y="5558760"/>
              <a:ext cx="1301096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11"/>
            <p:cNvSpPr txBox="1">
              <a:spLocks noChangeArrowheads="1"/>
            </p:cNvSpPr>
            <p:nvPr/>
          </p:nvSpPr>
          <p:spPr bwMode="auto">
            <a:xfrm>
              <a:off x="6608579" y="5558760"/>
              <a:ext cx="1263383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>
              <a:off x="7690470" y="5558760"/>
              <a:ext cx="1572157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595925" y="2584282"/>
              <a:ext cx="1366115" cy="301463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42000"/>
                      <a:lumOff val="58000"/>
                    </a:schemeClr>
                  </a:gs>
                </a:gsLst>
                <a:lin ang="13500000" scaled="1"/>
                <a:tileRect/>
              </a:gra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603505" y="2952339"/>
              <a:ext cx="1373394" cy="143269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42000"/>
                      <a:lumOff val="58000"/>
                    </a:schemeClr>
                  </a:gs>
                </a:gsLst>
                <a:lin ang="13500000" scaled="1"/>
                <a:tileRect/>
              </a:gra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1605874" y="3293392"/>
              <a:ext cx="1349062" cy="25860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42000"/>
                      <a:lumOff val="58000"/>
                    </a:schemeClr>
                  </a:gs>
                </a:gsLst>
                <a:lin ang="13500000" scaled="1"/>
                <a:tileRect/>
              </a:gra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endCxn id="26" idx="1"/>
            </p:cNvCxnSpPr>
            <p:nvPr/>
          </p:nvCxnSpPr>
          <p:spPr>
            <a:xfrm flipV="1">
              <a:off x="1598769" y="3493566"/>
              <a:ext cx="1363272" cy="191317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42000"/>
                      <a:lumOff val="58000"/>
                    </a:schemeClr>
                  </a:gs>
                </a:gsLst>
                <a:lin ang="13500000" scaled="1"/>
                <a:tileRect/>
              </a:gra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任意多边形 55"/>
            <p:cNvSpPr/>
            <p:nvPr/>
          </p:nvSpPr>
          <p:spPr>
            <a:xfrm>
              <a:off x="1606760" y="3702863"/>
              <a:ext cx="1385845" cy="359566"/>
            </a:xfrm>
            <a:custGeom>
              <a:avLst/>
              <a:gdLst>
                <a:gd name="connsiteX0" fmla="*/ 0 w 1146175"/>
                <a:gd name="connsiteY0" fmla="*/ 79375 h 79375"/>
                <a:gd name="connsiteX1" fmla="*/ 1146175 w 1146175"/>
                <a:gd name="connsiteY1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6175" h="79375">
                  <a:moveTo>
                    <a:pt x="0" y="79375"/>
                  </a:moveTo>
                  <a:lnTo>
                    <a:pt x="1146175" y="0"/>
                  </a:lnTo>
                </a:path>
              </a:pathLst>
            </a:cu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42000"/>
                      <a:lumOff val="58000"/>
                    </a:schemeClr>
                  </a:gs>
                </a:gsLst>
                <a:lin ang="5400000" scaled="0"/>
                <a:tileRect/>
              </a:gra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598769" y="3904864"/>
              <a:ext cx="1393836" cy="512507"/>
            </a:xfrm>
            <a:custGeom>
              <a:avLst/>
              <a:gdLst>
                <a:gd name="connsiteX0" fmla="*/ 0 w 1143000"/>
                <a:gd name="connsiteY0" fmla="*/ 200025 h 200025"/>
                <a:gd name="connsiteX1" fmla="*/ 1143000 w 1143000"/>
                <a:gd name="connsiteY1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0" h="200025">
                  <a:moveTo>
                    <a:pt x="0" y="200025"/>
                  </a:moveTo>
                  <a:lnTo>
                    <a:pt x="1143000" y="0"/>
                  </a:lnTo>
                </a:path>
              </a:pathLst>
            </a:cu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42000"/>
                      <a:lumOff val="58000"/>
                    </a:schemeClr>
                  </a:gs>
                </a:gsLst>
                <a:lin ang="9600000" scaled="0"/>
                <a:tileRect/>
              </a:gra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621554" y="4108686"/>
              <a:ext cx="1355346" cy="658732"/>
            </a:xfrm>
            <a:custGeom>
              <a:avLst/>
              <a:gdLst>
                <a:gd name="connsiteX0" fmla="*/ 0 w 1135380"/>
                <a:gd name="connsiteY0" fmla="*/ 335280 h 335280"/>
                <a:gd name="connsiteX1" fmla="*/ 1135380 w 1135380"/>
                <a:gd name="connsiteY1" fmla="*/ 0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5380" h="335280">
                  <a:moveTo>
                    <a:pt x="0" y="335280"/>
                  </a:moveTo>
                  <a:lnTo>
                    <a:pt x="1135380" y="0"/>
                  </a:lnTo>
                </a:path>
              </a:pathLst>
            </a:cu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42000"/>
                      <a:lumOff val="58000"/>
                    </a:schemeClr>
                  </a:gs>
                </a:gsLst>
                <a:lin ang="8400000" scaled="0"/>
                <a:tileRect/>
              </a:gra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1604833" y="4310115"/>
              <a:ext cx="1387772" cy="857923"/>
            </a:xfrm>
            <a:custGeom>
              <a:avLst/>
              <a:gdLst>
                <a:gd name="connsiteX0" fmla="*/ 0 w 1135380"/>
                <a:gd name="connsiteY0" fmla="*/ 739140 h 739140"/>
                <a:gd name="connsiteX1" fmla="*/ 1135380 w 1135380"/>
                <a:gd name="connsiteY1" fmla="*/ 0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5380" h="739140">
                  <a:moveTo>
                    <a:pt x="0" y="739140"/>
                  </a:moveTo>
                  <a:lnTo>
                    <a:pt x="1135380" y="0"/>
                  </a:lnTo>
                </a:path>
              </a:pathLst>
            </a:cu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42000"/>
                      <a:lumOff val="58000"/>
                    </a:schemeClr>
                  </a:gs>
                </a:gsLst>
                <a:lin ang="8400000" scaled="0"/>
                <a:tileRect/>
              </a:gra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1606349" y="2208717"/>
              <a:ext cx="1356862" cy="469974"/>
            </a:xfrm>
            <a:custGeom>
              <a:avLst/>
              <a:gdLst>
                <a:gd name="connsiteX0" fmla="*/ 0 w 1136650"/>
                <a:gd name="connsiteY0" fmla="*/ 0 h 393700"/>
                <a:gd name="connsiteX1" fmla="*/ 1136650 w 1136650"/>
                <a:gd name="connsiteY1" fmla="*/ 39370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6650" h="393700">
                  <a:moveTo>
                    <a:pt x="0" y="0"/>
                  </a:moveTo>
                  <a:lnTo>
                    <a:pt x="1136650" y="393700"/>
                  </a:lnTo>
                </a:path>
              </a:pathLst>
            </a:cu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42000"/>
                      <a:lumOff val="58000"/>
                    </a:schemeClr>
                  </a:gs>
                </a:gsLst>
                <a:lin ang="13500000" scaled="1"/>
                <a:tileRect/>
              </a:gra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TextBox 11"/>
            <p:cNvSpPr txBox="1">
              <a:spLocks noChangeArrowheads="1"/>
            </p:cNvSpPr>
            <p:nvPr/>
          </p:nvSpPr>
          <p:spPr bwMode="auto">
            <a:xfrm>
              <a:off x="1060064" y="5542258"/>
              <a:ext cx="1680583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55725" y="-20638"/>
            <a:ext cx="1265238" cy="7080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0E8F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标</a:t>
            </a:r>
            <a:r>
              <a:rPr lang="zh-CN" altLang="en-US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题</a:t>
            </a:r>
            <a:endParaRPr lang="zh-CN" altLang="en-US" spc="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2" t="13304" r="29472" b="25664"/>
          <a:stretch>
            <a:fillRect/>
          </a:stretch>
        </p:blipFill>
        <p:spPr bwMode="auto">
          <a:xfrm>
            <a:off x="5885144" y="1851670"/>
            <a:ext cx="2572999" cy="2354364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3063875" y="1873250"/>
            <a:ext cx="27368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设计机构拥有国内顶尖的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设计团队坚持精益求精、拒绝平庸的做事精神，帮助您实现美观精致、严谨、动感的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-1588"/>
            <a:ext cx="9144000" cy="514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7"/>
          <p:cNvSpPr/>
          <p:nvPr/>
        </p:nvSpPr>
        <p:spPr bwMode="auto">
          <a:xfrm>
            <a:off x="7024688" y="1581150"/>
            <a:ext cx="2117725" cy="3565525"/>
          </a:xfrm>
          <a:custGeom>
            <a:avLst/>
            <a:gdLst>
              <a:gd name="T0" fmla="*/ 0 w 1334"/>
              <a:gd name="T1" fmla="*/ 2147483646 h 2246"/>
              <a:gd name="T2" fmla="*/ 2147483646 w 1334"/>
              <a:gd name="T3" fmla="*/ 2147483646 h 2246"/>
              <a:gd name="T4" fmla="*/ 2147483646 w 1334"/>
              <a:gd name="T5" fmla="*/ 55443438 h 2246"/>
              <a:gd name="T6" fmla="*/ 2147483646 w 1334"/>
              <a:gd name="T7" fmla="*/ 0 h 2246"/>
              <a:gd name="T8" fmla="*/ 0 w 1334"/>
              <a:gd name="T9" fmla="*/ 2147483646 h 22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4" h="2246">
                <a:moveTo>
                  <a:pt x="0" y="2246"/>
                </a:moveTo>
                <a:lnTo>
                  <a:pt x="1334" y="2246"/>
                </a:lnTo>
                <a:lnTo>
                  <a:pt x="1334" y="22"/>
                </a:lnTo>
                <a:lnTo>
                  <a:pt x="1160" y="0"/>
                </a:lnTo>
                <a:lnTo>
                  <a:pt x="0" y="2246"/>
                </a:lnTo>
                <a:close/>
              </a:path>
            </a:pathLst>
          </a:custGeom>
          <a:gradFill rotWithShape="0">
            <a:gsLst>
              <a:gs pos="0">
                <a:srgbClr val="556273"/>
              </a:gs>
              <a:gs pos="44000">
                <a:srgbClr val="76859A"/>
              </a:gs>
              <a:gs pos="100000">
                <a:srgbClr val="9AA5B4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2478088" y="3175"/>
            <a:ext cx="6664325" cy="1577975"/>
          </a:xfrm>
          <a:custGeom>
            <a:avLst/>
            <a:gdLst>
              <a:gd name="T0" fmla="*/ 2147483646 w 4198"/>
              <a:gd name="T1" fmla="*/ 0 h 994"/>
              <a:gd name="T2" fmla="*/ 0 w 4198"/>
              <a:gd name="T3" fmla="*/ 0 h 994"/>
              <a:gd name="T4" fmla="*/ 1043344688 w 4198"/>
              <a:gd name="T5" fmla="*/ 1401206875 h 994"/>
              <a:gd name="T6" fmla="*/ 2147483646 w 4198"/>
              <a:gd name="T7" fmla="*/ 2147483646 h 994"/>
              <a:gd name="T8" fmla="*/ 2147483646 w 4198"/>
              <a:gd name="T9" fmla="*/ 1658262813 h 994"/>
              <a:gd name="T10" fmla="*/ 2147483646 w 4198"/>
              <a:gd name="T11" fmla="*/ 0 h 9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98" h="994">
                <a:moveTo>
                  <a:pt x="4198" y="0"/>
                </a:moveTo>
                <a:lnTo>
                  <a:pt x="0" y="0"/>
                </a:lnTo>
                <a:lnTo>
                  <a:pt x="414" y="556"/>
                </a:lnTo>
                <a:lnTo>
                  <a:pt x="4024" y="994"/>
                </a:lnTo>
                <a:lnTo>
                  <a:pt x="4198" y="658"/>
                </a:lnTo>
                <a:lnTo>
                  <a:pt x="4198" y="0"/>
                </a:lnTo>
                <a:close/>
              </a:path>
            </a:pathLst>
          </a:custGeom>
          <a:solidFill>
            <a:srgbClr val="919DAD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2"/>
          <p:cNvSpPr/>
          <p:nvPr/>
        </p:nvSpPr>
        <p:spPr bwMode="auto">
          <a:xfrm>
            <a:off x="8866188" y="1047750"/>
            <a:ext cx="276225" cy="568325"/>
          </a:xfrm>
          <a:custGeom>
            <a:avLst/>
            <a:gdLst>
              <a:gd name="T0" fmla="*/ 0 w 174"/>
              <a:gd name="T1" fmla="*/ 846772500 h 358"/>
              <a:gd name="T2" fmla="*/ 438507188 w 174"/>
              <a:gd name="T3" fmla="*/ 902215938 h 358"/>
              <a:gd name="T4" fmla="*/ 438507188 w 174"/>
              <a:gd name="T5" fmla="*/ 0 h 358"/>
              <a:gd name="T6" fmla="*/ 0 w 174"/>
              <a:gd name="T7" fmla="*/ 846772500 h 3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4" h="358">
                <a:moveTo>
                  <a:pt x="0" y="336"/>
                </a:moveTo>
                <a:lnTo>
                  <a:pt x="174" y="358"/>
                </a:lnTo>
                <a:lnTo>
                  <a:pt x="174" y="0"/>
                </a:lnTo>
                <a:lnTo>
                  <a:pt x="0" y="336"/>
                </a:lnTo>
                <a:close/>
              </a:path>
            </a:pathLst>
          </a:custGeom>
          <a:solidFill>
            <a:srgbClr val="B9D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3"/>
          <p:cNvSpPr/>
          <p:nvPr/>
        </p:nvSpPr>
        <p:spPr bwMode="auto">
          <a:xfrm>
            <a:off x="-1588" y="501650"/>
            <a:ext cx="6315076" cy="4645025"/>
          </a:xfrm>
          <a:custGeom>
            <a:avLst/>
            <a:gdLst>
              <a:gd name="T0" fmla="*/ 0 w 3978"/>
              <a:gd name="T1" fmla="*/ 0 h 2926"/>
              <a:gd name="T2" fmla="*/ 0 w 3978"/>
              <a:gd name="T3" fmla="*/ 1743948125 h 2926"/>
              <a:gd name="T4" fmla="*/ 2147483646 w 3978"/>
              <a:gd name="T5" fmla="*/ 2147483646 h 2926"/>
              <a:gd name="T6" fmla="*/ 2147483646 w 3978"/>
              <a:gd name="T7" fmla="*/ 2147483646 h 2926"/>
              <a:gd name="T8" fmla="*/ 2147483646 w 3978"/>
              <a:gd name="T9" fmla="*/ 609877813 h 2926"/>
              <a:gd name="T10" fmla="*/ 0 w 3978"/>
              <a:gd name="T11" fmla="*/ 0 h 29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78" h="2926">
                <a:moveTo>
                  <a:pt x="0" y="0"/>
                </a:moveTo>
                <a:lnTo>
                  <a:pt x="0" y="692"/>
                </a:lnTo>
                <a:lnTo>
                  <a:pt x="2868" y="2926"/>
                </a:lnTo>
                <a:lnTo>
                  <a:pt x="3978" y="2926"/>
                </a:lnTo>
                <a:lnTo>
                  <a:pt x="1976" y="242"/>
                </a:lnTo>
                <a:lnTo>
                  <a:pt x="0" y="0"/>
                </a:lnTo>
                <a:close/>
              </a:path>
            </a:pathLst>
          </a:custGeom>
          <a:solidFill>
            <a:srgbClr val="BBC1C4">
              <a:alpha val="6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/>
          <p:cNvSpPr/>
          <p:nvPr/>
        </p:nvSpPr>
        <p:spPr bwMode="auto">
          <a:xfrm>
            <a:off x="-1588" y="3175"/>
            <a:ext cx="3136901" cy="882650"/>
          </a:xfrm>
          <a:custGeom>
            <a:avLst/>
            <a:gdLst>
              <a:gd name="T0" fmla="*/ 0 w 1976"/>
              <a:gd name="T1" fmla="*/ 0 h 556"/>
              <a:gd name="T2" fmla="*/ 0 w 1976"/>
              <a:gd name="T3" fmla="*/ 791329063 h 556"/>
              <a:gd name="T4" fmla="*/ 2147483646 w 1976"/>
              <a:gd name="T5" fmla="*/ 1401206875 h 556"/>
              <a:gd name="T6" fmla="*/ 2147483646 w 1976"/>
              <a:gd name="T7" fmla="*/ 0 h 556"/>
              <a:gd name="T8" fmla="*/ 0 w 1976"/>
              <a:gd name="T9" fmla="*/ 0 h 5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76" h="556">
                <a:moveTo>
                  <a:pt x="0" y="0"/>
                </a:moveTo>
                <a:lnTo>
                  <a:pt x="0" y="314"/>
                </a:lnTo>
                <a:lnTo>
                  <a:pt x="1976" y="556"/>
                </a:lnTo>
                <a:lnTo>
                  <a:pt x="1562" y="0"/>
                </a:lnTo>
                <a:lnTo>
                  <a:pt x="0" y="0"/>
                </a:lnTo>
                <a:close/>
              </a:path>
            </a:pathLst>
          </a:custGeom>
          <a:solidFill>
            <a:srgbClr val="B9D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738813" y="763588"/>
            <a:ext cx="3306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8" tIns="45724" rIns="91448" bIns="4572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en-US" altLang="zh-CN" sz="126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12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246938" y="987425"/>
            <a:ext cx="18526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8" tIns="45724" rIns="91448" bIns="4572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306638" y="2274888"/>
            <a:ext cx="1760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POWERPOINT</a:t>
            </a:r>
            <a:endParaRPr lang="zh-CN" altLang="en-US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4348" name="Freeform 24"/>
          <p:cNvSpPr/>
          <p:nvPr/>
        </p:nvSpPr>
        <p:spPr bwMode="auto">
          <a:xfrm>
            <a:off x="3454400" y="1749425"/>
            <a:ext cx="1192213" cy="2433638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Freeform 26"/>
          <p:cNvSpPr/>
          <p:nvPr/>
        </p:nvSpPr>
        <p:spPr bwMode="auto">
          <a:xfrm>
            <a:off x="4818063" y="962025"/>
            <a:ext cx="866775" cy="2284413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Freeform 28"/>
          <p:cNvSpPr/>
          <p:nvPr/>
        </p:nvSpPr>
        <p:spPr bwMode="auto">
          <a:xfrm>
            <a:off x="3454400" y="962025"/>
            <a:ext cx="2159000" cy="3221038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1" name="Freeform 30"/>
          <p:cNvSpPr/>
          <p:nvPr/>
        </p:nvSpPr>
        <p:spPr bwMode="auto">
          <a:xfrm>
            <a:off x="3795713" y="962025"/>
            <a:ext cx="1889125" cy="3221038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724525" y="207963"/>
            <a:ext cx="23193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0" grpId="0"/>
      <p:bldP spid="4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WPS 演示</Application>
  <PresentationFormat>全屏显示(16:9)</PresentationFormat>
  <Paragraphs>181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方正大黑简体</vt:lpstr>
      <vt:lpstr>黑体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M120251D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2012-11-09T08:04:00Z</dcterms:created>
  <dcterms:modified xsi:type="dcterms:W3CDTF">2018-08-29T07:27:44Z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