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方正姚体" panose="02010601030101010101" pitchFamily="2" charset="-122"/>
      <p:regular r:id="rId19"/>
    </p:embeddedFont>
    <p:embeddedFont>
      <p:font typeface="华文细黑" panose="02010600040101010101" pitchFamily="2" charset="-122"/>
      <p:regular r:id="rId20"/>
    </p:embeddedFont>
    <p:embeddedFont>
      <p:font typeface="Stencil" panose="040409050D0802020404" pitchFamily="82" charset="0"/>
      <p:regular r:id="rId21"/>
    </p:embeddedFont>
    <p:embeddedFont>
      <p:font typeface="微软雅黑" panose="020B0503020204020204" pitchFamily="34" charset="-122"/>
      <p:regular r:id="rId22"/>
    </p:embeddedFont>
    <p:embeddedFont>
      <p:font typeface="Arial Black" panose="020B0A04020102020204" pitchFamily="34" charset="0"/>
      <p:bold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596" y="78"/>
      </p:cViewPr>
      <p:guideLst>
        <p:guide orient="horz" pos="2160"/>
        <p:guide pos="2880"/>
      </p:guideLst>
    </p:cSldViewPr>
  </p:slideViewPr>
  <p:notesTextViewPr>
    <p:cViewPr>
      <p:scale>
        <a:sx n="1" d="1"/>
        <a:sy n="1" d="1"/>
      </p:scale>
      <p:origin x="0" y="0"/>
    </p:cViewPr>
  </p:notesTextViewPr>
  <p:sorterViewPr>
    <p:cViewPr>
      <p:scale>
        <a:sx n="100" d="100"/>
        <a:sy n="100" d="100"/>
      </p:scale>
      <p:origin x="0" y="-12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3CDF4150-B49E-4D76-AB43-20FFDC03AAD8}"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F157D97C-36CC-47E7-A8DD-1B017F22443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C8F2EF-5D88-4532-B9BF-BF26880B72A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AFFDCABD-4F09-440C-89D3-A948E4EA304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F5CD7B5-90D5-40B8-812D-62BC39FC3BC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C3636C-3D22-4F45-9EB3-16CB07EDDD9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BE2F61D-9A16-4A94-B0B4-C419B26DF56C}"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5B9804-98AC-4102-95B9-A0CF5673D54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F8C93AE-CE8A-4252-866A-079334987DAF}"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ED7DB3E-2C65-4443-9785-F493585D9EF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7F16F3C-B6B1-4DE1-AACC-B8724E4D3D0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459AC7C-9062-427A-8A6E-C58FDCFF28B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6F19EE9-5CE6-4E5A-AD7A-AD1776150A1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71D78DD-2107-4731-A8F0-DD61C509CAF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02C7D87-2325-4811-BAB0-D0169385642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F2551D6-378B-40B1-9D4F-2BD581A1A90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99CA447-4CC2-4699-8361-1375F6E80135}"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BCBBA1D-E61E-49A9-826F-C162AA48FC9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0E46382-E052-43B2-AE2A-03CF356856A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E8362E0-C6FF-4F05-8218-84281B3280D0}"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5D1FD02-BD50-48DC-80F7-42406A83644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1A4F404-D1FF-4B37-91A1-8CBB52BB9D87}"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0D5B493-3D07-419F-AA32-33ADD17A175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D75227A-20DC-4CD0-A3B9-85446AE04E1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B2BD4B29-AC4A-4D32-8DCF-157E408B9FFD}"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DC5C25A6-D8D8-4518-93A4-284949F44B68}" type="slidenum">
              <a:rPr lang="zh-CN" altLang="en-US"/>
            </a:fld>
            <a:endParaRPr lang="zh-CN" altLang="en-US"/>
          </a:p>
        </p:txBody>
      </p:sp>
      <p:pic>
        <p:nvPicPr>
          <p:cNvPr id="1029" name="Picture 2"/>
          <p:cNvPicPr>
            <a:picLocks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bwMode="auto">
          <a:xfrm rot="10800000">
            <a:off x="0" y="0"/>
            <a:ext cx="9144000" cy="6858000"/>
          </a:xfrm>
          <a:prstGeom prst="rect">
            <a:avLst/>
          </a:prstGeom>
          <a:gradFill>
            <a:gsLst>
              <a:gs pos="0">
                <a:schemeClr val="bg1">
                  <a:alpha val="0"/>
                </a:schemeClr>
              </a:gs>
              <a:gs pos="81000">
                <a:srgbClr val="FFFFFF">
                  <a:alpha val="79000"/>
                </a:srgbClr>
              </a:gs>
              <a:gs pos="45000">
                <a:schemeClr val="bg1">
                  <a:alpha val="65000"/>
                </a:schemeClr>
              </a:gs>
              <a:gs pos="100000">
                <a:schemeClr val="bg1">
                  <a:alpha val="80000"/>
                </a:schemeClr>
              </a:gs>
            </a:gsLst>
            <a:lin ang="5400000" scaled="0"/>
          </a:gradFill>
          <a:ln>
            <a:noFill/>
          </a:ln>
        </p:spPr>
        <p:txBody>
          <a:bodyPr/>
          <a:lstStyle/>
          <a:p>
            <a:pPr algn="ctr" eaLnBrk="1" fontAlgn="auto" hangingPunct="1">
              <a:spcBef>
                <a:spcPts val="0"/>
              </a:spcBef>
              <a:spcAft>
                <a:spcPts val="0"/>
              </a:spcAft>
              <a:defRPr/>
            </a:pPr>
            <a:endParaRPr lang="zh-CN" altLang="en-US">
              <a:latin typeface="+mn-lt"/>
              <a:ea typeface="+mn-ea"/>
            </a:endParaRPr>
          </a:p>
        </p:txBody>
      </p:sp>
      <p:sp>
        <p:nvSpPr>
          <p:cNvPr id="1031" name="矩形 8"/>
          <p:cNvSpPr>
            <a:spLocks noChangeArrowheads="1"/>
          </p:cNvSpPr>
          <p:nvPr userDrawn="1"/>
        </p:nvSpPr>
        <p:spPr bwMode="auto">
          <a:xfrm>
            <a:off x="123825" y="471488"/>
            <a:ext cx="161925" cy="163512"/>
          </a:xfrm>
          <a:prstGeom prst="rect">
            <a:avLst/>
          </a:prstGeom>
          <a:solidFill>
            <a:srgbClr val="730F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solidFill>
                <a:srgbClr val="483E20"/>
              </a:solidFill>
              <a:latin typeface="Arial" panose="020B0604020202020204" pitchFamily="34" charset="0"/>
            </a:endParaRPr>
          </a:p>
        </p:txBody>
      </p:sp>
      <p:sp>
        <p:nvSpPr>
          <p:cNvPr id="1032" name="矩形 9"/>
          <p:cNvSpPr>
            <a:spLocks noChangeArrowheads="1"/>
          </p:cNvSpPr>
          <p:nvPr userDrawn="1"/>
        </p:nvSpPr>
        <p:spPr bwMode="auto">
          <a:xfrm flipV="1">
            <a:off x="323850" y="544513"/>
            <a:ext cx="80963" cy="80962"/>
          </a:xfrm>
          <a:prstGeom prst="rect">
            <a:avLst/>
          </a:prstGeom>
          <a:solidFill>
            <a:srgbClr val="730F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solidFill>
                <a:srgbClr val="483E20"/>
              </a:solidFill>
              <a:latin typeface="Arial" panose="020B0604020202020204" pitchFamily="34" charset="0"/>
            </a:endParaRPr>
          </a:p>
        </p:txBody>
      </p:sp>
      <p:sp>
        <p:nvSpPr>
          <p:cNvPr id="1033" name="矩形 10"/>
          <p:cNvSpPr>
            <a:spLocks noChangeArrowheads="1"/>
          </p:cNvSpPr>
          <p:nvPr userDrawn="1"/>
        </p:nvSpPr>
        <p:spPr bwMode="auto">
          <a:xfrm>
            <a:off x="8975725" y="1447800"/>
            <a:ext cx="168275" cy="847725"/>
          </a:xfrm>
          <a:prstGeom prst="rect">
            <a:avLst/>
          </a:prstGeom>
          <a:solidFill>
            <a:srgbClr val="730F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p>
        </p:txBody>
      </p:sp>
      <p:grpSp>
        <p:nvGrpSpPr>
          <p:cNvPr id="1034" name="组合 11"/>
          <p:cNvGrpSpPr/>
          <p:nvPr userDrawn="1"/>
        </p:nvGrpSpPr>
        <p:grpSpPr bwMode="auto">
          <a:xfrm>
            <a:off x="0" y="6356350"/>
            <a:ext cx="5598169" cy="457200"/>
            <a:chOff x="0" y="6356350"/>
            <a:chExt cx="5598175" cy="457200"/>
          </a:xfrm>
        </p:grpSpPr>
        <p:sp>
          <p:nvSpPr>
            <p:cNvPr id="13" name="Rectangle 18"/>
            <p:cNvSpPr txBox="1">
              <a:spLocks noChangeArrowheads="1"/>
            </p:cNvSpPr>
            <p:nvPr/>
          </p:nvSpPr>
          <p:spPr>
            <a:xfrm>
              <a:off x="69850" y="6356350"/>
              <a:ext cx="2895603" cy="457200"/>
            </a:xfrm>
            <a:prstGeom prst="rect">
              <a:avLst/>
            </a:prstGeom>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defPPr>
                <a:defRPr lang="en-US"/>
              </a:defPPr>
              <a:lvl1pPr algn="l" rtl="0" fontAlgn="base">
                <a:spcBef>
                  <a:spcPct val="0"/>
                </a:spcBef>
                <a:spcAft>
                  <a:spcPct val="0"/>
                </a:spcAft>
                <a:defRPr kern="1200">
                  <a:solidFill>
                    <a:srgbClr val="1D528D"/>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1900" b="1" dirty="0">
                  <a:solidFill>
                    <a:schemeClr val="bg1"/>
                  </a:solidFill>
                  <a:latin typeface="Arial" panose="020B0604020202020204" pitchFamily="34" charset="0"/>
                  <a:ea typeface="方正姚体" panose="02010601030101010101" pitchFamily="2" charset="-122"/>
                </a:rPr>
                <a:t>RAPIDESIGN</a:t>
              </a:r>
              <a:endParaRPr lang="zh-CN" altLang="en-US" sz="1900" b="1" dirty="0">
                <a:solidFill>
                  <a:schemeClr val="bg1"/>
                </a:solidFill>
                <a:latin typeface="Arial" panose="020B0604020202020204" pitchFamily="34" charset="0"/>
                <a:ea typeface="方正姚体" panose="02010601030101010101" pitchFamily="2" charset="-122"/>
              </a:endParaRPr>
            </a:p>
          </p:txBody>
        </p:sp>
        <p:sp>
          <p:nvSpPr>
            <p:cNvPr id="1036" name="Line 19"/>
            <p:cNvSpPr>
              <a:spLocks noChangeShapeType="1"/>
            </p:cNvSpPr>
            <p:nvPr/>
          </p:nvSpPr>
          <p:spPr bwMode="auto">
            <a:xfrm>
              <a:off x="2354912" y="6548438"/>
              <a:ext cx="3243263"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7" name="Line 20"/>
            <p:cNvSpPr>
              <a:spLocks noChangeShapeType="1"/>
            </p:cNvSpPr>
            <p:nvPr/>
          </p:nvSpPr>
          <p:spPr bwMode="auto">
            <a:xfrm>
              <a:off x="0" y="6548438"/>
              <a:ext cx="701675"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bwMode="auto">
          <a:xfrm>
            <a:off x="0" y="0"/>
            <a:ext cx="9144000" cy="1195388"/>
          </a:xfrm>
          <a:prstGeom prst="rect">
            <a:avLst/>
          </a:prstGeom>
          <a:gradFill>
            <a:gsLst>
              <a:gs pos="0">
                <a:schemeClr val="bg1"/>
              </a:gs>
              <a:gs pos="97000">
                <a:schemeClr val="bg1">
                  <a:lumMod val="95000"/>
                </a:schemeClr>
              </a:gs>
              <a:gs pos="100000">
                <a:schemeClr val="bg1">
                  <a:lumMod val="95000"/>
                </a:schemeClr>
              </a:gs>
            </a:gsLst>
            <a:lin ang="5400000" scaled="0"/>
          </a:gradFill>
          <a:ln>
            <a:noFill/>
          </a:ln>
          <a:effectLst>
            <a:outerShdw blurRad="114300" dir="5400000" algn="t" rotWithShape="0">
              <a:prstClr val="black">
                <a:alpha val="40000"/>
              </a:prstClr>
            </a:outerShdw>
          </a:effectLst>
        </p:spPr>
        <p:txBody>
          <a:bodyPr/>
          <a:lstStyle/>
          <a:p>
            <a:pPr algn="ctr" eaLnBrk="1" fontAlgn="auto" hangingPunct="1">
              <a:spcBef>
                <a:spcPts val="0"/>
              </a:spcBef>
              <a:spcAft>
                <a:spcPts val="0"/>
              </a:spcAft>
              <a:defRPr/>
            </a:pPr>
            <a:endParaRPr lang="zh-CN" altLang="en-US">
              <a:latin typeface="+mn-lt"/>
              <a:ea typeface="+mn-ea"/>
            </a:endParaRPr>
          </a:p>
        </p:txBody>
      </p:sp>
      <p:grpSp>
        <p:nvGrpSpPr>
          <p:cNvPr id="4100" name="组合 5"/>
          <p:cNvGrpSpPr/>
          <p:nvPr/>
        </p:nvGrpSpPr>
        <p:grpSpPr bwMode="auto">
          <a:xfrm>
            <a:off x="76200" y="152400"/>
            <a:ext cx="5186363" cy="936625"/>
            <a:chOff x="254845" y="212465"/>
            <a:chExt cx="5186035" cy="935834"/>
          </a:xfrm>
        </p:grpSpPr>
        <p:sp>
          <p:nvSpPr>
            <p:cNvPr id="4112" name="TextBox 6"/>
            <p:cNvSpPr txBox="1">
              <a:spLocks noChangeArrowheads="1"/>
            </p:cNvSpPr>
            <p:nvPr/>
          </p:nvSpPr>
          <p:spPr bwMode="auto">
            <a:xfrm>
              <a:off x="254845" y="778967"/>
              <a:ext cx="4685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730F0F"/>
                  </a:solidFill>
                  <a:latin typeface="方正大黑简体" panose="02010601030101010101" pitchFamily="65" charset="-122"/>
                  <a:ea typeface="方正大黑简体" panose="02010601030101010101" pitchFamily="65" charset="-122"/>
                </a:rPr>
                <a:t>Shanghai Rapidesign Advertising Co.,Ltd</a:t>
              </a:r>
              <a:endParaRPr lang="en-US" altLang="zh-CN">
                <a:solidFill>
                  <a:srgbClr val="730F0F"/>
                </a:solidFill>
                <a:latin typeface="方正大黑简体" panose="02010601030101010101" pitchFamily="65" charset="-122"/>
                <a:ea typeface="方正大黑简体" panose="02010601030101010101" pitchFamily="65" charset="-122"/>
              </a:endParaRPr>
            </a:p>
          </p:txBody>
        </p:sp>
        <p:sp>
          <p:nvSpPr>
            <p:cNvPr id="8" name="TextBox 7"/>
            <p:cNvSpPr txBox="1"/>
            <p:nvPr/>
          </p:nvSpPr>
          <p:spPr>
            <a:xfrm>
              <a:off x="254845" y="212465"/>
              <a:ext cx="5186035" cy="645567"/>
            </a:xfrm>
            <a:prstGeom prst="rect">
              <a:avLst/>
            </a:prstGeom>
            <a:noFill/>
            <a:effectLst/>
          </p:spPr>
          <p:txBody>
            <a:bodyPr wrap="none">
              <a:spAutoFit/>
            </a:bodyPr>
            <a:lstStyle/>
            <a:p>
              <a:pPr eaLnBrk="1" fontAlgn="auto" hangingPunct="1">
                <a:spcBef>
                  <a:spcPts val="0"/>
                </a:spcBef>
                <a:spcAft>
                  <a:spcPts val="0"/>
                </a:spcAft>
                <a:defRPr/>
              </a:pPr>
              <a:r>
                <a:rPr lang="zh-CN" altLang="en-US" sz="3600" spc="300" dirty="0">
                  <a:solidFill>
                    <a:srgbClr val="730F0F"/>
                  </a:solidFill>
                  <a:latin typeface="方正大黑简体" panose="02010601030101010101" pitchFamily="65" charset="-122"/>
                  <a:ea typeface="方正大黑简体" panose="02010601030101010101" pitchFamily="65" charset="-122"/>
                </a:rPr>
                <a:t>上海锐普广告有限公司</a:t>
              </a:r>
              <a:endParaRPr lang="zh-CN" altLang="en-US" sz="3600" spc="300" dirty="0">
                <a:solidFill>
                  <a:srgbClr val="730F0F"/>
                </a:solidFill>
                <a:latin typeface="方正大黑简体" panose="02010601030101010101" pitchFamily="65" charset="-122"/>
                <a:ea typeface="方正大黑简体" panose="02010601030101010101" pitchFamily="65" charset="-122"/>
              </a:endParaRPr>
            </a:p>
          </p:txBody>
        </p:sp>
      </p:grpSp>
      <p:grpSp>
        <p:nvGrpSpPr>
          <p:cNvPr id="4108" name="组合 9"/>
          <p:cNvGrpSpPr/>
          <p:nvPr/>
        </p:nvGrpSpPr>
        <p:grpSpPr bwMode="auto">
          <a:xfrm rot="0">
            <a:off x="6911975" y="504825"/>
            <a:ext cx="1384300" cy="1383030"/>
            <a:chOff x="2950029" y="1045029"/>
            <a:chExt cx="2177142" cy="2177142"/>
          </a:xfrm>
        </p:grpSpPr>
        <p:sp>
          <p:nvSpPr>
            <p:cNvPr id="4110" name="椭圆 11"/>
            <p:cNvSpPr>
              <a:spLocks noChangeArrowheads="1"/>
            </p:cNvSpPr>
            <p:nvPr/>
          </p:nvSpPr>
          <p:spPr bwMode="auto">
            <a:xfrm>
              <a:off x="2950029" y="1045029"/>
              <a:ext cx="2177142" cy="2177142"/>
            </a:xfrm>
            <a:prstGeom prst="ellipse">
              <a:avLst/>
            </a:prstGeom>
            <a:solidFill>
              <a:srgbClr val="730F0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sp>
          <p:nvSpPr>
            <p:cNvPr id="4111" name="椭圆 12"/>
            <p:cNvSpPr>
              <a:spLocks noChangeArrowheads="1"/>
            </p:cNvSpPr>
            <p:nvPr/>
          </p:nvSpPr>
          <p:spPr bwMode="auto">
            <a:xfrm>
              <a:off x="3066143" y="1161143"/>
              <a:ext cx="1944914" cy="1944914"/>
            </a:xfrm>
            <a:prstGeom prst="ellipse">
              <a:avLst/>
            </a:prstGeom>
            <a:noFill/>
            <a:ln w="9525">
              <a:solidFill>
                <a:schemeClr val="bg1"/>
              </a:solidFill>
              <a:prstDash val="dash"/>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grpSp>
      <p:sp>
        <p:nvSpPr>
          <p:cNvPr id="14" name="矩形 13"/>
          <p:cNvSpPr/>
          <p:nvPr/>
        </p:nvSpPr>
        <p:spPr>
          <a:xfrm>
            <a:off x="6375400" y="1946275"/>
            <a:ext cx="2457450" cy="2308225"/>
          </a:xfrm>
          <a:prstGeom prst="rect">
            <a:avLst/>
          </a:prstGeom>
        </p:spPr>
        <p:txBody>
          <a:bodyPr wrap="none">
            <a:spAutoFit/>
          </a:bodyPr>
          <a:lstStyle/>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POWERPOINT</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ADVERTISING</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DESIGN</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p:txBody>
      </p:sp>
      <p:grpSp>
        <p:nvGrpSpPr>
          <p:cNvPr id="15" name="组合 14"/>
          <p:cNvGrpSpPr/>
          <p:nvPr/>
        </p:nvGrpSpPr>
        <p:grpSpPr bwMode="auto">
          <a:xfrm>
            <a:off x="0" y="6356350"/>
            <a:ext cx="5598169" cy="457200"/>
            <a:chOff x="0" y="6356350"/>
            <a:chExt cx="5598175" cy="457200"/>
          </a:xfrm>
        </p:grpSpPr>
        <p:sp>
          <p:nvSpPr>
            <p:cNvPr id="16" name="Rectangle 18"/>
            <p:cNvSpPr txBox="1">
              <a:spLocks noChangeArrowheads="1"/>
            </p:cNvSpPr>
            <p:nvPr/>
          </p:nvSpPr>
          <p:spPr>
            <a:xfrm>
              <a:off x="69850" y="6356350"/>
              <a:ext cx="2895603" cy="457200"/>
            </a:xfrm>
            <a:prstGeom prst="rect">
              <a:avLst/>
            </a:prstGeom>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defPPr>
                <a:defRPr lang="en-US"/>
              </a:defPPr>
              <a:lvl1pPr algn="l" rtl="0" fontAlgn="base">
                <a:spcBef>
                  <a:spcPct val="0"/>
                </a:spcBef>
                <a:spcAft>
                  <a:spcPct val="0"/>
                </a:spcAft>
                <a:defRPr kern="1200">
                  <a:solidFill>
                    <a:srgbClr val="1D528D"/>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rPr>
                <a:t>RAPIDESIGN</a:t>
              </a:r>
              <a:endParaRPr lang="zh-CN" altLang="en-US"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endParaRPr>
            </a:p>
          </p:txBody>
        </p:sp>
        <p:sp>
          <p:nvSpPr>
            <p:cNvPr id="4105" name="Line 19"/>
            <p:cNvSpPr>
              <a:spLocks noChangeShapeType="1"/>
            </p:cNvSpPr>
            <p:nvPr/>
          </p:nvSpPr>
          <p:spPr bwMode="auto">
            <a:xfrm>
              <a:off x="2354912" y="6548438"/>
              <a:ext cx="3243263"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Line 20"/>
            <p:cNvSpPr>
              <a:spLocks noChangeShapeType="1"/>
            </p:cNvSpPr>
            <p:nvPr/>
          </p:nvSpPr>
          <p:spPr bwMode="auto">
            <a:xfrm>
              <a:off x="0" y="6548438"/>
              <a:ext cx="701675"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NO.00</a:t>
            </a:r>
            <a:endParaRPr lang="zh-CN" altLang="en-US" sz="1000">
              <a:solidFill>
                <a:schemeClr val="bg1"/>
              </a:solidFill>
            </a:endParaRPr>
          </a:p>
        </p:txBody>
      </p:sp>
      <p:sp>
        <p:nvSpPr>
          <p:cNvPr id="7171" name="矩形 4"/>
          <p:cNvSpPr>
            <a:spLocks noChangeArrowheads="1"/>
          </p:cNvSpPr>
          <p:nvPr/>
        </p:nvSpPr>
        <p:spPr bwMode="auto">
          <a:xfrm>
            <a:off x="400050" y="495300"/>
            <a:ext cx="5953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目录</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7172" name="矩形 5"/>
          <p:cNvSpPr>
            <a:spLocks noChangeArrowheads="1"/>
          </p:cNvSpPr>
          <p:nvPr/>
        </p:nvSpPr>
        <p:spPr bwMode="auto">
          <a:xfrm>
            <a:off x="400050" y="244475"/>
            <a:ext cx="14541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Contents</a:t>
            </a:r>
            <a:endParaRPr lang="en-US" altLang="zh-CN" sz="2000">
              <a:solidFill>
                <a:srgbClr val="730F0F"/>
              </a:solidFill>
              <a:latin typeface="Arial Black" panose="020B0A04020102020204" pitchFamily="34" charset="0"/>
            </a:endParaRPr>
          </a:p>
        </p:txBody>
      </p:sp>
      <p:grpSp>
        <p:nvGrpSpPr>
          <p:cNvPr id="7" name="组合 6"/>
          <p:cNvGrpSpPr/>
          <p:nvPr/>
        </p:nvGrpSpPr>
        <p:grpSpPr bwMode="auto">
          <a:xfrm>
            <a:off x="504825" y="1079500"/>
            <a:ext cx="3860800" cy="339725"/>
            <a:chOff x="2893573" y="1865856"/>
            <a:chExt cx="3861623" cy="340600"/>
          </a:xfrm>
        </p:grpSpPr>
        <p:grpSp>
          <p:nvGrpSpPr>
            <p:cNvPr id="8" name="组合 7"/>
            <p:cNvGrpSpPr/>
            <p:nvPr/>
          </p:nvGrpSpPr>
          <p:grpSpPr>
            <a:xfrm>
              <a:off x="2893573" y="1876970"/>
              <a:ext cx="239713" cy="152400"/>
              <a:chOff x="2330450" y="1866476"/>
              <a:chExt cx="239713" cy="152400"/>
            </a:xfrm>
            <a:solidFill>
              <a:srgbClr val="A12032"/>
            </a:solidFill>
          </p:grpSpPr>
          <p:sp>
            <p:nvSpPr>
              <p:cNvPr id="16"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7"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9" name="组合 8"/>
            <p:cNvGrpSpPr/>
            <p:nvPr/>
          </p:nvGrpSpPr>
          <p:grpSpPr>
            <a:xfrm>
              <a:off x="3361886" y="1865856"/>
              <a:ext cx="3393310" cy="340600"/>
              <a:chOff x="2798763" y="1855362"/>
              <a:chExt cx="3393310" cy="340600"/>
            </a:xfrm>
            <a:noFill/>
          </p:grpSpPr>
          <p:sp>
            <p:nvSpPr>
              <p:cNvPr id="11"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12"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3"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14"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2</a:t>
                </a:r>
                <a:endParaRPr lang="zh-CN" altLang="zh-CN" dirty="0">
                  <a:solidFill>
                    <a:srgbClr val="730F0F"/>
                  </a:solidFill>
                  <a:latin typeface="+mn-lt"/>
                  <a:ea typeface="+mn-ea"/>
                </a:endParaRPr>
              </a:p>
            </p:txBody>
          </p:sp>
          <p:sp>
            <p:nvSpPr>
              <p:cNvPr id="15"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10" name="直接连接符 9"/>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bwMode="auto">
          <a:xfrm>
            <a:off x="504825" y="1501775"/>
            <a:ext cx="3860800" cy="341313"/>
            <a:chOff x="2893573" y="1865856"/>
            <a:chExt cx="3861623" cy="340600"/>
          </a:xfrm>
        </p:grpSpPr>
        <p:grpSp>
          <p:nvGrpSpPr>
            <p:cNvPr id="19" name="组合 18"/>
            <p:cNvGrpSpPr/>
            <p:nvPr/>
          </p:nvGrpSpPr>
          <p:grpSpPr>
            <a:xfrm>
              <a:off x="2893573" y="1876970"/>
              <a:ext cx="239713" cy="152400"/>
              <a:chOff x="2330450" y="1866476"/>
              <a:chExt cx="239713" cy="152400"/>
            </a:xfrm>
            <a:solidFill>
              <a:srgbClr val="A12032"/>
            </a:solidFill>
          </p:grpSpPr>
          <p:sp>
            <p:nvSpPr>
              <p:cNvPr id="27"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28"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20" name="组合 19"/>
            <p:cNvGrpSpPr/>
            <p:nvPr/>
          </p:nvGrpSpPr>
          <p:grpSpPr>
            <a:xfrm>
              <a:off x="3361886" y="1865856"/>
              <a:ext cx="3393310" cy="340600"/>
              <a:chOff x="2798763" y="1855362"/>
              <a:chExt cx="3393310" cy="340600"/>
            </a:xfrm>
            <a:noFill/>
          </p:grpSpPr>
          <p:sp>
            <p:nvSpPr>
              <p:cNvPr id="22"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23"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24"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25"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3</a:t>
                </a:r>
                <a:endParaRPr lang="zh-CN" altLang="zh-CN" dirty="0">
                  <a:solidFill>
                    <a:srgbClr val="730F0F"/>
                  </a:solidFill>
                  <a:latin typeface="+mn-lt"/>
                  <a:ea typeface="+mn-ea"/>
                </a:endParaRPr>
              </a:p>
            </p:txBody>
          </p:sp>
          <p:sp>
            <p:nvSpPr>
              <p:cNvPr id="26"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21" name="直接连接符 20"/>
            <p:cNvCxnSpPr/>
            <p:nvPr/>
          </p:nvCxnSpPr>
          <p:spPr>
            <a:xfrm>
              <a:off x="4343270" y="2052790"/>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bwMode="auto">
          <a:xfrm>
            <a:off x="504825" y="1925638"/>
            <a:ext cx="3860800" cy="339725"/>
            <a:chOff x="2893573" y="1865856"/>
            <a:chExt cx="3861623" cy="340600"/>
          </a:xfrm>
        </p:grpSpPr>
        <p:grpSp>
          <p:nvGrpSpPr>
            <p:cNvPr id="30" name="组合 29"/>
            <p:cNvGrpSpPr/>
            <p:nvPr/>
          </p:nvGrpSpPr>
          <p:grpSpPr>
            <a:xfrm>
              <a:off x="2893573" y="1876970"/>
              <a:ext cx="239713" cy="152400"/>
              <a:chOff x="2330450" y="1866476"/>
              <a:chExt cx="239713" cy="152400"/>
            </a:xfrm>
            <a:solidFill>
              <a:srgbClr val="A12032"/>
            </a:solidFill>
          </p:grpSpPr>
          <p:sp>
            <p:nvSpPr>
              <p:cNvPr id="38"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39"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31" name="组合 30"/>
            <p:cNvGrpSpPr/>
            <p:nvPr/>
          </p:nvGrpSpPr>
          <p:grpSpPr>
            <a:xfrm>
              <a:off x="3361886" y="1865856"/>
              <a:ext cx="3393310" cy="340600"/>
              <a:chOff x="2798763" y="1855362"/>
              <a:chExt cx="3393310" cy="340600"/>
            </a:xfrm>
            <a:noFill/>
          </p:grpSpPr>
          <p:sp>
            <p:nvSpPr>
              <p:cNvPr id="33"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34"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35"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36"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4</a:t>
                </a:r>
                <a:endParaRPr lang="zh-CN" altLang="zh-CN" dirty="0">
                  <a:solidFill>
                    <a:srgbClr val="730F0F"/>
                  </a:solidFill>
                  <a:latin typeface="+mn-lt"/>
                  <a:ea typeface="+mn-ea"/>
                </a:endParaRPr>
              </a:p>
            </p:txBody>
          </p:sp>
          <p:sp>
            <p:nvSpPr>
              <p:cNvPr id="37"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32" name="直接连接符 31"/>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bwMode="auto">
          <a:xfrm>
            <a:off x="504825" y="2347913"/>
            <a:ext cx="3860800" cy="339725"/>
            <a:chOff x="2893573" y="1865856"/>
            <a:chExt cx="3861623" cy="340600"/>
          </a:xfrm>
        </p:grpSpPr>
        <p:grpSp>
          <p:nvGrpSpPr>
            <p:cNvPr id="41" name="组合 40"/>
            <p:cNvGrpSpPr/>
            <p:nvPr/>
          </p:nvGrpSpPr>
          <p:grpSpPr>
            <a:xfrm>
              <a:off x="2893573" y="1876970"/>
              <a:ext cx="239713" cy="152400"/>
              <a:chOff x="2330450" y="1866476"/>
              <a:chExt cx="239713" cy="152400"/>
            </a:xfrm>
            <a:solidFill>
              <a:srgbClr val="A12032"/>
            </a:solidFill>
          </p:grpSpPr>
          <p:sp>
            <p:nvSpPr>
              <p:cNvPr id="49"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50"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42" name="组合 41"/>
            <p:cNvGrpSpPr/>
            <p:nvPr/>
          </p:nvGrpSpPr>
          <p:grpSpPr>
            <a:xfrm>
              <a:off x="3361886" y="1865856"/>
              <a:ext cx="3393310" cy="340600"/>
              <a:chOff x="2798763" y="1855362"/>
              <a:chExt cx="3393310" cy="340600"/>
            </a:xfrm>
            <a:noFill/>
          </p:grpSpPr>
          <p:sp>
            <p:nvSpPr>
              <p:cNvPr id="44"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45"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46"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47"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5</a:t>
                </a:r>
                <a:endParaRPr lang="zh-CN" altLang="zh-CN" dirty="0">
                  <a:solidFill>
                    <a:srgbClr val="730F0F"/>
                  </a:solidFill>
                  <a:latin typeface="+mn-lt"/>
                  <a:ea typeface="+mn-ea"/>
                </a:endParaRPr>
              </a:p>
            </p:txBody>
          </p:sp>
          <p:sp>
            <p:nvSpPr>
              <p:cNvPr id="48"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43" name="直接连接符 42"/>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bwMode="auto">
          <a:xfrm>
            <a:off x="504825" y="2765425"/>
            <a:ext cx="3860800" cy="339725"/>
            <a:chOff x="2893573" y="1865856"/>
            <a:chExt cx="3861623" cy="340600"/>
          </a:xfrm>
        </p:grpSpPr>
        <p:grpSp>
          <p:nvGrpSpPr>
            <p:cNvPr id="52" name="组合 51"/>
            <p:cNvGrpSpPr/>
            <p:nvPr/>
          </p:nvGrpSpPr>
          <p:grpSpPr>
            <a:xfrm>
              <a:off x="2893573" y="1876970"/>
              <a:ext cx="239713" cy="152400"/>
              <a:chOff x="2330450" y="1866476"/>
              <a:chExt cx="239713" cy="152400"/>
            </a:xfrm>
            <a:solidFill>
              <a:srgbClr val="A12032"/>
            </a:solidFill>
          </p:grpSpPr>
          <p:sp>
            <p:nvSpPr>
              <p:cNvPr id="60"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61"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53" name="组合 52"/>
            <p:cNvGrpSpPr/>
            <p:nvPr/>
          </p:nvGrpSpPr>
          <p:grpSpPr>
            <a:xfrm>
              <a:off x="3361886" y="1865856"/>
              <a:ext cx="3393310" cy="340600"/>
              <a:chOff x="2798763" y="1855362"/>
              <a:chExt cx="3393310" cy="340600"/>
            </a:xfrm>
            <a:noFill/>
          </p:grpSpPr>
          <p:sp>
            <p:nvSpPr>
              <p:cNvPr id="55"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56"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57"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58"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6</a:t>
                </a:r>
                <a:endParaRPr lang="zh-CN" altLang="zh-CN" dirty="0">
                  <a:solidFill>
                    <a:srgbClr val="730F0F"/>
                  </a:solidFill>
                  <a:latin typeface="+mn-lt"/>
                  <a:ea typeface="+mn-ea"/>
                </a:endParaRPr>
              </a:p>
            </p:txBody>
          </p:sp>
          <p:sp>
            <p:nvSpPr>
              <p:cNvPr id="59"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54" name="直接连接符 53"/>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1" fill="hold" nodeType="withEffect">
                                  <p:stCondLst>
                                    <p:cond delay="1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down)">
                                      <p:cBhvr>
                                        <p:cTn id="12" dur="500"/>
                                        <p:tgtEl>
                                          <p:spTgt spid="18"/>
                                        </p:tgtEl>
                                      </p:cBhvr>
                                    </p:animEffect>
                                  </p:childTnLst>
                                </p:cTn>
                              </p:par>
                              <p:par>
                                <p:cTn id="13" presetID="12" presetClass="entr" presetSubtype="1" fill="hold" nodeType="withEffect">
                                  <p:stCondLst>
                                    <p:cond delay="1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ppt_y</p:attrName>
                                        </p:attrNameLst>
                                      </p:cBhvr>
                                      <p:tavLst>
                                        <p:tav tm="0">
                                          <p:val>
                                            <p:strVal val="#ppt_y-#ppt_h*1.125000"/>
                                          </p:val>
                                        </p:tav>
                                        <p:tav tm="100000">
                                          <p:val>
                                            <p:strVal val="#ppt_y"/>
                                          </p:val>
                                        </p:tav>
                                      </p:tavLst>
                                    </p:anim>
                                    <p:animEffect transition="in" filter="wipe(down)">
                                      <p:cBhvr>
                                        <p:cTn id="16" dur="500"/>
                                        <p:tgtEl>
                                          <p:spTgt spid="29"/>
                                        </p:tgtEl>
                                      </p:cBhvr>
                                    </p:animEffect>
                                  </p:childTnLst>
                                </p:cTn>
                              </p:par>
                              <p:par>
                                <p:cTn id="17" presetID="12" presetClass="entr" presetSubtype="1" fill="hold" nodeType="withEffect">
                                  <p:stCondLst>
                                    <p:cond delay="175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p:tgtEl>
                                          <p:spTgt spid="40"/>
                                        </p:tgtEl>
                                        <p:attrNameLst>
                                          <p:attrName>ppt_y</p:attrName>
                                        </p:attrNameLst>
                                      </p:cBhvr>
                                      <p:tavLst>
                                        <p:tav tm="0">
                                          <p:val>
                                            <p:strVal val="#ppt_y-#ppt_h*1.125000"/>
                                          </p:val>
                                        </p:tav>
                                        <p:tav tm="100000">
                                          <p:val>
                                            <p:strVal val="#ppt_y"/>
                                          </p:val>
                                        </p:tav>
                                      </p:tavLst>
                                    </p:anim>
                                    <p:animEffect transition="in" filter="wipe(down)">
                                      <p:cBhvr>
                                        <p:cTn id="20" dur="500"/>
                                        <p:tgtEl>
                                          <p:spTgt spid="40"/>
                                        </p:tgtEl>
                                      </p:cBhvr>
                                    </p:animEffect>
                                  </p:childTnLst>
                                </p:cTn>
                              </p:par>
                              <p:par>
                                <p:cTn id="21" presetID="12" presetClass="entr" presetSubtype="1" fill="hold" nodeType="withEffect">
                                  <p:stCondLst>
                                    <p:cond delay="200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p:tgtEl>
                                          <p:spTgt spid="51"/>
                                        </p:tgtEl>
                                        <p:attrNameLst>
                                          <p:attrName>ppt_y</p:attrName>
                                        </p:attrNameLst>
                                      </p:cBhvr>
                                      <p:tavLst>
                                        <p:tav tm="0">
                                          <p:val>
                                            <p:strVal val="#ppt_y-#ppt_h*1.125000"/>
                                          </p:val>
                                        </p:tav>
                                        <p:tav tm="100000">
                                          <p:val>
                                            <p:strVal val="#ppt_y"/>
                                          </p:val>
                                        </p:tav>
                                      </p:tavLst>
                                    </p:anim>
                                    <p:animEffect transition="in" filter="wipe(down)">
                                      <p:cBhvr>
                                        <p:cTn id="2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NO.00</a:t>
            </a:r>
            <a:endParaRPr lang="zh-CN" altLang="en-US" sz="1000">
              <a:solidFill>
                <a:schemeClr val="bg1"/>
              </a:solidFill>
            </a:endParaRPr>
          </a:p>
        </p:txBody>
      </p:sp>
      <p:sp>
        <p:nvSpPr>
          <p:cNvPr id="8195" name="矩形 2"/>
          <p:cNvSpPr>
            <a:spLocks noChangeArrowheads="1"/>
          </p:cNvSpPr>
          <p:nvPr/>
        </p:nvSpPr>
        <p:spPr bwMode="auto">
          <a:xfrm>
            <a:off x="400050" y="495300"/>
            <a:ext cx="5953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目录</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8196" name="矩形 3"/>
          <p:cNvSpPr>
            <a:spLocks noChangeArrowheads="1"/>
          </p:cNvSpPr>
          <p:nvPr/>
        </p:nvSpPr>
        <p:spPr bwMode="auto">
          <a:xfrm>
            <a:off x="400050" y="244475"/>
            <a:ext cx="14541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Contents</a:t>
            </a:r>
            <a:endParaRPr lang="en-US" altLang="zh-CN" sz="2000">
              <a:solidFill>
                <a:srgbClr val="730F0F"/>
              </a:solidFill>
              <a:latin typeface="Arial Black" panose="020B0A04020102020204" pitchFamily="34" charset="0"/>
            </a:endParaRPr>
          </a:p>
        </p:txBody>
      </p:sp>
      <p:grpSp>
        <p:nvGrpSpPr>
          <p:cNvPr id="8197" name="组合 4"/>
          <p:cNvGrpSpPr/>
          <p:nvPr/>
        </p:nvGrpSpPr>
        <p:grpSpPr bwMode="auto">
          <a:xfrm>
            <a:off x="504825" y="1079500"/>
            <a:ext cx="3860800" cy="339725"/>
            <a:chOff x="2893573" y="1865856"/>
            <a:chExt cx="3861623" cy="340600"/>
          </a:xfrm>
        </p:grpSpPr>
        <p:grpSp>
          <p:nvGrpSpPr>
            <p:cNvPr id="6" name="组合 5"/>
            <p:cNvGrpSpPr/>
            <p:nvPr/>
          </p:nvGrpSpPr>
          <p:grpSpPr>
            <a:xfrm>
              <a:off x="2893573" y="1876970"/>
              <a:ext cx="239713" cy="152400"/>
              <a:chOff x="2330450" y="1866476"/>
              <a:chExt cx="239713" cy="152400"/>
            </a:xfrm>
            <a:solidFill>
              <a:srgbClr val="A12032"/>
            </a:solidFill>
          </p:grpSpPr>
          <p:sp>
            <p:nvSpPr>
              <p:cNvPr id="14"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5"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7" name="组合 6"/>
            <p:cNvGrpSpPr/>
            <p:nvPr/>
          </p:nvGrpSpPr>
          <p:grpSpPr>
            <a:xfrm>
              <a:off x="3361886" y="1865856"/>
              <a:ext cx="3393310" cy="340600"/>
              <a:chOff x="2798763" y="1855362"/>
              <a:chExt cx="3393310" cy="340600"/>
            </a:xfrm>
            <a:noFill/>
          </p:grpSpPr>
          <p:sp>
            <p:nvSpPr>
              <p:cNvPr id="9"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10"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1"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12"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2</a:t>
                </a:r>
                <a:endParaRPr lang="zh-CN" altLang="zh-CN" dirty="0">
                  <a:solidFill>
                    <a:srgbClr val="730F0F"/>
                  </a:solidFill>
                  <a:latin typeface="+mn-lt"/>
                  <a:ea typeface="+mn-ea"/>
                </a:endParaRPr>
              </a:p>
            </p:txBody>
          </p:sp>
          <p:sp>
            <p:nvSpPr>
              <p:cNvPr id="13"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8" name="直接连接符 7"/>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bwMode="auto">
          <a:xfrm>
            <a:off x="504825" y="1501775"/>
            <a:ext cx="3860800" cy="1603375"/>
            <a:chOff x="504674" y="1502118"/>
            <a:chExt cx="3861623" cy="1603470"/>
          </a:xfrm>
        </p:grpSpPr>
        <p:grpSp>
          <p:nvGrpSpPr>
            <p:cNvPr id="8200" name="组合 16"/>
            <p:cNvGrpSpPr/>
            <p:nvPr/>
          </p:nvGrpSpPr>
          <p:grpSpPr bwMode="auto">
            <a:xfrm>
              <a:off x="504674" y="1502118"/>
              <a:ext cx="3861623" cy="340600"/>
              <a:chOff x="2893573" y="1865856"/>
              <a:chExt cx="3861623" cy="340600"/>
            </a:xfrm>
          </p:grpSpPr>
          <p:grpSp>
            <p:nvGrpSpPr>
              <p:cNvPr id="51" name="组合 50"/>
              <p:cNvGrpSpPr/>
              <p:nvPr/>
            </p:nvGrpSpPr>
            <p:grpSpPr>
              <a:xfrm>
                <a:off x="2893573" y="1876970"/>
                <a:ext cx="239713" cy="152400"/>
                <a:chOff x="2330450" y="1866476"/>
                <a:chExt cx="239713" cy="152400"/>
              </a:xfrm>
              <a:solidFill>
                <a:srgbClr val="A12032"/>
              </a:solidFill>
            </p:grpSpPr>
            <p:sp>
              <p:nvSpPr>
                <p:cNvPr id="59"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60"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52" name="组合 51"/>
              <p:cNvGrpSpPr/>
              <p:nvPr/>
            </p:nvGrpSpPr>
            <p:grpSpPr>
              <a:xfrm>
                <a:off x="3361886" y="1865856"/>
                <a:ext cx="3393310" cy="340600"/>
                <a:chOff x="2798763" y="1855362"/>
                <a:chExt cx="3393310" cy="340600"/>
              </a:xfrm>
              <a:noFill/>
            </p:grpSpPr>
            <p:sp>
              <p:nvSpPr>
                <p:cNvPr id="54"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55"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56"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57"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3</a:t>
                  </a:r>
                  <a:endParaRPr lang="zh-CN" altLang="zh-CN" dirty="0">
                    <a:solidFill>
                      <a:srgbClr val="730F0F"/>
                    </a:solidFill>
                    <a:latin typeface="+mn-lt"/>
                    <a:ea typeface="+mn-ea"/>
                  </a:endParaRPr>
                </a:p>
              </p:txBody>
            </p:sp>
            <p:sp>
              <p:nvSpPr>
                <p:cNvPr id="58"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53" name="直接连接符 52"/>
              <p:cNvCxnSpPr/>
              <p:nvPr/>
            </p:nvCxnSpPr>
            <p:spPr>
              <a:xfrm>
                <a:off x="4343270" y="2053192"/>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01" name="组合 17"/>
            <p:cNvGrpSpPr/>
            <p:nvPr/>
          </p:nvGrpSpPr>
          <p:grpSpPr bwMode="auto">
            <a:xfrm>
              <a:off x="504674" y="1924874"/>
              <a:ext cx="3861623" cy="340600"/>
              <a:chOff x="2893573" y="1865856"/>
              <a:chExt cx="3861623" cy="340600"/>
            </a:xfrm>
          </p:grpSpPr>
          <p:grpSp>
            <p:nvGrpSpPr>
              <p:cNvPr id="41" name="组合 40"/>
              <p:cNvGrpSpPr/>
              <p:nvPr/>
            </p:nvGrpSpPr>
            <p:grpSpPr>
              <a:xfrm>
                <a:off x="2893573" y="1876970"/>
                <a:ext cx="239713" cy="152400"/>
                <a:chOff x="2330450" y="1866476"/>
                <a:chExt cx="239713" cy="152400"/>
              </a:xfrm>
              <a:solidFill>
                <a:srgbClr val="A12032"/>
              </a:solidFill>
            </p:grpSpPr>
            <p:sp>
              <p:nvSpPr>
                <p:cNvPr id="49"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50"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42" name="组合 41"/>
              <p:cNvGrpSpPr/>
              <p:nvPr/>
            </p:nvGrpSpPr>
            <p:grpSpPr>
              <a:xfrm>
                <a:off x="3361886" y="1865856"/>
                <a:ext cx="3393310" cy="340600"/>
                <a:chOff x="2798763" y="1855362"/>
                <a:chExt cx="3393310" cy="340600"/>
              </a:xfrm>
              <a:noFill/>
            </p:grpSpPr>
            <p:sp>
              <p:nvSpPr>
                <p:cNvPr id="44"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45"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46"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47"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4</a:t>
                  </a:r>
                  <a:endParaRPr lang="zh-CN" altLang="zh-CN" dirty="0">
                    <a:solidFill>
                      <a:srgbClr val="730F0F"/>
                    </a:solidFill>
                    <a:latin typeface="+mn-lt"/>
                    <a:ea typeface="+mn-ea"/>
                  </a:endParaRPr>
                </a:p>
              </p:txBody>
            </p:sp>
            <p:sp>
              <p:nvSpPr>
                <p:cNvPr id="48"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43" name="直接连接符 42"/>
              <p:cNvCxnSpPr/>
              <p:nvPr/>
            </p:nvCxnSpPr>
            <p:spPr>
              <a:xfrm>
                <a:off x="4343270" y="2052736"/>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02" name="组合 18"/>
            <p:cNvGrpSpPr/>
            <p:nvPr/>
          </p:nvGrpSpPr>
          <p:grpSpPr bwMode="auto">
            <a:xfrm>
              <a:off x="504674" y="2347630"/>
              <a:ext cx="3861623" cy="340600"/>
              <a:chOff x="2893573" y="1865856"/>
              <a:chExt cx="3861623" cy="340600"/>
            </a:xfrm>
          </p:grpSpPr>
          <p:grpSp>
            <p:nvGrpSpPr>
              <p:cNvPr id="31" name="组合 30"/>
              <p:cNvGrpSpPr/>
              <p:nvPr/>
            </p:nvGrpSpPr>
            <p:grpSpPr>
              <a:xfrm>
                <a:off x="2893573" y="1876970"/>
                <a:ext cx="239713" cy="152400"/>
                <a:chOff x="2330450" y="1866476"/>
                <a:chExt cx="239713" cy="152400"/>
              </a:xfrm>
              <a:solidFill>
                <a:srgbClr val="A12032"/>
              </a:solidFill>
            </p:grpSpPr>
            <p:sp>
              <p:nvSpPr>
                <p:cNvPr id="39"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40"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32" name="组合 31"/>
              <p:cNvGrpSpPr/>
              <p:nvPr/>
            </p:nvGrpSpPr>
            <p:grpSpPr>
              <a:xfrm>
                <a:off x="3361886" y="1865856"/>
                <a:ext cx="3393310" cy="340600"/>
                <a:chOff x="2798763" y="1855362"/>
                <a:chExt cx="3393310" cy="340600"/>
              </a:xfrm>
              <a:noFill/>
            </p:grpSpPr>
            <p:sp>
              <p:nvSpPr>
                <p:cNvPr id="34"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35"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36"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37"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5</a:t>
                  </a:r>
                  <a:endParaRPr lang="zh-CN" altLang="zh-CN" dirty="0">
                    <a:solidFill>
                      <a:srgbClr val="730F0F"/>
                    </a:solidFill>
                    <a:latin typeface="+mn-lt"/>
                    <a:ea typeface="+mn-ea"/>
                  </a:endParaRPr>
                </a:p>
              </p:txBody>
            </p:sp>
            <p:sp>
              <p:nvSpPr>
                <p:cNvPr id="38"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33" name="直接连接符 32"/>
              <p:cNvCxnSpPr/>
              <p:nvPr/>
            </p:nvCxnSpPr>
            <p:spPr>
              <a:xfrm>
                <a:off x="4343270" y="2053868"/>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03" name="组合 19"/>
            <p:cNvGrpSpPr/>
            <p:nvPr/>
          </p:nvGrpSpPr>
          <p:grpSpPr bwMode="auto">
            <a:xfrm>
              <a:off x="504674" y="2764988"/>
              <a:ext cx="3861623" cy="340600"/>
              <a:chOff x="2893573" y="1865856"/>
              <a:chExt cx="3861623" cy="340600"/>
            </a:xfrm>
          </p:grpSpPr>
          <p:grpSp>
            <p:nvGrpSpPr>
              <p:cNvPr id="21" name="组合 20"/>
              <p:cNvGrpSpPr/>
              <p:nvPr/>
            </p:nvGrpSpPr>
            <p:grpSpPr>
              <a:xfrm>
                <a:off x="2893573" y="1876970"/>
                <a:ext cx="239713" cy="152400"/>
                <a:chOff x="2330450" y="1866476"/>
                <a:chExt cx="239713" cy="152400"/>
              </a:xfrm>
              <a:solidFill>
                <a:srgbClr val="A12032"/>
              </a:solidFill>
            </p:grpSpPr>
            <p:sp>
              <p:nvSpPr>
                <p:cNvPr id="29"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30"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22" name="组合 21"/>
              <p:cNvGrpSpPr/>
              <p:nvPr/>
            </p:nvGrpSpPr>
            <p:grpSpPr>
              <a:xfrm>
                <a:off x="3361886" y="1865856"/>
                <a:ext cx="3393310" cy="340600"/>
                <a:chOff x="2798763" y="1855362"/>
                <a:chExt cx="3393310" cy="340600"/>
              </a:xfrm>
              <a:noFill/>
            </p:grpSpPr>
            <p:sp>
              <p:nvSpPr>
                <p:cNvPr id="24"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25"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26"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27"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6</a:t>
                  </a:r>
                  <a:endParaRPr lang="zh-CN" altLang="zh-CN" dirty="0">
                    <a:solidFill>
                      <a:srgbClr val="730F0F"/>
                    </a:solidFill>
                    <a:latin typeface="+mn-lt"/>
                    <a:ea typeface="+mn-ea"/>
                  </a:endParaRPr>
                </a:p>
              </p:txBody>
            </p:sp>
            <p:sp>
              <p:nvSpPr>
                <p:cNvPr id="28"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23" name="直接连接符 22"/>
              <p:cNvCxnSpPr/>
              <p:nvPr/>
            </p:nvCxnSpPr>
            <p:spPr>
              <a:xfrm>
                <a:off x="4343270" y="2052460"/>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pic>
        <p:nvPicPr>
          <p:cNvPr id="61" name="Picture 2" descr="C:\Documents and Settings\Administrator\桌面\新建文件夹 (6)\上海\6108828328_ebb743669e_b.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4674" y="1483068"/>
            <a:ext cx="8029726" cy="4612932"/>
          </a:xfrm>
          <a:prstGeom prst="rect">
            <a:avLst/>
          </a:prstGeom>
          <a:noFill/>
          <a:ln>
            <a:solidFill>
              <a:schemeClr val="bg1"/>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nodeType="withEffect">
                                  <p:stCondLst>
                                    <p:cond delay="0"/>
                                  </p:stCondLst>
                                  <p:childTnLst>
                                    <p:animEffect transition="out" filter="fade">
                                      <p:cBhvr>
                                        <p:cTn id="6" dur="1000"/>
                                        <p:tgtEl>
                                          <p:spTgt spid="16"/>
                                        </p:tgtEl>
                                      </p:cBhvr>
                                    </p:animEffect>
                                    <p:anim calcmode="lin" valueType="num">
                                      <p:cBhvr>
                                        <p:cTn id="7" dur="1000"/>
                                        <p:tgtEl>
                                          <p:spTgt spid="16"/>
                                        </p:tgtEl>
                                        <p:attrNameLst>
                                          <p:attrName>ppt_x</p:attrName>
                                        </p:attrNameLst>
                                      </p:cBhvr>
                                      <p:tavLst>
                                        <p:tav tm="0">
                                          <p:val>
                                            <p:strVal val="ppt_x"/>
                                          </p:val>
                                        </p:tav>
                                        <p:tav tm="100000">
                                          <p:val>
                                            <p:strVal val="ppt_x"/>
                                          </p:val>
                                        </p:tav>
                                      </p:tavLst>
                                    </p:anim>
                                    <p:anim calcmode="lin" valueType="num">
                                      <p:cBhvr>
                                        <p:cTn id="8" dur="1000"/>
                                        <p:tgtEl>
                                          <p:spTgt spid="16"/>
                                        </p:tgtEl>
                                        <p:attrNameLst>
                                          <p:attrName>ppt_y</p:attrName>
                                        </p:attrNameLst>
                                      </p:cBhvr>
                                      <p:tavLst>
                                        <p:tav tm="0">
                                          <p:val>
                                            <p:strVal val="ppt_y"/>
                                          </p:val>
                                        </p:tav>
                                        <p:tav tm="100000">
                                          <p:val>
                                            <p:strVal val="ppt_y+.1"/>
                                          </p:val>
                                        </p:tav>
                                      </p:tavLst>
                                    </p:anim>
                                    <p:set>
                                      <p:cBhvr>
                                        <p:cTn id="9" dur="1" fill="hold">
                                          <p:stCondLst>
                                            <p:cond delay="999"/>
                                          </p:stCondLst>
                                        </p:cTn>
                                        <p:tgtEl>
                                          <p:spTgt spid="16"/>
                                        </p:tgtEl>
                                        <p:attrNameLst>
                                          <p:attrName>style.visibility</p:attrName>
                                        </p:attrNameLst>
                                      </p:cBhvr>
                                      <p:to>
                                        <p:strVal val="hidden"/>
                                      </p:to>
                                    </p:set>
                                  </p:childTnLst>
                                </p:cTn>
                              </p:par>
                              <p:par>
                                <p:cTn id="10" presetID="53" presetClass="entr" presetSubtype="16" fill="hold" nodeType="withEffect">
                                  <p:stCondLst>
                                    <p:cond delay="100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NO.01</a:t>
            </a:r>
            <a:endParaRPr lang="zh-CN" altLang="en-US" sz="1000">
              <a:solidFill>
                <a:schemeClr val="bg1"/>
              </a:solidFill>
            </a:endParaRPr>
          </a:p>
        </p:txBody>
      </p:sp>
      <p:sp>
        <p:nvSpPr>
          <p:cNvPr id="9219" name="矩形 2"/>
          <p:cNvSpPr>
            <a:spLocks noChangeArrowheads="1"/>
          </p:cNvSpPr>
          <p:nvPr/>
        </p:nvSpPr>
        <p:spPr bwMode="auto">
          <a:xfrm>
            <a:off x="400050" y="495300"/>
            <a:ext cx="10064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集团简介</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9220" name="矩形 3"/>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grpSp>
        <p:nvGrpSpPr>
          <p:cNvPr id="5" name="组合 4"/>
          <p:cNvGrpSpPr/>
          <p:nvPr/>
        </p:nvGrpSpPr>
        <p:grpSpPr bwMode="auto">
          <a:xfrm>
            <a:off x="2155825" y="1219200"/>
            <a:ext cx="4864100" cy="1892300"/>
            <a:chOff x="2155726" y="1768568"/>
            <a:chExt cx="4864620" cy="1892094"/>
          </a:xfrm>
        </p:grpSpPr>
        <p:pic>
          <p:nvPicPr>
            <p:cNvPr id="6" name="Picture 4"/>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3938738" y="1768568"/>
              <a:ext cx="3081608" cy="1892094"/>
            </a:xfrm>
            <a:prstGeom prst="rect">
              <a:avLst/>
            </a:prstGeom>
            <a:noFill/>
            <a:ln>
              <a:noFill/>
            </a:ln>
            <a:effectLst>
              <a:innerShdw blurRad="63500" dist="50800" dir="18900000">
                <a:prstClr val="black">
                  <a:alpha val="50000"/>
                </a:prstClr>
              </a:innerShdw>
            </a:effectLst>
          </p:spPr>
        </p:pic>
        <p:sp>
          <p:nvSpPr>
            <p:cNvPr id="7" name="矩形 6"/>
            <p:cNvSpPr/>
            <p:nvPr/>
          </p:nvSpPr>
          <p:spPr bwMode="auto">
            <a:xfrm>
              <a:off x="2155726" y="1768568"/>
              <a:ext cx="1783011" cy="1892094"/>
            </a:xfrm>
            <a:prstGeom prst="rect">
              <a:avLst/>
            </a:prstGeom>
            <a:solidFill>
              <a:srgbClr val="730F0F"/>
            </a:solidFill>
            <a:ln>
              <a:noFill/>
            </a:ln>
            <a:effectLst>
              <a:innerShdw blurRad="63500" dist="50800" dir="13500000">
                <a:prstClr val="black">
                  <a:alpha val="50000"/>
                </a:prstClr>
              </a:innerShdw>
            </a:effectLst>
          </p:spPr>
          <p:txBody>
            <a:bodyPr/>
            <a:lstStyle/>
            <a:p>
              <a:pPr algn="ctr" eaLnBrk="1" fontAlgn="auto" hangingPunct="1">
                <a:spcBef>
                  <a:spcPts val="0"/>
                </a:spcBef>
                <a:spcAft>
                  <a:spcPts val="0"/>
                </a:spcAft>
                <a:defRPr/>
              </a:pPr>
              <a:endParaRPr lang="zh-CN" altLang="en-US">
                <a:latin typeface="+mn-lt"/>
                <a:ea typeface="+mn-ea"/>
              </a:endParaRPr>
            </a:p>
          </p:txBody>
        </p:sp>
      </p:grpSp>
      <p:grpSp>
        <p:nvGrpSpPr>
          <p:cNvPr id="8" name="组合 7"/>
          <p:cNvGrpSpPr/>
          <p:nvPr/>
        </p:nvGrpSpPr>
        <p:grpSpPr bwMode="auto">
          <a:xfrm>
            <a:off x="2054225" y="3168650"/>
            <a:ext cx="5035550" cy="2560638"/>
            <a:chOff x="2054875" y="2955666"/>
            <a:chExt cx="5034251" cy="2559841"/>
          </a:xfrm>
        </p:grpSpPr>
        <p:sp>
          <p:nvSpPr>
            <p:cNvPr id="9223" name="TextBox 8"/>
            <p:cNvSpPr txBox="1">
              <a:spLocks noChangeArrowheads="1"/>
            </p:cNvSpPr>
            <p:nvPr/>
          </p:nvSpPr>
          <p:spPr bwMode="auto">
            <a:xfrm>
              <a:off x="2054875" y="2955666"/>
              <a:ext cx="5034251"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a:solidFill>
                    <a:srgbClr val="730F0F"/>
                  </a:solidFill>
                  <a:ea typeface="微软雅黑" panose="020B0503020204020204" pitchFamily="34" charset="-122"/>
                </a:rPr>
                <a:t>上海锐普广告有限公司</a:t>
              </a:r>
              <a:endParaRPr lang="zh-CN" altLang="en-US">
                <a:solidFill>
                  <a:srgbClr val="730F0F"/>
                </a:solidFill>
                <a:ea typeface="微软雅黑" panose="020B0503020204020204" pitchFamily="34" charset="-122"/>
              </a:endParaRPr>
            </a:p>
            <a:p>
              <a:pPr algn="just" eaLnBrk="1" hangingPunct="1">
                <a:lnSpc>
                  <a:spcPct val="150000"/>
                </a:lnSpc>
              </a:pPr>
              <a:r>
                <a:rPr lang="zh-CN" altLang="zh-CN" sz="1200">
                  <a:solidFill>
                    <a:srgbClr val="730F0F"/>
                  </a:solidFill>
                  <a:latin typeface="Arial" panose="020B0604020202020204" pitchFamily="34" charset="0"/>
                  <a:ea typeface="微软雅黑" panose="020B0503020204020204" pitchFamily="34" charset="-122"/>
                </a:rPr>
                <a:t>是中国第一家精品</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设计机构。拥有国内顶尖的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制作技术、顶级的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设计团队， 坚持精益求精、拒绝平庸的做事精神，帮助您实现美观、精致、严谨、动感的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展示效果，让您的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创造卓越价值。</a:t>
              </a:r>
              <a:endParaRPr lang="en-US" altLang="zh-CN" sz="1200">
                <a:solidFill>
                  <a:srgbClr val="730F0F"/>
                </a:solidFill>
                <a:latin typeface="Arial" panose="020B0604020202020204" pitchFamily="34" charset="0"/>
                <a:ea typeface="微软雅黑" panose="020B0503020204020204" pitchFamily="34" charset="-122"/>
              </a:endParaRPr>
            </a:p>
            <a:p>
              <a:pPr algn="just" eaLnBrk="1" hangingPunct="1"/>
              <a:endParaRPr lang="en-US" altLang="zh-CN" sz="1000">
                <a:solidFill>
                  <a:srgbClr val="730F0F"/>
                </a:solidFill>
                <a:latin typeface="Arial" panose="020B0604020202020204" pitchFamily="34" charset="0"/>
                <a:cs typeface="Arial" panose="020B0604020202020204" pitchFamily="34" charset="0"/>
              </a:endParaRPr>
            </a:p>
            <a:p>
              <a:pPr algn="just" eaLnBrk="1" hangingPunct="1"/>
              <a:r>
                <a:rPr lang="en-US" altLang="zh-CN" sz="1000">
                  <a:solidFill>
                    <a:srgbClr val="730F0F"/>
                  </a:solidFill>
                  <a:latin typeface="Arial" panose="020B0604020202020204" pitchFamily="34" charset="0"/>
                  <a:cs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1000">
                  <a:solidFill>
                    <a:srgbClr val="730F0F"/>
                  </a:solidFill>
                  <a:latin typeface="Arial" panose="020B0604020202020204" pitchFamily="34" charset="0"/>
                  <a:cs typeface="Arial" panose="020B0604020202020204" pitchFamily="34" charset="0"/>
                </a:rPr>
                <a:t> </a:t>
              </a:r>
              <a:r>
                <a:rPr lang="en-US" altLang="zh-CN" sz="1000">
                  <a:solidFill>
                    <a:srgbClr val="730F0F"/>
                  </a:solidFill>
                  <a:latin typeface="Arial" panose="020B0604020202020204" pitchFamily="34" charset="0"/>
                  <a:cs typeface="Arial" panose="020B0604020202020204" pitchFamily="34" charset="0"/>
                </a:rPr>
                <a:t>PPT create excellence value.</a:t>
              </a:r>
              <a:endParaRPr lang="zh-CN" altLang="en-US" sz="1000">
                <a:solidFill>
                  <a:srgbClr val="730F0F"/>
                </a:solidFill>
                <a:latin typeface="Arial" panose="020B0604020202020204" pitchFamily="34" charset="0"/>
                <a:cs typeface="Arial" panose="020B0604020202020204" pitchFamily="34" charset="0"/>
              </a:endParaRPr>
            </a:p>
          </p:txBody>
        </p:sp>
        <p:grpSp>
          <p:nvGrpSpPr>
            <p:cNvPr id="9224" name="组合 22"/>
            <p:cNvGrpSpPr/>
            <p:nvPr/>
          </p:nvGrpSpPr>
          <p:grpSpPr bwMode="auto">
            <a:xfrm>
              <a:off x="5761976" y="5269286"/>
              <a:ext cx="1327150" cy="246221"/>
              <a:chOff x="8281988" y="5569301"/>
              <a:chExt cx="1327150" cy="246222"/>
            </a:xfrm>
          </p:grpSpPr>
          <p:pic>
            <p:nvPicPr>
              <p:cNvPr id="9226" name="Picture 9" descr="PPT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988" y="5594786"/>
                <a:ext cx="132715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 Box 11"/>
              <p:cNvSpPr txBox="1">
                <a:spLocks noChangeArrowheads="1"/>
              </p:cNvSpPr>
              <p:nvPr/>
            </p:nvSpPr>
            <p:spPr bwMode="auto">
              <a:xfrm>
                <a:off x="8548688" y="5569301"/>
                <a:ext cx="697627" cy="246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000">
                    <a:solidFill>
                      <a:schemeClr val="bg1"/>
                    </a:solidFill>
                    <a:latin typeface="Arial" panose="020B0604020202020204" pitchFamily="34" charset="0"/>
                    <a:ea typeface="尚黑"/>
                    <a:cs typeface="尚黑"/>
                  </a:rPr>
                  <a:t>点击观看</a:t>
                </a:r>
                <a:endParaRPr lang="zh-CN" altLang="en-US" sz="1000">
                  <a:solidFill>
                    <a:schemeClr val="bg1"/>
                  </a:solidFill>
                  <a:latin typeface="Arial" panose="020B0604020202020204" pitchFamily="34" charset="0"/>
                  <a:ea typeface="尚黑"/>
                  <a:cs typeface="尚黑"/>
                </a:endParaRPr>
              </a:p>
            </p:txBody>
          </p:sp>
        </p:grpSp>
        <p:cxnSp>
          <p:nvCxnSpPr>
            <p:cNvPr id="11" name="直接连接符 10"/>
            <p:cNvCxnSpPr/>
            <p:nvPr/>
          </p:nvCxnSpPr>
          <p:spPr>
            <a:xfrm>
              <a:off x="2156449" y="2973124"/>
              <a:ext cx="4864433" cy="0"/>
            </a:xfrm>
            <a:prstGeom prst="line">
              <a:avLst/>
            </a:prstGeom>
            <a:ln w="6350">
              <a:solidFill>
                <a:srgbClr val="99663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圆角矩形 1"/>
          <p:cNvSpPr>
            <a:spLocks noChangeArrowheads="1"/>
          </p:cNvSpPr>
          <p:nvPr/>
        </p:nvSpPr>
        <p:spPr bwMode="auto">
          <a:xfrm>
            <a:off x="466725" y="1450975"/>
            <a:ext cx="8210550" cy="4184650"/>
          </a:xfrm>
          <a:prstGeom prst="roundRect">
            <a:avLst>
              <a:gd name="adj" fmla="val 6361"/>
            </a:avLst>
          </a:prstGeom>
          <a:solidFill>
            <a:srgbClr val="730F0F">
              <a:alpha val="20000"/>
            </a:srgbClr>
          </a:solidFill>
          <a:ln w="9525">
            <a:solidFill>
              <a:srgbClr val="730F0F"/>
            </a:solidFill>
            <a:rou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sp>
        <p:nvSpPr>
          <p:cNvPr id="10243" name="矩形 2"/>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NO.02</a:t>
            </a:r>
            <a:endParaRPr lang="zh-CN" altLang="en-US" sz="1000">
              <a:solidFill>
                <a:schemeClr val="bg1"/>
              </a:solidFill>
            </a:endParaRPr>
          </a:p>
        </p:txBody>
      </p:sp>
      <p:sp>
        <p:nvSpPr>
          <p:cNvPr id="10244" name="矩形 3"/>
          <p:cNvSpPr>
            <a:spLocks noChangeArrowheads="1"/>
          </p:cNvSpPr>
          <p:nvPr/>
        </p:nvSpPr>
        <p:spPr bwMode="auto">
          <a:xfrm>
            <a:off x="400050" y="495300"/>
            <a:ext cx="14160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点击添加标题</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10245" name="矩形 4"/>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sp>
        <p:nvSpPr>
          <p:cNvPr id="6" name="Freeform 232"/>
          <p:cNvSpPr/>
          <p:nvPr/>
        </p:nvSpPr>
        <p:spPr bwMode="auto">
          <a:xfrm>
            <a:off x="1816100" y="3149600"/>
            <a:ext cx="4338638" cy="1711325"/>
          </a:xfrm>
          <a:custGeom>
            <a:avLst/>
            <a:gdLst>
              <a:gd name="T0" fmla="*/ 2147483646 w 3251"/>
              <a:gd name="T1" fmla="*/ 1017219856 h 1282"/>
              <a:gd name="T2" fmla="*/ 2147483646 w 3251"/>
              <a:gd name="T3" fmla="*/ 1442991376 h 1282"/>
              <a:gd name="T4" fmla="*/ 2147483646 w 3251"/>
              <a:gd name="T5" fmla="*/ 1442991376 h 1282"/>
              <a:gd name="T6" fmla="*/ 2147483646 w 3251"/>
              <a:gd name="T7" fmla="*/ 1186459487 h 1282"/>
              <a:gd name="T8" fmla="*/ 2147483646 w 3251"/>
              <a:gd name="T9" fmla="*/ 1186459487 h 1282"/>
              <a:gd name="T10" fmla="*/ 2147483646 w 3251"/>
              <a:gd name="T11" fmla="*/ 0 h 1282"/>
              <a:gd name="T12" fmla="*/ 1410573823 w 3251"/>
              <a:gd name="T13" fmla="*/ 0 h 1282"/>
              <a:gd name="T14" fmla="*/ 539651298 w 3251"/>
              <a:gd name="T15" fmla="*/ 871139179 h 1282"/>
              <a:gd name="T16" fmla="*/ 0 w 3251"/>
              <a:gd name="T17" fmla="*/ 871139179 h 1282"/>
              <a:gd name="T18" fmla="*/ 0 w 3251"/>
              <a:gd name="T19" fmla="*/ 2147483646 h 1282"/>
              <a:gd name="T20" fmla="*/ 2147483646 w 3251"/>
              <a:gd name="T21" fmla="*/ 2147483646 h 1282"/>
              <a:gd name="T22" fmla="*/ 2147483646 w 3251"/>
              <a:gd name="T23" fmla="*/ 1017219856 h 1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51" h="1282">
                <a:moveTo>
                  <a:pt x="3251" y="571"/>
                </a:moveTo>
                <a:lnTo>
                  <a:pt x="3012" y="810"/>
                </a:lnTo>
                <a:lnTo>
                  <a:pt x="2646" y="810"/>
                </a:lnTo>
                <a:lnTo>
                  <a:pt x="2502" y="666"/>
                </a:lnTo>
                <a:lnTo>
                  <a:pt x="2008" y="666"/>
                </a:lnTo>
                <a:lnTo>
                  <a:pt x="1342" y="0"/>
                </a:lnTo>
                <a:lnTo>
                  <a:pt x="792" y="0"/>
                </a:lnTo>
                <a:lnTo>
                  <a:pt x="303" y="489"/>
                </a:lnTo>
                <a:lnTo>
                  <a:pt x="0" y="489"/>
                </a:lnTo>
                <a:lnTo>
                  <a:pt x="0" y="1282"/>
                </a:lnTo>
                <a:lnTo>
                  <a:pt x="3251" y="1282"/>
                </a:lnTo>
                <a:lnTo>
                  <a:pt x="3251" y="571"/>
                </a:lnTo>
                <a:close/>
              </a:path>
            </a:pathLst>
          </a:custGeom>
          <a:gradFill rotWithShape="0">
            <a:gsLst>
              <a:gs pos="0">
                <a:srgbClr val="483700"/>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230"/>
          <p:cNvSpPr/>
          <p:nvPr/>
        </p:nvSpPr>
        <p:spPr bwMode="auto">
          <a:xfrm>
            <a:off x="1816100" y="2389188"/>
            <a:ext cx="4376738" cy="2474912"/>
          </a:xfrm>
          <a:custGeom>
            <a:avLst/>
            <a:gdLst>
              <a:gd name="T0" fmla="*/ 2147483646 w 3279"/>
              <a:gd name="T1" fmla="*/ 0 h 1854"/>
              <a:gd name="T2" fmla="*/ 2147483646 w 3279"/>
              <a:gd name="T3" fmla="*/ 475658330 h 1854"/>
              <a:gd name="T4" fmla="*/ 2147483646 w 3279"/>
              <a:gd name="T5" fmla="*/ 299290814 h 1854"/>
              <a:gd name="T6" fmla="*/ 2147483646 w 3279"/>
              <a:gd name="T7" fmla="*/ 299290814 h 1854"/>
              <a:gd name="T8" fmla="*/ 2147483646 w 3279"/>
              <a:gd name="T9" fmla="*/ 488129003 h 1854"/>
              <a:gd name="T10" fmla="*/ 2147483646 w 3279"/>
              <a:gd name="T11" fmla="*/ 488129003 h 1854"/>
              <a:gd name="T12" fmla="*/ 2147483646 w 3279"/>
              <a:gd name="T13" fmla="*/ 1516051798 h 1854"/>
              <a:gd name="T14" fmla="*/ 1788450739 w 3279"/>
              <a:gd name="T15" fmla="*/ 1516051798 h 1854"/>
              <a:gd name="T16" fmla="*/ 0 w 3279"/>
              <a:gd name="T17" fmla="*/ 2147483646 h 1854"/>
              <a:gd name="T18" fmla="*/ 2147483646 w 3279"/>
              <a:gd name="T19" fmla="*/ 2147483646 h 1854"/>
              <a:gd name="T20" fmla="*/ 2147483646 w 3279"/>
              <a:gd name="T21" fmla="*/ 0 h 18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79" h="1854">
                <a:moveTo>
                  <a:pt x="3277" y="0"/>
                </a:moveTo>
                <a:lnTo>
                  <a:pt x="3010" y="267"/>
                </a:lnTo>
                <a:lnTo>
                  <a:pt x="2911" y="168"/>
                </a:lnTo>
                <a:lnTo>
                  <a:pt x="2240" y="168"/>
                </a:lnTo>
                <a:lnTo>
                  <a:pt x="2134" y="274"/>
                </a:lnTo>
                <a:lnTo>
                  <a:pt x="1885" y="274"/>
                </a:lnTo>
                <a:lnTo>
                  <a:pt x="1311" y="851"/>
                </a:lnTo>
                <a:lnTo>
                  <a:pt x="1004" y="851"/>
                </a:lnTo>
                <a:lnTo>
                  <a:pt x="0" y="1854"/>
                </a:lnTo>
                <a:lnTo>
                  <a:pt x="3279" y="1854"/>
                </a:lnTo>
                <a:lnTo>
                  <a:pt x="3277" y="0"/>
                </a:lnTo>
                <a:close/>
              </a:path>
            </a:pathLst>
          </a:custGeom>
          <a:gradFill rotWithShape="0">
            <a:gsLst>
              <a:gs pos="0">
                <a:srgbClr val="320000"/>
              </a:gs>
              <a:gs pos="38000">
                <a:srgbClr val="320000"/>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231"/>
          <p:cNvSpPr/>
          <p:nvPr/>
        </p:nvSpPr>
        <p:spPr bwMode="auto">
          <a:xfrm>
            <a:off x="1816100" y="2928938"/>
            <a:ext cx="4341813" cy="1935162"/>
          </a:xfrm>
          <a:custGeom>
            <a:avLst/>
            <a:gdLst>
              <a:gd name="T0" fmla="*/ 2147483646 w 3253"/>
              <a:gd name="T1" fmla="*/ 812172811 h 1450"/>
              <a:gd name="T2" fmla="*/ 2147483646 w 3253"/>
              <a:gd name="T3" fmla="*/ 1086460004 h 1450"/>
              <a:gd name="T4" fmla="*/ 2147483646 w 3253"/>
              <a:gd name="T5" fmla="*/ 1086460004 h 1450"/>
              <a:gd name="T6" fmla="*/ 2147483646 w 3253"/>
              <a:gd name="T7" fmla="*/ 0 h 1450"/>
              <a:gd name="T8" fmla="*/ 2147483646 w 3253"/>
              <a:gd name="T9" fmla="*/ 0 h 1450"/>
              <a:gd name="T10" fmla="*/ 1840015770 w 3253"/>
              <a:gd name="T11" fmla="*/ 1720524508 h 1450"/>
              <a:gd name="T12" fmla="*/ 1649423126 w 3253"/>
              <a:gd name="T13" fmla="*/ 1720524508 h 1450"/>
              <a:gd name="T14" fmla="*/ 1031334747 w 3253"/>
              <a:gd name="T15" fmla="*/ 2147483646 h 1450"/>
              <a:gd name="T16" fmla="*/ 0 w 3253"/>
              <a:gd name="T17" fmla="*/ 2147483646 h 1450"/>
              <a:gd name="T18" fmla="*/ 0 w 3253"/>
              <a:gd name="T19" fmla="*/ 2147483646 h 1450"/>
              <a:gd name="T20" fmla="*/ 2147483646 w 3253"/>
              <a:gd name="T21" fmla="*/ 2147483646 h 1450"/>
              <a:gd name="T22" fmla="*/ 2147483646 w 3253"/>
              <a:gd name="T23" fmla="*/ 812172811 h 14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53" h="1450">
                <a:moveTo>
                  <a:pt x="3253" y="456"/>
                </a:moveTo>
                <a:lnTo>
                  <a:pt x="3102" y="610"/>
                </a:lnTo>
                <a:lnTo>
                  <a:pt x="2897" y="610"/>
                </a:lnTo>
                <a:lnTo>
                  <a:pt x="2289" y="0"/>
                </a:lnTo>
                <a:lnTo>
                  <a:pt x="1999" y="0"/>
                </a:lnTo>
                <a:lnTo>
                  <a:pt x="1033" y="966"/>
                </a:lnTo>
                <a:lnTo>
                  <a:pt x="926" y="966"/>
                </a:lnTo>
                <a:lnTo>
                  <a:pt x="579" y="1313"/>
                </a:lnTo>
                <a:lnTo>
                  <a:pt x="0" y="1313"/>
                </a:lnTo>
                <a:lnTo>
                  <a:pt x="0" y="1450"/>
                </a:lnTo>
                <a:lnTo>
                  <a:pt x="3251" y="1450"/>
                </a:lnTo>
                <a:lnTo>
                  <a:pt x="3253" y="456"/>
                </a:lnTo>
                <a:close/>
              </a:path>
            </a:pathLst>
          </a:custGeom>
          <a:gradFill rotWithShape="0">
            <a:gsLst>
              <a:gs pos="0">
                <a:srgbClr val="34411B"/>
              </a:gs>
              <a:gs pos="28999">
                <a:srgbClr val="34411B"/>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233"/>
          <p:cNvSpPr/>
          <p:nvPr/>
        </p:nvSpPr>
        <p:spPr bwMode="auto">
          <a:xfrm>
            <a:off x="1816100" y="2967038"/>
            <a:ext cx="4348163" cy="1897062"/>
          </a:xfrm>
          <a:custGeom>
            <a:avLst/>
            <a:gdLst>
              <a:gd name="T0" fmla="*/ 2147483646 w 3258"/>
              <a:gd name="T1" fmla="*/ 0 h 1421"/>
              <a:gd name="T2" fmla="*/ 2147483646 w 3258"/>
              <a:gd name="T3" fmla="*/ 671681435 h 1421"/>
              <a:gd name="T4" fmla="*/ 2147483646 w 3258"/>
              <a:gd name="T5" fmla="*/ 671681435 h 1421"/>
              <a:gd name="T6" fmla="*/ 2147483646 w 3258"/>
              <a:gd name="T7" fmla="*/ 457883482 h 1421"/>
              <a:gd name="T8" fmla="*/ 2147483646 w 3258"/>
              <a:gd name="T9" fmla="*/ 457883482 h 1421"/>
              <a:gd name="T10" fmla="*/ 2147483646 w 3258"/>
              <a:gd name="T11" fmla="*/ 1316638459 h 1421"/>
              <a:gd name="T12" fmla="*/ 1695608736 w 3258"/>
              <a:gd name="T13" fmla="*/ 1316638459 h 1421"/>
              <a:gd name="T14" fmla="*/ 1481877440 w 3258"/>
              <a:gd name="T15" fmla="*/ 1526871911 h 1421"/>
              <a:gd name="T16" fmla="*/ 1145248479 w 3258"/>
              <a:gd name="T17" fmla="*/ 1526871911 h 1421"/>
              <a:gd name="T18" fmla="*/ 648320713 w 3258"/>
              <a:gd name="T19" fmla="*/ 2023952886 h 1421"/>
              <a:gd name="T20" fmla="*/ 0 w 3258"/>
              <a:gd name="T21" fmla="*/ 2023952886 h 1421"/>
              <a:gd name="T22" fmla="*/ 0 w 3258"/>
              <a:gd name="T23" fmla="*/ 2147483646 h 1421"/>
              <a:gd name="T24" fmla="*/ 2147483646 w 3258"/>
              <a:gd name="T25" fmla="*/ 2147483646 h 1421"/>
              <a:gd name="T26" fmla="*/ 2147483646 w 3258"/>
              <a:gd name="T27" fmla="*/ 0 h 14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58" h="1421">
                <a:moveTo>
                  <a:pt x="3258" y="0"/>
                </a:moveTo>
                <a:lnTo>
                  <a:pt x="2880" y="377"/>
                </a:lnTo>
                <a:lnTo>
                  <a:pt x="2649" y="377"/>
                </a:lnTo>
                <a:lnTo>
                  <a:pt x="2526" y="257"/>
                </a:lnTo>
                <a:lnTo>
                  <a:pt x="2013" y="257"/>
                </a:lnTo>
                <a:lnTo>
                  <a:pt x="1531" y="739"/>
                </a:lnTo>
                <a:lnTo>
                  <a:pt x="952" y="739"/>
                </a:lnTo>
                <a:lnTo>
                  <a:pt x="832" y="857"/>
                </a:lnTo>
                <a:lnTo>
                  <a:pt x="643" y="857"/>
                </a:lnTo>
                <a:lnTo>
                  <a:pt x="364" y="1136"/>
                </a:lnTo>
                <a:lnTo>
                  <a:pt x="0" y="1136"/>
                </a:lnTo>
                <a:lnTo>
                  <a:pt x="0" y="1421"/>
                </a:lnTo>
                <a:lnTo>
                  <a:pt x="3256" y="1421"/>
                </a:lnTo>
                <a:lnTo>
                  <a:pt x="3258" y="0"/>
                </a:lnTo>
                <a:close/>
              </a:path>
            </a:pathLst>
          </a:custGeom>
          <a:gradFill rotWithShape="0">
            <a:gsLst>
              <a:gs pos="0">
                <a:srgbClr val="003142"/>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 name="组合 9"/>
          <p:cNvGrpSpPr/>
          <p:nvPr/>
        </p:nvGrpSpPr>
        <p:grpSpPr bwMode="auto">
          <a:xfrm>
            <a:off x="1816100" y="2373313"/>
            <a:ext cx="4411663" cy="2513012"/>
            <a:chOff x="2418562" y="1258057"/>
            <a:chExt cx="4410680" cy="2511620"/>
          </a:xfrm>
        </p:grpSpPr>
        <p:sp>
          <p:nvSpPr>
            <p:cNvPr id="10300" name="Freeform 234"/>
            <p:cNvSpPr/>
            <p:nvPr/>
          </p:nvSpPr>
          <p:spPr bwMode="auto">
            <a:xfrm>
              <a:off x="2418562" y="1295424"/>
              <a:ext cx="4373313" cy="2474253"/>
            </a:xfrm>
            <a:custGeom>
              <a:avLst/>
              <a:gdLst>
                <a:gd name="T0" fmla="*/ 0 w 3277"/>
                <a:gd name="T1" fmla="*/ 2147483646 h 1854"/>
                <a:gd name="T2" fmla="*/ 1788141856 w 3277"/>
                <a:gd name="T3" fmla="*/ 1515648116 h 1854"/>
                <a:gd name="T4" fmla="*/ 2147483646 w 3277"/>
                <a:gd name="T5" fmla="*/ 1515648116 h 1854"/>
                <a:gd name="T6" fmla="*/ 2147483646 w 3277"/>
                <a:gd name="T7" fmla="*/ 487999028 h 1854"/>
                <a:gd name="T8" fmla="*/ 2147483646 w 3277"/>
                <a:gd name="T9" fmla="*/ 487999028 h 1854"/>
                <a:gd name="T10" fmla="*/ 2147483646 w 3277"/>
                <a:gd name="T11" fmla="*/ 299211122 h 1854"/>
                <a:gd name="T12" fmla="*/ 2147483646 w 3277"/>
                <a:gd name="T13" fmla="*/ 299211122 h 1854"/>
                <a:gd name="T14" fmla="*/ 2147483646 w 3277"/>
                <a:gd name="T15" fmla="*/ 475531675 h 1854"/>
                <a:gd name="T16" fmla="*/ 2147483646 w 3277"/>
                <a:gd name="T17" fmla="*/ 0 h 18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77" h="1854">
                  <a:moveTo>
                    <a:pt x="0" y="1854"/>
                  </a:moveTo>
                  <a:lnTo>
                    <a:pt x="1004" y="851"/>
                  </a:lnTo>
                  <a:lnTo>
                    <a:pt x="1311" y="851"/>
                  </a:lnTo>
                  <a:lnTo>
                    <a:pt x="1885" y="274"/>
                  </a:lnTo>
                  <a:lnTo>
                    <a:pt x="2134" y="274"/>
                  </a:lnTo>
                  <a:lnTo>
                    <a:pt x="2240" y="168"/>
                  </a:lnTo>
                  <a:lnTo>
                    <a:pt x="2911" y="168"/>
                  </a:lnTo>
                  <a:lnTo>
                    <a:pt x="3010" y="267"/>
                  </a:lnTo>
                  <a:lnTo>
                    <a:pt x="3277" y="0"/>
                  </a:lnTo>
                </a:path>
              </a:pathLst>
            </a:custGeom>
            <a:noFill/>
            <a:ln w="19050" cap="flat">
              <a:solidFill>
                <a:srgbClr val="D94D4D"/>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1" name="Oval 235"/>
            <p:cNvSpPr>
              <a:spLocks noChangeArrowheads="1"/>
            </p:cNvSpPr>
            <p:nvPr/>
          </p:nvSpPr>
          <p:spPr bwMode="auto">
            <a:xfrm>
              <a:off x="6703795" y="1258057"/>
              <a:ext cx="125447" cy="125448"/>
            </a:xfrm>
            <a:prstGeom prst="ellipse">
              <a:avLst/>
            </a:prstGeom>
            <a:solidFill>
              <a:srgbClr val="D94D4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0302" name="Oval 236"/>
            <p:cNvSpPr>
              <a:spLocks noChangeArrowheads="1"/>
            </p:cNvSpPr>
            <p:nvPr/>
          </p:nvSpPr>
          <p:spPr bwMode="auto">
            <a:xfrm>
              <a:off x="6738493" y="1292755"/>
              <a:ext cx="56051" cy="56051"/>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14" name="组合 13"/>
          <p:cNvGrpSpPr/>
          <p:nvPr/>
        </p:nvGrpSpPr>
        <p:grpSpPr bwMode="auto">
          <a:xfrm>
            <a:off x="1816100" y="2922588"/>
            <a:ext cx="4411663" cy="1752600"/>
            <a:chOff x="2418562" y="1829244"/>
            <a:chExt cx="4410680" cy="1752262"/>
          </a:xfrm>
        </p:grpSpPr>
        <p:sp>
          <p:nvSpPr>
            <p:cNvPr id="10297" name="Freeform 237"/>
            <p:cNvSpPr/>
            <p:nvPr/>
          </p:nvSpPr>
          <p:spPr bwMode="auto">
            <a:xfrm>
              <a:off x="2418562" y="1829244"/>
              <a:ext cx="4341284" cy="1752262"/>
            </a:xfrm>
            <a:custGeom>
              <a:avLst/>
              <a:gdLst>
                <a:gd name="T0" fmla="*/ 0 w 3253"/>
                <a:gd name="T1" fmla="*/ 2147483646 h 1313"/>
                <a:gd name="T2" fmla="*/ 1031209090 w 3253"/>
                <a:gd name="T3" fmla="*/ 2147483646 h 1313"/>
                <a:gd name="T4" fmla="*/ 1649222163 w 3253"/>
                <a:gd name="T5" fmla="*/ 1715121519 h 1313"/>
                <a:gd name="T6" fmla="*/ 1839791585 w 3253"/>
                <a:gd name="T7" fmla="*/ 1715121519 h 1313"/>
                <a:gd name="T8" fmla="*/ 2147483646 w 3253"/>
                <a:gd name="T9" fmla="*/ 0 h 1313"/>
                <a:gd name="T10" fmla="*/ 2147483646 w 3253"/>
                <a:gd name="T11" fmla="*/ 0 h 1313"/>
                <a:gd name="T12" fmla="*/ 2147483646 w 3253"/>
                <a:gd name="T13" fmla="*/ 1081078927 h 1313"/>
                <a:gd name="T14" fmla="*/ 2147483646 w 3253"/>
                <a:gd name="T15" fmla="*/ 1081078927 h 1313"/>
                <a:gd name="T16" fmla="*/ 2147483646 w 3253"/>
                <a:gd name="T17" fmla="*/ 806801213 h 1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53" h="1313">
                  <a:moveTo>
                    <a:pt x="0" y="1313"/>
                  </a:moveTo>
                  <a:lnTo>
                    <a:pt x="579" y="1313"/>
                  </a:lnTo>
                  <a:lnTo>
                    <a:pt x="926" y="963"/>
                  </a:lnTo>
                  <a:lnTo>
                    <a:pt x="1033" y="963"/>
                  </a:lnTo>
                  <a:lnTo>
                    <a:pt x="1999" y="0"/>
                  </a:lnTo>
                  <a:lnTo>
                    <a:pt x="2289" y="0"/>
                  </a:lnTo>
                  <a:lnTo>
                    <a:pt x="2897" y="607"/>
                  </a:lnTo>
                  <a:lnTo>
                    <a:pt x="3102" y="607"/>
                  </a:lnTo>
                  <a:lnTo>
                    <a:pt x="3253" y="453"/>
                  </a:lnTo>
                </a:path>
              </a:pathLst>
            </a:custGeom>
            <a:noFill/>
            <a:ln w="19050" cap="flat">
              <a:solidFill>
                <a:srgbClr val="87AB66"/>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8" name="Oval 238"/>
            <p:cNvSpPr>
              <a:spLocks noChangeArrowheads="1"/>
            </p:cNvSpPr>
            <p:nvPr/>
          </p:nvSpPr>
          <p:spPr bwMode="auto">
            <a:xfrm>
              <a:off x="6703795" y="2357725"/>
              <a:ext cx="125447" cy="126782"/>
            </a:xfrm>
            <a:prstGeom prst="ellipse">
              <a:avLst/>
            </a:prstGeom>
            <a:solidFill>
              <a:srgbClr val="87AB6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0299" name="Oval 239"/>
            <p:cNvSpPr>
              <a:spLocks noChangeArrowheads="1"/>
            </p:cNvSpPr>
            <p:nvPr/>
          </p:nvSpPr>
          <p:spPr bwMode="auto">
            <a:xfrm>
              <a:off x="6738493" y="2392423"/>
              <a:ext cx="56051" cy="57386"/>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18" name="组合 17"/>
          <p:cNvGrpSpPr/>
          <p:nvPr/>
        </p:nvGrpSpPr>
        <p:grpSpPr bwMode="auto">
          <a:xfrm>
            <a:off x="1816100" y="3143250"/>
            <a:ext cx="4411663" cy="1081088"/>
            <a:chOff x="2418562" y="2049444"/>
            <a:chExt cx="4410680" cy="1080984"/>
          </a:xfrm>
        </p:grpSpPr>
        <p:sp>
          <p:nvSpPr>
            <p:cNvPr id="10294" name="Freeform 240"/>
            <p:cNvSpPr/>
            <p:nvPr/>
          </p:nvSpPr>
          <p:spPr bwMode="auto">
            <a:xfrm>
              <a:off x="2418562" y="2049444"/>
              <a:ext cx="4338615" cy="1080984"/>
            </a:xfrm>
            <a:custGeom>
              <a:avLst/>
              <a:gdLst>
                <a:gd name="T0" fmla="*/ 0 w 3251"/>
                <a:gd name="T1" fmla="*/ 870918114 h 810"/>
                <a:gd name="T2" fmla="*/ 539648438 w 3251"/>
                <a:gd name="T3" fmla="*/ 870918114 h 810"/>
                <a:gd name="T4" fmla="*/ 1410566345 w 3251"/>
                <a:gd name="T5" fmla="*/ 0 h 810"/>
                <a:gd name="T6" fmla="*/ 2147483646 w 3251"/>
                <a:gd name="T7" fmla="*/ 0 h 810"/>
                <a:gd name="T8" fmla="*/ 2147483646 w 3251"/>
                <a:gd name="T9" fmla="*/ 1186158405 h 810"/>
                <a:gd name="T10" fmla="*/ 2147483646 w 3251"/>
                <a:gd name="T11" fmla="*/ 1186158405 h 810"/>
                <a:gd name="T12" fmla="*/ 2147483646 w 3251"/>
                <a:gd name="T13" fmla="*/ 1442625195 h 810"/>
                <a:gd name="T14" fmla="*/ 2147483646 w 3251"/>
                <a:gd name="T15" fmla="*/ 1442625195 h 810"/>
                <a:gd name="T16" fmla="*/ 2147483646 w 3251"/>
                <a:gd name="T17" fmla="*/ 1016961722 h 8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51" h="810">
                  <a:moveTo>
                    <a:pt x="0" y="489"/>
                  </a:moveTo>
                  <a:lnTo>
                    <a:pt x="303" y="489"/>
                  </a:lnTo>
                  <a:lnTo>
                    <a:pt x="792" y="0"/>
                  </a:lnTo>
                  <a:lnTo>
                    <a:pt x="1342" y="0"/>
                  </a:lnTo>
                  <a:lnTo>
                    <a:pt x="2008" y="666"/>
                  </a:lnTo>
                  <a:lnTo>
                    <a:pt x="2502" y="666"/>
                  </a:lnTo>
                  <a:lnTo>
                    <a:pt x="2646" y="810"/>
                  </a:lnTo>
                  <a:lnTo>
                    <a:pt x="3012" y="810"/>
                  </a:lnTo>
                  <a:lnTo>
                    <a:pt x="3251" y="571"/>
                  </a:lnTo>
                </a:path>
              </a:pathLst>
            </a:custGeom>
            <a:noFill/>
            <a:ln w="19050" cap="flat">
              <a:solidFill>
                <a:srgbClr val="EBA538"/>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5" name="Oval 241"/>
            <p:cNvSpPr>
              <a:spLocks noChangeArrowheads="1"/>
            </p:cNvSpPr>
            <p:nvPr/>
          </p:nvSpPr>
          <p:spPr bwMode="auto">
            <a:xfrm>
              <a:off x="6703795" y="2736737"/>
              <a:ext cx="125447" cy="125448"/>
            </a:xfrm>
            <a:prstGeom prst="ellipse">
              <a:avLst/>
            </a:prstGeom>
            <a:solidFill>
              <a:srgbClr val="EBA538"/>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0296" name="Oval 242"/>
            <p:cNvSpPr>
              <a:spLocks noChangeArrowheads="1"/>
            </p:cNvSpPr>
            <p:nvPr/>
          </p:nvSpPr>
          <p:spPr bwMode="auto">
            <a:xfrm>
              <a:off x="6738493" y="2771435"/>
              <a:ext cx="56051" cy="56051"/>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22" name="组合 21"/>
          <p:cNvGrpSpPr/>
          <p:nvPr/>
        </p:nvGrpSpPr>
        <p:grpSpPr bwMode="auto">
          <a:xfrm>
            <a:off x="1816100" y="2894013"/>
            <a:ext cx="4411663" cy="1582737"/>
            <a:chOff x="2418562" y="1799884"/>
            <a:chExt cx="4410680" cy="1582775"/>
          </a:xfrm>
        </p:grpSpPr>
        <p:sp>
          <p:nvSpPr>
            <p:cNvPr id="10291" name="Freeform 243"/>
            <p:cNvSpPr/>
            <p:nvPr/>
          </p:nvSpPr>
          <p:spPr bwMode="auto">
            <a:xfrm>
              <a:off x="2418562" y="1862608"/>
              <a:ext cx="4347956" cy="1520051"/>
            </a:xfrm>
            <a:custGeom>
              <a:avLst/>
              <a:gdLst>
                <a:gd name="T0" fmla="*/ 0 w 3258"/>
                <a:gd name="T1" fmla="*/ 2028582127 h 1139"/>
                <a:gd name="T2" fmla="*/ 648289848 w 3258"/>
                <a:gd name="T3" fmla="*/ 2028582127 h 1139"/>
                <a:gd name="T4" fmla="*/ 1145193958 w 3258"/>
                <a:gd name="T5" fmla="*/ 1531677589 h 1139"/>
                <a:gd name="T6" fmla="*/ 1481806893 w 3258"/>
                <a:gd name="T7" fmla="*/ 1531677589 h 1139"/>
                <a:gd name="T8" fmla="*/ 1695528014 w 3258"/>
                <a:gd name="T9" fmla="*/ 1317954948 h 1139"/>
                <a:gd name="T10" fmla="*/ 2147483646 w 3258"/>
                <a:gd name="T11" fmla="*/ 1317954948 h 1139"/>
                <a:gd name="T12" fmla="*/ 2147483646 w 3258"/>
                <a:gd name="T13" fmla="*/ 459503810 h 1139"/>
                <a:gd name="T14" fmla="*/ 2147483646 w 3258"/>
                <a:gd name="T15" fmla="*/ 459503810 h 1139"/>
                <a:gd name="T16" fmla="*/ 2147483646 w 3258"/>
                <a:gd name="T17" fmla="*/ 678568649 h 1139"/>
                <a:gd name="T18" fmla="*/ 2147483646 w 3258"/>
                <a:gd name="T19" fmla="*/ 678568649 h 1139"/>
                <a:gd name="T20" fmla="*/ 2147483646 w 3258"/>
                <a:gd name="T21" fmla="*/ 0 h 1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58" h="1139">
                  <a:moveTo>
                    <a:pt x="0" y="1139"/>
                  </a:moveTo>
                  <a:lnTo>
                    <a:pt x="364" y="1139"/>
                  </a:lnTo>
                  <a:lnTo>
                    <a:pt x="643" y="860"/>
                  </a:lnTo>
                  <a:lnTo>
                    <a:pt x="832" y="860"/>
                  </a:lnTo>
                  <a:lnTo>
                    <a:pt x="952" y="740"/>
                  </a:lnTo>
                  <a:lnTo>
                    <a:pt x="1531" y="740"/>
                  </a:lnTo>
                  <a:lnTo>
                    <a:pt x="2013" y="258"/>
                  </a:lnTo>
                  <a:lnTo>
                    <a:pt x="2526" y="258"/>
                  </a:lnTo>
                  <a:lnTo>
                    <a:pt x="2649" y="381"/>
                  </a:lnTo>
                  <a:lnTo>
                    <a:pt x="2880" y="381"/>
                  </a:lnTo>
                  <a:lnTo>
                    <a:pt x="3258" y="0"/>
                  </a:lnTo>
                </a:path>
              </a:pathLst>
            </a:custGeom>
            <a:noFill/>
            <a:ln w="19050" cap="flat">
              <a:solidFill>
                <a:srgbClr val="4BB3D2"/>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2" name="Oval 244"/>
            <p:cNvSpPr>
              <a:spLocks noChangeArrowheads="1"/>
            </p:cNvSpPr>
            <p:nvPr/>
          </p:nvSpPr>
          <p:spPr bwMode="auto">
            <a:xfrm>
              <a:off x="6703795" y="1799884"/>
              <a:ext cx="125447" cy="126782"/>
            </a:xfrm>
            <a:prstGeom prst="ellipse">
              <a:avLst/>
            </a:prstGeom>
            <a:solidFill>
              <a:srgbClr val="4BB3D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0293" name="Oval 245"/>
            <p:cNvSpPr>
              <a:spLocks noChangeArrowheads="1"/>
            </p:cNvSpPr>
            <p:nvPr/>
          </p:nvSpPr>
          <p:spPr bwMode="auto">
            <a:xfrm>
              <a:off x="6738493" y="1834582"/>
              <a:ext cx="56051" cy="57386"/>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26" name="Group 263"/>
          <p:cNvGrpSpPr>
            <a:grpSpLocks noChangeAspect="1"/>
          </p:cNvGrpSpPr>
          <p:nvPr/>
        </p:nvGrpSpPr>
        <p:grpSpPr bwMode="auto">
          <a:xfrm>
            <a:off x="1764904" y="2424366"/>
            <a:ext cx="4494212" cy="2497138"/>
            <a:chOff x="1491" y="838"/>
            <a:chExt cx="2831" cy="1573"/>
          </a:xfrm>
          <a:solidFill>
            <a:schemeClr val="accent6">
              <a:lumMod val="40000"/>
              <a:lumOff val="60000"/>
            </a:schemeClr>
          </a:solidFill>
        </p:grpSpPr>
        <p:sp>
          <p:nvSpPr>
            <p:cNvPr id="27" name="Oval 264"/>
            <p:cNvSpPr>
              <a:spLocks noChangeArrowheads="1"/>
            </p:cNvSpPr>
            <p:nvPr/>
          </p:nvSpPr>
          <p:spPr bwMode="auto">
            <a:xfrm>
              <a:off x="1491" y="838"/>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265"/>
            <p:cNvSpPr/>
            <p:nvPr/>
          </p:nvSpPr>
          <p:spPr bwMode="auto">
            <a:xfrm>
              <a:off x="1523" y="872"/>
              <a:ext cx="2765" cy="1507"/>
            </a:xfrm>
            <a:custGeom>
              <a:avLst/>
              <a:gdLst>
                <a:gd name="T0" fmla="*/ 0 w 2765"/>
                <a:gd name="T1" fmla="*/ 0 h 1507"/>
                <a:gd name="T2" fmla="*/ 0 w 2765"/>
                <a:gd name="T3" fmla="*/ 1507 h 1507"/>
                <a:gd name="T4" fmla="*/ 2765 w 2765"/>
                <a:gd name="T5" fmla="*/ 1507 h 1507"/>
              </a:gdLst>
              <a:ahLst/>
              <a:cxnLst>
                <a:cxn ang="0">
                  <a:pos x="T0" y="T1"/>
                </a:cxn>
                <a:cxn ang="0">
                  <a:pos x="T2" y="T3"/>
                </a:cxn>
                <a:cxn ang="0">
                  <a:pos x="T4" y="T5"/>
                </a:cxn>
              </a:cxnLst>
              <a:rect l="0" t="0" r="r" b="b"/>
              <a:pathLst>
                <a:path w="2765" h="1507">
                  <a:moveTo>
                    <a:pt x="0" y="0"/>
                  </a:moveTo>
                  <a:lnTo>
                    <a:pt x="0" y="1507"/>
                  </a:lnTo>
                  <a:lnTo>
                    <a:pt x="2765" y="1507"/>
                  </a:lnTo>
                </a:path>
              </a:pathLst>
            </a:custGeom>
            <a:noFill/>
            <a:ln w="19050" cap="rnd">
              <a:solidFill>
                <a:srgbClr val="C7E8FA"/>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29" name="Oval 266"/>
            <p:cNvSpPr>
              <a:spLocks noChangeArrowheads="1"/>
            </p:cNvSpPr>
            <p:nvPr/>
          </p:nvSpPr>
          <p:spPr bwMode="auto">
            <a:xfrm>
              <a:off x="4256" y="2345"/>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Oval 267"/>
            <p:cNvSpPr>
              <a:spLocks noChangeArrowheads="1"/>
            </p:cNvSpPr>
            <p:nvPr/>
          </p:nvSpPr>
          <p:spPr bwMode="auto">
            <a:xfrm>
              <a:off x="3840" y="2345"/>
              <a:ext cx="65"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Oval 268"/>
            <p:cNvSpPr>
              <a:spLocks noChangeArrowheads="1"/>
            </p:cNvSpPr>
            <p:nvPr/>
          </p:nvSpPr>
          <p:spPr bwMode="auto">
            <a:xfrm>
              <a:off x="3463" y="2345"/>
              <a:ext cx="64"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Oval 269"/>
            <p:cNvSpPr>
              <a:spLocks noChangeArrowheads="1"/>
            </p:cNvSpPr>
            <p:nvPr/>
          </p:nvSpPr>
          <p:spPr bwMode="auto">
            <a:xfrm>
              <a:off x="3110" y="2345"/>
              <a:ext cx="64"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Oval 270"/>
            <p:cNvSpPr>
              <a:spLocks noChangeArrowheads="1"/>
            </p:cNvSpPr>
            <p:nvPr/>
          </p:nvSpPr>
          <p:spPr bwMode="auto">
            <a:xfrm>
              <a:off x="2723" y="2347"/>
              <a:ext cx="66" cy="64"/>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Oval 271"/>
            <p:cNvSpPr>
              <a:spLocks noChangeArrowheads="1"/>
            </p:cNvSpPr>
            <p:nvPr/>
          </p:nvSpPr>
          <p:spPr bwMode="auto">
            <a:xfrm>
              <a:off x="2338" y="2345"/>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Oval 272"/>
            <p:cNvSpPr>
              <a:spLocks noChangeArrowheads="1"/>
            </p:cNvSpPr>
            <p:nvPr/>
          </p:nvSpPr>
          <p:spPr bwMode="auto">
            <a:xfrm>
              <a:off x="1952" y="2345"/>
              <a:ext cx="67"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Oval 273"/>
            <p:cNvSpPr>
              <a:spLocks noChangeArrowheads="1"/>
            </p:cNvSpPr>
            <p:nvPr/>
          </p:nvSpPr>
          <p:spPr bwMode="auto">
            <a:xfrm>
              <a:off x="1575" y="2345"/>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37" name="TextBox 36"/>
          <p:cNvSpPr txBox="1">
            <a:spLocks noChangeArrowheads="1"/>
          </p:cNvSpPr>
          <p:nvPr/>
        </p:nvSpPr>
        <p:spPr bwMode="auto">
          <a:xfrm>
            <a:off x="1189038" y="2424113"/>
            <a:ext cx="5762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en-US" altLang="zh-CN" sz="1200">
                <a:latin typeface="Arial" panose="020B0604020202020204" pitchFamily="34" charset="0"/>
                <a:cs typeface="Arial" panose="020B0604020202020204" pitchFamily="34" charset="0"/>
              </a:rPr>
              <a:t>100%</a:t>
            </a:r>
            <a:endParaRPr lang="en-US" altLang="zh-CN" sz="1200">
              <a:latin typeface="Arial" panose="020B0604020202020204" pitchFamily="34" charset="0"/>
              <a:cs typeface="Arial" panose="020B0604020202020204" pitchFamily="34" charset="0"/>
            </a:endParaRPr>
          </a:p>
          <a:p>
            <a:pPr algn="r" eaLnBrk="1" hangingPunct="1">
              <a:lnSpc>
                <a:spcPct val="150000"/>
              </a:lnSpc>
            </a:pPr>
            <a:endParaRPr lang="en-US" altLang="zh-CN" sz="1200">
              <a:latin typeface="Arial" panose="020B0604020202020204" pitchFamily="34" charset="0"/>
              <a:cs typeface="Arial" panose="020B0604020202020204" pitchFamily="34" charset="0"/>
            </a:endParaRPr>
          </a:p>
          <a:p>
            <a:pPr algn="r" eaLnBrk="1" hangingPunct="1">
              <a:lnSpc>
                <a:spcPct val="150000"/>
              </a:lnSpc>
            </a:pPr>
            <a:r>
              <a:rPr lang="en-US" altLang="zh-CN" sz="1200">
                <a:latin typeface="Arial" panose="020B0604020202020204" pitchFamily="34" charset="0"/>
                <a:cs typeface="Arial" panose="020B0604020202020204" pitchFamily="34" charset="0"/>
              </a:rPr>
              <a:t>75%</a:t>
            </a:r>
            <a:endParaRPr lang="en-US" altLang="zh-CN" sz="1200">
              <a:latin typeface="Arial" panose="020B0604020202020204" pitchFamily="34" charset="0"/>
              <a:cs typeface="Arial" panose="020B0604020202020204" pitchFamily="34" charset="0"/>
            </a:endParaRPr>
          </a:p>
          <a:p>
            <a:pPr algn="r" eaLnBrk="1" hangingPunct="1">
              <a:lnSpc>
                <a:spcPct val="150000"/>
              </a:lnSpc>
            </a:pPr>
            <a:endParaRPr lang="en-US" altLang="zh-CN" sz="1200">
              <a:latin typeface="Arial" panose="020B0604020202020204" pitchFamily="34" charset="0"/>
              <a:cs typeface="Arial" panose="020B0604020202020204" pitchFamily="34" charset="0"/>
            </a:endParaRPr>
          </a:p>
          <a:p>
            <a:pPr algn="r" eaLnBrk="1" hangingPunct="1">
              <a:lnSpc>
                <a:spcPct val="150000"/>
              </a:lnSpc>
            </a:pPr>
            <a:r>
              <a:rPr lang="en-US" altLang="zh-CN" sz="1200">
                <a:latin typeface="Arial" panose="020B0604020202020204" pitchFamily="34" charset="0"/>
                <a:cs typeface="Arial" panose="020B0604020202020204" pitchFamily="34" charset="0"/>
              </a:rPr>
              <a:t>50%</a:t>
            </a:r>
            <a:endParaRPr lang="en-US" altLang="zh-CN" sz="1200">
              <a:latin typeface="Arial" panose="020B0604020202020204" pitchFamily="34" charset="0"/>
              <a:cs typeface="Arial" panose="020B0604020202020204" pitchFamily="34" charset="0"/>
            </a:endParaRPr>
          </a:p>
          <a:p>
            <a:pPr algn="r" eaLnBrk="1" hangingPunct="1">
              <a:lnSpc>
                <a:spcPct val="150000"/>
              </a:lnSpc>
            </a:pPr>
            <a:endParaRPr lang="en-US" altLang="zh-CN" sz="1200">
              <a:latin typeface="Arial" panose="020B0604020202020204" pitchFamily="34" charset="0"/>
              <a:cs typeface="Arial" panose="020B0604020202020204" pitchFamily="34" charset="0"/>
            </a:endParaRPr>
          </a:p>
          <a:p>
            <a:pPr algn="r" eaLnBrk="1" hangingPunct="1">
              <a:lnSpc>
                <a:spcPct val="150000"/>
              </a:lnSpc>
            </a:pPr>
            <a:r>
              <a:rPr lang="en-US" altLang="zh-CN" sz="1200">
                <a:latin typeface="Arial" panose="020B0604020202020204" pitchFamily="34" charset="0"/>
                <a:cs typeface="Arial" panose="020B0604020202020204" pitchFamily="34" charset="0"/>
              </a:rPr>
              <a:t>25%</a:t>
            </a:r>
            <a:endParaRPr lang="zh-CN" altLang="en-US" sz="1200">
              <a:latin typeface="Arial" panose="020B0604020202020204" pitchFamily="34" charset="0"/>
              <a:cs typeface="Arial" panose="020B0604020202020204" pitchFamily="34" charset="0"/>
            </a:endParaRPr>
          </a:p>
        </p:txBody>
      </p:sp>
      <p:grpSp>
        <p:nvGrpSpPr>
          <p:cNvPr id="38" name="组合 37"/>
          <p:cNvGrpSpPr/>
          <p:nvPr/>
        </p:nvGrpSpPr>
        <p:grpSpPr bwMode="auto">
          <a:xfrm>
            <a:off x="1741488" y="4981575"/>
            <a:ext cx="4679950" cy="246063"/>
            <a:chOff x="919459" y="4529555"/>
            <a:chExt cx="4679478" cy="246221"/>
          </a:xfrm>
        </p:grpSpPr>
        <p:sp>
          <p:nvSpPr>
            <p:cNvPr id="10283" name="矩形 38"/>
            <p:cNvSpPr>
              <a:spLocks noChangeArrowheads="1"/>
            </p:cNvSpPr>
            <p:nvPr/>
          </p:nvSpPr>
          <p:spPr bwMode="auto">
            <a:xfrm>
              <a:off x="5132143"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2012</a:t>
              </a:r>
              <a:endParaRPr lang="zh-CN" altLang="en-US" sz="1000">
                <a:latin typeface="Arial" panose="020B0604020202020204" pitchFamily="34" charset="0"/>
                <a:ea typeface="微软雅黑" panose="020B0503020204020204" pitchFamily="34" charset="-122"/>
              </a:endParaRPr>
            </a:p>
          </p:txBody>
        </p:sp>
        <p:sp>
          <p:nvSpPr>
            <p:cNvPr id="10284" name="矩形 39"/>
            <p:cNvSpPr>
              <a:spLocks noChangeArrowheads="1"/>
            </p:cNvSpPr>
            <p:nvPr/>
          </p:nvSpPr>
          <p:spPr bwMode="auto">
            <a:xfrm>
              <a:off x="4530328"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2011</a:t>
              </a:r>
              <a:endParaRPr lang="zh-CN" altLang="en-US" sz="1000">
                <a:latin typeface="Arial" panose="020B0604020202020204" pitchFamily="34" charset="0"/>
                <a:ea typeface="微软雅黑" panose="020B0503020204020204" pitchFamily="34" charset="-122"/>
              </a:endParaRPr>
            </a:p>
          </p:txBody>
        </p:sp>
        <p:sp>
          <p:nvSpPr>
            <p:cNvPr id="10285" name="矩形 40"/>
            <p:cNvSpPr>
              <a:spLocks noChangeArrowheads="1"/>
            </p:cNvSpPr>
            <p:nvPr/>
          </p:nvSpPr>
          <p:spPr bwMode="auto">
            <a:xfrm>
              <a:off x="3928517"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2010</a:t>
              </a:r>
              <a:endParaRPr lang="zh-CN" altLang="en-US" sz="1000">
                <a:latin typeface="Arial" panose="020B0604020202020204" pitchFamily="34" charset="0"/>
                <a:ea typeface="微软雅黑" panose="020B0503020204020204" pitchFamily="34" charset="-122"/>
              </a:endParaRPr>
            </a:p>
          </p:txBody>
        </p:sp>
        <p:sp>
          <p:nvSpPr>
            <p:cNvPr id="10286" name="矩形 41"/>
            <p:cNvSpPr>
              <a:spLocks noChangeArrowheads="1"/>
            </p:cNvSpPr>
            <p:nvPr/>
          </p:nvSpPr>
          <p:spPr bwMode="auto">
            <a:xfrm>
              <a:off x="3326705"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2009</a:t>
              </a:r>
              <a:endParaRPr lang="zh-CN" altLang="en-US" sz="1000">
                <a:latin typeface="Arial" panose="020B0604020202020204" pitchFamily="34" charset="0"/>
                <a:ea typeface="微软雅黑" panose="020B0503020204020204" pitchFamily="34" charset="-122"/>
              </a:endParaRPr>
            </a:p>
          </p:txBody>
        </p:sp>
        <p:sp>
          <p:nvSpPr>
            <p:cNvPr id="10287" name="矩形 42"/>
            <p:cNvSpPr>
              <a:spLocks noChangeArrowheads="1"/>
            </p:cNvSpPr>
            <p:nvPr/>
          </p:nvSpPr>
          <p:spPr bwMode="auto">
            <a:xfrm>
              <a:off x="2724894"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2008</a:t>
              </a:r>
              <a:endParaRPr lang="zh-CN" altLang="en-US" sz="1000">
                <a:latin typeface="Arial" panose="020B0604020202020204" pitchFamily="34" charset="0"/>
                <a:ea typeface="微软雅黑" panose="020B0503020204020204" pitchFamily="34" charset="-122"/>
              </a:endParaRPr>
            </a:p>
          </p:txBody>
        </p:sp>
        <p:sp>
          <p:nvSpPr>
            <p:cNvPr id="10288" name="矩形 43"/>
            <p:cNvSpPr>
              <a:spLocks noChangeArrowheads="1"/>
            </p:cNvSpPr>
            <p:nvPr/>
          </p:nvSpPr>
          <p:spPr bwMode="auto">
            <a:xfrm>
              <a:off x="2123082"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2007</a:t>
              </a:r>
              <a:endParaRPr lang="zh-CN" altLang="en-US" sz="1000">
                <a:latin typeface="Arial" panose="020B0604020202020204" pitchFamily="34" charset="0"/>
                <a:ea typeface="微软雅黑" panose="020B0503020204020204" pitchFamily="34" charset="-122"/>
              </a:endParaRPr>
            </a:p>
          </p:txBody>
        </p:sp>
        <p:sp>
          <p:nvSpPr>
            <p:cNvPr id="10289" name="矩形 44"/>
            <p:cNvSpPr>
              <a:spLocks noChangeArrowheads="1"/>
            </p:cNvSpPr>
            <p:nvPr/>
          </p:nvSpPr>
          <p:spPr bwMode="auto">
            <a:xfrm>
              <a:off x="1521271"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2006</a:t>
              </a:r>
              <a:endParaRPr lang="zh-CN" altLang="en-US" sz="1000">
                <a:latin typeface="Arial" panose="020B0604020202020204" pitchFamily="34" charset="0"/>
                <a:ea typeface="微软雅黑" panose="020B0503020204020204" pitchFamily="34" charset="-122"/>
              </a:endParaRPr>
            </a:p>
          </p:txBody>
        </p:sp>
        <p:sp>
          <p:nvSpPr>
            <p:cNvPr id="10290" name="矩形 45"/>
            <p:cNvSpPr>
              <a:spLocks noChangeArrowheads="1"/>
            </p:cNvSpPr>
            <p:nvPr/>
          </p:nvSpPr>
          <p:spPr bwMode="auto">
            <a:xfrm>
              <a:off x="919459"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2005</a:t>
              </a:r>
              <a:endParaRPr lang="zh-CN" altLang="en-US" sz="1000">
                <a:latin typeface="Arial" panose="020B0604020202020204" pitchFamily="34" charset="0"/>
                <a:ea typeface="微软雅黑" panose="020B0503020204020204" pitchFamily="34" charset="-122"/>
              </a:endParaRPr>
            </a:p>
          </p:txBody>
        </p:sp>
      </p:grpSp>
      <p:grpSp>
        <p:nvGrpSpPr>
          <p:cNvPr id="47" name="组合 46"/>
          <p:cNvGrpSpPr/>
          <p:nvPr/>
        </p:nvGrpSpPr>
        <p:grpSpPr bwMode="auto">
          <a:xfrm>
            <a:off x="3681413" y="3214688"/>
            <a:ext cx="528637" cy="1690687"/>
            <a:chOff x="7332198" y="2272074"/>
            <a:chExt cx="528276" cy="1690500"/>
          </a:xfrm>
        </p:grpSpPr>
        <p:cxnSp>
          <p:nvCxnSpPr>
            <p:cNvPr id="48" name="直接连接符 47"/>
            <p:cNvCxnSpPr/>
            <p:nvPr/>
          </p:nvCxnSpPr>
          <p:spPr>
            <a:xfrm>
              <a:off x="7597129" y="2532395"/>
              <a:ext cx="0" cy="1430179"/>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7538432" y="2473664"/>
              <a:ext cx="115808" cy="11746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0" name="椭圆 49"/>
            <p:cNvSpPr/>
            <p:nvPr/>
          </p:nvSpPr>
          <p:spPr>
            <a:xfrm>
              <a:off x="7332198" y="2272074"/>
              <a:ext cx="528276" cy="528579"/>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51" name="组合 50"/>
          <p:cNvGrpSpPr/>
          <p:nvPr/>
        </p:nvGrpSpPr>
        <p:grpSpPr bwMode="auto">
          <a:xfrm>
            <a:off x="3192463" y="3684588"/>
            <a:ext cx="528637" cy="1179512"/>
            <a:chOff x="7332198" y="2272074"/>
            <a:chExt cx="528276" cy="1179742"/>
          </a:xfrm>
        </p:grpSpPr>
        <p:cxnSp>
          <p:nvCxnSpPr>
            <p:cNvPr id="52" name="直接连接符 51"/>
            <p:cNvCxnSpPr/>
            <p:nvPr/>
          </p:nvCxnSpPr>
          <p:spPr>
            <a:xfrm>
              <a:off x="7597129" y="2532475"/>
              <a:ext cx="0" cy="919341"/>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7538432" y="2473725"/>
              <a:ext cx="115808" cy="117498"/>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4" name="椭圆 53"/>
            <p:cNvSpPr/>
            <p:nvPr/>
          </p:nvSpPr>
          <p:spPr>
            <a:xfrm>
              <a:off x="7332198" y="2272074"/>
              <a:ext cx="528276" cy="528740"/>
            </a:xfrm>
            <a:prstGeom prst="ellipse">
              <a:avLst/>
            </a:pr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55" name="组合 54"/>
          <p:cNvGrpSpPr/>
          <p:nvPr/>
        </p:nvGrpSpPr>
        <p:grpSpPr bwMode="auto">
          <a:xfrm>
            <a:off x="4357688" y="3049588"/>
            <a:ext cx="528637" cy="1820862"/>
            <a:chOff x="7332198" y="2272074"/>
            <a:chExt cx="528276" cy="1821077"/>
          </a:xfrm>
        </p:grpSpPr>
        <p:cxnSp>
          <p:nvCxnSpPr>
            <p:cNvPr id="56" name="直接连接符 55"/>
            <p:cNvCxnSpPr/>
            <p:nvPr/>
          </p:nvCxnSpPr>
          <p:spPr>
            <a:xfrm>
              <a:off x="7597129" y="2532455"/>
              <a:ext cx="0" cy="1560696"/>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7538432" y="2473710"/>
              <a:ext cx="115808" cy="11748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8" name="椭圆 57"/>
            <p:cNvSpPr/>
            <p:nvPr/>
          </p:nvSpPr>
          <p:spPr>
            <a:xfrm>
              <a:off x="7332198" y="2272074"/>
              <a:ext cx="528276" cy="528699"/>
            </a:xfrm>
            <a:prstGeom prst="ellipse">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59" name="组合 58"/>
          <p:cNvGrpSpPr/>
          <p:nvPr/>
        </p:nvGrpSpPr>
        <p:grpSpPr bwMode="auto">
          <a:xfrm>
            <a:off x="5281613" y="2520950"/>
            <a:ext cx="528637" cy="2446338"/>
            <a:chOff x="7332198" y="2272074"/>
            <a:chExt cx="528276" cy="2447057"/>
          </a:xfrm>
        </p:grpSpPr>
        <p:cxnSp>
          <p:nvCxnSpPr>
            <p:cNvPr id="60" name="直接连接符 59"/>
            <p:cNvCxnSpPr/>
            <p:nvPr/>
          </p:nvCxnSpPr>
          <p:spPr>
            <a:xfrm>
              <a:off x="7597129" y="2626191"/>
              <a:ext cx="0" cy="2092940"/>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7538432" y="2473746"/>
              <a:ext cx="115808" cy="11751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2" name="椭圆 61"/>
            <p:cNvSpPr/>
            <p:nvPr/>
          </p:nvSpPr>
          <p:spPr>
            <a:xfrm>
              <a:off x="7332198" y="2272074"/>
              <a:ext cx="528276" cy="528793"/>
            </a:xfrm>
            <a:prstGeom prst="ellipse">
              <a:avLst/>
            </a:prstGeom>
            <a:solidFill>
              <a:srgbClr val="C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63" name="组合 62"/>
          <p:cNvGrpSpPr/>
          <p:nvPr/>
        </p:nvGrpSpPr>
        <p:grpSpPr bwMode="auto">
          <a:xfrm>
            <a:off x="6556375" y="2498725"/>
            <a:ext cx="1646238" cy="790575"/>
            <a:chOff x="7252399" y="3875197"/>
            <a:chExt cx="1645150" cy="789248"/>
          </a:xfrm>
        </p:grpSpPr>
        <p:sp>
          <p:nvSpPr>
            <p:cNvPr id="64" name="矩形 63"/>
            <p:cNvSpPr/>
            <p:nvPr/>
          </p:nvSpPr>
          <p:spPr>
            <a:xfrm>
              <a:off x="7252399" y="3960778"/>
              <a:ext cx="358538" cy="38036"/>
            </a:xfrm>
            <a:prstGeom prst="rect">
              <a:avLst/>
            </a:prstGeom>
            <a:gradFill flip="none" rotWithShape="1">
              <a:gsLst>
                <a:gs pos="0">
                  <a:srgbClr val="BE1247"/>
                </a:gs>
                <a:gs pos="27000">
                  <a:srgbClr val="D2144F"/>
                </a:gs>
                <a:gs pos="66000">
                  <a:srgbClr val="F87477"/>
                </a:gs>
                <a:gs pos="100000">
                  <a:srgbClr val="FA9496"/>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5" name="矩形 64"/>
            <p:cNvSpPr/>
            <p:nvPr/>
          </p:nvSpPr>
          <p:spPr>
            <a:xfrm>
              <a:off x="7252399" y="4147789"/>
              <a:ext cx="358538" cy="38036"/>
            </a:xfrm>
            <a:prstGeom prst="rect">
              <a:avLst/>
            </a:prstGeom>
            <a:gradFill flip="none" rotWithShape="1">
              <a:gsLst>
                <a:gs pos="27000">
                  <a:srgbClr val="FF7711"/>
                </a:gs>
                <a:gs pos="59000">
                  <a:srgbClr val="FFAA01"/>
                </a:gs>
                <a:gs pos="100000">
                  <a:srgbClr val="FECE02"/>
                </a:gs>
                <a:gs pos="0">
                  <a:srgbClr val="C73E01"/>
                </a:gs>
                <a:gs pos="80000">
                  <a:srgbClr val="FFC000"/>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6" name="矩形 65"/>
            <p:cNvSpPr/>
            <p:nvPr/>
          </p:nvSpPr>
          <p:spPr>
            <a:xfrm>
              <a:off x="7252399" y="4336385"/>
              <a:ext cx="358538" cy="38036"/>
            </a:xfrm>
            <a:prstGeom prst="rect">
              <a:avLst/>
            </a:prstGeom>
            <a:gradFill flip="none" rotWithShape="1">
              <a:gsLst>
                <a:gs pos="18000">
                  <a:srgbClr val="119707"/>
                </a:gs>
                <a:gs pos="67000">
                  <a:srgbClr val="8AD53F"/>
                </a:gs>
                <a:gs pos="100000">
                  <a:srgbClr val="BCEB6F"/>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7" name="矩形 66"/>
            <p:cNvSpPr/>
            <p:nvPr/>
          </p:nvSpPr>
          <p:spPr>
            <a:xfrm>
              <a:off x="7252399" y="4523395"/>
              <a:ext cx="358538" cy="38036"/>
            </a:xfrm>
            <a:prstGeom prst="rect">
              <a:avLst/>
            </a:prstGeom>
            <a:gradFill flip="none" rotWithShape="1">
              <a:gsLst>
                <a:gs pos="17000">
                  <a:srgbClr val="00B0F0">
                    <a:shade val="30000"/>
                    <a:satMod val="115000"/>
                  </a:srgbClr>
                </a:gs>
                <a:gs pos="56000">
                  <a:srgbClr val="00B0F0">
                    <a:shade val="67500"/>
                    <a:satMod val="115000"/>
                  </a:srgbClr>
                </a:gs>
                <a:gs pos="100000">
                  <a:srgbClr val="00B0F0">
                    <a:shade val="100000"/>
                    <a:satMod val="115000"/>
                  </a:srgbClr>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8" name="TextBox 67"/>
            <p:cNvSpPr txBox="1">
              <a:spLocks noChangeArrowheads="1"/>
            </p:cNvSpPr>
            <p:nvPr/>
          </p:nvSpPr>
          <p:spPr bwMode="auto">
            <a:xfrm flipH="1">
              <a:off x="7649012" y="3875197"/>
              <a:ext cx="1248537" cy="2456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sp>
          <p:nvSpPr>
            <p:cNvPr id="69" name="TextBox 68"/>
            <p:cNvSpPr txBox="1">
              <a:spLocks noChangeArrowheads="1"/>
            </p:cNvSpPr>
            <p:nvPr/>
          </p:nvSpPr>
          <p:spPr bwMode="auto">
            <a:xfrm flipH="1">
              <a:off x="7649012" y="4055868"/>
              <a:ext cx="1248537" cy="24723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sp>
          <p:nvSpPr>
            <p:cNvPr id="70" name="TextBox 69"/>
            <p:cNvSpPr txBox="1">
              <a:spLocks noChangeArrowheads="1"/>
            </p:cNvSpPr>
            <p:nvPr/>
          </p:nvSpPr>
          <p:spPr bwMode="auto">
            <a:xfrm flipH="1">
              <a:off x="7649012" y="4236539"/>
              <a:ext cx="1248537" cy="24723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sp>
          <p:nvSpPr>
            <p:cNvPr id="71" name="TextBox 70"/>
            <p:cNvSpPr txBox="1">
              <a:spLocks noChangeArrowheads="1"/>
            </p:cNvSpPr>
            <p:nvPr/>
          </p:nvSpPr>
          <p:spPr bwMode="auto">
            <a:xfrm flipH="1">
              <a:off x="7649012" y="4418796"/>
              <a:ext cx="1248537" cy="24564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grpSp>
      <p:sp>
        <p:nvSpPr>
          <p:cNvPr id="72" name="矩形 71"/>
          <p:cNvSpPr>
            <a:spLocks noChangeArrowheads="1"/>
          </p:cNvSpPr>
          <p:nvPr/>
        </p:nvSpPr>
        <p:spPr bwMode="auto">
          <a:xfrm>
            <a:off x="6448425" y="3468688"/>
            <a:ext cx="1754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latin typeface="微软雅黑" panose="020B0503020204020204" pitchFamily="34" charset="-122"/>
                <a:ea typeface="微软雅黑" panose="020B0503020204020204" pitchFamily="34" charset="-122"/>
              </a:rPr>
              <a:t>独创的结构化目录、过渡页、标题页及精美图表相互衔接，让观众身在其中，却能一目了然。 </a:t>
            </a:r>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3500"/>
                            </p:stCondLst>
                            <p:childTnLst>
                              <p:par>
                                <p:cTn id="39" presetID="2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4500"/>
                            </p:stCondLst>
                            <p:childTnLst>
                              <p:par>
                                <p:cTn id="47" presetID="22" presetClass="entr" presetSubtype="4"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childTnLst>
                          </p:cTn>
                        </p:par>
                        <p:par>
                          <p:cTn id="50" fill="hold">
                            <p:stCondLst>
                              <p:cond delay="5000"/>
                            </p:stCondLst>
                            <p:childTnLst>
                              <p:par>
                                <p:cTn id="51" presetID="22" presetClass="entr" presetSubtype="4" fill="hold"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down)">
                                      <p:cBhvr>
                                        <p:cTn id="53" dur="500"/>
                                        <p:tgtEl>
                                          <p:spTgt spid="51"/>
                                        </p:tgtEl>
                                      </p:cBhvr>
                                    </p:animEffect>
                                  </p:childTnLst>
                                </p:cTn>
                              </p:par>
                            </p:childTnLst>
                          </p:cTn>
                        </p:par>
                        <p:par>
                          <p:cTn id="54" fill="hold">
                            <p:stCondLst>
                              <p:cond delay="5500"/>
                            </p:stCondLst>
                            <p:childTnLst>
                              <p:par>
                                <p:cTn id="55" presetID="22" presetClass="entr" presetSubtype="4"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down)">
                                      <p:cBhvr>
                                        <p:cTn id="57" dur="500"/>
                                        <p:tgtEl>
                                          <p:spTgt spid="55"/>
                                        </p:tgtEl>
                                      </p:cBhvr>
                                    </p:animEffect>
                                  </p:childTnLst>
                                </p:cTn>
                              </p:par>
                            </p:childTnLst>
                          </p:cTn>
                        </p:par>
                        <p:par>
                          <p:cTn id="58" fill="hold">
                            <p:stCondLst>
                              <p:cond delay="6000"/>
                            </p:stCondLst>
                            <p:childTnLst>
                              <p:par>
                                <p:cTn id="59" presetID="22" presetClass="entr" presetSubtype="4" fill="hold"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childTnLst>
                          </p:cTn>
                        </p:par>
                        <p:par>
                          <p:cTn id="62" fill="hold">
                            <p:stCondLst>
                              <p:cond delay="6500"/>
                            </p:stCondLst>
                            <p:childTnLst>
                              <p:par>
                                <p:cTn id="63" presetID="42" presetClass="entr" presetSubtype="0"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500"/>
                                        <p:tgtEl>
                                          <p:spTgt spid="63"/>
                                        </p:tgtEl>
                                      </p:cBhvr>
                                    </p:animEffect>
                                    <p:anim calcmode="lin" valueType="num">
                                      <p:cBhvr>
                                        <p:cTn id="66" dur="500" fill="hold"/>
                                        <p:tgtEl>
                                          <p:spTgt spid="63"/>
                                        </p:tgtEl>
                                        <p:attrNameLst>
                                          <p:attrName>ppt_x</p:attrName>
                                        </p:attrNameLst>
                                      </p:cBhvr>
                                      <p:tavLst>
                                        <p:tav tm="0">
                                          <p:val>
                                            <p:strVal val="#ppt_x"/>
                                          </p:val>
                                        </p:tav>
                                        <p:tav tm="100000">
                                          <p:val>
                                            <p:strVal val="#ppt_x"/>
                                          </p:val>
                                        </p:tav>
                                      </p:tavLst>
                                    </p:anim>
                                    <p:anim calcmode="lin" valueType="num">
                                      <p:cBhvr>
                                        <p:cTn id="67" dur="500" fill="hold"/>
                                        <p:tgtEl>
                                          <p:spTgt spid="63"/>
                                        </p:tgtEl>
                                        <p:attrNameLst>
                                          <p:attrName>ppt_y</p:attrName>
                                        </p:attrNameLst>
                                      </p:cBhvr>
                                      <p:tavLst>
                                        <p:tav tm="0">
                                          <p:val>
                                            <p:strVal val="#ppt_y+.1"/>
                                          </p:val>
                                        </p:tav>
                                        <p:tav tm="100000">
                                          <p:val>
                                            <p:strVal val="#ppt_y"/>
                                          </p:val>
                                        </p:tav>
                                      </p:tavLst>
                                    </p:anim>
                                  </p:childTnLst>
                                </p:cTn>
                              </p:par>
                              <p:par>
                                <p:cTn id="68" presetID="10" presetClass="entr" presetSubtype="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NO.03</a:t>
            </a:r>
            <a:endParaRPr lang="zh-CN" altLang="en-US" sz="1000">
              <a:solidFill>
                <a:schemeClr val="bg1"/>
              </a:solidFill>
            </a:endParaRPr>
          </a:p>
        </p:txBody>
      </p:sp>
      <p:grpSp>
        <p:nvGrpSpPr>
          <p:cNvPr id="3" name="Group 6"/>
          <p:cNvGrpSpPr>
            <a:grpSpLocks noChangeAspect="1"/>
          </p:cNvGrpSpPr>
          <p:nvPr/>
        </p:nvGrpSpPr>
        <p:grpSpPr bwMode="auto">
          <a:xfrm>
            <a:off x="1072071" y="2612486"/>
            <a:ext cx="6341794" cy="2660342"/>
            <a:chOff x="1106" y="874"/>
            <a:chExt cx="3529" cy="1745"/>
          </a:xfrm>
          <a:gradFill>
            <a:gsLst>
              <a:gs pos="0">
                <a:srgbClr val="730F0F">
                  <a:lumMod val="74000"/>
                  <a:lumOff val="26000"/>
                </a:srgbClr>
              </a:gs>
              <a:gs pos="100000">
                <a:srgbClr val="730F0F">
                  <a:lumMod val="24000"/>
                </a:srgbClr>
              </a:gs>
            </a:gsLst>
            <a:lin ang="5400000" scaled="0"/>
          </a:gradFill>
          <a:effectLst>
            <a:outerShdw blurRad="50800" dist="38100" dir="2700000" algn="tl" rotWithShape="0">
              <a:prstClr val="black">
                <a:alpha val="40000"/>
              </a:prstClr>
            </a:outerShdw>
          </a:effectLst>
        </p:grpSpPr>
        <p:sp>
          <p:nvSpPr>
            <p:cNvPr id="4" name="Freeform 7"/>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sp>
          <p:nvSpPr>
            <p:cNvPr id="5" name="Freeform 8"/>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grpSp>
      <p:grpSp>
        <p:nvGrpSpPr>
          <p:cNvPr id="6" name="组合 5"/>
          <p:cNvGrpSpPr/>
          <p:nvPr/>
        </p:nvGrpSpPr>
        <p:grpSpPr bwMode="auto">
          <a:xfrm>
            <a:off x="2212975" y="2905125"/>
            <a:ext cx="4610100" cy="1801813"/>
            <a:chOff x="2505469" y="2432531"/>
            <a:chExt cx="4610838" cy="1800963"/>
          </a:xfrm>
        </p:grpSpPr>
        <p:sp>
          <p:nvSpPr>
            <p:cNvPr id="7" name="椭圆 6"/>
            <p:cNvSpPr/>
            <p:nvPr/>
          </p:nvSpPr>
          <p:spPr>
            <a:xfrm>
              <a:off x="4693394" y="3471853"/>
              <a:ext cx="133371" cy="133287"/>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a:off x="6598699" y="2746708"/>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6360536" y="3386169"/>
              <a:ext cx="133371" cy="133287"/>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6982936" y="4098620"/>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2505469" y="2661023"/>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a:off x="2853188" y="3657503"/>
              <a:ext cx="134959" cy="133287"/>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5077631" y="2432531"/>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4" name="组合 13"/>
          <p:cNvGrpSpPr/>
          <p:nvPr/>
        </p:nvGrpSpPr>
        <p:grpSpPr bwMode="auto">
          <a:xfrm>
            <a:off x="2346325" y="2852738"/>
            <a:ext cx="4362450" cy="1738312"/>
            <a:chOff x="2639557" y="2546982"/>
            <a:chExt cx="4362299" cy="1739705"/>
          </a:xfrm>
        </p:grpSpPr>
        <p:sp>
          <p:nvSpPr>
            <p:cNvPr id="15" name="椭圆 14"/>
            <p:cNvSpPr/>
            <p:nvPr/>
          </p:nvSpPr>
          <p:spPr>
            <a:xfrm>
              <a:off x="6347829" y="3058567"/>
              <a:ext cx="133345" cy="135045"/>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6" name="直接连接符 15"/>
            <p:cNvCxnSpPr>
              <a:endCxn id="15" idx="1"/>
            </p:cNvCxnSpPr>
            <p:nvPr/>
          </p:nvCxnSpPr>
          <p:spPr>
            <a:xfrm>
              <a:off x="5250905" y="2546982"/>
              <a:ext cx="1115973" cy="532238"/>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3"/>
              <a:endCxn id="15" idx="7"/>
            </p:cNvCxnSpPr>
            <p:nvPr/>
          </p:nvCxnSpPr>
          <p:spPr>
            <a:xfrm flipH="1">
              <a:off x="6462125" y="3029969"/>
              <a:ext cx="155570" cy="49251"/>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5"/>
              <a:endCxn id="10" idx="1"/>
            </p:cNvCxnSpPr>
            <p:nvPr/>
          </p:nvCxnSpPr>
          <p:spPr>
            <a:xfrm>
              <a:off x="6462125" y="3172958"/>
              <a:ext cx="539731" cy="1113729"/>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4"/>
              <a:endCxn id="9" idx="0"/>
            </p:cNvCxnSpPr>
            <p:nvPr/>
          </p:nvCxnSpPr>
          <p:spPr>
            <a:xfrm>
              <a:off x="6414501" y="3193612"/>
              <a:ext cx="12700" cy="359063"/>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3"/>
              <a:endCxn id="7" idx="6"/>
            </p:cNvCxnSpPr>
            <p:nvPr/>
          </p:nvCxnSpPr>
          <p:spPr>
            <a:xfrm flipH="1">
              <a:off x="4827056" y="3172958"/>
              <a:ext cx="1539822" cy="532238"/>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2"/>
            </p:cNvCxnSpPr>
            <p:nvPr/>
          </p:nvCxnSpPr>
          <p:spPr>
            <a:xfrm flipH="1">
              <a:off x="3011019" y="3125295"/>
              <a:ext cx="3336809" cy="598967"/>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5" idx="2"/>
              <a:endCxn id="11" idx="6"/>
            </p:cNvCxnSpPr>
            <p:nvPr/>
          </p:nvCxnSpPr>
          <p:spPr>
            <a:xfrm flipH="1" flipV="1">
              <a:off x="2639557" y="2896512"/>
              <a:ext cx="3708272" cy="228783"/>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grpSp>
      <p:sp>
        <p:nvSpPr>
          <p:cNvPr id="11270" name="矩形 22"/>
          <p:cNvSpPr>
            <a:spLocks noChangeArrowheads="1"/>
          </p:cNvSpPr>
          <p:nvPr/>
        </p:nvSpPr>
        <p:spPr bwMode="auto">
          <a:xfrm>
            <a:off x="400050" y="495300"/>
            <a:ext cx="14160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点击添加标题</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11271" name="矩形 23"/>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rrowheads="1"/>
          </p:cNvPicPr>
          <p:nvPr/>
        </p:nvPicPr>
        <p:blipFill>
          <a:blip r:embed="rId1"/>
          <a:stretch>
            <a:fillRect/>
          </a:stretch>
        </p:blipFill>
        <p:spPr bwMode="auto">
          <a:xfrm>
            <a:off x="1389770" y="1390554"/>
            <a:ext cx="6364458" cy="4076254"/>
          </a:xfrm>
          <a:prstGeom prst="rect">
            <a:avLst/>
          </a:prstGeom>
          <a:noFill/>
          <a:ln w="15875">
            <a:solidFill>
              <a:schemeClr val="accent6">
                <a:lumMod val="40000"/>
                <a:lumOff val="60000"/>
              </a:schemeClr>
            </a:solidFill>
          </a:ln>
          <a:effectLst>
            <a:glow rad="63500">
              <a:schemeClr val="accent6">
                <a:lumMod val="20000"/>
                <a:lumOff val="80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grpSp>
        <p:nvGrpSpPr>
          <p:cNvPr id="3" name="组合 2"/>
          <p:cNvGrpSpPr/>
          <p:nvPr/>
        </p:nvGrpSpPr>
        <p:grpSpPr bwMode="auto">
          <a:xfrm>
            <a:off x="3749675" y="5672138"/>
            <a:ext cx="1377950" cy="423862"/>
            <a:chOff x="4014370" y="3939902"/>
            <a:chExt cx="1378904" cy="424236"/>
          </a:xfrm>
        </p:grpSpPr>
        <p:sp>
          <p:nvSpPr>
            <p:cNvPr id="4" name="矩形 3"/>
            <p:cNvSpPr/>
            <p:nvPr/>
          </p:nvSpPr>
          <p:spPr>
            <a:xfrm>
              <a:off x="4073149" y="3939902"/>
              <a:ext cx="1261348" cy="278057"/>
            </a:xfrm>
            <a:prstGeom prst="rect">
              <a:avLst/>
            </a:prstGeom>
          </p:spPr>
          <p:txBody>
            <a:bodyPr wrap="none">
              <a:spAutoFit/>
            </a:bodyPr>
            <a:lstStyle/>
            <a:p>
              <a:pPr algn="ctr" eaLnBrk="1" fontAlgn="auto" hangingPunct="1">
                <a:lnSpc>
                  <a:spcPct val="120000"/>
                </a:lnSpc>
                <a:spcBef>
                  <a:spcPts val="0"/>
                </a:spcBef>
                <a:spcAft>
                  <a:spcPts val="0"/>
                </a:spcAft>
                <a:defRPr/>
              </a:pPr>
              <a:r>
                <a:rPr lang="zh-CN" altLang="en-US" sz="1100" spc="300" dirty="0">
                  <a:solidFill>
                    <a:srgbClr val="730F0F"/>
                  </a:solidFill>
                  <a:latin typeface="微软雅黑" panose="020B0503020204020204" pitchFamily="34" charset="-122"/>
                  <a:ea typeface="微软雅黑" panose="020B0503020204020204" pitchFamily="34" charset="-122"/>
                </a:rPr>
                <a:t>点击添加标题</a:t>
              </a:r>
              <a:endParaRPr lang="zh-CN" altLang="en-US" sz="1100" spc="300" dirty="0">
                <a:solidFill>
                  <a:srgbClr val="730F0F"/>
                </a:solidFill>
                <a:latin typeface="微软雅黑" panose="020B0503020204020204" pitchFamily="34" charset="-122"/>
                <a:ea typeface="微软雅黑" panose="020B0503020204020204" pitchFamily="34" charset="-122"/>
              </a:endParaRPr>
            </a:p>
          </p:txBody>
        </p:sp>
        <p:sp>
          <p:nvSpPr>
            <p:cNvPr id="12306" name="矩形 4"/>
            <p:cNvSpPr>
              <a:spLocks noChangeArrowheads="1"/>
            </p:cNvSpPr>
            <p:nvPr/>
          </p:nvSpPr>
          <p:spPr bwMode="auto">
            <a:xfrm>
              <a:off x="4014370" y="4117917"/>
              <a:ext cx="1378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pPr>
              <a:r>
                <a:rPr lang="en-US" altLang="zh-CN" sz="1000">
                  <a:solidFill>
                    <a:srgbClr val="730F0F"/>
                  </a:solidFill>
                  <a:latin typeface="Arial" panose="020B0604020202020204" pitchFamily="34" charset="0"/>
                  <a:cs typeface="Arial" panose="020B0604020202020204" pitchFamily="34" charset="0"/>
                </a:rPr>
                <a:t>STANDARD SLIDES</a:t>
              </a:r>
              <a:endParaRPr lang="en-US" altLang="zh-CN" sz="1000">
                <a:solidFill>
                  <a:srgbClr val="730F0F"/>
                </a:solidFill>
                <a:latin typeface="Arial" panose="020B0604020202020204" pitchFamily="34" charset="0"/>
                <a:cs typeface="Arial" panose="020B0604020202020204" pitchFamily="34" charset="0"/>
              </a:endParaRPr>
            </a:p>
          </p:txBody>
        </p:sp>
      </p:grpSp>
      <p:pic>
        <p:nvPicPr>
          <p:cNvPr id="6" name="Picture 2"/>
          <p:cNvPicPr>
            <a:picLocks noChangeArrowheads="1"/>
          </p:cNvPicPr>
          <p:nvPr/>
        </p:nvPicPr>
        <p:blipFill rotWithShape="1">
          <a:blip r:embed="rId2" cstate="print"/>
          <a:srcRect/>
          <a:stretch>
            <a:fillRect/>
          </a:stretch>
        </p:blipFill>
        <p:spPr bwMode="auto">
          <a:xfrm>
            <a:off x="1389768" y="1391192"/>
            <a:ext cx="6364460" cy="4075616"/>
          </a:xfrm>
          <a:prstGeom prst="rect">
            <a:avLst/>
          </a:prstGeom>
          <a:noFill/>
          <a:ln w="15875">
            <a:solidFill>
              <a:schemeClr val="accent6">
                <a:lumMod val="40000"/>
                <a:lumOff val="60000"/>
              </a:schemeClr>
            </a:solidFill>
          </a:ln>
          <a:effectLst>
            <a:glow rad="63500">
              <a:schemeClr val="accent6">
                <a:lumMod val="20000"/>
                <a:lumOff val="80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cstate="print"/>
          <a:stretch>
            <a:fillRect/>
          </a:stretch>
        </p:blipFill>
        <p:spPr bwMode="auto">
          <a:xfrm>
            <a:off x="1389772" y="1391192"/>
            <a:ext cx="6364456" cy="4075616"/>
          </a:xfrm>
          <a:prstGeom prst="rect">
            <a:avLst/>
          </a:prstGeom>
          <a:noFill/>
          <a:ln w="15875">
            <a:solidFill>
              <a:schemeClr val="accent6">
                <a:lumMod val="40000"/>
                <a:lumOff val="60000"/>
              </a:schemeClr>
            </a:solidFill>
          </a:ln>
          <a:effectLst>
            <a:glow rad="63500">
              <a:schemeClr val="accent6">
                <a:lumMod val="20000"/>
                <a:lumOff val="80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3749675" y="5672138"/>
            <a:ext cx="1377950" cy="423862"/>
            <a:chOff x="4014370" y="3939902"/>
            <a:chExt cx="1378904" cy="424236"/>
          </a:xfrm>
        </p:grpSpPr>
        <p:sp>
          <p:nvSpPr>
            <p:cNvPr id="9" name="矩形 8"/>
            <p:cNvSpPr/>
            <p:nvPr/>
          </p:nvSpPr>
          <p:spPr>
            <a:xfrm>
              <a:off x="4073149" y="3939902"/>
              <a:ext cx="1261348" cy="278057"/>
            </a:xfrm>
            <a:prstGeom prst="rect">
              <a:avLst/>
            </a:prstGeom>
          </p:spPr>
          <p:txBody>
            <a:bodyPr wrap="none">
              <a:spAutoFit/>
            </a:bodyPr>
            <a:lstStyle/>
            <a:p>
              <a:pPr algn="ctr" eaLnBrk="1" fontAlgn="auto" hangingPunct="1">
                <a:lnSpc>
                  <a:spcPct val="120000"/>
                </a:lnSpc>
                <a:spcBef>
                  <a:spcPts val="0"/>
                </a:spcBef>
                <a:spcAft>
                  <a:spcPts val="0"/>
                </a:spcAft>
                <a:defRPr/>
              </a:pPr>
              <a:r>
                <a:rPr lang="zh-CN" altLang="en-US" sz="1100" spc="300" dirty="0">
                  <a:solidFill>
                    <a:srgbClr val="730F0F"/>
                  </a:solidFill>
                  <a:latin typeface="微软雅黑" panose="020B0503020204020204" pitchFamily="34" charset="-122"/>
                  <a:ea typeface="微软雅黑" panose="020B0503020204020204" pitchFamily="34" charset="-122"/>
                </a:rPr>
                <a:t>点击添加标题</a:t>
              </a:r>
              <a:endParaRPr lang="zh-CN" altLang="en-US" sz="1100" spc="300" dirty="0">
                <a:solidFill>
                  <a:srgbClr val="730F0F"/>
                </a:solidFill>
                <a:latin typeface="微软雅黑" panose="020B0503020204020204" pitchFamily="34" charset="-122"/>
                <a:ea typeface="微软雅黑" panose="020B0503020204020204" pitchFamily="34" charset="-122"/>
              </a:endParaRPr>
            </a:p>
          </p:txBody>
        </p:sp>
        <p:sp>
          <p:nvSpPr>
            <p:cNvPr id="12304" name="矩形 9"/>
            <p:cNvSpPr>
              <a:spLocks noChangeArrowheads="1"/>
            </p:cNvSpPr>
            <p:nvPr/>
          </p:nvSpPr>
          <p:spPr bwMode="auto">
            <a:xfrm>
              <a:off x="4014370" y="4117917"/>
              <a:ext cx="1378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pPr>
              <a:r>
                <a:rPr lang="en-US" altLang="zh-CN" sz="1000">
                  <a:solidFill>
                    <a:srgbClr val="730F0F"/>
                  </a:solidFill>
                  <a:latin typeface="Arial" panose="020B0604020202020204" pitchFamily="34" charset="0"/>
                  <a:cs typeface="Arial" panose="020B0604020202020204" pitchFamily="34" charset="0"/>
                </a:rPr>
                <a:t>STANDARD SLIDES</a:t>
              </a:r>
              <a:endParaRPr lang="en-US" altLang="zh-CN" sz="1000">
                <a:solidFill>
                  <a:srgbClr val="730F0F"/>
                </a:solidFill>
                <a:latin typeface="Arial" panose="020B0604020202020204" pitchFamily="34" charset="0"/>
                <a:cs typeface="Arial" panose="020B0604020202020204" pitchFamily="34" charset="0"/>
              </a:endParaRPr>
            </a:p>
          </p:txBody>
        </p:sp>
      </p:grpSp>
      <p:grpSp>
        <p:nvGrpSpPr>
          <p:cNvPr id="11" name="组合 10"/>
          <p:cNvGrpSpPr/>
          <p:nvPr/>
        </p:nvGrpSpPr>
        <p:grpSpPr bwMode="auto">
          <a:xfrm>
            <a:off x="3749675" y="5672138"/>
            <a:ext cx="1377950" cy="423862"/>
            <a:chOff x="4014370" y="3939902"/>
            <a:chExt cx="1378904" cy="424236"/>
          </a:xfrm>
        </p:grpSpPr>
        <p:sp>
          <p:nvSpPr>
            <p:cNvPr id="12" name="矩形 11"/>
            <p:cNvSpPr/>
            <p:nvPr/>
          </p:nvSpPr>
          <p:spPr>
            <a:xfrm>
              <a:off x="4073149" y="3939902"/>
              <a:ext cx="1261348" cy="278057"/>
            </a:xfrm>
            <a:prstGeom prst="rect">
              <a:avLst/>
            </a:prstGeom>
          </p:spPr>
          <p:txBody>
            <a:bodyPr wrap="none">
              <a:spAutoFit/>
            </a:bodyPr>
            <a:lstStyle/>
            <a:p>
              <a:pPr algn="ctr" eaLnBrk="1" fontAlgn="auto" hangingPunct="1">
                <a:lnSpc>
                  <a:spcPct val="120000"/>
                </a:lnSpc>
                <a:spcBef>
                  <a:spcPts val="0"/>
                </a:spcBef>
                <a:spcAft>
                  <a:spcPts val="0"/>
                </a:spcAft>
                <a:defRPr/>
              </a:pPr>
              <a:r>
                <a:rPr lang="zh-CN" altLang="en-US" sz="1100" spc="300" dirty="0">
                  <a:solidFill>
                    <a:srgbClr val="730F0F"/>
                  </a:solidFill>
                  <a:latin typeface="微软雅黑" panose="020B0503020204020204" pitchFamily="34" charset="-122"/>
                  <a:ea typeface="微软雅黑" panose="020B0503020204020204" pitchFamily="34" charset="-122"/>
                </a:rPr>
                <a:t>点击添加标题</a:t>
              </a:r>
              <a:endParaRPr lang="zh-CN" altLang="en-US" sz="1100" spc="300" dirty="0">
                <a:solidFill>
                  <a:srgbClr val="730F0F"/>
                </a:solidFill>
                <a:latin typeface="微软雅黑" panose="020B0503020204020204" pitchFamily="34" charset="-122"/>
                <a:ea typeface="微软雅黑" panose="020B0503020204020204" pitchFamily="34" charset="-122"/>
              </a:endParaRPr>
            </a:p>
          </p:txBody>
        </p:sp>
        <p:sp>
          <p:nvSpPr>
            <p:cNvPr id="12302" name="矩形 12"/>
            <p:cNvSpPr>
              <a:spLocks noChangeArrowheads="1"/>
            </p:cNvSpPr>
            <p:nvPr/>
          </p:nvSpPr>
          <p:spPr bwMode="auto">
            <a:xfrm>
              <a:off x="4014370" y="4117917"/>
              <a:ext cx="1378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pPr>
              <a:r>
                <a:rPr lang="en-US" altLang="zh-CN" sz="1000">
                  <a:solidFill>
                    <a:srgbClr val="730F0F"/>
                  </a:solidFill>
                  <a:latin typeface="Arial" panose="020B0604020202020204" pitchFamily="34" charset="0"/>
                  <a:cs typeface="Arial" panose="020B0604020202020204" pitchFamily="34" charset="0"/>
                </a:rPr>
                <a:t>STANDARD SLIDES</a:t>
              </a:r>
              <a:endParaRPr lang="en-US" altLang="zh-CN" sz="1000">
                <a:solidFill>
                  <a:srgbClr val="730F0F"/>
                </a:solidFill>
                <a:latin typeface="Arial" panose="020B0604020202020204" pitchFamily="34" charset="0"/>
                <a:cs typeface="Arial" panose="020B0604020202020204" pitchFamily="34" charset="0"/>
              </a:endParaRPr>
            </a:p>
          </p:txBody>
        </p:sp>
      </p:grpSp>
      <p:sp>
        <p:nvSpPr>
          <p:cNvPr id="14" name="半闭框 13"/>
          <p:cNvSpPr/>
          <p:nvPr/>
        </p:nvSpPr>
        <p:spPr>
          <a:xfrm rot="8100000">
            <a:off x="8139113" y="3000375"/>
            <a:ext cx="552450" cy="620713"/>
          </a:xfrm>
          <a:prstGeom prst="halfFrame">
            <a:avLst/>
          </a:prstGeom>
          <a:solidFill>
            <a:srgbClr val="730F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5" name="半闭框 14"/>
          <p:cNvSpPr/>
          <p:nvPr/>
        </p:nvSpPr>
        <p:spPr>
          <a:xfrm rot="18900000">
            <a:off x="677863" y="3000375"/>
            <a:ext cx="552450" cy="620713"/>
          </a:xfrm>
          <a:prstGeom prst="halfFrame">
            <a:avLst/>
          </a:prstGeom>
          <a:solidFill>
            <a:srgbClr val="730F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2298" name="矩形 15"/>
          <p:cNvSpPr>
            <a:spLocks noChangeArrowheads="1"/>
          </p:cNvSpPr>
          <p:nvPr/>
        </p:nvSpPr>
        <p:spPr bwMode="auto">
          <a:xfrm>
            <a:off x="400050" y="495300"/>
            <a:ext cx="14160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点击添加标题</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12299" name="矩形 16"/>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sp>
        <p:nvSpPr>
          <p:cNvPr id="12300" name="矩形 17"/>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NO.04</a:t>
            </a:r>
            <a:endParaRPr lang="zh-CN" altLang="en-US" sz="10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xit" presetSubtype="0" fill="hold"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nodeType="with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50"/>
                                        <p:tgtEl>
                                          <p:spTgt spid="8"/>
                                        </p:tgtEl>
                                      </p:cBhvr>
                                    </p:animEffect>
                                  </p:childTnLst>
                                </p:cTn>
                              </p:par>
                              <p:par>
                                <p:cTn id="28" presetID="10" presetClass="exit" presetSubtype="0" fill="hold" nodeType="withEffect">
                                  <p:stCondLst>
                                    <p:cond delay="0"/>
                                  </p:stCondLst>
                                  <p:childTnLst>
                                    <p:animEffect transition="out" filter="fade">
                                      <p:cBhvr>
                                        <p:cTn id="29" dur="250"/>
                                        <p:tgtEl>
                                          <p:spTgt spid="3"/>
                                        </p:tgtEl>
                                      </p:cBhvr>
                                    </p:animEffect>
                                    <p:set>
                                      <p:cBhvr>
                                        <p:cTn id="30" dur="1" fill="hold">
                                          <p:stCondLst>
                                            <p:cond delay="24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xit" presetSubtype="0" fill="hold" nodeType="withEffect">
                                  <p:stCondLst>
                                    <p:cond delay="0"/>
                                  </p:stCondLst>
                                  <p:childTnLst>
                                    <p:animEffect transition="out" filter="fade">
                                      <p:cBhvr>
                                        <p:cTn id="37" dur="500"/>
                                        <p:tgtEl>
                                          <p:spTgt spid="15"/>
                                        </p:tgtEl>
                                      </p:cBhvr>
                                    </p:animEffect>
                                    <p:set>
                                      <p:cBhvr>
                                        <p:cTn id="38" dur="1" fill="hold">
                                          <p:stCondLst>
                                            <p:cond delay="499"/>
                                          </p:stCondLst>
                                        </p:cTn>
                                        <p:tgtEl>
                                          <p:spTgt spid="1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250"/>
                                        <p:tgtEl>
                                          <p:spTgt spid="8"/>
                                        </p:tgtEl>
                                      </p:cBhvr>
                                    </p:animEffect>
                                    <p:set>
                                      <p:cBhvr>
                                        <p:cTn id="44" dur="1" fill="hold">
                                          <p:stCondLst>
                                            <p:cond delay="249"/>
                                          </p:stCondLst>
                                        </p:cTn>
                                        <p:tgtEl>
                                          <p:spTgt spid="8"/>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bwMode="auto">
          <a:xfrm>
            <a:off x="0" y="0"/>
            <a:ext cx="9144000" cy="1195388"/>
          </a:xfrm>
          <a:prstGeom prst="rect">
            <a:avLst/>
          </a:prstGeom>
          <a:gradFill>
            <a:gsLst>
              <a:gs pos="0">
                <a:schemeClr val="bg1"/>
              </a:gs>
              <a:gs pos="97000">
                <a:schemeClr val="bg1">
                  <a:lumMod val="95000"/>
                </a:schemeClr>
              </a:gs>
              <a:gs pos="100000">
                <a:schemeClr val="bg1">
                  <a:lumMod val="95000"/>
                </a:schemeClr>
              </a:gs>
            </a:gsLst>
            <a:lin ang="5400000" scaled="0"/>
          </a:gradFill>
          <a:ln>
            <a:noFill/>
          </a:ln>
          <a:effectLst>
            <a:outerShdw blurRad="114300" dir="5400000" algn="t" rotWithShape="0">
              <a:prstClr val="black">
                <a:alpha val="40000"/>
              </a:prstClr>
            </a:outerShdw>
          </a:effectLst>
        </p:spPr>
        <p:txBody>
          <a:bodyPr/>
          <a:lstStyle/>
          <a:p>
            <a:pPr algn="ctr" eaLnBrk="1" fontAlgn="auto" hangingPunct="1">
              <a:spcBef>
                <a:spcPts val="0"/>
              </a:spcBef>
              <a:spcAft>
                <a:spcPts val="0"/>
              </a:spcAft>
              <a:defRPr/>
            </a:pPr>
            <a:endParaRPr lang="zh-CN" altLang="en-US">
              <a:latin typeface="+mn-lt"/>
              <a:ea typeface="+mn-ea"/>
            </a:endParaRPr>
          </a:p>
        </p:txBody>
      </p:sp>
      <p:grpSp>
        <p:nvGrpSpPr>
          <p:cNvPr id="13316" name="组合 5"/>
          <p:cNvGrpSpPr/>
          <p:nvPr/>
        </p:nvGrpSpPr>
        <p:grpSpPr bwMode="auto">
          <a:xfrm>
            <a:off x="76200" y="152400"/>
            <a:ext cx="5186363" cy="936625"/>
            <a:chOff x="254845" y="212465"/>
            <a:chExt cx="5186035" cy="935834"/>
          </a:xfrm>
        </p:grpSpPr>
        <p:sp>
          <p:nvSpPr>
            <p:cNvPr id="13329" name="TextBox 6"/>
            <p:cNvSpPr txBox="1">
              <a:spLocks noChangeArrowheads="1"/>
            </p:cNvSpPr>
            <p:nvPr/>
          </p:nvSpPr>
          <p:spPr bwMode="auto">
            <a:xfrm>
              <a:off x="254845" y="778967"/>
              <a:ext cx="4685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730F0F"/>
                  </a:solidFill>
                  <a:latin typeface="方正大黑简体" panose="02010601030101010101" pitchFamily="65" charset="-122"/>
                  <a:ea typeface="方正大黑简体" panose="02010601030101010101" pitchFamily="65" charset="-122"/>
                </a:rPr>
                <a:t>Shanghai Rapidesign Advertising Co.,Ltd</a:t>
              </a:r>
              <a:endParaRPr lang="en-US" altLang="zh-CN">
                <a:solidFill>
                  <a:srgbClr val="730F0F"/>
                </a:solidFill>
                <a:latin typeface="方正大黑简体" panose="02010601030101010101" pitchFamily="65" charset="-122"/>
                <a:ea typeface="方正大黑简体" panose="02010601030101010101" pitchFamily="65" charset="-122"/>
              </a:endParaRPr>
            </a:p>
          </p:txBody>
        </p:sp>
        <p:sp>
          <p:nvSpPr>
            <p:cNvPr id="8" name="TextBox 7"/>
            <p:cNvSpPr txBox="1"/>
            <p:nvPr/>
          </p:nvSpPr>
          <p:spPr>
            <a:xfrm>
              <a:off x="254845" y="212465"/>
              <a:ext cx="5186035" cy="645567"/>
            </a:xfrm>
            <a:prstGeom prst="rect">
              <a:avLst/>
            </a:prstGeom>
            <a:noFill/>
            <a:effectLst/>
          </p:spPr>
          <p:txBody>
            <a:bodyPr wrap="none">
              <a:spAutoFit/>
            </a:bodyPr>
            <a:lstStyle/>
            <a:p>
              <a:pPr eaLnBrk="1" fontAlgn="auto" hangingPunct="1">
                <a:spcBef>
                  <a:spcPts val="0"/>
                </a:spcBef>
                <a:spcAft>
                  <a:spcPts val="0"/>
                </a:spcAft>
                <a:defRPr/>
              </a:pPr>
              <a:r>
                <a:rPr lang="zh-CN" altLang="en-US" sz="3600" spc="300" dirty="0">
                  <a:solidFill>
                    <a:srgbClr val="730F0F"/>
                  </a:solidFill>
                  <a:latin typeface="方正大黑简体" panose="02010601030101010101" pitchFamily="65" charset="-122"/>
                  <a:ea typeface="方正大黑简体" panose="02010601030101010101" pitchFamily="65" charset="-122"/>
                </a:rPr>
                <a:t>上海锐普广告有限公司</a:t>
              </a:r>
              <a:endParaRPr lang="zh-CN" altLang="en-US" sz="3600" spc="300" dirty="0">
                <a:solidFill>
                  <a:srgbClr val="730F0F"/>
                </a:solidFill>
                <a:latin typeface="方正大黑简体" panose="02010601030101010101" pitchFamily="65" charset="-122"/>
                <a:ea typeface="方正大黑简体" panose="02010601030101010101" pitchFamily="65" charset="-122"/>
              </a:endParaRPr>
            </a:p>
          </p:txBody>
        </p:sp>
      </p:grpSp>
      <p:grpSp>
        <p:nvGrpSpPr>
          <p:cNvPr id="13325" name="组合 9"/>
          <p:cNvGrpSpPr/>
          <p:nvPr/>
        </p:nvGrpSpPr>
        <p:grpSpPr bwMode="auto">
          <a:xfrm rot="0">
            <a:off x="6911975" y="504825"/>
            <a:ext cx="1384300" cy="1383030"/>
            <a:chOff x="2950029" y="1045029"/>
            <a:chExt cx="2177142" cy="2177142"/>
          </a:xfrm>
        </p:grpSpPr>
        <p:sp>
          <p:nvSpPr>
            <p:cNvPr id="13327" name="椭圆 11"/>
            <p:cNvSpPr>
              <a:spLocks noChangeArrowheads="1"/>
            </p:cNvSpPr>
            <p:nvPr/>
          </p:nvSpPr>
          <p:spPr bwMode="auto">
            <a:xfrm>
              <a:off x="2950029" y="1045029"/>
              <a:ext cx="2177142" cy="2177142"/>
            </a:xfrm>
            <a:prstGeom prst="ellipse">
              <a:avLst/>
            </a:prstGeom>
            <a:solidFill>
              <a:srgbClr val="730F0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sp>
          <p:nvSpPr>
            <p:cNvPr id="13328" name="椭圆 12"/>
            <p:cNvSpPr>
              <a:spLocks noChangeArrowheads="1"/>
            </p:cNvSpPr>
            <p:nvPr/>
          </p:nvSpPr>
          <p:spPr bwMode="auto">
            <a:xfrm>
              <a:off x="3066143" y="1161143"/>
              <a:ext cx="1944914" cy="1944914"/>
            </a:xfrm>
            <a:prstGeom prst="ellipse">
              <a:avLst/>
            </a:prstGeom>
            <a:noFill/>
            <a:ln w="9525">
              <a:solidFill>
                <a:schemeClr val="bg1"/>
              </a:solidFill>
              <a:prstDash val="dash"/>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grpSp>
      <p:sp>
        <p:nvSpPr>
          <p:cNvPr id="14" name="矩形 13"/>
          <p:cNvSpPr/>
          <p:nvPr/>
        </p:nvSpPr>
        <p:spPr>
          <a:xfrm>
            <a:off x="6375400" y="1946275"/>
            <a:ext cx="2457450" cy="2308225"/>
          </a:xfrm>
          <a:prstGeom prst="rect">
            <a:avLst/>
          </a:prstGeom>
        </p:spPr>
        <p:txBody>
          <a:bodyPr wrap="none">
            <a:spAutoFit/>
          </a:bodyPr>
          <a:lstStyle/>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POWERPOINT</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ADVERTISING</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DESIGN</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p:txBody>
      </p:sp>
      <p:grpSp>
        <p:nvGrpSpPr>
          <p:cNvPr id="15" name="组合 14"/>
          <p:cNvGrpSpPr/>
          <p:nvPr/>
        </p:nvGrpSpPr>
        <p:grpSpPr bwMode="auto">
          <a:xfrm>
            <a:off x="0" y="6356350"/>
            <a:ext cx="5598169" cy="457200"/>
            <a:chOff x="0" y="6356350"/>
            <a:chExt cx="5598175" cy="457200"/>
          </a:xfrm>
        </p:grpSpPr>
        <p:sp>
          <p:nvSpPr>
            <p:cNvPr id="16" name="Rectangle 18"/>
            <p:cNvSpPr txBox="1">
              <a:spLocks noChangeArrowheads="1"/>
            </p:cNvSpPr>
            <p:nvPr/>
          </p:nvSpPr>
          <p:spPr>
            <a:xfrm>
              <a:off x="69850" y="6356350"/>
              <a:ext cx="2895603" cy="457200"/>
            </a:xfrm>
            <a:prstGeom prst="rect">
              <a:avLst/>
            </a:prstGeom>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defPPr>
                <a:defRPr lang="en-US"/>
              </a:defPPr>
              <a:lvl1pPr algn="l" rtl="0" fontAlgn="base">
                <a:spcBef>
                  <a:spcPct val="0"/>
                </a:spcBef>
                <a:spcAft>
                  <a:spcPct val="0"/>
                </a:spcAft>
                <a:defRPr kern="1200">
                  <a:solidFill>
                    <a:srgbClr val="1D528D"/>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rPr>
                <a:t>RAPIDESIGN</a:t>
              </a:r>
              <a:endParaRPr lang="zh-CN" altLang="en-US"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endParaRPr>
            </a:p>
          </p:txBody>
        </p:sp>
        <p:sp>
          <p:nvSpPr>
            <p:cNvPr id="13322" name="Line 19"/>
            <p:cNvSpPr>
              <a:spLocks noChangeShapeType="1"/>
            </p:cNvSpPr>
            <p:nvPr/>
          </p:nvSpPr>
          <p:spPr bwMode="auto">
            <a:xfrm>
              <a:off x="2354912" y="6548438"/>
              <a:ext cx="3243263"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20"/>
            <p:cNvSpPr>
              <a:spLocks noChangeShapeType="1"/>
            </p:cNvSpPr>
            <p:nvPr/>
          </p:nvSpPr>
          <p:spPr bwMode="auto">
            <a:xfrm>
              <a:off x="0" y="6548438"/>
              <a:ext cx="701675"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TextBox 19"/>
          <p:cNvSpPr txBox="1"/>
          <p:nvPr/>
        </p:nvSpPr>
        <p:spPr>
          <a:xfrm>
            <a:off x="76200" y="2068513"/>
            <a:ext cx="6059488" cy="1201737"/>
          </a:xfrm>
          <a:prstGeom prst="rect">
            <a:avLst/>
          </a:prstGeom>
          <a:noFill/>
        </p:spPr>
        <p:txBody>
          <a:bodyPr wrap="none">
            <a:spAutoFit/>
          </a:bodyPr>
          <a:lstStyle/>
          <a:p>
            <a:pPr eaLnBrk="1" fontAlgn="auto" hangingPunct="1">
              <a:spcBef>
                <a:spcPts val="0"/>
              </a:spcBef>
              <a:spcAft>
                <a:spcPts val="0"/>
              </a:spcAft>
              <a:defRPr/>
            </a:pPr>
            <a:r>
              <a:rPr lang="en-US" altLang="zh-CN" sz="7200" spc="300" dirty="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rPr>
              <a:t>THANK YOU</a:t>
            </a:r>
            <a:endParaRPr lang="zh-CN" altLang="en-US" sz="7200" spc="300" dirty="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0-#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1171</Words>
  <Application>WPS 演示</Application>
  <PresentationFormat>全屏显示(4:3)</PresentationFormat>
  <Paragraphs>191</Paragraphs>
  <Slides>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Calibri</vt:lpstr>
      <vt:lpstr>方正姚体</vt:lpstr>
      <vt:lpstr>华文细黑</vt:lpstr>
      <vt:lpstr>方正大黑简体</vt:lpstr>
      <vt:lpstr>Stencil</vt:lpstr>
      <vt:lpstr>微软雅黑</vt:lpstr>
      <vt:lpstr>Arial Black</vt:lpstr>
      <vt:lpstr>尚黑</vt:lpstr>
      <vt:lpstr>Arial Unicode MS</vt:lpstr>
      <vt:lpstr>等线</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M120222D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5</cp:revision>
  <dcterms:created xsi:type="dcterms:W3CDTF">2012-10-18T02:28:00Z</dcterms:created>
  <dcterms:modified xsi:type="dcterms:W3CDTF">2018-08-28T06:31:10Z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