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9" r:id="rId6"/>
    <p:sldId id="260" r:id="rId7"/>
    <p:sldId id="261" r:id="rId8"/>
    <p:sldId id="262" r:id="rId9"/>
    <p:sldId id="263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方正粗倩简体" panose="03000509000000000000" pitchFamily="65" charset="-122"/>
      <p:regular r:id="rId20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D600"/>
    <a:srgbClr val="00173A"/>
    <a:srgbClr val="002760"/>
    <a:srgbClr val="A4BBFA"/>
    <a:srgbClr val="BBC9F7"/>
    <a:srgbClr val="D9D9D9"/>
    <a:srgbClr val="E0E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4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195" y="72"/>
      </p:cViewPr>
      <p:guideLst>
        <p:guide orient="horz" pos="75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396719-5383-4A30-A5B0-2D4AB1CC239C}" type="datetimeFigureOut">
              <a:rPr lang="en-US" altLang="zh-CN"/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1680E68-8A65-4EAE-BEFE-E52BEA96979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9EABC7-F169-4F49-B3D1-EA61FA799AE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5B32A-E239-4408-ADF6-DB954921238F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BDDF2-A211-443B-8048-11085371C0F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4B83B-9197-4D7B-94FA-0497612D28A0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80361-CE0B-4AE2-A7EE-C2A6B7AC2E0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E6CA9-6BA7-4E2F-8103-E3FB9F1A8D93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55D64-C1E1-4FF5-86EC-5E8D67A2D3D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707BD-7107-4F8E-B4AD-62304CA3A9F8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36F23-5140-40AC-A26F-3751ACA2534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4D439-D067-4A50-8649-83B15057532F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F3732-D5EB-4107-B648-82F01ECFD9B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3A1F9-F6FD-453E-9E21-B3EB93522782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8287E-FEA0-48B9-B215-7FA8DE780E2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D2C48-BAB0-4D26-A2D6-8B425648EF03}" type="datetimeFigureOut">
              <a:rPr lang="en-US" altLang="zh-CN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E61BA-B5C6-4CD3-8F28-7C64AEBB2C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97746-123B-4291-BF4D-D6172CE82825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EA970-140D-44C8-BBC4-4ED6A09C32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133_2700x1807_zcool.com.cn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7" b="12074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7"/>
          <p:cNvGrpSpPr/>
          <p:nvPr userDrawn="1"/>
        </p:nvGrpSpPr>
        <p:grpSpPr bwMode="auto">
          <a:xfrm rot="10800000">
            <a:off x="-12700" y="115888"/>
            <a:ext cx="9158288" cy="5080000"/>
            <a:chOff x="-1828" y="-2665934"/>
            <a:chExt cx="9158631" cy="5080581"/>
          </a:xfrm>
        </p:grpSpPr>
        <p:sp>
          <p:nvSpPr>
            <p:cNvPr id="4" name="Freeform 11"/>
            <p:cNvSpPr/>
            <p:nvPr userDrawn="1"/>
          </p:nvSpPr>
          <p:spPr bwMode="auto">
            <a:xfrm>
              <a:off x="-1828" y="-2665934"/>
              <a:ext cx="9158631" cy="4823377"/>
            </a:xfrm>
            <a:custGeom>
              <a:avLst/>
              <a:gdLst>
                <a:gd name="T0" fmla="*/ 0 w 2880"/>
                <a:gd name="T1" fmla="*/ 585 h 639"/>
                <a:gd name="T2" fmla="*/ 2880 w 2880"/>
                <a:gd name="T3" fmla="*/ 215 h 639"/>
                <a:gd name="T4" fmla="*/ 2880 w 2880"/>
                <a:gd name="T5" fmla="*/ 0 h 639"/>
                <a:gd name="T6" fmla="*/ 0 w 2880"/>
                <a:gd name="T7" fmla="*/ 528 h 639"/>
                <a:gd name="T8" fmla="*/ 0 w 2880"/>
                <a:gd name="T9" fmla="*/ 585 h 639"/>
                <a:gd name="connsiteX0" fmla="*/ 0 w 10000"/>
                <a:gd name="connsiteY0" fmla="*/ 23431 h 23465"/>
                <a:gd name="connsiteX1" fmla="*/ 10000 w 10000"/>
                <a:gd name="connsiteY1" fmla="*/ 17641 h 23465"/>
                <a:gd name="connsiteX2" fmla="*/ 9986 w 10000"/>
                <a:gd name="connsiteY2" fmla="*/ 0 h 23465"/>
                <a:gd name="connsiteX3" fmla="*/ 0 w 10000"/>
                <a:gd name="connsiteY3" fmla="*/ 22539 h 23465"/>
                <a:gd name="connsiteX4" fmla="*/ 0 w 10000"/>
                <a:gd name="connsiteY4" fmla="*/ 23431 h 23465"/>
                <a:gd name="connsiteX0-1" fmla="*/ 14 w 10014"/>
                <a:gd name="connsiteY0-2" fmla="*/ 23934 h 23968"/>
                <a:gd name="connsiteX1-3" fmla="*/ 10014 w 10014"/>
                <a:gd name="connsiteY1-4" fmla="*/ 18144 h 23968"/>
                <a:gd name="connsiteX2-5" fmla="*/ 10000 w 10014"/>
                <a:gd name="connsiteY2-6" fmla="*/ 503 h 23968"/>
                <a:gd name="connsiteX3-7" fmla="*/ 0 w 10014"/>
                <a:gd name="connsiteY3-8" fmla="*/ 0 h 23968"/>
                <a:gd name="connsiteX4-9" fmla="*/ 14 w 10014"/>
                <a:gd name="connsiteY4-10" fmla="*/ 23934 h 23968"/>
                <a:gd name="connsiteX0-11" fmla="*/ 14 w 10014"/>
                <a:gd name="connsiteY0-12" fmla="*/ 23934 h 23968"/>
                <a:gd name="connsiteX1-13" fmla="*/ 10014 w 10014"/>
                <a:gd name="connsiteY1-14" fmla="*/ 18144 h 23968"/>
                <a:gd name="connsiteX2-15" fmla="*/ 9986 w 10014"/>
                <a:gd name="connsiteY2-16" fmla="*/ 378 h 23968"/>
                <a:gd name="connsiteX3-17" fmla="*/ 0 w 10014"/>
                <a:gd name="connsiteY3-18" fmla="*/ 0 h 23968"/>
                <a:gd name="connsiteX4-19" fmla="*/ 14 w 10014"/>
                <a:gd name="connsiteY4-20" fmla="*/ 23934 h 23968"/>
                <a:gd name="connsiteX0-21" fmla="*/ 14 w 10014"/>
                <a:gd name="connsiteY0-22" fmla="*/ 23934 h 23968"/>
                <a:gd name="connsiteX1-23" fmla="*/ 10014 w 10014"/>
                <a:gd name="connsiteY1-24" fmla="*/ 18144 h 23968"/>
                <a:gd name="connsiteX2-25" fmla="*/ 9986 w 10014"/>
                <a:gd name="connsiteY2-26" fmla="*/ 378 h 23968"/>
                <a:gd name="connsiteX3-27" fmla="*/ 0 w 10014"/>
                <a:gd name="connsiteY3-28" fmla="*/ 0 h 23968"/>
                <a:gd name="connsiteX4-29" fmla="*/ 14 w 10014"/>
                <a:gd name="connsiteY4-30" fmla="*/ 23934 h 23968"/>
                <a:gd name="connsiteX0-31" fmla="*/ 14 w 10028"/>
                <a:gd name="connsiteY0-32" fmla="*/ 23934 h 23968"/>
                <a:gd name="connsiteX1-33" fmla="*/ 10014 w 10028"/>
                <a:gd name="connsiteY1-34" fmla="*/ 18144 h 23968"/>
                <a:gd name="connsiteX2-35" fmla="*/ 10028 w 10028"/>
                <a:gd name="connsiteY2-36" fmla="*/ 378 h 23968"/>
                <a:gd name="connsiteX3-37" fmla="*/ 0 w 10028"/>
                <a:gd name="connsiteY3-38" fmla="*/ 0 h 23968"/>
                <a:gd name="connsiteX4-39" fmla="*/ 14 w 10028"/>
                <a:gd name="connsiteY4-40" fmla="*/ 23934 h 23968"/>
                <a:gd name="connsiteX0-41" fmla="*/ 2 w 10016"/>
                <a:gd name="connsiteY0-42" fmla="*/ 23871 h 23905"/>
                <a:gd name="connsiteX1-43" fmla="*/ 10002 w 10016"/>
                <a:gd name="connsiteY1-44" fmla="*/ 18081 h 23905"/>
                <a:gd name="connsiteX2-45" fmla="*/ 10016 w 10016"/>
                <a:gd name="connsiteY2-46" fmla="*/ 315 h 23905"/>
                <a:gd name="connsiteX3-47" fmla="*/ 2 w 10016"/>
                <a:gd name="connsiteY3-48" fmla="*/ 0 h 23905"/>
                <a:gd name="connsiteX4-49" fmla="*/ 2 w 10016"/>
                <a:gd name="connsiteY4-50" fmla="*/ 23871 h 23905"/>
                <a:gd name="connsiteX0-51" fmla="*/ 2 w 10016"/>
                <a:gd name="connsiteY0-52" fmla="*/ 23871 h 23905"/>
                <a:gd name="connsiteX1-53" fmla="*/ 10002 w 10016"/>
                <a:gd name="connsiteY1-54" fmla="*/ 18081 h 23905"/>
                <a:gd name="connsiteX2-55" fmla="*/ 10016 w 10016"/>
                <a:gd name="connsiteY2-56" fmla="*/ 315 h 23905"/>
                <a:gd name="connsiteX3-57" fmla="*/ 2 w 10016"/>
                <a:gd name="connsiteY3-58" fmla="*/ 0 h 23905"/>
                <a:gd name="connsiteX4-59" fmla="*/ 2 w 10016"/>
                <a:gd name="connsiteY4-60" fmla="*/ 23871 h 23905"/>
                <a:gd name="connsiteX0-61" fmla="*/ 2 w 10016"/>
                <a:gd name="connsiteY0-62" fmla="*/ 23746 h 23780"/>
                <a:gd name="connsiteX1-63" fmla="*/ 10002 w 10016"/>
                <a:gd name="connsiteY1-64" fmla="*/ 17956 h 23780"/>
                <a:gd name="connsiteX2-65" fmla="*/ 10016 w 10016"/>
                <a:gd name="connsiteY2-66" fmla="*/ 190 h 23780"/>
                <a:gd name="connsiteX3-67" fmla="*/ 2 w 10016"/>
                <a:gd name="connsiteY3-68" fmla="*/ 0 h 23780"/>
                <a:gd name="connsiteX4-69" fmla="*/ 2 w 10016"/>
                <a:gd name="connsiteY4-70" fmla="*/ 23746 h 237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16" h="23780">
                  <a:moveTo>
                    <a:pt x="2" y="23746"/>
                  </a:moveTo>
                  <a:cubicBezTo>
                    <a:pt x="2" y="23746"/>
                    <a:pt x="5596" y="24591"/>
                    <a:pt x="10002" y="17956"/>
                  </a:cubicBezTo>
                  <a:cubicBezTo>
                    <a:pt x="10002" y="14591"/>
                    <a:pt x="10016" y="190"/>
                    <a:pt x="10016" y="190"/>
                  </a:cubicBezTo>
                  <a:lnTo>
                    <a:pt x="2" y="0"/>
                  </a:lnTo>
                  <a:cubicBezTo>
                    <a:pt x="7" y="7978"/>
                    <a:pt x="-3" y="15768"/>
                    <a:pt x="2" y="23746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Freeform 6"/>
            <p:cNvSpPr/>
            <p:nvPr userDrawn="1"/>
          </p:nvSpPr>
          <p:spPr bwMode="auto">
            <a:xfrm>
              <a:off x="2935" y="752345"/>
              <a:ext cx="9141167" cy="1668653"/>
            </a:xfrm>
            <a:custGeom>
              <a:avLst/>
              <a:gdLst>
                <a:gd name="T0" fmla="*/ 2880 w 2880"/>
                <a:gd name="T1" fmla="*/ 0 h 526"/>
                <a:gd name="T2" fmla="*/ 0 w 2880"/>
                <a:gd name="T3" fmla="*/ 434 h 526"/>
                <a:gd name="T4" fmla="*/ 0 w 2880"/>
                <a:gd name="T5" fmla="*/ 488 h 526"/>
                <a:gd name="T6" fmla="*/ 2880 w 2880"/>
                <a:gd name="T7" fmla="*/ 257 h 526"/>
                <a:gd name="T8" fmla="*/ 2880 w 2880"/>
                <a:gd name="T9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0" h="526">
                  <a:moveTo>
                    <a:pt x="2880" y="0"/>
                  </a:moveTo>
                  <a:cubicBezTo>
                    <a:pt x="2880" y="0"/>
                    <a:pt x="1750" y="434"/>
                    <a:pt x="0" y="434"/>
                  </a:cubicBezTo>
                  <a:cubicBezTo>
                    <a:pt x="0" y="488"/>
                    <a:pt x="0" y="488"/>
                    <a:pt x="0" y="488"/>
                  </a:cubicBezTo>
                  <a:cubicBezTo>
                    <a:pt x="0" y="488"/>
                    <a:pt x="1440" y="526"/>
                    <a:pt x="2880" y="257"/>
                  </a:cubicBezTo>
                  <a:lnTo>
                    <a:pt x="288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FD1FF">
                    <a:alpha val="80000"/>
                  </a:srgbClr>
                </a:gs>
                <a:gs pos="100000">
                  <a:srgbClr val="0070C0"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F66F0-9B87-4062-8756-43CF30AC6BEE}" type="datetimeFigureOut">
              <a:rPr lang="en-US" altLang="zh-CN"/>
            </a:fld>
            <a:endParaRPr lang="en-US" altLang="zh-CN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D51F1-94D5-4441-8B9E-9833EFD6376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2C999-FB54-4C83-B093-5350EEEDF431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5F06-EFF3-4C7E-88EC-5A3D57A2B1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6EFC1-C1C7-4ADD-A575-3B312BEE1B8B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821D6-C601-4CD5-A47A-3B5D599E21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37EBFEB-43B2-4AE3-830F-6B30500F6DF4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2BE1F09-C293-47B1-A326-7CF04F2B049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133_2700x1807_zcool.com.cn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7" b="12074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1" name="矩形 2070"/>
          <p:cNvSpPr/>
          <p:nvPr/>
        </p:nvSpPr>
        <p:spPr>
          <a:xfrm>
            <a:off x="0" y="762000"/>
            <a:ext cx="9144000" cy="1604898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7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41463" y="917575"/>
            <a:ext cx="46990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500">
                <a:solidFill>
                  <a:srgbClr val="001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 Template</a:t>
            </a:r>
            <a:endParaRPr lang="en-US" altLang="zh-CN" sz="3500">
              <a:solidFill>
                <a:srgbClr val="001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1541463" y="1422400"/>
            <a:ext cx="4608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1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1800">
              <a:solidFill>
                <a:srgbClr val="001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1966913" y="1951038"/>
            <a:ext cx="11080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173A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solidFill>
                <a:srgbClr val="00173A"/>
              </a:solidFill>
              <a:latin typeface="Arial" panose="020B0604020202020204" pitchFamily="34" charset="0"/>
            </a:endParaRPr>
          </a:p>
        </p:txBody>
      </p:sp>
      <p:grpSp>
        <p:nvGrpSpPr>
          <p:cNvPr id="8" name="组合 36"/>
          <p:cNvGrpSpPr/>
          <p:nvPr/>
        </p:nvGrpSpPr>
        <p:grpSpPr bwMode="auto">
          <a:xfrm>
            <a:off x="1612900" y="1833563"/>
            <a:ext cx="454025" cy="423862"/>
            <a:chOff x="-2441575" y="2146300"/>
            <a:chExt cx="1196975" cy="1114425"/>
          </a:xfrm>
        </p:grpSpPr>
        <p:sp>
          <p:nvSpPr>
            <p:cNvPr id="9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35000">
                  <a:srgbClr val="00173A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0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rgbClr val="00173A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1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rgbClr val="00173A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2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rgbClr val="00173A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52" name="Freeform 52"/>
            <p:cNvSpPr/>
            <p:nvPr/>
          </p:nvSpPr>
          <p:spPr bwMode="auto">
            <a:xfrm>
              <a:off x="-1981200" y="2434296"/>
              <a:ext cx="426893" cy="434084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rgbClr val="001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Freeform 11"/>
          <p:cNvSpPr/>
          <p:nvPr/>
        </p:nvSpPr>
        <p:spPr bwMode="auto">
          <a:xfrm>
            <a:off x="0" y="3127375"/>
            <a:ext cx="9144000" cy="2028825"/>
          </a:xfrm>
          <a:custGeom>
            <a:avLst/>
            <a:gdLst>
              <a:gd name="T0" fmla="*/ 0 w 2880"/>
              <a:gd name="T1" fmla="*/ 585 h 639"/>
              <a:gd name="T2" fmla="*/ 2880 w 2880"/>
              <a:gd name="T3" fmla="*/ 215 h 639"/>
              <a:gd name="T4" fmla="*/ 2880 w 2880"/>
              <a:gd name="T5" fmla="*/ 0 h 639"/>
              <a:gd name="T6" fmla="*/ 0 w 2880"/>
              <a:gd name="T7" fmla="*/ 528 h 639"/>
              <a:gd name="T8" fmla="*/ 0 w 2880"/>
              <a:gd name="T9" fmla="*/ 585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0" h="639">
                <a:moveTo>
                  <a:pt x="0" y="585"/>
                </a:moveTo>
                <a:cubicBezTo>
                  <a:pt x="0" y="585"/>
                  <a:pt x="1611" y="639"/>
                  <a:pt x="2880" y="215"/>
                </a:cubicBezTo>
                <a:cubicBezTo>
                  <a:pt x="2880" y="0"/>
                  <a:pt x="2880" y="0"/>
                  <a:pt x="2880" y="0"/>
                </a:cubicBezTo>
                <a:cubicBezTo>
                  <a:pt x="2880" y="0"/>
                  <a:pt x="1709" y="550"/>
                  <a:pt x="0" y="528"/>
                </a:cubicBezTo>
                <a:lnTo>
                  <a:pt x="0" y="585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6"/>
          <p:cNvSpPr/>
          <p:nvPr/>
        </p:nvSpPr>
        <p:spPr bwMode="auto">
          <a:xfrm>
            <a:off x="3175" y="3581400"/>
            <a:ext cx="9140825" cy="1668463"/>
          </a:xfrm>
          <a:custGeom>
            <a:avLst/>
            <a:gdLst>
              <a:gd name="T0" fmla="*/ 2880 w 2880"/>
              <a:gd name="T1" fmla="*/ 0 h 526"/>
              <a:gd name="T2" fmla="*/ 0 w 2880"/>
              <a:gd name="T3" fmla="*/ 434 h 526"/>
              <a:gd name="T4" fmla="*/ 0 w 2880"/>
              <a:gd name="T5" fmla="*/ 488 h 526"/>
              <a:gd name="T6" fmla="*/ 2880 w 2880"/>
              <a:gd name="T7" fmla="*/ 257 h 526"/>
              <a:gd name="T8" fmla="*/ 2880 w 2880"/>
              <a:gd name="T9" fmla="*/ 0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0" h="526">
                <a:moveTo>
                  <a:pt x="2880" y="0"/>
                </a:moveTo>
                <a:cubicBezTo>
                  <a:pt x="2880" y="0"/>
                  <a:pt x="1750" y="434"/>
                  <a:pt x="0" y="434"/>
                </a:cubicBezTo>
                <a:cubicBezTo>
                  <a:pt x="0" y="488"/>
                  <a:pt x="0" y="488"/>
                  <a:pt x="0" y="488"/>
                </a:cubicBezTo>
                <a:cubicBezTo>
                  <a:pt x="0" y="488"/>
                  <a:pt x="1440" y="526"/>
                  <a:pt x="2880" y="257"/>
                </a:cubicBezTo>
                <a:lnTo>
                  <a:pt x="2880" y="0"/>
                </a:lnTo>
                <a:close/>
              </a:path>
            </a:pathLst>
          </a:custGeom>
          <a:gradFill flip="none" rotWithShape="1">
            <a:gsLst>
              <a:gs pos="0">
                <a:srgbClr val="4FD1FF">
                  <a:alpha val="80000"/>
                </a:srgbClr>
              </a:gs>
              <a:gs pos="100000">
                <a:srgbClr val="0070C0">
                  <a:alpha val="8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61" name="Freeform 41"/>
          <p:cNvSpPr>
            <a:spLocks noEditPoints="1"/>
          </p:cNvSpPr>
          <p:nvPr/>
        </p:nvSpPr>
        <p:spPr bwMode="auto">
          <a:xfrm>
            <a:off x="15875" y="4316413"/>
            <a:ext cx="750888" cy="779462"/>
          </a:xfrm>
          <a:custGeom>
            <a:avLst/>
            <a:gdLst>
              <a:gd name="T0" fmla="*/ 1 w 200"/>
              <a:gd name="T1" fmla="*/ 0 h 208"/>
              <a:gd name="T2" fmla="*/ 53 w 200"/>
              <a:gd name="T3" fmla="*/ 0 h 208"/>
              <a:gd name="T4" fmla="*/ 53 w 200"/>
              <a:gd name="T5" fmla="*/ 19 h 208"/>
              <a:gd name="T6" fmla="*/ 75 w 200"/>
              <a:gd name="T7" fmla="*/ 1 h 208"/>
              <a:gd name="T8" fmla="*/ 159 w 200"/>
              <a:gd name="T9" fmla="*/ 1 h 208"/>
              <a:gd name="T10" fmla="*/ 200 w 200"/>
              <a:gd name="T11" fmla="*/ 42 h 208"/>
              <a:gd name="T12" fmla="*/ 200 w 200"/>
              <a:gd name="T13" fmla="*/ 62 h 208"/>
              <a:gd name="T14" fmla="*/ 154 w 200"/>
              <a:gd name="T15" fmla="*/ 102 h 208"/>
              <a:gd name="T16" fmla="*/ 199 w 200"/>
              <a:gd name="T17" fmla="*/ 147 h 208"/>
              <a:gd name="T18" fmla="*/ 199 w 200"/>
              <a:gd name="T19" fmla="*/ 168 h 208"/>
              <a:gd name="T20" fmla="*/ 157 w 200"/>
              <a:gd name="T21" fmla="*/ 208 h 208"/>
              <a:gd name="T22" fmla="*/ 75 w 200"/>
              <a:gd name="T23" fmla="*/ 207 h 208"/>
              <a:gd name="T24" fmla="*/ 50 w 200"/>
              <a:gd name="T25" fmla="*/ 188 h 208"/>
              <a:gd name="T26" fmla="*/ 50 w 200"/>
              <a:gd name="T27" fmla="*/ 207 h 208"/>
              <a:gd name="T28" fmla="*/ 0 w 200"/>
              <a:gd name="T29" fmla="*/ 206 h 208"/>
              <a:gd name="T30" fmla="*/ 1 w 200"/>
              <a:gd name="T31" fmla="*/ 0 h 208"/>
              <a:gd name="T32" fmla="*/ 71 w 200"/>
              <a:gd name="T33" fmla="*/ 193 h 208"/>
              <a:gd name="T34" fmla="*/ 137 w 200"/>
              <a:gd name="T35" fmla="*/ 194 h 208"/>
              <a:gd name="T36" fmla="*/ 147 w 200"/>
              <a:gd name="T37" fmla="*/ 180 h 208"/>
              <a:gd name="T38" fmla="*/ 148 w 200"/>
              <a:gd name="T39" fmla="*/ 125 h 208"/>
              <a:gd name="T40" fmla="*/ 138 w 200"/>
              <a:gd name="T41" fmla="*/ 110 h 208"/>
              <a:gd name="T42" fmla="*/ 52 w 200"/>
              <a:gd name="T43" fmla="*/ 109 h 208"/>
              <a:gd name="T44" fmla="*/ 51 w 200"/>
              <a:gd name="T45" fmla="*/ 173 h 208"/>
              <a:gd name="T46" fmla="*/ 71 w 200"/>
              <a:gd name="T47" fmla="*/ 193 h 208"/>
              <a:gd name="T48" fmla="*/ 52 w 200"/>
              <a:gd name="T49" fmla="*/ 95 h 208"/>
              <a:gd name="T50" fmla="*/ 138 w 200"/>
              <a:gd name="T51" fmla="*/ 96 h 208"/>
              <a:gd name="T52" fmla="*/ 148 w 200"/>
              <a:gd name="T53" fmla="*/ 82 h 208"/>
              <a:gd name="T54" fmla="*/ 149 w 200"/>
              <a:gd name="T55" fmla="*/ 29 h 208"/>
              <a:gd name="T56" fmla="*/ 139 w 200"/>
              <a:gd name="T57" fmla="*/ 15 h 208"/>
              <a:gd name="T58" fmla="*/ 71 w 200"/>
              <a:gd name="T59" fmla="*/ 14 h 208"/>
              <a:gd name="T60" fmla="*/ 52 w 200"/>
              <a:gd name="T61" fmla="*/ 33 h 208"/>
              <a:gd name="T62" fmla="*/ 52 w 200"/>
              <a:gd name="T63" fmla="*/ 95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0" h="208">
                <a:moveTo>
                  <a:pt x="1" y="0"/>
                </a:moveTo>
                <a:cubicBezTo>
                  <a:pt x="53" y="0"/>
                  <a:pt x="53" y="0"/>
                  <a:pt x="53" y="0"/>
                </a:cubicBezTo>
                <a:cubicBezTo>
                  <a:pt x="53" y="19"/>
                  <a:pt x="53" y="19"/>
                  <a:pt x="53" y="19"/>
                </a:cubicBezTo>
                <a:cubicBezTo>
                  <a:pt x="58" y="7"/>
                  <a:pt x="65" y="0"/>
                  <a:pt x="75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86" y="1"/>
                  <a:pt x="200" y="15"/>
                  <a:pt x="200" y="42"/>
                </a:cubicBezTo>
                <a:cubicBezTo>
                  <a:pt x="200" y="62"/>
                  <a:pt x="200" y="62"/>
                  <a:pt x="200" y="62"/>
                </a:cubicBezTo>
                <a:cubicBezTo>
                  <a:pt x="200" y="87"/>
                  <a:pt x="185" y="101"/>
                  <a:pt x="154" y="102"/>
                </a:cubicBezTo>
                <a:cubicBezTo>
                  <a:pt x="185" y="104"/>
                  <a:pt x="200" y="119"/>
                  <a:pt x="199" y="147"/>
                </a:cubicBezTo>
                <a:cubicBezTo>
                  <a:pt x="199" y="168"/>
                  <a:pt x="199" y="168"/>
                  <a:pt x="199" y="168"/>
                </a:cubicBezTo>
                <a:cubicBezTo>
                  <a:pt x="199" y="195"/>
                  <a:pt x="185" y="208"/>
                  <a:pt x="157" y="208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63" y="206"/>
                  <a:pt x="55" y="200"/>
                  <a:pt x="50" y="188"/>
                </a:cubicBezTo>
                <a:cubicBezTo>
                  <a:pt x="50" y="207"/>
                  <a:pt x="50" y="207"/>
                  <a:pt x="50" y="207"/>
                </a:cubicBezTo>
                <a:cubicBezTo>
                  <a:pt x="0" y="206"/>
                  <a:pt x="0" y="206"/>
                  <a:pt x="0" y="206"/>
                </a:cubicBezTo>
                <a:lnTo>
                  <a:pt x="1" y="0"/>
                </a:lnTo>
                <a:close/>
                <a:moveTo>
                  <a:pt x="71" y="193"/>
                </a:moveTo>
                <a:cubicBezTo>
                  <a:pt x="137" y="194"/>
                  <a:pt x="137" y="194"/>
                  <a:pt x="137" y="194"/>
                </a:cubicBezTo>
                <a:cubicBezTo>
                  <a:pt x="145" y="194"/>
                  <a:pt x="148" y="189"/>
                  <a:pt x="147" y="180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49" y="114"/>
                  <a:pt x="146" y="109"/>
                  <a:pt x="138" y="110"/>
                </a:cubicBezTo>
                <a:cubicBezTo>
                  <a:pt x="52" y="109"/>
                  <a:pt x="52" y="109"/>
                  <a:pt x="52" y="109"/>
                </a:cubicBezTo>
                <a:cubicBezTo>
                  <a:pt x="51" y="173"/>
                  <a:pt x="51" y="173"/>
                  <a:pt x="51" y="173"/>
                </a:cubicBezTo>
                <a:cubicBezTo>
                  <a:pt x="52" y="185"/>
                  <a:pt x="59" y="192"/>
                  <a:pt x="71" y="193"/>
                </a:cubicBezTo>
                <a:close/>
                <a:moveTo>
                  <a:pt x="52" y="95"/>
                </a:moveTo>
                <a:cubicBezTo>
                  <a:pt x="138" y="96"/>
                  <a:pt x="138" y="96"/>
                  <a:pt x="138" y="96"/>
                </a:cubicBezTo>
                <a:cubicBezTo>
                  <a:pt x="146" y="96"/>
                  <a:pt x="149" y="92"/>
                  <a:pt x="148" y="82"/>
                </a:cubicBezTo>
                <a:cubicBezTo>
                  <a:pt x="149" y="29"/>
                  <a:pt x="149" y="29"/>
                  <a:pt x="149" y="29"/>
                </a:cubicBezTo>
                <a:cubicBezTo>
                  <a:pt x="150" y="19"/>
                  <a:pt x="146" y="14"/>
                  <a:pt x="139" y="15"/>
                </a:cubicBezTo>
                <a:cubicBezTo>
                  <a:pt x="71" y="14"/>
                  <a:pt x="71" y="14"/>
                  <a:pt x="71" y="14"/>
                </a:cubicBezTo>
                <a:cubicBezTo>
                  <a:pt x="60" y="15"/>
                  <a:pt x="53" y="21"/>
                  <a:pt x="52" y="33"/>
                </a:cubicBezTo>
                <a:lnTo>
                  <a:pt x="52" y="95"/>
                </a:lnTo>
                <a:close/>
              </a:path>
            </a:pathLst>
          </a:custGeom>
          <a:solidFill>
            <a:srgbClr val="8FD600"/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62" name="Freeform 42"/>
          <p:cNvSpPr/>
          <p:nvPr/>
        </p:nvSpPr>
        <p:spPr bwMode="auto">
          <a:xfrm>
            <a:off x="819150" y="4214813"/>
            <a:ext cx="854075" cy="877887"/>
          </a:xfrm>
          <a:custGeom>
            <a:avLst/>
            <a:gdLst>
              <a:gd name="T0" fmla="*/ 58 w 228"/>
              <a:gd name="T1" fmla="*/ 2 h 234"/>
              <a:gd name="T2" fmla="*/ 60 w 228"/>
              <a:gd name="T3" fmla="*/ 209 h 234"/>
              <a:gd name="T4" fmla="*/ 70 w 228"/>
              <a:gd name="T5" fmla="*/ 219 h 234"/>
              <a:gd name="T6" fmla="*/ 147 w 228"/>
              <a:gd name="T7" fmla="*/ 218 h 234"/>
              <a:gd name="T8" fmla="*/ 171 w 228"/>
              <a:gd name="T9" fmla="*/ 201 h 234"/>
              <a:gd name="T10" fmla="*/ 169 w 228"/>
              <a:gd name="T11" fmla="*/ 1 h 234"/>
              <a:gd name="T12" fmla="*/ 225 w 228"/>
              <a:gd name="T13" fmla="*/ 0 h 234"/>
              <a:gd name="T14" fmla="*/ 228 w 228"/>
              <a:gd name="T15" fmla="*/ 233 h 234"/>
              <a:gd name="T16" fmla="*/ 170 w 228"/>
              <a:gd name="T17" fmla="*/ 233 h 234"/>
              <a:gd name="T18" fmla="*/ 170 w 228"/>
              <a:gd name="T19" fmla="*/ 218 h 234"/>
              <a:gd name="T20" fmla="*/ 146 w 228"/>
              <a:gd name="T21" fmla="*/ 233 h 234"/>
              <a:gd name="T22" fmla="*/ 45 w 228"/>
              <a:gd name="T23" fmla="*/ 234 h 234"/>
              <a:gd name="T24" fmla="*/ 2 w 228"/>
              <a:gd name="T25" fmla="*/ 195 h 234"/>
              <a:gd name="T26" fmla="*/ 0 w 228"/>
              <a:gd name="T27" fmla="*/ 3 h 234"/>
              <a:gd name="T28" fmla="*/ 58 w 228"/>
              <a:gd name="T29" fmla="*/ 2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8" h="234">
                <a:moveTo>
                  <a:pt x="58" y="2"/>
                </a:moveTo>
                <a:cubicBezTo>
                  <a:pt x="60" y="209"/>
                  <a:pt x="60" y="209"/>
                  <a:pt x="60" y="209"/>
                </a:cubicBezTo>
                <a:cubicBezTo>
                  <a:pt x="60" y="215"/>
                  <a:pt x="64" y="219"/>
                  <a:pt x="70" y="219"/>
                </a:cubicBezTo>
                <a:cubicBezTo>
                  <a:pt x="147" y="218"/>
                  <a:pt x="147" y="218"/>
                  <a:pt x="147" y="218"/>
                </a:cubicBezTo>
                <a:cubicBezTo>
                  <a:pt x="161" y="217"/>
                  <a:pt x="168" y="211"/>
                  <a:pt x="171" y="201"/>
                </a:cubicBezTo>
                <a:cubicBezTo>
                  <a:pt x="169" y="1"/>
                  <a:pt x="169" y="1"/>
                  <a:pt x="169" y="1"/>
                </a:cubicBezTo>
                <a:cubicBezTo>
                  <a:pt x="225" y="0"/>
                  <a:pt x="225" y="0"/>
                  <a:pt x="225" y="0"/>
                </a:cubicBezTo>
                <a:cubicBezTo>
                  <a:pt x="228" y="233"/>
                  <a:pt x="228" y="233"/>
                  <a:pt x="228" y="233"/>
                </a:cubicBezTo>
                <a:cubicBezTo>
                  <a:pt x="170" y="233"/>
                  <a:pt x="170" y="233"/>
                  <a:pt x="170" y="233"/>
                </a:cubicBezTo>
                <a:cubicBezTo>
                  <a:pt x="170" y="218"/>
                  <a:pt x="170" y="218"/>
                  <a:pt x="170" y="218"/>
                </a:cubicBezTo>
                <a:cubicBezTo>
                  <a:pt x="165" y="227"/>
                  <a:pt x="157" y="232"/>
                  <a:pt x="146" y="233"/>
                </a:cubicBezTo>
                <a:cubicBezTo>
                  <a:pt x="45" y="234"/>
                  <a:pt x="45" y="234"/>
                  <a:pt x="45" y="234"/>
                </a:cubicBezTo>
                <a:cubicBezTo>
                  <a:pt x="19" y="232"/>
                  <a:pt x="4" y="219"/>
                  <a:pt x="2" y="195"/>
                </a:cubicBezTo>
                <a:cubicBezTo>
                  <a:pt x="0" y="3"/>
                  <a:pt x="0" y="3"/>
                  <a:pt x="0" y="3"/>
                </a:cubicBezTo>
                <a:lnTo>
                  <a:pt x="58" y="2"/>
                </a:lnTo>
                <a:close/>
              </a:path>
            </a:pathLst>
          </a:custGeom>
          <a:solidFill>
            <a:srgbClr val="8FD600"/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63" name="Freeform 43"/>
          <p:cNvSpPr/>
          <p:nvPr/>
        </p:nvSpPr>
        <p:spPr bwMode="auto">
          <a:xfrm>
            <a:off x="1725613" y="3897313"/>
            <a:ext cx="1081087" cy="1187450"/>
          </a:xfrm>
          <a:custGeom>
            <a:avLst/>
            <a:gdLst>
              <a:gd name="T0" fmla="*/ 227 w 288"/>
              <a:gd name="T1" fmla="*/ 311 h 317"/>
              <a:gd name="T2" fmla="*/ 10 w 288"/>
              <a:gd name="T3" fmla="*/ 317 h 317"/>
              <a:gd name="T4" fmla="*/ 9 w 288"/>
              <a:gd name="T5" fmla="*/ 297 h 317"/>
              <a:gd name="T6" fmla="*/ 196 w 288"/>
              <a:gd name="T7" fmla="*/ 291 h 317"/>
              <a:gd name="T8" fmla="*/ 215 w 288"/>
              <a:gd name="T9" fmla="*/ 274 h 317"/>
              <a:gd name="T10" fmla="*/ 212 w 288"/>
              <a:gd name="T11" fmla="*/ 188 h 317"/>
              <a:gd name="T12" fmla="*/ 195 w 288"/>
              <a:gd name="T13" fmla="*/ 169 h 317"/>
              <a:gd name="T14" fmla="*/ 64 w 288"/>
              <a:gd name="T15" fmla="*/ 173 h 317"/>
              <a:gd name="T16" fmla="*/ 2 w 288"/>
              <a:gd name="T17" fmla="*/ 111 h 317"/>
              <a:gd name="T18" fmla="*/ 1 w 288"/>
              <a:gd name="T19" fmla="*/ 70 h 317"/>
              <a:gd name="T20" fmla="*/ 59 w 288"/>
              <a:gd name="T21" fmla="*/ 6 h 317"/>
              <a:gd name="T22" fmla="*/ 276 w 288"/>
              <a:gd name="T23" fmla="*/ 0 h 317"/>
              <a:gd name="T24" fmla="*/ 277 w 288"/>
              <a:gd name="T25" fmla="*/ 21 h 317"/>
              <a:gd name="T26" fmla="*/ 89 w 288"/>
              <a:gd name="T27" fmla="*/ 26 h 317"/>
              <a:gd name="T28" fmla="*/ 73 w 288"/>
              <a:gd name="T29" fmla="*/ 45 h 317"/>
              <a:gd name="T30" fmla="*/ 76 w 288"/>
              <a:gd name="T31" fmla="*/ 133 h 317"/>
              <a:gd name="T32" fmla="*/ 93 w 288"/>
              <a:gd name="T33" fmla="*/ 152 h 317"/>
              <a:gd name="T34" fmla="*/ 222 w 288"/>
              <a:gd name="T35" fmla="*/ 148 h 317"/>
              <a:gd name="T36" fmla="*/ 286 w 288"/>
              <a:gd name="T37" fmla="*/ 208 h 317"/>
              <a:gd name="T38" fmla="*/ 287 w 288"/>
              <a:gd name="T39" fmla="*/ 247 h 317"/>
              <a:gd name="T40" fmla="*/ 227 w 288"/>
              <a:gd name="T41" fmla="*/ 311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8" h="317">
                <a:moveTo>
                  <a:pt x="227" y="311"/>
                </a:moveTo>
                <a:cubicBezTo>
                  <a:pt x="10" y="317"/>
                  <a:pt x="10" y="317"/>
                  <a:pt x="10" y="317"/>
                </a:cubicBezTo>
                <a:cubicBezTo>
                  <a:pt x="9" y="297"/>
                  <a:pt x="9" y="297"/>
                  <a:pt x="9" y="297"/>
                </a:cubicBezTo>
                <a:cubicBezTo>
                  <a:pt x="196" y="291"/>
                  <a:pt x="196" y="291"/>
                  <a:pt x="196" y="291"/>
                </a:cubicBezTo>
                <a:cubicBezTo>
                  <a:pt x="210" y="292"/>
                  <a:pt x="216" y="286"/>
                  <a:pt x="215" y="274"/>
                </a:cubicBezTo>
                <a:cubicBezTo>
                  <a:pt x="212" y="188"/>
                  <a:pt x="212" y="188"/>
                  <a:pt x="212" y="188"/>
                </a:cubicBezTo>
                <a:cubicBezTo>
                  <a:pt x="213" y="174"/>
                  <a:pt x="207" y="168"/>
                  <a:pt x="195" y="169"/>
                </a:cubicBezTo>
                <a:cubicBezTo>
                  <a:pt x="64" y="173"/>
                  <a:pt x="64" y="173"/>
                  <a:pt x="64" y="173"/>
                </a:cubicBezTo>
                <a:cubicBezTo>
                  <a:pt x="24" y="174"/>
                  <a:pt x="3" y="154"/>
                  <a:pt x="2" y="111"/>
                </a:cubicBezTo>
                <a:cubicBezTo>
                  <a:pt x="1" y="70"/>
                  <a:pt x="1" y="70"/>
                  <a:pt x="1" y="70"/>
                </a:cubicBezTo>
                <a:cubicBezTo>
                  <a:pt x="0" y="29"/>
                  <a:pt x="19" y="7"/>
                  <a:pt x="59" y="6"/>
                </a:cubicBezTo>
                <a:cubicBezTo>
                  <a:pt x="276" y="0"/>
                  <a:pt x="276" y="0"/>
                  <a:pt x="276" y="0"/>
                </a:cubicBezTo>
                <a:cubicBezTo>
                  <a:pt x="277" y="21"/>
                  <a:pt x="277" y="21"/>
                  <a:pt x="277" y="21"/>
                </a:cubicBezTo>
                <a:cubicBezTo>
                  <a:pt x="89" y="26"/>
                  <a:pt x="89" y="26"/>
                  <a:pt x="89" y="26"/>
                </a:cubicBezTo>
                <a:cubicBezTo>
                  <a:pt x="77" y="25"/>
                  <a:pt x="72" y="32"/>
                  <a:pt x="73" y="45"/>
                </a:cubicBezTo>
                <a:cubicBezTo>
                  <a:pt x="76" y="133"/>
                  <a:pt x="76" y="133"/>
                  <a:pt x="76" y="133"/>
                </a:cubicBezTo>
                <a:cubicBezTo>
                  <a:pt x="75" y="147"/>
                  <a:pt x="81" y="153"/>
                  <a:pt x="93" y="152"/>
                </a:cubicBezTo>
                <a:cubicBezTo>
                  <a:pt x="222" y="148"/>
                  <a:pt x="222" y="148"/>
                  <a:pt x="222" y="148"/>
                </a:cubicBezTo>
                <a:cubicBezTo>
                  <a:pt x="264" y="147"/>
                  <a:pt x="285" y="167"/>
                  <a:pt x="286" y="208"/>
                </a:cubicBezTo>
                <a:cubicBezTo>
                  <a:pt x="287" y="247"/>
                  <a:pt x="287" y="247"/>
                  <a:pt x="287" y="247"/>
                </a:cubicBezTo>
                <a:cubicBezTo>
                  <a:pt x="288" y="289"/>
                  <a:pt x="268" y="310"/>
                  <a:pt x="227" y="311"/>
                </a:cubicBezTo>
                <a:close/>
              </a:path>
            </a:pathLst>
          </a:custGeom>
          <a:solidFill>
            <a:srgbClr val="8FD600"/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64" name="Freeform 44"/>
          <p:cNvSpPr/>
          <p:nvPr/>
        </p:nvSpPr>
        <p:spPr bwMode="auto">
          <a:xfrm>
            <a:off x="2914650" y="4065588"/>
            <a:ext cx="274638" cy="982662"/>
          </a:xfrm>
          <a:custGeom>
            <a:avLst/>
            <a:gdLst>
              <a:gd name="T0" fmla="*/ 147 w 173"/>
              <a:gd name="T1" fmla="*/ 0 h 619"/>
              <a:gd name="T2" fmla="*/ 173 w 173"/>
              <a:gd name="T3" fmla="*/ 614 h 619"/>
              <a:gd name="T4" fmla="*/ 24 w 173"/>
              <a:gd name="T5" fmla="*/ 619 h 619"/>
              <a:gd name="T6" fmla="*/ 0 w 173"/>
              <a:gd name="T7" fmla="*/ 7 h 619"/>
              <a:gd name="T8" fmla="*/ 147 w 173"/>
              <a:gd name="T9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" h="619">
                <a:moveTo>
                  <a:pt x="147" y="0"/>
                </a:moveTo>
                <a:lnTo>
                  <a:pt x="173" y="614"/>
                </a:lnTo>
                <a:lnTo>
                  <a:pt x="24" y="619"/>
                </a:lnTo>
                <a:lnTo>
                  <a:pt x="0" y="7"/>
                </a:lnTo>
                <a:lnTo>
                  <a:pt x="147" y="0"/>
                </a:lnTo>
                <a:close/>
              </a:path>
            </a:pathLst>
          </a:custGeom>
          <a:solidFill>
            <a:srgbClr val="8FD600"/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65" name="Freeform 45"/>
          <p:cNvSpPr/>
          <p:nvPr/>
        </p:nvSpPr>
        <p:spPr bwMode="auto">
          <a:xfrm>
            <a:off x="3282950" y="4222750"/>
            <a:ext cx="798513" cy="806450"/>
          </a:xfrm>
          <a:custGeom>
            <a:avLst/>
            <a:gdLst>
              <a:gd name="T0" fmla="*/ 373 w 503"/>
              <a:gd name="T1" fmla="*/ 494 h 508"/>
              <a:gd name="T2" fmla="*/ 118 w 503"/>
              <a:gd name="T3" fmla="*/ 130 h 508"/>
              <a:gd name="T4" fmla="*/ 137 w 503"/>
              <a:gd name="T5" fmla="*/ 503 h 508"/>
              <a:gd name="T6" fmla="*/ 26 w 503"/>
              <a:gd name="T7" fmla="*/ 508 h 508"/>
              <a:gd name="T8" fmla="*/ 0 w 503"/>
              <a:gd name="T9" fmla="*/ 24 h 508"/>
              <a:gd name="T10" fmla="*/ 130 w 503"/>
              <a:gd name="T11" fmla="*/ 19 h 508"/>
              <a:gd name="T12" fmla="*/ 387 w 503"/>
              <a:gd name="T13" fmla="*/ 385 h 508"/>
              <a:gd name="T14" fmla="*/ 368 w 503"/>
              <a:gd name="T15" fmla="*/ 5 h 508"/>
              <a:gd name="T16" fmla="*/ 477 w 503"/>
              <a:gd name="T17" fmla="*/ 0 h 508"/>
              <a:gd name="T18" fmla="*/ 503 w 503"/>
              <a:gd name="T19" fmla="*/ 487 h 508"/>
              <a:gd name="T20" fmla="*/ 373 w 503"/>
              <a:gd name="T21" fmla="*/ 494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3" h="508">
                <a:moveTo>
                  <a:pt x="373" y="494"/>
                </a:moveTo>
                <a:lnTo>
                  <a:pt x="118" y="130"/>
                </a:lnTo>
                <a:lnTo>
                  <a:pt x="137" y="503"/>
                </a:lnTo>
                <a:lnTo>
                  <a:pt x="26" y="508"/>
                </a:lnTo>
                <a:lnTo>
                  <a:pt x="0" y="24"/>
                </a:lnTo>
                <a:lnTo>
                  <a:pt x="130" y="19"/>
                </a:lnTo>
                <a:lnTo>
                  <a:pt x="387" y="385"/>
                </a:lnTo>
                <a:lnTo>
                  <a:pt x="368" y="5"/>
                </a:lnTo>
                <a:lnTo>
                  <a:pt x="477" y="0"/>
                </a:lnTo>
                <a:lnTo>
                  <a:pt x="503" y="487"/>
                </a:lnTo>
                <a:lnTo>
                  <a:pt x="373" y="494"/>
                </a:lnTo>
                <a:close/>
              </a:path>
            </a:pathLst>
          </a:custGeom>
          <a:solidFill>
            <a:srgbClr val="8FD600"/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66" name="Freeform 46"/>
          <p:cNvSpPr/>
          <p:nvPr/>
        </p:nvSpPr>
        <p:spPr bwMode="auto">
          <a:xfrm>
            <a:off x="4117975" y="4332288"/>
            <a:ext cx="536575" cy="655637"/>
          </a:xfrm>
          <a:custGeom>
            <a:avLst/>
            <a:gdLst>
              <a:gd name="T0" fmla="*/ 7 w 143"/>
              <a:gd name="T1" fmla="*/ 146 h 175"/>
              <a:gd name="T2" fmla="*/ 1 w 143"/>
              <a:gd name="T3" fmla="*/ 38 h 175"/>
              <a:gd name="T4" fmla="*/ 27 w 143"/>
              <a:gd name="T5" fmla="*/ 7 h 175"/>
              <a:gd name="T6" fmla="*/ 132 w 143"/>
              <a:gd name="T7" fmla="*/ 0 h 175"/>
              <a:gd name="T8" fmla="*/ 133 w 143"/>
              <a:gd name="T9" fmla="*/ 11 h 175"/>
              <a:gd name="T10" fmla="*/ 50 w 143"/>
              <a:gd name="T11" fmla="*/ 16 h 175"/>
              <a:gd name="T12" fmla="*/ 40 w 143"/>
              <a:gd name="T13" fmla="*/ 26 h 175"/>
              <a:gd name="T14" fmla="*/ 44 w 143"/>
              <a:gd name="T15" fmla="*/ 81 h 175"/>
              <a:gd name="T16" fmla="*/ 126 w 143"/>
              <a:gd name="T17" fmla="*/ 76 h 175"/>
              <a:gd name="T18" fmla="*/ 127 w 143"/>
              <a:gd name="T19" fmla="*/ 87 h 175"/>
              <a:gd name="T20" fmla="*/ 45 w 143"/>
              <a:gd name="T21" fmla="*/ 92 h 175"/>
              <a:gd name="T22" fmla="*/ 48 w 143"/>
              <a:gd name="T23" fmla="*/ 152 h 175"/>
              <a:gd name="T24" fmla="*/ 57 w 143"/>
              <a:gd name="T25" fmla="*/ 161 h 175"/>
              <a:gd name="T26" fmla="*/ 142 w 143"/>
              <a:gd name="T27" fmla="*/ 156 h 175"/>
              <a:gd name="T28" fmla="*/ 143 w 143"/>
              <a:gd name="T29" fmla="*/ 167 h 175"/>
              <a:gd name="T30" fmla="*/ 35 w 143"/>
              <a:gd name="T31" fmla="*/ 174 h 175"/>
              <a:gd name="T32" fmla="*/ 7 w 143"/>
              <a:gd name="T33" fmla="*/ 146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3" h="175">
                <a:moveTo>
                  <a:pt x="7" y="146"/>
                </a:moveTo>
                <a:cubicBezTo>
                  <a:pt x="1" y="38"/>
                  <a:pt x="1" y="38"/>
                  <a:pt x="1" y="38"/>
                </a:cubicBezTo>
                <a:cubicBezTo>
                  <a:pt x="0" y="17"/>
                  <a:pt x="9" y="7"/>
                  <a:pt x="27" y="7"/>
                </a:cubicBezTo>
                <a:cubicBezTo>
                  <a:pt x="132" y="0"/>
                  <a:pt x="132" y="0"/>
                  <a:pt x="132" y="0"/>
                </a:cubicBezTo>
                <a:cubicBezTo>
                  <a:pt x="133" y="11"/>
                  <a:pt x="133" y="11"/>
                  <a:pt x="133" y="11"/>
                </a:cubicBezTo>
                <a:cubicBezTo>
                  <a:pt x="50" y="16"/>
                  <a:pt x="50" y="16"/>
                  <a:pt x="50" y="16"/>
                </a:cubicBezTo>
                <a:cubicBezTo>
                  <a:pt x="44" y="17"/>
                  <a:pt x="41" y="20"/>
                  <a:pt x="40" y="26"/>
                </a:cubicBezTo>
                <a:cubicBezTo>
                  <a:pt x="44" y="81"/>
                  <a:pt x="44" y="81"/>
                  <a:pt x="44" y="81"/>
                </a:cubicBezTo>
                <a:cubicBezTo>
                  <a:pt x="126" y="76"/>
                  <a:pt x="126" y="76"/>
                  <a:pt x="126" y="76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45" y="92"/>
                  <a:pt x="45" y="92"/>
                  <a:pt x="45" y="92"/>
                </a:cubicBezTo>
                <a:cubicBezTo>
                  <a:pt x="48" y="152"/>
                  <a:pt x="48" y="152"/>
                  <a:pt x="48" y="152"/>
                </a:cubicBezTo>
                <a:cubicBezTo>
                  <a:pt x="49" y="159"/>
                  <a:pt x="52" y="162"/>
                  <a:pt x="57" y="161"/>
                </a:cubicBezTo>
                <a:cubicBezTo>
                  <a:pt x="142" y="156"/>
                  <a:pt x="142" y="156"/>
                  <a:pt x="142" y="156"/>
                </a:cubicBezTo>
                <a:cubicBezTo>
                  <a:pt x="143" y="167"/>
                  <a:pt x="143" y="167"/>
                  <a:pt x="143" y="167"/>
                </a:cubicBezTo>
                <a:cubicBezTo>
                  <a:pt x="35" y="174"/>
                  <a:pt x="35" y="174"/>
                  <a:pt x="35" y="174"/>
                </a:cubicBezTo>
                <a:cubicBezTo>
                  <a:pt x="18" y="175"/>
                  <a:pt x="9" y="166"/>
                  <a:pt x="7" y="146"/>
                </a:cubicBezTo>
                <a:close/>
              </a:path>
            </a:pathLst>
          </a:custGeom>
          <a:solidFill>
            <a:srgbClr val="8FD600"/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67" name="Freeform 47"/>
          <p:cNvSpPr/>
          <p:nvPr/>
        </p:nvSpPr>
        <p:spPr bwMode="auto">
          <a:xfrm>
            <a:off x="4654550" y="4443413"/>
            <a:ext cx="468313" cy="514350"/>
          </a:xfrm>
          <a:custGeom>
            <a:avLst/>
            <a:gdLst>
              <a:gd name="T0" fmla="*/ 100 w 125"/>
              <a:gd name="T1" fmla="*/ 130 h 137"/>
              <a:gd name="T2" fmla="*/ 9 w 125"/>
              <a:gd name="T3" fmla="*/ 137 h 137"/>
              <a:gd name="T4" fmla="*/ 9 w 125"/>
              <a:gd name="T5" fmla="*/ 128 h 137"/>
              <a:gd name="T6" fmla="*/ 87 w 125"/>
              <a:gd name="T7" fmla="*/ 122 h 137"/>
              <a:gd name="T8" fmla="*/ 94 w 125"/>
              <a:gd name="T9" fmla="*/ 115 h 137"/>
              <a:gd name="T10" fmla="*/ 91 w 125"/>
              <a:gd name="T11" fmla="*/ 79 h 137"/>
              <a:gd name="T12" fmla="*/ 84 w 125"/>
              <a:gd name="T13" fmla="*/ 72 h 137"/>
              <a:gd name="T14" fmla="*/ 29 w 125"/>
              <a:gd name="T15" fmla="*/ 76 h 137"/>
              <a:gd name="T16" fmla="*/ 3 w 125"/>
              <a:gd name="T17" fmla="*/ 51 h 137"/>
              <a:gd name="T18" fmla="*/ 1 w 125"/>
              <a:gd name="T19" fmla="*/ 34 h 137"/>
              <a:gd name="T20" fmla="*/ 24 w 125"/>
              <a:gd name="T21" fmla="*/ 6 h 137"/>
              <a:gd name="T22" fmla="*/ 115 w 125"/>
              <a:gd name="T23" fmla="*/ 0 h 137"/>
              <a:gd name="T24" fmla="*/ 115 w 125"/>
              <a:gd name="T25" fmla="*/ 8 h 137"/>
              <a:gd name="T26" fmla="*/ 37 w 125"/>
              <a:gd name="T27" fmla="*/ 14 h 137"/>
              <a:gd name="T28" fmla="*/ 31 w 125"/>
              <a:gd name="T29" fmla="*/ 22 h 137"/>
              <a:gd name="T30" fmla="*/ 34 w 125"/>
              <a:gd name="T31" fmla="*/ 59 h 137"/>
              <a:gd name="T32" fmla="*/ 41 w 125"/>
              <a:gd name="T33" fmla="*/ 66 h 137"/>
              <a:gd name="T34" fmla="*/ 95 w 125"/>
              <a:gd name="T35" fmla="*/ 62 h 137"/>
              <a:gd name="T36" fmla="*/ 123 w 125"/>
              <a:gd name="T37" fmla="*/ 86 h 137"/>
              <a:gd name="T38" fmla="*/ 124 w 125"/>
              <a:gd name="T39" fmla="*/ 103 h 137"/>
              <a:gd name="T40" fmla="*/ 100 w 125"/>
              <a:gd name="T41" fmla="*/ 13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5" h="137">
                <a:moveTo>
                  <a:pt x="100" y="130"/>
                </a:moveTo>
                <a:cubicBezTo>
                  <a:pt x="9" y="137"/>
                  <a:pt x="9" y="137"/>
                  <a:pt x="9" y="137"/>
                </a:cubicBezTo>
                <a:cubicBezTo>
                  <a:pt x="9" y="128"/>
                  <a:pt x="9" y="128"/>
                  <a:pt x="9" y="128"/>
                </a:cubicBezTo>
                <a:cubicBezTo>
                  <a:pt x="87" y="122"/>
                  <a:pt x="87" y="122"/>
                  <a:pt x="87" y="122"/>
                </a:cubicBezTo>
                <a:cubicBezTo>
                  <a:pt x="92" y="123"/>
                  <a:pt x="95" y="120"/>
                  <a:pt x="94" y="115"/>
                </a:cubicBezTo>
                <a:cubicBezTo>
                  <a:pt x="91" y="79"/>
                  <a:pt x="91" y="79"/>
                  <a:pt x="91" y="79"/>
                </a:cubicBezTo>
                <a:cubicBezTo>
                  <a:pt x="92" y="73"/>
                  <a:pt x="89" y="71"/>
                  <a:pt x="84" y="72"/>
                </a:cubicBezTo>
                <a:cubicBezTo>
                  <a:pt x="29" y="76"/>
                  <a:pt x="29" y="76"/>
                  <a:pt x="29" y="76"/>
                </a:cubicBezTo>
                <a:cubicBezTo>
                  <a:pt x="13" y="77"/>
                  <a:pt x="4" y="69"/>
                  <a:pt x="3" y="51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17"/>
                  <a:pt x="8" y="7"/>
                  <a:pt x="24" y="6"/>
                </a:cubicBezTo>
                <a:cubicBezTo>
                  <a:pt x="115" y="0"/>
                  <a:pt x="115" y="0"/>
                  <a:pt x="115" y="0"/>
                </a:cubicBezTo>
                <a:cubicBezTo>
                  <a:pt x="115" y="8"/>
                  <a:pt x="115" y="8"/>
                  <a:pt x="115" y="8"/>
                </a:cubicBezTo>
                <a:cubicBezTo>
                  <a:pt x="37" y="14"/>
                  <a:pt x="37" y="14"/>
                  <a:pt x="37" y="14"/>
                </a:cubicBezTo>
                <a:cubicBezTo>
                  <a:pt x="32" y="14"/>
                  <a:pt x="30" y="17"/>
                  <a:pt x="31" y="22"/>
                </a:cubicBezTo>
                <a:cubicBezTo>
                  <a:pt x="34" y="59"/>
                  <a:pt x="34" y="59"/>
                  <a:pt x="34" y="59"/>
                </a:cubicBezTo>
                <a:cubicBezTo>
                  <a:pt x="34" y="65"/>
                  <a:pt x="36" y="67"/>
                  <a:pt x="41" y="66"/>
                </a:cubicBezTo>
                <a:cubicBezTo>
                  <a:pt x="95" y="62"/>
                  <a:pt x="95" y="62"/>
                  <a:pt x="95" y="62"/>
                </a:cubicBezTo>
                <a:cubicBezTo>
                  <a:pt x="112" y="61"/>
                  <a:pt x="121" y="69"/>
                  <a:pt x="123" y="86"/>
                </a:cubicBezTo>
                <a:cubicBezTo>
                  <a:pt x="124" y="103"/>
                  <a:pt x="124" y="103"/>
                  <a:pt x="124" y="103"/>
                </a:cubicBezTo>
                <a:cubicBezTo>
                  <a:pt x="125" y="120"/>
                  <a:pt x="117" y="129"/>
                  <a:pt x="100" y="130"/>
                </a:cubicBezTo>
                <a:close/>
              </a:path>
            </a:pathLst>
          </a:custGeom>
          <a:solidFill>
            <a:srgbClr val="8FD600"/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68" name="Freeform 48"/>
          <p:cNvSpPr/>
          <p:nvPr/>
        </p:nvSpPr>
        <p:spPr bwMode="auto">
          <a:xfrm>
            <a:off x="5133975" y="4511675"/>
            <a:ext cx="376238" cy="412750"/>
          </a:xfrm>
          <a:custGeom>
            <a:avLst/>
            <a:gdLst>
              <a:gd name="T0" fmla="*/ 80 w 100"/>
              <a:gd name="T1" fmla="*/ 104 h 110"/>
              <a:gd name="T2" fmla="*/ 8 w 100"/>
              <a:gd name="T3" fmla="*/ 110 h 110"/>
              <a:gd name="T4" fmla="*/ 7 w 100"/>
              <a:gd name="T5" fmla="*/ 103 h 110"/>
              <a:gd name="T6" fmla="*/ 70 w 100"/>
              <a:gd name="T7" fmla="*/ 98 h 110"/>
              <a:gd name="T8" fmla="*/ 75 w 100"/>
              <a:gd name="T9" fmla="*/ 92 h 110"/>
              <a:gd name="T10" fmla="*/ 73 w 100"/>
              <a:gd name="T11" fmla="*/ 63 h 110"/>
              <a:gd name="T12" fmla="*/ 67 w 100"/>
              <a:gd name="T13" fmla="*/ 57 h 110"/>
              <a:gd name="T14" fmla="*/ 23 w 100"/>
              <a:gd name="T15" fmla="*/ 61 h 110"/>
              <a:gd name="T16" fmla="*/ 2 w 100"/>
              <a:gd name="T17" fmla="*/ 41 h 110"/>
              <a:gd name="T18" fmla="*/ 1 w 100"/>
              <a:gd name="T19" fmla="*/ 27 h 110"/>
              <a:gd name="T20" fmla="*/ 19 w 100"/>
              <a:gd name="T21" fmla="*/ 5 h 110"/>
              <a:gd name="T22" fmla="*/ 91 w 100"/>
              <a:gd name="T23" fmla="*/ 0 h 110"/>
              <a:gd name="T24" fmla="*/ 92 w 100"/>
              <a:gd name="T25" fmla="*/ 6 h 110"/>
              <a:gd name="T26" fmla="*/ 30 w 100"/>
              <a:gd name="T27" fmla="*/ 11 h 110"/>
              <a:gd name="T28" fmla="*/ 25 w 100"/>
              <a:gd name="T29" fmla="*/ 18 h 110"/>
              <a:gd name="T30" fmla="*/ 27 w 100"/>
              <a:gd name="T31" fmla="*/ 47 h 110"/>
              <a:gd name="T32" fmla="*/ 33 w 100"/>
              <a:gd name="T33" fmla="*/ 53 h 110"/>
              <a:gd name="T34" fmla="*/ 76 w 100"/>
              <a:gd name="T35" fmla="*/ 50 h 110"/>
              <a:gd name="T36" fmla="*/ 98 w 100"/>
              <a:gd name="T37" fmla="*/ 69 h 110"/>
              <a:gd name="T38" fmla="*/ 99 w 100"/>
              <a:gd name="T39" fmla="*/ 82 h 110"/>
              <a:gd name="T40" fmla="*/ 80 w 100"/>
              <a:gd name="T41" fmla="*/ 10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" h="110">
                <a:moveTo>
                  <a:pt x="80" y="104"/>
                </a:moveTo>
                <a:cubicBezTo>
                  <a:pt x="8" y="110"/>
                  <a:pt x="8" y="110"/>
                  <a:pt x="8" y="110"/>
                </a:cubicBezTo>
                <a:cubicBezTo>
                  <a:pt x="7" y="103"/>
                  <a:pt x="7" y="103"/>
                  <a:pt x="7" y="103"/>
                </a:cubicBezTo>
                <a:cubicBezTo>
                  <a:pt x="70" y="98"/>
                  <a:pt x="70" y="98"/>
                  <a:pt x="70" y="98"/>
                </a:cubicBezTo>
                <a:cubicBezTo>
                  <a:pt x="74" y="98"/>
                  <a:pt x="76" y="96"/>
                  <a:pt x="75" y="92"/>
                </a:cubicBezTo>
                <a:cubicBezTo>
                  <a:pt x="73" y="63"/>
                  <a:pt x="73" y="63"/>
                  <a:pt x="73" y="63"/>
                </a:cubicBezTo>
                <a:cubicBezTo>
                  <a:pt x="73" y="58"/>
                  <a:pt x="71" y="57"/>
                  <a:pt x="67" y="57"/>
                </a:cubicBezTo>
                <a:cubicBezTo>
                  <a:pt x="23" y="61"/>
                  <a:pt x="23" y="61"/>
                  <a:pt x="23" y="61"/>
                </a:cubicBezTo>
                <a:cubicBezTo>
                  <a:pt x="10" y="62"/>
                  <a:pt x="3" y="55"/>
                  <a:pt x="2" y="41"/>
                </a:cubicBezTo>
                <a:cubicBezTo>
                  <a:pt x="1" y="27"/>
                  <a:pt x="1" y="27"/>
                  <a:pt x="1" y="27"/>
                </a:cubicBezTo>
                <a:cubicBezTo>
                  <a:pt x="0" y="14"/>
                  <a:pt x="6" y="6"/>
                  <a:pt x="19" y="5"/>
                </a:cubicBezTo>
                <a:cubicBezTo>
                  <a:pt x="91" y="0"/>
                  <a:pt x="91" y="0"/>
                  <a:pt x="91" y="0"/>
                </a:cubicBezTo>
                <a:cubicBezTo>
                  <a:pt x="92" y="6"/>
                  <a:pt x="92" y="6"/>
                  <a:pt x="92" y="6"/>
                </a:cubicBezTo>
                <a:cubicBezTo>
                  <a:pt x="30" y="11"/>
                  <a:pt x="30" y="11"/>
                  <a:pt x="30" y="11"/>
                </a:cubicBezTo>
                <a:cubicBezTo>
                  <a:pt x="25" y="11"/>
                  <a:pt x="24" y="13"/>
                  <a:pt x="25" y="18"/>
                </a:cubicBezTo>
                <a:cubicBezTo>
                  <a:pt x="27" y="47"/>
                  <a:pt x="27" y="47"/>
                  <a:pt x="27" y="47"/>
                </a:cubicBezTo>
                <a:cubicBezTo>
                  <a:pt x="27" y="52"/>
                  <a:pt x="29" y="54"/>
                  <a:pt x="33" y="53"/>
                </a:cubicBezTo>
                <a:cubicBezTo>
                  <a:pt x="76" y="50"/>
                  <a:pt x="76" y="50"/>
                  <a:pt x="76" y="50"/>
                </a:cubicBezTo>
                <a:cubicBezTo>
                  <a:pt x="90" y="49"/>
                  <a:pt x="97" y="55"/>
                  <a:pt x="98" y="69"/>
                </a:cubicBezTo>
                <a:cubicBezTo>
                  <a:pt x="99" y="82"/>
                  <a:pt x="99" y="82"/>
                  <a:pt x="99" y="82"/>
                </a:cubicBezTo>
                <a:cubicBezTo>
                  <a:pt x="100" y="95"/>
                  <a:pt x="94" y="103"/>
                  <a:pt x="80" y="104"/>
                </a:cubicBezTo>
                <a:close/>
              </a:path>
            </a:pathLst>
          </a:custGeom>
          <a:solidFill>
            <a:srgbClr val="8FD600"/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6" presetClass="entr" presetSubtype="42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1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6" presetClass="emph" presetSubtype="0" repeatCount="20000" fill="remove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" tmFilter="0, 0; .2, .5; .8, .5; 1, 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5" autoRev="1" fill="hold"/>
                                        <p:tgtEl>
                                          <p:spTgt spid="20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52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2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2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133_2700x1807_zcool.com.cn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7" b="12074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组合 28"/>
          <p:cNvGrpSpPr/>
          <p:nvPr/>
        </p:nvGrpSpPr>
        <p:grpSpPr bwMode="auto">
          <a:xfrm rot="10800000">
            <a:off x="-12700" y="115888"/>
            <a:ext cx="9158288" cy="5080000"/>
            <a:chOff x="-1828" y="-2665934"/>
            <a:chExt cx="9158631" cy="5080581"/>
          </a:xfrm>
        </p:grpSpPr>
        <p:sp>
          <p:nvSpPr>
            <p:cNvPr id="30" name="Freeform 11"/>
            <p:cNvSpPr/>
            <p:nvPr/>
          </p:nvSpPr>
          <p:spPr bwMode="auto">
            <a:xfrm>
              <a:off x="-1828" y="-2665934"/>
              <a:ext cx="9158631" cy="4823377"/>
            </a:xfrm>
            <a:custGeom>
              <a:avLst/>
              <a:gdLst>
                <a:gd name="T0" fmla="*/ 0 w 2880"/>
                <a:gd name="T1" fmla="*/ 585 h 639"/>
                <a:gd name="T2" fmla="*/ 2880 w 2880"/>
                <a:gd name="T3" fmla="*/ 215 h 639"/>
                <a:gd name="T4" fmla="*/ 2880 w 2880"/>
                <a:gd name="T5" fmla="*/ 0 h 639"/>
                <a:gd name="T6" fmla="*/ 0 w 2880"/>
                <a:gd name="T7" fmla="*/ 528 h 639"/>
                <a:gd name="T8" fmla="*/ 0 w 2880"/>
                <a:gd name="T9" fmla="*/ 585 h 639"/>
                <a:gd name="connsiteX0" fmla="*/ 0 w 10000"/>
                <a:gd name="connsiteY0" fmla="*/ 23431 h 23465"/>
                <a:gd name="connsiteX1" fmla="*/ 10000 w 10000"/>
                <a:gd name="connsiteY1" fmla="*/ 17641 h 23465"/>
                <a:gd name="connsiteX2" fmla="*/ 9986 w 10000"/>
                <a:gd name="connsiteY2" fmla="*/ 0 h 23465"/>
                <a:gd name="connsiteX3" fmla="*/ 0 w 10000"/>
                <a:gd name="connsiteY3" fmla="*/ 22539 h 23465"/>
                <a:gd name="connsiteX4" fmla="*/ 0 w 10000"/>
                <a:gd name="connsiteY4" fmla="*/ 23431 h 23465"/>
                <a:gd name="connsiteX0-1" fmla="*/ 14 w 10014"/>
                <a:gd name="connsiteY0-2" fmla="*/ 23934 h 23968"/>
                <a:gd name="connsiteX1-3" fmla="*/ 10014 w 10014"/>
                <a:gd name="connsiteY1-4" fmla="*/ 18144 h 23968"/>
                <a:gd name="connsiteX2-5" fmla="*/ 10000 w 10014"/>
                <a:gd name="connsiteY2-6" fmla="*/ 503 h 23968"/>
                <a:gd name="connsiteX3-7" fmla="*/ 0 w 10014"/>
                <a:gd name="connsiteY3-8" fmla="*/ 0 h 23968"/>
                <a:gd name="connsiteX4-9" fmla="*/ 14 w 10014"/>
                <a:gd name="connsiteY4-10" fmla="*/ 23934 h 23968"/>
                <a:gd name="connsiteX0-11" fmla="*/ 14 w 10014"/>
                <a:gd name="connsiteY0-12" fmla="*/ 23934 h 23968"/>
                <a:gd name="connsiteX1-13" fmla="*/ 10014 w 10014"/>
                <a:gd name="connsiteY1-14" fmla="*/ 18144 h 23968"/>
                <a:gd name="connsiteX2-15" fmla="*/ 9986 w 10014"/>
                <a:gd name="connsiteY2-16" fmla="*/ 378 h 23968"/>
                <a:gd name="connsiteX3-17" fmla="*/ 0 w 10014"/>
                <a:gd name="connsiteY3-18" fmla="*/ 0 h 23968"/>
                <a:gd name="connsiteX4-19" fmla="*/ 14 w 10014"/>
                <a:gd name="connsiteY4-20" fmla="*/ 23934 h 23968"/>
                <a:gd name="connsiteX0-21" fmla="*/ 14 w 10014"/>
                <a:gd name="connsiteY0-22" fmla="*/ 23934 h 23968"/>
                <a:gd name="connsiteX1-23" fmla="*/ 10014 w 10014"/>
                <a:gd name="connsiteY1-24" fmla="*/ 18144 h 23968"/>
                <a:gd name="connsiteX2-25" fmla="*/ 9986 w 10014"/>
                <a:gd name="connsiteY2-26" fmla="*/ 378 h 23968"/>
                <a:gd name="connsiteX3-27" fmla="*/ 0 w 10014"/>
                <a:gd name="connsiteY3-28" fmla="*/ 0 h 23968"/>
                <a:gd name="connsiteX4-29" fmla="*/ 14 w 10014"/>
                <a:gd name="connsiteY4-30" fmla="*/ 23934 h 23968"/>
                <a:gd name="connsiteX0-31" fmla="*/ 14 w 10028"/>
                <a:gd name="connsiteY0-32" fmla="*/ 23934 h 23968"/>
                <a:gd name="connsiteX1-33" fmla="*/ 10014 w 10028"/>
                <a:gd name="connsiteY1-34" fmla="*/ 18144 h 23968"/>
                <a:gd name="connsiteX2-35" fmla="*/ 10028 w 10028"/>
                <a:gd name="connsiteY2-36" fmla="*/ 378 h 23968"/>
                <a:gd name="connsiteX3-37" fmla="*/ 0 w 10028"/>
                <a:gd name="connsiteY3-38" fmla="*/ 0 h 23968"/>
                <a:gd name="connsiteX4-39" fmla="*/ 14 w 10028"/>
                <a:gd name="connsiteY4-40" fmla="*/ 23934 h 23968"/>
                <a:gd name="connsiteX0-41" fmla="*/ 2 w 10016"/>
                <a:gd name="connsiteY0-42" fmla="*/ 23871 h 23905"/>
                <a:gd name="connsiteX1-43" fmla="*/ 10002 w 10016"/>
                <a:gd name="connsiteY1-44" fmla="*/ 18081 h 23905"/>
                <a:gd name="connsiteX2-45" fmla="*/ 10016 w 10016"/>
                <a:gd name="connsiteY2-46" fmla="*/ 315 h 23905"/>
                <a:gd name="connsiteX3-47" fmla="*/ 2 w 10016"/>
                <a:gd name="connsiteY3-48" fmla="*/ 0 h 23905"/>
                <a:gd name="connsiteX4-49" fmla="*/ 2 w 10016"/>
                <a:gd name="connsiteY4-50" fmla="*/ 23871 h 23905"/>
                <a:gd name="connsiteX0-51" fmla="*/ 2 w 10016"/>
                <a:gd name="connsiteY0-52" fmla="*/ 23871 h 23905"/>
                <a:gd name="connsiteX1-53" fmla="*/ 10002 w 10016"/>
                <a:gd name="connsiteY1-54" fmla="*/ 18081 h 23905"/>
                <a:gd name="connsiteX2-55" fmla="*/ 10016 w 10016"/>
                <a:gd name="connsiteY2-56" fmla="*/ 315 h 23905"/>
                <a:gd name="connsiteX3-57" fmla="*/ 2 w 10016"/>
                <a:gd name="connsiteY3-58" fmla="*/ 0 h 23905"/>
                <a:gd name="connsiteX4-59" fmla="*/ 2 w 10016"/>
                <a:gd name="connsiteY4-60" fmla="*/ 23871 h 23905"/>
                <a:gd name="connsiteX0-61" fmla="*/ 2 w 10016"/>
                <a:gd name="connsiteY0-62" fmla="*/ 23746 h 23780"/>
                <a:gd name="connsiteX1-63" fmla="*/ 10002 w 10016"/>
                <a:gd name="connsiteY1-64" fmla="*/ 17956 h 23780"/>
                <a:gd name="connsiteX2-65" fmla="*/ 10016 w 10016"/>
                <a:gd name="connsiteY2-66" fmla="*/ 190 h 23780"/>
                <a:gd name="connsiteX3-67" fmla="*/ 2 w 10016"/>
                <a:gd name="connsiteY3-68" fmla="*/ 0 h 23780"/>
                <a:gd name="connsiteX4-69" fmla="*/ 2 w 10016"/>
                <a:gd name="connsiteY4-70" fmla="*/ 23746 h 237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16" h="23780">
                  <a:moveTo>
                    <a:pt x="2" y="23746"/>
                  </a:moveTo>
                  <a:cubicBezTo>
                    <a:pt x="2" y="23746"/>
                    <a:pt x="5596" y="24591"/>
                    <a:pt x="10002" y="17956"/>
                  </a:cubicBezTo>
                  <a:cubicBezTo>
                    <a:pt x="10002" y="14591"/>
                    <a:pt x="10016" y="190"/>
                    <a:pt x="10016" y="190"/>
                  </a:cubicBezTo>
                  <a:lnTo>
                    <a:pt x="2" y="0"/>
                  </a:lnTo>
                  <a:cubicBezTo>
                    <a:pt x="7" y="7978"/>
                    <a:pt x="-3" y="15768"/>
                    <a:pt x="2" y="23746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Freeform 6"/>
            <p:cNvSpPr/>
            <p:nvPr/>
          </p:nvSpPr>
          <p:spPr bwMode="auto">
            <a:xfrm>
              <a:off x="2935" y="752345"/>
              <a:ext cx="9141167" cy="1668653"/>
            </a:xfrm>
            <a:custGeom>
              <a:avLst/>
              <a:gdLst>
                <a:gd name="T0" fmla="*/ 2880 w 2880"/>
                <a:gd name="T1" fmla="*/ 0 h 526"/>
                <a:gd name="T2" fmla="*/ 0 w 2880"/>
                <a:gd name="T3" fmla="*/ 434 h 526"/>
                <a:gd name="T4" fmla="*/ 0 w 2880"/>
                <a:gd name="T5" fmla="*/ 488 h 526"/>
                <a:gd name="T6" fmla="*/ 2880 w 2880"/>
                <a:gd name="T7" fmla="*/ 257 h 526"/>
                <a:gd name="T8" fmla="*/ 2880 w 2880"/>
                <a:gd name="T9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0" h="526">
                  <a:moveTo>
                    <a:pt x="2880" y="0"/>
                  </a:moveTo>
                  <a:cubicBezTo>
                    <a:pt x="2880" y="0"/>
                    <a:pt x="1750" y="434"/>
                    <a:pt x="0" y="434"/>
                  </a:cubicBezTo>
                  <a:cubicBezTo>
                    <a:pt x="0" y="488"/>
                    <a:pt x="0" y="488"/>
                    <a:pt x="0" y="488"/>
                  </a:cubicBezTo>
                  <a:cubicBezTo>
                    <a:pt x="0" y="488"/>
                    <a:pt x="1440" y="526"/>
                    <a:pt x="2880" y="257"/>
                  </a:cubicBezTo>
                  <a:lnTo>
                    <a:pt x="288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FD1FF">
                    <a:alpha val="80000"/>
                  </a:srgbClr>
                </a:gs>
                <a:gs pos="100000">
                  <a:srgbClr val="0070C0"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4" name="矩形 33"/>
          <p:cNvSpPr/>
          <p:nvPr/>
        </p:nvSpPr>
        <p:spPr>
          <a:xfrm>
            <a:off x="0" y="762000"/>
            <a:ext cx="9144000" cy="1604898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7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 bwMode="auto">
          <a:xfrm>
            <a:off x="1541463" y="917575"/>
            <a:ext cx="4699000" cy="1339850"/>
            <a:chOff x="1540690" y="918354"/>
            <a:chExt cx="4699684" cy="1339686"/>
          </a:xfrm>
        </p:grpSpPr>
        <p:sp>
          <p:nvSpPr>
            <p:cNvPr id="8215" name="TextBox 34"/>
            <p:cNvSpPr txBox="1">
              <a:spLocks noChangeArrowheads="1"/>
            </p:cNvSpPr>
            <p:nvPr/>
          </p:nvSpPr>
          <p:spPr bwMode="auto">
            <a:xfrm>
              <a:off x="1540690" y="918354"/>
              <a:ext cx="4699684" cy="630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500">
                  <a:solidFill>
                    <a:srgbClr val="0017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PowerPoint Template</a:t>
              </a:r>
              <a:endParaRPr lang="en-US" altLang="zh-CN" sz="3500">
                <a:solidFill>
                  <a:srgbClr val="00173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16" name="矩形 23"/>
            <p:cNvSpPr>
              <a:spLocks noChangeArrowheads="1"/>
            </p:cNvSpPr>
            <p:nvPr/>
          </p:nvSpPr>
          <p:spPr bwMode="auto">
            <a:xfrm>
              <a:off x="1540690" y="1422410"/>
              <a:ext cx="46098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17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Shanghai Rapidesign Advertising Co.,ltd</a:t>
              </a:r>
              <a:endParaRPr lang="zh-CN" altLang="en-US" sz="1800">
                <a:solidFill>
                  <a:srgbClr val="00173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17" name="TextBox 35"/>
            <p:cNvSpPr txBox="1">
              <a:spLocks noChangeArrowheads="1"/>
            </p:cNvSpPr>
            <p:nvPr/>
          </p:nvSpPr>
          <p:spPr bwMode="auto">
            <a:xfrm>
              <a:off x="1966711" y="1951653"/>
              <a:ext cx="110807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00173A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RAPIDESIGN</a:t>
              </a:r>
              <a:endParaRPr lang="en-US" altLang="zh-CN" sz="1800">
                <a:solidFill>
                  <a:srgbClr val="00173A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8218" name="组合 36"/>
            <p:cNvGrpSpPr/>
            <p:nvPr/>
          </p:nvGrpSpPr>
          <p:grpSpPr bwMode="auto">
            <a:xfrm>
              <a:off x="1612698" y="1834178"/>
              <a:ext cx="454025" cy="423862"/>
              <a:chOff x="-2441575" y="2146300"/>
              <a:chExt cx="1196975" cy="1114425"/>
            </a:xfrm>
          </p:grpSpPr>
          <p:sp>
            <p:nvSpPr>
              <p:cNvPr id="39" name="Freeform 48"/>
              <p:cNvSpPr/>
              <p:nvPr/>
            </p:nvSpPr>
            <p:spPr bwMode="auto">
              <a:xfrm>
                <a:off x="-2441575" y="2325688"/>
                <a:ext cx="1054100" cy="781050"/>
              </a:xfrm>
              <a:custGeom>
                <a:avLst/>
                <a:gdLst>
                  <a:gd name="T0" fmla="*/ 262 w 281"/>
                  <a:gd name="T1" fmla="*/ 47 h 208"/>
                  <a:gd name="T2" fmla="*/ 241 w 281"/>
                  <a:gd name="T3" fmla="*/ 31 h 208"/>
                  <a:gd name="T4" fmla="*/ 187 w 281"/>
                  <a:gd name="T5" fmla="*/ 18 h 208"/>
                  <a:gd name="T6" fmla="*/ 118 w 281"/>
                  <a:gd name="T7" fmla="*/ 41 h 208"/>
                  <a:gd name="T8" fmla="*/ 17 w 281"/>
                  <a:gd name="T9" fmla="*/ 208 h 208"/>
                  <a:gd name="T10" fmla="*/ 0 w 281"/>
                  <a:gd name="T11" fmla="*/ 203 h 208"/>
                  <a:gd name="T12" fmla="*/ 108 w 281"/>
                  <a:gd name="T13" fmla="*/ 27 h 208"/>
                  <a:gd name="T14" fmla="*/ 187 w 281"/>
                  <a:gd name="T15" fmla="*/ 1 h 208"/>
                  <a:gd name="T16" fmla="*/ 248 w 281"/>
                  <a:gd name="T17" fmla="*/ 16 h 208"/>
                  <a:gd name="T18" fmla="*/ 278 w 281"/>
                  <a:gd name="T19" fmla="*/ 40 h 208"/>
                  <a:gd name="T20" fmla="*/ 279 w 281"/>
                  <a:gd name="T21" fmla="*/ 48 h 208"/>
                  <a:gd name="T22" fmla="*/ 262 w 281"/>
                  <a:gd name="T23" fmla="*/ 47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1" h="208">
                    <a:moveTo>
                      <a:pt x="262" y="47"/>
                    </a:moveTo>
                    <a:cubicBezTo>
                      <a:pt x="261" y="45"/>
                      <a:pt x="254" y="38"/>
                      <a:pt x="241" y="31"/>
                    </a:cubicBezTo>
                    <a:cubicBezTo>
                      <a:pt x="227" y="24"/>
                      <a:pt x="208" y="18"/>
                      <a:pt x="187" y="18"/>
                    </a:cubicBezTo>
                    <a:cubicBezTo>
                      <a:pt x="166" y="18"/>
                      <a:pt x="142" y="23"/>
                      <a:pt x="118" y="41"/>
                    </a:cubicBezTo>
                    <a:cubicBezTo>
                      <a:pt x="82" y="66"/>
                      <a:pt x="46" y="117"/>
                      <a:pt x="17" y="208"/>
                    </a:cubicBezTo>
                    <a:cubicBezTo>
                      <a:pt x="0" y="203"/>
                      <a:pt x="0" y="203"/>
                      <a:pt x="0" y="203"/>
                    </a:cubicBezTo>
                    <a:cubicBezTo>
                      <a:pt x="31" y="107"/>
                      <a:pt x="69" y="54"/>
                      <a:pt x="108" y="27"/>
                    </a:cubicBezTo>
                    <a:cubicBezTo>
                      <a:pt x="135" y="7"/>
                      <a:pt x="162" y="0"/>
                      <a:pt x="187" y="1"/>
                    </a:cubicBezTo>
                    <a:cubicBezTo>
                      <a:pt x="211" y="1"/>
                      <a:pt x="233" y="8"/>
                      <a:pt x="248" y="16"/>
                    </a:cubicBezTo>
                    <a:cubicBezTo>
                      <a:pt x="263" y="24"/>
                      <a:pt x="274" y="34"/>
                      <a:pt x="278" y="40"/>
                    </a:cubicBezTo>
                    <a:cubicBezTo>
                      <a:pt x="279" y="42"/>
                      <a:pt x="281" y="45"/>
                      <a:pt x="279" y="48"/>
                    </a:cubicBezTo>
                    <a:cubicBezTo>
                      <a:pt x="277" y="52"/>
                      <a:pt x="271" y="56"/>
                      <a:pt x="262" y="47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669900">
                      <a:alpha val="0"/>
                    </a:srgbClr>
                  </a:gs>
                  <a:gs pos="35000">
                    <a:srgbClr val="00173A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Freeform 49"/>
              <p:cNvSpPr/>
              <p:nvPr/>
            </p:nvSpPr>
            <p:spPr bwMode="auto">
              <a:xfrm>
                <a:off x="-2117725" y="2146300"/>
                <a:ext cx="501650" cy="1114425"/>
              </a:xfrm>
              <a:custGeom>
                <a:avLst/>
                <a:gdLst>
                  <a:gd name="T0" fmla="*/ 133 w 134"/>
                  <a:gd name="T1" fmla="*/ 5 h 297"/>
                  <a:gd name="T2" fmla="*/ 126 w 134"/>
                  <a:gd name="T3" fmla="*/ 1 h 297"/>
                  <a:gd name="T4" fmla="*/ 91 w 134"/>
                  <a:gd name="T5" fmla="*/ 6 h 297"/>
                  <a:gd name="T6" fmla="*/ 40 w 134"/>
                  <a:gd name="T7" fmla="*/ 38 h 297"/>
                  <a:gd name="T8" fmla="*/ 7 w 134"/>
                  <a:gd name="T9" fmla="*/ 109 h 297"/>
                  <a:gd name="T10" fmla="*/ 57 w 134"/>
                  <a:gd name="T11" fmla="*/ 297 h 297"/>
                  <a:gd name="T12" fmla="*/ 71 w 134"/>
                  <a:gd name="T13" fmla="*/ 289 h 297"/>
                  <a:gd name="T14" fmla="*/ 23 w 134"/>
                  <a:gd name="T15" fmla="*/ 111 h 297"/>
                  <a:gd name="T16" fmla="*/ 52 w 134"/>
                  <a:gd name="T17" fmla="*/ 49 h 297"/>
                  <a:gd name="T18" fmla="*/ 96 w 134"/>
                  <a:gd name="T19" fmla="*/ 21 h 297"/>
                  <a:gd name="T20" fmla="*/ 121 w 134"/>
                  <a:gd name="T21" fmla="*/ 16 h 297"/>
                  <a:gd name="T22" fmla="*/ 133 w 134"/>
                  <a:gd name="T23" fmla="*/ 5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4" h="297">
                    <a:moveTo>
                      <a:pt x="133" y="5"/>
                    </a:moveTo>
                    <a:cubicBezTo>
                      <a:pt x="132" y="2"/>
                      <a:pt x="129" y="1"/>
                      <a:pt x="126" y="1"/>
                    </a:cubicBezTo>
                    <a:cubicBezTo>
                      <a:pt x="120" y="0"/>
                      <a:pt x="106" y="1"/>
                      <a:pt x="91" y="6"/>
                    </a:cubicBezTo>
                    <a:cubicBezTo>
                      <a:pt x="75" y="11"/>
                      <a:pt x="57" y="21"/>
                      <a:pt x="40" y="38"/>
                    </a:cubicBezTo>
                    <a:cubicBezTo>
                      <a:pt x="24" y="54"/>
                      <a:pt x="11" y="77"/>
                      <a:pt x="7" y="109"/>
                    </a:cubicBezTo>
                    <a:cubicBezTo>
                      <a:pt x="0" y="153"/>
                      <a:pt x="11" y="214"/>
                      <a:pt x="57" y="297"/>
                    </a:cubicBezTo>
                    <a:cubicBezTo>
                      <a:pt x="71" y="289"/>
                      <a:pt x="71" y="289"/>
                      <a:pt x="71" y="289"/>
                    </a:cubicBezTo>
                    <a:cubicBezTo>
                      <a:pt x="28" y="209"/>
                      <a:pt x="17" y="152"/>
                      <a:pt x="23" y="111"/>
                    </a:cubicBezTo>
                    <a:cubicBezTo>
                      <a:pt x="26" y="83"/>
                      <a:pt x="38" y="63"/>
                      <a:pt x="52" y="49"/>
                    </a:cubicBezTo>
                    <a:cubicBezTo>
                      <a:pt x="66" y="35"/>
                      <a:pt x="83" y="26"/>
                      <a:pt x="96" y="21"/>
                    </a:cubicBezTo>
                    <a:cubicBezTo>
                      <a:pt x="110" y="17"/>
                      <a:pt x="119" y="16"/>
                      <a:pt x="121" y="16"/>
                    </a:cubicBezTo>
                    <a:cubicBezTo>
                      <a:pt x="133" y="16"/>
                      <a:pt x="134" y="9"/>
                      <a:pt x="133" y="5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669900">
                      <a:alpha val="0"/>
                    </a:srgbClr>
                  </a:gs>
                  <a:gs pos="0">
                    <a:srgbClr val="00173A"/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41" name="Freeform 50"/>
              <p:cNvSpPr/>
              <p:nvPr/>
            </p:nvSpPr>
            <p:spPr bwMode="auto">
              <a:xfrm>
                <a:off x="-2212975" y="2171700"/>
                <a:ext cx="712788" cy="995363"/>
              </a:xfrm>
              <a:custGeom>
                <a:avLst/>
                <a:gdLst>
                  <a:gd name="T0" fmla="*/ 47 w 190"/>
                  <a:gd name="T1" fmla="*/ 1 h 265"/>
                  <a:gd name="T2" fmla="*/ 40 w 190"/>
                  <a:gd name="T3" fmla="*/ 3 h 265"/>
                  <a:gd name="T4" fmla="*/ 18 w 190"/>
                  <a:gd name="T5" fmla="*/ 30 h 265"/>
                  <a:gd name="T6" fmla="*/ 1 w 190"/>
                  <a:gd name="T7" fmla="*/ 87 h 265"/>
                  <a:gd name="T8" fmla="*/ 23 w 190"/>
                  <a:gd name="T9" fmla="*/ 161 h 265"/>
                  <a:gd name="T10" fmla="*/ 185 w 190"/>
                  <a:gd name="T11" fmla="*/ 265 h 265"/>
                  <a:gd name="T12" fmla="*/ 190 w 190"/>
                  <a:gd name="T13" fmla="*/ 250 h 265"/>
                  <a:gd name="T14" fmla="*/ 37 w 190"/>
                  <a:gd name="T15" fmla="*/ 152 h 265"/>
                  <a:gd name="T16" fmla="*/ 17 w 190"/>
                  <a:gd name="T17" fmla="*/ 87 h 265"/>
                  <a:gd name="T18" fmla="*/ 31 w 190"/>
                  <a:gd name="T19" fmla="*/ 37 h 265"/>
                  <a:gd name="T20" fmla="*/ 46 w 190"/>
                  <a:gd name="T21" fmla="*/ 17 h 265"/>
                  <a:gd name="T22" fmla="*/ 47 w 190"/>
                  <a:gd name="T23" fmla="*/ 1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0" h="265">
                    <a:moveTo>
                      <a:pt x="47" y="1"/>
                    </a:moveTo>
                    <a:cubicBezTo>
                      <a:pt x="45" y="0"/>
                      <a:pt x="42" y="2"/>
                      <a:pt x="40" y="3"/>
                    </a:cubicBezTo>
                    <a:cubicBezTo>
                      <a:pt x="34" y="6"/>
                      <a:pt x="25" y="16"/>
                      <a:pt x="18" y="30"/>
                    </a:cubicBezTo>
                    <a:cubicBezTo>
                      <a:pt x="10" y="44"/>
                      <a:pt x="2" y="64"/>
                      <a:pt x="1" y="87"/>
                    </a:cubicBezTo>
                    <a:cubicBezTo>
                      <a:pt x="0" y="109"/>
                      <a:pt x="6" y="135"/>
                      <a:pt x="23" y="161"/>
                    </a:cubicBezTo>
                    <a:cubicBezTo>
                      <a:pt x="48" y="197"/>
                      <a:pt x="97" y="234"/>
                      <a:pt x="185" y="265"/>
                    </a:cubicBezTo>
                    <a:cubicBezTo>
                      <a:pt x="190" y="250"/>
                      <a:pt x="190" y="250"/>
                      <a:pt x="190" y="250"/>
                    </a:cubicBezTo>
                    <a:cubicBezTo>
                      <a:pt x="105" y="221"/>
                      <a:pt x="59" y="186"/>
                      <a:pt x="37" y="152"/>
                    </a:cubicBezTo>
                    <a:cubicBezTo>
                      <a:pt x="21" y="129"/>
                      <a:pt x="16" y="107"/>
                      <a:pt x="17" y="87"/>
                    </a:cubicBezTo>
                    <a:cubicBezTo>
                      <a:pt x="18" y="67"/>
                      <a:pt x="24" y="50"/>
                      <a:pt x="31" y="37"/>
                    </a:cubicBezTo>
                    <a:cubicBezTo>
                      <a:pt x="38" y="25"/>
                      <a:pt x="44" y="18"/>
                      <a:pt x="46" y="17"/>
                    </a:cubicBezTo>
                    <a:cubicBezTo>
                      <a:pt x="55" y="10"/>
                      <a:pt x="51" y="3"/>
                      <a:pt x="47" y="1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669900">
                      <a:alpha val="0"/>
                    </a:srgbClr>
                  </a:gs>
                  <a:gs pos="0">
                    <a:srgbClr val="00173A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42" name="Freeform 51"/>
              <p:cNvSpPr/>
              <p:nvPr/>
            </p:nvSpPr>
            <p:spPr bwMode="auto">
              <a:xfrm>
                <a:off x="-2317750" y="2454275"/>
                <a:ext cx="1073150" cy="547688"/>
              </a:xfrm>
              <a:custGeom>
                <a:avLst/>
                <a:gdLst>
                  <a:gd name="T0" fmla="*/ 7 w 286"/>
                  <a:gd name="T1" fmla="*/ 1 h 146"/>
                  <a:gd name="T2" fmla="*/ 2 w 286"/>
                  <a:gd name="T3" fmla="*/ 7 h 146"/>
                  <a:gd name="T4" fmla="*/ 3 w 286"/>
                  <a:gd name="T5" fmla="*/ 42 h 146"/>
                  <a:gd name="T6" fmla="*/ 30 w 286"/>
                  <a:gd name="T7" fmla="*/ 95 h 146"/>
                  <a:gd name="T8" fmla="*/ 96 w 286"/>
                  <a:gd name="T9" fmla="*/ 135 h 146"/>
                  <a:gd name="T10" fmla="*/ 286 w 286"/>
                  <a:gd name="T11" fmla="*/ 104 h 146"/>
                  <a:gd name="T12" fmla="*/ 279 w 286"/>
                  <a:gd name="T13" fmla="*/ 90 h 146"/>
                  <a:gd name="T14" fmla="*/ 100 w 286"/>
                  <a:gd name="T15" fmla="*/ 120 h 146"/>
                  <a:gd name="T16" fmla="*/ 42 w 286"/>
                  <a:gd name="T17" fmla="*/ 85 h 146"/>
                  <a:gd name="T18" fmla="*/ 19 w 286"/>
                  <a:gd name="T19" fmla="*/ 38 h 146"/>
                  <a:gd name="T20" fmla="*/ 17 w 286"/>
                  <a:gd name="T21" fmla="*/ 13 h 146"/>
                  <a:gd name="T22" fmla="*/ 7 w 286"/>
                  <a:gd name="T23" fmla="*/ 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6" h="146">
                    <a:moveTo>
                      <a:pt x="7" y="1"/>
                    </a:moveTo>
                    <a:cubicBezTo>
                      <a:pt x="4" y="2"/>
                      <a:pt x="3" y="5"/>
                      <a:pt x="2" y="7"/>
                    </a:cubicBezTo>
                    <a:cubicBezTo>
                      <a:pt x="0" y="13"/>
                      <a:pt x="0" y="27"/>
                      <a:pt x="3" y="42"/>
                    </a:cubicBezTo>
                    <a:cubicBezTo>
                      <a:pt x="7" y="58"/>
                      <a:pt x="15" y="78"/>
                      <a:pt x="30" y="95"/>
                    </a:cubicBezTo>
                    <a:cubicBezTo>
                      <a:pt x="44" y="112"/>
                      <a:pt x="65" y="128"/>
                      <a:pt x="96" y="135"/>
                    </a:cubicBezTo>
                    <a:cubicBezTo>
                      <a:pt x="138" y="146"/>
                      <a:pt x="200" y="141"/>
                      <a:pt x="286" y="104"/>
                    </a:cubicBezTo>
                    <a:cubicBezTo>
                      <a:pt x="279" y="90"/>
                      <a:pt x="279" y="90"/>
                      <a:pt x="279" y="90"/>
                    </a:cubicBezTo>
                    <a:cubicBezTo>
                      <a:pt x="197" y="125"/>
                      <a:pt x="139" y="130"/>
                      <a:pt x="100" y="120"/>
                    </a:cubicBezTo>
                    <a:cubicBezTo>
                      <a:pt x="73" y="113"/>
                      <a:pt x="54" y="100"/>
                      <a:pt x="42" y="85"/>
                    </a:cubicBezTo>
                    <a:cubicBezTo>
                      <a:pt x="29" y="70"/>
                      <a:pt x="22" y="53"/>
                      <a:pt x="19" y="38"/>
                    </a:cubicBezTo>
                    <a:cubicBezTo>
                      <a:pt x="16" y="25"/>
                      <a:pt x="16" y="15"/>
                      <a:pt x="17" y="13"/>
                    </a:cubicBezTo>
                    <a:cubicBezTo>
                      <a:pt x="18" y="2"/>
                      <a:pt x="11" y="0"/>
                      <a:pt x="7" y="1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669900">
                      <a:alpha val="0"/>
                    </a:srgbClr>
                  </a:gs>
                  <a:gs pos="0">
                    <a:srgbClr val="00173A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8231" name="Freeform 52"/>
              <p:cNvSpPr/>
              <p:nvPr/>
            </p:nvSpPr>
            <p:spPr bwMode="auto">
              <a:xfrm>
                <a:off x="-1981200" y="2434296"/>
                <a:ext cx="426893" cy="434084"/>
              </a:xfrm>
              <a:custGeom>
                <a:avLst/>
                <a:gdLst>
                  <a:gd name="T0" fmla="*/ 2147483646 w 114"/>
                  <a:gd name="T1" fmla="*/ 2147483646 h 116"/>
                  <a:gd name="T2" fmla="*/ 2147483646 w 114"/>
                  <a:gd name="T3" fmla="*/ 2147483646 h 116"/>
                  <a:gd name="T4" fmla="*/ 2147483646 w 114"/>
                  <a:gd name="T5" fmla="*/ 2147483646 h 116"/>
                  <a:gd name="T6" fmla="*/ 2147483646 w 114"/>
                  <a:gd name="T7" fmla="*/ 2147483646 h 116"/>
                  <a:gd name="T8" fmla="*/ 2147483646 w 114"/>
                  <a:gd name="T9" fmla="*/ 2147483646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" h="116">
                    <a:moveTo>
                      <a:pt x="2" y="55"/>
                    </a:moveTo>
                    <a:cubicBezTo>
                      <a:pt x="0" y="86"/>
                      <a:pt x="23" y="112"/>
                      <a:pt x="53" y="114"/>
                    </a:cubicBezTo>
                    <a:cubicBezTo>
                      <a:pt x="84" y="116"/>
                      <a:pt x="110" y="93"/>
                      <a:pt x="112" y="62"/>
                    </a:cubicBezTo>
                    <a:cubicBezTo>
                      <a:pt x="114" y="31"/>
                      <a:pt x="91" y="4"/>
                      <a:pt x="61" y="2"/>
                    </a:cubicBezTo>
                    <a:cubicBezTo>
                      <a:pt x="30" y="0"/>
                      <a:pt x="4" y="24"/>
                      <a:pt x="2" y="55"/>
                    </a:cubicBezTo>
                    <a:close/>
                  </a:path>
                </a:pathLst>
              </a:custGeom>
              <a:solidFill>
                <a:srgbClr val="0017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5" name="组合 54"/>
          <p:cNvGrpSpPr/>
          <p:nvPr/>
        </p:nvGrpSpPr>
        <p:grpSpPr bwMode="auto">
          <a:xfrm>
            <a:off x="0" y="3127375"/>
            <a:ext cx="9144000" cy="2122488"/>
            <a:chOff x="0" y="3127933"/>
            <a:chExt cx="9144000" cy="2121136"/>
          </a:xfrm>
        </p:grpSpPr>
        <p:sp>
          <p:nvSpPr>
            <p:cNvPr id="44" name="Freeform 11"/>
            <p:cNvSpPr/>
            <p:nvPr/>
          </p:nvSpPr>
          <p:spPr bwMode="auto">
            <a:xfrm>
              <a:off x="0" y="3127933"/>
              <a:ext cx="9144000" cy="2027533"/>
            </a:xfrm>
            <a:custGeom>
              <a:avLst/>
              <a:gdLst>
                <a:gd name="T0" fmla="*/ 0 w 2880"/>
                <a:gd name="T1" fmla="*/ 585 h 639"/>
                <a:gd name="T2" fmla="*/ 2880 w 2880"/>
                <a:gd name="T3" fmla="*/ 215 h 639"/>
                <a:gd name="T4" fmla="*/ 2880 w 2880"/>
                <a:gd name="T5" fmla="*/ 0 h 639"/>
                <a:gd name="T6" fmla="*/ 0 w 2880"/>
                <a:gd name="T7" fmla="*/ 528 h 639"/>
                <a:gd name="T8" fmla="*/ 0 w 2880"/>
                <a:gd name="T9" fmla="*/ 585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0" h="639">
                  <a:moveTo>
                    <a:pt x="0" y="585"/>
                  </a:moveTo>
                  <a:cubicBezTo>
                    <a:pt x="0" y="585"/>
                    <a:pt x="1611" y="639"/>
                    <a:pt x="2880" y="215"/>
                  </a:cubicBezTo>
                  <a:cubicBezTo>
                    <a:pt x="2880" y="0"/>
                    <a:pt x="2880" y="0"/>
                    <a:pt x="2880" y="0"/>
                  </a:cubicBezTo>
                  <a:cubicBezTo>
                    <a:pt x="2880" y="0"/>
                    <a:pt x="1709" y="550"/>
                    <a:pt x="0" y="528"/>
                  </a:cubicBezTo>
                  <a:lnTo>
                    <a:pt x="0" y="585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" name="Freeform 6"/>
            <p:cNvSpPr/>
            <p:nvPr/>
          </p:nvSpPr>
          <p:spPr bwMode="auto">
            <a:xfrm>
              <a:off x="3175" y="3580083"/>
              <a:ext cx="9140825" cy="1668986"/>
            </a:xfrm>
            <a:custGeom>
              <a:avLst/>
              <a:gdLst>
                <a:gd name="T0" fmla="*/ 2880 w 2880"/>
                <a:gd name="T1" fmla="*/ 0 h 526"/>
                <a:gd name="T2" fmla="*/ 0 w 2880"/>
                <a:gd name="T3" fmla="*/ 434 h 526"/>
                <a:gd name="T4" fmla="*/ 0 w 2880"/>
                <a:gd name="T5" fmla="*/ 488 h 526"/>
                <a:gd name="T6" fmla="*/ 2880 w 2880"/>
                <a:gd name="T7" fmla="*/ 257 h 526"/>
                <a:gd name="T8" fmla="*/ 2880 w 2880"/>
                <a:gd name="T9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0" h="526">
                  <a:moveTo>
                    <a:pt x="2880" y="0"/>
                  </a:moveTo>
                  <a:cubicBezTo>
                    <a:pt x="2880" y="0"/>
                    <a:pt x="1750" y="434"/>
                    <a:pt x="0" y="434"/>
                  </a:cubicBezTo>
                  <a:cubicBezTo>
                    <a:pt x="0" y="488"/>
                    <a:pt x="0" y="488"/>
                    <a:pt x="0" y="488"/>
                  </a:cubicBezTo>
                  <a:cubicBezTo>
                    <a:pt x="0" y="488"/>
                    <a:pt x="1440" y="526"/>
                    <a:pt x="2880" y="257"/>
                  </a:cubicBezTo>
                  <a:lnTo>
                    <a:pt x="288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FD1FF">
                    <a:alpha val="80000"/>
                  </a:srgbClr>
                </a:gs>
                <a:gs pos="100000">
                  <a:srgbClr val="0070C0"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6" name="Freeform 41"/>
          <p:cNvSpPr>
            <a:spLocks noEditPoints="1"/>
          </p:cNvSpPr>
          <p:nvPr/>
        </p:nvSpPr>
        <p:spPr bwMode="auto">
          <a:xfrm>
            <a:off x="15875" y="4316413"/>
            <a:ext cx="750888" cy="779462"/>
          </a:xfrm>
          <a:custGeom>
            <a:avLst/>
            <a:gdLst>
              <a:gd name="T0" fmla="*/ 1 w 200"/>
              <a:gd name="T1" fmla="*/ 0 h 208"/>
              <a:gd name="T2" fmla="*/ 53 w 200"/>
              <a:gd name="T3" fmla="*/ 0 h 208"/>
              <a:gd name="T4" fmla="*/ 53 w 200"/>
              <a:gd name="T5" fmla="*/ 19 h 208"/>
              <a:gd name="T6" fmla="*/ 75 w 200"/>
              <a:gd name="T7" fmla="*/ 1 h 208"/>
              <a:gd name="T8" fmla="*/ 159 w 200"/>
              <a:gd name="T9" fmla="*/ 1 h 208"/>
              <a:gd name="T10" fmla="*/ 200 w 200"/>
              <a:gd name="T11" fmla="*/ 42 h 208"/>
              <a:gd name="T12" fmla="*/ 200 w 200"/>
              <a:gd name="T13" fmla="*/ 62 h 208"/>
              <a:gd name="T14" fmla="*/ 154 w 200"/>
              <a:gd name="T15" fmla="*/ 102 h 208"/>
              <a:gd name="T16" fmla="*/ 199 w 200"/>
              <a:gd name="T17" fmla="*/ 147 h 208"/>
              <a:gd name="T18" fmla="*/ 199 w 200"/>
              <a:gd name="T19" fmla="*/ 168 h 208"/>
              <a:gd name="T20" fmla="*/ 157 w 200"/>
              <a:gd name="T21" fmla="*/ 208 h 208"/>
              <a:gd name="T22" fmla="*/ 75 w 200"/>
              <a:gd name="T23" fmla="*/ 207 h 208"/>
              <a:gd name="T24" fmla="*/ 50 w 200"/>
              <a:gd name="T25" fmla="*/ 188 h 208"/>
              <a:gd name="T26" fmla="*/ 50 w 200"/>
              <a:gd name="T27" fmla="*/ 207 h 208"/>
              <a:gd name="T28" fmla="*/ 0 w 200"/>
              <a:gd name="T29" fmla="*/ 206 h 208"/>
              <a:gd name="T30" fmla="*/ 1 w 200"/>
              <a:gd name="T31" fmla="*/ 0 h 208"/>
              <a:gd name="T32" fmla="*/ 71 w 200"/>
              <a:gd name="T33" fmla="*/ 193 h 208"/>
              <a:gd name="T34" fmla="*/ 137 w 200"/>
              <a:gd name="T35" fmla="*/ 194 h 208"/>
              <a:gd name="T36" fmla="*/ 147 w 200"/>
              <a:gd name="T37" fmla="*/ 180 h 208"/>
              <a:gd name="T38" fmla="*/ 148 w 200"/>
              <a:gd name="T39" fmla="*/ 125 h 208"/>
              <a:gd name="T40" fmla="*/ 138 w 200"/>
              <a:gd name="T41" fmla="*/ 110 h 208"/>
              <a:gd name="T42" fmla="*/ 52 w 200"/>
              <a:gd name="T43" fmla="*/ 109 h 208"/>
              <a:gd name="T44" fmla="*/ 51 w 200"/>
              <a:gd name="T45" fmla="*/ 173 h 208"/>
              <a:gd name="T46" fmla="*/ 71 w 200"/>
              <a:gd name="T47" fmla="*/ 193 h 208"/>
              <a:gd name="T48" fmla="*/ 52 w 200"/>
              <a:gd name="T49" fmla="*/ 95 h 208"/>
              <a:gd name="T50" fmla="*/ 138 w 200"/>
              <a:gd name="T51" fmla="*/ 96 h 208"/>
              <a:gd name="T52" fmla="*/ 148 w 200"/>
              <a:gd name="T53" fmla="*/ 82 h 208"/>
              <a:gd name="T54" fmla="*/ 149 w 200"/>
              <a:gd name="T55" fmla="*/ 29 h 208"/>
              <a:gd name="T56" fmla="*/ 139 w 200"/>
              <a:gd name="T57" fmla="*/ 15 h 208"/>
              <a:gd name="T58" fmla="*/ 71 w 200"/>
              <a:gd name="T59" fmla="*/ 14 h 208"/>
              <a:gd name="T60" fmla="*/ 52 w 200"/>
              <a:gd name="T61" fmla="*/ 33 h 208"/>
              <a:gd name="T62" fmla="*/ 52 w 200"/>
              <a:gd name="T63" fmla="*/ 95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0" h="208">
                <a:moveTo>
                  <a:pt x="1" y="0"/>
                </a:moveTo>
                <a:cubicBezTo>
                  <a:pt x="53" y="0"/>
                  <a:pt x="53" y="0"/>
                  <a:pt x="53" y="0"/>
                </a:cubicBezTo>
                <a:cubicBezTo>
                  <a:pt x="53" y="19"/>
                  <a:pt x="53" y="19"/>
                  <a:pt x="53" y="19"/>
                </a:cubicBezTo>
                <a:cubicBezTo>
                  <a:pt x="58" y="7"/>
                  <a:pt x="65" y="0"/>
                  <a:pt x="75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86" y="1"/>
                  <a:pt x="200" y="15"/>
                  <a:pt x="200" y="42"/>
                </a:cubicBezTo>
                <a:cubicBezTo>
                  <a:pt x="200" y="62"/>
                  <a:pt x="200" y="62"/>
                  <a:pt x="200" y="62"/>
                </a:cubicBezTo>
                <a:cubicBezTo>
                  <a:pt x="200" y="87"/>
                  <a:pt x="185" y="101"/>
                  <a:pt x="154" y="102"/>
                </a:cubicBezTo>
                <a:cubicBezTo>
                  <a:pt x="185" y="104"/>
                  <a:pt x="200" y="119"/>
                  <a:pt x="199" y="147"/>
                </a:cubicBezTo>
                <a:cubicBezTo>
                  <a:pt x="199" y="168"/>
                  <a:pt x="199" y="168"/>
                  <a:pt x="199" y="168"/>
                </a:cubicBezTo>
                <a:cubicBezTo>
                  <a:pt x="199" y="195"/>
                  <a:pt x="185" y="208"/>
                  <a:pt x="157" y="208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63" y="206"/>
                  <a:pt x="55" y="200"/>
                  <a:pt x="50" y="188"/>
                </a:cubicBezTo>
                <a:cubicBezTo>
                  <a:pt x="50" y="207"/>
                  <a:pt x="50" y="207"/>
                  <a:pt x="50" y="207"/>
                </a:cubicBezTo>
                <a:cubicBezTo>
                  <a:pt x="0" y="206"/>
                  <a:pt x="0" y="206"/>
                  <a:pt x="0" y="206"/>
                </a:cubicBezTo>
                <a:lnTo>
                  <a:pt x="1" y="0"/>
                </a:lnTo>
                <a:close/>
                <a:moveTo>
                  <a:pt x="71" y="193"/>
                </a:moveTo>
                <a:cubicBezTo>
                  <a:pt x="137" y="194"/>
                  <a:pt x="137" y="194"/>
                  <a:pt x="137" y="194"/>
                </a:cubicBezTo>
                <a:cubicBezTo>
                  <a:pt x="145" y="194"/>
                  <a:pt x="148" y="189"/>
                  <a:pt x="147" y="180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49" y="114"/>
                  <a:pt x="146" y="109"/>
                  <a:pt x="138" y="110"/>
                </a:cubicBezTo>
                <a:cubicBezTo>
                  <a:pt x="52" y="109"/>
                  <a:pt x="52" y="109"/>
                  <a:pt x="52" y="109"/>
                </a:cubicBezTo>
                <a:cubicBezTo>
                  <a:pt x="51" y="173"/>
                  <a:pt x="51" y="173"/>
                  <a:pt x="51" y="173"/>
                </a:cubicBezTo>
                <a:cubicBezTo>
                  <a:pt x="52" y="185"/>
                  <a:pt x="59" y="192"/>
                  <a:pt x="71" y="193"/>
                </a:cubicBezTo>
                <a:close/>
                <a:moveTo>
                  <a:pt x="52" y="95"/>
                </a:moveTo>
                <a:cubicBezTo>
                  <a:pt x="138" y="96"/>
                  <a:pt x="138" y="96"/>
                  <a:pt x="138" y="96"/>
                </a:cubicBezTo>
                <a:cubicBezTo>
                  <a:pt x="146" y="96"/>
                  <a:pt x="149" y="92"/>
                  <a:pt x="148" y="82"/>
                </a:cubicBezTo>
                <a:cubicBezTo>
                  <a:pt x="149" y="29"/>
                  <a:pt x="149" y="29"/>
                  <a:pt x="149" y="29"/>
                </a:cubicBezTo>
                <a:cubicBezTo>
                  <a:pt x="150" y="19"/>
                  <a:pt x="146" y="14"/>
                  <a:pt x="139" y="15"/>
                </a:cubicBezTo>
                <a:cubicBezTo>
                  <a:pt x="71" y="14"/>
                  <a:pt x="71" y="14"/>
                  <a:pt x="71" y="14"/>
                </a:cubicBezTo>
                <a:cubicBezTo>
                  <a:pt x="60" y="15"/>
                  <a:pt x="53" y="21"/>
                  <a:pt x="52" y="33"/>
                </a:cubicBezTo>
                <a:lnTo>
                  <a:pt x="52" y="95"/>
                </a:lnTo>
                <a:close/>
              </a:path>
            </a:pathLst>
          </a:custGeom>
          <a:solidFill>
            <a:srgbClr val="8FD600"/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Freeform 42"/>
          <p:cNvSpPr/>
          <p:nvPr/>
        </p:nvSpPr>
        <p:spPr bwMode="auto">
          <a:xfrm>
            <a:off x="819150" y="4214813"/>
            <a:ext cx="854075" cy="877887"/>
          </a:xfrm>
          <a:custGeom>
            <a:avLst/>
            <a:gdLst>
              <a:gd name="T0" fmla="*/ 58 w 228"/>
              <a:gd name="T1" fmla="*/ 2 h 234"/>
              <a:gd name="T2" fmla="*/ 60 w 228"/>
              <a:gd name="T3" fmla="*/ 209 h 234"/>
              <a:gd name="T4" fmla="*/ 70 w 228"/>
              <a:gd name="T5" fmla="*/ 219 h 234"/>
              <a:gd name="T6" fmla="*/ 147 w 228"/>
              <a:gd name="T7" fmla="*/ 218 h 234"/>
              <a:gd name="T8" fmla="*/ 171 w 228"/>
              <a:gd name="T9" fmla="*/ 201 h 234"/>
              <a:gd name="T10" fmla="*/ 169 w 228"/>
              <a:gd name="T11" fmla="*/ 1 h 234"/>
              <a:gd name="T12" fmla="*/ 225 w 228"/>
              <a:gd name="T13" fmla="*/ 0 h 234"/>
              <a:gd name="T14" fmla="*/ 228 w 228"/>
              <a:gd name="T15" fmla="*/ 233 h 234"/>
              <a:gd name="T16" fmla="*/ 170 w 228"/>
              <a:gd name="T17" fmla="*/ 233 h 234"/>
              <a:gd name="T18" fmla="*/ 170 w 228"/>
              <a:gd name="T19" fmla="*/ 218 h 234"/>
              <a:gd name="T20" fmla="*/ 146 w 228"/>
              <a:gd name="T21" fmla="*/ 233 h 234"/>
              <a:gd name="T22" fmla="*/ 45 w 228"/>
              <a:gd name="T23" fmla="*/ 234 h 234"/>
              <a:gd name="T24" fmla="*/ 2 w 228"/>
              <a:gd name="T25" fmla="*/ 195 h 234"/>
              <a:gd name="T26" fmla="*/ 0 w 228"/>
              <a:gd name="T27" fmla="*/ 3 h 234"/>
              <a:gd name="T28" fmla="*/ 58 w 228"/>
              <a:gd name="T29" fmla="*/ 2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8" h="234">
                <a:moveTo>
                  <a:pt x="58" y="2"/>
                </a:moveTo>
                <a:cubicBezTo>
                  <a:pt x="60" y="209"/>
                  <a:pt x="60" y="209"/>
                  <a:pt x="60" y="209"/>
                </a:cubicBezTo>
                <a:cubicBezTo>
                  <a:pt x="60" y="215"/>
                  <a:pt x="64" y="219"/>
                  <a:pt x="70" y="219"/>
                </a:cubicBezTo>
                <a:cubicBezTo>
                  <a:pt x="147" y="218"/>
                  <a:pt x="147" y="218"/>
                  <a:pt x="147" y="218"/>
                </a:cubicBezTo>
                <a:cubicBezTo>
                  <a:pt x="161" y="217"/>
                  <a:pt x="168" y="211"/>
                  <a:pt x="171" y="201"/>
                </a:cubicBezTo>
                <a:cubicBezTo>
                  <a:pt x="169" y="1"/>
                  <a:pt x="169" y="1"/>
                  <a:pt x="169" y="1"/>
                </a:cubicBezTo>
                <a:cubicBezTo>
                  <a:pt x="225" y="0"/>
                  <a:pt x="225" y="0"/>
                  <a:pt x="225" y="0"/>
                </a:cubicBezTo>
                <a:cubicBezTo>
                  <a:pt x="228" y="233"/>
                  <a:pt x="228" y="233"/>
                  <a:pt x="228" y="233"/>
                </a:cubicBezTo>
                <a:cubicBezTo>
                  <a:pt x="170" y="233"/>
                  <a:pt x="170" y="233"/>
                  <a:pt x="170" y="233"/>
                </a:cubicBezTo>
                <a:cubicBezTo>
                  <a:pt x="170" y="218"/>
                  <a:pt x="170" y="218"/>
                  <a:pt x="170" y="218"/>
                </a:cubicBezTo>
                <a:cubicBezTo>
                  <a:pt x="165" y="227"/>
                  <a:pt x="157" y="232"/>
                  <a:pt x="146" y="233"/>
                </a:cubicBezTo>
                <a:cubicBezTo>
                  <a:pt x="45" y="234"/>
                  <a:pt x="45" y="234"/>
                  <a:pt x="45" y="234"/>
                </a:cubicBezTo>
                <a:cubicBezTo>
                  <a:pt x="19" y="232"/>
                  <a:pt x="4" y="219"/>
                  <a:pt x="2" y="195"/>
                </a:cubicBezTo>
                <a:cubicBezTo>
                  <a:pt x="0" y="3"/>
                  <a:pt x="0" y="3"/>
                  <a:pt x="0" y="3"/>
                </a:cubicBezTo>
                <a:lnTo>
                  <a:pt x="58" y="2"/>
                </a:lnTo>
                <a:close/>
              </a:path>
            </a:pathLst>
          </a:custGeom>
          <a:solidFill>
            <a:srgbClr val="8FD600"/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8" name="Freeform 43"/>
          <p:cNvSpPr/>
          <p:nvPr/>
        </p:nvSpPr>
        <p:spPr bwMode="auto">
          <a:xfrm>
            <a:off x="1725613" y="3897313"/>
            <a:ext cx="1081087" cy="1187450"/>
          </a:xfrm>
          <a:custGeom>
            <a:avLst/>
            <a:gdLst>
              <a:gd name="T0" fmla="*/ 227 w 288"/>
              <a:gd name="T1" fmla="*/ 311 h 317"/>
              <a:gd name="T2" fmla="*/ 10 w 288"/>
              <a:gd name="T3" fmla="*/ 317 h 317"/>
              <a:gd name="T4" fmla="*/ 9 w 288"/>
              <a:gd name="T5" fmla="*/ 297 h 317"/>
              <a:gd name="T6" fmla="*/ 196 w 288"/>
              <a:gd name="T7" fmla="*/ 291 h 317"/>
              <a:gd name="T8" fmla="*/ 215 w 288"/>
              <a:gd name="T9" fmla="*/ 274 h 317"/>
              <a:gd name="T10" fmla="*/ 212 w 288"/>
              <a:gd name="T11" fmla="*/ 188 h 317"/>
              <a:gd name="T12" fmla="*/ 195 w 288"/>
              <a:gd name="T13" fmla="*/ 169 h 317"/>
              <a:gd name="T14" fmla="*/ 64 w 288"/>
              <a:gd name="T15" fmla="*/ 173 h 317"/>
              <a:gd name="T16" fmla="*/ 2 w 288"/>
              <a:gd name="T17" fmla="*/ 111 h 317"/>
              <a:gd name="T18" fmla="*/ 1 w 288"/>
              <a:gd name="T19" fmla="*/ 70 h 317"/>
              <a:gd name="T20" fmla="*/ 59 w 288"/>
              <a:gd name="T21" fmla="*/ 6 h 317"/>
              <a:gd name="T22" fmla="*/ 276 w 288"/>
              <a:gd name="T23" fmla="*/ 0 h 317"/>
              <a:gd name="T24" fmla="*/ 277 w 288"/>
              <a:gd name="T25" fmla="*/ 21 h 317"/>
              <a:gd name="T26" fmla="*/ 89 w 288"/>
              <a:gd name="T27" fmla="*/ 26 h 317"/>
              <a:gd name="T28" fmla="*/ 73 w 288"/>
              <a:gd name="T29" fmla="*/ 45 h 317"/>
              <a:gd name="T30" fmla="*/ 76 w 288"/>
              <a:gd name="T31" fmla="*/ 133 h 317"/>
              <a:gd name="T32" fmla="*/ 93 w 288"/>
              <a:gd name="T33" fmla="*/ 152 h 317"/>
              <a:gd name="T34" fmla="*/ 222 w 288"/>
              <a:gd name="T35" fmla="*/ 148 h 317"/>
              <a:gd name="T36" fmla="*/ 286 w 288"/>
              <a:gd name="T37" fmla="*/ 208 h 317"/>
              <a:gd name="T38" fmla="*/ 287 w 288"/>
              <a:gd name="T39" fmla="*/ 247 h 317"/>
              <a:gd name="T40" fmla="*/ 227 w 288"/>
              <a:gd name="T41" fmla="*/ 311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8" h="317">
                <a:moveTo>
                  <a:pt x="227" y="311"/>
                </a:moveTo>
                <a:cubicBezTo>
                  <a:pt x="10" y="317"/>
                  <a:pt x="10" y="317"/>
                  <a:pt x="10" y="317"/>
                </a:cubicBezTo>
                <a:cubicBezTo>
                  <a:pt x="9" y="297"/>
                  <a:pt x="9" y="297"/>
                  <a:pt x="9" y="297"/>
                </a:cubicBezTo>
                <a:cubicBezTo>
                  <a:pt x="196" y="291"/>
                  <a:pt x="196" y="291"/>
                  <a:pt x="196" y="291"/>
                </a:cubicBezTo>
                <a:cubicBezTo>
                  <a:pt x="210" y="292"/>
                  <a:pt x="216" y="286"/>
                  <a:pt x="215" y="274"/>
                </a:cubicBezTo>
                <a:cubicBezTo>
                  <a:pt x="212" y="188"/>
                  <a:pt x="212" y="188"/>
                  <a:pt x="212" y="188"/>
                </a:cubicBezTo>
                <a:cubicBezTo>
                  <a:pt x="213" y="174"/>
                  <a:pt x="207" y="168"/>
                  <a:pt x="195" y="169"/>
                </a:cubicBezTo>
                <a:cubicBezTo>
                  <a:pt x="64" y="173"/>
                  <a:pt x="64" y="173"/>
                  <a:pt x="64" y="173"/>
                </a:cubicBezTo>
                <a:cubicBezTo>
                  <a:pt x="24" y="174"/>
                  <a:pt x="3" y="154"/>
                  <a:pt x="2" y="111"/>
                </a:cubicBezTo>
                <a:cubicBezTo>
                  <a:pt x="1" y="70"/>
                  <a:pt x="1" y="70"/>
                  <a:pt x="1" y="70"/>
                </a:cubicBezTo>
                <a:cubicBezTo>
                  <a:pt x="0" y="29"/>
                  <a:pt x="19" y="7"/>
                  <a:pt x="59" y="6"/>
                </a:cubicBezTo>
                <a:cubicBezTo>
                  <a:pt x="276" y="0"/>
                  <a:pt x="276" y="0"/>
                  <a:pt x="276" y="0"/>
                </a:cubicBezTo>
                <a:cubicBezTo>
                  <a:pt x="277" y="21"/>
                  <a:pt x="277" y="21"/>
                  <a:pt x="277" y="21"/>
                </a:cubicBezTo>
                <a:cubicBezTo>
                  <a:pt x="89" y="26"/>
                  <a:pt x="89" y="26"/>
                  <a:pt x="89" y="26"/>
                </a:cubicBezTo>
                <a:cubicBezTo>
                  <a:pt x="77" y="25"/>
                  <a:pt x="72" y="32"/>
                  <a:pt x="73" y="45"/>
                </a:cubicBezTo>
                <a:cubicBezTo>
                  <a:pt x="76" y="133"/>
                  <a:pt x="76" y="133"/>
                  <a:pt x="76" y="133"/>
                </a:cubicBezTo>
                <a:cubicBezTo>
                  <a:pt x="75" y="147"/>
                  <a:pt x="81" y="153"/>
                  <a:pt x="93" y="152"/>
                </a:cubicBezTo>
                <a:cubicBezTo>
                  <a:pt x="222" y="148"/>
                  <a:pt x="222" y="148"/>
                  <a:pt x="222" y="148"/>
                </a:cubicBezTo>
                <a:cubicBezTo>
                  <a:pt x="264" y="147"/>
                  <a:pt x="285" y="167"/>
                  <a:pt x="286" y="208"/>
                </a:cubicBezTo>
                <a:cubicBezTo>
                  <a:pt x="287" y="247"/>
                  <a:pt x="287" y="247"/>
                  <a:pt x="287" y="247"/>
                </a:cubicBezTo>
                <a:cubicBezTo>
                  <a:pt x="288" y="289"/>
                  <a:pt x="268" y="310"/>
                  <a:pt x="227" y="311"/>
                </a:cubicBezTo>
                <a:close/>
              </a:path>
            </a:pathLst>
          </a:custGeom>
          <a:solidFill>
            <a:srgbClr val="8FD600"/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Freeform 44"/>
          <p:cNvSpPr/>
          <p:nvPr/>
        </p:nvSpPr>
        <p:spPr bwMode="auto">
          <a:xfrm>
            <a:off x="2914650" y="4065588"/>
            <a:ext cx="274638" cy="982662"/>
          </a:xfrm>
          <a:custGeom>
            <a:avLst/>
            <a:gdLst>
              <a:gd name="T0" fmla="*/ 147 w 173"/>
              <a:gd name="T1" fmla="*/ 0 h 619"/>
              <a:gd name="T2" fmla="*/ 173 w 173"/>
              <a:gd name="T3" fmla="*/ 614 h 619"/>
              <a:gd name="T4" fmla="*/ 24 w 173"/>
              <a:gd name="T5" fmla="*/ 619 h 619"/>
              <a:gd name="T6" fmla="*/ 0 w 173"/>
              <a:gd name="T7" fmla="*/ 7 h 619"/>
              <a:gd name="T8" fmla="*/ 147 w 173"/>
              <a:gd name="T9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" h="619">
                <a:moveTo>
                  <a:pt x="147" y="0"/>
                </a:moveTo>
                <a:lnTo>
                  <a:pt x="173" y="614"/>
                </a:lnTo>
                <a:lnTo>
                  <a:pt x="24" y="619"/>
                </a:lnTo>
                <a:lnTo>
                  <a:pt x="0" y="7"/>
                </a:lnTo>
                <a:lnTo>
                  <a:pt x="147" y="0"/>
                </a:lnTo>
                <a:close/>
              </a:path>
            </a:pathLst>
          </a:custGeom>
          <a:solidFill>
            <a:srgbClr val="8FD600"/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Freeform 45"/>
          <p:cNvSpPr/>
          <p:nvPr/>
        </p:nvSpPr>
        <p:spPr bwMode="auto">
          <a:xfrm>
            <a:off x="3282950" y="4222750"/>
            <a:ext cx="798513" cy="806450"/>
          </a:xfrm>
          <a:custGeom>
            <a:avLst/>
            <a:gdLst>
              <a:gd name="T0" fmla="*/ 373 w 503"/>
              <a:gd name="T1" fmla="*/ 494 h 508"/>
              <a:gd name="T2" fmla="*/ 118 w 503"/>
              <a:gd name="T3" fmla="*/ 130 h 508"/>
              <a:gd name="T4" fmla="*/ 137 w 503"/>
              <a:gd name="T5" fmla="*/ 503 h 508"/>
              <a:gd name="T6" fmla="*/ 26 w 503"/>
              <a:gd name="T7" fmla="*/ 508 h 508"/>
              <a:gd name="T8" fmla="*/ 0 w 503"/>
              <a:gd name="T9" fmla="*/ 24 h 508"/>
              <a:gd name="T10" fmla="*/ 130 w 503"/>
              <a:gd name="T11" fmla="*/ 19 h 508"/>
              <a:gd name="T12" fmla="*/ 387 w 503"/>
              <a:gd name="T13" fmla="*/ 385 h 508"/>
              <a:gd name="T14" fmla="*/ 368 w 503"/>
              <a:gd name="T15" fmla="*/ 5 h 508"/>
              <a:gd name="T16" fmla="*/ 477 w 503"/>
              <a:gd name="T17" fmla="*/ 0 h 508"/>
              <a:gd name="T18" fmla="*/ 503 w 503"/>
              <a:gd name="T19" fmla="*/ 487 h 508"/>
              <a:gd name="T20" fmla="*/ 373 w 503"/>
              <a:gd name="T21" fmla="*/ 494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3" h="508">
                <a:moveTo>
                  <a:pt x="373" y="494"/>
                </a:moveTo>
                <a:lnTo>
                  <a:pt x="118" y="130"/>
                </a:lnTo>
                <a:lnTo>
                  <a:pt x="137" y="503"/>
                </a:lnTo>
                <a:lnTo>
                  <a:pt x="26" y="508"/>
                </a:lnTo>
                <a:lnTo>
                  <a:pt x="0" y="24"/>
                </a:lnTo>
                <a:lnTo>
                  <a:pt x="130" y="19"/>
                </a:lnTo>
                <a:lnTo>
                  <a:pt x="387" y="385"/>
                </a:lnTo>
                <a:lnTo>
                  <a:pt x="368" y="5"/>
                </a:lnTo>
                <a:lnTo>
                  <a:pt x="477" y="0"/>
                </a:lnTo>
                <a:lnTo>
                  <a:pt x="503" y="487"/>
                </a:lnTo>
                <a:lnTo>
                  <a:pt x="373" y="494"/>
                </a:lnTo>
                <a:close/>
              </a:path>
            </a:pathLst>
          </a:custGeom>
          <a:solidFill>
            <a:srgbClr val="8FD600"/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" name="Freeform 46"/>
          <p:cNvSpPr/>
          <p:nvPr/>
        </p:nvSpPr>
        <p:spPr bwMode="auto">
          <a:xfrm>
            <a:off x="4117975" y="4332288"/>
            <a:ext cx="536575" cy="655637"/>
          </a:xfrm>
          <a:custGeom>
            <a:avLst/>
            <a:gdLst>
              <a:gd name="T0" fmla="*/ 7 w 143"/>
              <a:gd name="T1" fmla="*/ 146 h 175"/>
              <a:gd name="T2" fmla="*/ 1 w 143"/>
              <a:gd name="T3" fmla="*/ 38 h 175"/>
              <a:gd name="T4" fmla="*/ 27 w 143"/>
              <a:gd name="T5" fmla="*/ 7 h 175"/>
              <a:gd name="T6" fmla="*/ 132 w 143"/>
              <a:gd name="T7" fmla="*/ 0 h 175"/>
              <a:gd name="T8" fmla="*/ 133 w 143"/>
              <a:gd name="T9" fmla="*/ 11 h 175"/>
              <a:gd name="T10" fmla="*/ 50 w 143"/>
              <a:gd name="T11" fmla="*/ 16 h 175"/>
              <a:gd name="T12" fmla="*/ 40 w 143"/>
              <a:gd name="T13" fmla="*/ 26 h 175"/>
              <a:gd name="T14" fmla="*/ 44 w 143"/>
              <a:gd name="T15" fmla="*/ 81 h 175"/>
              <a:gd name="T16" fmla="*/ 126 w 143"/>
              <a:gd name="T17" fmla="*/ 76 h 175"/>
              <a:gd name="T18" fmla="*/ 127 w 143"/>
              <a:gd name="T19" fmla="*/ 87 h 175"/>
              <a:gd name="T20" fmla="*/ 45 w 143"/>
              <a:gd name="T21" fmla="*/ 92 h 175"/>
              <a:gd name="T22" fmla="*/ 48 w 143"/>
              <a:gd name="T23" fmla="*/ 152 h 175"/>
              <a:gd name="T24" fmla="*/ 57 w 143"/>
              <a:gd name="T25" fmla="*/ 161 h 175"/>
              <a:gd name="T26" fmla="*/ 142 w 143"/>
              <a:gd name="T27" fmla="*/ 156 h 175"/>
              <a:gd name="T28" fmla="*/ 143 w 143"/>
              <a:gd name="T29" fmla="*/ 167 h 175"/>
              <a:gd name="T30" fmla="*/ 35 w 143"/>
              <a:gd name="T31" fmla="*/ 174 h 175"/>
              <a:gd name="T32" fmla="*/ 7 w 143"/>
              <a:gd name="T33" fmla="*/ 146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3" h="175">
                <a:moveTo>
                  <a:pt x="7" y="146"/>
                </a:moveTo>
                <a:cubicBezTo>
                  <a:pt x="1" y="38"/>
                  <a:pt x="1" y="38"/>
                  <a:pt x="1" y="38"/>
                </a:cubicBezTo>
                <a:cubicBezTo>
                  <a:pt x="0" y="17"/>
                  <a:pt x="9" y="7"/>
                  <a:pt x="27" y="7"/>
                </a:cubicBezTo>
                <a:cubicBezTo>
                  <a:pt x="132" y="0"/>
                  <a:pt x="132" y="0"/>
                  <a:pt x="132" y="0"/>
                </a:cubicBezTo>
                <a:cubicBezTo>
                  <a:pt x="133" y="11"/>
                  <a:pt x="133" y="11"/>
                  <a:pt x="133" y="11"/>
                </a:cubicBezTo>
                <a:cubicBezTo>
                  <a:pt x="50" y="16"/>
                  <a:pt x="50" y="16"/>
                  <a:pt x="50" y="16"/>
                </a:cubicBezTo>
                <a:cubicBezTo>
                  <a:pt x="44" y="17"/>
                  <a:pt x="41" y="20"/>
                  <a:pt x="40" y="26"/>
                </a:cubicBezTo>
                <a:cubicBezTo>
                  <a:pt x="44" y="81"/>
                  <a:pt x="44" y="81"/>
                  <a:pt x="44" y="81"/>
                </a:cubicBezTo>
                <a:cubicBezTo>
                  <a:pt x="126" y="76"/>
                  <a:pt x="126" y="76"/>
                  <a:pt x="126" y="76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45" y="92"/>
                  <a:pt x="45" y="92"/>
                  <a:pt x="45" y="92"/>
                </a:cubicBezTo>
                <a:cubicBezTo>
                  <a:pt x="48" y="152"/>
                  <a:pt x="48" y="152"/>
                  <a:pt x="48" y="152"/>
                </a:cubicBezTo>
                <a:cubicBezTo>
                  <a:pt x="49" y="159"/>
                  <a:pt x="52" y="162"/>
                  <a:pt x="57" y="161"/>
                </a:cubicBezTo>
                <a:cubicBezTo>
                  <a:pt x="142" y="156"/>
                  <a:pt x="142" y="156"/>
                  <a:pt x="142" y="156"/>
                </a:cubicBezTo>
                <a:cubicBezTo>
                  <a:pt x="143" y="167"/>
                  <a:pt x="143" y="167"/>
                  <a:pt x="143" y="167"/>
                </a:cubicBezTo>
                <a:cubicBezTo>
                  <a:pt x="35" y="174"/>
                  <a:pt x="35" y="174"/>
                  <a:pt x="35" y="174"/>
                </a:cubicBezTo>
                <a:cubicBezTo>
                  <a:pt x="18" y="175"/>
                  <a:pt x="9" y="166"/>
                  <a:pt x="7" y="146"/>
                </a:cubicBezTo>
                <a:close/>
              </a:path>
            </a:pathLst>
          </a:custGeom>
          <a:solidFill>
            <a:srgbClr val="8FD600"/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2" name="Freeform 47"/>
          <p:cNvSpPr/>
          <p:nvPr/>
        </p:nvSpPr>
        <p:spPr bwMode="auto">
          <a:xfrm>
            <a:off x="4654550" y="4443413"/>
            <a:ext cx="468313" cy="514350"/>
          </a:xfrm>
          <a:custGeom>
            <a:avLst/>
            <a:gdLst>
              <a:gd name="T0" fmla="*/ 100 w 125"/>
              <a:gd name="T1" fmla="*/ 130 h 137"/>
              <a:gd name="T2" fmla="*/ 9 w 125"/>
              <a:gd name="T3" fmla="*/ 137 h 137"/>
              <a:gd name="T4" fmla="*/ 9 w 125"/>
              <a:gd name="T5" fmla="*/ 128 h 137"/>
              <a:gd name="T6" fmla="*/ 87 w 125"/>
              <a:gd name="T7" fmla="*/ 122 h 137"/>
              <a:gd name="T8" fmla="*/ 94 w 125"/>
              <a:gd name="T9" fmla="*/ 115 h 137"/>
              <a:gd name="T10" fmla="*/ 91 w 125"/>
              <a:gd name="T11" fmla="*/ 79 h 137"/>
              <a:gd name="T12" fmla="*/ 84 w 125"/>
              <a:gd name="T13" fmla="*/ 72 h 137"/>
              <a:gd name="T14" fmla="*/ 29 w 125"/>
              <a:gd name="T15" fmla="*/ 76 h 137"/>
              <a:gd name="T16" fmla="*/ 3 w 125"/>
              <a:gd name="T17" fmla="*/ 51 h 137"/>
              <a:gd name="T18" fmla="*/ 1 w 125"/>
              <a:gd name="T19" fmla="*/ 34 h 137"/>
              <a:gd name="T20" fmla="*/ 24 w 125"/>
              <a:gd name="T21" fmla="*/ 6 h 137"/>
              <a:gd name="T22" fmla="*/ 115 w 125"/>
              <a:gd name="T23" fmla="*/ 0 h 137"/>
              <a:gd name="T24" fmla="*/ 115 w 125"/>
              <a:gd name="T25" fmla="*/ 8 h 137"/>
              <a:gd name="T26" fmla="*/ 37 w 125"/>
              <a:gd name="T27" fmla="*/ 14 h 137"/>
              <a:gd name="T28" fmla="*/ 31 w 125"/>
              <a:gd name="T29" fmla="*/ 22 h 137"/>
              <a:gd name="T30" fmla="*/ 34 w 125"/>
              <a:gd name="T31" fmla="*/ 59 h 137"/>
              <a:gd name="T32" fmla="*/ 41 w 125"/>
              <a:gd name="T33" fmla="*/ 66 h 137"/>
              <a:gd name="T34" fmla="*/ 95 w 125"/>
              <a:gd name="T35" fmla="*/ 62 h 137"/>
              <a:gd name="T36" fmla="*/ 123 w 125"/>
              <a:gd name="T37" fmla="*/ 86 h 137"/>
              <a:gd name="T38" fmla="*/ 124 w 125"/>
              <a:gd name="T39" fmla="*/ 103 h 137"/>
              <a:gd name="T40" fmla="*/ 100 w 125"/>
              <a:gd name="T41" fmla="*/ 13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5" h="137">
                <a:moveTo>
                  <a:pt x="100" y="130"/>
                </a:moveTo>
                <a:cubicBezTo>
                  <a:pt x="9" y="137"/>
                  <a:pt x="9" y="137"/>
                  <a:pt x="9" y="137"/>
                </a:cubicBezTo>
                <a:cubicBezTo>
                  <a:pt x="9" y="128"/>
                  <a:pt x="9" y="128"/>
                  <a:pt x="9" y="128"/>
                </a:cubicBezTo>
                <a:cubicBezTo>
                  <a:pt x="87" y="122"/>
                  <a:pt x="87" y="122"/>
                  <a:pt x="87" y="122"/>
                </a:cubicBezTo>
                <a:cubicBezTo>
                  <a:pt x="92" y="123"/>
                  <a:pt x="95" y="120"/>
                  <a:pt x="94" y="115"/>
                </a:cubicBezTo>
                <a:cubicBezTo>
                  <a:pt x="91" y="79"/>
                  <a:pt x="91" y="79"/>
                  <a:pt x="91" y="79"/>
                </a:cubicBezTo>
                <a:cubicBezTo>
                  <a:pt x="92" y="73"/>
                  <a:pt x="89" y="71"/>
                  <a:pt x="84" y="72"/>
                </a:cubicBezTo>
                <a:cubicBezTo>
                  <a:pt x="29" y="76"/>
                  <a:pt x="29" y="76"/>
                  <a:pt x="29" y="76"/>
                </a:cubicBezTo>
                <a:cubicBezTo>
                  <a:pt x="13" y="77"/>
                  <a:pt x="4" y="69"/>
                  <a:pt x="3" y="51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17"/>
                  <a:pt x="8" y="7"/>
                  <a:pt x="24" y="6"/>
                </a:cubicBezTo>
                <a:cubicBezTo>
                  <a:pt x="115" y="0"/>
                  <a:pt x="115" y="0"/>
                  <a:pt x="115" y="0"/>
                </a:cubicBezTo>
                <a:cubicBezTo>
                  <a:pt x="115" y="8"/>
                  <a:pt x="115" y="8"/>
                  <a:pt x="115" y="8"/>
                </a:cubicBezTo>
                <a:cubicBezTo>
                  <a:pt x="37" y="14"/>
                  <a:pt x="37" y="14"/>
                  <a:pt x="37" y="14"/>
                </a:cubicBezTo>
                <a:cubicBezTo>
                  <a:pt x="32" y="14"/>
                  <a:pt x="30" y="17"/>
                  <a:pt x="31" y="22"/>
                </a:cubicBezTo>
                <a:cubicBezTo>
                  <a:pt x="34" y="59"/>
                  <a:pt x="34" y="59"/>
                  <a:pt x="34" y="59"/>
                </a:cubicBezTo>
                <a:cubicBezTo>
                  <a:pt x="34" y="65"/>
                  <a:pt x="36" y="67"/>
                  <a:pt x="41" y="66"/>
                </a:cubicBezTo>
                <a:cubicBezTo>
                  <a:pt x="95" y="62"/>
                  <a:pt x="95" y="62"/>
                  <a:pt x="95" y="62"/>
                </a:cubicBezTo>
                <a:cubicBezTo>
                  <a:pt x="112" y="61"/>
                  <a:pt x="121" y="69"/>
                  <a:pt x="123" y="86"/>
                </a:cubicBezTo>
                <a:cubicBezTo>
                  <a:pt x="124" y="103"/>
                  <a:pt x="124" y="103"/>
                  <a:pt x="124" y="103"/>
                </a:cubicBezTo>
                <a:cubicBezTo>
                  <a:pt x="125" y="120"/>
                  <a:pt x="117" y="129"/>
                  <a:pt x="100" y="130"/>
                </a:cubicBezTo>
                <a:close/>
              </a:path>
            </a:pathLst>
          </a:custGeom>
          <a:solidFill>
            <a:srgbClr val="8FD600"/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Freeform 48"/>
          <p:cNvSpPr/>
          <p:nvPr/>
        </p:nvSpPr>
        <p:spPr bwMode="auto">
          <a:xfrm>
            <a:off x="5133975" y="4511675"/>
            <a:ext cx="376238" cy="412750"/>
          </a:xfrm>
          <a:custGeom>
            <a:avLst/>
            <a:gdLst>
              <a:gd name="T0" fmla="*/ 80 w 100"/>
              <a:gd name="T1" fmla="*/ 104 h 110"/>
              <a:gd name="T2" fmla="*/ 8 w 100"/>
              <a:gd name="T3" fmla="*/ 110 h 110"/>
              <a:gd name="T4" fmla="*/ 7 w 100"/>
              <a:gd name="T5" fmla="*/ 103 h 110"/>
              <a:gd name="T6" fmla="*/ 70 w 100"/>
              <a:gd name="T7" fmla="*/ 98 h 110"/>
              <a:gd name="T8" fmla="*/ 75 w 100"/>
              <a:gd name="T9" fmla="*/ 92 h 110"/>
              <a:gd name="T10" fmla="*/ 73 w 100"/>
              <a:gd name="T11" fmla="*/ 63 h 110"/>
              <a:gd name="T12" fmla="*/ 67 w 100"/>
              <a:gd name="T13" fmla="*/ 57 h 110"/>
              <a:gd name="T14" fmla="*/ 23 w 100"/>
              <a:gd name="T15" fmla="*/ 61 h 110"/>
              <a:gd name="T16" fmla="*/ 2 w 100"/>
              <a:gd name="T17" fmla="*/ 41 h 110"/>
              <a:gd name="T18" fmla="*/ 1 w 100"/>
              <a:gd name="T19" fmla="*/ 27 h 110"/>
              <a:gd name="T20" fmla="*/ 19 w 100"/>
              <a:gd name="T21" fmla="*/ 5 h 110"/>
              <a:gd name="T22" fmla="*/ 91 w 100"/>
              <a:gd name="T23" fmla="*/ 0 h 110"/>
              <a:gd name="T24" fmla="*/ 92 w 100"/>
              <a:gd name="T25" fmla="*/ 6 h 110"/>
              <a:gd name="T26" fmla="*/ 30 w 100"/>
              <a:gd name="T27" fmla="*/ 11 h 110"/>
              <a:gd name="T28" fmla="*/ 25 w 100"/>
              <a:gd name="T29" fmla="*/ 18 h 110"/>
              <a:gd name="T30" fmla="*/ 27 w 100"/>
              <a:gd name="T31" fmla="*/ 47 h 110"/>
              <a:gd name="T32" fmla="*/ 33 w 100"/>
              <a:gd name="T33" fmla="*/ 53 h 110"/>
              <a:gd name="T34" fmla="*/ 76 w 100"/>
              <a:gd name="T35" fmla="*/ 50 h 110"/>
              <a:gd name="T36" fmla="*/ 98 w 100"/>
              <a:gd name="T37" fmla="*/ 69 h 110"/>
              <a:gd name="T38" fmla="*/ 99 w 100"/>
              <a:gd name="T39" fmla="*/ 82 h 110"/>
              <a:gd name="T40" fmla="*/ 80 w 100"/>
              <a:gd name="T41" fmla="*/ 10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" h="110">
                <a:moveTo>
                  <a:pt x="80" y="104"/>
                </a:moveTo>
                <a:cubicBezTo>
                  <a:pt x="8" y="110"/>
                  <a:pt x="8" y="110"/>
                  <a:pt x="8" y="110"/>
                </a:cubicBezTo>
                <a:cubicBezTo>
                  <a:pt x="7" y="103"/>
                  <a:pt x="7" y="103"/>
                  <a:pt x="7" y="103"/>
                </a:cubicBezTo>
                <a:cubicBezTo>
                  <a:pt x="70" y="98"/>
                  <a:pt x="70" y="98"/>
                  <a:pt x="70" y="98"/>
                </a:cubicBezTo>
                <a:cubicBezTo>
                  <a:pt x="74" y="98"/>
                  <a:pt x="76" y="96"/>
                  <a:pt x="75" y="92"/>
                </a:cubicBezTo>
                <a:cubicBezTo>
                  <a:pt x="73" y="63"/>
                  <a:pt x="73" y="63"/>
                  <a:pt x="73" y="63"/>
                </a:cubicBezTo>
                <a:cubicBezTo>
                  <a:pt x="73" y="58"/>
                  <a:pt x="71" y="57"/>
                  <a:pt x="67" y="57"/>
                </a:cubicBezTo>
                <a:cubicBezTo>
                  <a:pt x="23" y="61"/>
                  <a:pt x="23" y="61"/>
                  <a:pt x="23" y="61"/>
                </a:cubicBezTo>
                <a:cubicBezTo>
                  <a:pt x="10" y="62"/>
                  <a:pt x="3" y="55"/>
                  <a:pt x="2" y="41"/>
                </a:cubicBezTo>
                <a:cubicBezTo>
                  <a:pt x="1" y="27"/>
                  <a:pt x="1" y="27"/>
                  <a:pt x="1" y="27"/>
                </a:cubicBezTo>
                <a:cubicBezTo>
                  <a:pt x="0" y="14"/>
                  <a:pt x="6" y="6"/>
                  <a:pt x="19" y="5"/>
                </a:cubicBezTo>
                <a:cubicBezTo>
                  <a:pt x="91" y="0"/>
                  <a:pt x="91" y="0"/>
                  <a:pt x="91" y="0"/>
                </a:cubicBezTo>
                <a:cubicBezTo>
                  <a:pt x="92" y="6"/>
                  <a:pt x="92" y="6"/>
                  <a:pt x="92" y="6"/>
                </a:cubicBezTo>
                <a:cubicBezTo>
                  <a:pt x="30" y="11"/>
                  <a:pt x="30" y="11"/>
                  <a:pt x="30" y="11"/>
                </a:cubicBezTo>
                <a:cubicBezTo>
                  <a:pt x="25" y="11"/>
                  <a:pt x="24" y="13"/>
                  <a:pt x="25" y="18"/>
                </a:cubicBezTo>
                <a:cubicBezTo>
                  <a:pt x="27" y="47"/>
                  <a:pt x="27" y="47"/>
                  <a:pt x="27" y="47"/>
                </a:cubicBezTo>
                <a:cubicBezTo>
                  <a:pt x="27" y="52"/>
                  <a:pt x="29" y="54"/>
                  <a:pt x="33" y="53"/>
                </a:cubicBezTo>
                <a:cubicBezTo>
                  <a:pt x="76" y="50"/>
                  <a:pt x="76" y="50"/>
                  <a:pt x="76" y="50"/>
                </a:cubicBezTo>
                <a:cubicBezTo>
                  <a:pt x="90" y="49"/>
                  <a:pt x="97" y="55"/>
                  <a:pt x="98" y="69"/>
                </a:cubicBezTo>
                <a:cubicBezTo>
                  <a:pt x="99" y="82"/>
                  <a:pt x="99" y="82"/>
                  <a:pt x="99" y="82"/>
                </a:cubicBezTo>
                <a:cubicBezTo>
                  <a:pt x="100" y="95"/>
                  <a:pt x="94" y="103"/>
                  <a:pt x="80" y="104"/>
                </a:cubicBezTo>
                <a:close/>
              </a:path>
            </a:pathLst>
          </a:custGeom>
          <a:solidFill>
            <a:srgbClr val="8FD600"/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矩形 67"/>
          <p:cNvSpPr>
            <a:spLocks noChangeArrowheads="1"/>
          </p:cNvSpPr>
          <p:nvPr/>
        </p:nvSpPr>
        <p:spPr bwMode="auto">
          <a:xfrm>
            <a:off x="82550" y="123825"/>
            <a:ext cx="660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160463" y="2128838"/>
            <a:ext cx="6823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6" name="矩形 18"/>
          <p:cNvSpPr>
            <a:spLocks noChangeArrowheads="1"/>
          </p:cNvSpPr>
          <p:nvPr/>
        </p:nvSpPr>
        <p:spPr bwMode="auto">
          <a:xfrm>
            <a:off x="1160463" y="3328988"/>
            <a:ext cx="68230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55650" y="3227388"/>
            <a:ext cx="7632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46914E-6 L 0 -0.5586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93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C -0.02639 -0.10648 -0.05278 -0.21297 -0.0375 -0.28519 C -0.02222 -0.35741 0.05451 -0.42778 0.09167 -0.43334 C 0.12882 -0.43889 0.17535 -0.36358 0.18542 -0.31852 C 0.19549 -0.27346 0.17049 -0.18395 0.15208 -0.16297 C 0.13368 -0.14198 0.08819 -0.16729 0.075 -0.19259 C 0.06181 -0.2179 0.05625 -0.27161 0.07292 -0.31482 C 0.08958 -0.35803 0.13646 -0.42037 0.175 -0.45185 C 0.21354 -0.48334 0.27396 -0.51667 0.30417 -0.50371 C 0.33438 -0.49074 0.35521 -0.4142 0.35625 -0.37408 C 0.35729 -0.33395 0.32639 -0.27161 0.31042 -0.26297 C 0.29444 -0.25432 0.26389 -0.29753 0.26042 -0.32222 C 0.25694 -0.34692 0.25521 -0.37593 0.28958 -0.41111 C 0.32396 -0.4463 0.34792 -0.47037 0.46667 -0.53334 C 0.58542 -0.5963 0.79375 -0.69259 1.00208 -0.78889 " pathEditMode="relative" ptsTypes="aaaaaaaaaaaaaaA">
                                      <p:cBhvr>
                                        <p:cTn id="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C -0.02639 -0.10648 -0.05278 -0.21297 -0.0375 -0.28519 C -0.02222 -0.35741 0.05451 -0.42778 0.09167 -0.43334 C 0.12882 -0.43889 0.17535 -0.36358 0.18542 -0.31852 C 0.19549 -0.27346 0.17049 -0.18395 0.15208 -0.16297 C 0.13368 -0.14198 0.08819 -0.16729 0.075 -0.19259 C 0.06181 -0.2179 0.05625 -0.27161 0.07292 -0.31482 C 0.08958 -0.35803 0.13646 -0.42037 0.175 -0.45185 C 0.21354 -0.48334 0.27396 -0.51667 0.30417 -0.50371 C 0.33438 -0.49074 0.35521 -0.4142 0.35625 -0.37408 C 0.35729 -0.33395 0.32639 -0.27161 0.31042 -0.26297 C 0.29444 -0.25432 0.26389 -0.29753 0.26042 -0.32222 C 0.25694 -0.34692 0.25521 -0.37593 0.28958 -0.41111 C 0.32396 -0.4463 0.34792 -0.47037 0.46667 -0.53334 C 0.58542 -0.5963 0.79375 -0.69259 1.00208 -0.78889 " pathEditMode="relative" ptsTypes="aaaaaaaaaaaaaaA">
                                      <p:cBhvr>
                                        <p:cTn id="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C -0.02639 -0.10648 -0.05278 -0.21297 -0.0375 -0.28519 C -0.02222 -0.35741 0.05451 -0.42778 0.09167 -0.43334 C 0.12882 -0.43889 0.17535 -0.36358 0.18542 -0.31852 C 0.19549 -0.27346 0.17049 -0.18395 0.15208 -0.16297 C 0.13368 -0.14198 0.08819 -0.16729 0.075 -0.19259 C 0.06181 -0.2179 0.05625 -0.27161 0.07292 -0.31482 C 0.08958 -0.35803 0.13646 -0.42037 0.175 -0.45185 C 0.21354 -0.48334 0.27396 -0.51667 0.30417 -0.50371 C 0.33438 -0.49074 0.35521 -0.4142 0.35625 -0.37408 C 0.35729 -0.33395 0.32639 -0.27161 0.31042 -0.26297 C 0.29444 -0.25432 0.26389 -0.29753 0.26042 -0.32222 C 0.25694 -0.34692 0.25521 -0.37593 0.28958 -0.41111 C 0.32396 -0.4463 0.34792 -0.47037 0.46667 -0.53334 C 0.58542 -0.5963 0.79375 -0.69259 1.00208 -0.78889 " pathEditMode="relative" ptsTypes="aaaaaaaaaaaaaaA">
                                      <p:cBhvr>
                                        <p:cTn id="3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-0.02639 -0.10648 -0.05278 -0.21297 -0.0375 -0.28519 C -0.02222 -0.35741 0.05451 -0.42778 0.09167 -0.43334 C 0.12882 -0.43889 0.17535 -0.36358 0.18542 -0.31852 C 0.19549 -0.27346 0.17049 -0.18395 0.15208 -0.16297 C 0.13368 -0.14198 0.08819 -0.16729 0.075 -0.19259 C 0.06181 -0.2179 0.05625 -0.27161 0.07292 -0.31482 C 0.08958 -0.35803 0.13646 -0.42037 0.175 -0.45185 C 0.21354 -0.48334 0.27396 -0.51667 0.30417 -0.50371 C 0.33438 -0.49074 0.35521 -0.4142 0.35625 -0.37408 C 0.35729 -0.33395 0.32639 -0.27161 0.31042 -0.26297 C 0.29444 -0.25432 0.26389 -0.29753 0.26042 -0.32222 C 0.25694 -0.34692 0.25521 -0.37593 0.28958 -0.41111 C 0.32396 -0.4463 0.34792 -0.47037 0.46667 -0.53334 C 0.58542 -0.5963 0.79375 -0.69259 1.00208 -0.78889 " pathEditMode="relative" ptsTypes="aaaaaaaaaaaaaaA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 0 C -0.02639 -0.10648 -0.05278 -0.21297 -0.0375 -0.28519 C -0.02222 -0.35741 0.05451 -0.42778 0.09167 -0.43334 C 0.12882 -0.43889 0.17535 -0.36358 0.18542 -0.31852 C 0.19549 -0.27346 0.17049 -0.18395 0.15208 -0.16297 C 0.13368 -0.14198 0.08819 -0.16729 0.075 -0.19259 C 0.06181 -0.2179 0.05625 -0.27161 0.07292 -0.31482 C 0.08958 -0.35803 0.13646 -0.42037 0.175 -0.45185 C 0.21354 -0.48334 0.27396 -0.51667 0.30417 -0.50371 C 0.33438 -0.49074 0.35521 -0.4142 0.35625 -0.37408 C 0.35729 -0.33395 0.32639 -0.27161 0.31042 -0.26297 C 0.29444 -0.25432 0.26389 -0.29753 0.26042 -0.32222 C 0.25694 -0.34692 0.25521 -0.37593 0.28958 -0.41111 C 0.32396 -0.4463 0.34792 -0.47037 0.46667 -0.53334 C 0.58542 -0.5963 0.79375 -0.69259 1.00208 -0.78889 " pathEditMode="relative" ptsTypes="aaaaaaaaaaaaaaA">
                                      <p:cBhvr>
                                        <p:cTn id="4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0" presetClass="pat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 0 C -0.02639 -0.10648 -0.05278 -0.21297 -0.0375 -0.28519 C -0.02222 -0.35741 0.05451 -0.42778 0.09167 -0.43334 C 0.12882 -0.43889 0.17535 -0.36358 0.18542 -0.31852 C 0.19549 -0.27346 0.17049 -0.18395 0.15208 -0.16297 C 0.13368 -0.14198 0.08819 -0.16729 0.075 -0.19259 C 0.06181 -0.2179 0.05625 -0.27161 0.07292 -0.31482 C 0.08958 -0.35803 0.13646 -0.42037 0.175 -0.45185 C 0.21354 -0.48334 0.27396 -0.51667 0.30417 -0.50371 C 0.33438 -0.49074 0.35521 -0.4142 0.35625 -0.37408 C 0.35729 -0.33395 0.32639 -0.27161 0.31042 -0.26297 C 0.29444 -0.25432 0.26389 -0.29753 0.26042 -0.32222 C 0.25694 -0.34692 0.25521 -0.37593 0.28958 -0.41111 C 0.32396 -0.4463 0.34792 -0.47037 0.46667 -0.53334 C 0.58542 -0.5963 0.79375 -0.69259 1.00208 -0.78889 " pathEditMode="relative" ptsTypes="aaaaaaaaaaaaaaA">
                                      <p:cBhvr>
                                        <p:cTn id="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 0 C -0.02639 -0.10648 -0.05278 -0.21297 -0.0375 -0.28519 C -0.02222 -0.35741 0.05451 -0.42778 0.09167 -0.43334 C 0.12882 -0.43889 0.17535 -0.36358 0.18542 -0.31852 C 0.19549 -0.27346 0.17049 -0.18395 0.15208 -0.16297 C 0.13368 -0.14198 0.08819 -0.16729 0.075 -0.19259 C 0.06181 -0.2179 0.05625 -0.27161 0.07292 -0.31482 C 0.08958 -0.35803 0.13646 -0.42037 0.175 -0.45185 C 0.21354 -0.48334 0.27396 -0.51667 0.30417 -0.50371 C 0.33438 -0.49074 0.35521 -0.4142 0.35625 -0.37408 C 0.35729 -0.33395 0.32639 -0.27161 0.31042 -0.26297 C 0.29444 -0.25432 0.26389 -0.29753 0.26042 -0.32222 C 0.25694 -0.34692 0.25521 -0.37593 0.28958 -0.41111 C 0.32396 -0.4463 0.34792 -0.47037 0.46667 -0.53334 C 0.58542 -0.5963 0.79375 -0.69259 1.00208 -0.78889 " pathEditMode="relative" ptsTypes="aaaaaaaaaaaaaaA">
                                      <p:cBhvr>
                                        <p:cTn id="5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0" presetClass="pat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 0 C -0.02639 -0.10648 -0.05278 -0.21297 -0.0375 -0.28519 C -0.02222 -0.35741 0.05451 -0.42778 0.09167 -0.43334 C 0.12882 -0.43889 0.17535 -0.36358 0.18542 -0.31852 C 0.19549 -0.27346 0.17049 -0.18395 0.15208 -0.16297 C 0.13368 -0.14198 0.08819 -0.16729 0.075 -0.19259 C 0.06181 -0.2179 0.05625 -0.27161 0.07292 -0.31482 C 0.08958 -0.35803 0.13646 -0.42037 0.175 -0.45185 C 0.21354 -0.48334 0.27396 -0.51667 0.30417 -0.50371 C 0.33438 -0.49074 0.35521 -0.4142 0.35625 -0.37408 C 0.35729 -0.33395 0.32639 -0.27161 0.31042 -0.26297 C 0.29444 -0.25432 0.26389 -0.29753 0.26042 -0.32222 C 0.25694 -0.34692 0.25521 -0.37593 0.28958 -0.41111 C 0.32396 -0.4463 0.34792 -0.47037 0.46667 -0.53334 C 0.58542 -0.5963 0.79375 -0.69259 1.00208 -0.78889 " pathEditMode="relative" ptsTypes="aaaaaaaaaaaaaaA">
                                      <p:cBhvr>
                                        <p:cTn id="5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755650" y="2128838"/>
            <a:ext cx="7632700" cy="2214562"/>
            <a:chOff x="755650" y="2128838"/>
            <a:chExt cx="7632700" cy="2214562"/>
          </a:xfrm>
        </p:grpSpPr>
        <p:sp>
          <p:nvSpPr>
            <p:cNvPr id="10253" name="Text Box 11"/>
            <p:cNvSpPr txBox="1">
              <a:spLocks noChangeArrowheads="1"/>
            </p:cNvSpPr>
            <p:nvPr/>
          </p:nvSpPr>
          <p:spPr bwMode="auto">
            <a:xfrm>
              <a:off x="1160463" y="2128838"/>
              <a:ext cx="6823075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0254" name="矩形 18"/>
            <p:cNvSpPr>
              <a:spLocks noChangeArrowheads="1"/>
            </p:cNvSpPr>
            <p:nvPr/>
          </p:nvSpPr>
          <p:spPr bwMode="auto">
            <a:xfrm>
              <a:off x="1160463" y="3328988"/>
              <a:ext cx="6823075" cy="1014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Arial" panose="020B0604020202020204" pitchFamily="34" charset="0"/>
                </a:rPr>
                <a:t>RAPIDPPT, the leader of professional PPT designer in China. </a:t>
              </a:r>
              <a:endParaRPr lang="en-US" altLang="zh-CN" sz="100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Arial" panose="020B0604020202020204" pitchFamily="34" charset="0"/>
                </a:rPr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en-US" altLang="zh-CN" sz="100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Arial" panose="020B0604020202020204" pitchFamily="34" charset="0"/>
                </a:rPr>
                <a:t>Here we got China’s largest original PPT material, and the strongest PPT producing team. We got the training for everyone who wants to rapidly improve their PPT skills. </a:t>
              </a:r>
              <a:endParaRPr lang="en-US" altLang="zh-CN" sz="100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Arial" panose="020B0604020202020204" pitchFamily="34" charset="0"/>
                </a:rPr>
                <a:t>Our PPT is clear, beautiful, creative, valuable which have brought unexpected value to our hundreds of clients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55650" y="3227388"/>
              <a:ext cx="76327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43" name="矩形 67"/>
          <p:cNvSpPr>
            <a:spLocks noChangeArrowheads="1"/>
          </p:cNvSpPr>
          <p:nvPr/>
        </p:nvSpPr>
        <p:spPr bwMode="auto">
          <a:xfrm>
            <a:off x="82550" y="123825"/>
            <a:ext cx="660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grpSp>
        <p:nvGrpSpPr>
          <p:cNvPr id="8" name="组合 6"/>
          <p:cNvGrpSpPr/>
          <p:nvPr/>
        </p:nvGrpSpPr>
        <p:grpSpPr>
          <a:xfrm>
            <a:off x="1975986" y="2066536"/>
            <a:ext cx="5192027" cy="361864"/>
            <a:chOff x="1975986" y="1417798"/>
            <a:chExt cx="5192027" cy="36186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" name="圆角矩形 8"/>
            <p:cNvSpPr/>
            <p:nvPr/>
          </p:nvSpPr>
          <p:spPr>
            <a:xfrm>
              <a:off x="1975986" y="1419622"/>
              <a:ext cx="5192027" cy="360040"/>
            </a:xfrm>
            <a:prstGeom prst="roundRect">
              <a:avLst/>
            </a:prstGeom>
            <a:gradFill flip="none" rotWithShape="1">
              <a:gsLst>
                <a:gs pos="0">
                  <a:srgbClr val="CAFF33"/>
                </a:gs>
                <a:gs pos="100000">
                  <a:srgbClr val="8FD60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975986" y="1417798"/>
              <a:ext cx="5192027" cy="36004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" name="组合 6"/>
          <p:cNvGrpSpPr/>
          <p:nvPr/>
        </p:nvGrpSpPr>
        <p:grpSpPr>
          <a:xfrm>
            <a:off x="1975986" y="3013704"/>
            <a:ext cx="5192027" cy="361864"/>
            <a:chOff x="1975986" y="1417798"/>
            <a:chExt cx="5192027" cy="36186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" name="圆角矩形 11"/>
            <p:cNvSpPr/>
            <p:nvPr/>
          </p:nvSpPr>
          <p:spPr>
            <a:xfrm>
              <a:off x="1975986" y="1419622"/>
              <a:ext cx="5192027" cy="360040"/>
            </a:xfrm>
            <a:prstGeom prst="roundRect">
              <a:avLst/>
            </a:prstGeom>
            <a:gradFill flip="none" rotWithShape="1">
              <a:gsLst>
                <a:gs pos="0">
                  <a:srgbClr val="4FD1FF"/>
                </a:gs>
                <a:gs pos="100000">
                  <a:srgbClr val="0070C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975986" y="1417798"/>
              <a:ext cx="5192027" cy="36004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" name="组合 6"/>
          <p:cNvGrpSpPr/>
          <p:nvPr/>
        </p:nvGrpSpPr>
        <p:grpSpPr>
          <a:xfrm>
            <a:off x="1975986" y="3942618"/>
            <a:ext cx="5192027" cy="361864"/>
            <a:chOff x="1975986" y="1417798"/>
            <a:chExt cx="5192027" cy="36186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5" name="圆角矩形 14"/>
            <p:cNvSpPr/>
            <p:nvPr/>
          </p:nvSpPr>
          <p:spPr>
            <a:xfrm>
              <a:off x="1975986" y="1419622"/>
              <a:ext cx="5192027" cy="360040"/>
            </a:xfrm>
            <a:prstGeom prst="roundRect">
              <a:avLst/>
            </a:prstGeom>
            <a:gradFill flip="none" rotWithShape="1">
              <a:gsLst>
                <a:gs pos="0">
                  <a:srgbClr val="CAFF33"/>
                </a:gs>
                <a:gs pos="100000">
                  <a:srgbClr val="8FD60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975986" y="1417798"/>
              <a:ext cx="5192027" cy="36004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2195513" y="20637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方正综艺简体" panose="02010601030101010101" pitchFamily="65" charset="-122"/>
                <a:ea typeface="方正综艺简体" panose="02010601030101010101" pitchFamily="65" charset="-122"/>
              </a:rPr>
              <a:t>1</a:t>
            </a:r>
            <a:endParaRPr lang="zh-CN" altLang="en-US" sz="1800"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4292600" y="2089150"/>
            <a:ext cx="558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/>
              <a:t>Title</a:t>
            </a:r>
            <a:endParaRPr lang="en-US" altLang="zh-CN" sz="1600" b="1"/>
          </a:p>
        </p:txBody>
      </p:sp>
      <p:sp>
        <p:nvSpPr>
          <p:cNvPr id="19" name="TextBox 21"/>
          <p:cNvSpPr txBox="1">
            <a:spLocks noChangeArrowheads="1"/>
          </p:cNvSpPr>
          <p:nvPr/>
        </p:nvSpPr>
        <p:spPr bwMode="auto">
          <a:xfrm>
            <a:off x="2195513" y="30114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方正综艺简体" panose="02010601030101010101" pitchFamily="65" charset="-122"/>
                <a:ea typeface="方正综艺简体" panose="02010601030101010101" pitchFamily="65" charset="-122"/>
              </a:rPr>
              <a:t>2</a:t>
            </a:r>
            <a:endParaRPr lang="zh-CN" altLang="en-US" sz="1800"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sp>
        <p:nvSpPr>
          <p:cNvPr id="20" name="TextBox 22"/>
          <p:cNvSpPr txBox="1">
            <a:spLocks noChangeArrowheads="1"/>
          </p:cNvSpPr>
          <p:nvPr/>
        </p:nvSpPr>
        <p:spPr bwMode="auto">
          <a:xfrm>
            <a:off x="4292600" y="3035300"/>
            <a:ext cx="558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/>
              <a:t>Title</a:t>
            </a:r>
            <a:endParaRPr lang="en-US" altLang="zh-CN" sz="1600" b="1"/>
          </a:p>
        </p:txBody>
      </p:sp>
      <p:sp>
        <p:nvSpPr>
          <p:cNvPr id="21" name="TextBox 23"/>
          <p:cNvSpPr txBox="1">
            <a:spLocks noChangeArrowheads="1"/>
          </p:cNvSpPr>
          <p:nvPr/>
        </p:nvSpPr>
        <p:spPr bwMode="auto">
          <a:xfrm>
            <a:off x="2195513" y="394017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方正综艺简体" panose="02010601030101010101" pitchFamily="65" charset="-122"/>
                <a:ea typeface="方正综艺简体" panose="02010601030101010101" pitchFamily="65" charset="-122"/>
              </a:rPr>
              <a:t>3</a:t>
            </a:r>
            <a:endParaRPr lang="zh-CN" altLang="en-US" sz="1800"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sp>
        <p:nvSpPr>
          <p:cNvPr id="22" name="TextBox 24"/>
          <p:cNvSpPr txBox="1">
            <a:spLocks noChangeArrowheads="1"/>
          </p:cNvSpPr>
          <p:nvPr/>
        </p:nvSpPr>
        <p:spPr bwMode="auto">
          <a:xfrm>
            <a:off x="4292600" y="3963988"/>
            <a:ext cx="558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/>
              <a:t>Title</a:t>
            </a:r>
            <a:endParaRPr lang="en-US" altLang="zh-CN" sz="1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67"/>
          <p:cNvSpPr>
            <a:spLocks noChangeArrowheads="1"/>
          </p:cNvSpPr>
          <p:nvPr/>
        </p:nvSpPr>
        <p:spPr bwMode="auto">
          <a:xfrm>
            <a:off x="82550" y="123825"/>
            <a:ext cx="660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grpSp>
        <p:nvGrpSpPr>
          <p:cNvPr id="8" name="组合 6"/>
          <p:cNvGrpSpPr/>
          <p:nvPr/>
        </p:nvGrpSpPr>
        <p:grpSpPr>
          <a:xfrm>
            <a:off x="1975986" y="2930136"/>
            <a:ext cx="5192027" cy="361864"/>
            <a:chOff x="1975986" y="1417798"/>
            <a:chExt cx="5192027" cy="36186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" name="圆角矩形 8"/>
            <p:cNvSpPr/>
            <p:nvPr/>
          </p:nvSpPr>
          <p:spPr>
            <a:xfrm>
              <a:off x="1975986" y="1419622"/>
              <a:ext cx="5192027" cy="360040"/>
            </a:xfrm>
            <a:prstGeom prst="roundRect">
              <a:avLst/>
            </a:prstGeom>
            <a:gradFill flip="none" rotWithShape="1">
              <a:gsLst>
                <a:gs pos="0">
                  <a:srgbClr val="CAFF33"/>
                </a:gs>
                <a:gs pos="100000">
                  <a:srgbClr val="8FD60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975986" y="1417798"/>
              <a:ext cx="5192027" cy="36004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2195513" y="29273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方正综艺简体" panose="02010601030101010101" pitchFamily="65" charset="-122"/>
                <a:ea typeface="方正综艺简体" panose="02010601030101010101" pitchFamily="65" charset="-122"/>
              </a:rPr>
              <a:t>1</a:t>
            </a:r>
            <a:endParaRPr lang="zh-CN" altLang="en-US" sz="1800"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4292600" y="2952750"/>
            <a:ext cx="558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/>
              <a:t>Title</a:t>
            </a:r>
            <a:endParaRPr lang="en-US" altLang="zh-CN" sz="1600" b="1"/>
          </a:p>
        </p:txBody>
      </p:sp>
      <p:grpSp>
        <p:nvGrpSpPr>
          <p:cNvPr id="23" name="组合 6"/>
          <p:cNvGrpSpPr/>
          <p:nvPr/>
        </p:nvGrpSpPr>
        <p:grpSpPr>
          <a:xfrm>
            <a:off x="1975986" y="2066536"/>
            <a:ext cx="5192027" cy="361864"/>
            <a:chOff x="1975986" y="1417798"/>
            <a:chExt cx="5192027" cy="36186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4" name="圆角矩形 23"/>
            <p:cNvSpPr/>
            <p:nvPr/>
          </p:nvSpPr>
          <p:spPr>
            <a:xfrm>
              <a:off x="1975986" y="1419622"/>
              <a:ext cx="5192027" cy="360040"/>
            </a:xfrm>
            <a:prstGeom prst="roundRect">
              <a:avLst/>
            </a:prstGeom>
            <a:gradFill flip="none" rotWithShape="1">
              <a:gsLst>
                <a:gs pos="0">
                  <a:srgbClr val="CAFF33"/>
                </a:gs>
                <a:gs pos="100000">
                  <a:srgbClr val="8FD60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975986" y="1417798"/>
              <a:ext cx="5192027" cy="36004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6" name="组合 6"/>
          <p:cNvGrpSpPr/>
          <p:nvPr/>
        </p:nvGrpSpPr>
        <p:grpSpPr>
          <a:xfrm>
            <a:off x="1975986" y="3013704"/>
            <a:ext cx="5192027" cy="361864"/>
            <a:chOff x="1975986" y="1417798"/>
            <a:chExt cx="5192027" cy="36186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7" name="圆角矩形 26"/>
            <p:cNvSpPr/>
            <p:nvPr/>
          </p:nvSpPr>
          <p:spPr>
            <a:xfrm>
              <a:off x="1975986" y="1419622"/>
              <a:ext cx="5192027" cy="360040"/>
            </a:xfrm>
            <a:prstGeom prst="roundRect">
              <a:avLst/>
            </a:prstGeom>
            <a:gradFill flip="none" rotWithShape="1">
              <a:gsLst>
                <a:gs pos="0">
                  <a:srgbClr val="4FD1FF"/>
                </a:gs>
                <a:gs pos="100000">
                  <a:srgbClr val="0070C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975986" y="1417798"/>
              <a:ext cx="5192027" cy="36004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9" name="组合 6"/>
          <p:cNvGrpSpPr/>
          <p:nvPr/>
        </p:nvGrpSpPr>
        <p:grpSpPr>
          <a:xfrm>
            <a:off x="1975986" y="3942618"/>
            <a:ext cx="5192027" cy="361864"/>
            <a:chOff x="1975986" y="1417798"/>
            <a:chExt cx="5192027" cy="36186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0" name="圆角矩形 29"/>
            <p:cNvSpPr/>
            <p:nvPr/>
          </p:nvSpPr>
          <p:spPr>
            <a:xfrm>
              <a:off x="1975986" y="1419622"/>
              <a:ext cx="5192027" cy="360040"/>
            </a:xfrm>
            <a:prstGeom prst="roundRect">
              <a:avLst/>
            </a:prstGeom>
            <a:gradFill flip="none" rotWithShape="1">
              <a:gsLst>
                <a:gs pos="0">
                  <a:srgbClr val="CAFF33"/>
                </a:gs>
                <a:gs pos="100000">
                  <a:srgbClr val="8FD60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975986" y="1417798"/>
              <a:ext cx="5192027" cy="36004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2" name="TextBox 19"/>
          <p:cNvSpPr txBox="1">
            <a:spLocks noChangeArrowheads="1"/>
          </p:cNvSpPr>
          <p:nvPr/>
        </p:nvSpPr>
        <p:spPr bwMode="auto">
          <a:xfrm>
            <a:off x="2195513" y="20637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方正综艺简体" panose="02010601030101010101" pitchFamily="65" charset="-122"/>
                <a:ea typeface="方正综艺简体" panose="02010601030101010101" pitchFamily="65" charset="-122"/>
              </a:rPr>
              <a:t>1</a:t>
            </a:r>
            <a:endParaRPr lang="zh-CN" altLang="en-US" sz="1800"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sp>
        <p:nvSpPr>
          <p:cNvPr id="33" name="TextBox 20"/>
          <p:cNvSpPr txBox="1">
            <a:spLocks noChangeArrowheads="1"/>
          </p:cNvSpPr>
          <p:nvPr/>
        </p:nvSpPr>
        <p:spPr bwMode="auto">
          <a:xfrm>
            <a:off x="4292600" y="2089150"/>
            <a:ext cx="558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/>
              <a:t>Title</a:t>
            </a:r>
            <a:endParaRPr lang="en-US" altLang="zh-CN" sz="1600" b="1"/>
          </a:p>
        </p:txBody>
      </p:sp>
      <p:sp>
        <p:nvSpPr>
          <p:cNvPr id="34" name="TextBox 21"/>
          <p:cNvSpPr txBox="1">
            <a:spLocks noChangeArrowheads="1"/>
          </p:cNvSpPr>
          <p:nvPr/>
        </p:nvSpPr>
        <p:spPr bwMode="auto">
          <a:xfrm>
            <a:off x="2195513" y="30114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方正综艺简体" panose="02010601030101010101" pitchFamily="65" charset="-122"/>
                <a:ea typeface="方正综艺简体" panose="02010601030101010101" pitchFamily="65" charset="-122"/>
              </a:rPr>
              <a:t>2</a:t>
            </a:r>
            <a:endParaRPr lang="zh-CN" altLang="en-US" sz="1800"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sp>
        <p:nvSpPr>
          <p:cNvPr id="35" name="TextBox 22"/>
          <p:cNvSpPr txBox="1">
            <a:spLocks noChangeArrowheads="1"/>
          </p:cNvSpPr>
          <p:nvPr/>
        </p:nvSpPr>
        <p:spPr bwMode="auto">
          <a:xfrm>
            <a:off x="4292600" y="3035300"/>
            <a:ext cx="558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/>
              <a:t>Title</a:t>
            </a:r>
            <a:endParaRPr lang="en-US" altLang="zh-CN" sz="1600" b="1"/>
          </a:p>
        </p:txBody>
      </p:sp>
      <p:sp>
        <p:nvSpPr>
          <p:cNvPr id="36" name="TextBox 23"/>
          <p:cNvSpPr txBox="1">
            <a:spLocks noChangeArrowheads="1"/>
          </p:cNvSpPr>
          <p:nvPr/>
        </p:nvSpPr>
        <p:spPr bwMode="auto">
          <a:xfrm>
            <a:off x="2195513" y="394017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方正综艺简体" panose="02010601030101010101" pitchFamily="65" charset="-122"/>
                <a:ea typeface="方正综艺简体" panose="02010601030101010101" pitchFamily="65" charset="-122"/>
              </a:rPr>
              <a:t>3</a:t>
            </a:r>
            <a:endParaRPr lang="zh-CN" altLang="en-US" sz="1800"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sp>
        <p:nvSpPr>
          <p:cNvPr id="37" name="TextBox 24"/>
          <p:cNvSpPr txBox="1">
            <a:spLocks noChangeArrowheads="1"/>
          </p:cNvSpPr>
          <p:nvPr/>
        </p:nvSpPr>
        <p:spPr bwMode="auto">
          <a:xfrm>
            <a:off x="4292600" y="3963988"/>
            <a:ext cx="558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/>
              <a:t>Title</a:t>
            </a:r>
            <a:endParaRPr lang="en-US" altLang="zh-CN" sz="1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7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7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7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7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7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7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67"/>
          <p:cNvSpPr>
            <a:spLocks noChangeArrowheads="1"/>
          </p:cNvSpPr>
          <p:nvPr/>
        </p:nvSpPr>
        <p:spPr bwMode="auto">
          <a:xfrm>
            <a:off x="82550" y="123825"/>
            <a:ext cx="660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grpSp>
        <p:nvGrpSpPr>
          <p:cNvPr id="11" name="组合 6"/>
          <p:cNvGrpSpPr/>
          <p:nvPr/>
        </p:nvGrpSpPr>
        <p:grpSpPr>
          <a:xfrm>
            <a:off x="1178445" y="1652698"/>
            <a:ext cx="6787110" cy="3168430"/>
            <a:chOff x="1975986" y="1418710"/>
            <a:chExt cx="5192027" cy="36004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" name="圆角矩形 11"/>
            <p:cNvSpPr/>
            <p:nvPr/>
          </p:nvSpPr>
          <p:spPr>
            <a:xfrm>
              <a:off x="1975986" y="1418710"/>
              <a:ext cx="5192027" cy="360040"/>
            </a:xfrm>
            <a:prstGeom prst="roundRect">
              <a:avLst>
                <a:gd name="adj" fmla="val 1676"/>
              </a:avLst>
            </a:prstGeom>
            <a:gradFill flip="none" rotWithShape="1">
              <a:gsLst>
                <a:gs pos="0">
                  <a:srgbClr val="CAFF33"/>
                </a:gs>
                <a:gs pos="100000">
                  <a:srgbClr val="8FD60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975986" y="1418710"/>
              <a:ext cx="5192027" cy="360040"/>
            </a:xfrm>
            <a:prstGeom prst="roundRect">
              <a:avLst>
                <a:gd name="adj" fmla="val 2638"/>
              </a:avLst>
            </a:prstGeom>
            <a:noFill/>
            <a:ln>
              <a:solidFill>
                <a:schemeClr val="bg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4089400" y="3092450"/>
            <a:ext cx="965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/>
              <a:t>Your Text</a:t>
            </a:r>
            <a:endParaRPr lang="en-US" altLang="zh-CN" sz="1600" b="1"/>
          </a:p>
        </p:txBody>
      </p:sp>
      <p:grpSp>
        <p:nvGrpSpPr>
          <p:cNvPr id="15" name="组合 6"/>
          <p:cNvGrpSpPr/>
          <p:nvPr/>
        </p:nvGrpSpPr>
        <p:grpSpPr>
          <a:xfrm>
            <a:off x="1975986" y="2930136"/>
            <a:ext cx="5192027" cy="361864"/>
            <a:chOff x="1975986" y="1417798"/>
            <a:chExt cx="5192027" cy="36186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6" name="圆角矩形 15"/>
            <p:cNvSpPr/>
            <p:nvPr/>
          </p:nvSpPr>
          <p:spPr>
            <a:xfrm>
              <a:off x="1975986" y="1419622"/>
              <a:ext cx="5192027" cy="360040"/>
            </a:xfrm>
            <a:prstGeom prst="roundRect">
              <a:avLst/>
            </a:prstGeom>
            <a:gradFill flip="none" rotWithShape="1">
              <a:gsLst>
                <a:gs pos="0">
                  <a:srgbClr val="CAFF33"/>
                </a:gs>
                <a:gs pos="100000">
                  <a:srgbClr val="8FD60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975986" y="1417798"/>
              <a:ext cx="5192027" cy="36004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195513" y="29273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方正综艺简体" panose="02010601030101010101" pitchFamily="65" charset="-122"/>
                <a:ea typeface="方正综艺简体" panose="02010601030101010101" pitchFamily="65" charset="-122"/>
              </a:rPr>
              <a:t>1</a:t>
            </a:r>
            <a:endParaRPr lang="zh-CN" altLang="en-US" sz="1800"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292600" y="2952750"/>
            <a:ext cx="558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/>
              <a:t>Title</a:t>
            </a:r>
            <a:endParaRPr lang="en-US" altLang="zh-CN" sz="1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20000" fill="remove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0" y="12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6"/>
          <p:cNvGrpSpPr/>
          <p:nvPr/>
        </p:nvGrpSpPr>
        <p:grpSpPr>
          <a:xfrm>
            <a:off x="1178445" y="1652698"/>
            <a:ext cx="6787110" cy="3168430"/>
            <a:chOff x="1975986" y="1418710"/>
            <a:chExt cx="5192027" cy="36004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6" name="圆角矩形 35"/>
            <p:cNvSpPr/>
            <p:nvPr/>
          </p:nvSpPr>
          <p:spPr>
            <a:xfrm>
              <a:off x="1975986" y="1418710"/>
              <a:ext cx="5192027" cy="360040"/>
            </a:xfrm>
            <a:prstGeom prst="roundRect">
              <a:avLst>
                <a:gd name="adj" fmla="val 1676"/>
              </a:avLst>
            </a:prstGeom>
            <a:gradFill flip="none" rotWithShape="1">
              <a:gsLst>
                <a:gs pos="0">
                  <a:srgbClr val="CAFF33"/>
                </a:gs>
                <a:gs pos="100000">
                  <a:srgbClr val="8FD60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975986" y="1418710"/>
              <a:ext cx="5192027" cy="360040"/>
            </a:xfrm>
            <a:prstGeom prst="roundRect">
              <a:avLst>
                <a:gd name="adj" fmla="val 2638"/>
              </a:avLst>
            </a:prstGeom>
            <a:noFill/>
            <a:ln>
              <a:solidFill>
                <a:schemeClr val="bg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3315" name="矩形 67"/>
          <p:cNvSpPr>
            <a:spLocks noChangeArrowheads="1"/>
          </p:cNvSpPr>
          <p:nvPr/>
        </p:nvSpPr>
        <p:spPr bwMode="auto">
          <a:xfrm>
            <a:off x="82550" y="123825"/>
            <a:ext cx="660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grpSp>
        <p:nvGrpSpPr>
          <p:cNvPr id="7" name="组合 9"/>
          <p:cNvGrpSpPr/>
          <p:nvPr/>
        </p:nvGrpSpPr>
        <p:grpSpPr bwMode="auto">
          <a:xfrm>
            <a:off x="1427163" y="2439988"/>
            <a:ext cx="6288087" cy="1965325"/>
            <a:chOff x="865197" y="2325688"/>
            <a:chExt cx="7221186" cy="3467140"/>
          </a:xfrm>
        </p:grpSpPr>
        <p:sp>
          <p:nvSpPr>
            <p:cNvPr id="13318" name="Line 8"/>
            <p:cNvSpPr>
              <a:spLocks noChangeShapeType="1"/>
            </p:cNvSpPr>
            <p:nvPr/>
          </p:nvSpPr>
          <p:spPr bwMode="auto">
            <a:xfrm>
              <a:off x="1433513" y="2325688"/>
              <a:ext cx="0" cy="2879725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9" name="Line 8"/>
            <p:cNvSpPr>
              <a:spLocks noChangeShapeType="1"/>
            </p:cNvSpPr>
            <p:nvPr/>
          </p:nvSpPr>
          <p:spPr bwMode="auto">
            <a:xfrm rot="-5400000">
              <a:off x="4124326" y="2505075"/>
              <a:ext cx="0" cy="5400675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0" name="Line 5"/>
            <p:cNvSpPr>
              <a:spLocks noChangeShapeType="1"/>
            </p:cNvSpPr>
            <p:nvPr/>
          </p:nvSpPr>
          <p:spPr bwMode="auto">
            <a:xfrm>
              <a:off x="3911600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1" name="Line 6"/>
            <p:cNvSpPr>
              <a:spLocks noChangeShapeType="1"/>
            </p:cNvSpPr>
            <p:nvPr/>
          </p:nvSpPr>
          <p:spPr bwMode="auto">
            <a:xfrm>
              <a:off x="5145088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Line 7"/>
            <p:cNvSpPr>
              <a:spLocks noChangeShapeType="1"/>
            </p:cNvSpPr>
            <p:nvPr/>
          </p:nvSpPr>
          <p:spPr bwMode="auto">
            <a:xfrm>
              <a:off x="6386513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Line 9"/>
            <p:cNvSpPr>
              <a:spLocks noChangeShapeType="1"/>
            </p:cNvSpPr>
            <p:nvPr/>
          </p:nvSpPr>
          <p:spPr bwMode="auto">
            <a:xfrm>
              <a:off x="2670175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Freeform 32"/>
            <p:cNvSpPr/>
            <p:nvPr/>
          </p:nvSpPr>
          <p:spPr bwMode="auto">
            <a:xfrm>
              <a:off x="1436688" y="3408363"/>
              <a:ext cx="4953000" cy="1225550"/>
            </a:xfrm>
            <a:custGeom>
              <a:avLst/>
              <a:gdLst>
                <a:gd name="T0" fmla="*/ 0 w 3651"/>
                <a:gd name="T1" fmla="*/ 2147483646 h 903"/>
                <a:gd name="T2" fmla="*/ 2147483646 w 3651"/>
                <a:gd name="T3" fmla="*/ 2147483646 h 903"/>
                <a:gd name="T4" fmla="*/ 2147483646 w 3651"/>
                <a:gd name="T5" fmla="*/ 2147483646 h 903"/>
                <a:gd name="T6" fmla="*/ 2147483646 w 3651"/>
                <a:gd name="T7" fmla="*/ 2147483646 h 903"/>
                <a:gd name="T8" fmla="*/ 2147483646 w 3651"/>
                <a:gd name="T9" fmla="*/ 2147483646 h 903"/>
                <a:gd name="T10" fmla="*/ 2147483646 w 3651"/>
                <a:gd name="T11" fmla="*/ 2147483646 h 903"/>
                <a:gd name="T12" fmla="*/ 2147483646 w 3651"/>
                <a:gd name="T13" fmla="*/ 2147483646 h 903"/>
                <a:gd name="T14" fmla="*/ 2147483646 w 3651"/>
                <a:gd name="T15" fmla="*/ 2147483646 h 9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51"/>
                <a:gd name="T25" fmla="*/ 0 h 903"/>
                <a:gd name="T26" fmla="*/ 3651 w 3651"/>
                <a:gd name="T27" fmla="*/ 903 h 90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51" h="903">
                  <a:moveTo>
                    <a:pt x="0" y="162"/>
                  </a:moveTo>
                  <a:cubicBezTo>
                    <a:pt x="144" y="249"/>
                    <a:pt x="498" y="651"/>
                    <a:pt x="666" y="747"/>
                  </a:cubicBezTo>
                  <a:cubicBezTo>
                    <a:pt x="894" y="903"/>
                    <a:pt x="1047" y="801"/>
                    <a:pt x="1122" y="732"/>
                  </a:cubicBezTo>
                  <a:cubicBezTo>
                    <a:pt x="1473" y="348"/>
                    <a:pt x="1521" y="267"/>
                    <a:pt x="1626" y="174"/>
                  </a:cubicBezTo>
                  <a:cubicBezTo>
                    <a:pt x="1797" y="0"/>
                    <a:pt x="1923" y="18"/>
                    <a:pt x="2121" y="141"/>
                  </a:cubicBezTo>
                  <a:cubicBezTo>
                    <a:pt x="2331" y="306"/>
                    <a:pt x="2433" y="399"/>
                    <a:pt x="2583" y="491"/>
                  </a:cubicBezTo>
                  <a:cubicBezTo>
                    <a:pt x="2772" y="603"/>
                    <a:pt x="3003" y="501"/>
                    <a:pt x="3087" y="467"/>
                  </a:cubicBezTo>
                  <a:cubicBezTo>
                    <a:pt x="3240" y="402"/>
                    <a:pt x="3518" y="235"/>
                    <a:pt x="3651" y="186"/>
                  </a:cubicBezTo>
                </a:path>
              </a:pathLst>
            </a:custGeom>
            <a:noFill/>
            <a:ln w="38100">
              <a:solidFill>
                <a:srgbClr val="FCD90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Freeform 59"/>
            <p:cNvSpPr/>
            <p:nvPr/>
          </p:nvSpPr>
          <p:spPr bwMode="auto">
            <a:xfrm>
              <a:off x="1443038" y="3000375"/>
              <a:ext cx="4951412" cy="1200150"/>
            </a:xfrm>
            <a:custGeom>
              <a:avLst/>
              <a:gdLst>
                <a:gd name="T0" fmla="*/ 0 w 3650"/>
                <a:gd name="T1" fmla="*/ 2147483646 h 885"/>
                <a:gd name="T2" fmla="*/ 2147483646 w 3650"/>
                <a:gd name="T3" fmla="*/ 2147483646 h 885"/>
                <a:gd name="T4" fmla="*/ 2147483646 w 3650"/>
                <a:gd name="T5" fmla="*/ 2147483646 h 885"/>
                <a:gd name="T6" fmla="*/ 2147483646 w 3650"/>
                <a:gd name="T7" fmla="*/ 2147483646 h 885"/>
                <a:gd name="T8" fmla="*/ 2147483646 w 3650"/>
                <a:gd name="T9" fmla="*/ 2147483646 h 885"/>
                <a:gd name="T10" fmla="*/ 2147483646 w 3650"/>
                <a:gd name="T11" fmla="*/ 2147483646 h 8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50"/>
                <a:gd name="T19" fmla="*/ 0 h 885"/>
                <a:gd name="T20" fmla="*/ 3650 w 3650"/>
                <a:gd name="T21" fmla="*/ 885 h 8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50" h="885">
                  <a:moveTo>
                    <a:pt x="0" y="885"/>
                  </a:moveTo>
                  <a:cubicBezTo>
                    <a:pt x="459" y="784"/>
                    <a:pt x="685" y="729"/>
                    <a:pt x="917" y="664"/>
                  </a:cubicBezTo>
                  <a:cubicBezTo>
                    <a:pt x="1106" y="612"/>
                    <a:pt x="1642" y="428"/>
                    <a:pt x="1828" y="346"/>
                  </a:cubicBezTo>
                  <a:cubicBezTo>
                    <a:pt x="1964" y="290"/>
                    <a:pt x="2356" y="94"/>
                    <a:pt x="2463" y="69"/>
                  </a:cubicBezTo>
                  <a:cubicBezTo>
                    <a:pt x="2742" y="0"/>
                    <a:pt x="2882" y="116"/>
                    <a:pt x="2944" y="154"/>
                  </a:cubicBezTo>
                  <a:cubicBezTo>
                    <a:pt x="3150" y="288"/>
                    <a:pt x="3477" y="649"/>
                    <a:pt x="3650" y="774"/>
                  </a:cubicBezTo>
                </a:path>
              </a:pathLst>
            </a:custGeom>
            <a:noFill/>
            <a:ln w="38100">
              <a:solidFill>
                <a:srgbClr val="33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26" name="组合 64"/>
            <p:cNvGrpSpPr/>
            <p:nvPr/>
          </p:nvGrpSpPr>
          <p:grpSpPr bwMode="auto">
            <a:xfrm>
              <a:off x="6832600" y="3344864"/>
              <a:ext cx="1253783" cy="973137"/>
              <a:chOff x="6774318" y="3399208"/>
              <a:chExt cx="1254367" cy="973258"/>
            </a:xfrm>
          </p:grpSpPr>
          <p:sp>
            <p:nvSpPr>
              <p:cNvPr id="13332" name="AutoShape 26"/>
              <p:cNvSpPr>
                <a:spLocks noChangeArrowheads="1"/>
              </p:cNvSpPr>
              <p:nvPr/>
            </p:nvSpPr>
            <p:spPr bwMode="auto">
              <a:xfrm>
                <a:off x="6774318" y="3399208"/>
                <a:ext cx="1254367" cy="973258"/>
              </a:xfrm>
              <a:prstGeom prst="roundRect">
                <a:avLst>
                  <a:gd name="adj" fmla="val 5755"/>
                </a:avLst>
              </a:prstGeom>
              <a:noFill/>
              <a:ln w="12700">
                <a:solidFill>
                  <a:schemeClr val="bg1"/>
                </a:solidFill>
                <a:prstDash val="sys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3333" name="Group 136"/>
              <p:cNvGrpSpPr/>
              <p:nvPr/>
            </p:nvGrpSpPr>
            <p:grpSpPr bwMode="auto">
              <a:xfrm>
                <a:off x="6838347" y="4008898"/>
                <a:ext cx="259322" cy="67200"/>
                <a:chOff x="4522" y="2417"/>
                <a:chExt cx="162" cy="42"/>
              </a:xfrm>
            </p:grpSpPr>
            <p:sp>
              <p:nvSpPr>
                <p:cNvPr id="13339" name="Line 53"/>
                <p:cNvSpPr>
                  <a:spLocks noChangeShapeType="1"/>
                </p:cNvSpPr>
                <p:nvPr/>
              </p:nvSpPr>
              <p:spPr bwMode="auto">
                <a:xfrm>
                  <a:off x="4522" y="2458"/>
                  <a:ext cx="162" cy="1"/>
                </a:xfrm>
                <a:prstGeom prst="line">
                  <a:avLst/>
                </a:prstGeom>
                <a:noFill/>
                <a:ln w="38100">
                  <a:solidFill>
                    <a:srgbClr val="FFCC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40" name="Rectangle 55"/>
                <p:cNvSpPr>
                  <a:spLocks noChangeArrowheads="1"/>
                </p:cNvSpPr>
                <p:nvPr/>
              </p:nvSpPr>
              <p:spPr bwMode="auto">
                <a:xfrm>
                  <a:off x="4586" y="2417"/>
                  <a:ext cx="34" cy="34"/>
                </a:xfrm>
                <a:prstGeom prst="rect">
                  <a:avLst/>
                </a:pr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3334" name="Group 137"/>
              <p:cNvGrpSpPr/>
              <p:nvPr/>
            </p:nvGrpSpPr>
            <p:grpSpPr bwMode="auto">
              <a:xfrm>
                <a:off x="6838346" y="3625485"/>
                <a:ext cx="259322" cy="72045"/>
                <a:chOff x="4522" y="2237"/>
                <a:chExt cx="162" cy="45"/>
              </a:xfrm>
            </p:grpSpPr>
            <p:sp>
              <p:nvSpPr>
                <p:cNvPr id="13337" name="Line 29"/>
                <p:cNvSpPr>
                  <a:spLocks noChangeShapeType="1"/>
                </p:cNvSpPr>
                <p:nvPr/>
              </p:nvSpPr>
              <p:spPr bwMode="auto">
                <a:xfrm>
                  <a:off x="4522" y="2279"/>
                  <a:ext cx="162" cy="1"/>
                </a:xfrm>
                <a:prstGeom prst="line">
                  <a:avLst/>
                </a:prstGeom>
                <a:noFill/>
                <a:ln w="38100">
                  <a:solidFill>
                    <a:srgbClr val="3366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38" name="Rectangle 102"/>
                <p:cNvSpPr>
                  <a:spLocks noChangeArrowheads="1"/>
                </p:cNvSpPr>
                <p:nvPr/>
              </p:nvSpPr>
              <p:spPr bwMode="auto">
                <a:xfrm>
                  <a:off x="4587" y="2237"/>
                  <a:ext cx="45" cy="45"/>
                </a:xfrm>
                <a:prstGeom prst="rect">
                  <a:avLst/>
                </a:prstGeom>
                <a:solidFill>
                  <a:srgbClr val="33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3335" name="Text Box 9"/>
              <p:cNvSpPr txBox="1">
                <a:spLocks noChangeArrowheads="1"/>
              </p:cNvSpPr>
              <p:nvPr/>
            </p:nvSpPr>
            <p:spPr bwMode="auto">
              <a:xfrm>
                <a:off x="7214460" y="3511607"/>
                <a:ext cx="678126" cy="380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800" b="1"/>
                  <a:t>Your Text</a:t>
                </a:r>
                <a:endParaRPr lang="en-US" altLang="zh-CN" sz="800" b="1"/>
              </a:p>
            </p:txBody>
          </p:sp>
          <p:sp>
            <p:nvSpPr>
              <p:cNvPr id="13336" name="Text Box 9"/>
              <p:cNvSpPr txBox="1">
                <a:spLocks noChangeArrowheads="1"/>
              </p:cNvSpPr>
              <p:nvPr/>
            </p:nvSpPr>
            <p:spPr bwMode="auto">
              <a:xfrm>
                <a:off x="7214460" y="3898192"/>
                <a:ext cx="678126" cy="380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800" b="1"/>
                  <a:t>Your Text</a:t>
                </a:r>
                <a:endParaRPr lang="en-US" altLang="zh-CN" sz="800" b="1"/>
              </a:p>
            </p:txBody>
          </p:sp>
        </p:grpSp>
        <p:sp>
          <p:nvSpPr>
            <p:cNvPr id="13327" name="Text Box 9"/>
            <p:cNvSpPr txBox="1">
              <a:spLocks noChangeArrowheads="1"/>
            </p:cNvSpPr>
            <p:nvPr/>
          </p:nvSpPr>
          <p:spPr bwMode="auto">
            <a:xfrm>
              <a:off x="865197" y="5249861"/>
              <a:ext cx="991716" cy="542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/>
                <a:t>Your Text</a:t>
              </a:r>
              <a:endParaRPr lang="en-US" altLang="zh-CN" sz="1400" b="1"/>
            </a:p>
          </p:txBody>
        </p:sp>
        <p:sp>
          <p:nvSpPr>
            <p:cNvPr id="13328" name="Text Box 9"/>
            <p:cNvSpPr txBox="1">
              <a:spLocks noChangeArrowheads="1"/>
            </p:cNvSpPr>
            <p:nvPr/>
          </p:nvSpPr>
          <p:spPr bwMode="auto">
            <a:xfrm>
              <a:off x="2108210" y="5249861"/>
              <a:ext cx="991716" cy="542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/>
                <a:t>Your Text</a:t>
              </a:r>
              <a:endParaRPr lang="en-US" altLang="zh-CN" sz="1400" b="1"/>
            </a:p>
          </p:txBody>
        </p:sp>
        <p:sp>
          <p:nvSpPr>
            <p:cNvPr id="13329" name="Text Box 9"/>
            <p:cNvSpPr txBox="1">
              <a:spLocks noChangeArrowheads="1"/>
            </p:cNvSpPr>
            <p:nvPr/>
          </p:nvSpPr>
          <p:spPr bwMode="auto">
            <a:xfrm>
              <a:off x="3386901" y="5249861"/>
              <a:ext cx="991716" cy="542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/>
                <a:t>Your Text</a:t>
              </a:r>
              <a:endParaRPr lang="en-US" altLang="zh-CN" sz="1400" b="1"/>
            </a:p>
          </p:txBody>
        </p:sp>
        <p:sp>
          <p:nvSpPr>
            <p:cNvPr id="13330" name="Text Box 9"/>
            <p:cNvSpPr txBox="1">
              <a:spLocks noChangeArrowheads="1"/>
            </p:cNvSpPr>
            <p:nvPr/>
          </p:nvSpPr>
          <p:spPr bwMode="auto">
            <a:xfrm>
              <a:off x="4628325" y="5249861"/>
              <a:ext cx="991716" cy="542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/>
                <a:t>Your Text</a:t>
              </a:r>
              <a:endParaRPr lang="en-US" altLang="zh-CN" sz="1400" b="1"/>
            </a:p>
          </p:txBody>
        </p:sp>
        <p:sp>
          <p:nvSpPr>
            <p:cNvPr id="13331" name="Text Box 9"/>
            <p:cNvSpPr txBox="1">
              <a:spLocks noChangeArrowheads="1"/>
            </p:cNvSpPr>
            <p:nvPr/>
          </p:nvSpPr>
          <p:spPr bwMode="auto">
            <a:xfrm>
              <a:off x="5857051" y="5249861"/>
              <a:ext cx="991716" cy="542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/>
                <a:t>Your Text</a:t>
              </a:r>
              <a:endParaRPr lang="en-US" altLang="zh-CN" sz="1400" b="1"/>
            </a:p>
          </p:txBody>
        </p:sp>
      </p:grp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4089400" y="3092450"/>
            <a:ext cx="965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/>
              <a:t>Your Text</a:t>
            </a:r>
            <a:endParaRPr lang="en-US" altLang="zh-CN" sz="1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6"/>
          <p:cNvGrpSpPr/>
          <p:nvPr/>
        </p:nvGrpSpPr>
        <p:grpSpPr>
          <a:xfrm>
            <a:off x="1178445" y="1652698"/>
            <a:ext cx="6787110" cy="3168430"/>
            <a:chOff x="1975986" y="1418710"/>
            <a:chExt cx="5192027" cy="36004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7" name="圆角矩形 36"/>
            <p:cNvSpPr/>
            <p:nvPr/>
          </p:nvSpPr>
          <p:spPr>
            <a:xfrm>
              <a:off x="1975986" y="1418710"/>
              <a:ext cx="5192027" cy="360040"/>
            </a:xfrm>
            <a:prstGeom prst="roundRect">
              <a:avLst>
                <a:gd name="adj" fmla="val 1676"/>
              </a:avLst>
            </a:prstGeom>
            <a:gradFill flip="none" rotWithShape="1">
              <a:gsLst>
                <a:gs pos="0">
                  <a:srgbClr val="CAFF33"/>
                </a:gs>
                <a:gs pos="100000">
                  <a:srgbClr val="8FD60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1975986" y="1418710"/>
              <a:ext cx="5192027" cy="360040"/>
            </a:xfrm>
            <a:prstGeom prst="roundRect">
              <a:avLst>
                <a:gd name="adj" fmla="val 2638"/>
              </a:avLst>
            </a:prstGeom>
            <a:noFill/>
            <a:ln>
              <a:solidFill>
                <a:schemeClr val="bg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339" name="矩形 67"/>
          <p:cNvSpPr>
            <a:spLocks noChangeArrowheads="1"/>
          </p:cNvSpPr>
          <p:nvPr/>
        </p:nvSpPr>
        <p:spPr bwMode="auto">
          <a:xfrm>
            <a:off x="82550" y="123825"/>
            <a:ext cx="660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5927725" y="3079750"/>
            <a:ext cx="965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/>
              <a:t>Your Text</a:t>
            </a:r>
            <a:endParaRPr lang="en-US" altLang="zh-CN" sz="1600" b="1"/>
          </a:p>
        </p:txBody>
      </p:sp>
      <p:pic>
        <p:nvPicPr>
          <p:cNvPr id="1027" name="Picture 3" descr="E:\134_2700x1802_zcool.com.cn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866900"/>
            <a:ext cx="4105275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组合 9"/>
          <p:cNvGrpSpPr/>
          <p:nvPr/>
        </p:nvGrpSpPr>
        <p:grpSpPr bwMode="auto">
          <a:xfrm>
            <a:off x="1427163" y="2439988"/>
            <a:ext cx="6288087" cy="1965325"/>
            <a:chOff x="865197" y="2325688"/>
            <a:chExt cx="7221186" cy="3467140"/>
          </a:xfrm>
        </p:grpSpPr>
        <p:sp>
          <p:nvSpPr>
            <p:cNvPr id="14343" name="Line 8"/>
            <p:cNvSpPr>
              <a:spLocks noChangeShapeType="1"/>
            </p:cNvSpPr>
            <p:nvPr/>
          </p:nvSpPr>
          <p:spPr bwMode="auto">
            <a:xfrm>
              <a:off x="1433513" y="2325688"/>
              <a:ext cx="0" cy="2879725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 rot="-5400000">
              <a:off x="4124326" y="2505075"/>
              <a:ext cx="0" cy="5400675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5" name="Line 5"/>
            <p:cNvSpPr>
              <a:spLocks noChangeShapeType="1"/>
            </p:cNvSpPr>
            <p:nvPr/>
          </p:nvSpPr>
          <p:spPr bwMode="auto">
            <a:xfrm>
              <a:off x="3911600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Line 6"/>
            <p:cNvSpPr>
              <a:spLocks noChangeShapeType="1"/>
            </p:cNvSpPr>
            <p:nvPr/>
          </p:nvSpPr>
          <p:spPr bwMode="auto">
            <a:xfrm>
              <a:off x="5145088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7" name="Line 7"/>
            <p:cNvSpPr>
              <a:spLocks noChangeShapeType="1"/>
            </p:cNvSpPr>
            <p:nvPr/>
          </p:nvSpPr>
          <p:spPr bwMode="auto">
            <a:xfrm>
              <a:off x="6386513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Line 9"/>
            <p:cNvSpPr>
              <a:spLocks noChangeShapeType="1"/>
            </p:cNvSpPr>
            <p:nvPr/>
          </p:nvSpPr>
          <p:spPr bwMode="auto">
            <a:xfrm>
              <a:off x="2670175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Freeform 32"/>
            <p:cNvSpPr/>
            <p:nvPr/>
          </p:nvSpPr>
          <p:spPr bwMode="auto">
            <a:xfrm>
              <a:off x="1436688" y="3408363"/>
              <a:ext cx="4953000" cy="1225550"/>
            </a:xfrm>
            <a:custGeom>
              <a:avLst/>
              <a:gdLst>
                <a:gd name="T0" fmla="*/ 0 w 3651"/>
                <a:gd name="T1" fmla="*/ 2147483646 h 903"/>
                <a:gd name="T2" fmla="*/ 2147483646 w 3651"/>
                <a:gd name="T3" fmla="*/ 2147483646 h 903"/>
                <a:gd name="T4" fmla="*/ 2147483646 w 3651"/>
                <a:gd name="T5" fmla="*/ 2147483646 h 903"/>
                <a:gd name="T6" fmla="*/ 2147483646 w 3651"/>
                <a:gd name="T7" fmla="*/ 2147483646 h 903"/>
                <a:gd name="T8" fmla="*/ 2147483646 w 3651"/>
                <a:gd name="T9" fmla="*/ 2147483646 h 903"/>
                <a:gd name="T10" fmla="*/ 2147483646 w 3651"/>
                <a:gd name="T11" fmla="*/ 2147483646 h 903"/>
                <a:gd name="T12" fmla="*/ 2147483646 w 3651"/>
                <a:gd name="T13" fmla="*/ 2147483646 h 903"/>
                <a:gd name="T14" fmla="*/ 2147483646 w 3651"/>
                <a:gd name="T15" fmla="*/ 2147483646 h 9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51"/>
                <a:gd name="T25" fmla="*/ 0 h 903"/>
                <a:gd name="T26" fmla="*/ 3651 w 3651"/>
                <a:gd name="T27" fmla="*/ 903 h 90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51" h="903">
                  <a:moveTo>
                    <a:pt x="0" y="162"/>
                  </a:moveTo>
                  <a:cubicBezTo>
                    <a:pt x="144" y="249"/>
                    <a:pt x="498" y="651"/>
                    <a:pt x="666" y="747"/>
                  </a:cubicBezTo>
                  <a:cubicBezTo>
                    <a:pt x="894" y="903"/>
                    <a:pt x="1047" y="801"/>
                    <a:pt x="1122" y="732"/>
                  </a:cubicBezTo>
                  <a:cubicBezTo>
                    <a:pt x="1473" y="348"/>
                    <a:pt x="1521" y="267"/>
                    <a:pt x="1626" y="174"/>
                  </a:cubicBezTo>
                  <a:cubicBezTo>
                    <a:pt x="1797" y="0"/>
                    <a:pt x="1923" y="18"/>
                    <a:pt x="2121" y="141"/>
                  </a:cubicBezTo>
                  <a:cubicBezTo>
                    <a:pt x="2331" y="306"/>
                    <a:pt x="2433" y="399"/>
                    <a:pt x="2583" y="491"/>
                  </a:cubicBezTo>
                  <a:cubicBezTo>
                    <a:pt x="2772" y="603"/>
                    <a:pt x="3003" y="501"/>
                    <a:pt x="3087" y="467"/>
                  </a:cubicBezTo>
                  <a:cubicBezTo>
                    <a:pt x="3240" y="402"/>
                    <a:pt x="3518" y="235"/>
                    <a:pt x="3651" y="186"/>
                  </a:cubicBezTo>
                </a:path>
              </a:pathLst>
            </a:custGeom>
            <a:noFill/>
            <a:ln w="38100">
              <a:solidFill>
                <a:srgbClr val="FCD90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Freeform 59"/>
            <p:cNvSpPr/>
            <p:nvPr/>
          </p:nvSpPr>
          <p:spPr bwMode="auto">
            <a:xfrm>
              <a:off x="1443038" y="3000375"/>
              <a:ext cx="4951412" cy="1200150"/>
            </a:xfrm>
            <a:custGeom>
              <a:avLst/>
              <a:gdLst>
                <a:gd name="T0" fmla="*/ 0 w 3650"/>
                <a:gd name="T1" fmla="*/ 2147483646 h 885"/>
                <a:gd name="T2" fmla="*/ 2147483646 w 3650"/>
                <a:gd name="T3" fmla="*/ 2147483646 h 885"/>
                <a:gd name="T4" fmla="*/ 2147483646 w 3650"/>
                <a:gd name="T5" fmla="*/ 2147483646 h 885"/>
                <a:gd name="T6" fmla="*/ 2147483646 w 3650"/>
                <a:gd name="T7" fmla="*/ 2147483646 h 885"/>
                <a:gd name="T8" fmla="*/ 2147483646 w 3650"/>
                <a:gd name="T9" fmla="*/ 2147483646 h 885"/>
                <a:gd name="T10" fmla="*/ 2147483646 w 3650"/>
                <a:gd name="T11" fmla="*/ 2147483646 h 8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50"/>
                <a:gd name="T19" fmla="*/ 0 h 885"/>
                <a:gd name="T20" fmla="*/ 3650 w 3650"/>
                <a:gd name="T21" fmla="*/ 885 h 8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50" h="885">
                  <a:moveTo>
                    <a:pt x="0" y="885"/>
                  </a:moveTo>
                  <a:cubicBezTo>
                    <a:pt x="459" y="784"/>
                    <a:pt x="685" y="729"/>
                    <a:pt x="917" y="664"/>
                  </a:cubicBezTo>
                  <a:cubicBezTo>
                    <a:pt x="1106" y="612"/>
                    <a:pt x="1642" y="428"/>
                    <a:pt x="1828" y="346"/>
                  </a:cubicBezTo>
                  <a:cubicBezTo>
                    <a:pt x="1964" y="290"/>
                    <a:pt x="2356" y="94"/>
                    <a:pt x="2463" y="69"/>
                  </a:cubicBezTo>
                  <a:cubicBezTo>
                    <a:pt x="2742" y="0"/>
                    <a:pt x="2882" y="116"/>
                    <a:pt x="2944" y="154"/>
                  </a:cubicBezTo>
                  <a:cubicBezTo>
                    <a:pt x="3150" y="288"/>
                    <a:pt x="3477" y="649"/>
                    <a:pt x="3650" y="774"/>
                  </a:cubicBezTo>
                </a:path>
              </a:pathLst>
            </a:custGeom>
            <a:noFill/>
            <a:ln w="38100">
              <a:solidFill>
                <a:srgbClr val="33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51" name="组合 64"/>
            <p:cNvGrpSpPr/>
            <p:nvPr/>
          </p:nvGrpSpPr>
          <p:grpSpPr bwMode="auto">
            <a:xfrm>
              <a:off x="6832600" y="3344864"/>
              <a:ext cx="1253783" cy="973137"/>
              <a:chOff x="6774318" y="3399208"/>
              <a:chExt cx="1254367" cy="973258"/>
            </a:xfrm>
          </p:grpSpPr>
          <p:sp>
            <p:nvSpPr>
              <p:cNvPr id="14357" name="AutoShape 26"/>
              <p:cNvSpPr>
                <a:spLocks noChangeArrowheads="1"/>
              </p:cNvSpPr>
              <p:nvPr/>
            </p:nvSpPr>
            <p:spPr bwMode="auto">
              <a:xfrm>
                <a:off x="6774318" y="3399208"/>
                <a:ext cx="1254367" cy="973258"/>
              </a:xfrm>
              <a:prstGeom prst="roundRect">
                <a:avLst>
                  <a:gd name="adj" fmla="val 5755"/>
                </a:avLst>
              </a:prstGeom>
              <a:noFill/>
              <a:ln w="12700">
                <a:solidFill>
                  <a:schemeClr val="bg1"/>
                </a:solidFill>
                <a:prstDash val="sys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4358" name="Group 136"/>
              <p:cNvGrpSpPr/>
              <p:nvPr/>
            </p:nvGrpSpPr>
            <p:grpSpPr bwMode="auto">
              <a:xfrm>
                <a:off x="6838347" y="4008898"/>
                <a:ext cx="259322" cy="67200"/>
                <a:chOff x="4522" y="2417"/>
                <a:chExt cx="162" cy="42"/>
              </a:xfrm>
            </p:grpSpPr>
            <p:sp>
              <p:nvSpPr>
                <p:cNvPr id="14364" name="Line 53"/>
                <p:cNvSpPr>
                  <a:spLocks noChangeShapeType="1"/>
                </p:cNvSpPr>
                <p:nvPr/>
              </p:nvSpPr>
              <p:spPr bwMode="auto">
                <a:xfrm>
                  <a:off x="4522" y="2458"/>
                  <a:ext cx="162" cy="1"/>
                </a:xfrm>
                <a:prstGeom prst="line">
                  <a:avLst/>
                </a:prstGeom>
                <a:noFill/>
                <a:ln w="38100">
                  <a:solidFill>
                    <a:srgbClr val="FFCC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65" name="Rectangle 55"/>
                <p:cNvSpPr>
                  <a:spLocks noChangeArrowheads="1"/>
                </p:cNvSpPr>
                <p:nvPr/>
              </p:nvSpPr>
              <p:spPr bwMode="auto">
                <a:xfrm>
                  <a:off x="4586" y="2417"/>
                  <a:ext cx="34" cy="34"/>
                </a:xfrm>
                <a:prstGeom prst="rect">
                  <a:avLst/>
                </a:pr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4359" name="Group 137"/>
              <p:cNvGrpSpPr/>
              <p:nvPr/>
            </p:nvGrpSpPr>
            <p:grpSpPr bwMode="auto">
              <a:xfrm>
                <a:off x="6838346" y="3625485"/>
                <a:ext cx="259322" cy="72045"/>
                <a:chOff x="4522" y="2237"/>
                <a:chExt cx="162" cy="45"/>
              </a:xfrm>
            </p:grpSpPr>
            <p:sp>
              <p:nvSpPr>
                <p:cNvPr id="14362" name="Line 29"/>
                <p:cNvSpPr>
                  <a:spLocks noChangeShapeType="1"/>
                </p:cNvSpPr>
                <p:nvPr/>
              </p:nvSpPr>
              <p:spPr bwMode="auto">
                <a:xfrm>
                  <a:off x="4522" y="2279"/>
                  <a:ext cx="162" cy="1"/>
                </a:xfrm>
                <a:prstGeom prst="line">
                  <a:avLst/>
                </a:prstGeom>
                <a:noFill/>
                <a:ln w="38100">
                  <a:solidFill>
                    <a:srgbClr val="3366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63" name="Rectangle 102"/>
                <p:cNvSpPr>
                  <a:spLocks noChangeArrowheads="1"/>
                </p:cNvSpPr>
                <p:nvPr/>
              </p:nvSpPr>
              <p:spPr bwMode="auto">
                <a:xfrm>
                  <a:off x="4587" y="2237"/>
                  <a:ext cx="45" cy="45"/>
                </a:xfrm>
                <a:prstGeom prst="rect">
                  <a:avLst/>
                </a:prstGeom>
                <a:solidFill>
                  <a:srgbClr val="33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4360" name="Text Box 9"/>
              <p:cNvSpPr txBox="1">
                <a:spLocks noChangeArrowheads="1"/>
              </p:cNvSpPr>
              <p:nvPr/>
            </p:nvSpPr>
            <p:spPr bwMode="auto">
              <a:xfrm>
                <a:off x="7214460" y="3511607"/>
                <a:ext cx="678126" cy="380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800" b="1"/>
                  <a:t>Your Text</a:t>
                </a:r>
                <a:endParaRPr lang="en-US" altLang="zh-CN" sz="800" b="1"/>
              </a:p>
            </p:txBody>
          </p:sp>
          <p:sp>
            <p:nvSpPr>
              <p:cNvPr id="14361" name="Text Box 9"/>
              <p:cNvSpPr txBox="1">
                <a:spLocks noChangeArrowheads="1"/>
              </p:cNvSpPr>
              <p:nvPr/>
            </p:nvSpPr>
            <p:spPr bwMode="auto">
              <a:xfrm>
                <a:off x="7214460" y="3898192"/>
                <a:ext cx="678126" cy="380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800" b="1"/>
                  <a:t>Your Text</a:t>
                </a:r>
                <a:endParaRPr lang="en-US" altLang="zh-CN" sz="800" b="1"/>
              </a:p>
            </p:txBody>
          </p:sp>
        </p:grpSp>
        <p:sp>
          <p:nvSpPr>
            <p:cNvPr id="14352" name="Text Box 9"/>
            <p:cNvSpPr txBox="1">
              <a:spLocks noChangeArrowheads="1"/>
            </p:cNvSpPr>
            <p:nvPr/>
          </p:nvSpPr>
          <p:spPr bwMode="auto">
            <a:xfrm>
              <a:off x="865197" y="5249861"/>
              <a:ext cx="991716" cy="542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/>
                <a:t>Your Text</a:t>
              </a:r>
              <a:endParaRPr lang="en-US" altLang="zh-CN" sz="1400" b="1"/>
            </a:p>
          </p:txBody>
        </p:sp>
        <p:sp>
          <p:nvSpPr>
            <p:cNvPr id="14353" name="Text Box 9"/>
            <p:cNvSpPr txBox="1">
              <a:spLocks noChangeArrowheads="1"/>
            </p:cNvSpPr>
            <p:nvPr/>
          </p:nvSpPr>
          <p:spPr bwMode="auto">
            <a:xfrm>
              <a:off x="2108210" y="5249861"/>
              <a:ext cx="991716" cy="542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/>
                <a:t>Your Text</a:t>
              </a:r>
              <a:endParaRPr lang="en-US" altLang="zh-CN" sz="1400" b="1"/>
            </a:p>
          </p:txBody>
        </p:sp>
        <p:sp>
          <p:nvSpPr>
            <p:cNvPr id="14354" name="Text Box 9"/>
            <p:cNvSpPr txBox="1">
              <a:spLocks noChangeArrowheads="1"/>
            </p:cNvSpPr>
            <p:nvPr/>
          </p:nvSpPr>
          <p:spPr bwMode="auto">
            <a:xfrm>
              <a:off x="3386901" y="5249861"/>
              <a:ext cx="991716" cy="542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/>
                <a:t>Your Text</a:t>
              </a:r>
              <a:endParaRPr lang="en-US" altLang="zh-CN" sz="1400" b="1"/>
            </a:p>
          </p:txBody>
        </p:sp>
        <p:sp>
          <p:nvSpPr>
            <p:cNvPr id="14355" name="Text Box 9"/>
            <p:cNvSpPr txBox="1">
              <a:spLocks noChangeArrowheads="1"/>
            </p:cNvSpPr>
            <p:nvPr/>
          </p:nvSpPr>
          <p:spPr bwMode="auto">
            <a:xfrm>
              <a:off x="4628325" y="5249861"/>
              <a:ext cx="991716" cy="542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/>
                <a:t>Your Text</a:t>
              </a:r>
              <a:endParaRPr lang="en-US" altLang="zh-CN" sz="1400" b="1"/>
            </a:p>
          </p:txBody>
        </p:sp>
        <p:sp>
          <p:nvSpPr>
            <p:cNvPr id="14356" name="Text Box 9"/>
            <p:cNvSpPr txBox="1">
              <a:spLocks noChangeArrowheads="1"/>
            </p:cNvSpPr>
            <p:nvPr/>
          </p:nvSpPr>
          <p:spPr bwMode="auto">
            <a:xfrm>
              <a:off x="5857051" y="5249861"/>
              <a:ext cx="991716" cy="542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/>
                <a:t>Your Text</a:t>
              </a:r>
              <a:endParaRPr lang="en-US" altLang="zh-CN" sz="14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133_2700x1807_zcool.com.cn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7" b="12074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1" name="矩形 2070"/>
          <p:cNvSpPr/>
          <p:nvPr/>
        </p:nvSpPr>
        <p:spPr>
          <a:xfrm>
            <a:off x="0" y="762000"/>
            <a:ext cx="9144000" cy="1604898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7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41463" y="917575"/>
            <a:ext cx="241776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500">
                <a:solidFill>
                  <a:srgbClr val="001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en-US" altLang="zh-CN" sz="3500">
              <a:solidFill>
                <a:srgbClr val="001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1541463" y="1422400"/>
            <a:ext cx="4608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1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1800">
              <a:solidFill>
                <a:srgbClr val="001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1966913" y="1951038"/>
            <a:ext cx="11080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173A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solidFill>
                <a:srgbClr val="00173A"/>
              </a:solidFill>
              <a:latin typeface="Arial" panose="020B0604020202020204" pitchFamily="34" charset="0"/>
            </a:endParaRPr>
          </a:p>
        </p:txBody>
      </p:sp>
      <p:grpSp>
        <p:nvGrpSpPr>
          <p:cNvPr id="8" name="组合 36"/>
          <p:cNvGrpSpPr/>
          <p:nvPr/>
        </p:nvGrpSpPr>
        <p:grpSpPr bwMode="auto">
          <a:xfrm>
            <a:off x="1612900" y="1833563"/>
            <a:ext cx="454025" cy="423862"/>
            <a:chOff x="-2441575" y="2146300"/>
            <a:chExt cx="1196975" cy="1114425"/>
          </a:xfrm>
        </p:grpSpPr>
        <p:sp>
          <p:nvSpPr>
            <p:cNvPr id="9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35000">
                  <a:srgbClr val="00173A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0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rgbClr val="00173A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1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rgbClr val="00173A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2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rgbClr val="00173A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5392" name="Freeform 52"/>
            <p:cNvSpPr/>
            <p:nvPr/>
          </p:nvSpPr>
          <p:spPr bwMode="auto">
            <a:xfrm>
              <a:off x="-1981200" y="2434296"/>
              <a:ext cx="426893" cy="434084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rgbClr val="001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Freeform 11"/>
          <p:cNvSpPr/>
          <p:nvPr/>
        </p:nvSpPr>
        <p:spPr bwMode="auto">
          <a:xfrm>
            <a:off x="0" y="3127375"/>
            <a:ext cx="9144000" cy="2028825"/>
          </a:xfrm>
          <a:custGeom>
            <a:avLst/>
            <a:gdLst>
              <a:gd name="T0" fmla="*/ 0 w 2880"/>
              <a:gd name="T1" fmla="*/ 585 h 639"/>
              <a:gd name="T2" fmla="*/ 2880 w 2880"/>
              <a:gd name="T3" fmla="*/ 215 h 639"/>
              <a:gd name="T4" fmla="*/ 2880 w 2880"/>
              <a:gd name="T5" fmla="*/ 0 h 639"/>
              <a:gd name="T6" fmla="*/ 0 w 2880"/>
              <a:gd name="T7" fmla="*/ 528 h 639"/>
              <a:gd name="T8" fmla="*/ 0 w 2880"/>
              <a:gd name="T9" fmla="*/ 585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0" h="639">
                <a:moveTo>
                  <a:pt x="0" y="585"/>
                </a:moveTo>
                <a:cubicBezTo>
                  <a:pt x="0" y="585"/>
                  <a:pt x="1611" y="639"/>
                  <a:pt x="2880" y="215"/>
                </a:cubicBezTo>
                <a:cubicBezTo>
                  <a:pt x="2880" y="0"/>
                  <a:pt x="2880" y="0"/>
                  <a:pt x="2880" y="0"/>
                </a:cubicBezTo>
                <a:cubicBezTo>
                  <a:pt x="2880" y="0"/>
                  <a:pt x="1709" y="550"/>
                  <a:pt x="0" y="528"/>
                </a:cubicBezTo>
                <a:lnTo>
                  <a:pt x="0" y="585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6"/>
          <p:cNvSpPr/>
          <p:nvPr/>
        </p:nvSpPr>
        <p:spPr bwMode="auto">
          <a:xfrm>
            <a:off x="3175" y="3581400"/>
            <a:ext cx="9140825" cy="1668463"/>
          </a:xfrm>
          <a:custGeom>
            <a:avLst/>
            <a:gdLst>
              <a:gd name="T0" fmla="*/ 2880 w 2880"/>
              <a:gd name="T1" fmla="*/ 0 h 526"/>
              <a:gd name="T2" fmla="*/ 0 w 2880"/>
              <a:gd name="T3" fmla="*/ 434 h 526"/>
              <a:gd name="T4" fmla="*/ 0 w 2880"/>
              <a:gd name="T5" fmla="*/ 488 h 526"/>
              <a:gd name="T6" fmla="*/ 2880 w 2880"/>
              <a:gd name="T7" fmla="*/ 257 h 526"/>
              <a:gd name="T8" fmla="*/ 2880 w 2880"/>
              <a:gd name="T9" fmla="*/ 0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0" h="526">
                <a:moveTo>
                  <a:pt x="2880" y="0"/>
                </a:moveTo>
                <a:cubicBezTo>
                  <a:pt x="2880" y="0"/>
                  <a:pt x="1750" y="434"/>
                  <a:pt x="0" y="434"/>
                </a:cubicBezTo>
                <a:cubicBezTo>
                  <a:pt x="0" y="488"/>
                  <a:pt x="0" y="488"/>
                  <a:pt x="0" y="488"/>
                </a:cubicBezTo>
                <a:cubicBezTo>
                  <a:pt x="0" y="488"/>
                  <a:pt x="1440" y="526"/>
                  <a:pt x="2880" y="257"/>
                </a:cubicBezTo>
                <a:lnTo>
                  <a:pt x="2880" y="0"/>
                </a:lnTo>
                <a:close/>
              </a:path>
            </a:pathLst>
          </a:custGeom>
          <a:gradFill flip="none" rotWithShape="1">
            <a:gsLst>
              <a:gs pos="0">
                <a:srgbClr val="4FD1FF">
                  <a:alpha val="80000"/>
                </a:srgbClr>
              </a:gs>
              <a:gs pos="100000">
                <a:srgbClr val="0070C0">
                  <a:alpha val="8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61" name="Freeform 41"/>
          <p:cNvSpPr>
            <a:spLocks noEditPoints="1"/>
          </p:cNvSpPr>
          <p:nvPr/>
        </p:nvSpPr>
        <p:spPr bwMode="auto">
          <a:xfrm>
            <a:off x="15875" y="4316413"/>
            <a:ext cx="750888" cy="779462"/>
          </a:xfrm>
          <a:custGeom>
            <a:avLst/>
            <a:gdLst>
              <a:gd name="T0" fmla="*/ 1 w 200"/>
              <a:gd name="T1" fmla="*/ 0 h 208"/>
              <a:gd name="T2" fmla="*/ 53 w 200"/>
              <a:gd name="T3" fmla="*/ 0 h 208"/>
              <a:gd name="T4" fmla="*/ 53 w 200"/>
              <a:gd name="T5" fmla="*/ 19 h 208"/>
              <a:gd name="T6" fmla="*/ 75 w 200"/>
              <a:gd name="T7" fmla="*/ 1 h 208"/>
              <a:gd name="T8" fmla="*/ 159 w 200"/>
              <a:gd name="T9" fmla="*/ 1 h 208"/>
              <a:gd name="T10" fmla="*/ 200 w 200"/>
              <a:gd name="T11" fmla="*/ 42 h 208"/>
              <a:gd name="T12" fmla="*/ 200 w 200"/>
              <a:gd name="T13" fmla="*/ 62 h 208"/>
              <a:gd name="T14" fmla="*/ 154 w 200"/>
              <a:gd name="T15" fmla="*/ 102 h 208"/>
              <a:gd name="T16" fmla="*/ 199 w 200"/>
              <a:gd name="T17" fmla="*/ 147 h 208"/>
              <a:gd name="T18" fmla="*/ 199 w 200"/>
              <a:gd name="T19" fmla="*/ 168 h 208"/>
              <a:gd name="T20" fmla="*/ 157 w 200"/>
              <a:gd name="T21" fmla="*/ 208 h 208"/>
              <a:gd name="T22" fmla="*/ 75 w 200"/>
              <a:gd name="T23" fmla="*/ 207 h 208"/>
              <a:gd name="T24" fmla="*/ 50 w 200"/>
              <a:gd name="T25" fmla="*/ 188 h 208"/>
              <a:gd name="T26" fmla="*/ 50 w 200"/>
              <a:gd name="T27" fmla="*/ 207 h 208"/>
              <a:gd name="T28" fmla="*/ 0 w 200"/>
              <a:gd name="T29" fmla="*/ 206 h 208"/>
              <a:gd name="T30" fmla="*/ 1 w 200"/>
              <a:gd name="T31" fmla="*/ 0 h 208"/>
              <a:gd name="T32" fmla="*/ 71 w 200"/>
              <a:gd name="T33" fmla="*/ 193 h 208"/>
              <a:gd name="T34" fmla="*/ 137 w 200"/>
              <a:gd name="T35" fmla="*/ 194 h 208"/>
              <a:gd name="T36" fmla="*/ 147 w 200"/>
              <a:gd name="T37" fmla="*/ 180 h 208"/>
              <a:gd name="T38" fmla="*/ 148 w 200"/>
              <a:gd name="T39" fmla="*/ 125 h 208"/>
              <a:gd name="T40" fmla="*/ 138 w 200"/>
              <a:gd name="T41" fmla="*/ 110 h 208"/>
              <a:gd name="T42" fmla="*/ 52 w 200"/>
              <a:gd name="T43" fmla="*/ 109 h 208"/>
              <a:gd name="T44" fmla="*/ 51 w 200"/>
              <a:gd name="T45" fmla="*/ 173 h 208"/>
              <a:gd name="T46" fmla="*/ 71 w 200"/>
              <a:gd name="T47" fmla="*/ 193 h 208"/>
              <a:gd name="T48" fmla="*/ 52 w 200"/>
              <a:gd name="T49" fmla="*/ 95 h 208"/>
              <a:gd name="T50" fmla="*/ 138 w 200"/>
              <a:gd name="T51" fmla="*/ 96 h 208"/>
              <a:gd name="T52" fmla="*/ 148 w 200"/>
              <a:gd name="T53" fmla="*/ 82 h 208"/>
              <a:gd name="T54" fmla="*/ 149 w 200"/>
              <a:gd name="T55" fmla="*/ 29 h 208"/>
              <a:gd name="T56" fmla="*/ 139 w 200"/>
              <a:gd name="T57" fmla="*/ 15 h 208"/>
              <a:gd name="T58" fmla="*/ 71 w 200"/>
              <a:gd name="T59" fmla="*/ 14 h 208"/>
              <a:gd name="T60" fmla="*/ 52 w 200"/>
              <a:gd name="T61" fmla="*/ 33 h 208"/>
              <a:gd name="T62" fmla="*/ 52 w 200"/>
              <a:gd name="T63" fmla="*/ 95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0" h="208">
                <a:moveTo>
                  <a:pt x="1" y="0"/>
                </a:moveTo>
                <a:cubicBezTo>
                  <a:pt x="53" y="0"/>
                  <a:pt x="53" y="0"/>
                  <a:pt x="53" y="0"/>
                </a:cubicBezTo>
                <a:cubicBezTo>
                  <a:pt x="53" y="19"/>
                  <a:pt x="53" y="19"/>
                  <a:pt x="53" y="19"/>
                </a:cubicBezTo>
                <a:cubicBezTo>
                  <a:pt x="58" y="7"/>
                  <a:pt x="65" y="0"/>
                  <a:pt x="75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86" y="1"/>
                  <a:pt x="200" y="15"/>
                  <a:pt x="200" y="42"/>
                </a:cubicBezTo>
                <a:cubicBezTo>
                  <a:pt x="200" y="62"/>
                  <a:pt x="200" y="62"/>
                  <a:pt x="200" y="62"/>
                </a:cubicBezTo>
                <a:cubicBezTo>
                  <a:pt x="200" y="87"/>
                  <a:pt x="185" y="101"/>
                  <a:pt x="154" y="102"/>
                </a:cubicBezTo>
                <a:cubicBezTo>
                  <a:pt x="185" y="104"/>
                  <a:pt x="200" y="119"/>
                  <a:pt x="199" y="147"/>
                </a:cubicBezTo>
                <a:cubicBezTo>
                  <a:pt x="199" y="168"/>
                  <a:pt x="199" y="168"/>
                  <a:pt x="199" y="168"/>
                </a:cubicBezTo>
                <a:cubicBezTo>
                  <a:pt x="199" y="195"/>
                  <a:pt x="185" y="208"/>
                  <a:pt x="157" y="208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63" y="206"/>
                  <a:pt x="55" y="200"/>
                  <a:pt x="50" y="188"/>
                </a:cubicBezTo>
                <a:cubicBezTo>
                  <a:pt x="50" y="207"/>
                  <a:pt x="50" y="207"/>
                  <a:pt x="50" y="207"/>
                </a:cubicBezTo>
                <a:cubicBezTo>
                  <a:pt x="0" y="206"/>
                  <a:pt x="0" y="206"/>
                  <a:pt x="0" y="206"/>
                </a:cubicBezTo>
                <a:lnTo>
                  <a:pt x="1" y="0"/>
                </a:lnTo>
                <a:close/>
                <a:moveTo>
                  <a:pt x="71" y="193"/>
                </a:moveTo>
                <a:cubicBezTo>
                  <a:pt x="137" y="194"/>
                  <a:pt x="137" y="194"/>
                  <a:pt x="137" y="194"/>
                </a:cubicBezTo>
                <a:cubicBezTo>
                  <a:pt x="145" y="194"/>
                  <a:pt x="148" y="189"/>
                  <a:pt x="147" y="180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49" y="114"/>
                  <a:pt x="146" y="109"/>
                  <a:pt x="138" y="110"/>
                </a:cubicBezTo>
                <a:cubicBezTo>
                  <a:pt x="52" y="109"/>
                  <a:pt x="52" y="109"/>
                  <a:pt x="52" y="109"/>
                </a:cubicBezTo>
                <a:cubicBezTo>
                  <a:pt x="51" y="173"/>
                  <a:pt x="51" y="173"/>
                  <a:pt x="51" y="173"/>
                </a:cubicBezTo>
                <a:cubicBezTo>
                  <a:pt x="52" y="185"/>
                  <a:pt x="59" y="192"/>
                  <a:pt x="71" y="193"/>
                </a:cubicBezTo>
                <a:close/>
                <a:moveTo>
                  <a:pt x="52" y="95"/>
                </a:moveTo>
                <a:cubicBezTo>
                  <a:pt x="138" y="96"/>
                  <a:pt x="138" y="96"/>
                  <a:pt x="138" y="96"/>
                </a:cubicBezTo>
                <a:cubicBezTo>
                  <a:pt x="146" y="96"/>
                  <a:pt x="149" y="92"/>
                  <a:pt x="148" y="82"/>
                </a:cubicBezTo>
                <a:cubicBezTo>
                  <a:pt x="149" y="29"/>
                  <a:pt x="149" y="29"/>
                  <a:pt x="149" y="29"/>
                </a:cubicBezTo>
                <a:cubicBezTo>
                  <a:pt x="150" y="19"/>
                  <a:pt x="146" y="14"/>
                  <a:pt x="139" y="15"/>
                </a:cubicBezTo>
                <a:cubicBezTo>
                  <a:pt x="71" y="14"/>
                  <a:pt x="71" y="14"/>
                  <a:pt x="71" y="14"/>
                </a:cubicBezTo>
                <a:cubicBezTo>
                  <a:pt x="60" y="15"/>
                  <a:pt x="53" y="21"/>
                  <a:pt x="52" y="33"/>
                </a:cubicBezTo>
                <a:lnTo>
                  <a:pt x="52" y="95"/>
                </a:lnTo>
                <a:close/>
              </a:path>
            </a:pathLst>
          </a:custGeom>
          <a:solidFill>
            <a:srgbClr val="8FD600"/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62" name="Freeform 42"/>
          <p:cNvSpPr/>
          <p:nvPr/>
        </p:nvSpPr>
        <p:spPr bwMode="auto">
          <a:xfrm>
            <a:off x="819150" y="4214813"/>
            <a:ext cx="854075" cy="877887"/>
          </a:xfrm>
          <a:custGeom>
            <a:avLst/>
            <a:gdLst>
              <a:gd name="T0" fmla="*/ 58 w 228"/>
              <a:gd name="T1" fmla="*/ 2 h 234"/>
              <a:gd name="T2" fmla="*/ 60 w 228"/>
              <a:gd name="T3" fmla="*/ 209 h 234"/>
              <a:gd name="T4" fmla="*/ 70 w 228"/>
              <a:gd name="T5" fmla="*/ 219 h 234"/>
              <a:gd name="T6" fmla="*/ 147 w 228"/>
              <a:gd name="T7" fmla="*/ 218 h 234"/>
              <a:gd name="T8" fmla="*/ 171 w 228"/>
              <a:gd name="T9" fmla="*/ 201 h 234"/>
              <a:gd name="T10" fmla="*/ 169 w 228"/>
              <a:gd name="T11" fmla="*/ 1 h 234"/>
              <a:gd name="T12" fmla="*/ 225 w 228"/>
              <a:gd name="T13" fmla="*/ 0 h 234"/>
              <a:gd name="T14" fmla="*/ 228 w 228"/>
              <a:gd name="T15" fmla="*/ 233 h 234"/>
              <a:gd name="T16" fmla="*/ 170 w 228"/>
              <a:gd name="T17" fmla="*/ 233 h 234"/>
              <a:gd name="T18" fmla="*/ 170 w 228"/>
              <a:gd name="T19" fmla="*/ 218 h 234"/>
              <a:gd name="T20" fmla="*/ 146 w 228"/>
              <a:gd name="T21" fmla="*/ 233 h 234"/>
              <a:gd name="T22" fmla="*/ 45 w 228"/>
              <a:gd name="T23" fmla="*/ 234 h 234"/>
              <a:gd name="T24" fmla="*/ 2 w 228"/>
              <a:gd name="T25" fmla="*/ 195 h 234"/>
              <a:gd name="T26" fmla="*/ 0 w 228"/>
              <a:gd name="T27" fmla="*/ 3 h 234"/>
              <a:gd name="T28" fmla="*/ 58 w 228"/>
              <a:gd name="T29" fmla="*/ 2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8" h="234">
                <a:moveTo>
                  <a:pt x="58" y="2"/>
                </a:moveTo>
                <a:cubicBezTo>
                  <a:pt x="60" y="209"/>
                  <a:pt x="60" y="209"/>
                  <a:pt x="60" y="209"/>
                </a:cubicBezTo>
                <a:cubicBezTo>
                  <a:pt x="60" y="215"/>
                  <a:pt x="64" y="219"/>
                  <a:pt x="70" y="219"/>
                </a:cubicBezTo>
                <a:cubicBezTo>
                  <a:pt x="147" y="218"/>
                  <a:pt x="147" y="218"/>
                  <a:pt x="147" y="218"/>
                </a:cubicBezTo>
                <a:cubicBezTo>
                  <a:pt x="161" y="217"/>
                  <a:pt x="168" y="211"/>
                  <a:pt x="171" y="201"/>
                </a:cubicBezTo>
                <a:cubicBezTo>
                  <a:pt x="169" y="1"/>
                  <a:pt x="169" y="1"/>
                  <a:pt x="169" y="1"/>
                </a:cubicBezTo>
                <a:cubicBezTo>
                  <a:pt x="225" y="0"/>
                  <a:pt x="225" y="0"/>
                  <a:pt x="225" y="0"/>
                </a:cubicBezTo>
                <a:cubicBezTo>
                  <a:pt x="228" y="233"/>
                  <a:pt x="228" y="233"/>
                  <a:pt x="228" y="233"/>
                </a:cubicBezTo>
                <a:cubicBezTo>
                  <a:pt x="170" y="233"/>
                  <a:pt x="170" y="233"/>
                  <a:pt x="170" y="233"/>
                </a:cubicBezTo>
                <a:cubicBezTo>
                  <a:pt x="170" y="218"/>
                  <a:pt x="170" y="218"/>
                  <a:pt x="170" y="218"/>
                </a:cubicBezTo>
                <a:cubicBezTo>
                  <a:pt x="165" y="227"/>
                  <a:pt x="157" y="232"/>
                  <a:pt x="146" y="233"/>
                </a:cubicBezTo>
                <a:cubicBezTo>
                  <a:pt x="45" y="234"/>
                  <a:pt x="45" y="234"/>
                  <a:pt x="45" y="234"/>
                </a:cubicBezTo>
                <a:cubicBezTo>
                  <a:pt x="19" y="232"/>
                  <a:pt x="4" y="219"/>
                  <a:pt x="2" y="195"/>
                </a:cubicBezTo>
                <a:cubicBezTo>
                  <a:pt x="0" y="3"/>
                  <a:pt x="0" y="3"/>
                  <a:pt x="0" y="3"/>
                </a:cubicBezTo>
                <a:lnTo>
                  <a:pt x="58" y="2"/>
                </a:lnTo>
                <a:close/>
              </a:path>
            </a:pathLst>
          </a:custGeom>
          <a:solidFill>
            <a:srgbClr val="8FD600"/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63" name="Freeform 43"/>
          <p:cNvSpPr/>
          <p:nvPr/>
        </p:nvSpPr>
        <p:spPr bwMode="auto">
          <a:xfrm>
            <a:off x="1725613" y="3897313"/>
            <a:ext cx="1081087" cy="1187450"/>
          </a:xfrm>
          <a:custGeom>
            <a:avLst/>
            <a:gdLst>
              <a:gd name="T0" fmla="*/ 227 w 288"/>
              <a:gd name="T1" fmla="*/ 311 h 317"/>
              <a:gd name="T2" fmla="*/ 10 w 288"/>
              <a:gd name="T3" fmla="*/ 317 h 317"/>
              <a:gd name="T4" fmla="*/ 9 w 288"/>
              <a:gd name="T5" fmla="*/ 297 h 317"/>
              <a:gd name="T6" fmla="*/ 196 w 288"/>
              <a:gd name="T7" fmla="*/ 291 h 317"/>
              <a:gd name="T8" fmla="*/ 215 w 288"/>
              <a:gd name="T9" fmla="*/ 274 h 317"/>
              <a:gd name="T10" fmla="*/ 212 w 288"/>
              <a:gd name="T11" fmla="*/ 188 h 317"/>
              <a:gd name="T12" fmla="*/ 195 w 288"/>
              <a:gd name="T13" fmla="*/ 169 h 317"/>
              <a:gd name="T14" fmla="*/ 64 w 288"/>
              <a:gd name="T15" fmla="*/ 173 h 317"/>
              <a:gd name="T16" fmla="*/ 2 w 288"/>
              <a:gd name="T17" fmla="*/ 111 h 317"/>
              <a:gd name="T18" fmla="*/ 1 w 288"/>
              <a:gd name="T19" fmla="*/ 70 h 317"/>
              <a:gd name="T20" fmla="*/ 59 w 288"/>
              <a:gd name="T21" fmla="*/ 6 h 317"/>
              <a:gd name="T22" fmla="*/ 276 w 288"/>
              <a:gd name="T23" fmla="*/ 0 h 317"/>
              <a:gd name="T24" fmla="*/ 277 w 288"/>
              <a:gd name="T25" fmla="*/ 21 h 317"/>
              <a:gd name="T26" fmla="*/ 89 w 288"/>
              <a:gd name="T27" fmla="*/ 26 h 317"/>
              <a:gd name="T28" fmla="*/ 73 w 288"/>
              <a:gd name="T29" fmla="*/ 45 h 317"/>
              <a:gd name="T30" fmla="*/ 76 w 288"/>
              <a:gd name="T31" fmla="*/ 133 h 317"/>
              <a:gd name="T32" fmla="*/ 93 w 288"/>
              <a:gd name="T33" fmla="*/ 152 h 317"/>
              <a:gd name="T34" fmla="*/ 222 w 288"/>
              <a:gd name="T35" fmla="*/ 148 h 317"/>
              <a:gd name="T36" fmla="*/ 286 w 288"/>
              <a:gd name="T37" fmla="*/ 208 h 317"/>
              <a:gd name="T38" fmla="*/ 287 w 288"/>
              <a:gd name="T39" fmla="*/ 247 h 317"/>
              <a:gd name="T40" fmla="*/ 227 w 288"/>
              <a:gd name="T41" fmla="*/ 311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8" h="317">
                <a:moveTo>
                  <a:pt x="227" y="311"/>
                </a:moveTo>
                <a:cubicBezTo>
                  <a:pt x="10" y="317"/>
                  <a:pt x="10" y="317"/>
                  <a:pt x="10" y="317"/>
                </a:cubicBezTo>
                <a:cubicBezTo>
                  <a:pt x="9" y="297"/>
                  <a:pt x="9" y="297"/>
                  <a:pt x="9" y="297"/>
                </a:cubicBezTo>
                <a:cubicBezTo>
                  <a:pt x="196" y="291"/>
                  <a:pt x="196" y="291"/>
                  <a:pt x="196" y="291"/>
                </a:cubicBezTo>
                <a:cubicBezTo>
                  <a:pt x="210" y="292"/>
                  <a:pt x="216" y="286"/>
                  <a:pt x="215" y="274"/>
                </a:cubicBezTo>
                <a:cubicBezTo>
                  <a:pt x="212" y="188"/>
                  <a:pt x="212" y="188"/>
                  <a:pt x="212" y="188"/>
                </a:cubicBezTo>
                <a:cubicBezTo>
                  <a:pt x="213" y="174"/>
                  <a:pt x="207" y="168"/>
                  <a:pt x="195" y="169"/>
                </a:cubicBezTo>
                <a:cubicBezTo>
                  <a:pt x="64" y="173"/>
                  <a:pt x="64" y="173"/>
                  <a:pt x="64" y="173"/>
                </a:cubicBezTo>
                <a:cubicBezTo>
                  <a:pt x="24" y="174"/>
                  <a:pt x="3" y="154"/>
                  <a:pt x="2" y="111"/>
                </a:cubicBezTo>
                <a:cubicBezTo>
                  <a:pt x="1" y="70"/>
                  <a:pt x="1" y="70"/>
                  <a:pt x="1" y="70"/>
                </a:cubicBezTo>
                <a:cubicBezTo>
                  <a:pt x="0" y="29"/>
                  <a:pt x="19" y="7"/>
                  <a:pt x="59" y="6"/>
                </a:cubicBezTo>
                <a:cubicBezTo>
                  <a:pt x="276" y="0"/>
                  <a:pt x="276" y="0"/>
                  <a:pt x="276" y="0"/>
                </a:cubicBezTo>
                <a:cubicBezTo>
                  <a:pt x="277" y="21"/>
                  <a:pt x="277" y="21"/>
                  <a:pt x="277" y="21"/>
                </a:cubicBezTo>
                <a:cubicBezTo>
                  <a:pt x="89" y="26"/>
                  <a:pt x="89" y="26"/>
                  <a:pt x="89" y="26"/>
                </a:cubicBezTo>
                <a:cubicBezTo>
                  <a:pt x="77" y="25"/>
                  <a:pt x="72" y="32"/>
                  <a:pt x="73" y="45"/>
                </a:cubicBezTo>
                <a:cubicBezTo>
                  <a:pt x="76" y="133"/>
                  <a:pt x="76" y="133"/>
                  <a:pt x="76" y="133"/>
                </a:cubicBezTo>
                <a:cubicBezTo>
                  <a:pt x="75" y="147"/>
                  <a:pt x="81" y="153"/>
                  <a:pt x="93" y="152"/>
                </a:cubicBezTo>
                <a:cubicBezTo>
                  <a:pt x="222" y="148"/>
                  <a:pt x="222" y="148"/>
                  <a:pt x="222" y="148"/>
                </a:cubicBezTo>
                <a:cubicBezTo>
                  <a:pt x="264" y="147"/>
                  <a:pt x="285" y="167"/>
                  <a:pt x="286" y="208"/>
                </a:cubicBezTo>
                <a:cubicBezTo>
                  <a:pt x="287" y="247"/>
                  <a:pt x="287" y="247"/>
                  <a:pt x="287" y="247"/>
                </a:cubicBezTo>
                <a:cubicBezTo>
                  <a:pt x="288" y="289"/>
                  <a:pt x="268" y="310"/>
                  <a:pt x="227" y="311"/>
                </a:cubicBezTo>
                <a:close/>
              </a:path>
            </a:pathLst>
          </a:custGeom>
          <a:solidFill>
            <a:srgbClr val="8FD600"/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64" name="Freeform 44"/>
          <p:cNvSpPr/>
          <p:nvPr/>
        </p:nvSpPr>
        <p:spPr bwMode="auto">
          <a:xfrm>
            <a:off x="2914650" y="4065588"/>
            <a:ext cx="274638" cy="982662"/>
          </a:xfrm>
          <a:custGeom>
            <a:avLst/>
            <a:gdLst>
              <a:gd name="T0" fmla="*/ 147 w 173"/>
              <a:gd name="T1" fmla="*/ 0 h 619"/>
              <a:gd name="T2" fmla="*/ 173 w 173"/>
              <a:gd name="T3" fmla="*/ 614 h 619"/>
              <a:gd name="T4" fmla="*/ 24 w 173"/>
              <a:gd name="T5" fmla="*/ 619 h 619"/>
              <a:gd name="T6" fmla="*/ 0 w 173"/>
              <a:gd name="T7" fmla="*/ 7 h 619"/>
              <a:gd name="T8" fmla="*/ 147 w 173"/>
              <a:gd name="T9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" h="619">
                <a:moveTo>
                  <a:pt x="147" y="0"/>
                </a:moveTo>
                <a:lnTo>
                  <a:pt x="173" y="614"/>
                </a:lnTo>
                <a:lnTo>
                  <a:pt x="24" y="619"/>
                </a:lnTo>
                <a:lnTo>
                  <a:pt x="0" y="7"/>
                </a:lnTo>
                <a:lnTo>
                  <a:pt x="147" y="0"/>
                </a:lnTo>
                <a:close/>
              </a:path>
            </a:pathLst>
          </a:custGeom>
          <a:solidFill>
            <a:srgbClr val="8FD600"/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65" name="Freeform 45"/>
          <p:cNvSpPr/>
          <p:nvPr/>
        </p:nvSpPr>
        <p:spPr bwMode="auto">
          <a:xfrm>
            <a:off x="3282950" y="4222750"/>
            <a:ext cx="798513" cy="806450"/>
          </a:xfrm>
          <a:custGeom>
            <a:avLst/>
            <a:gdLst>
              <a:gd name="T0" fmla="*/ 373 w 503"/>
              <a:gd name="T1" fmla="*/ 494 h 508"/>
              <a:gd name="T2" fmla="*/ 118 w 503"/>
              <a:gd name="T3" fmla="*/ 130 h 508"/>
              <a:gd name="T4" fmla="*/ 137 w 503"/>
              <a:gd name="T5" fmla="*/ 503 h 508"/>
              <a:gd name="T6" fmla="*/ 26 w 503"/>
              <a:gd name="T7" fmla="*/ 508 h 508"/>
              <a:gd name="T8" fmla="*/ 0 w 503"/>
              <a:gd name="T9" fmla="*/ 24 h 508"/>
              <a:gd name="T10" fmla="*/ 130 w 503"/>
              <a:gd name="T11" fmla="*/ 19 h 508"/>
              <a:gd name="T12" fmla="*/ 387 w 503"/>
              <a:gd name="T13" fmla="*/ 385 h 508"/>
              <a:gd name="T14" fmla="*/ 368 w 503"/>
              <a:gd name="T15" fmla="*/ 5 h 508"/>
              <a:gd name="T16" fmla="*/ 477 w 503"/>
              <a:gd name="T17" fmla="*/ 0 h 508"/>
              <a:gd name="T18" fmla="*/ 503 w 503"/>
              <a:gd name="T19" fmla="*/ 487 h 508"/>
              <a:gd name="T20" fmla="*/ 373 w 503"/>
              <a:gd name="T21" fmla="*/ 494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3" h="508">
                <a:moveTo>
                  <a:pt x="373" y="494"/>
                </a:moveTo>
                <a:lnTo>
                  <a:pt x="118" y="130"/>
                </a:lnTo>
                <a:lnTo>
                  <a:pt x="137" y="503"/>
                </a:lnTo>
                <a:lnTo>
                  <a:pt x="26" y="508"/>
                </a:lnTo>
                <a:lnTo>
                  <a:pt x="0" y="24"/>
                </a:lnTo>
                <a:lnTo>
                  <a:pt x="130" y="19"/>
                </a:lnTo>
                <a:lnTo>
                  <a:pt x="387" y="385"/>
                </a:lnTo>
                <a:lnTo>
                  <a:pt x="368" y="5"/>
                </a:lnTo>
                <a:lnTo>
                  <a:pt x="477" y="0"/>
                </a:lnTo>
                <a:lnTo>
                  <a:pt x="503" y="487"/>
                </a:lnTo>
                <a:lnTo>
                  <a:pt x="373" y="494"/>
                </a:lnTo>
                <a:close/>
              </a:path>
            </a:pathLst>
          </a:custGeom>
          <a:solidFill>
            <a:srgbClr val="8FD600"/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66" name="Freeform 46"/>
          <p:cNvSpPr/>
          <p:nvPr/>
        </p:nvSpPr>
        <p:spPr bwMode="auto">
          <a:xfrm>
            <a:off x="4117975" y="4332288"/>
            <a:ext cx="536575" cy="655637"/>
          </a:xfrm>
          <a:custGeom>
            <a:avLst/>
            <a:gdLst>
              <a:gd name="T0" fmla="*/ 7 w 143"/>
              <a:gd name="T1" fmla="*/ 146 h 175"/>
              <a:gd name="T2" fmla="*/ 1 w 143"/>
              <a:gd name="T3" fmla="*/ 38 h 175"/>
              <a:gd name="T4" fmla="*/ 27 w 143"/>
              <a:gd name="T5" fmla="*/ 7 h 175"/>
              <a:gd name="T6" fmla="*/ 132 w 143"/>
              <a:gd name="T7" fmla="*/ 0 h 175"/>
              <a:gd name="T8" fmla="*/ 133 w 143"/>
              <a:gd name="T9" fmla="*/ 11 h 175"/>
              <a:gd name="T10" fmla="*/ 50 w 143"/>
              <a:gd name="T11" fmla="*/ 16 h 175"/>
              <a:gd name="T12" fmla="*/ 40 w 143"/>
              <a:gd name="T13" fmla="*/ 26 h 175"/>
              <a:gd name="T14" fmla="*/ 44 w 143"/>
              <a:gd name="T15" fmla="*/ 81 h 175"/>
              <a:gd name="T16" fmla="*/ 126 w 143"/>
              <a:gd name="T17" fmla="*/ 76 h 175"/>
              <a:gd name="T18" fmla="*/ 127 w 143"/>
              <a:gd name="T19" fmla="*/ 87 h 175"/>
              <a:gd name="T20" fmla="*/ 45 w 143"/>
              <a:gd name="T21" fmla="*/ 92 h 175"/>
              <a:gd name="T22" fmla="*/ 48 w 143"/>
              <a:gd name="T23" fmla="*/ 152 h 175"/>
              <a:gd name="T24" fmla="*/ 57 w 143"/>
              <a:gd name="T25" fmla="*/ 161 h 175"/>
              <a:gd name="T26" fmla="*/ 142 w 143"/>
              <a:gd name="T27" fmla="*/ 156 h 175"/>
              <a:gd name="T28" fmla="*/ 143 w 143"/>
              <a:gd name="T29" fmla="*/ 167 h 175"/>
              <a:gd name="T30" fmla="*/ 35 w 143"/>
              <a:gd name="T31" fmla="*/ 174 h 175"/>
              <a:gd name="T32" fmla="*/ 7 w 143"/>
              <a:gd name="T33" fmla="*/ 146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3" h="175">
                <a:moveTo>
                  <a:pt x="7" y="146"/>
                </a:moveTo>
                <a:cubicBezTo>
                  <a:pt x="1" y="38"/>
                  <a:pt x="1" y="38"/>
                  <a:pt x="1" y="38"/>
                </a:cubicBezTo>
                <a:cubicBezTo>
                  <a:pt x="0" y="17"/>
                  <a:pt x="9" y="7"/>
                  <a:pt x="27" y="7"/>
                </a:cubicBezTo>
                <a:cubicBezTo>
                  <a:pt x="132" y="0"/>
                  <a:pt x="132" y="0"/>
                  <a:pt x="132" y="0"/>
                </a:cubicBezTo>
                <a:cubicBezTo>
                  <a:pt x="133" y="11"/>
                  <a:pt x="133" y="11"/>
                  <a:pt x="133" y="11"/>
                </a:cubicBezTo>
                <a:cubicBezTo>
                  <a:pt x="50" y="16"/>
                  <a:pt x="50" y="16"/>
                  <a:pt x="50" y="16"/>
                </a:cubicBezTo>
                <a:cubicBezTo>
                  <a:pt x="44" y="17"/>
                  <a:pt x="41" y="20"/>
                  <a:pt x="40" y="26"/>
                </a:cubicBezTo>
                <a:cubicBezTo>
                  <a:pt x="44" y="81"/>
                  <a:pt x="44" y="81"/>
                  <a:pt x="44" y="81"/>
                </a:cubicBezTo>
                <a:cubicBezTo>
                  <a:pt x="126" y="76"/>
                  <a:pt x="126" y="76"/>
                  <a:pt x="126" y="76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45" y="92"/>
                  <a:pt x="45" y="92"/>
                  <a:pt x="45" y="92"/>
                </a:cubicBezTo>
                <a:cubicBezTo>
                  <a:pt x="48" y="152"/>
                  <a:pt x="48" y="152"/>
                  <a:pt x="48" y="152"/>
                </a:cubicBezTo>
                <a:cubicBezTo>
                  <a:pt x="49" y="159"/>
                  <a:pt x="52" y="162"/>
                  <a:pt x="57" y="161"/>
                </a:cubicBezTo>
                <a:cubicBezTo>
                  <a:pt x="142" y="156"/>
                  <a:pt x="142" y="156"/>
                  <a:pt x="142" y="156"/>
                </a:cubicBezTo>
                <a:cubicBezTo>
                  <a:pt x="143" y="167"/>
                  <a:pt x="143" y="167"/>
                  <a:pt x="143" y="167"/>
                </a:cubicBezTo>
                <a:cubicBezTo>
                  <a:pt x="35" y="174"/>
                  <a:pt x="35" y="174"/>
                  <a:pt x="35" y="174"/>
                </a:cubicBezTo>
                <a:cubicBezTo>
                  <a:pt x="18" y="175"/>
                  <a:pt x="9" y="166"/>
                  <a:pt x="7" y="146"/>
                </a:cubicBezTo>
                <a:close/>
              </a:path>
            </a:pathLst>
          </a:custGeom>
          <a:solidFill>
            <a:srgbClr val="8FD600"/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67" name="Freeform 47"/>
          <p:cNvSpPr/>
          <p:nvPr/>
        </p:nvSpPr>
        <p:spPr bwMode="auto">
          <a:xfrm>
            <a:off x="4654550" y="4443413"/>
            <a:ext cx="468313" cy="514350"/>
          </a:xfrm>
          <a:custGeom>
            <a:avLst/>
            <a:gdLst>
              <a:gd name="T0" fmla="*/ 100 w 125"/>
              <a:gd name="T1" fmla="*/ 130 h 137"/>
              <a:gd name="T2" fmla="*/ 9 w 125"/>
              <a:gd name="T3" fmla="*/ 137 h 137"/>
              <a:gd name="T4" fmla="*/ 9 w 125"/>
              <a:gd name="T5" fmla="*/ 128 h 137"/>
              <a:gd name="T6" fmla="*/ 87 w 125"/>
              <a:gd name="T7" fmla="*/ 122 h 137"/>
              <a:gd name="T8" fmla="*/ 94 w 125"/>
              <a:gd name="T9" fmla="*/ 115 h 137"/>
              <a:gd name="T10" fmla="*/ 91 w 125"/>
              <a:gd name="T11" fmla="*/ 79 h 137"/>
              <a:gd name="T12" fmla="*/ 84 w 125"/>
              <a:gd name="T13" fmla="*/ 72 h 137"/>
              <a:gd name="T14" fmla="*/ 29 w 125"/>
              <a:gd name="T15" fmla="*/ 76 h 137"/>
              <a:gd name="T16" fmla="*/ 3 w 125"/>
              <a:gd name="T17" fmla="*/ 51 h 137"/>
              <a:gd name="T18" fmla="*/ 1 w 125"/>
              <a:gd name="T19" fmla="*/ 34 h 137"/>
              <a:gd name="T20" fmla="*/ 24 w 125"/>
              <a:gd name="T21" fmla="*/ 6 h 137"/>
              <a:gd name="T22" fmla="*/ 115 w 125"/>
              <a:gd name="T23" fmla="*/ 0 h 137"/>
              <a:gd name="T24" fmla="*/ 115 w 125"/>
              <a:gd name="T25" fmla="*/ 8 h 137"/>
              <a:gd name="T26" fmla="*/ 37 w 125"/>
              <a:gd name="T27" fmla="*/ 14 h 137"/>
              <a:gd name="T28" fmla="*/ 31 w 125"/>
              <a:gd name="T29" fmla="*/ 22 h 137"/>
              <a:gd name="T30" fmla="*/ 34 w 125"/>
              <a:gd name="T31" fmla="*/ 59 h 137"/>
              <a:gd name="T32" fmla="*/ 41 w 125"/>
              <a:gd name="T33" fmla="*/ 66 h 137"/>
              <a:gd name="T34" fmla="*/ 95 w 125"/>
              <a:gd name="T35" fmla="*/ 62 h 137"/>
              <a:gd name="T36" fmla="*/ 123 w 125"/>
              <a:gd name="T37" fmla="*/ 86 h 137"/>
              <a:gd name="T38" fmla="*/ 124 w 125"/>
              <a:gd name="T39" fmla="*/ 103 h 137"/>
              <a:gd name="T40" fmla="*/ 100 w 125"/>
              <a:gd name="T41" fmla="*/ 13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5" h="137">
                <a:moveTo>
                  <a:pt x="100" y="130"/>
                </a:moveTo>
                <a:cubicBezTo>
                  <a:pt x="9" y="137"/>
                  <a:pt x="9" y="137"/>
                  <a:pt x="9" y="137"/>
                </a:cubicBezTo>
                <a:cubicBezTo>
                  <a:pt x="9" y="128"/>
                  <a:pt x="9" y="128"/>
                  <a:pt x="9" y="128"/>
                </a:cubicBezTo>
                <a:cubicBezTo>
                  <a:pt x="87" y="122"/>
                  <a:pt x="87" y="122"/>
                  <a:pt x="87" y="122"/>
                </a:cubicBezTo>
                <a:cubicBezTo>
                  <a:pt x="92" y="123"/>
                  <a:pt x="95" y="120"/>
                  <a:pt x="94" y="115"/>
                </a:cubicBezTo>
                <a:cubicBezTo>
                  <a:pt x="91" y="79"/>
                  <a:pt x="91" y="79"/>
                  <a:pt x="91" y="79"/>
                </a:cubicBezTo>
                <a:cubicBezTo>
                  <a:pt x="92" y="73"/>
                  <a:pt x="89" y="71"/>
                  <a:pt x="84" y="72"/>
                </a:cubicBezTo>
                <a:cubicBezTo>
                  <a:pt x="29" y="76"/>
                  <a:pt x="29" y="76"/>
                  <a:pt x="29" y="76"/>
                </a:cubicBezTo>
                <a:cubicBezTo>
                  <a:pt x="13" y="77"/>
                  <a:pt x="4" y="69"/>
                  <a:pt x="3" y="51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17"/>
                  <a:pt x="8" y="7"/>
                  <a:pt x="24" y="6"/>
                </a:cubicBezTo>
                <a:cubicBezTo>
                  <a:pt x="115" y="0"/>
                  <a:pt x="115" y="0"/>
                  <a:pt x="115" y="0"/>
                </a:cubicBezTo>
                <a:cubicBezTo>
                  <a:pt x="115" y="8"/>
                  <a:pt x="115" y="8"/>
                  <a:pt x="115" y="8"/>
                </a:cubicBezTo>
                <a:cubicBezTo>
                  <a:pt x="37" y="14"/>
                  <a:pt x="37" y="14"/>
                  <a:pt x="37" y="14"/>
                </a:cubicBezTo>
                <a:cubicBezTo>
                  <a:pt x="32" y="14"/>
                  <a:pt x="30" y="17"/>
                  <a:pt x="31" y="22"/>
                </a:cubicBezTo>
                <a:cubicBezTo>
                  <a:pt x="34" y="59"/>
                  <a:pt x="34" y="59"/>
                  <a:pt x="34" y="59"/>
                </a:cubicBezTo>
                <a:cubicBezTo>
                  <a:pt x="34" y="65"/>
                  <a:pt x="36" y="67"/>
                  <a:pt x="41" y="66"/>
                </a:cubicBezTo>
                <a:cubicBezTo>
                  <a:pt x="95" y="62"/>
                  <a:pt x="95" y="62"/>
                  <a:pt x="95" y="62"/>
                </a:cubicBezTo>
                <a:cubicBezTo>
                  <a:pt x="112" y="61"/>
                  <a:pt x="121" y="69"/>
                  <a:pt x="123" y="86"/>
                </a:cubicBezTo>
                <a:cubicBezTo>
                  <a:pt x="124" y="103"/>
                  <a:pt x="124" y="103"/>
                  <a:pt x="124" y="103"/>
                </a:cubicBezTo>
                <a:cubicBezTo>
                  <a:pt x="125" y="120"/>
                  <a:pt x="117" y="129"/>
                  <a:pt x="100" y="130"/>
                </a:cubicBezTo>
                <a:close/>
              </a:path>
            </a:pathLst>
          </a:custGeom>
          <a:solidFill>
            <a:srgbClr val="8FD600"/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68" name="Freeform 48"/>
          <p:cNvSpPr/>
          <p:nvPr/>
        </p:nvSpPr>
        <p:spPr bwMode="auto">
          <a:xfrm>
            <a:off x="5133975" y="4511675"/>
            <a:ext cx="376238" cy="412750"/>
          </a:xfrm>
          <a:custGeom>
            <a:avLst/>
            <a:gdLst>
              <a:gd name="T0" fmla="*/ 80 w 100"/>
              <a:gd name="T1" fmla="*/ 104 h 110"/>
              <a:gd name="T2" fmla="*/ 8 w 100"/>
              <a:gd name="T3" fmla="*/ 110 h 110"/>
              <a:gd name="T4" fmla="*/ 7 w 100"/>
              <a:gd name="T5" fmla="*/ 103 h 110"/>
              <a:gd name="T6" fmla="*/ 70 w 100"/>
              <a:gd name="T7" fmla="*/ 98 h 110"/>
              <a:gd name="T8" fmla="*/ 75 w 100"/>
              <a:gd name="T9" fmla="*/ 92 h 110"/>
              <a:gd name="T10" fmla="*/ 73 w 100"/>
              <a:gd name="T11" fmla="*/ 63 h 110"/>
              <a:gd name="T12" fmla="*/ 67 w 100"/>
              <a:gd name="T13" fmla="*/ 57 h 110"/>
              <a:gd name="T14" fmla="*/ 23 w 100"/>
              <a:gd name="T15" fmla="*/ 61 h 110"/>
              <a:gd name="T16" fmla="*/ 2 w 100"/>
              <a:gd name="T17" fmla="*/ 41 h 110"/>
              <a:gd name="T18" fmla="*/ 1 w 100"/>
              <a:gd name="T19" fmla="*/ 27 h 110"/>
              <a:gd name="T20" fmla="*/ 19 w 100"/>
              <a:gd name="T21" fmla="*/ 5 h 110"/>
              <a:gd name="T22" fmla="*/ 91 w 100"/>
              <a:gd name="T23" fmla="*/ 0 h 110"/>
              <a:gd name="T24" fmla="*/ 92 w 100"/>
              <a:gd name="T25" fmla="*/ 6 h 110"/>
              <a:gd name="T26" fmla="*/ 30 w 100"/>
              <a:gd name="T27" fmla="*/ 11 h 110"/>
              <a:gd name="T28" fmla="*/ 25 w 100"/>
              <a:gd name="T29" fmla="*/ 18 h 110"/>
              <a:gd name="T30" fmla="*/ 27 w 100"/>
              <a:gd name="T31" fmla="*/ 47 h 110"/>
              <a:gd name="T32" fmla="*/ 33 w 100"/>
              <a:gd name="T33" fmla="*/ 53 h 110"/>
              <a:gd name="T34" fmla="*/ 76 w 100"/>
              <a:gd name="T35" fmla="*/ 50 h 110"/>
              <a:gd name="T36" fmla="*/ 98 w 100"/>
              <a:gd name="T37" fmla="*/ 69 h 110"/>
              <a:gd name="T38" fmla="*/ 99 w 100"/>
              <a:gd name="T39" fmla="*/ 82 h 110"/>
              <a:gd name="T40" fmla="*/ 80 w 100"/>
              <a:gd name="T41" fmla="*/ 10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" h="110">
                <a:moveTo>
                  <a:pt x="80" y="104"/>
                </a:moveTo>
                <a:cubicBezTo>
                  <a:pt x="8" y="110"/>
                  <a:pt x="8" y="110"/>
                  <a:pt x="8" y="110"/>
                </a:cubicBezTo>
                <a:cubicBezTo>
                  <a:pt x="7" y="103"/>
                  <a:pt x="7" y="103"/>
                  <a:pt x="7" y="103"/>
                </a:cubicBezTo>
                <a:cubicBezTo>
                  <a:pt x="70" y="98"/>
                  <a:pt x="70" y="98"/>
                  <a:pt x="70" y="98"/>
                </a:cubicBezTo>
                <a:cubicBezTo>
                  <a:pt x="74" y="98"/>
                  <a:pt x="76" y="96"/>
                  <a:pt x="75" y="92"/>
                </a:cubicBezTo>
                <a:cubicBezTo>
                  <a:pt x="73" y="63"/>
                  <a:pt x="73" y="63"/>
                  <a:pt x="73" y="63"/>
                </a:cubicBezTo>
                <a:cubicBezTo>
                  <a:pt x="73" y="58"/>
                  <a:pt x="71" y="57"/>
                  <a:pt x="67" y="57"/>
                </a:cubicBezTo>
                <a:cubicBezTo>
                  <a:pt x="23" y="61"/>
                  <a:pt x="23" y="61"/>
                  <a:pt x="23" y="61"/>
                </a:cubicBezTo>
                <a:cubicBezTo>
                  <a:pt x="10" y="62"/>
                  <a:pt x="3" y="55"/>
                  <a:pt x="2" y="41"/>
                </a:cubicBezTo>
                <a:cubicBezTo>
                  <a:pt x="1" y="27"/>
                  <a:pt x="1" y="27"/>
                  <a:pt x="1" y="27"/>
                </a:cubicBezTo>
                <a:cubicBezTo>
                  <a:pt x="0" y="14"/>
                  <a:pt x="6" y="6"/>
                  <a:pt x="19" y="5"/>
                </a:cubicBezTo>
                <a:cubicBezTo>
                  <a:pt x="91" y="0"/>
                  <a:pt x="91" y="0"/>
                  <a:pt x="91" y="0"/>
                </a:cubicBezTo>
                <a:cubicBezTo>
                  <a:pt x="92" y="6"/>
                  <a:pt x="92" y="6"/>
                  <a:pt x="92" y="6"/>
                </a:cubicBezTo>
                <a:cubicBezTo>
                  <a:pt x="30" y="11"/>
                  <a:pt x="30" y="11"/>
                  <a:pt x="30" y="11"/>
                </a:cubicBezTo>
                <a:cubicBezTo>
                  <a:pt x="25" y="11"/>
                  <a:pt x="24" y="13"/>
                  <a:pt x="25" y="18"/>
                </a:cubicBezTo>
                <a:cubicBezTo>
                  <a:pt x="27" y="47"/>
                  <a:pt x="27" y="47"/>
                  <a:pt x="27" y="47"/>
                </a:cubicBezTo>
                <a:cubicBezTo>
                  <a:pt x="27" y="52"/>
                  <a:pt x="29" y="54"/>
                  <a:pt x="33" y="53"/>
                </a:cubicBezTo>
                <a:cubicBezTo>
                  <a:pt x="76" y="50"/>
                  <a:pt x="76" y="50"/>
                  <a:pt x="76" y="50"/>
                </a:cubicBezTo>
                <a:cubicBezTo>
                  <a:pt x="90" y="49"/>
                  <a:pt x="97" y="55"/>
                  <a:pt x="98" y="69"/>
                </a:cubicBezTo>
                <a:cubicBezTo>
                  <a:pt x="99" y="82"/>
                  <a:pt x="99" y="82"/>
                  <a:pt x="99" y="82"/>
                </a:cubicBezTo>
                <a:cubicBezTo>
                  <a:pt x="100" y="95"/>
                  <a:pt x="94" y="103"/>
                  <a:pt x="80" y="104"/>
                </a:cubicBezTo>
                <a:close/>
              </a:path>
            </a:pathLst>
          </a:custGeom>
          <a:solidFill>
            <a:srgbClr val="8FD600"/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6" presetClass="entr" presetSubtype="42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1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6" presetClass="emph" presetSubtype="0" repeatCount="20000" fill="remove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" tmFilter="0, 0; .2, .5; .8, .5; 1, 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5" autoRev="1" fill="hold"/>
                                        <p:tgtEl>
                                          <p:spTgt spid="20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52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2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2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1873</Words>
  <Application>WPS 演示</Application>
  <PresentationFormat>全屏显示(16:9)</PresentationFormat>
  <Paragraphs>114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Calibri Light</vt:lpstr>
      <vt:lpstr>微软雅黑</vt:lpstr>
      <vt:lpstr>方正粗倩简体</vt:lpstr>
      <vt:lpstr>方正综艺简体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锐普PPT模板</dc:title>
  <dc:creator>锐普PPT</dc:creator>
  <cp:lastModifiedBy>荷语默</cp:lastModifiedBy>
  <cp:revision>26</cp:revision>
  <dcterms:created xsi:type="dcterms:W3CDTF">2011-05-03T09:08:00Z</dcterms:created>
  <dcterms:modified xsi:type="dcterms:W3CDTF">2018-08-22T09:55:31Z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