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3" r:id="rId6"/>
    <p:sldId id="259" r:id="rId7"/>
    <p:sldId id="260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4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A7FB513-62BE-4C90-ADB3-54D7739D30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87CEC5-F483-4FEC-BD42-5E96EA6660F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702C-4036-4F4C-BECE-8127BADD5C6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B486-9979-4317-B7EB-6DFBB8FD65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84E62-432A-4D30-98EE-A422B4D7237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1BFB6-3EFB-4308-BB5C-E4CBF4FFED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458FD-01A5-4817-90EB-AC73513AB87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885C-AB5E-4084-B612-B63EDAD0BA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5259-9BAA-4A15-8AC2-D2C09742D47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0013-F3E9-4283-BBD3-3599FB55AC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94C02-06B3-46C3-ABB6-C216F8482FA7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52AE-EB62-4853-B78B-E50E92112D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57726-5C2F-4013-98AA-25088CDFE19E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4938B-4C21-4D57-A969-A88F4E391F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9B183-AA7E-4114-B60B-BDF56BD7AC1B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96CC-F7F4-4463-A5AF-A7C1C4206E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23BA-5678-47DA-8266-67F9175CCB5F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BCE1C-318C-48D2-BF17-BFCEC96657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global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45228-C9B4-4609-828A-B2F8B17750A1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E90BEF-F025-4611-806A-BD6FE50A3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55C6-D6FB-444B-8B11-F79A567F585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0CE57-7FE5-4F00-AFE8-EB667895AE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61ED-461A-4006-9876-3C52639526A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FCB3C-CF94-435E-85F6-D1A0B1F30C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D8E9DA-71E6-4039-84E4-EE78CF0EB55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C324CF7-86CB-477D-A32A-9C743FF9917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卡拉赞\globa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glob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938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glob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glob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938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globa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29050" y="1050925"/>
            <a:ext cx="45164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0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5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卡拉赞\globa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E:\卡拉赞\glob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938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E:\卡拉赞\glob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E:\卡拉赞\glob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938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E:\卡拉赞\globa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29050" y="1050925"/>
            <a:ext cx="45164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0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5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03250" y="1524000"/>
            <a:ext cx="7934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167438" y="1809750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:\卡拉赞\global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9" r="83948"/>
          <a:stretch>
            <a:fillRect/>
          </a:stretch>
        </p:blipFill>
        <p:spPr bwMode="auto">
          <a:xfrm>
            <a:off x="-1588" y="4470400"/>
            <a:ext cx="146685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25"/>
          <p:cNvGrpSpPr/>
          <p:nvPr/>
        </p:nvGrpSpPr>
        <p:grpSpPr bwMode="auto">
          <a:xfrm>
            <a:off x="1457325" y="1176338"/>
            <a:ext cx="6229350" cy="719137"/>
            <a:chOff x="1458000" y="2292683"/>
            <a:chExt cx="6228000" cy="719138"/>
          </a:xfrm>
        </p:grpSpPr>
        <p:sp>
          <p:nvSpPr>
            <p:cNvPr id="8206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8204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3"/>
          <p:cNvGrpSpPr/>
          <p:nvPr/>
        </p:nvGrpSpPr>
        <p:grpSpPr bwMode="auto">
          <a:xfrm>
            <a:off x="1457325" y="3163888"/>
            <a:ext cx="6229350" cy="719137"/>
            <a:chOff x="1458000" y="4279342"/>
            <a:chExt cx="6228000" cy="719137"/>
          </a:xfrm>
        </p:grpSpPr>
        <p:sp>
          <p:nvSpPr>
            <p:cNvPr id="8202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4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636963" y="133508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636963" y="332263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03250" y="1524000"/>
            <a:ext cx="79343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25"/>
          <p:cNvGrpSpPr/>
          <p:nvPr/>
        </p:nvGrpSpPr>
        <p:grpSpPr bwMode="auto">
          <a:xfrm>
            <a:off x="1457325" y="1176338"/>
            <a:ext cx="6229350" cy="719137"/>
            <a:chOff x="1458000" y="2292683"/>
            <a:chExt cx="6228000" cy="719138"/>
          </a:xfrm>
        </p:grpSpPr>
        <p:sp>
          <p:nvSpPr>
            <p:cNvPr id="9229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4"/>
          <p:cNvGrpSpPr/>
          <p:nvPr/>
        </p:nvGrpSpPr>
        <p:grpSpPr bwMode="auto">
          <a:xfrm>
            <a:off x="1458913" y="2157413"/>
            <a:ext cx="6226175" cy="719137"/>
            <a:chOff x="1458575" y="3274106"/>
            <a:chExt cx="6226850" cy="719138"/>
          </a:xfrm>
        </p:grpSpPr>
        <p:sp>
          <p:nvSpPr>
            <p:cNvPr id="9227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1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3"/>
          <p:cNvGrpSpPr/>
          <p:nvPr/>
        </p:nvGrpSpPr>
        <p:grpSpPr bwMode="auto">
          <a:xfrm>
            <a:off x="1457325" y="3163888"/>
            <a:ext cx="6229350" cy="719137"/>
            <a:chOff x="1458000" y="4279342"/>
            <a:chExt cx="6228000" cy="719137"/>
          </a:xfrm>
        </p:grpSpPr>
        <p:sp>
          <p:nvSpPr>
            <p:cNvPr id="9225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4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50800" y="68263"/>
            <a:ext cx="94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636963" y="133508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3636963" y="2316163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636963" y="3322638"/>
            <a:ext cx="17684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5" grpId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07"/>
          <p:cNvSpPr>
            <a:spLocks noChangeArrowheads="1"/>
          </p:cNvSpPr>
          <p:nvPr/>
        </p:nvSpPr>
        <p:spPr bwMode="auto">
          <a:xfrm>
            <a:off x="720725" y="996950"/>
            <a:ext cx="7702550" cy="3792538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" name="组合 35"/>
          <p:cNvGrpSpPr/>
          <p:nvPr/>
        </p:nvGrpSpPr>
        <p:grpSpPr bwMode="auto">
          <a:xfrm>
            <a:off x="2214563" y="635000"/>
            <a:ext cx="4751387" cy="719138"/>
            <a:chOff x="2214563" y="1500188"/>
            <a:chExt cx="4751387" cy="719137"/>
          </a:xfrm>
        </p:grpSpPr>
        <p:grpSp>
          <p:nvGrpSpPr>
            <p:cNvPr id="10274" name="组合 11"/>
            <p:cNvGrpSpPr/>
            <p:nvPr/>
          </p:nvGrpSpPr>
          <p:grpSpPr bwMode="auto">
            <a:xfrm>
              <a:off x="2214563" y="1500188"/>
              <a:ext cx="4751387" cy="719137"/>
              <a:chOff x="1465263" y="1820863"/>
              <a:chExt cx="4752000" cy="719137"/>
            </a:xfrm>
          </p:grpSpPr>
          <p:sp>
            <p:nvSpPr>
              <p:cNvPr id="10276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8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75" name="Rectangle 13"/>
            <p:cNvSpPr>
              <a:spLocks noChangeArrowheads="1"/>
            </p:cNvSpPr>
            <p:nvPr/>
          </p:nvSpPr>
          <p:spPr bwMode="auto">
            <a:xfrm>
              <a:off x="3733800" y="1658938"/>
              <a:ext cx="17240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32"/>
          <p:cNvGrpSpPr/>
          <p:nvPr/>
        </p:nvGrpSpPr>
        <p:grpSpPr bwMode="auto">
          <a:xfrm>
            <a:off x="923925" y="1614488"/>
            <a:ext cx="2305050" cy="2962275"/>
            <a:chOff x="923925" y="2479675"/>
            <a:chExt cx="2305050" cy="2962275"/>
          </a:xfrm>
        </p:grpSpPr>
        <p:sp>
          <p:nvSpPr>
            <p:cNvPr id="30" name="AutoShape 196"/>
            <p:cNvSpPr>
              <a:spLocks noChangeArrowheads="1"/>
            </p:cNvSpPr>
            <p:nvPr/>
          </p:nvSpPr>
          <p:spPr bwMode="auto">
            <a:xfrm>
              <a:off x="1017588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68" name="Text Box 228"/>
            <p:cNvSpPr txBox="1">
              <a:spLocks noChangeArrowheads="1"/>
            </p:cNvSpPr>
            <p:nvPr/>
          </p:nvSpPr>
          <p:spPr bwMode="auto">
            <a:xfrm>
              <a:off x="1290638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9" name="Text Box 229"/>
            <p:cNvSpPr txBox="1">
              <a:spLocks noChangeArrowheads="1"/>
            </p:cNvSpPr>
            <p:nvPr/>
          </p:nvSpPr>
          <p:spPr bwMode="auto">
            <a:xfrm>
              <a:off x="1290638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0" name="AutoShape 3"/>
            <p:cNvSpPr>
              <a:spLocks noChangeArrowheads="1"/>
            </p:cNvSpPr>
            <p:nvPr/>
          </p:nvSpPr>
          <p:spPr bwMode="auto">
            <a:xfrm>
              <a:off x="923925" y="2479675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4" name="AutoShape 3"/>
            <p:cNvSpPr>
              <a:spLocks noChangeArrowheads="1"/>
            </p:cNvSpPr>
            <p:nvPr/>
          </p:nvSpPr>
          <p:spPr bwMode="gray">
            <a:xfrm>
              <a:off x="923925" y="2570162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72" name="Text Box 229"/>
            <p:cNvSpPr txBox="1">
              <a:spLocks noChangeArrowheads="1"/>
            </p:cNvSpPr>
            <p:nvPr/>
          </p:nvSpPr>
          <p:spPr bwMode="auto">
            <a:xfrm>
              <a:off x="1384300" y="2701925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222"/>
            <p:cNvSpPr>
              <a:spLocks noChangeArrowheads="1"/>
            </p:cNvSpPr>
            <p:nvPr/>
          </p:nvSpPr>
          <p:spPr bwMode="auto">
            <a:xfrm>
              <a:off x="996950" y="3181350"/>
              <a:ext cx="2159000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7" name="组合 33"/>
          <p:cNvGrpSpPr/>
          <p:nvPr/>
        </p:nvGrpSpPr>
        <p:grpSpPr bwMode="auto">
          <a:xfrm>
            <a:off x="3408363" y="1614488"/>
            <a:ext cx="2303462" cy="2962275"/>
            <a:chOff x="3408363" y="2479675"/>
            <a:chExt cx="2303462" cy="2962275"/>
          </a:xfrm>
        </p:grpSpPr>
        <p:sp>
          <p:nvSpPr>
            <p:cNvPr id="38" name="AutoShape 196"/>
            <p:cNvSpPr>
              <a:spLocks noChangeArrowheads="1"/>
            </p:cNvSpPr>
            <p:nvPr/>
          </p:nvSpPr>
          <p:spPr bwMode="auto">
            <a:xfrm>
              <a:off x="3500438" y="3246437"/>
              <a:ext cx="2119312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61" name="Text Box 228"/>
            <p:cNvSpPr txBox="1">
              <a:spLocks noChangeArrowheads="1"/>
            </p:cNvSpPr>
            <p:nvPr/>
          </p:nvSpPr>
          <p:spPr bwMode="auto">
            <a:xfrm>
              <a:off x="3775075" y="3840163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Text Box 229"/>
            <p:cNvSpPr txBox="1">
              <a:spLocks noChangeArrowheads="1"/>
            </p:cNvSpPr>
            <p:nvPr/>
          </p:nvSpPr>
          <p:spPr bwMode="auto">
            <a:xfrm>
              <a:off x="3775075" y="4300538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3" name="AutoShape 3"/>
            <p:cNvSpPr>
              <a:spLocks noChangeArrowheads="1"/>
            </p:cNvSpPr>
            <p:nvPr/>
          </p:nvSpPr>
          <p:spPr bwMode="auto">
            <a:xfrm>
              <a:off x="340836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2" name="AutoShape 3"/>
            <p:cNvSpPr>
              <a:spLocks noChangeArrowheads="1"/>
            </p:cNvSpPr>
            <p:nvPr/>
          </p:nvSpPr>
          <p:spPr bwMode="gray">
            <a:xfrm>
              <a:off x="340836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65" name="Text Box 229"/>
            <p:cNvSpPr txBox="1">
              <a:spLocks noChangeArrowheads="1"/>
            </p:cNvSpPr>
            <p:nvPr/>
          </p:nvSpPr>
          <p:spPr bwMode="auto">
            <a:xfrm>
              <a:off x="386715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222"/>
            <p:cNvSpPr>
              <a:spLocks noChangeArrowheads="1"/>
            </p:cNvSpPr>
            <p:nvPr/>
          </p:nvSpPr>
          <p:spPr bwMode="auto">
            <a:xfrm>
              <a:off x="347980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5" name="组合 34"/>
          <p:cNvGrpSpPr/>
          <p:nvPr/>
        </p:nvGrpSpPr>
        <p:grpSpPr bwMode="auto">
          <a:xfrm>
            <a:off x="5916613" y="1614488"/>
            <a:ext cx="2303462" cy="2962275"/>
            <a:chOff x="5916613" y="2479675"/>
            <a:chExt cx="2303462" cy="2962275"/>
          </a:xfrm>
        </p:grpSpPr>
        <p:sp>
          <p:nvSpPr>
            <p:cNvPr id="46" name="AutoShape 196"/>
            <p:cNvSpPr>
              <a:spLocks noChangeArrowheads="1"/>
            </p:cNvSpPr>
            <p:nvPr/>
          </p:nvSpPr>
          <p:spPr bwMode="auto">
            <a:xfrm>
              <a:off x="6010275" y="3246437"/>
              <a:ext cx="2117725" cy="2195513"/>
            </a:xfrm>
            <a:prstGeom prst="roundRect">
              <a:avLst>
                <a:gd name="adj" fmla="val 3727"/>
              </a:avLst>
            </a:prstGeom>
            <a:solidFill>
              <a:schemeClr val="bg1">
                <a:lumMod val="85000"/>
                <a:alpha val="85097"/>
              </a:schemeClr>
            </a:solidFill>
            <a:ln w="12700" algn="ctr">
              <a:solidFill>
                <a:schemeClr val="bg2"/>
              </a:solidFill>
              <a:round/>
            </a:ln>
          </p:spPr>
          <p:txBody>
            <a:bodyPr anchor="ctr"/>
            <a:lstStyle/>
            <a:p>
              <a:pPr algn="ctr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254" name="Text Box 228"/>
            <p:cNvSpPr txBox="1">
              <a:spLocks noChangeArrowheads="1"/>
            </p:cNvSpPr>
            <p:nvPr/>
          </p:nvSpPr>
          <p:spPr bwMode="auto">
            <a:xfrm>
              <a:off x="6283325" y="38401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 Box 229"/>
            <p:cNvSpPr txBox="1">
              <a:spLocks noChangeArrowheads="1"/>
            </p:cNvSpPr>
            <p:nvPr/>
          </p:nvSpPr>
          <p:spPr bwMode="auto">
            <a:xfrm>
              <a:off x="6283325" y="430053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AutoShape 3"/>
            <p:cNvSpPr>
              <a:spLocks noChangeArrowheads="1"/>
            </p:cNvSpPr>
            <p:nvPr/>
          </p:nvSpPr>
          <p:spPr bwMode="auto">
            <a:xfrm>
              <a:off x="5916613" y="2479675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E785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50" name="AutoShape 3"/>
            <p:cNvSpPr>
              <a:spLocks noChangeArrowheads="1"/>
            </p:cNvSpPr>
            <p:nvPr/>
          </p:nvSpPr>
          <p:spPr bwMode="gray">
            <a:xfrm>
              <a:off x="5916613" y="2570162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258" name="Text Box 229"/>
            <p:cNvSpPr txBox="1">
              <a:spLocks noChangeArrowheads="1"/>
            </p:cNvSpPr>
            <p:nvPr/>
          </p:nvSpPr>
          <p:spPr bwMode="auto">
            <a:xfrm>
              <a:off x="6375400" y="2701925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AutoShape 222"/>
            <p:cNvSpPr>
              <a:spLocks noChangeArrowheads="1"/>
            </p:cNvSpPr>
            <p:nvPr/>
          </p:nvSpPr>
          <p:spPr bwMode="auto">
            <a:xfrm>
              <a:off x="5988050" y="3181350"/>
              <a:ext cx="2160588" cy="74612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3A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247" name="TextBox 52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458913" y="2157413"/>
            <a:ext cx="6226175" cy="719137"/>
            <a:chOff x="1458912" y="2157412"/>
            <a:chExt cx="6226175" cy="719138"/>
          </a:xfrm>
        </p:grpSpPr>
        <p:grpSp>
          <p:nvGrpSpPr>
            <p:cNvPr id="10249" name="组合 24"/>
            <p:cNvGrpSpPr/>
            <p:nvPr/>
          </p:nvGrpSpPr>
          <p:grpSpPr bwMode="auto">
            <a:xfrm>
              <a:off x="1458912" y="2157412"/>
              <a:ext cx="6226175" cy="719138"/>
              <a:chOff x="1458575" y="3274106"/>
              <a:chExt cx="6226850" cy="719138"/>
            </a:xfrm>
          </p:grpSpPr>
          <p:sp>
            <p:nvSpPr>
              <p:cNvPr id="10251" name="AutoShape 3"/>
              <p:cNvSpPr>
                <a:spLocks noChangeArrowheads="1"/>
              </p:cNvSpPr>
              <p:nvPr/>
            </p:nvSpPr>
            <p:spPr bwMode="auto">
              <a:xfrm>
                <a:off x="1458913" y="3274106"/>
                <a:ext cx="6226175" cy="7191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56" name="AutoShape 3"/>
              <p:cNvSpPr>
                <a:spLocks noChangeArrowheads="1"/>
              </p:cNvSpPr>
              <p:nvPr/>
            </p:nvSpPr>
            <p:spPr bwMode="gray">
              <a:xfrm>
                <a:off x="1458575" y="3363006"/>
                <a:ext cx="6226850" cy="54133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0" name="TextBox 6"/>
            <p:cNvSpPr txBox="1">
              <a:spLocks noChangeArrowheads="1"/>
            </p:cNvSpPr>
            <p:nvPr/>
          </p:nvSpPr>
          <p:spPr bwMode="auto">
            <a:xfrm>
              <a:off x="3636340" y="2316926"/>
              <a:ext cx="17690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点击添加目录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5"/>
          <p:cNvGrpSpPr/>
          <p:nvPr/>
        </p:nvGrpSpPr>
        <p:grpSpPr bwMode="auto">
          <a:xfrm>
            <a:off x="777875" y="1016000"/>
            <a:ext cx="7569200" cy="3721100"/>
            <a:chOff x="777875" y="2014537"/>
            <a:chExt cx="7569200" cy="3721100"/>
          </a:xfrm>
        </p:grpSpPr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777875" y="2014537"/>
              <a:ext cx="7569200" cy="3721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90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306" name="Line 11"/>
            <p:cNvSpPr>
              <a:spLocks noChangeShapeType="1"/>
            </p:cNvSpPr>
            <p:nvPr/>
          </p:nvSpPr>
          <p:spPr bwMode="auto">
            <a:xfrm>
              <a:off x="2798763" y="2773363"/>
              <a:ext cx="1587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11307" name="Line 12"/>
            <p:cNvSpPr>
              <a:spLocks noChangeShapeType="1"/>
            </p:cNvSpPr>
            <p:nvPr/>
          </p:nvSpPr>
          <p:spPr bwMode="auto">
            <a:xfrm>
              <a:off x="4552950" y="2773363"/>
              <a:ext cx="1588" cy="2447925"/>
            </a:xfrm>
            <a:prstGeom prst="line">
              <a:avLst/>
            </a:prstGeom>
            <a:noFill/>
            <a:ln w="15875">
              <a:solidFill>
                <a:srgbClr val="00003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13"/>
            <p:cNvSpPr>
              <a:spLocks noChangeShapeType="1"/>
            </p:cNvSpPr>
            <p:nvPr/>
          </p:nvSpPr>
          <p:spPr bwMode="auto">
            <a:xfrm>
              <a:off x="6296025" y="2773363"/>
              <a:ext cx="3175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4636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32162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4972050" y="5278437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6734175" y="5278437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>
              <a:off x="1419225" y="5068887"/>
              <a:ext cx="506413" cy="1524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3" name="AutoShape 26"/>
            <p:cNvSpPr>
              <a:spLocks noChangeArrowheads="1"/>
            </p:cNvSpPr>
            <p:nvPr/>
          </p:nvSpPr>
          <p:spPr bwMode="auto">
            <a:xfrm>
              <a:off x="3165475" y="4713287"/>
              <a:ext cx="503238" cy="508000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4" name="AutoShape 27"/>
            <p:cNvSpPr>
              <a:spLocks noChangeArrowheads="1"/>
            </p:cNvSpPr>
            <p:nvPr/>
          </p:nvSpPr>
          <p:spPr bwMode="auto">
            <a:xfrm>
              <a:off x="4919663" y="4214812"/>
              <a:ext cx="506412" cy="1006475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65" name="AutoShape 28"/>
            <p:cNvSpPr>
              <a:spLocks noChangeArrowheads="1"/>
            </p:cNvSpPr>
            <p:nvPr/>
          </p:nvSpPr>
          <p:spPr bwMode="auto">
            <a:xfrm>
              <a:off x="6664325" y="4064000"/>
              <a:ext cx="504825" cy="1157287"/>
            </a:xfrm>
            <a:prstGeom prst="rect">
              <a:avLst/>
            </a:prstGeom>
            <a:solidFill>
              <a:srgbClr val="E78503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1317" name="AutoShape 29"/>
            <p:cNvSpPr>
              <a:spLocks noChangeArrowheads="1"/>
            </p:cNvSpPr>
            <p:nvPr/>
          </p:nvSpPr>
          <p:spPr bwMode="auto">
            <a:xfrm>
              <a:off x="1925638" y="3965575"/>
              <a:ext cx="492125" cy="125571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8" name="AutoShape 30"/>
            <p:cNvSpPr>
              <a:spLocks noChangeArrowheads="1"/>
            </p:cNvSpPr>
            <p:nvPr/>
          </p:nvSpPr>
          <p:spPr bwMode="auto">
            <a:xfrm>
              <a:off x="3668713" y="4162425"/>
              <a:ext cx="506412" cy="1058863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9" name="AutoShape 31"/>
            <p:cNvSpPr>
              <a:spLocks noChangeArrowheads="1"/>
            </p:cNvSpPr>
            <p:nvPr/>
          </p:nvSpPr>
          <p:spPr bwMode="auto">
            <a:xfrm>
              <a:off x="5426075" y="3556000"/>
              <a:ext cx="492125" cy="1665288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20" name="AutoShape 32"/>
            <p:cNvSpPr>
              <a:spLocks noChangeArrowheads="1"/>
            </p:cNvSpPr>
            <p:nvPr/>
          </p:nvSpPr>
          <p:spPr bwMode="auto">
            <a:xfrm>
              <a:off x="7169150" y="3859213"/>
              <a:ext cx="495300" cy="1362075"/>
            </a:xfrm>
            <a:prstGeom prst="rect">
              <a:avLst/>
            </a:prstGeom>
            <a:solidFill>
              <a:srgbClr val="FFC000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" name="Text Box 56"/>
            <p:cNvSpPr txBox="1">
              <a:spLocks noChangeArrowheads="1"/>
            </p:cNvSpPr>
            <p:nvPr/>
          </p:nvSpPr>
          <p:spPr bwMode="auto">
            <a:xfrm>
              <a:off x="1892300" y="363696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1397000" y="474345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3632200" y="38322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56"/>
            <p:cNvSpPr txBox="1">
              <a:spLocks noChangeArrowheads="1"/>
            </p:cNvSpPr>
            <p:nvPr/>
          </p:nvSpPr>
          <p:spPr bwMode="auto">
            <a:xfrm>
              <a:off x="3136900" y="43767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5372100" y="32210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56"/>
            <p:cNvSpPr txBox="1">
              <a:spLocks noChangeArrowheads="1"/>
            </p:cNvSpPr>
            <p:nvPr/>
          </p:nvSpPr>
          <p:spPr bwMode="auto">
            <a:xfrm>
              <a:off x="4876800" y="3881437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56"/>
            <p:cNvSpPr txBox="1">
              <a:spLocks noChangeArrowheads="1"/>
            </p:cNvSpPr>
            <p:nvPr/>
          </p:nvSpPr>
          <p:spPr bwMode="auto">
            <a:xfrm>
              <a:off x="7137400" y="3529012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56"/>
            <p:cNvSpPr txBox="1">
              <a:spLocks noChangeArrowheads="1"/>
            </p:cNvSpPr>
            <p:nvPr/>
          </p:nvSpPr>
          <p:spPr bwMode="auto">
            <a:xfrm>
              <a:off x="6629400" y="37306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+mn-lt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329" name="Line 8"/>
            <p:cNvSpPr>
              <a:spLocks noChangeShapeType="1"/>
            </p:cNvSpPr>
            <p:nvPr/>
          </p:nvSpPr>
          <p:spPr bwMode="auto">
            <a:xfrm>
              <a:off x="1109663" y="2268538"/>
              <a:ext cx="0" cy="2952750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Line 8"/>
            <p:cNvSpPr>
              <a:spLocks noChangeShapeType="1"/>
            </p:cNvSpPr>
            <p:nvPr/>
          </p:nvSpPr>
          <p:spPr bwMode="auto">
            <a:xfrm rot="-5400000">
              <a:off x="4520407" y="1801019"/>
              <a:ext cx="0" cy="6840537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649288" y="839788"/>
            <a:ext cx="7826375" cy="4181475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" name="组合 34"/>
          <p:cNvGrpSpPr/>
          <p:nvPr/>
        </p:nvGrpSpPr>
        <p:grpSpPr bwMode="auto">
          <a:xfrm>
            <a:off x="1365250" y="692150"/>
            <a:ext cx="6445250" cy="647700"/>
            <a:chOff x="1365250" y="1190625"/>
            <a:chExt cx="6445250" cy="647700"/>
          </a:xfrm>
        </p:grpSpPr>
        <p:grpSp>
          <p:nvGrpSpPr>
            <p:cNvPr id="11301" name="组合 53"/>
            <p:cNvGrpSpPr/>
            <p:nvPr/>
          </p:nvGrpSpPr>
          <p:grpSpPr bwMode="auto">
            <a:xfrm>
              <a:off x="1365250" y="1190625"/>
              <a:ext cx="6445250" cy="647700"/>
              <a:chOff x="1465263" y="1820863"/>
              <a:chExt cx="4762541" cy="719137"/>
            </a:xfrm>
          </p:grpSpPr>
          <p:sp>
            <p:nvSpPr>
              <p:cNvPr id="11303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5" name="AutoShape 3"/>
              <p:cNvSpPr>
                <a:spLocks noChangeArrowheads="1"/>
              </p:cNvSpPr>
              <p:nvPr/>
            </p:nvSpPr>
            <p:spPr bwMode="gray">
              <a:xfrm>
                <a:off x="1465263" y="1930144"/>
                <a:ext cx="4761368" cy="50057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02" name="Rectangle 13"/>
            <p:cNvSpPr>
              <a:spLocks noChangeArrowheads="1"/>
            </p:cNvSpPr>
            <p:nvPr/>
          </p:nvSpPr>
          <p:spPr bwMode="auto">
            <a:xfrm>
              <a:off x="3725863" y="1314450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TextBox 85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20725" y="635000"/>
            <a:ext cx="7702550" cy="4154488"/>
            <a:chOff x="720725" y="635001"/>
            <a:chExt cx="7702550" cy="4154487"/>
          </a:xfrm>
        </p:grpSpPr>
        <p:sp>
          <p:nvSpPr>
            <p:cNvPr id="11271" name="AutoShape 207"/>
            <p:cNvSpPr>
              <a:spLocks noChangeArrowheads="1"/>
            </p:cNvSpPr>
            <p:nvPr/>
          </p:nvSpPr>
          <p:spPr bwMode="auto">
            <a:xfrm>
              <a:off x="720725" y="996951"/>
              <a:ext cx="7702550" cy="3792537"/>
            </a:xfrm>
            <a:prstGeom prst="roundRect">
              <a:avLst>
                <a:gd name="adj" fmla="val 4019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zh-CN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272" name="组合 35"/>
            <p:cNvGrpSpPr/>
            <p:nvPr/>
          </p:nvGrpSpPr>
          <p:grpSpPr bwMode="auto">
            <a:xfrm>
              <a:off x="2214563" y="635001"/>
              <a:ext cx="4751387" cy="719137"/>
              <a:chOff x="2214563" y="1500188"/>
              <a:chExt cx="4751387" cy="719137"/>
            </a:xfrm>
          </p:grpSpPr>
          <p:grpSp>
            <p:nvGrpSpPr>
              <p:cNvPr id="11297" name="组合 11"/>
              <p:cNvGrpSpPr/>
              <p:nvPr/>
            </p:nvGrpSpPr>
            <p:grpSpPr bwMode="auto">
              <a:xfrm>
                <a:off x="2214563" y="1500188"/>
                <a:ext cx="4751387" cy="719137"/>
                <a:chOff x="1465263" y="1820863"/>
                <a:chExt cx="4752000" cy="719137"/>
              </a:xfrm>
            </p:grpSpPr>
            <p:sp>
              <p:nvSpPr>
                <p:cNvPr id="11299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52000" cy="71913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C000"/>
                    </a:gs>
                    <a:gs pos="100000">
                      <a:srgbClr val="E7850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92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263" y="1909763"/>
                  <a:ext cx="4752000" cy="541338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298" name="Rectangle 13"/>
              <p:cNvSpPr>
                <a:spLocks noChangeArrowheads="1"/>
              </p:cNvSpPr>
              <p:nvPr/>
            </p:nvSpPr>
            <p:spPr bwMode="auto">
              <a:xfrm>
                <a:off x="3733800" y="1658938"/>
                <a:ext cx="1724025" cy="401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3" name="组合 32"/>
            <p:cNvGrpSpPr/>
            <p:nvPr/>
          </p:nvGrpSpPr>
          <p:grpSpPr bwMode="auto">
            <a:xfrm>
              <a:off x="923925" y="1614488"/>
              <a:ext cx="2305050" cy="2962275"/>
              <a:chOff x="923925" y="2479675"/>
              <a:chExt cx="2305050" cy="2962275"/>
            </a:xfrm>
          </p:grpSpPr>
          <p:sp>
            <p:nvSpPr>
              <p:cNvPr id="94" name="AutoShape 196"/>
              <p:cNvSpPr>
                <a:spLocks noChangeArrowheads="1"/>
              </p:cNvSpPr>
              <p:nvPr/>
            </p:nvSpPr>
            <p:spPr bwMode="auto">
              <a:xfrm>
                <a:off x="1017588" y="3246438"/>
                <a:ext cx="2117725" cy="2195512"/>
              </a:xfrm>
              <a:prstGeom prst="roundRect">
                <a:avLst>
                  <a:gd name="adj" fmla="val 3727"/>
                </a:avLst>
              </a:prstGeom>
              <a:solidFill>
                <a:schemeClr val="bg1">
                  <a:lumMod val="85000"/>
                  <a:alpha val="85097"/>
                </a:schemeClr>
              </a:solidFill>
              <a:ln w="12700" algn="ctr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zh-CN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91" name="Text Box 228"/>
              <p:cNvSpPr txBox="1">
                <a:spLocks noChangeArrowheads="1"/>
              </p:cNvSpPr>
              <p:nvPr/>
            </p:nvSpPr>
            <p:spPr bwMode="auto">
              <a:xfrm>
                <a:off x="1290638" y="3840163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2" name="Text Box 229"/>
              <p:cNvSpPr txBox="1">
                <a:spLocks noChangeArrowheads="1"/>
              </p:cNvSpPr>
              <p:nvPr/>
            </p:nvSpPr>
            <p:spPr bwMode="auto">
              <a:xfrm>
                <a:off x="1290638" y="4300538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3" name="AutoShape 3"/>
              <p:cNvSpPr>
                <a:spLocks noChangeArrowheads="1"/>
              </p:cNvSpPr>
              <p:nvPr/>
            </p:nvSpPr>
            <p:spPr bwMode="auto">
              <a:xfrm>
                <a:off x="923925" y="2479675"/>
                <a:ext cx="2305050" cy="7207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8" name="AutoShape 3"/>
              <p:cNvSpPr>
                <a:spLocks noChangeArrowheads="1"/>
              </p:cNvSpPr>
              <p:nvPr/>
            </p:nvSpPr>
            <p:spPr bwMode="gray">
              <a:xfrm>
                <a:off x="923925" y="2570163"/>
                <a:ext cx="2305050" cy="53975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5" name="Text Box 229"/>
              <p:cNvSpPr txBox="1">
                <a:spLocks noChangeArrowheads="1"/>
              </p:cNvSpPr>
              <p:nvPr/>
            </p:nvSpPr>
            <p:spPr bwMode="auto">
              <a:xfrm>
                <a:off x="1384300" y="2701925"/>
                <a:ext cx="13843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AutoShape 222"/>
              <p:cNvSpPr>
                <a:spLocks noChangeArrowheads="1"/>
              </p:cNvSpPr>
              <p:nvPr/>
            </p:nvSpPr>
            <p:spPr bwMode="auto">
              <a:xfrm>
                <a:off x="996950" y="3181351"/>
                <a:ext cx="2159000" cy="74612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3A"/>
                  </a:gs>
                  <a:gs pos="100000">
                    <a:schemeClr val="tx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11274" name="组合 33"/>
            <p:cNvGrpSpPr/>
            <p:nvPr/>
          </p:nvGrpSpPr>
          <p:grpSpPr bwMode="auto">
            <a:xfrm>
              <a:off x="3408363" y="1614488"/>
              <a:ext cx="2303462" cy="2962275"/>
              <a:chOff x="3408363" y="2479675"/>
              <a:chExt cx="2303462" cy="2962275"/>
            </a:xfrm>
          </p:grpSpPr>
          <p:sp>
            <p:nvSpPr>
              <p:cNvPr id="102" name="AutoShape 196"/>
              <p:cNvSpPr>
                <a:spLocks noChangeArrowheads="1"/>
              </p:cNvSpPr>
              <p:nvPr/>
            </p:nvSpPr>
            <p:spPr bwMode="auto">
              <a:xfrm>
                <a:off x="3500438" y="3246438"/>
                <a:ext cx="2119312" cy="2195512"/>
              </a:xfrm>
              <a:prstGeom prst="roundRect">
                <a:avLst>
                  <a:gd name="adj" fmla="val 3727"/>
                </a:avLst>
              </a:prstGeom>
              <a:solidFill>
                <a:schemeClr val="bg1">
                  <a:lumMod val="85000"/>
                  <a:alpha val="85097"/>
                </a:schemeClr>
              </a:solidFill>
              <a:ln w="12700" algn="ctr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zh-CN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84" name="Text Box 228"/>
              <p:cNvSpPr txBox="1">
                <a:spLocks noChangeArrowheads="1"/>
              </p:cNvSpPr>
              <p:nvPr/>
            </p:nvSpPr>
            <p:spPr bwMode="auto">
              <a:xfrm>
                <a:off x="3775075" y="3840163"/>
                <a:ext cx="1570038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5" name="Text Box 229"/>
              <p:cNvSpPr txBox="1">
                <a:spLocks noChangeArrowheads="1"/>
              </p:cNvSpPr>
              <p:nvPr/>
            </p:nvSpPr>
            <p:spPr bwMode="auto">
              <a:xfrm>
                <a:off x="3775075" y="4300538"/>
                <a:ext cx="1570038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6" name="AutoShape 3"/>
              <p:cNvSpPr>
                <a:spLocks noChangeArrowheads="1"/>
              </p:cNvSpPr>
              <p:nvPr/>
            </p:nvSpPr>
            <p:spPr bwMode="auto">
              <a:xfrm>
                <a:off x="3408363" y="2479675"/>
                <a:ext cx="2303462" cy="7207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6" name="AutoShape 3"/>
              <p:cNvSpPr>
                <a:spLocks noChangeArrowheads="1"/>
              </p:cNvSpPr>
              <p:nvPr/>
            </p:nvSpPr>
            <p:spPr bwMode="gray">
              <a:xfrm>
                <a:off x="3408363" y="2570163"/>
                <a:ext cx="2303462" cy="53975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8" name="Text Box 229"/>
              <p:cNvSpPr txBox="1">
                <a:spLocks noChangeArrowheads="1"/>
              </p:cNvSpPr>
              <p:nvPr/>
            </p:nvSpPr>
            <p:spPr bwMode="auto">
              <a:xfrm>
                <a:off x="3867150" y="2701925"/>
                <a:ext cx="13858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AutoShape 222"/>
              <p:cNvSpPr>
                <a:spLocks noChangeArrowheads="1"/>
              </p:cNvSpPr>
              <p:nvPr/>
            </p:nvSpPr>
            <p:spPr bwMode="auto">
              <a:xfrm>
                <a:off x="3479800" y="3181351"/>
                <a:ext cx="2160588" cy="74612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3A"/>
                  </a:gs>
                  <a:gs pos="100000">
                    <a:schemeClr val="tx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11275" name="组合 34"/>
            <p:cNvGrpSpPr/>
            <p:nvPr/>
          </p:nvGrpSpPr>
          <p:grpSpPr bwMode="auto">
            <a:xfrm>
              <a:off x="5916613" y="1614488"/>
              <a:ext cx="2303462" cy="2962275"/>
              <a:chOff x="5916613" y="2479675"/>
              <a:chExt cx="2303462" cy="2962275"/>
            </a:xfrm>
          </p:grpSpPr>
          <p:sp>
            <p:nvSpPr>
              <p:cNvPr id="110" name="AutoShape 196"/>
              <p:cNvSpPr>
                <a:spLocks noChangeArrowheads="1"/>
              </p:cNvSpPr>
              <p:nvPr/>
            </p:nvSpPr>
            <p:spPr bwMode="auto">
              <a:xfrm>
                <a:off x="6010275" y="3246438"/>
                <a:ext cx="2117725" cy="2195512"/>
              </a:xfrm>
              <a:prstGeom prst="roundRect">
                <a:avLst>
                  <a:gd name="adj" fmla="val 3727"/>
                </a:avLst>
              </a:prstGeom>
              <a:solidFill>
                <a:schemeClr val="bg1">
                  <a:lumMod val="85000"/>
                  <a:alpha val="85097"/>
                </a:schemeClr>
              </a:solidFill>
              <a:ln w="12700" algn="ctr">
                <a:solidFill>
                  <a:schemeClr val="bg2"/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zh-CN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77" name="Text Box 228"/>
              <p:cNvSpPr txBox="1">
                <a:spLocks noChangeArrowheads="1"/>
              </p:cNvSpPr>
              <p:nvPr/>
            </p:nvSpPr>
            <p:spPr bwMode="auto">
              <a:xfrm>
                <a:off x="6283325" y="3840163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8" name="Text Box 229"/>
              <p:cNvSpPr txBox="1">
                <a:spLocks noChangeArrowheads="1"/>
              </p:cNvSpPr>
              <p:nvPr/>
            </p:nvSpPr>
            <p:spPr bwMode="auto">
              <a:xfrm>
                <a:off x="6283325" y="4300538"/>
                <a:ext cx="1571625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ko-KR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9" name="AutoShape 3"/>
              <p:cNvSpPr>
                <a:spLocks noChangeArrowheads="1"/>
              </p:cNvSpPr>
              <p:nvPr/>
            </p:nvSpPr>
            <p:spPr bwMode="auto">
              <a:xfrm>
                <a:off x="5916613" y="2479675"/>
                <a:ext cx="2303462" cy="7207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C000"/>
                  </a:gs>
                  <a:gs pos="100000">
                    <a:srgbClr val="E785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4" name="AutoShape 3"/>
              <p:cNvSpPr>
                <a:spLocks noChangeArrowheads="1"/>
              </p:cNvSpPr>
              <p:nvPr/>
            </p:nvSpPr>
            <p:spPr bwMode="gray">
              <a:xfrm>
                <a:off x="5916613" y="2570163"/>
                <a:ext cx="2303462" cy="53975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1" name="Text Box 229"/>
              <p:cNvSpPr txBox="1">
                <a:spLocks noChangeArrowheads="1"/>
              </p:cNvSpPr>
              <p:nvPr/>
            </p:nvSpPr>
            <p:spPr bwMode="auto">
              <a:xfrm>
                <a:off x="6375400" y="2701925"/>
                <a:ext cx="13858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AutoShape 222"/>
              <p:cNvSpPr>
                <a:spLocks noChangeArrowheads="1"/>
              </p:cNvSpPr>
              <p:nvPr/>
            </p:nvSpPr>
            <p:spPr bwMode="auto">
              <a:xfrm>
                <a:off x="5988050" y="3181351"/>
                <a:ext cx="2160588" cy="74612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3A"/>
                  </a:gs>
                  <a:gs pos="100000">
                    <a:schemeClr val="tx2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50800" y="68263"/>
            <a:ext cx="189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47700" y="1231900"/>
            <a:ext cx="7267575" cy="3022600"/>
            <a:chOff x="647697" y="1232688"/>
            <a:chExt cx="7268144" cy="3021024"/>
          </a:xfrm>
        </p:grpSpPr>
        <p:pic>
          <p:nvPicPr>
            <p:cNvPr id="12326" name="Picture 2" descr="E:\shutterstock_5256123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57"/>
            <a:stretch>
              <a:fillRect/>
            </a:stretch>
          </p:blipFill>
          <p:spPr bwMode="auto">
            <a:xfrm>
              <a:off x="647697" y="1232688"/>
              <a:ext cx="4398963" cy="302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7" name="TextBox 11"/>
            <p:cNvSpPr txBox="1">
              <a:spLocks noChangeArrowheads="1"/>
            </p:cNvSpPr>
            <p:nvPr/>
          </p:nvSpPr>
          <p:spPr bwMode="auto">
            <a:xfrm>
              <a:off x="6146800" y="2538968"/>
              <a:ext cx="17690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649288" y="692150"/>
            <a:ext cx="7826375" cy="4329113"/>
            <a:chOff x="649288" y="692150"/>
            <a:chExt cx="7826375" cy="4329112"/>
          </a:xfrm>
        </p:grpSpPr>
        <p:grpSp>
          <p:nvGrpSpPr>
            <p:cNvPr id="12293" name="组合 35"/>
            <p:cNvGrpSpPr/>
            <p:nvPr/>
          </p:nvGrpSpPr>
          <p:grpSpPr bwMode="auto">
            <a:xfrm>
              <a:off x="777875" y="1016000"/>
              <a:ext cx="7569200" cy="3721100"/>
              <a:chOff x="777875" y="2014537"/>
              <a:chExt cx="7569200" cy="3721100"/>
            </a:xfrm>
          </p:grpSpPr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777875" y="2014537"/>
                <a:ext cx="7569200" cy="3721099"/>
              </a:xfrm>
              <a:prstGeom prst="roundRect">
                <a:avLst>
                  <a:gd name="adj" fmla="val 3486"/>
                </a:avLst>
              </a:prstGeom>
              <a:solidFill>
                <a:schemeClr val="bg1">
                  <a:alpha val="9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12301" name="Line 11"/>
              <p:cNvSpPr>
                <a:spLocks noChangeShapeType="1"/>
              </p:cNvSpPr>
              <p:nvPr/>
            </p:nvSpPr>
            <p:spPr bwMode="auto">
              <a:xfrm>
                <a:off x="2798763" y="2773363"/>
                <a:ext cx="1587" cy="2447925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5" tIns="45713" rIns="91425" bIns="45713" anchor="ctr"/>
              <a:lstStyle/>
              <a:p>
                <a:endParaRPr lang="zh-CN" altLang="en-US"/>
              </a:p>
            </p:txBody>
          </p:sp>
          <p:sp>
            <p:nvSpPr>
              <p:cNvPr id="12302" name="Line 12"/>
              <p:cNvSpPr>
                <a:spLocks noChangeShapeType="1"/>
              </p:cNvSpPr>
              <p:nvPr/>
            </p:nvSpPr>
            <p:spPr bwMode="auto">
              <a:xfrm>
                <a:off x="4552950" y="2773363"/>
                <a:ext cx="1588" cy="2447925"/>
              </a:xfrm>
              <a:prstGeom prst="line">
                <a:avLst/>
              </a:prstGeom>
              <a:noFill/>
              <a:ln w="15875">
                <a:solidFill>
                  <a:srgbClr val="00003A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Line 13"/>
              <p:cNvSpPr>
                <a:spLocks noChangeShapeType="1"/>
              </p:cNvSpPr>
              <p:nvPr/>
            </p:nvSpPr>
            <p:spPr bwMode="auto">
              <a:xfrm>
                <a:off x="6296025" y="2773363"/>
                <a:ext cx="3175" cy="2447925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5" tIns="45713" rIns="91425" bIns="45713" anchor="ctr"/>
              <a:lstStyle/>
              <a:p>
                <a:endParaRPr lang="zh-CN" altLang="en-US"/>
              </a:p>
            </p:txBody>
          </p:sp>
          <p:sp>
            <p:nvSpPr>
              <p:cNvPr id="43" name="Text Box 56"/>
              <p:cNvSpPr txBox="1">
                <a:spLocks noChangeArrowheads="1"/>
              </p:cNvSpPr>
              <p:nvPr/>
            </p:nvSpPr>
            <p:spPr bwMode="auto">
              <a:xfrm>
                <a:off x="1463675" y="5278436"/>
                <a:ext cx="90328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 Box 57"/>
              <p:cNvSpPr txBox="1">
                <a:spLocks noChangeArrowheads="1"/>
              </p:cNvSpPr>
              <p:nvPr/>
            </p:nvSpPr>
            <p:spPr bwMode="auto">
              <a:xfrm>
                <a:off x="3216275" y="5278436"/>
                <a:ext cx="90328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Box 58"/>
              <p:cNvSpPr txBox="1">
                <a:spLocks noChangeArrowheads="1"/>
              </p:cNvSpPr>
              <p:nvPr/>
            </p:nvSpPr>
            <p:spPr bwMode="auto">
              <a:xfrm>
                <a:off x="4972050" y="5278436"/>
                <a:ext cx="901700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 Box 59"/>
              <p:cNvSpPr txBox="1">
                <a:spLocks noChangeArrowheads="1"/>
              </p:cNvSpPr>
              <p:nvPr/>
            </p:nvSpPr>
            <p:spPr bwMode="auto">
              <a:xfrm>
                <a:off x="6734175" y="5278436"/>
                <a:ext cx="90328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AutoShape 25"/>
              <p:cNvSpPr>
                <a:spLocks noChangeArrowheads="1"/>
              </p:cNvSpPr>
              <p:nvPr/>
            </p:nvSpPr>
            <p:spPr bwMode="auto">
              <a:xfrm>
                <a:off x="1419225" y="5068886"/>
                <a:ext cx="506413" cy="152400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48" name="AutoShape 26"/>
              <p:cNvSpPr>
                <a:spLocks noChangeArrowheads="1"/>
              </p:cNvSpPr>
              <p:nvPr/>
            </p:nvSpPr>
            <p:spPr bwMode="auto">
              <a:xfrm>
                <a:off x="3165475" y="4713286"/>
                <a:ext cx="503238" cy="508000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49" name="AutoShape 27"/>
              <p:cNvSpPr>
                <a:spLocks noChangeArrowheads="1"/>
              </p:cNvSpPr>
              <p:nvPr/>
            </p:nvSpPr>
            <p:spPr bwMode="auto">
              <a:xfrm>
                <a:off x="4919663" y="4214811"/>
                <a:ext cx="506412" cy="1006475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>
                <a:off x="6664325" y="4063999"/>
                <a:ext cx="504825" cy="1157287"/>
              </a:xfrm>
              <a:prstGeom prst="rect">
                <a:avLst/>
              </a:prstGeom>
              <a:solidFill>
                <a:srgbClr val="E78503"/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12312" name="AutoShape 29"/>
              <p:cNvSpPr>
                <a:spLocks noChangeArrowheads="1"/>
              </p:cNvSpPr>
              <p:nvPr/>
            </p:nvSpPr>
            <p:spPr bwMode="auto">
              <a:xfrm>
                <a:off x="1925638" y="3965575"/>
                <a:ext cx="492125" cy="1255713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3" name="AutoShape 30"/>
              <p:cNvSpPr>
                <a:spLocks noChangeArrowheads="1"/>
              </p:cNvSpPr>
              <p:nvPr/>
            </p:nvSpPr>
            <p:spPr bwMode="auto">
              <a:xfrm>
                <a:off x="3668713" y="4162425"/>
                <a:ext cx="506412" cy="1058863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4" name="AutoShape 31"/>
              <p:cNvSpPr>
                <a:spLocks noChangeArrowheads="1"/>
              </p:cNvSpPr>
              <p:nvPr/>
            </p:nvSpPr>
            <p:spPr bwMode="auto">
              <a:xfrm>
                <a:off x="5426075" y="3556000"/>
                <a:ext cx="492125" cy="1665288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5" name="AutoShape 32"/>
              <p:cNvSpPr>
                <a:spLocks noChangeArrowheads="1"/>
              </p:cNvSpPr>
              <p:nvPr/>
            </p:nvSpPr>
            <p:spPr bwMode="auto">
              <a:xfrm>
                <a:off x="7169150" y="3859213"/>
                <a:ext cx="495300" cy="1362075"/>
              </a:xfrm>
              <a:prstGeom prst="rect">
                <a:avLst/>
              </a:prstGeom>
              <a:solidFill>
                <a:srgbClr val="FFC000"/>
              </a:solidFill>
              <a:ln w="12700" algn="ctr">
                <a:solidFill>
                  <a:srgbClr val="00003A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8" name="Text Box 56"/>
              <p:cNvSpPr txBox="1">
                <a:spLocks noChangeArrowheads="1"/>
              </p:cNvSpPr>
              <p:nvPr/>
            </p:nvSpPr>
            <p:spPr bwMode="auto">
              <a:xfrm>
                <a:off x="1892300" y="3636962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Text Box 56"/>
              <p:cNvSpPr txBox="1">
                <a:spLocks noChangeArrowheads="1"/>
              </p:cNvSpPr>
              <p:nvPr/>
            </p:nvSpPr>
            <p:spPr bwMode="auto">
              <a:xfrm>
                <a:off x="1397000" y="4743449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Text Box 56"/>
              <p:cNvSpPr txBox="1">
                <a:spLocks noChangeArrowheads="1"/>
              </p:cNvSpPr>
              <p:nvPr/>
            </p:nvSpPr>
            <p:spPr bwMode="auto">
              <a:xfrm>
                <a:off x="3632200" y="3832225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3136900" y="4376736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Text Box 56"/>
              <p:cNvSpPr txBox="1">
                <a:spLocks noChangeArrowheads="1"/>
              </p:cNvSpPr>
              <p:nvPr/>
            </p:nvSpPr>
            <p:spPr bwMode="auto">
              <a:xfrm>
                <a:off x="5372100" y="3221037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Text Box 56"/>
              <p:cNvSpPr txBox="1">
                <a:spLocks noChangeArrowheads="1"/>
              </p:cNvSpPr>
              <p:nvPr/>
            </p:nvSpPr>
            <p:spPr bwMode="auto">
              <a:xfrm>
                <a:off x="4876800" y="3881436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7137400" y="3529012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Text Box 56"/>
              <p:cNvSpPr txBox="1">
                <a:spLocks noChangeArrowheads="1"/>
              </p:cNvSpPr>
              <p:nvPr/>
            </p:nvSpPr>
            <p:spPr bwMode="auto">
              <a:xfrm>
                <a:off x="6629400" y="3730625"/>
                <a:ext cx="54451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4" name="Line 8"/>
              <p:cNvSpPr>
                <a:spLocks noChangeShapeType="1"/>
              </p:cNvSpPr>
              <p:nvPr/>
            </p:nvSpPr>
            <p:spPr bwMode="auto">
              <a:xfrm>
                <a:off x="1109663" y="2268538"/>
                <a:ext cx="0" cy="2952750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8"/>
              <p:cNvSpPr>
                <a:spLocks noChangeShapeType="1"/>
              </p:cNvSpPr>
              <p:nvPr/>
            </p:nvSpPr>
            <p:spPr bwMode="auto">
              <a:xfrm rot="-5400000">
                <a:off x="4520407" y="1801019"/>
                <a:ext cx="0" cy="6840537"/>
              </a:xfrm>
              <a:prstGeom prst="line">
                <a:avLst/>
              </a:prstGeom>
              <a:noFill/>
              <a:ln w="25400">
                <a:solidFill>
                  <a:srgbClr val="00003A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649288" y="839787"/>
              <a:ext cx="7826375" cy="4181475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295" name="组合 34"/>
            <p:cNvGrpSpPr/>
            <p:nvPr/>
          </p:nvGrpSpPr>
          <p:grpSpPr bwMode="auto">
            <a:xfrm>
              <a:off x="1365250" y="692150"/>
              <a:ext cx="6445250" cy="647700"/>
              <a:chOff x="1365250" y="1190625"/>
              <a:chExt cx="6445250" cy="647700"/>
            </a:xfrm>
          </p:grpSpPr>
          <p:grpSp>
            <p:nvGrpSpPr>
              <p:cNvPr id="12296" name="组合 53"/>
              <p:cNvGrpSpPr/>
              <p:nvPr/>
            </p:nvGrpSpPr>
            <p:grpSpPr bwMode="auto">
              <a:xfrm>
                <a:off x="1365250" y="1190625"/>
                <a:ext cx="6445250" cy="647700"/>
                <a:chOff x="1465263" y="1820863"/>
                <a:chExt cx="4762541" cy="719137"/>
              </a:xfrm>
            </p:grpSpPr>
            <p:sp>
              <p:nvSpPr>
                <p:cNvPr id="12298" name="AutoShape 3"/>
                <p:cNvSpPr>
                  <a:spLocks noChangeArrowheads="1"/>
                </p:cNvSpPr>
                <p:nvPr/>
              </p:nvSpPr>
              <p:spPr bwMode="auto">
                <a:xfrm>
                  <a:off x="1465263" y="1820863"/>
                  <a:ext cx="4762541" cy="71913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C000"/>
                    </a:gs>
                    <a:gs pos="100000">
                      <a:srgbClr val="E7850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103" name="AutoShape 3"/>
                <p:cNvSpPr>
                  <a:spLocks noChangeArrowheads="1"/>
                </p:cNvSpPr>
                <p:nvPr/>
              </p:nvSpPr>
              <p:spPr bwMode="gray">
                <a:xfrm>
                  <a:off x="1465263" y="1930144"/>
                  <a:ext cx="4761368" cy="50057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97" name="Rectangle 13"/>
              <p:cNvSpPr>
                <a:spLocks noChangeArrowheads="1"/>
              </p:cNvSpPr>
              <p:nvPr/>
            </p:nvSpPr>
            <p:spPr bwMode="auto">
              <a:xfrm>
                <a:off x="3725863" y="1314450"/>
                <a:ext cx="1724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卡拉赞\globa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glob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938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glob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4001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glob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7938"/>
            <a:ext cx="9144001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globa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10125" y="1050925"/>
            <a:ext cx="3609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rgbClr val="E785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500">
              <a:solidFill>
                <a:srgbClr val="E785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15313" y="1141413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981450" y="1787525"/>
            <a:ext cx="454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全屏显示(16:9)</PresentationFormat>
  <Paragraphs>143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17</cp:revision>
  <dcterms:created xsi:type="dcterms:W3CDTF">2011-01-20T05:47:00Z</dcterms:created>
  <dcterms:modified xsi:type="dcterms:W3CDTF">2018-08-28T08:45:03Z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