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0" r:id="rId3"/>
    <p:sldId id="258" r:id="rId4"/>
    <p:sldId id="259" r:id="rId5"/>
    <p:sldId id="260" r:id="rId6"/>
    <p:sldId id="261" r:id="rId7"/>
    <p:sldId id="262" r:id="rId8"/>
    <p:sldId id="263" r:id="rId9"/>
    <p:sldId id="271" r:id="rId10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1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596" y="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3A268EB-9BDA-4ACE-B7BE-9AF9C7F9E89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3364A8-6DF9-4707-971A-14DB1AE3DF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9AF4-A172-4663-A3A9-56E4FBF45E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B4B86-F7C5-4F64-8BFB-D7E048ACDF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C0F2-9018-4412-B8C4-4380246792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C24E7-2E65-496D-9DE3-EBF5323EFC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841D4-804D-4F34-BE91-646F5F2E6A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D7867-C60C-4F62-9778-9948B70B72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13D6-8499-413A-A891-D15BC83E3DE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15EB-9961-41D4-960B-323F6F622F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22280-9C07-4958-9DE6-95DBE25D0C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CE0E-D8DC-4E57-924E-9BD7D1FAE9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2B15-9E28-4DFB-9FFC-3A0B2E4A479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489F6-E7C9-4F83-8C93-A79201FC1F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33973-1EBB-4908-B62E-A0F7626CFA9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0293-F260-4201-81FC-6C4589101A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09F86-1398-408B-B144-1BCAF020C35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EFCFB-BEC4-4361-9EE8-7DD58425D4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F0168-5A74-422D-B064-6C35118C87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F7EEC-9433-4BD3-B4DE-C2D5DBA679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92202-9481-4EF6-817E-1878DAC25FB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278C-58AE-42B1-894A-AC2DB28DF6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D8641A-C3B9-4899-814A-8BCBC3E593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FC70C99-2314-4C49-A104-37AAB380E0A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0" y="0"/>
            <a:ext cx="1203325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7888"/>
            <a:ext cx="52022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3606800"/>
            <a:ext cx="455453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901825"/>
            <a:ext cx="3414713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63772" y="978355"/>
            <a:ext cx="47910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altLang="zh-CN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POWER POINT</a:t>
            </a:r>
            <a:r>
              <a:rPr lang="zh-CN" altLang="en-US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620" y="1562848"/>
            <a:ext cx="3080665" cy="3076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适用于商务及相关演示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63772" y="614819"/>
            <a:ext cx="47910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2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 </a:t>
            </a:r>
            <a:endParaRPr lang="en-US" altLang="zh-CN" sz="2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327E-6 L 0.17709 1.1327E-6 " pathEditMode="relative" rAng="0" ptsTypes="AA">
                                      <p:cBhvr>
                                        <p:cTn id="21" dur="6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 bwMode="auto">
          <a:xfrm>
            <a:off x="2252663" y="1492250"/>
            <a:ext cx="4638675" cy="477838"/>
            <a:chOff x="1465263" y="1783951"/>
            <a:chExt cx="6228000" cy="79296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5"/>
          <p:cNvGrpSpPr/>
          <p:nvPr/>
        </p:nvGrpSpPr>
        <p:grpSpPr bwMode="auto">
          <a:xfrm>
            <a:off x="2252663" y="2219325"/>
            <a:ext cx="4638675" cy="477838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5"/>
          <p:cNvGrpSpPr/>
          <p:nvPr/>
        </p:nvGrpSpPr>
        <p:grpSpPr bwMode="auto">
          <a:xfrm>
            <a:off x="2252663" y="2947988"/>
            <a:ext cx="4638675" cy="476250"/>
            <a:chOff x="1465263" y="1783951"/>
            <a:chExt cx="6228000" cy="79296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5"/>
          <p:cNvGrpSpPr/>
          <p:nvPr/>
        </p:nvGrpSpPr>
        <p:grpSpPr bwMode="auto">
          <a:xfrm>
            <a:off x="2252663" y="3675063"/>
            <a:ext cx="4638675" cy="477837"/>
            <a:chOff x="1465263" y="1783951"/>
            <a:chExt cx="6228000" cy="792960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7174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 bwMode="auto">
          <a:xfrm>
            <a:off x="2252663" y="2576513"/>
            <a:ext cx="4638675" cy="477837"/>
            <a:chOff x="1465263" y="1783951"/>
            <a:chExt cx="6228000" cy="7929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465263" y="1783951"/>
              <a:ext cx="6228000" cy="7929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>
              <a:off x="1465263" y="1902172"/>
              <a:ext cx="6228000" cy="5565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rgbClr val="CC6600"/>
              </a:solidFill>
              <a:rou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latin typeface="Calibri" panose="020F0502020204030204" pitchFamily="34" charset="0"/>
                  <a:ea typeface="微软雅黑" panose="020B0503020204020204" pitchFamily="34" charset="-122"/>
                </a:rPr>
                <a:t>点击添加文本</a:t>
              </a:r>
              <a:endParaRPr lang="zh-CN" altLang="zh-CN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 bwMode="auto">
          <a:xfrm>
            <a:off x="738188" y="1643063"/>
            <a:ext cx="7715250" cy="2365375"/>
            <a:chOff x="714375" y="2174802"/>
            <a:chExt cx="7715250" cy="2838620"/>
          </a:xfrm>
        </p:grpSpPr>
        <p:grpSp>
          <p:nvGrpSpPr>
            <p:cNvPr id="9221" name="组合 3"/>
            <p:cNvGrpSpPr/>
            <p:nvPr/>
          </p:nvGrpSpPr>
          <p:grpSpPr bwMode="auto">
            <a:xfrm>
              <a:off x="714375" y="2174802"/>
              <a:ext cx="7715250" cy="2838620"/>
              <a:chOff x="500034" y="2237737"/>
              <a:chExt cx="8143932" cy="3141871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auto">
              <a:xfrm>
                <a:off x="500034" y="2237737"/>
                <a:ext cx="8143932" cy="3141871"/>
              </a:xfrm>
              <a:prstGeom prst="roundRect">
                <a:avLst>
                  <a:gd name="adj" fmla="val 2451"/>
                </a:avLst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AutoShape 3"/>
              <p:cNvSpPr>
                <a:spLocks noChangeArrowheads="1"/>
              </p:cNvSpPr>
              <p:nvPr/>
            </p:nvSpPr>
            <p:spPr bwMode="gray">
              <a:xfrm>
                <a:off x="503209" y="2402385"/>
                <a:ext cx="8137582" cy="2801466"/>
              </a:xfrm>
              <a:prstGeom prst="roundRect">
                <a:avLst>
                  <a:gd name="adj" fmla="val 2731"/>
                </a:avLst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841375" y="2518891"/>
              <a:ext cx="7516813" cy="217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模板和图表素材；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定制设计；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技能培训。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8"/>
          <p:cNvGrpSpPr/>
          <p:nvPr/>
        </p:nvGrpSpPr>
        <p:grpSpPr bwMode="auto">
          <a:xfrm>
            <a:off x="3852863" y="2133600"/>
            <a:ext cx="1503362" cy="1546225"/>
            <a:chOff x="3912186" y="2206077"/>
            <a:chExt cx="1502821" cy="1539153"/>
          </a:xfrm>
        </p:grpSpPr>
        <p:grpSp>
          <p:nvGrpSpPr>
            <p:cNvPr id="10332" name="组合 31"/>
            <p:cNvGrpSpPr>
              <a:grpSpLocks noChangeAspect="1"/>
            </p:cNvGrpSpPr>
            <p:nvPr/>
          </p:nvGrpSpPr>
          <p:grpSpPr bwMode="auto">
            <a:xfrm>
              <a:off x="3912186" y="2206077"/>
              <a:ext cx="1502821" cy="1539153"/>
              <a:chOff x="3783343" y="1838185"/>
              <a:chExt cx="1444904" cy="1444905"/>
            </a:xfrm>
          </p:grpSpPr>
          <p:sp>
            <p:nvSpPr>
              <p:cNvPr id="69" name="Oval 93"/>
              <p:cNvSpPr>
                <a:spLocks noChangeArrowheads="1"/>
              </p:cNvSpPr>
              <p:nvPr/>
            </p:nvSpPr>
            <p:spPr bwMode="auto">
              <a:xfrm>
                <a:off x="3783343" y="1838185"/>
                <a:ext cx="1444904" cy="144490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94"/>
              <p:cNvSpPr>
                <a:spLocks noChangeAspect="1" noChangeArrowheads="1"/>
              </p:cNvSpPr>
              <p:nvPr/>
            </p:nvSpPr>
            <p:spPr bwMode="auto">
              <a:xfrm>
                <a:off x="3841321" y="1885901"/>
                <a:ext cx="1245028" cy="1245093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33" name="Text Box 18"/>
            <p:cNvSpPr txBox="1">
              <a:spLocks noChangeArrowheads="1"/>
            </p:cNvSpPr>
            <p:nvPr/>
          </p:nvSpPr>
          <p:spPr bwMode="gray">
            <a:xfrm>
              <a:off x="3987205" y="2608263"/>
              <a:ext cx="1194989" cy="849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67"/>
          <p:cNvGrpSpPr/>
          <p:nvPr/>
        </p:nvGrpSpPr>
        <p:grpSpPr bwMode="auto">
          <a:xfrm>
            <a:off x="1843088" y="1216025"/>
            <a:ext cx="2657475" cy="1071563"/>
            <a:chOff x="1901635" y="1285875"/>
            <a:chExt cx="2657252" cy="1065383"/>
          </a:xfrm>
        </p:grpSpPr>
        <p:grpSp>
          <p:nvGrpSpPr>
            <p:cNvPr id="10319" name="组合 8"/>
            <p:cNvGrpSpPr/>
            <p:nvPr/>
          </p:nvGrpSpPr>
          <p:grpSpPr bwMode="auto">
            <a:xfrm>
              <a:off x="1901635" y="1285875"/>
              <a:ext cx="2657252" cy="1065383"/>
              <a:chOff x="1560897" y="1866174"/>
              <a:chExt cx="2864440" cy="1121344"/>
            </a:xfrm>
          </p:grpSpPr>
          <p:grpSp>
            <p:nvGrpSpPr>
              <p:cNvPr id="10322" name="组合 76"/>
              <p:cNvGrpSpPr/>
              <p:nvPr/>
            </p:nvGrpSpPr>
            <p:grpSpPr bwMode="auto">
              <a:xfrm>
                <a:off x="1560897" y="1866174"/>
                <a:ext cx="2864440" cy="1121344"/>
                <a:chOff x="1560897" y="1866174"/>
                <a:chExt cx="2864440" cy="1121344"/>
              </a:xfrm>
            </p:grpSpPr>
            <p:sp>
              <p:nvSpPr>
                <p:cNvPr id="65" name="AutoShape 73"/>
                <p:cNvSpPr>
                  <a:spLocks noChangeArrowheads="1"/>
                </p:cNvSpPr>
                <p:nvPr/>
              </p:nvSpPr>
              <p:spPr bwMode="auto">
                <a:xfrm rot="2700000">
                  <a:off x="3478667" y="2040848"/>
                  <a:ext cx="827302" cy="1066038"/>
                </a:xfrm>
                <a:prstGeom prst="rightArrow">
                  <a:avLst>
                    <a:gd name="adj1" fmla="val 70389"/>
                    <a:gd name="adj2" fmla="val 63769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66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1560897" y="1866174"/>
                  <a:ext cx="1979783" cy="755869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323" name="组合 28"/>
              <p:cNvGrpSpPr>
                <a:grpSpLocks noChangeAspect="1"/>
              </p:cNvGrpSpPr>
              <p:nvPr/>
            </p:nvGrpSpPr>
            <p:grpSpPr bwMode="auto">
              <a:xfrm>
                <a:off x="3186022" y="1866174"/>
                <a:ext cx="756872" cy="756000"/>
                <a:chOff x="2759075" y="2003425"/>
                <a:chExt cx="1376363" cy="1374775"/>
              </a:xfrm>
            </p:grpSpPr>
            <p:sp>
              <p:nvSpPr>
                <p:cNvPr id="63" name="椭圆 11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椭圆 117"/>
                <p:cNvSpPr>
                  <a:spLocks noChangeAspect="1"/>
                </p:cNvSpPr>
                <p:nvPr/>
              </p:nvSpPr>
              <p:spPr bwMode="auto">
                <a:xfrm>
                  <a:off x="2803462" y="2042931"/>
                  <a:ext cx="1176214" cy="117608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320" name="Text Box 18"/>
            <p:cNvSpPr txBox="1">
              <a:spLocks noChangeArrowheads="1"/>
            </p:cNvSpPr>
            <p:nvPr/>
          </p:nvSpPr>
          <p:spPr bwMode="gray">
            <a:xfrm>
              <a:off x="1982140" y="1484182"/>
              <a:ext cx="1444695" cy="40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21" name="Rectangle 26"/>
            <p:cNvSpPr>
              <a:spLocks noChangeArrowheads="1"/>
            </p:cNvSpPr>
            <p:nvPr/>
          </p:nvSpPr>
          <p:spPr bwMode="auto">
            <a:xfrm>
              <a:off x="3470930" y="1476496"/>
              <a:ext cx="543694" cy="36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69"/>
          <p:cNvGrpSpPr/>
          <p:nvPr/>
        </p:nvGrpSpPr>
        <p:grpSpPr bwMode="auto">
          <a:xfrm>
            <a:off x="4818063" y="1216025"/>
            <a:ext cx="2522537" cy="1185863"/>
            <a:chOff x="4877108" y="1285875"/>
            <a:chExt cx="2522792" cy="1178215"/>
          </a:xfrm>
        </p:grpSpPr>
        <p:grpSp>
          <p:nvGrpSpPr>
            <p:cNvPr id="10305" name="组合 62"/>
            <p:cNvGrpSpPr/>
            <p:nvPr/>
          </p:nvGrpSpPr>
          <p:grpSpPr bwMode="auto">
            <a:xfrm>
              <a:off x="4877108" y="1285875"/>
              <a:ext cx="2522792" cy="1178215"/>
              <a:chOff x="4877108" y="1285875"/>
              <a:chExt cx="2522792" cy="1178215"/>
            </a:xfrm>
          </p:grpSpPr>
          <p:grpSp>
            <p:nvGrpSpPr>
              <p:cNvPr id="10307" name="组合 48"/>
              <p:cNvGrpSpPr/>
              <p:nvPr/>
            </p:nvGrpSpPr>
            <p:grpSpPr bwMode="auto">
              <a:xfrm>
                <a:off x="4877108" y="1285875"/>
                <a:ext cx="2522792" cy="1178215"/>
                <a:chOff x="4768369" y="1866173"/>
                <a:chExt cx="2719496" cy="1240102"/>
              </a:xfrm>
            </p:grpSpPr>
            <p:grpSp>
              <p:nvGrpSpPr>
                <p:cNvPr id="10309" name="组合 74"/>
                <p:cNvGrpSpPr/>
                <p:nvPr/>
              </p:nvGrpSpPr>
              <p:grpSpPr bwMode="auto">
                <a:xfrm>
                  <a:off x="4768369" y="1866173"/>
                  <a:ext cx="2719496" cy="1240102"/>
                  <a:chOff x="4768369" y="1866173"/>
                  <a:chExt cx="2719496" cy="1240102"/>
                </a:xfrm>
              </p:grpSpPr>
              <p:sp>
                <p:nvSpPr>
                  <p:cNvPr id="56" name="AutoShape 67"/>
                  <p:cNvSpPr>
                    <a:spLocks noChangeArrowheads="1"/>
                  </p:cNvSpPr>
                  <p:nvPr/>
                </p:nvSpPr>
                <p:spPr bwMode="auto">
                  <a:xfrm rot="18900000" flipH="1">
                    <a:off x="4769173" y="2041119"/>
                    <a:ext cx="826734" cy="1064523"/>
                  </a:xfrm>
                  <a:prstGeom prst="rightArrow">
                    <a:avLst>
                      <a:gd name="adj1" fmla="val 70389"/>
                      <a:gd name="adj2" fmla="val 63769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57" name="圆角矩形 54"/>
                  <p:cNvSpPr>
                    <a:spLocks noChangeArrowheads="1"/>
                  </p:cNvSpPr>
                  <p:nvPr/>
                </p:nvSpPr>
                <p:spPr bwMode="auto">
                  <a:xfrm>
                    <a:off x="5507716" y="1866173"/>
                    <a:ext cx="1980149" cy="755350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310" name="组合 44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1866174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54" name="椭圆 51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1242" y="2042927"/>
                    <a:ext cx="1179841" cy="117603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308" name="Rectangle 26"/>
              <p:cNvSpPr>
                <a:spLocks noChangeArrowheads="1"/>
              </p:cNvSpPr>
              <p:nvPr/>
            </p:nvSpPr>
            <p:spPr bwMode="auto">
              <a:xfrm>
                <a:off x="5264089" y="1476496"/>
                <a:ext cx="543930" cy="369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06" name="Text Box 18"/>
            <p:cNvSpPr txBox="1">
              <a:spLocks noChangeArrowheads="1"/>
            </p:cNvSpPr>
            <p:nvPr/>
          </p:nvSpPr>
          <p:spPr bwMode="gray">
            <a:xfrm>
              <a:off x="5940165" y="1484182"/>
              <a:ext cx="1444695" cy="406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70"/>
          <p:cNvGrpSpPr/>
          <p:nvPr/>
        </p:nvGrpSpPr>
        <p:grpSpPr bwMode="auto">
          <a:xfrm>
            <a:off x="5402263" y="2395538"/>
            <a:ext cx="2636837" cy="1017587"/>
            <a:chOff x="5460733" y="2469628"/>
            <a:chExt cx="2637102" cy="1012052"/>
          </a:xfrm>
        </p:grpSpPr>
        <p:grpSp>
          <p:nvGrpSpPr>
            <p:cNvPr id="10291" name="组合 63"/>
            <p:cNvGrpSpPr/>
            <p:nvPr/>
          </p:nvGrpSpPr>
          <p:grpSpPr bwMode="auto">
            <a:xfrm>
              <a:off x="5460733" y="2469628"/>
              <a:ext cx="2637102" cy="1012052"/>
              <a:chOff x="5460733" y="2469628"/>
              <a:chExt cx="2637102" cy="1012052"/>
            </a:xfrm>
          </p:grpSpPr>
          <p:grpSp>
            <p:nvGrpSpPr>
              <p:cNvPr id="10293" name="组合 39"/>
              <p:cNvGrpSpPr/>
              <p:nvPr/>
            </p:nvGrpSpPr>
            <p:grpSpPr bwMode="auto">
              <a:xfrm>
                <a:off x="5460733" y="2469628"/>
                <a:ext cx="2637102" cy="1012052"/>
                <a:chOff x="5397500" y="3112105"/>
                <a:chExt cx="2842718" cy="1065211"/>
              </a:xfrm>
            </p:grpSpPr>
            <p:grpSp>
              <p:nvGrpSpPr>
                <p:cNvPr id="10295" name="组合 60"/>
                <p:cNvGrpSpPr/>
                <p:nvPr/>
              </p:nvGrpSpPr>
              <p:grpSpPr bwMode="auto">
                <a:xfrm>
                  <a:off x="5397500" y="3112105"/>
                  <a:ext cx="2842718" cy="1065211"/>
                  <a:chOff x="5397500" y="3112105"/>
                  <a:chExt cx="2842718" cy="1065211"/>
                </a:xfrm>
              </p:grpSpPr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397500" y="3112105"/>
                    <a:ext cx="828342" cy="1065211"/>
                  </a:xfrm>
                  <a:prstGeom prst="rightArrow">
                    <a:avLst>
                      <a:gd name="adj1" fmla="val 70389"/>
                      <a:gd name="adj2" fmla="val 68255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47" name="圆角矩形 47"/>
                  <p:cNvSpPr>
                    <a:spLocks noChangeArrowheads="1"/>
                  </p:cNvSpPr>
                  <p:nvPr/>
                </p:nvSpPr>
                <p:spPr bwMode="auto">
                  <a:xfrm>
                    <a:off x="6260071" y="3266652"/>
                    <a:ext cx="1980147" cy="756118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296" name="组合 41"/>
                <p:cNvGrpSpPr>
                  <a:grpSpLocks noChangeAspect="1"/>
                </p:cNvGrpSpPr>
                <p:nvPr/>
              </p:nvGrpSpPr>
              <p:grpSpPr bwMode="auto">
                <a:xfrm>
                  <a:off x="5871348" y="3266711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44" name="椭圆 42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54" y="2041573"/>
                    <a:ext cx="1176430" cy="117988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94" name="Rectangle 26"/>
              <p:cNvSpPr>
                <a:spLocks noChangeArrowheads="1"/>
              </p:cNvSpPr>
              <p:nvPr/>
            </p:nvSpPr>
            <p:spPr bwMode="auto">
              <a:xfrm>
                <a:off x="5962026" y="2796143"/>
                <a:ext cx="543794" cy="369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92" name="Text Box 18"/>
            <p:cNvSpPr txBox="1">
              <a:spLocks noChangeArrowheads="1"/>
            </p:cNvSpPr>
            <p:nvPr/>
          </p:nvSpPr>
          <p:spPr bwMode="gray">
            <a:xfrm>
              <a:off x="6610343" y="2814824"/>
              <a:ext cx="1444695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66"/>
          <p:cNvGrpSpPr/>
          <p:nvPr/>
        </p:nvGrpSpPr>
        <p:grpSpPr bwMode="auto">
          <a:xfrm>
            <a:off x="1155700" y="2395538"/>
            <a:ext cx="2647950" cy="1017587"/>
            <a:chOff x="1214438" y="2469628"/>
            <a:chExt cx="2648248" cy="1012052"/>
          </a:xfrm>
        </p:grpSpPr>
        <p:grpSp>
          <p:nvGrpSpPr>
            <p:cNvPr id="10278" name="组合 15"/>
            <p:cNvGrpSpPr/>
            <p:nvPr/>
          </p:nvGrpSpPr>
          <p:grpSpPr bwMode="auto">
            <a:xfrm>
              <a:off x="1214438" y="2469628"/>
              <a:ext cx="2648248" cy="1012052"/>
              <a:chOff x="820118" y="3112105"/>
              <a:chExt cx="2854732" cy="1065211"/>
            </a:xfrm>
          </p:grpSpPr>
          <p:grpSp>
            <p:nvGrpSpPr>
              <p:cNvPr id="10281" name="组合 57"/>
              <p:cNvGrpSpPr/>
              <p:nvPr/>
            </p:nvGrpSpPr>
            <p:grpSpPr bwMode="auto">
              <a:xfrm>
                <a:off x="820118" y="3112105"/>
                <a:ext cx="2854732" cy="1065211"/>
                <a:chOff x="820118" y="3112105"/>
                <a:chExt cx="2854732" cy="1065211"/>
              </a:xfrm>
            </p:grpSpPr>
            <p:sp>
              <p:nvSpPr>
                <p:cNvPr id="36" name="AutoShape 71"/>
                <p:cNvSpPr>
                  <a:spLocks noChangeArrowheads="1"/>
                </p:cNvSpPr>
                <p:nvPr/>
              </p:nvSpPr>
              <p:spPr bwMode="auto">
                <a:xfrm>
                  <a:off x="2846499" y="3112105"/>
                  <a:ext cx="828351" cy="1065211"/>
                </a:xfrm>
                <a:prstGeom prst="rightArrow">
                  <a:avLst>
                    <a:gd name="adj1" fmla="val 70389"/>
                    <a:gd name="adj2" fmla="val 62116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37" name="圆角矩形 21"/>
                <p:cNvSpPr>
                  <a:spLocks noChangeArrowheads="1"/>
                </p:cNvSpPr>
                <p:nvPr/>
              </p:nvSpPr>
              <p:spPr bwMode="auto">
                <a:xfrm>
                  <a:off x="820118" y="3266652"/>
                  <a:ext cx="1980171" cy="756118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282" name="组合 24"/>
              <p:cNvGrpSpPr>
                <a:grpSpLocks noChangeAspect="1"/>
              </p:cNvGrpSpPr>
              <p:nvPr/>
            </p:nvGrpSpPr>
            <p:grpSpPr bwMode="auto">
              <a:xfrm>
                <a:off x="2445242" y="3266711"/>
                <a:ext cx="756872" cy="756000"/>
                <a:chOff x="2759075" y="2003425"/>
                <a:chExt cx="1376363" cy="1374775"/>
              </a:xfrm>
            </p:grpSpPr>
            <p:sp>
              <p:nvSpPr>
                <p:cNvPr id="34" name="椭圆 18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椭圆 117"/>
                <p:cNvSpPr>
                  <a:spLocks noChangeAspect="1"/>
                </p:cNvSpPr>
                <p:nvPr/>
              </p:nvSpPr>
              <p:spPr bwMode="auto">
                <a:xfrm>
                  <a:off x="2804053" y="2041573"/>
                  <a:ext cx="1176445" cy="1179880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79" name="Text Box 18"/>
            <p:cNvSpPr txBox="1">
              <a:spLocks noChangeArrowheads="1"/>
            </p:cNvSpPr>
            <p:nvPr/>
          </p:nvSpPr>
          <p:spPr bwMode="gray">
            <a:xfrm>
              <a:off x="1327244" y="2814824"/>
              <a:ext cx="1458938" cy="406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80" name="Rectangle 26"/>
            <p:cNvSpPr>
              <a:spLocks noChangeArrowheads="1"/>
            </p:cNvSpPr>
            <p:nvPr/>
          </p:nvSpPr>
          <p:spPr bwMode="auto">
            <a:xfrm>
              <a:off x="2783732" y="2796143"/>
              <a:ext cx="543800" cy="36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65"/>
          <p:cNvGrpSpPr/>
          <p:nvPr/>
        </p:nvGrpSpPr>
        <p:grpSpPr bwMode="auto">
          <a:xfrm>
            <a:off x="1843088" y="3400425"/>
            <a:ext cx="2541587" cy="1171575"/>
            <a:chOff x="1901637" y="3479571"/>
            <a:chExt cx="2542375" cy="1163867"/>
          </a:xfrm>
        </p:grpSpPr>
        <p:grpSp>
          <p:nvGrpSpPr>
            <p:cNvPr id="10265" name="组合 22"/>
            <p:cNvGrpSpPr/>
            <p:nvPr/>
          </p:nvGrpSpPr>
          <p:grpSpPr bwMode="auto">
            <a:xfrm>
              <a:off x="1901637" y="3479571"/>
              <a:ext cx="2542375" cy="1163867"/>
              <a:chOff x="1560898" y="4175097"/>
              <a:chExt cx="2740606" cy="1225001"/>
            </a:xfrm>
          </p:grpSpPr>
          <p:grpSp>
            <p:nvGrpSpPr>
              <p:cNvPr id="10268" name="组合 78"/>
              <p:cNvGrpSpPr/>
              <p:nvPr/>
            </p:nvGrpSpPr>
            <p:grpSpPr bwMode="auto">
              <a:xfrm>
                <a:off x="1560898" y="4175097"/>
                <a:ext cx="2740606" cy="1225001"/>
                <a:chOff x="1560898" y="4175097"/>
                <a:chExt cx="2740606" cy="1225001"/>
              </a:xfrm>
            </p:grpSpPr>
            <p:sp>
              <p:nvSpPr>
                <p:cNvPr id="27" name="AutoShape 75"/>
                <p:cNvSpPr>
                  <a:spLocks noChangeArrowheads="1"/>
                </p:cNvSpPr>
                <p:nvPr/>
              </p:nvSpPr>
              <p:spPr bwMode="auto">
                <a:xfrm rot="-2700000">
                  <a:off x="3472988" y="4175097"/>
                  <a:ext cx="828516" cy="1078930"/>
                </a:xfrm>
                <a:prstGeom prst="rightArrow">
                  <a:avLst>
                    <a:gd name="adj1" fmla="val 70389"/>
                    <a:gd name="adj2" fmla="val 65694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zh-CN">
                    <a:latin typeface="Calibri" panose="020F0502020204030204" pitchFamily="34" charset="0"/>
                    <a:ea typeface="+mn-ea"/>
                  </a:endParaRPr>
                </a:p>
              </p:txBody>
            </p:sp>
            <p:sp>
              <p:nvSpPr>
                <p:cNvPr id="28" name="圆角矩形 31"/>
                <p:cNvSpPr>
                  <a:spLocks noChangeArrowheads="1"/>
                </p:cNvSpPr>
                <p:nvPr/>
              </p:nvSpPr>
              <p:spPr bwMode="auto">
                <a:xfrm>
                  <a:off x="1560898" y="4644847"/>
                  <a:ext cx="1980563" cy="755251"/>
                </a:xfrm>
                <a:prstGeom prst="roundRect">
                  <a:avLst>
                    <a:gd name="adj" fmla="val 3278"/>
                  </a:avLst>
                </a:prstGeom>
                <a:solidFill>
                  <a:schemeClr val="tx1">
                    <a:alpha val="6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Calibri" panose="020F0502020204030204" pitchFamily="34" charset="0"/>
                    <a:ea typeface="+mn-ea"/>
                  </a:endParaRPr>
                </a:p>
              </p:txBody>
            </p:sp>
          </p:grpSp>
          <p:grpSp>
            <p:nvGrpSpPr>
              <p:cNvPr id="10269" name="组合 35"/>
              <p:cNvGrpSpPr>
                <a:grpSpLocks noChangeAspect="1"/>
              </p:cNvGrpSpPr>
              <p:nvPr/>
            </p:nvGrpSpPr>
            <p:grpSpPr bwMode="auto">
              <a:xfrm>
                <a:off x="3186022" y="4644098"/>
                <a:ext cx="756872" cy="756000"/>
                <a:chOff x="2759075" y="2003425"/>
                <a:chExt cx="1376363" cy="1374775"/>
              </a:xfrm>
            </p:grpSpPr>
            <p:sp>
              <p:nvSpPr>
                <p:cNvPr id="25" name="椭圆 26"/>
                <p:cNvSpPr>
                  <a:spLocks noChangeAspect="1"/>
                </p:cNvSpPr>
                <p:nvPr/>
              </p:nvSpPr>
              <p:spPr bwMode="auto">
                <a:xfrm>
                  <a:off x="2759075" y="2003425"/>
                  <a:ext cx="1376363" cy="137477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117"/>
                <p:cNvSpPr>
                  <a:spLocks noChangeAspect="1"/>
                </p:cNvSpPr>
                <p:nvPr/>
              </p:nvSpPr>
              <p:spPr bwMode="auto">
                <a:xfrm>
                  <a:off x="2801534" y="2044044"/>
                  <a:ext cx="1179790" cy="1176123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dirty="0"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266" name="Text Box 18"/>
            <p:cNvSpPr txBox="1">
              <a:spLocks noChangeArrowheads="1"/>
            </p:cNvSpPr>
            <p:nvPr/>
          </p:nvSpPr>
          <p:spPr bwMode="gray">
            <a:xfrm>
              <a:off x="1933409" y="4123473"/>
              <a:ext cx="1451561" cy="40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3470930" y="4104791"/>
              <a:ext cx="543908" cy="369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ea typeface="微软雅黑" panose="020B0503020204020204" pitchFamily="34" charset="-122"/>
                </a:rPr>
                <a:t>文本</a:t>
              </a:r>
              <a:endParaRPr lang="zh-CN" altLang="en-US" sz="14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0" name="组合 71"/>
          <p:cNvGrpSpPr/>
          <p:nvPr/>
        </p:nvGrpSpPr>
        <p:grpSpPr bwMode="auto">
          <a:xfrm>
            <a:off x="4706938" y="3517900"/>
            <a:ext cx="2633662" cy="1052513"/>
            <a:chOff x="4765720" y="3597619"/>
            <a:chExt cx="2634183" cy="1045820"/>
          </a:xfrm>
        </p:grpSpPr>
        <p:grpSp>
          <p:nvGrpSpPr>
            <p:cNvPr id="10251" name="组合 64"/>
            <p:cNvGrpSpPr/>
            <p:nvPr/>
          </p:nvGrpSpPr>
          <p:grpSpPr bwMode="auto">
            <a:xfrm>
              <a:off x="4765720" y="3597619"/>
              <a:ext cx="2634183" cy="1045820"/>
              <a:chOff x="4765720" y="3597619"/>
              <a:chExt cx="2634183" cy="1045820"/>
            </a:xfrm>
          </p:grpSpPr>
          <p:grpSp>
            <p:nvGrpSpPr>
              <p:cNvPr id="10253" name="组合 32"/>
              <p:cNvGrpSpPr/>
              <p:nvPr/>
            </p:nvGrpSpPr>
            <p:grpSpPr bwMode="auto">
              <a:xfrm>
                <a:off x="4765720" y="3597619"/>
                <a:ext cx="2634183" cy="1045820"/>
                <a:chOff x="4648293" y="4299345"/>
                <a:chExt cx="2839571" cy="1100753"/>
              </a:xfrm>
            </p:grpSpPr>
            <p:grpSp>
              <p:nvGrpSpPr>
                <p:cNvPr id="10255" name="组合 72"/>
                <p:cNvGrpSpPr/>
                <p:nvPr/>
              </p:nvGrpSpPr>
              <p:grpSpPr bwMode="auto">
                <a:xfrm>
                  <a:off x="4648293" y="4299345"/>
                  <a:ext cx="2839571" cy="1100753"/>
                  <a:chOff x="4648293" y="4299345"/>
                  <a:chExt cx="2839571" cy="1100753"/>
                </a:xfrm>
              </p:grpSpPr>
              <p:sp>
                <p:nvSpPr>
                  <p:cNvPr id="18" name="AutoShape 69"/>
                  <p:cNvSpPr>
                    <a:spLocks noChangeArrowheads="1"/>
                  </p:cNvSpPr>
                  <p:nvPr/>
                </p:nvSpPr>
                <p:spPr bwMode="auto">
                  <a:xfrm rot="2700000" flipH="1">
                    <a:off x="4766394" y="4179806"/>
                    <a:ext cx="828422" cy="1065887"/>
                  </a:xfrm>
                  <a:prstGeom prst="rightArrow">
                    <a:avLst>
                      <a:gd name="adj1" fmla="val 70389"/>
                      <a:gd name="adj2" fmla="val 64583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zh-CN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  <p:sp>
                <p:nvSpPr>
                  <p:cNvPr id="19" name="圆角矩形 38"/>
                  <p:cNvSpPr>
                    <a:spLocks noChangeArrowheads="1"/>
                  </p:cNvSpPr>
                  <p:nvPr/>
                </p:nvSpPr>
                <p:spPr bwMode="auto">
                  <a:xfrm>
                    <a:off x="5507524" y="4643019"/>
                    <a:ext cx="1980340" cy="757079"/>
                  </a:xfrm>
                  <a:prstGeom prst="roundRect">
                    <a:avLst>
                      <a:gd name="adj" fmla="val 3278"/>
                    </a:avLst>
                  </a:prstGeom>
                  <a:solidFill>
                    <a:schemeClr val="tx1">
                      <a:alpha val="6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Calibri" panose="020F0502020204030204" pitchFamily="34" charset="0"/>
                      <a:ea typeface="+mn-ea"/>
                    </a:endParaRPr>
                  </a:p>
                </p:txBody>
              </p:sp>
            </p:grpSp>
            <p:grpSp>
              <p:nvGrpSpPr>
                <p:cNvPr id="10256" name="组合 38"/>
                <p:cNvGrpSpPr>
                  <a:grpSpLocks noChangeAspect="1"/>
                </p:cNvGrpSpPr>
                <p:nvPr/>
              </p:nvGrpSpPr>
              <p:grpSpPr bwMode="auto">
                <a:xfrm>
                  <a:off x="5107419" y="4644098"/>
                  <a:ext cx="756872" cy="756000"/>
                  <a:chOff x="2759075" y="2003425"/>
                  <a:chExt cx="1376363" cy="1374775"/>
                </a:xfrm>
              </p:grpSpPr>
              <p:sp>
                <p:nvSpPr>
                  <p:cNvPr id="16" name="椭圆 35"/>
                  <p:cNvSpPr>
                    <a:spLocks noChangeAspect="1"/>
                  </p:cNvSpPr>
                  <p:nvPr/>
                </p:nvSpPr>
                <p:spPr bwMode="auto">
                  <a:xfrm>
                    <a:off x="2759075" y="2003425"/>
                    <a:ext cx="1376363" cy="137477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" name="椭圆 117"/>
                  <p:cNvSpPr>
                    <a:spLocks noChangeAspect="1"/>
                  </p:cNvSpPr>
                  <p:nvPr/>
                </p:nvSpPr>
                <p:spPr bwMode="auto">
                  <a:xfrm>
                    <a:off x="2803089" y="2041418"/>
                    <a:ext cx="1176219" cy="117879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round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txBody>
                  <a:bodyPr wrap="none"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dirty="0"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254" name="Rectangle 26"/>
              <p:cNvSpPr>
                <a:spLocks noChangeArrowheads="1"/>
              </p:cNvSpPr>
              <p:nvPr/>
            </p:nvSpPr>
            <p:spPr bwMode="auto">
              <a:xfrm>
                <a:off x="5253351" y="4104792"/>
                <a:ext cx="543695" cy="369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ea typeface="微软雅黑" panose="020B0503020204020204" pitchFamily="34" charset="-122"/>
                  </a:rPr>
                  <a:t>文本</a:t>
                </a:r>
                <a:endParaRPr lang="zh-CN" altLang="en-US" sz="1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52" name="Text Box 18"/>
            <p:cNvSpPr txBox="1">
              <a:spLocks noChangeArrowheads="1"/>
            </p:cNvSpPr>
            <p:nvPr/>
          </p:nvSpPr>
          <p:spPr bwMode="gray">
            <a:xfrm>
              <a:off x="5844128" y="4123473"/>
              <a:ext cx="1513954" cy="406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9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 bwMode="auto">
          <a:xfrm>
            <a:off x="811213" y="1295400"/>
            <a:ext cx="7408862" cy="3640138"/>
            <a:chOff x="949325" y="2066925"/>
            <a:chExt cx="7408863" cy="3833813"/>
          </a:xfrm>
        </p:grpSpPr>
        <p:grpSp>
          <p:nvGrpSpPr>
            <p:cNvPr id="11278" name="组合 35"/>
            <p:cNvGrpSpPr/>
            <p:nvPr/>
          </p:nvGrpSpPr>
          <p:grpSpPr bwMode="auto">
            <a:xfrm>
              <a:off x="949325" y="2066925"/>
              <a:ext cx="7408863" cy="3833813"/>
              <a:chOff x="649288" y="1274932"/>
              <a:chExt cx="7826375" cy="3749505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649288" y="1274932"/>
                <a:ext cx="7826375" cy="3749505"/>
              </a:xfrm>
              <a:prstGeom prst="roundRect">
                <a:avLst>
                  <a:gd name="adj" fmla="val 3231"/>
                </a:avLst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  <a:round/>
              </a:ln>
            </p:spPr>
            <p:txBody>
              <a:bodyPr wrap="none" lIns="91425" tIns="45713" rIns="91425" bIns="45713" anchor="ctr"/>
              <a:lstStyle/>
              <a:p>
                <a:pPr algn="ctr" eaLnBrk="1" fontAlgn="auto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defRPr/>
                </a:pPr>
                <a:endParaRPr lang="zh-CN" altLang="en-US" sz="8800" b="1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endParaRPr>
              </a:p>
            </p:txBody>
          </p:sp>
          <p:sp>
            <p:nvSpPr>
              <p:cNvPr id="11306" name="Rectangle 9"/>
              <p:cNvSpPr>
                <a:spLocks noChangeArrowheads="1"/>
              </p:cNvSpPr>
              <p:nvPr/>
            </p:nvSpPr>
            <p:spPr bwMode="auto">
              <a:xfrm>
                <a:off x="777875" y="1387474"/>
                <a:ext cx="7569200" cy="3524250"/>
              </a:xfrm>
              <a:prstGeom prst="roundRect">
                <a:avLst>
                  <a:gd name="adj" fmla="val 3486"/>
                </a:avLst>
              </a:prstGeom>
              <a:solidFill>
                <a:schemeClr val="tx1">
                  <a:alpha val="1098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1279" name="组合 36"/>
            <p:cNvGrpSpPr/>
            <p:nvPr/>
          </p:nvGrpSpPr>
          <p:grpSpPr bwMode="auto">
            <a:xfrm>
              <a:off x="1376124" y="2704666"/>
              <a:ext cx="6475616" cy="2933580"/>
              <a:chOff x="1100138" y="1898650"/>
              <a:chExt cx="6840537" cy="2869068"/>
            </a:xfrm>
          </p:grpSpPr>
          <p:sp>
            <p:nvSpPr>
              <p:cNvPr id="11280" name="Line 11"/>
              <p:cNvSpPr>
                <a:spLocks noChangeShapeType="1"/>
              </p:cNvSpPr>
              <p:nvPr/>
            </p:nvSpPr>
            <p:spPr bwMode="auto">
              <a:xfrm>
                <a:off x="2798763" y="2319338"/>
                <a:ext cx="1587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Line 12"/>
              <p:cNvSpPr>
                <a:spLocks noChangeShapeType="1"/>
              </p:cNvSpPr>
              <p:nvPr/>
            </p:nvSpPr>
            <p:spPr bwMode="auto">
              <a:xfrm>
                <a:off x="4552950" y="2319338"/>
                <a:ext cx="1588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2" name="Line 13"/>
              <p:cNvSpPr>
                <a:spLocks noChangeShapeType="1"/>
              </p:cNvSpPr>
              <p:nvPr/>
            </p:nvSpPr>
            <p:spPr bwMode="auto">
              <a:xfrm>
                <a:off x="6296025" y="2319338"/>
                <a:ext cx="3175" cy="20399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56"/>
              <p:cNvSpPr txBox="1">
                <a:spLocks noChangeArrowheads="1"/>
              </p:cNvSpPr>
              <p:nvPr/>
            </p:nvSpPr>
            <p:spPr bwMode="auto">
              <a:xfrm>
                <a:off x="1464290" y="4406333"/>
                <a:ext cx="954190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 Box 57"/>
              <p:cNvSpPr txBox="1">
                <a:spLocks noChangeArrowheads="1"/>
              </p:cNvSpPr>
              <p:nvPr/>
            </p:nvSpPr>
            <p:spPr bwMode="auto">
              <a:xfrm>
                <a:off x="3216714" y="4406333"/>
                <a:ext cx="954191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 Box 58"/>
              <p:cNvSpPr txBox="1">
                <a:spLocks noChangeArrowheads="1"/>
              </p:cNvSpPr>
              <p:nvPr/>
            </p:nvSpPr>
            <p:spPr bwMode="auto">
              <a:xfrm>
                <a:off x="4972492" y="4406333"/>
                <a:ext cx="954190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 Box 59"/>
              <p:cNvSpPr txBox="1">
                <a:spLocks noChangeArrowheads="1"/>
              </p:cNvSpPr>
              <p:nvPr/>
            </p:nvSpPr>
            <p:spPr bwMode="auto">
              <a:xfrm>
                <a:off x="6734978" y="4406333"/>
                <a:ext cx="954191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4" name="AutoShape 25"/>
              <p:cNvSpPr>
                <a:spLocks noChangeArrowheads="1"/>
              </p:cNvSpPr>
              <p:nvPr/>
            </p:nvSpPr>
            <p:spPr bwMode="auto">
              <a:xfrm>
                <a:off x="1419012" y="4236273"/>
                <a:ext cx="506442" cy="127545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5" name="AutoShape 26"/>
              <p:cNvSpPr>
                <a:spLocks noChangeArrowheads="1"/>
              </p:cNvSpPr>
              <p:nvPr/>
            </p:nvSpPr>
            <p:spPr bwMode="auto">
              <a:xfrm>
                <a:off x="3166405" y="3940302"/>
                <a:ext cx="503088" cy="423516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6" name="AutoShape 27"/>
              <p:cNvSpPr>
                <a:spLocks noChangeArrowheads="1"/>
              </p:cNvSpPr>
              <p:nvPr/>
            </p:nvSpPr>
            <p:spPr bwMode="auto">
              <a:xfrm>
                <a:off x="4920506" y="3526598"/>
                <a:ext cx="506442" cy="837220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8217" name="AutoShape 28"/>
              <p:cNvSpPr>
                <a:spLocks noChangeArrowheads="1"/>
              </p:cNvSpPr>
              <p:nvPr/>
            </p:nvSpPr>
            <p:spPr bwMode="auto">
              <a:xfrm>
                <a:off x="6664545" y="3400687"/>
                <a:ext cx="504766" cy="963131"/>
              </a:xfrm>
              <a:prstGeom prst="rect">
                <a:avLst/>
              </a:prstGeom>
              <a:solidFill>
                <a:srgbClr val="FFC000">
                  <a:alpha val="47000"/>
                </a:srgbClr>
              </a:solidFill>
              <a:ln w="12700" algn="ctr">
                <a:solidFill>
                  <a:schemeClr val="accent6">
                    <a:lumMod val="7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Calibri" panose="020F0502020204030204" pitchFamily="34" charset="0"/>
                  <a:ea typeface="+mn-ea"/>
                </a:endParaRPr>
              </a:p>
            </p:txBody>
          </p:sp>
          <p:sp>
            <p:nvSpPr>
              <p:cNvPr id="11291" name="AutoShape 29"/>
              <p:cNvSpPr>
                <a:spLocks noChangeArrowheads="1"/>
              </p:cNvSpPr>
              <p:nvPr/>
            </p:nvSpPr>
            <p:spPr bwMode="auto">
              <a:xfrm>
                <a:off x="1925455" y="3317293"/>
                <a:ext cx="493026" cy="1046525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2" name="AutoShape 30"/>
              <p:cNvSpPr>
                <a:spLocks noChangeArrowheads="1"/>
              </p:cNvSpPr>
              <p:nvPr/>
            </p:nvSpPr>
            <p:spPr bwMode="auto">
              <a:xfrm>
                <a:off x="3669494" y="3482447"/>
                <a:ext cx="506442" cy="881371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3" name="AutoShape 31"/>
              <p:cNvSpPr>
                <a:spLocks noChangeArrowheads="1"/>
              </p:cNvSpPr>
              <p:nvPr/>
            </p:nvSpPr>
            <p:spPr bwMode="auto">
              <a:xfrm>
                <a:off x="5426949" y="2975537"/>
                <a:ext cx="491349" cy="1388281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94" name="AutoShape 32"/>
              <p:cNvSpPr>
                <a:spLocks noChangeArrowheads="1"/>
              </p:cNvSpPr>
              <p:nvPr/>
            </p:nvSpPr>
            <p:spPr bwMode="auto">
              <a:xfrm>
                <a:off x="7169310" y="3228992"/>
                <a:ext cx="494704" cy="1134826"/>
              </a:xfrm>
              <a:prstGeom prst="rect">
                <a:avLst/>
              </a:prstGeom>
              <a:solidFill>
                <a:srgbClr val="0070C0">
                  <a:alpha val="70195"/>
                </a:srgbClr>
              </a:solidFill>
              <a:ln w="12700" algn="ctr">
                <a:solidFill>
                  <a:srgbClr val="002060"/>
                </a:solidFill>
                <a:rou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Text Box 56"/>
              <p:cNvSpPr txBox="1">
                <a:spLocks noChangeArrowheads="1"/>
              </p:cNvSpPr>
              <p:nvPr/>
            </p:nvSpPr>
            <p:spPr bwMode="auto">
              <a:xfrm>
                <a:off x="1891915" y="3037674"/>
                <a:ext cx="57519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6"/>
              <p:cNvSpPr txBox="1">
                <a:spLocks noChangeArrowheads="1"/>
              </p:cNvSpPr>
              <p:nvPr/>
            </p:nvSpPr>
            <p:spPr bwMode="auto">
              <a:xfrm>
                <a:off x="1397212" y="3959924"/>
                <a:ext cx="575197" cy="35974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 Box 56"/>
              <p:cNvSpPr txBox="1">
                <a:spLocks noChangeArrowheads="1"/>
              </p:cNvSpPr>
              <p:nvPr/>
            </p:nvSpPr>
            <p:spPr bwMode="auto">
              <a:xfrm>
                <a:off x="3495089" y="3188112"/>
                <a:ext cx="84518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 Box 56"/>
              <p:cNvSpPr txBox="1">
                <a:spLocks noChangeArrowheads="1"/>
              </p:cNvSpPr>
              <p:nvPr/>
            </p:nvSpPr>
            <p:spPr bwMode="auto">
              <a:xfrm>
                <a:off x="3137897" y="3655778"/>
                <a:ext cx="575197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5306207" y="2659944"/>
                <a:ext cx="764694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 Box 56"/>
              <p:cNvSpPr txBox="1">
                <a:spLocks noChangeArrowheads="1"/>
              </p:cNvSpPr>
              <p:nvPr/>
            </p:nvSpPr>
            <p:spPr bwMode="auto">
              <a:xfrm>
                <a:off x="4876905" y="3243709"/>
                <a:ext cx="575198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56"/>
              <p:cNvSpPr txBox="1">
                <a:spLocks noChangeArrowheads="1"/>
              </p:cNvSpPr>
              <p:nvPr/>
            </p:nvSpPr>
            <p:spPr bwMode="auto">
              <a:xfrm>
                <a:off x="7137448" y="2962455"/>
                <a:ext cx="659046" cy="3613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 Box 56"/>
              <p:cNvSpPr txBox="1">
                <a:spLocks noChangeArrowheads="1"/>
              </p:cNvSpPr>
              <p:nvPr/>
            </p:nvSpPr>
            <p:spPr bwMode="auto">
              <a:xfrm>
                <a:off x="6629330" y="3117799"/>
                <a:ext cx="575197" cy="36137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sz="14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03" name="Line 8"/>
              <p:cNvSpPr>
                <a:spLocks noChangeShapeType="1"/>
              </p:cNvSpPr>
              <p:nvPr/>
            </p:nvSpPr>
            <p:spPr bwMode="auto">
              <a:xfrm>
                <a:off x="1109663" y="1898650"/>
                <a:ext cx="0" cy="2460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Line 8"/>
              <p:cNvSpPr>
                <a:spLocks noChangeShapeType="1"/>
              </p:cNvSpPr>
              <p:nvPr/>
            </p:nvSpPr>
            <p:spPr bwMode="auto">
              <a:xfrm rot="-5400000">
                <a:off x="4520407" y="939006"/>
                <a:ext cx="0" cy="68405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34"/>
          <p:cNvGrpSpPr/>
          <p:nvPr/>
        </p:nvGrpSpPr>
        <p:grpSpPr bwMode="auto">
          <a:xfrm>
            <a:off x="1489075" y="1062038"/>
            <a:ext cx="6100763" cy="574675"/>
            <a:chOff x="1365250" y="1000125"/>
            <a:chExt cx="6445250" cy="548948"/>
          </a:xfrm>
        </p:grpSpPr>
        <p:grpSp>
          <p:nvGrpSpPr>
            <p:cNvPr id="11270" name="组合 53"/>
            <p:cNvGrpSpPr/>
            <p:nvPr/>
          </p:nvGrpSpPr>
          <p:grpSpPr bwMode="auto">
            <a:xfrm>
              <a:off x="1365250" y="1000125"/>
              <a:ext cx="6445250" cy="541337"/>
              <a:chOff x="1465263" y="1820863"/>
              <a:chExt cx="4762541" cy="719137"/>
            </a:xfrm>
          </p:grpSpPr>
          <p:sp>
            <p:nvSpPr>
              <p:cNvPr id="35" name="AutoShape 3"/>
              <p:cNvSpPr>
                <a:spLocks noChangeArrowheads="1"/>
              </p:cNvSpPr>
              <p:nvPr/>
            </p:nvSpPr>
            <p:spPr bwMode="auto">
              <a:xfrm>
                <a:off x="1465263" y="1820863"/>
                <a:ext cx="4762541" cy="719137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75000"/>
                </a:schemeClr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solidFill>
                    <a:srgbClr val="C00000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3"/>
              <p:cNvSpPr>
                <a:spLocks noChangeArrowheads="1"/>
              </p:cNvSpPr>
              <p:nvPr/>
            </p:nvSpPr>
            <p:spPr bwMode="gray">
              <a:xfrm>
                <a:off x="1465337" y="1930176"/>
                <a:ext cx="4760791" cy="50119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rgbClr val="CC6600"/>
                </a:solidFill>
                <a:rou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b="1" dirty="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3725863" y="1079500"/>
              <a:ext cx="1820676" cy="469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9" name="Picture 9" descr="C:\Documents and Settings\Administrator\桌面\新建文件夹 (2)\LOGO白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3025"/>
            <a:ext cx="784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6718300" y="36513"/>
            <a:ext cx="236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C:\Documents and Settings\Administrator\My Documents\My Pictures\20091719439212_2.jpg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856007" y="1335314"/>
            <a:ext cx="4035311" cy="3106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" name="组合 11"/>
          <p:cNvGrpSpPr/>
          <p:nvPr/>
        </p:nvGrpSpPr>
        <p:grpSpPr bwMode="auto">
          <a:xfrm>
            <a:off x="5319713" y="1233488"/>
            <a:ext cx="2968625" cy="3236912"/>
            <a:chOff x="5450114" y="1161140"/>
            <a:chExt cx="2968172" cy="3236690"/>
          </a:xfrm>
        </p:grpSpPr>
        <p:grpSp>
          <p:nvGrpSpPr>
            <p:cNvPr id="12294" name="组合 10"/>
            <p:cNvGrpSpPr/>
            <p:nvPr/>
          </p:nvGrpSpPr>
          <p:grpSpPr bwMode="auto">
            <a:xfrm>
              <a:off x="5450114" y="1161140"/>
              <a:ext cx="2968172" cy="3236690"/>
              <a:chOff x="1894114" y="4223657"/>
              <a:chExt cx="5355771" cy="101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894114" y="4223657"/>
                <a:ext cx="5355771" cy="1016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043045" y="4260032"/>
                <a:ext cx="5057910" cy="943251"/>
              </a:xfrm>
              <a:prstGeom prst="rect">
                <a:avLst/>
              </a:prstGeom>
              <a:solidFill>
                <a:schemeClr val="tx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295" name="Text Box 11"/>
            <p:cNvSpPr txBox="1">
              <a:spLocks noChangeArrowheads="1"/>
            </p:cNvSpPr>
            <p:nvPr/>
          </p:nvSpPr>
          <p:spPr bwMode="auto">
            <a:xfrm>
              <a:off x="5695041" y="1549628"/>
              <a:ext cx="2447474" cy="235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上海锐普广告有限公司是中国第一家精品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设计机构。坚持精益求精、拒绝平庸的做事精神，帮助您实现美观、精致、严谨、动感的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0" y="0"/>
            <a:ext cx="1203325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7888"/>
            <a:ext cx="52022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3606800"/>
            <a:ext cx="455453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901825"/>
            <a:ext cx="3414713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63772" y="978355"/>
            <a:ext cx="479107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  </a:t>
            </a:r>
            <a:r>
              <a:rPr lang="en-US" altLang="zh-CN" sz="36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9" descr="C:\Documents and Settings\Administrator\桌面\新建文件夹 (2)\LOGO白副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00025"/>
            <a:ext cx="784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327E-6 L 0.17709 1.1327E-6 " pathEditMode="relative" rAng="0" ptsTypes="AA">
                                      <p:cBhvr>
                                        <p:cTn id="21" dur="6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9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全屏显示(16:10)</PresentationFormat>
  <Paragraphs>89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25</cp:revision>
  <dcterms:created xsi:type="dcterms:W3CDTF">2009-08-28T07:23:00Z</dcterms:created>
  <dcterms:modified xsi:type="dcterms:W3CDTF">2018-08-28T09:09:48Z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