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3"/>
    <p:sldId id="257" r:id="rId4"/>
    <p:sldId id="258" r:id="rId5"/>
    <p:sldId id="259" r:id="rId6"/>
    <p:sldId id="260" r:id="rId7"/>
    <p:sldId id="261" r:id="rId8"/>
    <p:sldId id="262" r:id="rId9"/>
    <p:sldId id="263" r:id="rId10"/>
  </p:sldIdLst>
  <p:sldSz cx="9144000" cy="6858000" type="screen4x3"/>
  <p:notesSz cx="6858000" cy="9144000"/>
  <p:embeddedFontLst>
    <p:embeddedFont>
      <p:font typeface="Calibri" panose="020F0502020204030204" pitchFamily="34" charset="0"/>
      <p:regular r:id="rId15"/>
      <p:bold r:id="rId16"/>
      <p:italic r:id="rId17"/>
      <p:boldItalic r:id="rId18"/>
    </p:embeddedFont>
    <p:embeddedFont>
      <p:font typeface="方正姚体" panose="02010601030101010101" pitchFamily="2" charset="-122"/>
      <p:regular r:id="rId19"/>
    </p:embeddedFont>
    <p:embeddedFont>
      <p:font typeface="华文细黑" panose="02010600040101010101" pitchFamily="2" charset="-122"/>
      <p:regular r:id="rId20"/>
    </p:embeddedFont>
    <p:embeddedFont>
      <p:font typeface="Stencil" panose="040409050D0802020404" pitchFamily="82" charset="0"/>
      <p:regular r:id="rId21"/>
    </p:embeddedFont>
    <p:embeddedFont>
      <p:font typeface="微软雅黑" panose="020B0503020204020204" pitchFamily="34" charset="-122"/>
      <p:regular r:id="rId22"/>
    </p:embeddedFont>
    <p:embeddedFont>
      <p:font typeface="Arial Black" panose="020B0A04020102020204" pitchFamily="34" charset="0"/>
      <p:bold r:id="rId23"/>
    </p:embeddedFont>
    <p:embeddedFont>
      <p:font typeface="等线" panose="02010600030101010101" charset="-122"/>
      <p:regular r:id="rId24"/>
    </p:embeddedFont>
  </p:embeddedFont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3" d="100"/>
          <a:sy n="63" d="100"/>
        </p:scale>
        <p:origin x="1596" y="78"/>
      </p:cViewPr>
      <p:guideLst>
        <p:guide orient="horz" pos="2160"/>
        <p:guide pos="2880"/>
      </p:guideLst>
    </p:cSldViewPr>
  </p:slideViewPr>
  <p:notesTextViewPr>
    <p:cViewPr>
      <p:scale>
        <a:sx n="1" d="1"/>
        <a:sy n="1" d="1"/>
      </p:scale>
      <p:origin x="0" y="0"/>
    </p:cViewPr>
  </p:notesTextViewPr>
  <p:sorterViewPr>
    <p:cViewPr>
      <p:scale>
        <a:sx n="100" d="100"/>
        <a:sy n="100" d="100"/>
      </p:scale>
      <p:origin x="0" y="-126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font" Target="fonts/font10.fntdata"/><Relationship Id="rId23" Type="http://schemas.openxmlformats.org/officeDocument/2006/relationships/font" Target="fonts/font9.fntdata"/><Relationship Id="rId22" Type="http://schemas.openxmlformats.org/officeDocument/2006/relationships/font" Target="fonts/font8.fntdata"/><Relationship Id="rId21" Type="http://schemas.openxmlformats.org/officeDocument/2006/relationships/font" Target="fonts/font7.fntdata"/><Relationship Id="rId20" Type="http://schemas.openxmlformats.org/officeDocument/2006/relationships/font" Target="fonts/font6.fntdata"/><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2F10787C-F7D0-437F-A490-8CD297F5F625}" type="datetimeFigureOut">
              <a:rPr lang="zh-CN" altLang="en-US"/>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AA00E666-80D9-49FC-A453-03D3044463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bwMode="auto">
          <a:xfrm>
            <a:off x="0" y="0"/>
            <a:ext cx="9144000" cy="1195388"/>
          </a:xfrm>
          <a:prstGeom prst="rect">
            <a:avLst/>
          </a:prstGeom>
          <a:gradFill>
            <a:gsLst>
              <a:gs pos="0">
                <a:schemeClr val="bg1"/>
              </a:gs>
              <a:gs pos="97000">
                <a:schemeClr val="bg1">
                  <a:lumMod val="95000"/>
                </a:schemeClr>
              </a:gs>
              <a:gs pos="100000">
                <a:schemeClr val="bg1">
                  <a:lumMod val="95000"/>
                </a:schemeClr>
              </a:gs>
            </a:gsLst>
            <a:lin ang="5400000" scaled="0"/>
          </a:gradFill>
          <a:ln>
            <a:noFill/>
          </a:ln>
          <a:effectLst>
            <a:outerShdw blurRad="114300" dir="5400000" algn="t" rotWithShape="0">
              <a:prstClr val="black">
                <a:alpha val="40000"/>
              </a:prstClr>
            </a:outerShdw>
          </a:effectLst>
        </p:spPr>
        <p:txBody>
          <a:bodyPr/>
          <a:lstStyle/>
          <a:p>
            <a:pPr algn="ctr" eaLnBrk="1" fontAlgn="auto" hangingPunct="1">
              <a:spcBef>
                <a:spcPts val="0"/>
              </a:spcBef>
              <a:spcAft>
                <a:spcPts val="0"/>
              </a:spcAft>
              <a:defRPr/>
            </a:pPr>
            <a:endParaRPr lang="zh-CN" altLang="en-US">
              <a:latin typeface="+mn-lt"/>
              <a:ea typeface="+mn-ea"/>
            </a:endParaRPr>
          </a:p>
        </p:txBody>
      </p:sp>
      <p:grpSp>
        <p:nvGrpSpPr>
          <p:cNvPr id="4" name="组合 18"/>
          <p:cNvGrpSpPr/>
          <p:nvPr userDrawn="1"/>
        </p:nvGrpSpPr>
        <p:grpSpPr bwMode="auto">
          <a:xfrm>
            <a:off x="6911975" y="504825"/>
            <a:ext cx="1384300" cy="1382713"/>
            <a:chOff x="2950029" y="1045029"/>
            <a:chExt cx="2177142" cy="2177142"/>
          </a:xfrm>
        </p:grpSpPr>
        <p:sp>
          <p:nvSpPr>
            <p:cNvPr id="5" name="椭圆 19"/>
            <p:cNvSpPr>
              <a:spLocks noChangeArrowheads="1"/>
            </p:cNvSpPr>
            <p:nvPr/>
          </p:nvSpPr>
          <p:spPr bwMode="auto">
            <a:xfrm>
              <a:off x="2950029" y="1045029"/>
              <a:ext cx="2177142" cy="2177142"/>
            </a:xfrm>
            <a:prstGeom prst="ellipse">
              <a:avLst/>
            </a:prstGeom>
            <a:solidFill>
              <a:srgbClr val="730F0F"/>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en-US"/>
            </a:p>
          </p:txBody>
        </p:sp>
        <p:sp>
          <p:nvSpPr>
            <p:cNvPr id="6" name="椭圆 20"/>
            <p:cNvSpPr>
              <a:spLocks noChangeArrowheads="1"/>
            </p:cNvSpPr>
            <p:nvPr/>
          </p:nvSpPr>
          <p:spPr bwMode="auto">
            <a:xfrm>
              <a:off x="3067376" y="1160010"/>
              <a:ext cx="1942450" cy="1947180"/>
            </a:xfrm>
            <a:prstGeom prst="ellipse">
              <a:avLst/>
            </a:prstGeom>
            <a:noFill/>
            <a:ln w="9525">
              <a:solidFill>
                <a:schemeClr val="bg1"/>
              </a:solidFill>
              <a:prstDash val="dash"/>
              <a:rou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en-US"/>
            </a:p>
          </p:txBody>
        </p:sp>
      </p:grpSp>
      <p:sp>
        <p:nvSpPr>
          <p:cNvPr id="7" name="日期占位符 3"/>
          <p:cNvSpPr>
            <a:spLocks noGrp="1"/>
          </p:cNvSpPr>
          <p:nvPr>
            <p:ph type="dt" sz="half" idx="10"/>
          </p:nvPr>
        </p:nvSpPr>
        <p:spPr/>
        <p:txBody>
          <a:bodyPr/>
          <a:lstStyle>
            <a:lvl1pPr>
              <a:defRPr/>
            </a:lvl1pPr>
          </a:lstStyle>
          <a:p>
            <a:pPr>
              <a:defRPr/>
            </a:pPr>
            <a:fld id="{36082EEE-A4BE-4ED1-9E12-D15A2E2CBF2E}"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smtClean="0"/>
            </a:lvl1pPr>
          </a:lstStyle>
          <a:p>
            <a:pPr>
              <a:defRPr/>
            </a:pPr>
            <a:fld id="{5B987B08-E4E4-464B-BF10-E1C377C762CE}"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D4E38E7-7CAB-4218-9973-675D3BDB942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CB089D8-1196-4F10-A3CF-3434E033B3AD}"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570EFE7-8E2A-4334-8F08-14CB109FA2B5}"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96E91BA-8590-43F0-A593-EE5EAF23E99F}"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1" y="1122365"/>
            <a:ext cx="6858000" cy="23876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1" y="3602039"/>
            <a:ext cx="6858000" cy="1655762"/>
          </a:xfrm>
        </p:spPr>
        <p:txBody>
          <a:bodyPr/>
          <a:lstStyle>
            <a:lvl1pPr marL="0" indent="0" algn="ctr">
              <a:buNone/>
              <a:defRPr sz="1800"/>
            </a:lvl1pPr>
            <a:lvl2pPr marL="342900" indent="0" algn="ctr">
              <a:buNone/>
              <a:defRPr sz="1500"/>
            </a:lvl2pPr>
            <a:lvl3pPr marL="685165" indent="0" algn="ctr">
              <a:buNone/>
              <a:defRPr sz="1350"/>
            </a:lvl3pPr>
            <a:lvl4pPr marL="1028065" indent="0" algn="ctr">
              <a:buNone/>
              <a:defRPr sz="1200"/>
            </a:lvl4pPr>
            <a:lvl5pPr marL="1370965" indent="0" algn="ctr">
              <a:buNone/>
              <a:defRPr sz="1200"/>
            </a:lvl5pPr>
            <a:lvl6pPr marL="1713865" indent="0" algn="ctr">
              <a:buNone/>
              <a:defRPr sz="1200"/>
            </a:lvl6pPr>
            <a:lvl7pPr marL="2056130" indent="0" algn="ctr">
              <a:buNone/>
              <a:defRPr sz="1200"/>
            </a:lvl7pPr>
            <a:lvl8pPr marL="2399030" indent="0" algn="ctr">
              <a:buNone/>
              <a:defRPr sz="1200"/>
            </a:lvl8pPr>
            <a:lvl9pPr marL="2741930"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smtClean="0"/>
            </a:lvl1pPr>
          </a:lstStyle>
          <a:p>
            <a:pPr>
              <a:defRPr/>
            </a:pPr>
            <a:fld id="{91D4D7DC-957B-424A-B66D-E0B292E6D0D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1A65862-5402-4CFB-989A-57B75CEE6470}"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42AE126-0771-4A54-BD40-CD02362A344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7475A72-6114-4970-83D7-5DF96CC6C08A}"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936A3A63-F7A2-49C5-876E-9E64AF32DA6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1CBF3A0-E4B9-4B72-9551-3AC4F64B3C27}"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F41D87AD-9DCF-4932-94E1-9182BD7186BC}"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6CD127F-A822-4F8B-B68C-D080164B9908}"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8D9ECE78-C548-4ED4-9827-F203939D8891}"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E20E4F49-6A06-4691-B193-176847582062}"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1BF9502D-B8D2-4DF0-9E9C-0F607B72212C}"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93402379-CACE-4ADC-9631-1ED0566A0ED2}"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CFDCC21-0249-4414-83EA-764C1932A27E}"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1437B15-AA3F-4EED-A396-88905CA1D16F}"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3EF577DF-82CA-4BDE-B6FC-DCD09D24071F}"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0686A17-BA8D-4C88-ACE8-40C8133BE33A}"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D3CE7AE5-8EBA-4C36-B266-EE7FC1272CB4}"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44A7248-0B5B-4667-B0C9-9AF1D1F2367A}"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8435BB0D-73D0-4039-A261-B5BB68DB4996}"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smtClean="0">
                <a:solidFill>
                  <a:srgbClr val="898989"/>
                </a:solidFill>
              </a:defRPr>
            </a:lvl1pPr>
          </a:lstStyle>
          <a:p>
            <a:pPr>
              <a:defRPr/>
            </a:pPr>
            <a:fld id="{207CC035-A390-4877-B47D-6A5D1C7C94D2}" type="slidenum">
              <a:rPr lang="zh-CN" altLang="en-US"/>
            </a:fld>
            <a:endParaRPr lang="zh-CN" altLang="en-US"/>
          </a:p>
        </p:txBody>
      </p:sp>
      <p:pic>
        <p:nvPicPr>
          <p:cNvPr id="1029" name="Picture 2"/>
          <p:cNvPicPr>
            <a:picLocks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userDrawn="1"/>
        </p:nvSpPr>
        <p:spPr bwMode="auto">
          <a:xfrm rot="10800000">
            <a:off x="0" y="0"/>
            <a:ext cx="9144000" cy="6858000"/>
          </a:xfrm>
          <a:prstGeom prst="rect">
            <a:avLst/>
          </a:prstGeom>
          <a:gradFill>
            <a:gsLst>
              <a:gs pos="0">
                <a:schemeClr val="bg1">
                  <a:alpha val="0"/>
                </a:schemeClr>
              </a:gs>
              <a:gs pos="81000">
                <a:srgbClr val="FFFFFF">
                  <a:alpha val="79000"/>
                </a:srgbClr>
              </a:gs>
              <a:gs pos="45000">
                <a:schemeClr val="bg1">
                  <a:alpha val="65000"/>
                </a:schemeClr>
              </a:gs>
              <a:gs pos="100000">
                <a:schemeClr val="bg1">
                  <a:alpha val="80000"/>
                </a:schemeClr>
              </a:gs>
            </a:gsLst>
            <a:lin ang="5400000" scaled="0"/>
          </a:gradFill>
          <a:ln>
            <a:noFill/>
          </a:ln>
        </p:spPr>
        <p:txBody>
          <a:bodyPr/>
          <a:lstStyle/>
          <a:p>
            <a:pPr algn="ctr" eaLnBrk="1" fontAlgn="auto" hangingPunct="1">
              <a:spcBef>
                <a:spcPts val="0"/>
              </a:spcBef>
              <a:spcAft>
                <a:spcPts val="0"/>
              </a:spcAft>
              <a:defRPr/>
            </a:pPr>
            <a:endParaRPr lang="zh-CN" altLang="en-US">
              <a:latin typeface="+mn-lt"/>
              <a:ea typeface="+mn-ea"/>
            </a:endParaRPr>
          </a:p>
        </p:txBody>
      </p:sp>
      <p:sp>
        <p:nvSpPr>
          <p:cNvPr id="1031" name="矩形 8"/>
          <p:cNvSpPr>
            <a:spLocks noChangeArrowheads="1"/>
          </p:cNvSpPr>
          <p:nvPr userDrawn="1"/>
        </p:nvSpPr>
        <p:spPr bwMode="auto">
          <a:xfrm>
            <a:off x="123825" y="471488"/>
            <a:ext cx="161925" cy="163512"/>
          </a:xfrm>
          <a:prstGeom prst="rect">
            <a:avLst/>
          </a:prstGeom>
          <a:solidFill>
            <a:srgbClr val="730F0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en-US">
              <a:solidFill>
                <a:srgbClr val="483E20"/>
              </a:solidFill>
              <a:latin typeface="Arial" panose="020B0604020202020204" pitchFamily="34" charset="0"/>
            </a:endParaRPr>
          </a:p>
        </p:txBody>
      </p:sp>
      <p:sp>
        <p:nvSpPr>
          <p:cNvPr id="1032" name="矩形 9"/>
          <p:cNvSpPr>
            <a:spLocks noChangeArrowheads="1"/>
          </p:cNvSpPr>
          <p:nvPr userDrawn="1"/>
        </p:nvSpPr>
        <p:spPr bwMode="auto">
          <a:xfrm flipV="1">
            <a:off x="323850" y="544513"/>
            <a:ext cx="80963" cy="80962"/>
          </a:xfrm>
          <a:prstGeom prst="rect">
            <a:avLst/>
          </a:prstGeom>
          <a:solidFill>
            <a:srgbClr val="730F0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en-US">
              <a:solidFill>
                <a:srgbClr val="483E20"/>
              </a:solidFill>
              <a:latin typeface="Arial" panose="020B0604020202020204" pitchFamily="34" charset="0"/>
            </a:endParaRPr>
          </a:p>
        </p:txBody>
      </p:sp>
      <p:sp>
        <p:nvSpPr>
          <p:cNvPr id="1033" name="矩形 10"/>
          <p:cNvSpPr>
            <a:spLocks noChangeArrowheads="1"/>
          </p:cNvSpPr>
          <p:nvPr userDrawn="1"/>
        </p:nvSpPr>
        <p:spPr bwMode="auto">
          <a:xfrm>
            <a:off x="8975725" y="1447800"/>
            <a:ext cx="168275" cy="847725"/>
          </a:xfrm>
          <a:prstGeom prst="rect">
            <a:avLst/>
          </a:prstGeom>
          <a:solidFill>
            <a:srgbClr val="730F0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en-US"/>
          </a:p>
        </p:txBody>
      </p:sp>
      <p:grpSp>
        <p:nvGrpSpPr>
          <p:cNvPr id="1034" name="组合 11"/>
          <p:cNvGrpSpPr/>
          <p:nvPr userDrawn="1"/>
        </p:nvGrpSpPr>
        <p:grpSpPr bwMode="auto">
          <a:xfrm>
            <a:off x="0" y="6356350"/>
            <a:ext cx="5598169" cy="457200"/>
            <a:chOff x="0" y="6356350"/>
            <a:chExt cx="5598175" cy="457200"/>
          </a:xfrm>
        </p:grpSpPr>
        <p:sp>
          <p:nvSpPr>
            <p:cNvPr id="13" name="Rectangle 18"/>
            <p:cNvSpPr txBox="1">
              <a:spLocks noChangeArrowheads="1"/>
            </p:cNvSpPr>
            <p:nvPr/>
          </p:nvSpPr>
          <p:spPr>
            <a:xfrm>
              <a:off x="69850" y="6356350"/>
              <a:ext cx="2895603" cy="457200"/>
            </a:xfrm>
            <a:prstGeom prst="rect">
              <a:avLst/>
            </a:prstGeom>
            <a:extLst>
              <a:ext uri="{909E8E84-426E-40DD-AFC4-6F175D3DCCD1}">
                <a14:hiddenFill xmlns:a14="http://schemas.microsoft.com/office/drawing/2010/main">
                  <a:solidFill>
                    <a:srgbClr val="2D6BC7"/>
                  </a:solidFill>
                </a14:hiddenFill>
              </a:ext>
              <a:ext uri="{91240B29-F687-4F45-9708-019B960494DF}">
                <a14:hiddenLine xmlns:a14="http://schemas.microsoft.com/office/drawing/2010/main" w="9525">
                  <a:solidFill>
                    <a:srgbClr val="1D528D"/>
                  </a:solidFill>
                  <a:miter lim="800000"/>
                  <a:headEnd/>
                  <a:tailEnd/>
                </a14:hiddenLine>
              </a:ext>
            </a:extLst>
          </p:spPr>
          <p:txBody>
            <a:bodyPr/>
            <a:lstStyle>
              <a:defPPr>
                <a:defRPr lang="en-US"/>
              </a:defPPr>
              <a:lvl1pPr algn="l" rtl="0" fontAlgn="base">
                <a:spcBef>
                  <a:spcPct val="0"/>
                </a:spcBef>
                <a:spcAft>
                  <a:spcPct val="0"/>
                </a:spcAft>
                <a:defRPr kern="1200">
                  <a:solidFill>
                    <a:srgbClr val="1D528D"/>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defRPr/>
              </a:pPr>
              <a:r>
                <a:rPr lang="en-US" altLang="zh-CN" sz="1900" b="1" dirty="0">
                  <a:solidFill>
                    <a:schemeClr val="bg1"/>
                  </a:solidFill>
                  <a:latin typeface="Arial" panose="020B0604020202020204" pitchFamily="34" charset="0"/>
                  <a:ea typeface="方正姚体" panose="02010601030101010101" pitchFamily="2" charset="-122"/>
                </a:rPr>
                <a:t>RAPIDESIGN</a:t>
              </a:r>
              <a:endParaRPr lang="zh-CN" altLang="en-US" sz="1900" b="1" dirty="0">
                <a:solidFill>
                  <a:schemeClr val="bg1"/>
                </a:solidFill>
                <a:latin typeface="Arial" panose="020B0604020202020204" pitchFamily="34" charset="0"/>
                <a:ea typeface="方正姚体" panose="02010601030101010101" pitchFamily="2" charset="-122"/>
              </a:endParaRPr>
            </a:p>
          </p:txBody>
        </p:sp>
        <p:sp>
          <p:nvSpPr>
            <p:cNvPr id="1036" name="Line 19"/>
            <p:cNvSpPr>
              <a:spLocks noChangeShapeType="1"/>
            </p:cNvSpPr>
            <p:nvPr/>
          </p:nvSpPr>
          <p:spPr bwMode="auto">
            <a:xfrm>
              <a:off x="2354912" y="6548438"/>
              <a:ext cx="3243263" cy="0"/>
            </a:xfrm>
            <a:prstGeom prst="line">
              <a:avLst/>
            </a:prstGeom>
            <a:noFill/>
            <a:ln w="254000">
              <a:solidFill>
                <a:srgbClr val="730F0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7" name="Line 20"/>
            <p:cNvSpPr>
              <a:spLocks noChangeShapeType="1"/>
            </p:cNvSpPr>
            <p:nvPr/>
          </p:nvSpPr>
          <p:spPr bwMode="auto">
            <a:xfrm>
              <a:off x="0" y="6548438"/>
              <a:ext cx="701675" cy="0"/>
            </a:xfrm>
            <a:prstGeom prst="line">
              <a:avLst/>
            </a:prstGeom>
            <a:noFill/>
            <a:ln w="254000">
              <a:solidFill>
                <a:srgbClr val="730F0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5"/>
          <p:cNvGrpSpPr/>
          <p:nvPr/>
        </p:nvGrpSpPr>
        <p:grpSpPr bwMode="auto">
          <a:xfrm>
            <a:off x="76200" y="152400"/>
            <a:ext cx="5186363" cy="936625"/>
            <a:chOff x="254845" y="212465"/>
            <a:chExt cx="5186035" cy="935834"/>
          </a:xfrm>
        </p:grpSpPr>
        <p:sp>
          <p:nvSpPr>
            <p:cNvPr id="5130" name="TextBox 6"/>
            <p:cNvSpPr txBox="1">
              <a:spLocks noChangeArrowheads="1"/>
            </p:cNvSpPr>
            <p:nvPr/>
          </p:nvSpPr>
          <p:spPr bwMode="auto">
            <a:xfrm>
              <a:off x="254845" y="778967"/>
              <a:ext cx="46858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rgbClr val="730F0F"/>
                  </a:solidFill>
                  <a:latin typeface="方正大黑简体" panose="02010601030101010101" pitchFamily="65" charset="-122"/>
                  <a:ea typeface="方正大黑简体" panose="02010601030101010101" pitchFamily="65" charset="-122"/>
                </a:rPr>
                <a:t>Shanghai Rapidesign Advertising Co.,Ltd</a:t>
              </a:r>
              <a:endParaRPr lang="en-US" altLang="zh-CN">
                <a:solidFill>
                  <a:srgbClr val="730F0F"/>
                </a:solidFill>
                <a:latin typeface="方正大黑简体" panose="02010601030101010101" pitchFamily="65" charset="-122"/>
                <a:ea typeface="方正大黑简体" panose="02010601030101010101" pitchFamily="65" charset="-122"/>
              </a:endParaRPr>
            </a:p>
          </p:txBody>
        </p:sp>
        <p:sp>
          <p:nvSpPr>
            <p:cNvPr id="8" name="TextBox 7"/>
            <p:cNvSpPr txBox="1"/>
            <p:nvPr/>
          </p:nvSpPr>
          <p:spPr>
            <a:xfrm>
              <a:off x="254845" y="212465"/>
              <a:ext cx="5186035" cy="645567"/>
            </a:xfrm>
            <a:prstGeom prst="rect">
              <a:avLst/>
            </a:prstGeom>
            <a:noFill/>
            <a:effectLst/>
          </p:spPr>
          <p:txBody>
            <a:bodyPr wrap="none">
              <a:spAutoFit/>
            </a:bodyPr>
            <a:lstStyle/>
            <a:p>
              <a:pPr eaLnBrk="1" fontAlgn="auto" hangingPunct="1">
                <a:spcBef>
                  <a:spcPts val="0"/>
                </a:spcBef>
                <a:spcAft>
                  <a:spcPts val="0"/>
                </a:spcAft>
                <a:defRPr/>
              </a:pPr>
              <a:r>
                <a:rPr lang="zh-CN" altLang="en-US" sz="3600" spc="300" dirty="0">
                  <a:solidFill>
                    <a:srgbClr val="730F0F"/>
                  </a:solidFill>
                  <a:latin typeface="方正大黑简体" panose="02010601030101010101" pitchFamily="65" charset="-122"/>
                  <a:ea typeface="方正大黑简体" panose="02010601030101010101" pitchFamily="65" charset="-122"/>
                </a:rPr>
                <a:t>上海锐普广告有限公司</a:t>
              </a:r>
              <a:endParaRPr lang="zh-CN" altLang="en-US" sz="3600" spc="300" dirty="0">
                <a:solidFill>
                  <a:srgbClr val="730F0F"/>
                </a:solidFill>
                <a:latin typeface="方正大黑简体" panose="02010601030101010101" pitchFamily="65" charset="-122"/>
                <a:ea typeface="方正大黑简体" panose="02010601030101010101" pitchFamily="65" charset="-122"/>
              </a:endParaRPr>
            </a:p>
          </p:txBody>
        </p:sp>
      </p:grpSp>
      <p:sp>
        <p:nvSpPr>
          <p:cNvPr id="14" name="矩形 13"/>
          <p:cNvSpPr/>
          <p:nvPr/>
        </p:nvSpPr>
        <p:spPr>
          <a:xfrm>
            <a:off x="6375400" y="1946275"/>
            <a:ext cx="2457450" cy="2308225"/>
          </a:xfrm>
          <a:prstGeom prst="rect">
            <a:avLst/>
          </a:prstGeom>
        </p:spPr>
        <p:txBody>
          <a:bodyPr wrap="none">
            <a:spAutoFit/>
          </a:bodyPr>
          <a:lstStyle/>
          <a:p>
            <a:pPr marL="285750" indent="-285750" eaLnBrk="1" fontAlgn="auto" hangingPunct="1">
              <a:lnSpc>
                <a:spcPct val="200000"/>
              </a:lnSpc>
              <a:spcBef>
                <a:spcPts val="0"/>
              </a:spcBef>
              <a:spcAft>
                <a:spcPts val="0"/>
              </a:spcAft>
              <a:buFont typeface="Wingdings" panose="05000000000000000000" pitchFamily="2" charset="2"/>
              <a:buChar char="u"/>
              <a:defRPr/>
            </a:pPr>
            <a:r>
              <a:rPr lang="en-US" altLang="zh-CN" sz="2400" dirty="0">
                <a:solidFill>
                  <a:schemeClr val="bg1"/>
                </a:solidFill>
                <a:effectLst>
                  <a:outerShdw blurRad="38100" dist="38100" dir="2700000" algn="tl">
                    <a:srgbClr val="000000">
                      <a:alpha val="43137"/>
                    </a:srgbClr>
                  </a:outerShdw>
                </a:effectLst>
                <a:latin typeface="Stencil" panose="040409050D0802020404" pitchFamily="82" charset="0"/>
                <a:ea typeface="微软雅黑" panose="020B0503020204020204" pitchFamily="34" charset="-122"/>
              </a:rPr>
              <a:t>POWERPOINT</a:t>
            </a:r>
            <a:endParaRPr lang="en-US" altLang="zh-CN" sz="2400" dirty="0">
              <a:solidFill>
                <a:schemeClr val="bg1"/>
              </a:solidFill>
              <a:effectLst>
                <a:outerShdw blurRad="38100" dist="38100" dir="2700000" algn="tl">
                  <a:srgbClr val="000000">
                    <a:alpha val="43137"/>
                  </a:srgbClr>
                </a:outerShdw>
              </a:effectLst>
              <a:latin typeface="Stencil" panose="040409050D0802020404" pitchFamily="82" charset="0"/>
              <a:ea typeface="微软雅黑" panose="020B0503020204020204" pitchFamily="34" charset="-122"/>
            </a:endParaRPr>
          </a:p>
          <a:p>
            <a:pPr marL="285750" indent="-285750" eaLnBrk="1" fontAlgn="auto" hangingPunct="1">
              <a:lnSpc>
                <a:spcPct val="200000"/>
              </a:lnSpc>
              <a:spcBef>
                <a:spcPts val="0"/>
              </a:spcBef>
              <a:spcAft>
                <a:spcPts val="0"/>
              </a:spcAft>
              <a:buFont typeface="Wingdings" panose="05000000000000000000" pitchFamily="2" charset="2"/>
              <a:buChar char="u"/>
              <a:defRPr/>
            </a:pPr>
            <a:r>
              <a:rPr lang="en-US" altLang="zh-CN" sz="2400" dirty="0">
                <a:solidFill>
                  <a:schemeClr val="bg1"/>
                </a:solidFill>
                <a:effectLst>
                  <a:outerShdw blurRad="38100" dist="38100" dir="2700000" algn="tl">
                    <a:srgbClr val="000000">
                      <a:alpha val="43137"/>
                    </a:srgbClr>
                  </a:outerShdw>
                </a:effectLst>
                <a:latin typeface="Stencil" panose="040409050D0802020404" pitchFamily="82" charset="0"/>
                <a:ea typeface="微软雅黑" panose="020B0503020204020204" pitchFamily="34" charset="-122"/>
              </a:rPr>
              <a:t>ADVERTISING</a:t>
            </a:r>
            <a:endParaRPr lang="en-US" altLang="zh-CN" sz="2400" dirty="0">
              <a:solidFill>
                <a:schemeClr val="bg1"/>
              </a:solidFill>
              <a:effectLst>
                <a:outerShdw blurRad="38100" dist="38100" dir="2700000" algn="tl">
                  <a:srgbClr val="000000">
                    <a:alpha val="43137"/>
                  </a:srgbClr>
                </a:outerShdw>
              </a:effectLst>
              <a:latin typeface="Stencil" panose="040409050D0802020404" pitchFamily="82" charset="0"/>
              <a:ea typeface="微软雅黑" panose="020B0503020204020204" pitchFamily="34" charset="-122"/>
            </a:endParaRPr>
          </a:p>
          <a:p>
            <a:pPr marL="285750" indent="-285750" eaLnBrk="1" fontAlgn="auto" hangingPunct="1">
              <a:lnSpc>
                <a:spcPct val="200000"/>
              </a:lnSpc>
              <a:spcBef>
                <a:spcPts val="0"/>
              </a:spcBef>
              <a:spcAft>
                <a:spcPts val="0"/>
              </a:spcAft>
              <a:buFont typeface="Wingdings" panose="05000000000000000000" pitchFamily="2" charset="2"/>
              <a:buChar char="u"/>
              <a:defRPr/>
            </a:pPr>
            <a:r>
              <a:rPr lang="en-US" altLang="zh-CN" sz="2400" dirty="0">
                <a:solidFill>
                  <a:schemeClr val="bg1"/>
                </a:solidFill>
                <a:effectLst>
                  <a:outerShdw blurRad="38100" dist="38100" dir="2700000" algn="tl">
                    <a:srgbClr val="000000">
                      <a:alpha val="43137"/>
                    </a:srgbClr>
                  </a:outerShdw>
                </a:effectLst>
                <a:latin typeface="Stencil" panose="040409050D0802020404" pitchFamily="82" charset="0"/>
                <a:ea typeface="微软雅黑" panose="020B0503020204020204" pitchFamily="34" charset="-122"/>
              </a:rPr>
              <a:t>DESIGN</a:t>
            </a:r>
            <a:endParaRPr lang="en-US" altLang="zh-CN" sz="2400" dirty="0">
              <a:solidFill>
                <a:schemeClr val="bg1"/>
              </a:solidFill>
              <a:effectLst>
                <a:outerShdw blurRad="38100" dist="38100" dir="2700000" algn="tl">
                  <a:srgbClr val="000000">
                    <a:alpha val="43137"/>
                  </a:srgbClr>
                </a:outerShdw>
              </a:effectLst>
              <a:latin typeface="Stencil" panose="040409050D0802020404" pitchFamily="82" charset="0"/>
              <a:ea typeface="微软雅黑" panose="020B0503020204020204" pitchFamily="34" charset="-122"/>
            </a:endParaRPr>
          </a:p>
        </p:txBody>
      </p:sp>
      <p:grpSp>
        <p:nvGrpSpPr>
          <p:cNvPr id="5125" name="组合 14"/>
          <p:cNvGrpSpPr/>
          <p:nvPr/>
        </p:nvGrpSpPr>
        <p:grpSpPr bwMode="auto">
          <a:xfrm>
            <a:off x="0" y="6356350"/>
            <a:ext cx="5598169" cy="457200"/>
            <a:chOff x="0" y="6356350"/>
            <a:chExt cx="5598175" cy="457200"/>
          </a:xfrm>
        </p:grpSpPr>
        <p:sp>
          <p:nvSpPr>
            <p:cNvPr id="16" name="Rectangle 18"/>
            <p:cNvSpPr txBox="1">
              <a:spLocks noChangeArrowheads="1"/>
            </p:cNvSpPr>
            <p:nvPr/>
          </p:nvSpPr>
          <p:spPr>
            <a:xfrm>
              <a:off x="69850" y="6356350"/>
              <a:ext cx="2895603" cy="457200"/>
            </a:xfrm>
            <a:prstGeom prst="rect">
              <a:avLst/>
            </a:prstGeom>
            <a:extLst>
              <a:ext uri="{909E8E84-426E-40DD-AFC4-6F175D3DCCD1}">
                <a14:hiddenFill xmlns:a14="http://schemas.microsoft.com/office/drawing/2010/main">
                  <a:solidFill>
                    <a:srgbClr val="2D6BC7"/>
                  </a:solidFill>
                </a14:hiddenFill>
              </a:ext>
              <a:ext uri="{91240B29-F687-4F45-9708-019B960494DF}">
                <a14:hiddenLine xmlns:a14="http://schemas.microsoft.com/office/drawing/2010/main" w="9525">
                  <a:solidFill>
                    <a:srgbClr val="1D528D"/>
                  </a:solidFill>
                  <a:miter lim="800000"/>
                  <a:headEnd/>
                  <a:tailEnd/>
                </a14:hiddenLine>
              </a:ext>
            </a:extLst>
          </p:spPr>
          <p:txBody>
            <a:bodyPr/>
            <a:lstStyle>
              <a:defPPr>
                <a:defRPr lang="en-US"/>
              </a:defPPr>
              <a:lvl1pPr algn="l" rtl="0" fontAlgn="base">
                <a:spcBef>
                  <a:spcPct val="0"/>
                </a:spcBef>
                <a:spcAft>
                  <a:spcPct val="0"/>
                </a:spcAft>
                <a:defRPr kern="1200">
                  <a:solidFill>
                    <a:srgbClr val="1D528D"/>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defRPr/>
              </a:pPr>
              <a:r>
                <a:rPr lang="en-US" altLang="zh-CN" sz="1900" b="1" dirty="0">
                  <a:solidFill>
                    <a:schemeClr val="bg1"/>
                  </a:solidFill>
                  <a:effectLst>
                    <a:outerShdw blurRad="38100" dist="38100" dir="2700000" algn="tl">
                      <a:srgbClr val="000000">
                        <a:alpha val="43137"/>
                      </a:srgbClr>
                    </a:outerShdw>
                  </a:effectLst>
                  <a:latin typeface="Arial" panose="020B0604020202020204" pitchFamily="34" charset="0"/>
                  <a:ea typeface="方正姚体" panose="02010601030101010101" pitchFamily="2" charset="-122"/>
                </a:rPr>
                <a:t>RAPIDESIGN</a:t>
              </a:r>
              <a:endParaRPr lang="zh-CN" altLang="en-US" sz="1900" b="1" dirty="0">
                <a:solidFill>
                  <a:schemeClr val="bg1"/>
                </a:solidFill>
                <a:effectLst>
                  <a:outerShdw blurRad="38100" dist="38100" dir="2700000" algn="tl">
                    <a:srgbClr val="000000">
                      <a:alpha val="43137"/>
                    </a:srgbClr>
                  </a:outerShdw>
                </a:effectLst>
                <a:latin typeface="Arial" panose="020B0604020202020204" pitchFamily="34" charset="0"/>
                <a:ea typeface="方正姚体" panose="02010601030101010101" pitchFamily="2" charset="-122"/>
              </a:endParaRPr>
            </a:p>
          </p:txBody>
        </p:sp>
        <p:sp>
          <p:nvSpPr>
            <p:cNvPr id="5127" name="Line 19"/>
            <p:cNvSpPr>
              <a:spLocks noChangeShapeType="1"/>
            </p:cNvSpPr>
            <p:nvPr/>
          </p:nvSpPr>
          <p:spPr bwMode="auto">
            <a:xfrm>
              <a:off x="2354912" y="6548438"/>
              <a:ext cx="3243263" cy="0"/>
            </a:xfrm>
            <a:prstGeom prst="line">
              <a:avLst/>
            </a:prstGeom>
            <a:noFill/>
            <a:ln w="254000">
              <a:solidFill>
                <a:srgbClr val="730F0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8" name="Line 20"/>
            <p:cNvSpPr>
              <a:spLocks noChangeShapeType="1"/>
            </p:cNvSpPr>
            <p:nvPr/>
          </p:nvSpPr>
          <p:spPr bwMode="auto">
            <a:xfrm>
              <a:off x="0" y="6548438"/>
              <a:ext cx="701675" cy="0"/>
            </a:xfrm>
            <a:prstGeom prst="line">
              <a:avLst/>
            </a:prstGeom>
            <a:noFill/>
            <a:ln w="254000">
              <a:solidFill>
                <a:srgbClr val="730F0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3"/>
          <p:cNvSpPr>
            <a:spLocks noChangeArrowheads="1"/>
          </p:cNvSpPr>
          <p:nvPr/>
        </p:nvSpPr>
        <p:spPr bwMode="auto">
          <a:xfrm rot="5400000">
            <a:off x="8588375" y="1766888"/>
            <a:ext cx="94297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solidFill>
                  <a:schemeClr val="bg1"/>
                </a:solidFill>
              </a:rPr>
              <a:t>PAGE NO.00</a:t>
            </a:r>
            <a:endParaRPr lang="zh-CN" altLang="en-US" sz="1000">
              <a:solidFill>
                <a:schemeClr val="bg1"/>
              </a:solidFill>
            </a:endParaRPr>
          </a:p>
        </p:txBody>
      </p:sp>
      <p:sp>
        <p:nvSpPr>
          <p:cNvPr id="8195" name="矩形 4"/>
          <p:cNvSpPr>
            <a:spLocks noChangeArrowheads="1"/>
          </p:cNvSpPr>
          <p:nvPr/>
        </p:nvSpPr>
        <p:spPr bwMode="auto">
          <a:xfrm>
            <a:off x="400050" y="495300"/>
            <a:ext cx="595313"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000"/>
              </a:lnSpc>
              <a:spcBef>
                <a:spcPct val="50000"/>
              </a:spcBef>
            </a:pPr>
            <a:r>
              <a:rPr lang="zh-CN" altLang="en-US" sz="1600">
                <a:solidFill>
                  <a:srgbClr val="730F0F"/>
                </a:solidFill>
                <a:latin typeface="微软雅黑" panose="020B0503020204020204" pitchFamily="34" charset="-122"/>
                <a:ea typeface="微软雅黑" panose="020B0503020204020204" pitchFamily="34" charset="-122"/>
              </a:rPr>
              <a:t>目录</a:t>
            </a:r>
            <a:endParaRPr lang="zh-CN" altLang="en-US" sz="1600">
              <a:solidFill>
                <a:srgbClr val="730F0F"/>
              </a:solidFill>
              <a:latin typeface="微软雅黑" panose="020B0503020204020204" pitchFamily="34" charset="-122"/>
              <a:ea typeface="微软雅黑" panose="020B0503020204020204" pitchFamily="34" charset="-122"/>
            </a:endParaRPr>
          </a:p>
        </p:txBody>
      </p:sp>
      <p:sp>
        <p:nvSpPr>
          <p:cNvPr id="8196" name="矩形 5"/>
          <p:cNvSpPr>
            <a:spLocks noChangeArrowheads="1"/>
          </p:cNvSpPr>
          <p:nvPr/>
        </p:nvSpPr>
        <p:spPr bwMode="auto">
          <a:xfrm>
            <a:off x="400050" y="244475"/>
            <a:ext cx="1454150"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000"/>
              </a:lnSpc>
              <a:spcBef>
                <a:spcPct val="50000"/>
              </a:spcBef>
            </a:pPr>
            <a:r>
              <a:rPr lang="en-US" altLang="zh-CN" sz="2000">
                <a:solidFill>
                  <a:srgbClr val="730F0F"/>
                </a:solidFill>
                <a:latin typeface="Arial Black" panose="020B0A04020102020204" pitchFamily="34" charset="0"/>
              </a:rPr>
              <a:t>Contents</a:t>
            </a:r>
            <a:endParaRPr lang="en-US" altLang="zh-CN" sz="2000">
              <a:solidFill>
                <a:srgbClr val="730F0F"/>
              </a:solidFill>
              <a:latin typeface="Arial Black" panose="020B0A04020102020204" pitchFamily="34" charset="0"/>
            </a:endParaRPr>
          </a:p>
        </p:txBody>
      </p:sp>
      <p:grpSp>
        <p:nvGrpSpPr>
          <p:cNvPr id="8197" name="组合 6"/>
          <p:cNvGrpSpPr/>
          <p:nvPr/>
        </p:nvGrpSpPr>
        <p:grpSpPr bwMode="auto">
          <a:xfrm>
            <a:off x="504825" y="1079500"/>
            <a:ext cx="3860800" cy="339725"/>
            <a:chOff x="2893573" y="1865856"/>
            <a:chExt cx="3861623" cy="340600"/>
          </a:xfrm>
        </p:grpSpPr>
        <p:grpSp>
          <p:nvGrpSpPr>
            <p:cNvPr id="8" name="组合 7"/>
            <p:cNvGrpSpPr/>
            <p:nvPr/>
          </p:nvGrpSpPr>
          <p:grpSpPr>
            <a:xfrm>
              <a:off x="2893573" y="1876970"/>
              <a:ext cx="239713" cy="152400"/>
              <a:chOff x="2330450" y="1866476"/>
              <a:chExt cx="239713" cy="152400"/>
            </a:xfrm>
            <a:solidFill>
              <a:srgbClr val="A12032"/>
            </a:solidFill>
          </p:grpSpPr>
          <p:sp>
            <p:nvSpPr>
              <p:cNvPr id="16" name="Freeform 80"/>
              <p:cNvSpPr/>
              <p:nvPr/>
            </p:nvSpPr>
            <p:spPr bwMode="auto">
              <a:xfrm>
                <a:off x="2454275" y="1866476"/>
                <a:ext cx="115888" cy="152400"/>
              </a:xfrm>
              <a:custGeom>
                <a:avLst/>
                <a:gdLst>
                  <a:gd name="T0" fmla="*/ 26 w 73"/>
                  <a:gd name="T1" fmla="*/ 0 h 96"/>
                  <a:gd name="T2" fmla="*/ 73 w 73"/>
                  <a:gd name="T3" fmla="*/ 49 h 96"/>
                  <a:gd name="T4" fmla="*/ 26 w 73"/>
                  <a:gd name="T5" fmla="*/ 96 h 96"/>
                  <a:gd name="T6" fmla="*/ 0 w 73"/>
                  <a:gd name="T7" fmla="*/ 96 h 96"/>
                  <a:gd name="T8" fmla="*/ 49 w 73"/>
                  <a:gd name="T9" fmla="*/ 49 h 96"/>
                  <a:gd name="T10" fmla="*/ 0 w 73"/>
                  <a:gd name="T11" fmla="*/ 0 h 96"/>
                  <a:gd name="T12" fmla="*/ 26 w 73"/>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73" h="96">
                    <a:moveTo>
                      <a:pt x="26" y="0"/>
                    </a:moveTo>
                    <a:lnTo>
                      <a:pt x="73" y="49"/>
                    </a:lnTo>
                    <a:lnTo>
                      <a:pt x="26" y="96"/>
                    </a:lnTo>
                    <a:lnTo>
                      <a:pt x="0" y="96"/>
                    </a:lnTo>
                    <a:lnTo>
                      <a:pt x="49" y="49"/>
                    </a:lnTo>
                    <a:lnTo>
                      <a:pt x="0" y="0"/>
                    </a:lnTo>
                    <a:lnTo>
                      <a:pt x="26"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730F0F"/>
                  </a:solidFill>
                  <a:latin typeface="+mn-lt"/>
                  <a:ea typeface="+mn-ea"/>
                </a:endParaRPr>
              </a:p>
            </p:txBody>
          </p:sp>
          <p:sp>
            <p:nvSpPr>
              <p:cNvPr id="17" name="Freeform 81"/>
              <p:cNvSpPr/>
              <p:nvPr/>
            </p:nvSpPr>
            <p:spPr bwMode="auto">
              <a:xfrm>
                <a:off x="2330450" y="1866476"/>
                <a:ext cx="115888" cy="152400"/>
              </a:xfrm>
              <a:custGeom>
                <a:avLst/>
                <a:gdLst>
                  <a:gd name="T0" fmla="*/ 23 w 73"/>
                  <a:gd name="T1" fmla="*/ 0 h 96"/>
                  <a:gd name="T2" fmla="*/ 73 w 73"/>
                  <a:gd name="T3" fmla="*/ 49 h 96"/>
                  <a:gd name="T4" fmla="*/ 23 w 73"/>
                  <a:gd name="T5" fmla="*/ 96 h 96"/>
                  <a:gd name="T6" fmla="*/ 0 w 73"/>
                  <a:gd name="T7" fmla="*/ 96 h 96"/>
                  <a:gd name="T8" fmla="*/ 49 w 73"/>
                  <a:gd name="T9" fmla="*/ 49 h 96"/>
                  <a:gd name="T10" fmla="*/ 0 w 73"/>
                  <a:gd name="T11" fmla="*/ 0 h 96"/>
                  <a:gd name="T12" fmla="*/ 23 w 73"/>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73" h="96">
                    <a:moveTo>
                      <a:pt x="23" y="0"/>
                    </a:moveTo>
                    <a:lnTo>
                      <a:pt x="73" y="49"/>
                    </a:lnTo>
                    <a:lnTo>
                      <a:pt x="23" y="96"/>
                    </a:lnTo>
                    <a:lnTo>
                      <a:pt x="0" y="96"/>
                    </a:lnTo>
                    <a:lnTo>
                      <a:pt x="49" y="49"/>
                    </a:lnTo>
                    <a:lnTo>
                      <a:pt x="0" y="0"/>
                    </a:lnTo>
                    <a:lnTo>
                      <a:pt x="23"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730F0F"/>
                  </a:solidFill>
                  <a:latin typeface="+mn-lt"/>
                  <a:ea typeface="+mn-ea"/>
                </a:endParaRPr>
              </a:p>
            </p:txBody>
          </p:sp>
        </p:grpSp>
        <p:grpSp>
          <p:nvGrpSpPr>
            <p:cNvPr id="9" name="组合 8"/>
            <p:cNvGrpSpPr/>
            <p:nvPr/>
          </p:nvGrpSpPr>
          <p:grpSpPr>
            <a:xfrm>
              <a:off x="3361886" y="1865856"/>
              <a:ext cx="3393310" cy="340600"/>
              <a:chOff x="2798763" y="1855362"/>
              <a:chExt cx="3393310" cy="340600"/>
            </a:xfrm>
            <a:noFill/>
          </p:grpSpPr>
          <p:sp>
            <p:nvSpPr>
              <p:cNvPr id="11" name="Rectangle 6"/>
              <p:cNvSpPr>
                <a:spLocks noChangeArrowheads="1"/>
              </p:cNvSpPr>
              <p:nvPr/>
            </p:nvSpPr>
            <p:spPr bwMode="auto">
              <a:xfrm>
                <a:off x="2800350" y="1855362"/>
                <a:ext cx="2059682" cy="187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defRPr/>
                </a:pPr>
                <a:r>
                  <a:rPr lang="zh-CN" altLang="en-US" sz="1200" dirty="0">
                    <a:solidFill>
                      <a:srgbClr val="730F0F"/>
                    </a:solidFill>
                    <a:latin typeface="华文细黑" panose="02010600040101010101" pitchFamily="2" charset="-122"/>
                    <a:ea typeface="华文细黑" panose="02010600040101010101" pitchFamily="2" charset="-122"/>
                  </a:rPr>
                  <a:t>点击添加标题</a:t>
                </a:r>
                <a:endParaRPr lang="zh-CN" altLang="zh-CN" dirty="0">
                  <a:solidFill>
                    <a:srgbClr val="730F0F"/>
                  </a:solidFill>
                  <a:latin typeface="+mn-lt"/>
                  <a:ea typeface="+mn-ea"/>
                </a:endParaRPr>
              </a:p>
            </p:txBody>
          </p:sp>
          <p:sp>
            <p:nvSpPr>
              <p:cNvPr id="12" name="Freeform 90"/>
              <p:cNvSpPr/>
              <p:nvPr/>
            </p:nvSpPr>
            <p:spPr bwMode="auto">
              <a:xfrm>
                <a:off x="2798763" y="2042688"/>
                <a:ext cx="3386138" cy="0"/>
              </a:xfrm>
              <a:custGeom>
                <a:avLst/>
                <a:gdLst>
                  <a:gd name="T0" fmla="*/ 0 w 2133"/>
                  <a:gd name="T1" fmla="*/ 2133 w 2133"/>
                  <a:gd name="T2" fmla="*/ 0 w 2133"/>
                </a:gdLst>
                <a:ahLst/>
                <a:cxnLst>
                  <a:cxn ang="0">
                    <a:pos x="T0" y="0"/>
                  </a:cxn>
                  <a:cxn ang="0">
                    <a:pos x="T1" y="0"/>
                  </a:cxn>
                  <a:cxn ang="0">
                    <a:pos x="T2" y="0"/>
                  </a:cxn>
                </a:cxnLst>
                <a:rect l="0" t="0" r="r" b="b"/>
                <a:pathLst>
                  <a:path w="2133">
                    <a:moveTo>
                      <a:pt x="0" y="0"/>
                    </a:moveTo>
                    <a:lnTo>
                      <a:pt x="2133"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730F0F"/>
                  </a:solidFill>
                  <a:latin typeface="+mn-lt"/>
                  <a:ea typeface="+mn-ea"/>
                </a:endParaRPr>
              </a:p>
            </p:txBody>
          </p:sp>
          <p:sp>
            <p:nvSpPr>
              <p:cNvPr id="13" name="Rectangle 100"/>
              <p:cNvSpPr>
                <a:spLocks noChangeArrowheads="1"/>
              </p:cNvSpPr>
              <p:nvPr/>
            </p:nvSpPr>
            <p:spPr bwMode="auto">
              <a:xfrm>
                <a:off x="6022976" y="1855363"/>
                <a:ext cx="84960"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zh-CN" altLang="zh-CN" sz="1200" dirty="0">
                    <a:solidFill>
                      <a:srgbClr val="730F0F"/>
                    </a:solidFill>
                    <a:latin typeface="华文细黑" panose="02010600040101010101" pitchFamily="2" charset="-122"/>
                    <a:ea typeface="华文细黑" panose="02010600040101010101" pitchFamily="2" charset="-122"/>
                  </a:rPr>
                  <a:t>0</a:t>
                </a:r>
                <a:endParaRPr lang="zh-CN" altLang="zh-CN" dirty="0">
                  <a:solidFill>
                    <a:srgbClr val="730F0F"/>
                  </a:solidFill>
                  <a:latin typeface="+mn-lt"/>
                  <a:ea typeface="+mn-ea"/>
                </a:endParaRPr>
              </a:p>
            </p:txBody>
          </p:sp>
          <p:sp>
            <p:nvSpPr>
              <p:cNvPr id="14" name="Rectangle 101"/>
              <p:cNvSpPr>
                <a:spLocks noChangeArrowheads="1"/>
              </p:cNvSpPr>
              <p:nvPr/>
            </p:nvSpPr>
            <p:spPr bwMode="auto">
              <a:xfrm>
                <a:off x="6107113" y="1855363"/>
                <a:ext cx="84960"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zh-CN" altLang="zh-CN" sz="1200" dirty="0">
                    <a:solidFill>
                      <a:srgbClr val="730F0F"/>
                    </a:solidFill>
                    <a:latin typeface="华文细黑" panose="02010600040101010101" pitchFamily="2" charset="-122"/>
                    <a:ea typeface="华文细黑" panose="02010600040101010101" pitchFamily="2" charset="-122"/>
                  </a:rPr>
                  <a:t>2</a:t>
                </a:r>
                <a:endParaRPr lang="zh-CN" altLang="zh-CN" dirty="0">
                  <a:solidFill>
                    <a:srgbClr val="730F0F"/>
                  </a:solidFill>
                  <a:latin typeface="+mn-lt"/>
                  <a:ea typeface="+mn-ea"/>
                </a:endParaRPr>
              </a:p>
            </p:txBody>
          </p:sp>
          <p:sp>
            <p:nvSpPr>
              <p:cNvPr id="15" name="Rectangle 110"/>
              <p:cNvSpPr>
                <a:spLocks noChangeArrowheads="1"/>
              </p:cNvSpPr>
              <p:nvPr/>
            </p:nvSpPr>
            <p:spPr bwMode="auto">
              <a:xfrm>
                <a:off x="2800350" y="2072851"/>
                <a:ext cx="612347" cy="123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defRPr/>
                </a:pPr>
                <a:r>
                  <a:rPr lang="en-US" altLang="zh-CN" sz="800" dirty="0">
                    <a:solidFill>
                      <a:srgbClr val="730F0F"/>
                    </a:solidFill>
                    <a:latin typeface="+mn-lt"/>
                    <a:ea typeface="+mn-ea"/>
                  </a:rPr>
                  <a:t>Click add title</a:t>
                </a:r>
                <a:endParaRPr lang="zh-CN" altLang="en-US" sz="800" dirty="0">
                  <a:solidFill>
                    <a:srgbClr val="730F0F"/>
                  </a:solidFill>
                  <a:latin typeface="+mn-lt"/>
                  <a:ea typeface="+mn-ea"/>
                </a:endParaRPr>
              </a:p>
            </p:txBody>
          </p:sp>
        </p:grpSp>
        <p:cxnSp>
          <p:nvCxnSpPr>
            <p:cNvPr id="10" name="直接连接符 9"/>
            <p:cNvCxnSpPr/>
            <p:nvPr/>
          </p:nvCxnSpPr>
          <p:spPr>
            <a:xfrm>
              <a:off x="4343270" y="2053663"/>
              <a:ext cx="2403987" cy="0"/>
            </a:xfrm>
            <a:prstGeom prst="line">
              <a:avLst/>
            </a:prstGeom>
            <a:ln w="12700">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8198" name="组合 17"/>
          <p:cNvGrpSpPr/>
          <p:nvPr/>
        </p:nvGrpSpPr>
        <p:grpSpPr bwMode="auto">
          <a:xfrm>
            <a:off x="504825" y="1501775"/>
            <a:ext cx="3860800" cy="341313"/>
            <a:chOff x="2893573" y="1865856"/>
            <a:chExt cx="3861623" cy="340600"/>
          </a:xfrm>
        </p:grpSpPr>
        <p:grpSp>
          <p:nvGrpSpPr>
            <p:cNvPr id="19" name="组合 18"/>
            <p:cNvGrpSpPr/>
            <p:nvPr/>
          </p:nvGrpSpPr>
          <p:grpSpPr>
            <a:xfrm>
              <a:off x="2893573" y="1876970"/>
              <a:ext cx="239713" cy="152400"/>
              <a:chOff x="2330450" y="1866476"/>
              <a:chExt cx="239713" cy="152400"/>
            </a:xfrm>
            <a:solidFill>
              <a:srgbClr val="A12032"/>
            </a:solidFill>
          </p:grpSpPr>
          <p:sp>
            <p:nvSpPr>
              <p:cNvPr id="27" name="Freeform 80"/>
              <p:cNvSpPr/>
              <p:nvPr/>
            </p:nvSpPr>
            <p:spPr bwMode="auto">
              <a:xfrm>
                <a:off x="2454275" y="1866476"/>
                <a:ext cx="115888" cy="152400"/>
              </a:xfrm>
              <a:custGeom>
                <a:avLst/>
                <a:gdLst>
                  <a:gd name="T0" fmla="*/ 26 w 73"/>
                  <a:gd name="T1" fmla="*/ 0 h 96"/>
                  <a:gd name="T2" fmla="*/ 73 w 73"/>
                  <a:gd name="T3" fmla="*/ 49 h 96"/>
                  <a:gd name="T4" fmla="*/ 26 w 73"/>
                  <a:gd name="T5" fmla="*/ 96 h 96"/>
                  <a:gd name="T6" fmla="*/ 0 w 73"/>
                  <a:gd name="T7" fmla="*/ 96 h 96"/>
                  <a:gd name="T8" fmla="*/ 49 w 73"/>
                  <a:gd name="T9" fmla="*/ 49 h 96"/>
                  <a:gd name="T10" fmla="*/ 0 w 73"/>
                  <a:gd name="T11" fmla="*/ 0 h 96"/>
                  <a:gd name="T12" fmla="*/ 26 w 73"/>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73" h="96">
                    <a:moveTo>
                      <a:pt x="26" y="0"/>
                    </a:moveTo>
                    <a:lnTo>
                      <a:pt x="73" y="49"/>
                    </a:lnTo>
                    <a:lnTo>
                      <a:pt x="26" y="96"/>
                    </a:lnTo>
                    <a:lnTo>
                      <a:pt x="0" y="96"/>
                    </a:lnTo>
                    <a:lnTo>
                      <a:pt x="49" y="49"/>
                    </a:lnTo>
                    <a:lnTo>
                      <a:pt x="0" y="0"/>
                    </a:lnTo>
                    <a:lnTo>
                      <a:pt x="26"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730F0F"/>
                  </a:solidFill>
                  <a:latin typeface="+mn-lt"/>
                  <a:ea typeface="+mn-ea"/>
                </a:endParaRPr>
              </a:p>
            </p:txBody>
          </p:sp>
          <p:sp>
            <p:nvSpPr>
              <p:cNvPr id="28" name="Freeform 81"/>
              <p:cNvSpPr/>
              <p:nvPr/>
            </p:nvSpPr>
            <p:spPr bwMode="auto">
              <a:xfrm>
                <a:off x="2330450" y="1866476"/>
                <a:ext cx="115888" cy="152400"/>
              </a:xfrm>
              <a:custGeom>
                <a:avLst/>
                <a:gdLst>
                  <a:gd name="T0" fmla="*/ 23 w 73"/>
                  <a:gd name="T1" fmla="*/ 0 h 96"/>
                  <a:gd name="T2" fmla="*/ 73 w 73"/>
                  <a:gd name="T3" fmla="*/ 49 h 96"/>
                  <a:gd name="T4" fmla="*/ 23 w 73"/>
                  <a:gd name="T5" fmla="*/ 96 h 96"/>
                  <a:gd name="T6" fmla="*/ 0 w 73"/>
                  <a:gd name="T7" fmla="*/ 96 h 96"/>
                  <a:gd name="T8" fmla="*/ 49 w 73"/>
                  <a:gd name="T9" fmla="*/ 49 h 96"/>
                  <a:gd name="T10" fmla="*/ 0 w 73"/>
                  <a:gd name="T11" fmla="*/ 0 h 96"/>
                  <a:gd name="T12" fmla="*/ 23 w 73"/>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73" h="96">
                    <a:moveTo>
                      <a:pt x="23" y="0"/>
                    </a:moveTo>
                    <a:lnTo>
                      <a:pt x="73" y="49"/>
                    </a:lnTo>
                    <a:lnTo>
                      <a:pt x="23" y="96"/>
                    </a:lnTo>
                    <a:lnTo>
                      <a:pt x="0" y="96"/>
                    </a:lnTo>
                    <a:lnTo>
                      <a:pt x="49" y="49"/>
                    </a:lnTo>
                    <a:lnTo>
                      <a:pt x="0" y="0"/>
                    </a:lnTo>
                    <a:lnTo>
                      <a:pt x="23"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730F0F"/>
                  </a:solidFill>
                  <a:latin typeface="+mn-lt"/>
                  <a:ea typeface="+mn-ea"/>
                </a:endParaRPr>
              </a:p>
            </p:txBody>
          </p:sp>
        </p:grpSp>
        <p:grpSp>
          <p:nvGrpSpPr>
            <p:cNvPr id="20" name="组合 19"/>
            <p:cNvGrpSpPr/>
            <p:nvPr/>
          </p:nvGrpSpPr>
          <p:grpSpPr>
            <a:xfrm>
              <a:off x="3361886" y="1865856"/>
              <a:ext cx="3393310" cy="340600"/>
              <a:chOff x="2798763" y="1855362"/>
              <a:chExt cx="3393310" cy="340600"/>
            </a:xfrm>
            <a:noFill/>
          </p:grpSpPr>
          <p:sp>
            <p:nvSpPr>
              <p:cNvPr id="22" name="Rectangle 6"/>
              <p:cNvSpPr>
                <a:spLocks noChangeArrowheads="1"/>
              </p:cNvSpPr>
              <p:nvPr/>
            </p:nvSpPr>
            <p:spPr bwMode="auto">
              <a:xfrm>
                <a:off x="2800350" y="1855362"/>
                <a:ext cx="2059682" cy="187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defRPr/>
                </a:pPr>
                <a:r>
                  <a:rPr lang="zh-CN" altLang="en-US" sz="1200" dirty="0">
                    <a:solidFill>
                      <a:srgbClr val="730F0F"/>
                    </a:solidFill>
                    <a:latin typeface="华文细黑" panose="02010600040101010101" pitchFamily="2" charset="-122"/>
                    <a:ea typeface="华文细黑" panose="02010600040101010101" pitchFamily="2" charset="-122"/>
                  </a:rPr>
                  <a:t>点击添加标题</a:t>
                </a:r>
                <a:endParaRPr lang="zh-CN" altLang="zh-CN" dirty="0">
                  <a:solidFill>
                    <a:srgbClr val="730F0F"/>
                  </a:solidFill>
                  <a:latin typeface="+mn-lt"/>
                  <a:ea typeface="+mn-ea"/>
                </a:endParaRPr>
              </a:p>
            </p:txBody>
          </p:sp>
          <p:sp>
            <p:nvSpPr>
              <p:cNvPr id="23" name="Freeform 90"/>
              <p:cNvSpPr/>
              <p:nvPr/>
            </p:nvSpPr>
            <p:spPr bwMode="auto">
              <a:xfrm>
                <a:off x="2798763" y="2042688"/>
                <a:ext cx="3386138" cy="0"/>
              </a:xfrm>
              <a:custGeom>
                <a:avLst/>
                <a:gdLst>
                  <a:gd name="T0" fmla="*/ 0 w 2133"/>
                  <a:gd name="T1" fmla="*/ 2133 w 2133"/>
                  <a:gd name="T2" fmla="*/ 0 w 2133"/>
                </a:gdLst>
                <a:ahLst/>
                <a:cxnLst>
                  <a:cxn ang="0">
                    <a:pos x="T0" y="0"/>
                  </a:cxn>
                  <a:cxn ang="0">
                    <a:pos x="T1" y="0"/>
                  </a:cxn>
                  <a:cxn ang="0">
                    <a:pos x="T2" y="0"/>
                  </a:cxn>
                </a:cxnLst>
                <a:rect l="0" t="0" r="r" b="b"/>
                <a:pathLst>
                  <a:path w="2133">
                    <a:moveTo>
                      <a:pt x="0" y="0"/>
                    </a:moveTo>
                    <a:lnTo>
                      <a:pt x="2133"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730F0F"/>
                  </a:solidFill>
                  <a:latin typeface="+mn-lt"/>
                  <a:ea typeface="+mn-ea"/>
                </a:endParaRPr>
              </a:p>
            </p:txBody>
          </p:sp>
          <p:sp>
            <p:nvSpPr>
              <p:cNvPr id="24" name="Rectangle 100"/>
              <p:cNvSpPr>
                <a:spLocks noChangeArrowheads="1"/>
              </p:cNvSpPr>
              <p:nvPr/>
            </p:nvSpPr>
            <p:spPr bwMode="auto">
              <a:xfrm>
                <a:off x="6022976" y="1855363"/>
                <a:ext cx="84960"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zh-CN" altLang="zh-CN" sz="1200" dirty="0">
                    <a:solidFill>
                      <a:srgbClr val="730F0F"/>
                    </a:solidFill>
                    <a:latin typeface="华文细黑" panose="02010600040101010101" pitchFamily="2" charset="-122"/>
                    <a:ea typeface="华文细黑" panose="02010600040101010101" pitchFamily="2" charset="-122"/>
                  </a:rPr>
                  <a:t>0</a:t>
                </a:r>
                <a:endParaRPr lang="zh-CN" altLang="zh-CN" dirty="0">
                  <a:solidFill>
                    <a:srgbClr val="730F0F"/>
                  </a:solidFill>
                  <a:latin typeface="+mn-lt"/>
                  <a:ea typeface="+mn-ea"/>
                </a:endParaRPr>
              </a:p>
            </p:txBody>
          </p:sp>
          <p:sp>
            <p:nvSpPr>
              <p:cNvPr id="25" name="Rectangle 101"/>
              <p:cNvSpPr>
                <a:spLocks noChangeArrowheads="1"/>
              </p:cNvSpPr>
              <p:nvPr/>
            </p:nvSpPr>
            <p:spPr bwMode="auto">
              <a:xfrm>
                <a:off x="6107113" y="1855363"/>
                <a:ext cx="84960"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en-US" altLang="zh-CN" sz="1200" dirty="0">
                    <a:solidFill>
                      <a:srgbClr val="730F0F"/>
                    </a:solidFill>
                    <a:latin typeface="华文细黑" panose="02010600040101010101" pitchFamily="2" charset="-122"/>
                    <a:ea typeface="华文细黑" panose="02010600040101010101" pitchFamily="2" charset="-122"/>
                  </a:rPr>
                  <a:t>3</a:t>
                </a:r>
                <a:endParaRPr lang="zh-CN" altLang="zh-CN" dirty="0">
                  <a:solidFill>
                    <a:srgbClr val="730F0F"/>
                  </a:solidFill>
                  <a:latin typeface="+mn-lt"/>
                  <a:ea typeface="+mn-ea"/>
                </a:endParaRPr>
              </a:p>
            </p:txBody>
          </p:sp>
          <p:sp>
            <p:nvSpPr>
              <p:cNvPr id="26" name="Rectangle 110"/>
              <p:cNvSpPr>
                <a:spLocks noChangeArrowheads="1"/>
              </p:cNvSpPr>
              <p:nvPr/>
            </p:nvSpPr>
            <p:spPr bwMode="auto">
              <a:xfrm>
                <a:off x="2800350" y="2072851"/>
                <a:ext cx="612347" cy="123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defRPr/>
                </a:pPr>
                <a:r>
                  <a:rPr lang="en-US" altLang="zh-CN" sz="800" dirty="0">
                    <a:solidFill>
                      <a:srgbClr val="730F0F"/>
                    </a:solidFill>
                    <a:latin typeface="+mn-lt"/>
                    <a:ea typeface="+mn-ea"/>
                  </a:rPr>
                  <a:t>Click add title</a:t>
                </a:r>
                <a:endParaRPr lang="zh-CN" altLang="en-US" sz="800" dirty="0">
                  <a:solidFill>
                    <a:srgbClr val="730F0F"/>
                  </a:solidFill>
                  <a:latin typeface="+mn-lt"/>
                  <a:ea typeface="+mn-ea"/>
                </a:endParaRPr>
              </a:p>
            </p:txBody>
          </p:sp>
        </p:grpSp>
        <p:cxnSp>
          <p:nvCxnSpPr>
            <p:cNvPr id="21" name="直接连接符 20"/>
            <p:cNvCxnSpPr/>
            <p:nvPr/>
          </p:nvCxnSpPr>
          <p:spPr>
            <a:xfrm>
              <a:off x="4343270" y="2052790"/>
              <a:ext cx="2403987" cy="0"/>
            </a:xfrm>
            <a:prstGeom prst="line">
              <a:avLst/>
            </a:prstGeom>
            <a:ln w="12700">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8199" name="组合 28"/>
          <p:cNvGrpSpPr/>
          <p:nvPr/>
        </p:nvGrpSpPr>
        <p:grpSpPr bwMode="auto">
          <a:xfrm>
            <a:off x="504825" y="1925638"/>
            <a:ext cx="3860800" cy="339725"/>
            <a:chOff x="2893573" y="1865856"/>
            <a:chExt cx="3861623" cy="340600"/>
          </a:xfrm>
        </p:grpSpPr>
        <p:grpSp>
          <p:nvGrpSpPr>
            <p:cNvPr id="30" name="组合 29"/>
            <p:cNvGrpSpPr/>
            <p:nvPr/>
          </p:nvGrpSpPr>
          <p:grpSpPr>
            <a:xfrm>
              <a:off x="2893573" y="1876970"/>
              <a:ext cx="239713" cy="152400"/>
              <a:chOff x="2330450" y="1866476"/>
              <a:chExt cx="239713" cy="152400"/>
            </a:xfrm>
            <a:solidFill>
              <a:srgbClr val="A12032"/>
            </a:solidFill>
          </p:grpSpPr>
          <p:sp>
            <p:nvSpPr>
              <p:cNvPr id="38" name="Freeform 80"/>
              <p:cNvSpPr/>
              <p:nvPr/>
            </p:nvSpPr>
            <p:spPr bwMode="auto">
              <a:xfrm>
                <a:off x="2454275" y="1866476"/>
                <a:ext cx="115888" cy="152400"/>
              </a:xfrm>
              <a:custGeom>
                <a:avLst/>
                <a:gdLst>
                  <a:gd name="T0" fmla="*/ 26 w 73"/>
                  <a:gd name="T1" fmla="*/ 0 h 96"/>
                  <a:gd name="T2" fmla="*/ 73 w 73"/>
                  <a:gd name="T3" fmla="*/ 49 h 96"/>
                  <a:gd name="T4" fmla="*/ 26 w 73"/>
                  <a:gd name="T5" fmla="*/ 96 h 96"/>
                  <a:gd name="T6" fmla="*/ 0 w 73"/>
                  <a:gd name="T7" fmla="*/ 96 h 96"/>
                  <a:gd name="T8" fmla="*/ 49 w 73"/>
                  <a:gd name="T9" fmla="*/ 49 h 96"/>
                  <a:gd name="T10" fmla="*/ 0 w 73"/>
                  <a:gd name="T11" fmla="*/ 0 h 96"/>
                  <a:gd name="T12" fmla="*/ 26 w 73"/>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73" h="96">
                    <a:moveTo>
                      <a:pt x="26" y="0"/>
                    </a:moveTo>
                    <a:lnTo>
                      <a:pt x="73" y="49"/>
                    </a:lnTo>
                    <a:lnTo>
                      <a:pt x="26" y="96"/>
                    </a:lnTo>
                    <a:lnTo>
                      <a:pt x="0" y="96"/>
                    </a:lnTo>
                    <a:lnTo>
                      <a:pt x="49" y="49"/>
                    </a:lnTo>
                    <a:lnTo>
                      <a:pt x="0" y="0"/>
                    </a:lnTo>
                    <a:lnTo>
                      <a:pt x="26"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730F0F"/>
                  </a:solidFill>
                  <a:latin typeface="+mn-lt"/>
                  <a:ea typeface="+mn-ea"/>
                </a:endParaRPr>
              </a:p>
            </p:txBody>
          </p:sp>
          <p:sp>
            <p:nvSpPr>
              <p:cNvPr id="39" name="Freeform 81"/>
              <p:cNvSpPr/>
              <p:nvPr/>
            </p:nvSpPr>
            <p:spPr bwMode="auto">
              <a:xfrm>
                <a:off x="2330450" y="1866476"/>
                <a:ext cx="115888" cy="152400"/>
              </a:xfrm>
              <a:custGeom>
                <a:avLst/>
                <a:gdLst>
                  <a:gd name="T0" fmla="*/ 23 w 73"/>
                  <a:gd name="T1" fmla="*/ 0 h 96"/>
                  <a:gd name="T2" fmla="*/ 73 w 73"/>
                  <a:gd name="T3" fmla="*/ 49 h 96"/>
                  <a:gd name="T4" fmla="*/ 23 w 73"/>
                  <a:gd name="T5" fmla="*/ 96 h 96"/>
                  <a:gd name="T6" fmla="*/ 0 w 73"/>
                  <a:gd name="T7" fmla="*/ 96 h 96"/>
                  <a:gd name="T8" fmla="*/ 49 w 73"/>
                  <a:gd name="T9" fmla="*/ 49 h 96"/>
                  <a:gd name="T10" fmla="*/ 0 w 73"/>
                  <a:gd name="T11" fmla="*/ 0 h 96"/>
                  <a:gd name="T12" fmla="*/ 23 w 73"/>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73" h="96">
                    <a:moveTo>
                      <a:pt x="23" y="0"/>
                    </a:moveTo>
                    <a:lnTo>
                      <a:pt x="73" y="49"/>
                    </a:lnTo>
                    <a:lnTo>
                      <a:pt x="23" y="96"/>
                    </a:lnTo>
                    <a:lnTo>
                      <a:pt x="0" y="96"/>
                    </a:lnTo>
                    <a:lnTo>
                      <a:pt x="49" y="49"/>
                    </a:lnTo>
                    <a:lnTo>
                      <a:pt x="0" y="0"/>
                    </a:lnTo>
                    <a:lnTo>
                      <a:pt x="23"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730F0F"/>
                  </a:solidFill>
                  <a:latin typeface="+mn-lt"/>
                  <a:ea typeface="+mn-ea"/>
                </a:endParaRPr>
              </a:p>
            </p:txBody>
          </p:sp>
        </p:grpSp>
        <p:grpSp>
          <p:nvGrpSpPr>
            <p:cNvPr id="31" name="组合 30"/>
            <p:cNvGrpSpPr/>
            <p:nvPr/>
          </p:nvGrpSpPr>
          <p:grpSpPr>
            <a:xfrm>
              <a:off x="3361886" y="1865856"/>
              <a:ext cx="3393310" cy="340600"/>
              <a:chOff x="2798763" y="1855362"/>
              <a:chExt cx="3393310" cy="340600"/>
            </a:xfrm>
            <a:noFill/>
          </p:grpSpPr>
          <p:sp>
            <p:nvSpPr>
              <p:cNvPr id="33" name="Rectangle 6"/>
              <p:cNvSpPr>
                <a:spLocks noChangeArrowheads="1"/>
              </p:cNvSpPr>
              <p:nvPr/>
            </p:nvSpPr>
            <p:spPr bwMode="auto">
              <a:xfrm>
                <a:off x="2800350" y="1855362"/>
                <a:ext cx="2059682" cy="187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defRPr/>
                </a:pPr>
                <a:r>
                  <a:rPr lang="zh-CN" altLang="en-US" sz="1200" dirty="0">
                    <a:solidFill>
                      <a:srgbClr val="730F0F"/>
                    </a:solidFill>
                    <a:latin typeface="华文细黑" panose="02010600040101010101" pitchFamily="2" charset="-122"/>
                    <a:ea typeface="华文细黑" panose="02010600040101010101" pitchFamily="2" charset="-122"/>
                  </a:rPr>
                  <a:t>点击添加标题</a:t>
                </a:r>
                <a:endParaRPr lang="zh-CN" altLang="zh-CN" dirty="0">
                  <a:solidFill>
                    <a:srgbClr val="730F0F"/>
                  </a:solidFill>
                  <a:latin typeface="+mn-lt"/>
                  <a:ea typeface="+mn-ea"/>
                </a:endParaRPr>
              </a:p>
            </p:txBody>
          </p:sp>
          <p:sp>
            <p:nvSpPr>
              <p:cNvPr id="34" name="Freeform 90"/>
              <p:cNvSpPr/>
              <p:nvPr/>
            </p:nvSpPr>
            <p:spPr bwMode="auto">
              <a:xfrm>
                <a:off x="2798763" y="2042688"/>
                <a:ext cx="3386138" cy="0"/>
              </a:xfrm>
              <a:custGeom>
                <a:avLst/>
                <a:gdLst>
                  <a:gd name="T0" fmla="*/ 0 w 2133"/>
                  <a:gd name="T1" fmla="*/ 2133 w 2133"/>
                  <a:gd name="T2" fmla="*/ 0 w 2133"/>
                </a:gdLst>
                <a:ahLst/>
                <a:cxnLst>
                  <a:cxn ang="0">
                    <a:pos x="T0" y="0"/>
                  </a:cxn>
                  <a:cxn ang="0">
                    <a:pos x="T1" y="0"/>
                  </a:cxn>
                  <a:cxn ang="0">
                    <a:pos x="T2" y="0"/>
                  </a:cxn>
                </a:cxnLst>
                <a:rect l="0" t="0" r="r" b="b"/>
                <a:pathLst>
                  <a:path w="2133">
                    <a:moveTo>
                      <a:pt x="0" y="0"/>
                    </a:moveTo>
                    <a:lnTo>
                      <a:pt x="2133"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730F0F"/>
                  </a:solidFill>
                  <a:latin typeface="+mn-lt"/>
                  <a:ea typeface="+mn-ea"/>
                </a:endParaRPr>
              </a:p>
            </p:txBody>
          </p:sp>
          <p:sp>
            <p:nvSpPr>
              <p:cNvPr id="35" name="Rectangle 100"/>
              <p:cNvSpPr>
                <a:spLocks noChangeArrowheads="1"/>
              </p:cNvSpPr>
              <p:nvPr/>
            </p:nvSpPr>
            <p:spPr bwMode="auto">
              <a:xfrm>
                <a:off x="6022976" y="1855363"/>
                <a:ext cx="84960"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zh-CN" altLang="zh-CN" sz="1200" dirty="0">
                    <a:solidFill>
                      <a:srgbClr val="730F0F"/>
                    </a:solidFill>
                    <a:latin typeface="华文细黑" panose="02010600040101010101" pitchFamily="2" charset="-122"/>
                    <a:ea typeface="华文细黑" panose="02010600040101010101" pitchFamily="2" charset="-122"/>
                  </a:rPr>
                  <a:t>0</a:t>
                </a:r>
                <a:endParaRPr lang="zh-CN" altLang="zh-CN" dirty="0">
                  <a:solidFill>
                    <a:srgbClr val="730F0F"/>
                  </a:solidFill>
                  <a:latin typeface="+mn-lt"/>
                  <a:ea typeface="+mn-ea"/>
                </a:endParaRPr>
              </a:p>
            </p:txBody>
          </p:sp>
          <p:sp>
            <p:nvSpPr>
              <p:cNvPr id="36" name="Rectangle 101"/>
              <p:cNvSpPr>
                <a:spLocks noChangeArrowheads="1"/>
              </p:cNvSpPr>
              <p:nvPr/>
            </p:nvSpPr>
            <p:spPr bwMode="auto">
              <a:xfrm>
                <a:off x="6107113" y="1855363"/>
                <a:ext cx="84960"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en-US" altLang="zh-CN" sz="1200" dirty="0">
                    <a:solidFill>
                      <a:srgbClr val="730F0F"/>
                    </a:solidFill>
                    <a:latin typeface="华文细黑" panose="02010600040101010101" pitchFamily="2" charset="-122"/>
                    <a:ea typeface="华文细黑" panose="02010600040101010101" pitchFamily="2" charset="-122"/>
                  </a:rPr>
                  <a:t>4</a:t>
                </a:r>
                <a:endParaRPr lang="zh-CN" altLang="zh-CN" dirty="0">
                  <a:solidFill>
                    <a:srgbClr val="730F0F"/>
                  </a:solidFill>
                  <a:latin typeface="+mn-lt"/>
                  <a:ea typeface="+mn-ea"/>
                </a:endParaRPr>
              </a:p>
            </p:txBody>
          </p:sp>
          <p:sp>
            <p:nvSpPr>
              <p:cNvPr id="37" name="Rectangle 110"/>
              <p:cNvSpPr>
                <a:spLocks noChangeArrowheads="1"/>
              </p:cNvSpPr>
              <p:nvPr/>
            </p:nvSpPr>
            <p:spPr bwMode="auto">
              <a:xfrm>
                <a:off x="2800350" y="2072851"/>
                <a:ext cx="612347" cy="123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defRPr/>
                </a:pPr>
                <a:r>
                  <a:rPr lang="en-US" altLang="zh-CN" sz="800" dirty="0">
                    <a:solidFill>
                      <a:srgbClr val="730F0F"/>
                    </a:solidFill>
                    <a:latin typeface="+mn-lt"/>
                    <a:ea typeface="+mn-ea"/>
                  </a:rPr>
                  <a:t>Click add title</a:t>
                </a:r>
                <a:endParaRPr lang="zh-CN" altLang="en-US" sz="800" dirty="0">
                  <a:solidFill>
                    <a:srgbClr val="730F0F"/>
                  </a:solidFill>
                  <a:latin typeface="+mn-lt"/>
                  <a:ea typeface="+mn-ea"/>
                </a:endParaRPr>
              </a:p>
            </p:txBody>
          </p:sp>
        </p:grpSp>
        <p:cxnSp>
          <p:nvCxnSpPr>
            <p:cNvPr id="32" name="直接连接符 31"/>
            <p:cNvCxnSpPr/>
            <p:nvPr/>
          </p:nvCxnSpPr>
          <p:spPr>
            <a:xfrm>
              <a:off x="4343270" y="2053663"/>
              <a:ext cx="2403987" cy="0"/>
            </a:xfrm>
            <a:prstGeom prst="line">
              <a:avLst/>
            </a:prstGeom>
            <a:ln w="12700">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8200" name="组合 39"/>
          <p:cNvGrpSpPr/>
          <p:nvPr/>
        </p:nvGrpSpPr>
        <p:grpSpPr bwMode="auto">
          <a:xfrm>
            <a:off x="504825" y="2347913"/>
            <a:ext cx="3860800" cy="339725"/>
            <a:chOff x="2893573" y="1865856"/>
            <a:chExt cx="3861623" cy="340600"/>
          </a:xfrm>
        </p:grpSpPr>
        <p:grpSp>
          <p:nvGrpSpPr>
            <p:cNvPr id="41" name="组合 40"/>
            <p:cNvGrpSpPr/>
            <p:nvPr/>
          </p:nvGrpSpPr>
          <p:grpSpPr>
            <a:xfrm>
              <a:off x="2893573" y="1876970"/>
              <a:ext cx="239713" cy="152400"/>
              <a:chOff x="2330450" y="1866476"/>
              <a:chExt cx="239713" cy="152400"/>
            </a:xfrm>
            <a:solidFill>
              <a:srgbClr val="A12032"/>
            </a:solidFill>
          </p:grpSpPr>
          <p:sp>
            <p:nvSpPr>
              <p:cNvPr id="49" name="Freeform 80"/>
              <p:cNvSpPr/>
              <p:nvPr/>
            </p:nvSpPr>
            <p:spPr bwMode="auto">
              <a:xfrm>
                <a:off x="2454275" y="1866476"/>
                <a:ext cx="115888" cy="152400"/>
              </a:xfrm>
              <a:custGeom>
                <a:avLst/>
                <a:gdLst>
                  <a:gd name="T0" fmla="*/ 26 w 73"/>
                  <a:gd name="T1" fmla="*/ 0 h 96"/>
                  <a:gd name="T2" fmla="*/ 73 w 73"/>
                  <a:gd name="T3" fmla="*/ 49 h 96"/>
                  <a:gd name="T4" fmla="*/ 26 w 73"/>
                  <a:gd name="T5" fmla="*/ 96 h 96"/>
                  <a:gd name="T6" fmla="*/ 0 w 73"/>
                  <a:gd name="T7" fmla="*/ 96 h 96"/>
                  <a:gd name="T8" fmla="*/ 49 w 73"/>
                  <a:gd name="T9" fmla="*/ 49 h 96"/>
                  <a:gd name="T10" fmla="*/ 0 w 73"/>
                  <a:gd name="T11" fmla="*/ 0 h 96"/>
                  <a:gd name="T12" fmla="*/ 26 w 73"/>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73" h="96">
                    <a:moveTo>
                      <a:pt x="26" y="0"/>
                    </a:moveTo>
                    <a:lnTo>
                      <a:pt x="73" y="49"/>
                    </a:lnTo>
                    <a:lnTo>
                      <a:pt x="26" y="96"/>
                    </a:lnTo>
                    <a:lnTo>
                      <a:pt x="0" y="96"/>
                    </a:lnTo>
                    <a:lnTo>
                      <a:pt x="49" y="49"/>
                    </a:lnTo>
                    <a:lnTo>
                      <a:pt x="0" y="0"/>
                    </a:lnTo>
                    <a:lnTo>
                      <a:pt x="26"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730F0F"/>
                  </a:solidFill>
                  <a:latin typeface="+mn-lt"/>
                  <a:ea typeface="+mn-ea"/>
                </a:endParaRPr>
              </a:p>
            </p:txBody>
          </p:sp>
          <p:sp>
            <p:nvSpPr>
              <p:cNvPr id="50" name="Freeform 81"/>
              <p:cNvSpPr/>
              <p:nvPr/>
            </p:nvSpPr>
            <p:spPr bwMode="auto">
              <a:xfrm>
                <a:off x="2330450" y="1866476"/>
                <a:ext cx="115888" cy="152400"/>
              </a:xfrm>
              <a:custGeom>
                <a:avLst/>
                <a:gdLst>
                  <a:gd name="T0" fmla="*/ 23 w 73"/>
                  <a:gd name="T1" fmla="*/ 0 h 96"/>
                  <a:gd name="T2" fmla="*/ 73 w 73"/>
                  <a:gd name="T3" fmla="*/ 49 h 96"/>
                  <a:gd name="T4" fmla="*/ 23 w 73"/>
                  <a:gd name="T5" fmla="*/ 96 h 96"/>
                  <a:gd name="T6" fmla="*/ 0 w 73"/>
                  <a:gd name="T7" fmla="*/ 96 h 96"/>
                  <a:gd name="T8" fmla="*/ 49 w 73"/>
                  <a:gd name="T9" fmla="*/ 49 h 96"/>
                  <a:gd name="T10" fmla="*/ 0 w 73"/>
                  <a:gd name="T11" fmla="*/ 0 h 96"/>
                  <a:gd name="T12" fmla="*/ 23 w 73"/>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73" h="96">
                    <a:moveTo>
                      <a:pt x="23" y="0"/>
                    </a:moveTo>
                    <a:lnTo>
                      <a:pt x="73" y="49"/>
                    </a:lnTo>
                    <a:lnTo>
                      <a:pt x="23" y="96"/>
                    </a:lnTo>
                    <a:lnTo>
                      <a:pt x="0" y="96"/>
                    </a:lnTo>
                    <a:lnTo>
                      <a:pt x="49" y="49"/>
                    </a:lnTo>
                    <a:lnTo>
                      <a:pt x="0" y="0"/>
                    </a:lnTo>
                    <a:lnTo>
                      <a:pt x="23"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730F0F"/>
                  </a:solidFill>
                  <a:latin typeface="+mn-lt"/>
                  <a:ea typeface="+mn-ea"/>
                </a:endParaRPr>
              </a:p>
            </p:txBody>
          </p:sp>
        </p:grpSp>
        <p:grpSp>
          <p:nvGrpSpPr>
            <p:cNvPr id="42" name="组合 41"/>
            <p:cNvGrpSpPr/>
            <p:nvPr/>
          </p:nvGrpSpPr>
          <p:grpSpPr>
            <a:xfrm>
              <a:off x="3361886" y="1865856"/>
              <a:ext cx="3393310" cy="340600"/>
              <a:chOff x="2798763" y="1855362"/>
              <a:chExt cx="3393310" cy="340600"/>
            </a:xfrm>
            <a:noFill/>
          </p:grpSpPr>
          <p:sp>
            <p:nvSpPr>
              <p:cNvPr id="44" name="Rectangle 6"/>
              <p:cNvSpPr>
                <a:spLocks noChangeArrowheads="1"/>
              </p:cNvSpPr>
              <p:nvPr/>
            </p:nvSpPr>
            <p:spPr bwMode="auto">
              <a:xfrm>
                <a:off x="2800350" y="1855362"/>
                <a:ext cx="2059682" cy="187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defRPr/>
                </a:pPr>
                <a:r>
                  <a:rPr lang="zh-CN" altLang="en-US" sz="1200" dirty="0">
                    <a:solidFill>
                      <a:srgbClr val="730F0F"/>
                    </a:solidFill>
                    <a:latin typeface="华文细黑" panose="02010600040101010101" pitchFamily="2" charset="-122"/>
                    <a:ea typeface="华文细黑" panose="02010600040101010101" pitchFamily="2" charset="-122"/>
                  </a:rPr>
                  <a:t>点击添加标题</a:t>
                </a:r>
                <a:endParaRPr lang="zh-CN" altLang="zh-CN" dirty="0">
                  <a:solidFill>
                    <a:srgbClr val="730F0F"/>
                  </a:solidFill>
                  <a:latin typeface="+mn-lt"/>
                  <a:ea typeface="+mn-ea"/>
                </a:endParaRPr>
              </a:p>
            </p:txBody>
          </p:sp>
          <p:sp>
            <p:nvSpPr>
              <p:cNvPr id="45" name="Freeform 90"/>
              <p:cNvSpPr/>
              <p:nvPr/>
            </p:nvSpPr>
            <p:spPr bwMode="auto">
              <a:xfrm>
                <a:off x="2798763" y="2042688"/>
                <a:ext cx="3386138" cy="0"/>
              </a:xfrm>
              <a:custGeom>
                <a:avLst/>
                <a:gdLst>
                  <a:gd name="T0" fmla="*/ 0 w 2133"/>
                  <a:gd name="T1" fmla="*/ 2133 w 2133"/>
                  <a:gd name="T2" fmla="*/ 0 w 2133"/>
                </a:gdLst>
                <a:ahLst/>
                <a:cxnLst>
                  <a:cxn ang="0">
                    <a:pos x="T0" y="0"/>
                  </a:cxn>
                  <a:cxn ang="0">
                    <a:pos x="T1" y="0"/>
                  </a:cxn>
                  <a:cxn ang="0">
                    <a:pos x="T2" y="0"/>
                  </a:cxn>
                </a:cxnLst>
                <a:rect l="0" t="0" r="r" b="b"/>
                <a:pathLst>
                  <a:path w="2133">
                    <a:moveTo>
                      <a:pt x="0" y="0"/>
                    </a:moveTo>
                    <a:lnTo>
                      <a:pt x="2133"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730F0F"/>
                  </a:solidFill>
                  <a:latin typeface="+mn-lt"/>
                  <a:ea typeface="+mn-ea"/>
                </a:endParaRPr>
              </a:p>
            </p:txBody>
          </p:sp>
          <p:sp>
            <p:nvSpPr>
              <p:cNvPr id="46" name="Rectangle 100"/>
              <p:cNvSpPr>
                <a:spLocks noChangeArrowheads="1"/>
              </p:cNvSpPr>
              <p:nvPr/>
            </p:nvSpPr>
            <p:spPr bwMode="auto">
              <a:xfrm>
                <a:off x="6022976" y="1855363"/>
                <a:ext cx="84960"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zh-CN" altLang="zh-CN" sz="1200" dirty="0">
                    <a:solidFill>
                      <a:srgbClr val="730F0F"/>
                    </a:solidFill>
                    <a:latin typeface="华文细黑" panose="02010600040101010101" pitchFamily="2" charset="-122"/>
                    <a:ea typeface="华文细黑" panose="02010600040101010101" pitchFamily="2" charset="-122"/>
                  </a:rPr>
                  <a:t>0</a:t>
                </a:r>
                <a:endParaRPr lang="zh-CN" altLang="zh-CN" dirty="0">
                  <a:solidFill>
                    <a:srgbClr val="730F0F"/>
                  </a:solidFill>
                  <a:latin typeface="+mn-lt"/>
                  <a:ea typeface="+mn-ea"/>
                </a:endParaRPr>
              </a:p>
            </p:txBody>
          </p:sp>
          <p:sp>
            <p:nvSpPr>
              <p:cNvPr id="47" name="Rectangle 101"/>
              <p:cNvSpPr>
                <a:spLocks noChangeArrowheads="1"/>
              </p:cNvSpPr>
              <p:nvPr/>
            </p:nvSpPr>
            <p:spPr bwMode="auto">
              <a:xfrm>
                <a:off x="6107113" y="1855363"/>
                <a:ext cx="84960"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en-US" altLang="zh-CN" sz="1200" dirty="0">
                    <a:solidFill>
                      <a:srgbClr val="730F0F"/>
                    </a:solidFill>
                    <a:latin typeface="华文细黑" panose="02010600040101010101" pitchFamily="2" charset="-122"/>
                    <a:ea typeface="华文细黑" panose="02010600040101010101" pitchFamily="2" charset="-122"/>
                  </a:rPr>
                  <a:t>5</a:t>
                </a:r>
                <a:endParaRPr lang="zh-CN" altLang="zh-CN" dirty="0">
                  <a:solidFill>
                    <a:srgbClr val="730F0F"/>
                  </a:solidFill>
                  <a:latin typeface="+mn-lt"/>
                  <a:ea typeface="+mn-ea"/>
                </a:endParaRPr>
              </a:p>
            </p:txBody>
          </p:sp>
          <p:sp>
            <p:nvSpPr>
              <p:cNvPr id="48" name="Rectangle 110"/>
              <p:cNvSpPr>
                <a:spLocks noChangeArrowheads="1"/>
              </p:cNvSpPr>
              <p:nvPr/>
            </p:nvSpPr>
            <p:spPr bwMode="auto">
              <a:xfrm>
                <a:off x="2800350" y="2072851"/>
                <a:ext cx="612347" cy="123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defRPr/>
                </a:pPr>
                <a:r>
                  <a:rPr lang="en-US" altLang="zh-CN" sz="800" dirty="0">
                    <a:solidFill>
                      <a:srgbClr val="730F0F"/>
                    </a:solidFill>
                    <a:latin typeface="+mn-lt"/>
                    <a:ea typeface="+mn-ea"/>
                  </a:rPr>
                  <a:t>Click add title</a:t>
                </a:r>
                <a:endParaRPr lang="zh-CN" altLang="en-US" sz="800" dirty="0">
                  <a:solidFill>
                    <a:srgbClr val="730F0F"/>
                  </a:solidFill>
                  <a:latin typeface="+mn-lt"/>
                  <a:ea typeface="+mn-ea"/>
                </a:endParaRPr>
              </a:p>
            </p:txBody>
          </p:sp>
        </p:grpSp>
        <p:cxnSp>
          <p:nvCxnSpPr>
            <p:cNvPr id="43" name="直接连接符 42"/>
            <p:cNvCxnSpPr/>
            <p:nvPr/>
          </p:nvCxnSpPr>
          <p:spPr>
            <a:xfrm>
              <a:off x="4343270" y="2053663"/>
              <a:ext cx="2403987" cy="0"/>
            </a:xfrm>
            <a:prstGeom prst="line">
              <a:avLst/>
            </a:prstGeom>
            <a:ln w="12700">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8201" name="组合 50"/>
          <p:cNvGrpSpPr/>
          <p:nvPr/>
        </p:nvGrpSpPr>
        <p:grpSpPr bwMode="auto">
          <a:xfrm>
            <a:off x="504825" y="2765425"/>
            <a:ext cx="3860800" cy="339725"/>
            <a:chOff x="2893573" y="1865856"/>
            <a:chExt cx="3861623" cy="340600"/>
          </a:xfrm>
        </p:grpSpPr>
        <p:grpSp>
          <p:nvGrpSpPr>
            <p:cNvPr id="52" name="组合 51"/>
            <p:cNvGrpSpPr/>
            <p:nvPr/>
          </p:nvGrpSpPr>
          <p:grpSpPr>
            <a:xfrm>
              <a:off x="2893573" y="1876970"/>
              <a:ext cx="239713" cy="152400"/>
              <a:chOff x="2330450" y="1866476"/>
              <a:chExt cx="239713" cy="152400"/>
            </a:xfrm>
            <a:solidFill>
              <a:srgbClr val="A12032"/>
            </a:solidFill>
          </p:grpSpPr>
          <p:sp>
            <p:nvSpPr>
              <p:cNvPr id="60" name="Freeform 80"/>
              <p:cNvSpPr/>
              <p:nvPr/>
            </p:nvSpPr>
            <p:spPr bwMode="auto">
              <a:xfrm>
                <a:off x="2454275" y="1866476"/>
                <a:ext cx="115888" cy="152400"/>
              </a:xfrm>
              <a:custGeom>
                <a:avLst/>
                <a:gdLst>
                  <a:gd name="T0" fmla="*/ 26 w 73"/>
                  <a:gd name="T1" fmla="*/ 0 h 96"/>
                  <a:gd name="T2" fmla="*/ 73 w 73"/>
                  <a:gd name="T3" fmla="*/ 49 h 96"/>
                  <a:gd name="T4" fmla="*/ 26 w 73"/>
                  <a:gd name="T5" fmla="*/ 96 h 96"/>
                  <a:gd name="T6" fmla="*/ 0 w 73"/>
                  <a:gd name="T7" fmla="*/ 96 h 96"/>
                  <a:gd name="T8" fmla="*/ 49 w 73"/>
                  <a:gd name="T9" fmla="*/ 49 h 96"/>
                  <a:gd name="T10" fmla="*/ 0 w 73"/>
                  <a:gd name="T11" fmla="*/ 0 h 96"/>
                  <a:gd name="T12" fmla="*/ 26 w 73"/>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73" h="96">
                    <a:moveTo>
                      <a:pt x="26" y="0"/>
                    </a:moveTo>
                    <a:lnTo>
                      <a:pt x="73" y="49"/>
                    </a:lnTo>
                    <a:lnTo>
                      <a:pt x="26" y="96"/>
                    </a:lnTo>
                    <a:lnTo>
                      <a:pt x="0" y="96"/>
                    </a:lnTo>
                    <a:lnTo>
                      <a:pt x="49" y="49"/>
                    </a:lnTo>
                    <a:lnTo>
                      <a:pt x="0" y="0"/>
                    </a:lnTo>
                    <a:lnTo>
                      <a:pt x="26"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730F0F"/>
                  </a:solidFill>
                  <a:latin typeface="+mn-lt"/>
                  <a:ea typeface="+mn-ea"/>
                </a:endParaRPr>
              </a:p>
            </p:txBody>
          </p:sp>
          <p:sp>
            <p:nvSpPr>
              <p:cNvPr id="61" name="Freeform 81"/>
              <p:cNvSpPr/>
              <p:nvPr/>
            </p:nvSpPr>
            <p:spPr bwMode="auto">
              <a:xfrm>
                <a:off x="2330450" y="1866476"/>
                <a:ext cx="115888" cy="152400"/>
              </a:xfrm>
              <a:custGeom>
                <a:avLst/>
                <a:gdLst>
                  <a:gd name="T0" fmla="*/ 23 w 73"/>
                  <a:gd name="T1" fmla="*/ 0 h 96"/>
                  <a:gd name="T2" fmla="*/ 73 w 73"/>
                  <a:gd name="T3" fmla="*/ 49 h 96"/>
                  <a:gd name="T4" fmla="*/ 23 w 73"/>
                  <a:gd name="T5" fmla="*/ 96 h 96"/>
                  <a:gd name="T6" fmla="*/ 0 w 73"/>
                  <a:gd name="T7" fmla="*/ 96 h 96"/>
                  <a:gd name="T8" fmla="*/ 49 w 73"/>
                  <a:gd name="T9" fmla="*/ 49 h 96"/>
                  <a:gd name="T10" fmla="*/ 0 w 73"/>
                  <a:gd name="T11" fmla="*/ 0 h 96"/>
                  <a:gd name="T12" fmla="*/ 23 w 73"/>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73" h="96">
                    <a:moveTo>
                      <a:pt x="23" y="0"/>
                    </a:moveTo>
                    <a:lnTo>
                      <a:pt x="73" y="49"/>
                    </a:lnTo>
                    <a:lnTo>
                      <a:pt x="23" y="96"/>
                    </a:lnTo>
                    <a:lnTo>
                      <a:pt x="0" y="96"/>
                    </a:lnTo>
                    <a:lnTo>
                      <a:pt x="49" y="49"/>
                    </a:lnTo>
                    <a:lnTo>
                      <a:pt x="0" y="0"/>
                    </a:lnTo>
                    <a:lnTo>
                      <a:pt x="23"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730F0F"/>
                  </a:solidFill>
                  <a:latin typeface="+mn-lt"/>
                  <a:ea typeface="+mn-ea"/>
                </a:endParaRPr>
              </a:p>
            </p:txBody>
          </p:sp>
        </p:grpSp>
        <p:grpSp>
          <p:nvGrpSpPr>
            <p:cNvPr id="53" name="组合 52"/>
            <p:cNvGrpSpPr/>
            <p:nvPr/>
          </p:nvGrpSpPr>
          <p:grpSpPr>
            <a:xfrm>
              <a:off x="3361886" y="1865856"/>
              <a:ext cx="3393310" cy="340600"/>
              <a:chOff x="2798763" y="1855362"/>
              <a:chExt cx="3393310" cy="340600"/>
            </a:xfrm>
            <a:noFill/>
          </p:grpSpPr>
          <p:sp>
            <p:nvSpPr>
              <p:cNvPr id="55" name="Rectangle 6"/>
              <p:cNvSpPr>
                <a:spLocks noChangeArrowheads="1"/>
              </p:cNvSpPr>
              <p:nvPr/>
            </p:nvSpPr>
            <p:spPr bwMode="auto">
              <a:xfrm>
                <a:off x="2800350" y="1855362"/>
                <a:ext cx="2059682" cy="187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defRPr/>
                </a:pPr>
                <a:r>
                  <a:rPr lang="zh-CN" altLang="en-US" sz="1200" dirty="0">
                    <a:solidFill>
                      <a:srgbClr val="730F0F"/>
                    </a:solidFill>
                    <a:latin typeface="华文细黑" panose="02010600040101010101" pitchFamily="2" charset="-122"/>
                    <a:ea typeface="华文细黑" panose="02010600040101010101" pitchFamily="2" charset="-122"/>
                  </a:rPr>
                  <a:t>点击添加标题</a:t>
                </a:r>
                <a:endParaRPr lang="zh-CN" altLang="zh-CN" dirty="0">
                  <a:solidFill>
                    <a:srgbClr val="730F0F"/>
                  </a:solidFill>
                  <a:latin typeface="+mn-lt"/>
                  <a:ea typeface="+mn-ea"/>
                </a:endParaRPr>
              </a:p>
            </p:txBody>
          </p:sp>
          <p:sp>
            <p:nvSpPr>
              <p:cNvPr id="56" name="Freeform 90"/>
              <p:cNvSpPr/>
              <p:nvPr/>
            </p:nvSpPr>
            <p:spPr bwMode="auto">
              <a:xfrm>
                <a:off x="2798763" y="2042688"/>
                <a:ext cx="3386138" cy="0"/>
              </a:xfrm>
              <a:custGeom>
                <a:avLst/>
                <a:gdLst>
                  <a:gd name="T0" fmla="*/ 0 w 2133"/>
                  <a:gd name="T1" fmla="*/ 2133 w 2133"/>
                  <a:gd name="T2" fmla="*/ 0 w 2133"/>
                </a:gdLst>
                <a:ahLst/>
                <a:cxnLst>
                  <a:cxn ang="0">
                    <a:pos x="T0" y="0"/>
                  </a:cxn>
                  <a:cxn ang="0">
                    <a:pos x="T1" y="0"/>
                  </a:cxn>
                  <a:cxn ang="0">
                    <a:pos x="T2" y="0"/>
                  </a:cxn>
                </a:cxnLst>
                <a:rect l="0" t="0" r="r" b="b"/>
                <a:pathLst>
                  <a:path w="2133">
                    <a:moveTo>
                      <a:pt x="0" y="0"/>
                    </a:moveTo>
                    <a:lnTo>
                      <a:pt x="2133"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730F0F"/>
                  </a:solidFill>
                  <a:latin typeface="+mn-lt"/>
                  <a:ea typeface="+mn-ea"/>
                </a:endParaRPr>
              </a:p>
            </p:txBody>
          </p:sp>
          <p:sp>
            <p:nvSpPr>
              <p:cNvPr id="57" name="Rectangle 100"/>
              <p:cNvSpPr>
                <a:spLocks noChangeArrowheads="1"/>
              </p:cNvSpPr>
              <p:nvPr/>
            </p:nvSpPr>
            <p:spPr bwMode="auto">
              <a:xfrm>
                <a:off x="6022976" y="1855363"/>
                <a:ext cx="84960"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zh-CN" altLang="zh-CN" sz="1200" dirty="0">
                    <a:solidFill>
                      <a:srgbClr val="730F0F"/>
                    </a:solidFill>
                    <a:latin typeface="华文细黑" panose="02010600040101010101" pitchFamily="2" charset="-122"/>
                    <a:ea typeface="华文细黑" panose="02010600040101010101" pitchFamily="2" charset="-122"/>
                  </a:rPr>
                  <a:t>0</a:t>
                </a:r>
                <a:endParaRPr lang="zh-CN" altLang="zh-CN" dirty="0">
                  <a:solidFill>
                    <a:srgbClr val="730F0F"/>
                  </a:solidFill>
                  <a:latin typeface="+mn-lt"/>
                  <a:ea typeface="+mn-ea"/>
                </a:endParaRPr>
              </a:p>
            </p:txBody>
          </p:sp>
          <p:sp>
            <p:nvSpPr>
              <p:cNvPr id="58" name="Rectangle 101"/>
              <p:cNvSpPr>
                <a:spLocks noChangeArrowheads="1"/>
              </p:cNvSpPr>
              <p:nvPr/>
            </p:nvSpPr>
            <p:spPr bwMode="auto">
              <a:xfrm>
                <a:off x="6107113" y="1855363"/>
                <a:ext cx="84960"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en-US" altLang="zh-CN" sz="1200" dirty="0">
                    <a:solidFill>
                      <a:srgbClr val="730F0F"/>
                    </a:solidFill>
                    <a:latin typeface="华文细黑" panose="02010600040101010101" pitchFamily="2" charset="-122"/>
                    <a:ea typeface="华文细黑" panose="02010600040101010101" pitchFamily="2" charset="-122"/>
                  </a:rPr>
                  <a:t>6</a:t>
                </a:r>
                <a:endParaRPr lang="zh-CN" altLang="zh-CN" dirty="0">
                  <a:solidFill>
                    <a:srgbClr val="730F0F"/>
                  </a:solidFill>
                  <a:latin typeface="+mn-lt"/>
                  <a:ea typeface="+mn-ea"/>
                </a:endParaRPr>
              </a:p>
            </p:txBody>
          </p:sp>
          <p:sp>
            <p:nvSpPr>
              <p:cNvPr id="59" name="Rectangle 110"/>
              <p:cNvSpPr>
                <a:spLocks noChangeArrowheads="1"/>
              </p:cNvSpPr>
              <p:nvPr/>
            </p:nvSpPr>
            <p:spPr bwMode="auto">
              <a:xfrm>
                <a:off x="2800350" y="2072851"/>
                <a:ext cx="612347" cy="123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defRPr/>
                </a:pPr>
                <a:r>
                  <a:rPr lang="en-US" altLang="zh-CN" sz="800" dirty="0">
                    <a:solidFill>
                      <a:srgbClr val="730F0F"/>
                    </a:solidFill>
                    <a:latin typeface="+mn-lt"/>
                    <a:ea typeface="+mn-ea"/>
                  </a:rPr>
                  <a:t>Click add title</a:t>
                </a:r>
                <a:endParaRPr lang="zh-CN" altLang="en-US" sz="800" dirty="0">
                  <a:solidFill>
                    <a:srgbClr val="730F0F"/>
                  </a:solidFill>
                  <a:latin typeface="+mn-lt"/>
                  <a:ea typeface="+mn-ea"/>
                </a:endParaRPr>
              </a:p>
            </p:txBody>
          </p:sp>
        </p:grpSp>
        <p:cxnSp>
          <p:nvCxnSpPr>
            <p:cNvPr id="54" name="直接连接符 53"/>
            <p:cNvCxnSpPr/>
            <p:nvPr/>
          </p:nvCxnSpPr>
          <p:spPr>
            <a:xfrm>
              <a:off x="4343270" y="2053663"/>
              <a:ext cx="2403987" cy="0"/>
            </a:xfrm>
            <a:prstGeom prst="line">
              <a:avLst/>
            </a:prstGeom>
            <a:ln w="12700">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1"/>
          <p:cNvSpPr>
            <a:spLocks noChangeArrowheads="1"/>
          </p:cNvSpPr>
          <p:nvPr/>
        </p:nvSpPr>
        <p:spPr bwMode="auto">
          <a:xfrm rot="5400000">
            <a:off x="8588375" y="1766888"/>
            <a:ext cx="94297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solidFill>
                  <a:schemeClr val="bg1"/>
                </a:solidFill>
              </a:rPr>
              <a:t>PAGE NO.00</a:t>
            </a:r>
            <a:endParaRPr lang="zh-CN" altLang="en-US" sz="1000">
              <a:solidFill>
                <a:schemeClr val="bg1"/>
              </a:solidFill>
            </a:endParaRPr>
          </a:p>
        </p:txBody>
      </p:sp>
      <p:sp>
        <p:nvSpPr>
          <p:cNvPr id="9219" name="矩形 2"/>
          <p:cNvSpPr>
            <a:spLocks noChangeArrowheads="1"/>
          </p:cNvSpPr>
          <p:nvPr/>
        </p:nvSpPr>
        <p:spPr bwMode="auto">
          <a:xfrm>
            <a:off x="400050" y="495300"/>
            <a:ext cx="595313"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000"/>
              </a:lnSpc>
              <a:spcBef>
                <a:spcPct val="50000"/>
              </a:spcBef>
            </a:pPr>
            <a:r>
              <a:rPr lang="zh-CN" altLang="en-US" sz="1600">
                <a:solidFill>
                  <a:srgbClr val="730F0F"/>
                </a:solidFill>
                <a:latin typeface="微软雅黑" panose="020B0503020204020204" pitchFamily="34" charset="-122"/>
                <a:ea typeface="微软雅黑" panose="020B0503020204020204" pitchFamily="34" charset="-122"/>
              </a:rPr>
              <a:t>目录</a:t>
            </a:r>
            <a:endParaRPr lang="zh-CN" altLang="en-US" sz="1600">
              <a:solidFill>
                <a:srgbClr val="730F0F"/>
              </a:solidFill>
              <a:latin typeface="微软雅黑" panose="020B0503020204020204" pitchFamily="34" charset="-122"/>
              <a:ea typeface="微软雅黑" panose="020B0503020204020204" pitchFamily="34" charset="-122"/>
            </a:endParaRPr>
          </a:p>
        </p:txBody>
      </p:sp>
      <p:sp>
        <p:nvSpPr>
          <p:cNvPr id="9220" name="矩形 3"/>
          <p:cNvSpPr>
            <a:spLocks noChangeArrowheads="1"/>
          </p:cNvSpPr>
          <p:nvPr/>
        </p:nvSpPr>
        <p:spPr bwMode="auto">
          <a:xfrm>
            <a:off x="400050" y="244475"/>
            <a:ext cx="1454150"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000"/>
              </a:lnSpc>
              <a:spcBef>
                <a:spcPct val="50000"/>
              </a:spcBef>
            </a:pPr>
            <a:r>
              <a:rPr lang="en-US" altLang="zh-CN" sz="2000">
                <a:solidFill>
                  <a:srgbClr val="730F0F"/>
                </a:solidFill>
                <a:latin typeface="Arial Black" panose="020B0A04020102020204" pitchFamily="34" charset="0"/>
              </a:rPr>
              <a:t>Contents</a:t>
            </a:r>
            <a:endParaRPr lang="en-US" altLang="zh-CN" sz="2000">
              <a:solidFill>
                <a:srgbClr val="730F0F"/>
              </a:solidFill>
              <a:latin typeface="Arial Black" panose="020B0A04020102020204" pitchFamily="34" charset="0"/>
            </a:endParaRPr>
          </a:p>
        </p:txBody>
      </p:sp>
      <p:grpSp>
        <p:nvGrpSpPr>
          <p:cNvPr id="9221" name="组合 4"/>
          <p:cNvGrpSpPr/>
          <p:nvPr/>
        </p:nvGrpSpPr>
        <p:grpSpPr bwMode="auto">
          <a:xfrm>
            <a:off x="504825" y="1079500"/>
            <a:ext cx="3860800" cy="339725"/>
            <a:chOff x="2893573" y="1865856"/>
            <a:chExt cx="3861623" cy="340600"/>
          </a:xfrm>
        </p:grpSpPr>
        <p:grpSp>
          <p:nvGrpSpPr>
            <p:cNvPr id="6" name="组合 5"/>
            <p:cNvGrpSpPr/>
            <p:nvPr/>
          </p:nvGrpSpPr>
          <p:grpSpPr>
            <a:xfrm>
              <a:off x="2893573" y="1876970"/>
              <a:ext cx="239713" cy="152400"/>
              <a:chOff x="2330450" y="1866476"/>
              <a:chExt cx="239713" cy="152400"/>
            </a:xfrm>
            <a:solidFill>
              <a:srgbClr val="A12032"/>
            </a:solidFill>
          </p:grpSpPr>
          <p:sp>
            <p:nvSpPr>
              <p:cNvPr id="14" name="Freeform 80"/>
              <p:cNvSpPr/>
              <p:nvPr/>
            </p:nvSpPr>
            <p:spPr bwMode="auto">
              <a:xfrm>
                <a:off x="2454275" y="1866476"/>
                <a:ext cx="115888" cy="152400"/>
              </a:xfrm>
              <a:custGeom>
                <a:avLst/>
                <a:gdLst>
                  <a:gd name="T0" fmla="*/ 26 w 73"/>
                  <a:gd name="T1" fmla="*/ 0 h 96"/>
                  <a:gd name="T2" fmla="*/ 73 w 73"/>
                  <a:gd name="T3" fmla="*/ 49 h 96"/>
                  <a:gd name="T4" fmla="*/ 26 w 73"/>
                  <a:gd name="T5" fmla="*/ 96 h 96"/>
                  <a:gd name="T6" fmla="*/ 0 w 73"/>
                  <a:gd name="T7" fmla="*/ 96 h 96"/>
                  <a:gd name="T8" fmla="*/ 49 w 73"/>
                  <a:gd name="T9" fmla="*/ 49 h 96"/>
                  <a:gd name="T10" fmla="*/ 0 w 73"/>
                  <a:gd name="T11" fmla="*/ 0 h 96"/>
                  <a:gd name="T12" fmla="*/ 26 w 73"/>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73" h="96">
                    <a:moveTo>
                      <a:pt x="26" y="0"/>
                    </a:moveTo>
                    <a:lnTo>
                      <a:pt x="73" y="49"/>
                    </a:lnTo>
                    <a:lnTo>
                      <a:pt x="26" y="96"/>
                    </a:lnTo>
                    <a:lnTo>
                      <a:pt x="0" y="96"/>
                    </a:lnTo>
                    <a:lnTo>
                      <a:pt x="49" y="49"/>
                    </a:lnTo>
                    <a:lnTo>
                      <a:pt x="0" y="0"/>
                    </a:lnTo>
                    <a:lnTo>
                      <a:pt x="26"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730F0F"/>
                  </a:solidFill>
                  <a:latin typeface="+mn-lt"/>
                  <a:ea typeface="+mn-ea"/>
                </a:endParaRPr>
              </a:p>
            </p:txBody>
          </p:sp>
          <p:sp>
            <p:nvSpPr>
              <p:cNvPr id="15" name="Freeform 81"/>
              <p:cNvSpPr/>
              <p:nvPr/>
            </p:nvSpPr>
            <p:spPr bwMode="auto">
              <a:xfrm>
                <a:off x="2330450" y="1866476"/>
                <a:ext cx="115888" cy="152400"/>
              </a:xfrm>
              <a:custGeom>
                <a:avLst/>
                <a:gdLst>
                  <a:gd name="T0" fmla="*/ 23 w 73"/>
                  <a:gd name="T1" fmla="*/ 0 h 96"/>
                  <a:gd name="T2" fmla="*/ 73 w 73"/>
                  <a:gd name="T3" fmla="*/ 49 h 96"/>
                  <a:gd name="T4" fmla="*/ 23 w 73"/>
                  <a:gd name="T5" fmla="*/ 96 h 96"/>
                  <a:gd name="T6" fmla="*/ 0 w 73"/>
                  <a:gd name="T7" fmla="*/ 96 h 96"/>
                  <a:gd name="T8" fmla="*/ 49 w 73"/>
                  <a:gd name="T9" fmla="*/ 49 h 96"/>
                  <a:gd name="T10" fmla="*/ 0 w 73"/>
                  <a:gd name="T11" fmla="*/ 0 h 96"/>
                  <a:gd name="T12" fmla="*/ 23 w 73"/>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73" h="96">
                    <a:moveTo>
                      <a:pt x="23" y="0"/>
                    </a:moveTo>
                    <a:lnTo>
                      <a:pt x="73" y="49"/>
                    </a:lnTo>
                    <a:lnTo>
                      <a:pt x="23" y="96"/>
                    </a:lnTo>
                    <a:lnTo>
                      <a:pt x="0" y="96"/>
                    </a:lnTo>
                    <a:lnTo>
                      <a:pt x="49" y="49"/>
                    </a:lnTo>
                    <a:lnTo>
                      <a:pt x="0" y="0"/>
                    </a:lnTo>
                    <a:lnTo>
                      <a:pt x="23"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730F0F"/>
                  </a:solidFill>
                  <a:latin typeface="+mn-lt"/>
                  <a:ea typeface="+mn-ea"/>
                </a:endParaRPr>
              </a:p>
            </p:txBody>
          </p:sp>
        </p:grpSp>
        <p:grpSp>
          <p:nvGrpSpPr>
            <p:cNvPr id="7" name="组合 6"/>
            <p:cNvGrpSpPr/>
            <p:nvPr/>
          </p:nvGrpSpPr>
          <p:grpSpPr>
            <a:xfrm>
              <a:off x="3361886" y="1865856"/>
              <a:ext cx="3393310" cy="340600"/>
              <a:chOff x="2798763" y="1855362"/>
              <a:chExt cx="3393310" cy="340600"/>
            </a:xfrm>
            <a:noFill/>
          </p:grpSpPr>
          <p:sp>
            <p:nvSpPr>
              <p:cNvPr id="9" name="Rectangle 6"/>
              <p:cNvSpPr>
                <a:spLocks noChangeArrowheads="1"/>
              </p:cNvSpPr>
              <p:nvPr/>
            </p:nvSpPr>
            <p:spPr bwMode="auto">
              <a:xfrm>
                <a:off x="2800350" y="1855362"/>
                <a:ext cx="2059682" cy="1873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defRPr/>
                </a:pPr>
                <a:r>
                  <a:rPr lang="zh-CN" altLang="en-US" sz="1200" dirty="0">
                    <a:solidFill>
                      <a:srgbClr val="730F0F"/>
                    </a:solidFill>
                    <a:latin typeface="华文细黑" panose="02010600040101010101" pitchFamily="2" charset="-122"/>
                    <a:ea typeface="华文细黑" panose="02010600040101010101" pitchFamily="2" charset="-122"/>
                  </a:rPr>
                  <a:t>点击添加标题</a:t>
                </a:r>
                <a:endParaRPr lang="zh-CN" altLang="zh-CN" dirty="0">
                  <a:solidFill>
                    <a:srgbClr val="730F0F"/>
                  </a:solidFill>
                  <a:latin typeface="+mn-lt"/>
                  <a:ea typeface="+mn-ea"/>
                </a:endParaRPr>
              </a:p>
            </p:txBody>
          </p:sp>
          <p:sp>
            <p:nvSpPr>
              <p:cNvPr id="10" name="Freeform 90"/>
              <p:cNvSpPr/>
              <p:nvPr/>
            </p:nvSpPr>
            <p:spPr bwMode="auto">
              <a:xfrm>
                <a:off x="2798763" y="2042688"/>
                <a:ext cx="3386138" cy="0"/>
              </a:xfrm>
              <a:custGeom>
                <a:avLst/>
                <a:gdLst>
                  <a:gd name="T0" fmla="*/ 0 w 2133"/>
                  <a:gd name="T1" fmla="*/ 2133 w 2133"/>
                  <a:gd name="T2" fmla="*/ 0 w 2133"/>
                </a:gdLst>
                <a:ahLst/>
                <a:cxnLst>
                  <a:cxn ang="0">
                    <a:pos x="T0" y="0"/>
                  </a:cxn>
                  <a:cxn ang="0">
                    <a:pos x="T1" y="0"/>
                  </a:cxn>
                  <a:cxn ang="0">
                    <a:pos x="T2" y="0"/>
                  </a:cxn>
                </a:cxnLst>
                <a:rect l="0" t="0" r="r" b="b"/>
                <a:pathLst>
                  <a:path w="2133">
                    <a:moveTo>
                      <a:pt x="0" y="0"/>
                    </a:moveTo>
                    <a:lnTo>
                      <a:pt x="2133"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rgbClr val="730F0F"/>
                  </a:solidFill>
                  <a:latin typeface="+mn-lt"/>
                  <a:ea typeface="+mn-ea"/>
                </a:endParaRPr>
              </a:p>
            </p:txBody>
          </p:sp>
          <p:sp>
            <p:nvSpPr>
              <p:cNvPr id="11" name="Rectangle 100"/>
              <p:cNvSpPr>
                <a:spLocks noChangeArrowheads="1"/>
              </p:cNvSpPr>
              <p:nvPr/>
            </p:nvSpPr>
            <p:spPr bwMode="auto">
              <a:xfrm>
                <a:off x="6022976" y="1855363"/>
                <a:ext cx="84960"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zh-CN" altLang="zh-CN" sz="1200" dirty="0">
                    <a:solidFill>
                      <a:srgbClr val="730F0F"/>
                    </a:solidFill>
                    <a:latin typeface="华文细黑" panose="02010600040101010101" pitchFamily="2" charset="-122"/>
                    <a:ea typeface="华文细黑" panose="02010600040101010101" pitchFamily="2" charset="-122"/>
                  </a:rPr>
                  <a:t>0</a:t>
                </a:r>
                <a:endParaRPr lang="zh-CN" altLang="zh-CN" dirty="0">
                  <a:solidFill>
                    <a:srgbClr val="730F0F"/>
                  </a:solidFill>
                  <a:latin typeface="+mn-lt"/>
                  <a:ea typeface="+mn-ea"/>
                </a:endParaRPr>
              </a:p>
            </p:txBody>
          </p:sp>
          <p:sp>
            <p:nvSpPr>
              <p:cNvPr id="12" name="Rectangle 101"/>
              <p:cNvSpPr>
                <a:spLocks noChangeArrowheads="1"/>
              </p:cNvSpPr>
              <p:nvPr/>
            </p:nvSpPr>
            <p:spPr bwMode="auto">
              <a:xfrm>
                <a:off x="6107113" y="1855363"/>
                <a:ext cx="84960" cy="18466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defRPr/>
                </a:pPr>
                <a:r>
                  <a:rPr lang="zh-CN" altLang="zh-CN" sz="1200" dirty="0">
                    <a:solidFill>
                      <a:srgbClr val="730F0F"/>
                    </a:solidFill>
                    <a:latin typeface="华文细黑" panose="02010600040101010101" pitchFamily="2" charset="-122"/>
                    <a:ea typeface="华文细黑" panose="02010600040101010101" pitchFamily="2" charset="-122"/>
                  </a:rPr>
                  <a:t>2</a:t>
                </a:r>
                <a:endParaRPr lang="zh-CN" altLang="zh-CN" dirty="0">
                  <a:solidFill>
                    <a:srgbClr val="730F0F"/>
                  </a:solidFill>
                  <a:latin typeface="+mn-lt"/>
                  <a:ea typeface="+mn-ea"/>
                </a:endParaRPr>
              </a:p>
            </p:txBody>
          </p:sp>
          <p:sp>
            <p:nvSpPr>
              <p:cNvPr id="13" name="Rectangle 110"/>
              <p:cNvSpPr>
                <a:spLocks noChangeArrowheads="1"/>
              </p:cNvSpPr>
              <p:nvPr/>
            </p:nvSpPr>
            <p:spPr bwMode="auto">
              <a:xfrm>
                <a:off x="2800350" y="2072851"/>
                <a:ext cx="612347" cy="1231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defRPr/>
                </a:pPr>
                <a:r>
                  <a:rPr lang="en-US" altLang="zh-CN" sz="800" dirty="0">
                    <a:solidFill>
                      <a:srgbClr val="730F0F"/>
                    </a:solidFill>
                    <a:latin typeface="+mn-lt"/>
                    <a:ea typeface="+mn-ea"/>
                  </a:rPr>
                  <a:t>Click add title</a:t>
                </a:r>
                <a:endParaRPr lang="zh-CN" altLang="en-US" sz="800" dirty="0">
                  <a:solidFill>
                    <a:srgbClr val="730F0F"/>
                  </a:solidFill>
                  <a:latin typeface="+mn-lt"/>
                  <a:ea typeface="+mn-ea"/>
                </a:endParaRPr>
              </a:p>
            </p:txBody>
          </p:sp>
        </p:grpSp>
        <p:cxnSp>
          <p:nvCxnSpPr>
            <p:cNvPr id="8" name="直接连接符 7"/>
            <p:cNvCxnSpPr/>
            <p:nvPr/>
          </p:nvCxnSpPr>
          <p:spPr>
            <a:xfrm>
              <a:off x="4343270" y="2053663"/>
              <a:ext cx="2403987" cy="0"/>
            </a:xfrm>
            <a:prstGeom prst="line">
              <a:avLst/>
            </a:prstGeom>
            <a:ln w="12700">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16" name="Picture 2" descr="C:\Documents and Settings\Administrator\桌面\新建文件夹 (6)\上海\6108828328_ebb743669e_b.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4674" y="1483068"/>
            <a:ext cx="8029726" cy="4612932"/>
          </a:xfrm>
          <a:prstGeom prst="rect">
            <a:avLst/>
          </a:prstGeom>
          <a:noFill/>
          <a:ln>
            <a:solidFill>
              <a:schemeClr val="bg1"/>
            </a:solidFill>
          </a:ln>
          <a:effectLst>
            <a:innerShdw blurRad="114300">
              <a:prstClr val="black"/>
            </a:innerShdw>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
          <p:cNvSpPr>
            <a:spLocks noChangeArrowheads="1"/>
          </p:cNvSpPr>
          <p:nvPr/>
        </p:nvSpPr>
        <p:spPr bwMode="auto">
          <a:xfrm rot="5400000">
            <a:off x="8588375" y="1766888"/>
            <a:ext cx="94297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solidFill>
                  <a:schemeClr val="bg1"/>
                </a:solidFill>
              </a:rPr>
              <a:t>PAGE NO.01</a:t>
            </a:r>
            <a:endParaRPr lang="zh-CN" altLang="en-US" sz="1000">
              <a:solidFill>
                <a:schemeClr val="bg1"/>
              </a:solidFill>
            </a:endParaRPr>
          </a:p>
        </p:txBody>
      </p:sp>
      <p:sp>
        <p:nvSpPr>
          <p:cNvPr id="10243" name="矩形 2"/>
          <p:cNvSpPr>
            <a:spLocks noChangeArrowheads="1"/>
          </p:cNvSpPr>
          <p:nvPr/>
        </p:nvSpPr>
        <p:spPr bwMode="auto">
          <a:xfrm>
            <a:off x="400050" y="495300"/>
            <a:ext cx="1006475"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000"/>
              </a:lnSpc>
              <a:spcBef>
                <a:spcPct val="50000"/>
              </a:spcBef>
            </a:pPr>
            <a:r>
              <a:rPr lang="zh-CN" altLang="en-US" sz="1600">
                <a:solidFill>
                  <a:srgbClr val="730F0F"/>
                </a:solidFill>
                <a:latin typeface="微软雅黑" panose="020B0503020204020204" pitchFamily="34" charset="-122"/>
                <a:ea typeface="微软雅黑" panose="020B0503020204020204" pitchFamily="34" charset="-122"/>
              </a:rPr>
              <a:t>集团简介</a:t>
            </a:r>
            <a:endParaRPr lang="zh-CN" altLang="en-US" sz="1600">
              <a:solidFill>
                <a:srgbClr val="730F0F"/>
              </a:solidFill>
              <a:latin typeface="微软雅黑" panose="020B0503020204020204" pitchFamily="34" charset="-122"/>
              <a:ea typeface="微软雅黑" panose="020B0503020204020204" pitchFamily="34" charset="-122"/>
            </a:endParaRPr>
          </a:p>
        </p:txBody>
      </p:sp>
      <p:sp>
        <p:nvSpPr>
          <p:cNvPr id="10244" name="矩形 3"/>
          <p:cNvSpPr>
            <a:spLocks noChangeArrowheads="1"/>
          </p:cNvSpPr>
          <p:nvPr/>
        </p:nvSpPr>
        <p:spPr bwMode="auto">
          <a:xfrm>
            <a:off x="400050" y="244475"/>
            <a:ext cx="28321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000"/>
              </a:lnSpc>
              <a:spcBef>
                <a:spcPct val="50000"/>
              </a:spcBef>
            </a:pPr>
            <a:r>
              <a:rPr lang="en-US" altLang="zh-CN" sz="2000">
                <a:solidFill>
                  <a:srgbClr val="730F0F"/>
                </a:solidFill>
                <a:latin typeface="Arial Black" panose="020B0A04020102020204" pitchFamily="34" charset="0"/>
              </a:rPr>
              <a:t>Group introduction</a:t>
            </a:r>
            <a:endParaRPr lang="zh-CN" altLang="en-US" sz="2000">
              <a:solidFill>
                <a:srgbClr val="730F0F"/>
              </a:solidFill>
              <a:latin typeface="Arial Black" panose="020B0A04020102020204" pitchFamily="34" charset="0"/>
            </a:endParaRPr>
          </a:p>
        </p:txBody>
      </p:sp>
      <p:grpSp>
        <p:nvGrpSpPr>
          <p:cNvPr id="10245" name="组合 4"/>
          <p:cNvGrpSpPr/>
          <p:nvPr/>
        </p:nvGrpSpPr>
        <p:grpSpPr bwMode="auto">
          <a:xfrm>
            <a:off x="2155825" y="1219200"/>
            <a:ext cx="4864100" cy="1892300"/>
            <a:chOff x="2155726" y="1768568"/>
            <a:chExt cx="4864620" cy="1892094"/>
          </a:xfrm>
        </p:grpSpPr>
        <p:pic>
          <p:nvPicPr>
            <p:cNvPr id="6" name="Picture 4"/>
            <p:cNvPicPr>
              <a:picLocks noChangeAspect="1" noChangeArrowheads="1"/>
            </p:cNvPicPr>
            <p:nvPr/>
          </p:nvPicPr>
          <p:blipFill>
            <a:blip r:embed="rId1" cstate="print">
              <a:extLst>
                <a:ext uri="{28A0092B-C50C-407E-A947-70E740481C1C}">
                  <a14:useLocalDpi xmlns:a14="http://schemas.microsoft.com/office/drawing/2010/main" val="0"/>
                </a:ext>
              </a:extLst>
            </a:blip>
            <a:stretch>
              <a:fillRect/>
            </a:stretch>
          </p:blipFill>
          <p:spPr bwMode="auto">
            <a:xfrm>
              <a:off x="3938738" y="1768568"/>
              <a:ext cx="3081608" cy="1892094"/>
            </a:xfrm>
            <a:prstGeom prst="rect">
              <a:avLst/>
            </a:prstGeom>
            <a:noFill/>
            <a:ln>
              <a:noFill/>
            </a:ln>
            <a:effectLst>
              <a:innerShdw blurRad="63500" dist="50800" dir="18900000">
                <a:prstClr val="black">
                  <a:alpha val="50000"/>
                </a:prstClr>
              </a:innerShdw>
            </a:effectLst>
          </p:spPr>
        </p:pic>
        <p:sp>
          <p:nvSpPr>
            <p:cNvPr id="7" name="矩形 6"/>
            <p:cNvSpPr/>
            <p:nvPr/>
          </p:nvSpPr>
          <p:spPr bwMode="auto">
            <a:xfrm>
              <a:off x="2155726" y="1768568"/>
              <a:ext cx="1783011" cy="1892094"/>
            </a:xfrm>
            <a:prstGeom prst="rect">
              <a:avLst/>
            </a:prstGeom>
            <a:solidFill>
              <a:srgbClr val="730F0F"/>
            </a:solidFill>
            <a:ln>
              <a:noFill/>
            </a:ln>
            <a:effectLst>
              <a:innerShdw blurRad="63500" dist="50800" dir="13500000">
                <a:prstClr val="black">
                  <a:alpha val="50000"/>
                </a:prstClr>
              </a:innerShdw>
            </a:effectLst>
          </p:spPr>
          <p:txBody>
            <a:bodyPr/>
            <a:lstStyle/>
            <a:p>
              <a:pPr algn="ctr" eaLnBrk="1" fontAlgn="auto" hangingPunct="1">
                <a:spcBef>
                  <a:spcPts val="0"/>
                </a:spcBef>
                <a:spcAft>
                  <a:spcPts val="0"/>
                </a:spcAft>
                <a:defRPr/>
              </a:pPr>
              <a:endParaRPr lang="zh-CN" altLang="en-US">
                <a:latin typeface="+mn-lt"/>
                <a:ea typeface="+mn-ea"/>
              </a:endParaRPr>
            </a:p>
          </p:txBody>
        </p:sp>
      </p:grpSp>
      <p:grpSp>
        <p:nvGrpSpPr>
          <p:cNvPr id="10246" name="组合 7"/>
          <p:cNvGrpSpPr/>
          <p:nvPr/>
        </p:nvGrpSpPr>
        <p:grpSpPr bwMode="auto">
          <a:xfrm>
            <a:off x="2054225" y="3168650"/>
            <a:ext cx="5035550" cy="2560638"/>
            <a:chOff x="2054875" y="2955666"/>
            <a:chExt cx="5034251" cy="2559841"/>
          </a:xfrm>
        </p:grpSpPr>
        <p:sp>
          <p:nvSpPr>
            <p:cNvPr id="10247" name="TextBox 8"/>
            <p:cNvSpPr txBox="1">
              <a:spLocks noChangeArrowheads="1"/>
            </p:cNvSpPr>
            <p:nvPr/>
          </p:nvSpPr>
          <p:spPr bwMode="auto">
            <a:xfrm>
              <a:off x="2054875" y="2955666"/>
              <a:ext cx="5034251" cy="215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pPr>
              <a:r>
                <a:rPr lang="zh-CN" altLang="en-US">
                  <a:solidFill>
                    <a:srgbClr val="730F0F"/>
                  </a:solidFill>
                  <a:ea typeface="微软雅黑" panose="020B0503020204020204" pitchFamily="34" charset="-122"/>
                </a:rPr>
                <a:t>上海锐普广告有限公司</a:t>
              </a:r>
              <a:endParaRPr lang="zh-CN" altLang="en-US">
                <a:solidFill>
                  <a:srgbClr val="730F0F"/>
                </a:solidFill>
                <a:ea typeface="微软雅黑" panose="020B0503020204020204" pitchFamily="34" charset="-122"/>
              </a:endParaRPr>
            </a:p>
            <a:p>
              <a:pPr algn="just" eaLnBrk="1" hangingPunct="1">
                <a:lnSpc>
                  <a:spcPct val="150000"/>
                </a:lnSpc>
              </a:pPr>
              <a:r>
                <a:rPr lang="zh-CN" altLang="zh-CN" sz="1200">
                  <a:solidFill>
                    <a:srgbClr val="730F0F"/>
                  </a:solidFill>
                  <a:latin typeface="Arial" panose="020B0604020202020204" pitchFamily="34" charset="0"/>
                  <a:ea typeface="微软雅黑" panose="020B0503020204020204" pitchFamily="34" charset="-122"/>
                </a:rPr>
                <a:t>是中国第一家精品</a:t>
              </a:r>
              <a:r>
                <a:rPr lang="en-US" altLang="zh-CN" sz="1200">
                  <a:solidFill>
                    <a:srgbClr val="730F0F"/>
                  </a:solidFill>
                  <a:latin typeface="Arial" panose="020B0604020202020204" pitchFamily="34" charset="0"/>
                  <a:ea typeface="微软雅黑" panose="020B0503020204020204" pitchFamily="34" charset="-122"/>
                </a:rPr>
                <a:t>PPT</a:t>
              </a:r>
              <a:r>
                <a:rPr lang="zh-CN" altLang="zh-CN" sz="1200">
                  <a:solidFill>
                    <a:srgbClr val="730F0F"/>
                  </a:solidFill>
                  <a:latin typeface="Arial" panose="020B0604020202020204" pitchFamily="34" charset="0"/>
                  <a:ea typeface="微软雅黑" panose="020B0503020204020204" pitchFamily="34" charset="-122"/>
                </a:rPr>
                <a:t>设计机构。拥有国内顶尖的</a:t>
              </a:r>
              <a:r>
                <a:rPr lang="en-US" altLang="zh-CN" sz="1200">
                  <a:solidFill>
                    <a:srgbClr val="730F0F"/>
                  </a:solidFill>
                  <a:latin typeface="Arial" panose="020B0604020202020204" pitchFamily="34" charset="0"/>
                  <a:ea typeface="微软雅黑" panose="020B0503020204020204" pitchFamily="34" charset="-122"/>
                </a:rPr>
                <a:t>PPT</a:t>
              </a:r>
              <a:r>
                <a:rPr lang="zh-CN" altLang="zh-CN" sz="1200">
                  <a:solidFill>
                    <a:srgbClr val="730F0F"/>
                  </a:solidFill>
                  <a:latin typeface="Arial" panose="020B0604020202020204" pitchFamily="34" charset="0"/>
                  <a:ea typeface="微软雅黑" panose="020B0503020204020204" pitchFamily="34" charset="-122"/>
                </a:rPr>
                <a:t>制作技术、顶级的</a:t>
              </a:r>
              <a:r>
                <a:rPr lang="en-US" altLang="zh-CN" sz="1200">
                  <a:solidFill>
                    <a:srgbClr val="730F0F"/>
                  </a:solidFill>
                  <a:latin typeface="Arial" panose="020B0604020202020204" pitchFamily="34" charset="0"/>
                  <a:ea typeface="微软雅黑" panose="020B0503020204020204" pitchFamily="34" charset="-122"/>
                </a:rPr>
                <a:t>PPT</a:t>
              </a:r>
              <a:r>
                <a:rPr lang="zh-CN" altLang="zh-CN" sz="1200">
                  <a:solidFill>
                    <a:srgbClr val="730F0F"/>
                  </a:solidFill>
                  <a:latin typeface="Arial" panose="020B0604020202020204" pitchFamily="34" charset="0"/>
                  <a:ea typeface="微软雅黑" panose="020B0503020204020204" pitchFamily="34" charset="-122"/>
                </a:rPr>
                <a:t>设计团队， 坚持精益求精、拒绝平庸的做事精神，帮助您实现美观、精致、严谨、动感的</a:t>
              </a:r>
              <a:r>
                <a:rPr lang="en-US" altLang="zh-CN" sz="1200">
                  <a:solidFill>
                    <a:srgbClr val="730F0F"/>
                  </a:solidFill>
                  <a:latin typeface="Arial" panose="020B0604020202020204" pitchFamily="34" charset="0"/>
                  <a:ea typeface="微软雅黑" panose="020B0503020204020204" pitchFamily="34" charset="-122"/>
                </a:rPr>
                <a:t>PPT</a:t>
              </a:r>
              <a:r>
                <a:rPr lang="zh-CN" altLang="zh-CN" sz="1200">
                  <a:solidFill>
                    <a:srgbClr val="730F0F"/>
                  </a:solidFill>
                  <a:latin typeface="Arial" panose="020B0604020202020204" pitchFamily="34" charset="0"/>
                  <a:ea typeface="微软雅黑" panose="020B0503020204020204" pitchFamily="34" charset="-122"/>
                </a:rPr>
                <a:t>展示效果，让您的</a:t>
              </a:r>
              <a:r>
                <a:rPr lang="en-US" altLang="zh-CN" sz="1200">
                  <a:solidFill>
                    <a:srgbClr val="730F0F"/>
                  </a:solidFill>
                  <a:latin typeface="Arial" panose="020B0604020202020204" pitchFamily="34" charset="0"/>
                  <a:ea typeface="微软雅黑" panose="020B0503020204020204" pitchFamily="34" charset="-122"/>
                </a:rPr>
                <a:t>PPT</a:t>
              </a:r>
              <a:r>
                <a:rPr lang="zh-CN" altLang="zh-CN" sz="1200">
                  <a:solidFill>
                    <a:srgbClr val="730F0F"/>
                  </a:solidFill>
                  <a:latin typeface="Arial" panose="020B0604020202020204" pitchFamily="34" charset="0"/>
                  <a:ea typeface="微软雅黑" panose="020B0503020204020204" pitchFamily="34" charset="-122"/>
                </a:rPr>
                <a:t>创造卓越价值。</a:t>
              </a:r>
              <a:endParaRPr lang="en-US" altLang="zh-CN" sz="1200">
                <a:solidFill>
                  <a:srgbClr val="730F0F"/>
                </a:solidFill>
                <a:latin typeface="Arial" panose="020B0604020202020204" pitchFamily="34" charset="0"/>
                <a:ea typeface="微软雅黑" panose="020B0503020204020204" pitchFamily="34" charset="-122"/>
              </a:endParaRPr>
            </a:p>
            <a:p>
              <a:pPr algn="just" eaLnBrk="1" hangingPunct="1"/>
              <a:endParaRPr lang="en-US" altLang="zh-CN" sz="1000">
                <a:solidFill>
                  <a:srgbClr val="730F0F"/>
                </a:solidFill>
                <a:latin typeface="Arial" panose="020B0604020202020204" pitchFamily="34" charset="0"/>
                <a:cs typeface="Arial" panose="020B0604020202020204" pitchFamily="34" charset="0"/>
              </a:endParaRPr>
            </a:p>
            <a:p>
              <a:pPr algn="just" eaLnBrk="1" hangingPunct="1"/>
              <a:r>
                <a:rPr lang="en-US" altLang="zh-CN" sz="1000">
                  <a:solidFill>
                    <a:srgbClr val="730F0F"/>
                  </a:solidFill>
                  <a:latin typeface="Arial" panose="020B0604020202020204" pitchFamily="34" charset="0"/>
                  <a:cs typeface="Arial" panose="020B0604020202020204" pitchFamily="34" charset="0"/>
                </a:rPr>
                <a:t>China's first high-quality goods PPT design agency. With the domestic top PPT manufacture technology, the top PPT design team, adhere to the excelsior, refused to mediocre work spirit, and help you achieve beautiful, delicate, rigorous, dynamic PPT show effect, make your</a:t>
              </a:r>
              <a:r>
                <a:rPr lang="zh-CN" altLang="en-US" sz="1000">
                  <a:solidFill>
                    <a:srgbClr val="730F0F"/>
                  </a:solidFill>
                  <a:latin typeface="Arial" panose="020B0604020202020204" pitchFamily="34" charset="0"/>
                  <a:cs typeface="Arial" panose="020B0604020202020204" pitchFamily="34" charset="0"/>
                </a:rPr>
                <a:t> </a:t>
              </a:r>
              <a:r>
                <a:rPr lang="en-US" altLang="zh-CN" sz="1000">
                  <a:solidFill>
                    <a:srgbClr val="730F0F"/>
                  </a:solidFill>
                  <a:latin typeface="Arial" panose="020B0604020202020204" pitchFamily="34" charset="0"/>
                  <a:cs typeface="Arial" panose="020B0604020202020204" pitchFamily="34" charset="0"/>
                </a:rPr>
                <a:t>PPT create excellence value.</a:t>
              </a:r>
              <a:endParaRPr lang="zh-CN" altLang="en-US" sz="1000">
                <a:solidFill>
                  <a:srgbClr val="730F0F"/>
                </a:solidFill>
                <a:latin typeface="Arial" panose="020B0604020202020204" pitchFamily="34" charset="0"/>
                <a:cs typeface="Arial" panose="020B0604020202020204" pitchFamily="34" charset="0"/>
              </a:endParaRPr>
            </a:p>
          </p:txBody>
        </p:sp>
        <p:grpSp>
          <p:nvGrpSpPr>
            <p:cNvPr id="10248" name="组合 22"/>
            <p:cNvGrpSpPr/>
            <p:nvPr/>
          </p:nvGrpSpPr>
          <p:grpSpPr bwMode="auto">
            <a:xfrm>
              <a:off x="5761976" y="5269286"/>
              <a:ext cx="1327150" cy="246221"/>
              <a:chOff x="8281988" y="5569301"/>
              <a:chExt cx="1327150" cy="246222"/>
            </a:xfrm>
          </p:grpSpPr>
          <p:pic>
            <p:nvPicPr>
              <p:cNvPr id="10250" name="Picture 9" descr="PPT_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1988" y="5594786"/>
                <a:ext cx="1327150"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1" name="Text Box 11"/>
              <p:cNvSpPr txBox="1">
                <a:spLocks noChangeArrowheads="1"/>
              </p:cNvSpPr>
              <p:nvPr/>
            </p:nvSpPr>
            <p:spPr bwMode="auto">
              <a:xfrm>
                <a:off x="8548688" y="5569301"/>
                <a:ext cx="697627" cy="246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000">
                    <a:solidFill>
                      <a:schemeClr val="bg1"/>
                    </a:solidFill>
                    <a:latin typeface="Arial" panose="020B0604020202020204" pitchFamily="34" charset="0"/>
                    <a:ea typeface="尚黑"/>
                    <a:cs typeface="尚黑"/>
                  </a:rPr>
                  <a:t>点击观看</a:t>
                </a:r>
                <a:endParaRPr lang="zh-CN" altLang="en-US" sz="1000">
                  <a:solidFill>
                    <a:schemeClr val="bg1"/>
                  </a:solidFill>
                  <a:latin typeface="Arial" panose="020B0604020202020204" pitchFamily="34" charset="0"/>
                  <a:ea typeface="尚黑"/>
                  <a:cs typeface="尚黑"/>
                </a:endParaRPr>
              </a:p>
            </p:txBody>
          </p:sp>
        </p:grpSp>
        <p:cxnSp>
          <p:nvCxnSpPr>
            <p:cNvPr id="11" name="直接连接符 10"/>
            <p:cNvCxnSpPr/>
            <p:nvPr/>
          </p:nvCxnSpPr>
          <p:spPr>
            <a:xfrm>
              <a:off x="2156449" y="2973124"/>
              <a:ext cx="4864433" cy="0"/>
            </a:xfrm>
            <a:prstGeom prst="line">
              <a:avLst/>
            </a:prstGeom>
            <a:ln w="6350">
              <a:solidFill>
                <a:srgbClr val="99663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圆角矩形 1"/>
          <p:cNvSpPr>
            <a:spLocks noChangeArrowheads="1"/>
          </p:cNvSpPr>
          <p:nvPr/>
        </p:nvSpPr>
        <p:spPr bwMode="auto">
          <a:xfrm>
            <a:off x="466725" y="1450975"/>
            <a:ext cx="8210550" cy="4184650"/>
          </a:xfrm>
          <a:prstGeom prst="roundRect">
            <a:avLst>
              <a:gd name="adj" fmla="val 6361"/>
            </a:avLst>
          </a:prstGeom>
          <a:solidFill>
            <a:srgbClr val="730F0F">
              <a:alpha val="20000"/>
            </a:srgbClr>
          </a:solidFill>
          <a:ln w="9525">
            <a:solidFill>
              <a:srgbClr val="730F0F"/>
            </a:solidFill>
            <a:round/>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p>
        </p:txBody>
      </p:sp>
      <p:sp>
        <p:nvSpPr>
          <p:cNvPr id="11267" name="矩形 2"/>
          <p:cNvSpPr>
            <a:spLocks noChangeArrowheads="1"/>
          </p:cNvSpPr>
          <p:nvPr/>
        </p:nvSpPr>
        <p:spPr bwMode="auto">
          <a:xfrm rot="5400000">
            <a:off x="8588375" y="1766888"/>
            <a:ext cx="94297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solidFill>
                  <a:schemeClr val="bg1"/>
                </a:solidFill>
              </a:rPr>
              <a:t>PAGE NO.02</a:t>
            </a:r>
            <a:endParaRPr lang="zh-CN" altLang="en-US" sz="1000">
              <a:solidFill>
                <a:schemeClr val="bg1"/>
              </a:solidFill>
            </a:endParaRPr>
          </a:p>
        </p:txBody>
      </p:sp>
      <p:sp>
        <p:nvSpPr>
          <p:cNvPr id="11268" name="矩形 3"/>
          <p:cNvSpPr>
            <a:spLocks noChangeArrowheads="1"/>
          </p:cNvSpPr>
          <p:nvPr/>
        </p:nvSpPr>
        <p:spPr bwMode="auto">
          <a:xfrm>
            <a:off x="400050" y="495300"/>
            <a:ext cx="1416050"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000"/>
              </a:lnSpc>
              <a:spcBef>
                <a:spcPct val="50000"/>
              </a:spcBef>
            </a:pPr>
            <a:r>
              <a:rPr lang="zh-CN" altLang="en-US" sz="1600">
                <a:solidFill>
                  <a:srgbClr val="730F0F"/>
                </a:solidFill>
                <a:latin typeface="微软雅黑" panose="020B0503020204020204" pitchFamily="34" charset="-122"/>
                <a:ea typeface="微软雅黑" panose="020B0503020204020204" pitchFamily="34" charset="-122"/>
              </a:rPr>
              <a:t>点击添加标题</a:t>
            </a:r>
            <a:endParaRPr lang="zh-CN" altLang="en-US" sz="1600">
              <a:solidFill>
                <a:srgbClr val="730F0F"/>
              </a:solidFill>
              <a:latin typeface="微软雅黑" panose="020B0503020204020204" pitchFamily="34" charset="-122"/>
              <a:ea typeface="微软雅黑" panose="020B0503020204020204" pitchFamily="34" charset="-122"/>
            </a:endParaRPr>
          </a:p>
        </p:txBody>
      </p:sp>
      <p:sp>
        <p:nvSpPr>
          <p:cNvPr id="11269" name="矩形 4"/>
          <p:cNvSpPr>
            <a:spLocks noChangeArrowheads="1"/>
          </p:cNvSpPr>
          <p:nvPr/>
        </p:nvSpPr>
        <p:spPr bwMode="auto">
          <a:xfrm>
            <a:off x="400050" y="244475"/>
            <a:ext cx="28321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000"/>
              </a:lnSpc>
              <a:spcBef>
                <a:spcPct val="50000"/>
              </a:spcBef>
            </a:pPr>
            <a:r>
              <a:rPr lang="en-US" altLang="zh-CN" sz="2000">
                <a:solidFill>
                  <a:srgbClr val="730F0F"/>
                </a:solidFill>
                <a:latin typeface="Arial Black" panose="020B0A04020102020204" pitchFamily="34" charset="0"/>
              </a:rPr>
              <a:t>Group introduction</a:t>
            </a:r>
            <a:endParaRPr lang="zh-CN" altLang="en-US" sz="2000">
              <a:solidFill>
                <a:srgbClr val="730F0F"/>
              </a:solidFill>
              <a:latin typeface="Arial Black" panose="020B0A04020102020204" pitchFamily="34" charset="0"/>
            </a:endParaRPr>
          </a:p>
        </p:txBody>
      </p:sp>
      <p:sp>
        <p:nvSpPr>
          <p:cNvPr id="11270" name="Freeform 232"/>
          <p:cNvSpPr/>
          <p:nvPr/>
        </p:nvSpPr>
        <p:spPr bwMode="auto">
          <a:xfrm>
            <a:off x="1816100" y="3149600"/>
            <a:ext cx="4338638" cy="1711325"/>
          </a:xfrm>
          <a:custGeom>
            <a:avLst/>
            <a:gdLst>
              <a:gd name="T0" fmla="*/ 2147483646 w 3251"/>
              <a:gd name="T1" fmla="*/ 1017219856 h 1282"/>
              <a:gd name="T2" fmla="*/ 2147483646 w 3251"/>
              <a:gd name="T3" fmla="*/ 1442991376 h 1282"/>
              <a:gd name="T4" fmla="*/ 2147483646 w 3251"/>
              <a:gd name="T5" fmla="*/ 1442991376 h 1282"/>
              <a:gd name="T6" fmla="*/ 2147483646 w 3251"/>
              <a:gd name="T7" fmla="*/ 1186459487 h 1282"/>
              <a:gd name="T8" fmla="*/ 2147483646 w 3251"/>
              <a:gd name="T9" fmla="*/ 1186459487 h 1282"/>
              <a:gd name="T10" fmla="*/ 2147483646 w 3251"/>
              <a:gd name="T11" fmla="*/ 0 h 1282"/>
              <a:gd name="T12" fmla="*/ 1410573823 w 3251"/>
              <a:gd name="T13" fmla="*/ 0 h 1282"/>
              <a:gd name="T14" fmla="*/ 539651298 w 3251"/>
              <a:gd name="T15" fmla="*/ 871139179 h 1282"/>
              <a:gd name="T16" fmla="*/ 0 w 3251"/>
              <a:gd name="T17" fmla="*/ 871139179 h 1282"/>
              <a:gd name="T18" fmla="*/ 0 w 3251"/>
              <a:gd name="T19" fmla="*/ 2147483646 h 1282"/>
              <a:gd name="T20" fmla="*/ 2147483646 w 3251"/>
              <a:gd name="T21" fmla="*/ 2147483646 h 1282"/>
              <a:gd name="T22" fmla="*/ 2147483646 w 3251"/>
              <a:gd name="T23" fmla="*/ 1017219856 h 12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251" h="1282">
                <a:moveTo>
                  <a:pt x="3251" y="571"/>
                </a:moveTo>
                <a:lnTo>
                  <a:pt x="3012" y="810"/>
                </a:lnTo>
                <a:lnTo>
                  <a:pt x="2646" y="810"/>
                </a:lnTo>
                <a:lnTo>
                  <a:pt x="2502" y="666"/>
                </a:lnTo>
                <a:lnTo>
                  <a:pt x="2008" y="666"/>
                </a:lnTo>
                <a:lnTo>
                  <a:pt x="1342" y="0"/>
                </a:lnTo>
                <a:lnTo>
                  <a:pt x="792" y="0"/>
                </a:lnTo>
                <a:lnTo>
                  <a:pt x="303" y="489"/>
                </a:lnTo>
                <a:lnTo>
                  <a:pt x="0" y="489"/>
                </a:lnTo>
                <a:lnTo>
                  <a:pt x="0" y="1282"/>
                </a:lnTo>
                <a:lnTo>
                  <a:pt x="3251" y="1282"/>
                </a:lnTo>
                <a:lnTo>
                  <a:pt x="3251" y="571"/>
                </a:lnTo>
                <a:close/>
              </a:path>
            </a:pathLst>
          </a:custGeom>
          <a:gradFill rotWithShape="0">
            <a:gsLst>
              <a:gs pos="0">
                <a:srgbClr val="483700"/>
              </a:gs>
              <a:gs pos="100000">
                <a:srgbClr val="005DAC"/>
              </a:gs>
            </a:gsLst>
            <a:lin ang="0"/>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71" name="Freeform 230"/>
          <p:cNvSpPr/>
          <p:nvPr/>
        </p:nvSpPr>
        <p:spPr bwMode="auto">
          <a:xfrm>
            <a:off x="1816100" y="2389188"/>
            <a:ext cx="4376738" cy="2474912"/>
          </a:xfrm>
          <a:custGeom>
            <a:avLst/>
            <a:gdLst>
              <a:gd name="T0" fmla="*/ 2147483646 w 3279"/>
              <a:gd name="T1" fmla="*/ 0 h 1854"/>
              <a:gd name="T2" fmla="*/ 2147483646 w 3279"/>
              <a:gd name="T3" fmla="*/ 475658330 h 1854"/>
              <a:gd name="T4" fmla="*/ 2147483646 w 3279"/>
              <a:gd name="T5" fmla="*/ 299290814 h 1854"/>
              <a:gd name="T6" fmla="*/ 2147483646 w 3279"/>
              <a:gd name="T7" fmla="*/ 299290814 h 1854"/>
              <a:gd name="T8" fmla="*/ 2147483646 w 3279"/>
              <a:gd name="T9" fmla="*/ 488129003 h 1854"/>
              <a:gd name="T10" fmla="*/ 2147483646 w 3279"/>
              <a:gd name="T11" fmla="*/ 488129003 h 1854"/>
              <a:gd name="T12" fmla="*/ 2147483646 w 3279"/>
              <a:gd name="T13" fmla="*/ 1516051798 h 1854"/>
              <a:gd name="T14" fmla="*/ 1788450739 w 3279"/>
              <a:gd name="T15" fmla="*/ 1516051798 h 1854"/>
              <a:gd name="T16" fmla="*/ 0 w 3279"/>
              <a:gd name="T17" fmla="*/ 2147483646 h 1854"/>
              <a:gd name="T18" fmla="*/ 2147483646 w 3279"/>
              <a:gd name="T19" fmla="*/ 2147483646 h 1854"/>
              <a:gd name="T20" fmla="*/ 2147483646 w 3279"/>
              <a:gd name="T21" fmla="*/ 0 h 18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79" h="1854">
                <a:moveTo>
                  <a:pt x="3277" y="0"/>
                </a:moveTo>
                <a:lnTo>
                  <a:pt x="3010" y="267"/>
                </a:lnTo>
                <a:lnTo>
                  <a:pt x="2911" y="168"/>
                </a:lnTo>
                <a:lnTo>
                  <a:pt x="2240" y="168"/>
                </a:lnTo>
                <a:lnTo>
                  <a:pt x="2134" y="274"/>
                </a:lnTo>
                <a:lnTo>
                  <a:pt x="1885" y="274"/>
                </a:lnTo>
                <a:lnTo>
                  <a:pt x="1311" y="851"/>
                </a:lnTo>
                <a:lnTo>
                  <a:pt x="1004" y="851"/>
                </a:lnTo>
                <a:lnTo>
                  <a:pt x="0" y="1854"/>
                </a:lnTo>
                <a:lnTo>
                  <a:pt x="3279" y="1854"/>
                </a:lnTo>
                <a:lnTo>
                  <a:pt x="3277" y="0"/>
                </a:lnTo>
                <a:close/>
              </a:path>
            </a:pathLst>
          </a:custGeom>
          <a:gradFill rotWithShape="0">
            <a:gsLst>
              <a:gs pos="0">
                <a:srgbClr val="320000"/>
              </a:gs>
              <a:gs pos="38000">
                <a:srgbClr val="320000"/>
              </a:gs>
              <a:gs pos="100000">
                <a:srgbClr val="005DAC"/>
              </a:gs>
            </a:gsLst>
            <a:lin ang="0"/>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72" name="Freeform 231"/>
          <p:cNvSpPr/>
          <p:nvPr/>
        </p:nvSpPr>
        <p:spPr bwMode="auto">
          <a:xfrm>
            <a:off x="1816100" y="2928938"/>
            <a:ext cx="4341813" cy="1935162"/>
          </a:xfrm>
          <a:custGeom>
            <a:avLst/>
            <a:gdLst>
              <a:gd name="T0" fmla="*/ 2147483646 w 3253"/>
              <a:gd name="T1" fmla="*/ 812172811 h 1450"/>
              <a:gd name="T2" fmla="*/ 2147483646 w 3253"/>
              <a:gd name="T3" fmla="*/ 1086460004 h 1450"/>
              <a:gd name="T4" fmla="*/ 2147483646 w 3253"/>
              <a:gd name="T5" fmla="*/ 1086460004 h 1450"/>
              <a:gd name="T6" fmla="*/ 2147483646 w 3253"/>
              <a:gd name="T7" fmla="*/ 0 h 1450"/>
              <a:gd name="T8" fmla="*/ 2147483646 w 3253"/>
              <a:gd name="T9" fmla="*/ 0 h 1450"/>
              <a:gd name="T10" fmla="*/ 1840015770 w 3253"/>
              <a:gd name="T11" fmla="*/ 1720524508 h 1450"/>
              <a:gd name="T12" fmla="*/ 1649423126 w 3253"/>
              <a:gd name="T13" fmla="*/ 1720524508 h 1450"/>
              <a:gd name="T14" fmla="*/ 1031334747 w 3253"/>
              <a:gd name="T15" fmla="*/ 2147483646 h 1450"/>
              <a:gd name="T16" fmla="*/ 0 w 3253"/>
              <a:gd name="T17" fmla="*/ 2147483646 h 1450"/>
              <a:gd name="T18" fmla="*/ 0 w 3253"/>
              <a:gd name="T19" fmla="*/ 2147483646 h 1450"/>
              <a:gd name="T20" fmla="*/ 2147483646 w 3253"/>
              <a:gd name="T21" fmla="*/ 2147483646 h 1450"/>
              <a:gd name="T22" fmla="*/ 2147483646 w 3253"/>
              <a:gd name="T23" fmla="*/ 812172811 h 14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253" h="1450">
                <a:moveTo>
                  <a:pt x="3253" y="456"/>
                </a:moveTo>
                <a:lnTo>
                  <a:pt x="3102" y="610"/>
                </a:lnTo>
                <a:lnTo>
                  <a:pt x="2897" y="610"/>
                </a:lnTo>
                <a:lnTo>
                  <a:pt x="2289" y="0"/>
                </a:lnTo>
                <a:lnTo>
                  <a:pt x="1999" y="0"/>
                </a:lnTo>
                <a:lnTo>
                  <a:pt x="1033" y="966"/>
                </a:lnTo>
                <a:lnTo>
                  <a:pt x="926" y="966"/>
                </a:lnTo>
                <a:lnTo>
                  <a:pt x="579" y="1313"/>
                </a:lnTo>
                <a:lnTo>
                  <a:pt x="0" y="1313"/>
                </a:lnTo>
                <a:lnTo>
                  <a:pt x="0" y="1450"/>
                </a:lnTo>
                <a:lnTo>
                  <a:pt x="3251" y="1450"/>
                </a:lnTo>
                <a:lnTo>
                  <a:pt x="3253" y="456"/>
                </a:lnTo>
                <a:close/>
              </a:path>
            </a:pathLst>
          </a:custGeom>
          <a:gradFill rotWithShape="0">
            <a:gsLst>
              <a:gs pos="0">
                <a:srgbClr val="34411B"/>
              </a:gs>
              <a:gs pos="28999">
                <a:srgbClr val="34411B"/>
              </a:gs>
              <a:gs pos="100000">
                <a:srgbClr val="005DAC"/>
              </a:gs>
            </a:gsLst>
            <a:lin ang="0"/>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73" name="Freeform 233"/>
          <p:cNvSpPr/>
          <p:nvPr/>
        </p:nvSpPr>
        <p:spPr bwMode="auto">
          <a:xfrm>
            <a:off x="1816100" y="2967038"/>
            <a:ext cx="4348163" cy="1897062"/>
          </a:xfrm>
          <a:custGeom>
            <a:avLst/>
            <a:gdLst>
              <a:gd name="T0" fmla="*/ 2147483646 w 3258"/>
              <a:gd name="T1" fmla="*/ 0 h 1421"/>
              <a:gd name="T2" fmla="*/ 2147483646 w 3258"/>
              <a:gd name="T3" fmla="*/ 671681435 h 1421"/>
              <a:gd name="T4" fmla="*/ 2147483646 w 3258"/>
              <a:gd name="T5" fmla="*/ 671681435 h 1421"/>
              <a:gd name="T6" fmla="*/ 2147483646 w 3258"/>
              <a:gd name="T7" fmla="*/ 457883482 h 1421"/>
              <a:gd name="T8" fmla="*/ 2147483646 w 3258"/>
              <a:gd name="T9" fmla="*/ 457883482 h 1421"/>
              <a:gd name="T10" fmla="*/ 2147483646 w 3258"/>
              <a:gd name="T11" fmla="*/ 1316638459 h 1421"/>
              <a:gd name="T12" fmla="*/ 1695608736 w 3258"/>
              <a:gd name="T13" fmla="*/ 1316638459 h 1421"/>
              <a:gd name="T14" fmla="*/ 1481877440 w 3258"/>
              <a:gd name="T15" fmla="*/ 1526871911 h 1421"/>
              <a:gd name="T16" fmla="*/ 1145248479 w 3258"/>
              <a:gd name="T17" fmla="*/ 1526871911 h 1421"/>
              <a:gd name="T18" fmla="*/ 648320713 w 3258"/>
              <a:gd name="T19" fmla="*/ 2023952886 h 1421"/>
              <a:gd name="T20" fmla="*/ 0 w 3258"/>
              <a:gd name="T21" fmla="*/ 2023952886 h 1421"/>
              <a:gd name="T22" fmla="*/ 0 w 3258"/>
              <a:gd name="T23" fmla="*/ 2147483646 h 1421"/>
              <a:gd name="T24" fmla="*/ 2147483646 w 3258"/>
              <a:gd name="T25" fmla="*/ 2147483646 h 1421"/>
              <a:gd name="T26" fmla="*/ 2147483646 w 3258"/>
              <a:gd name="T27" fmla="*/ 0 h 142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258" h="1421">
                <a:moveTo>
                  <a:pt x="3258" y="0"/>
                </a:moveTo>
                <a:lnTo>
                  <a:pt x="2880" y="377"/>
                </a:lnTo>
                <a:lnTo>
                  <a:pt x="2649" y="377"/>
                </a:lnTo>
                <a:lnTo>
                  <a:pt x="2526" y="257"/>
                </a:lnTo>
                <a:lnTo>
                  <a:pt x="2013" y="257"/>
                </a:lnTo>
                <a:lnTo>
                  <a:pt x="1531" y="739"/>
                </a:lnTo>
                <a:lnTo>
                  <a:pt x="952" y="739"/>
                </a:lnTo>
                <a:lnTo>
                  <a:pt x="832" y="857"/>
                </a:lnTo>
                <a:lnTo>
                  <a:pt x="643" y="857"/>
                </a:lnTo>
                <a:lnTo>
                  <a:pt x="364" y="1136"/>
                </a:lnTo>
                <a:lnTo>
                  <a:pt x="0" y="1136"/>
                </a:lnTo>
                <a:lnTo>
                  <a:pt x="0" y="1421"/>
                </a:lnTo>
                <a:lnTo>
                  <a:pt x="3256" y="1421"/>
                </a:lnTo>
                <a:lnTo>
                  <a:pt x="3258" y="0"/>
                </a:lnTo>
                <a:close/>
              </a:path>
            </a:pathLst>
          </a:custGeom>
          <a:gradFill rotWithShape="0">
            <a:gsLst>
              <a:gs pos="0">
                <a:srgbClr val="003142"/>
              </a:gs>
              <a:gs pos="100000">
                <a:srgbClr val="005DAC"/>
              </a:gs>
            </a:gsLst>
            <a:lin ang="0"/>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1274" name="组合 9"/>
          <p:cNvGrpSpPr/>
          <p:nvPr/>
        </p:nvGrpSpPr>
        <p:grpSpPr bwMode="auto">
          <a:xfrm>
            <a:off x="1816100" y="2373313"/>
            <a:ext cx="4411663" cy="2513012"/>
            <a:chOff x="2418562" y="1258057"/>
            <a:chExt cx="4410680" cy="2511620"/>
          </a:xfrm>
        </p:grpSpPr>
        <p:sp>
          <p:nvSpPr>
            <p:cNvPr id="11324" name="Freeform 234"/>
            <p:cNvSpPr/>
            <p:nvPr/>
          </p:nvSpPr>
          <p:spPr bwMode="auto">
            <a:xfrm>
              <a:off x="2418562" y="1295424"/>
              <a:ext cx="4373313" cy="2474253"/>
            </a:xfrm>
            <a:custGeom>
              <a:avLst/>
              <a:gdLst>
                <a:gd name="T0" fmla="*/ 0 w 3277"/>
                <a:gd name="T1" fmla="*/ 2147483646 h 1854"/>
                <a:gd name="T2" fmla="*/ 1788141856 w 3277"/>
                <a:gd name="T3" fmla="*/ 1515648116 h 1854"/>
                <a:gd name="T4" fmla="*/ 2147483646 w 3277"/>
                <a:gd name="T5" fmla="*/ 1515648116 h 1854"/>
                <a:gd name="T6" fmla="*/ 2147483646 w 3277"/>
                <a:gd name="T7" fmla="*/ 487999028 h 1854"/>
                <a:gd name="T8" fmla="*/ 2147483646 w 3277"/>
                <a:gd name="T9" fmla="*/ 487999028 h 1854"/>
                <a:gd name="T10" fmla="*/ 2147483646 w 3277"/>
                <a:gd name="T11" fmla="*/ 299211122 h 1854"/>
                <a:gd name="T12" fmla="*/ 2147483646 w 3277"/>
                <a:gd name="T13" fmla="*/ 299211122 h 1854"/>
                <a:gd name="T14" fmla="*/ 2147483646 w 3277"/>
                <a:gd name="T15" fmla="*/ 475531675 h 1854"/>
                <a:gd name="T16" fmla="*/ 2147483646 w 3277"/>
                <a:gd name="T17" fmla="*/ 0 h 18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77" h="1854">
                  <a:moveTo>
                    <a:pt x="0" y="1854"/>
                  </a:moveTo>
                  <a:lnTo>
                    <a:pt x="1004" y="851"/>
                  </a:lnTo>
                  <a:lnTo>
                    <a:pt x="1311" y="851"/>
                  </a:lnTo>
                  <a:lnTo>
                    <a:pt x="1885" y="274"/>
                  </a:lnTo>
                  <a:lnTo>
                    <a:pt x="2134" y="274"/>
                  </a:lnTo>
                  <a:lnTo>
                    <a:pt x="2240" y="168"/>
                  </a:lnTo>
                  <a:lnTo>
                    <a:pt x="2911" y="168"/>
                  </a:lnTo>
                  <a:lnTo>
                    <a:pt x="3010" y="267"/>
                  </a:lnTo>
                  <a:lnTo>
                    <a:pt x="3277" y="0"/>
                  </a:lnTo>
                </a:path>
              </a:pathLst>
            </a:custGeom>
            <a:noFill/>
            <a:ln w="19050" cap="flat">
              <a:solidFill>
                <a:srgbClr val="D94D4D"/>
              </a:solidFill>
              <a:prstDash val="solid"/>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25" name="Oval 235"/>
            <p:cNvSpPr>
              <a:spLocks noChangeArrowheads="1"/>
            </p:cNvSpPr>
            <p:nvPr/>
          </p:nvSpPr>
          <p:spPr bwMode="auto">
            <a:xfrm>
              <a:off x="6703795" y="1258057"/>
              <a:ext cx="125447" cy="125448"/>
            </a:xfrm>
            <a:prstGeom prst="ellipse">
              <a:avLst/>
            </a:prstGeom>
            <a:solidFill>
              <a:srgbClr val="D94D4D"/>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11326" name="Oval 236"/>
            <p:cNvSpPr>
              <a:spLocks noChangeArrowheads="1"/>
            </p:cNvSpPr>
            <p:nvPr/>
          </p:nvSpPr>
          <p:spPr bwMode="auto">
            <a:xfrm>
              <a:off x="6738493" y="1292755"/>
              <a:ext cx="56051" cy="56051"/>
            </a:xfrm>
            <a:prstGeom prst="ellipse">
              <a:avLst/>
            </a:prstGeom>
            <a:solidFill>
              <a:srgbClr val="FCF0DD"/>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grpSp>
      <p:grpSp>
        <p:nvGrpSpPr>
          <p:cNvPr id="11275" name="组合 13"/>
          <p:cNvGrpSpPr/>
          <p:nvPr/>
        </p:nvGrpSpPr>
        <p:grpSpPr bwMode="auto">
          <a:xfrm>
            <a:off x="1816100" y="2922588"/>
            <a:ext cx="4411663" cy="1752600"/>
            <a:chOff x="2418562" y="1829244"/>
            <a:chExt cx="4410680" cy="1752262"/>
          </a:xfrm>
        </p:grpSpPr>
        <p:sp>
          <p:nvSpPr>
            <p:cNvPr id="11321" name="Freeform 237"/>
            <p:cNvSpPr/>
            <p:nvPr/>
          </p:nvSpPr>
          <p:spPr bwMode="auto">
            <a:xfrm>
              <a:off x="2418562" y="1829244"/>
              <a:ext cx="4341284" cy="1752262"/>
            </a:xfrm>
            <a:custGeom>
              <a:avLst/>
              <a:gdLst>
                <a:gd name="T0" fmla="*/ 0 w 3253"/>
                <a:gd name="T1" fmla="*/ 2147483646 h 1313"/>
                <a:gd name="T2" fmla="*/ 1031209090 w 3253"/>
                <a:gd name="T3" fmla="*/ 2147483646 h 1313"/>
                <a:gd name="T4" fmla="*/ 1649222163 w 3253"/>
                <a:gd name="T5" fmla="*/ 1715121519 h 1313"/>
                <a:gd name="T6" fmla="*/ 1839791585 w 3253"/>
                <a:gd name="T7" fmla="*/ 1715121519 h 1313"/>
                <a:gd name="T8" fmla="*/ 2147483646 w 3253"/>
                <a:gd name="T9" fmla="*/ 0 h 1313"/>
                <a:gd name="T10" fmla="*/ 2147483646 w 3253"/>
                <a:gd name="T11" fmla="*/ 0 h 1313"/>
                <a:gd name="T12" fmla="*/ 2147483646 w 3253"/>
                <a:gd name="T13" fmla="*/ 1081078927 h 1313"/>
                <a:gd name="T14" fmla="*/ 2147483646 w 3253"/>
                <a:gd name="T15" fmla="*/ 1081078927 h 1313"/>
                <a:gd name="T16" fmla="*/ 2147483646 w 3253"/>
                <a:gd name="T17" fmla="*/ 806801213 h 13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53" h="1313">
                  <a:moveTo>
                    <a:pt x="0" y="1313"/>
                  </a:moveTo>
                  <a:lnTo>
                    <a:pt x="579" y="1313"/>
                  </a:lnTo>
                  <a:lnTo>
                    <a:pt x="926" y="963"/>
                  </a:lnTo>
                  <a:lnTo>
                    <a:pt x="1033" y="963"/>
                  </a:lnTo>
                  <a:lnTo>
                    <a:pt x="1999" y="0"/>
                  </a:lnTo>
                  <a:lnTo>
                    <a:pt x="2289" y="0"/>
                  </a:lnTo>
                  <a:lnTo>
                    <a:pt x="2897" y="607"/>
                  </a:lnTo>
                  <a:lnTo>
                    <a:pt x="3102" y="607"/>
                  </a:lnTo>
                  <a:lnTo>
                    <a:pt x="3253" y="453"/>
                  </a:lnTo>
                </a:path>
              </a:pathLst>
            </a:custGeom>
            <a:noFill/>
            <a:ln w="19050" cap="flat">
              <a:solidFill>
                <a:srgbClr val="87AB66"/>
              </a:solidFill>
              <a:prstDash val="solid"/>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22" name="Oval 238"/>
            <p:cNvSpPr>
              <a:spLocks noChangeArrowheads="1"/>
            </p:cNvSpPr>
            <p:nvPr/>
          </p:nvSpPr>
          <p:spPr bwMode="auto">
            <a:xfrm>
              <a:off x="6703795" y="2357725"/>
              <a:ext cx="125447" cy="126782"/>
            </a:xfrm>
            <a:prstGeom prst="ellipse">
              <a:avLst/>
            </a:prstGeom>
            <a:solidFill>
              <a:srgbClr val="87AB66"/>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11323" name="Oval 239"/>
            <p:cNvSpPr>
              <a:spLocks noChangeArrowheads="1"/>
            </p:cNvSpPr>
            <p:nvPr/>
          </p:nvSpPr>
          <p:spPr bwMode="auto">
            <a:xfrm>
              <a:off x="6738493" y="2392423"/>
              <a:ext cx="56051" cy="57386"/>
            </a:xfrm>
            <a:prstGeom prst="ellipse">
              <a:avLst/>
            </a:prstGeom>
            <a:solidFill>
              <a:srgbClr val="FCF0DD"/>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grpSp>
      <p:grpSp>
        <p:nvGrpSpPr>
          <p:cNvPr id="11276" name="组合 17"/>
          <p:cNvGrpSpPr/>
          <p:nvPr/>
        </p:nvGrpSpPr>
        <p:grpSpPr bwMode="auto">
          <a:xfrm>
            <a:off x="1816100" y="3143250"/>
            <a:ext cx="4411663" cy="1081088"/>
            <a:chOff x="2418562" y="2049444"/>
            <a:chExt cx="4410680" cy="1080984"/>
          </a:xfrm>
        </p:grpSpPr>
        <p:sp>
          <p:nvSpPr>
            <p:cNvPr id="11318" name="Freeform 240"/>
            <p:cNvSpPr/>
            <p:nvPr/>
          </p:nvSpPr>
          <p:spPr bwMode="auto">
            <a:xfrm>
              <a:off x="2418562" y="2049444"/>
              <a:ext cx="4338615" cy="1080984"/>
            </a:xfrm>
            <a:custGeom>
              <a:avLst/>
              <a:gdLst>
                <a:gd name="T0" fmla="*/ 0 w 3251"/>
                <a:gd name="T1" fmla="*/ 870918114 h 810"/>
                <a:gd name="T2" fmla="*/ 539648438 w 3251"/>
                <a:gd name="T3" fmla="*/ 870918114 h 810"/>
                <a:gd name="T4" fmla="*/ 1410566345 w 3251"/>
                <a:gd name="T5" fmla="*/ 0 h 810"/>
                <a:gd name="T6" fmla="*/ 2147483646 w 3251"/>
                <a:gd name="T7" fmla="*/ 0 h 810"/>
                <a:gd name="T8" fmla="*/ 2147483646 w 3251"/>
                <a:gd name="T9" fmla="*/ 1186158405 h 810"/>
                <a:gd name="T10" fmla="*/ 2147483646 w 3251"/>
                <a:gd name="T11" fmla="*/ 1186158405 h 810"/>
                <a:gd name="T12" fmla="*/ 2147483646 w 3251"/>
                <a:gd name="T13" fmla="*/ 1442625195 h 810"/>
                <a:gd name="T14" fmla="*/ 2147483646 w 3251"/>
                <a:gd name="T15" fmla="*/ 1442625195 h 810"/>
                <a:gd name="T16" fmla="*/ 2147483646 w 3251"/>
                <a:gd name="T17" fmla="*/ 1016961722 h 8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51" h="810">
                  <a:moveTo>
                    <a:pt x="0" y="489"/>
                  </a:moveTo>
                  <a:lnTo>
                    <a:pt x="303" y="489"/>
                  </a:lnTo>
                  <a:lnTo>
                    <a:pt x="792" y="0"/>
                  </a:lnTo>
                  <a:lnTo>
                    <a:pt x="1342" y="0"/>
                  </a:lnTo>
                  <a:lnTo>
                    <a:pt x="2008" y="666"/>
                  </a:lnTo>
                  <a:lnTo>
                    <a:pt x="2502" y="666"/>
                  </a:lnTo>
                  <a:lnTo>
                    <a:pt x="2646" y="810"/>
                  </a:lnTo>
                  <a:lnTo>
                    <a:pt x="3012" y="810"/>
                  </a:lnTo>
                  <a:lnTo>
                    <a:pt x="3251" y="571"/>
                  </a:lnTo>
                </a:path>
              </a:pathLst>
            </a:custGeom>
            <a:noFill/>
            <a:ln w="19050" cap="flat">
              <a:solidFill>
                <a:srgbClr val="EBA538"/>
              </a:solidFill>
              <a:prstDash val="solid"/>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19" name="Oval 241"/>
            <p:cNvSpPr>
              <a:spLocks noChangeArrowheads="1"/>
            </p:cNvSpPr>
            <p:nvPr/>
          </p:nvSpPr>
          <p:spPr bwMode="auto">
            <a:xfrm>
              <a:off x="6703795" y="2736737"/>
              <a:ext cx="125447" cy="125448"/>
            </a:xfrm>
            <a:prstGeom prst="ellipse">
              <a:avLst/>
            </a:prstGeom>
            <a:solidFill>
              <a:srgbClr val="EBA538"/>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11320" name="Oval 242"/>
            <p:cNvSpPr>
              <a:spLocks noChangeArrowheads="1"/>
            </p:cNvSpPr>
            <p:nvPr/>
          </p:nvSpPr>
          <p:spPr bwMode="auto">
            <a:xfrm>
              <a:off x="6738493" y="2771435"/>
              <a:ext cx="56051" cy="56051"/>
            </a:xfrm>
            <a:prstGeom prst="ellipse">
              <a:avLst/>
            </a:prstGeom>
            <a:solidFill>
              <a:srgbClr val="FCF0DD"/>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grpSp>
      <p:grpSp>
        <p:nvGrpSpPr>
          <p:cNvPr id="11277" name="组合 21"/>
          <p:cNvGrpSpPr/>
          <p:nvPr/>
        </p:nvGrpSpPr>
        <p:grpSpPr bwMode="auto">
          <a:xfrm>
            <a:off x="1816100" y="2894013"/>
            <a:ext cx="4411663" cy="1582737"/>
            <a:chOff x="2418562" y="1799884"/>
            <a:chExt cx="4410680" cy="1582775"/>
          </a:xfrm>
        </p:grpSpPr>
        <p:sp>
          <p:nvSpPr>
            <p:cNvPr id="11315" name="Freeform 243"/>
            <p:cNvSpPr/>
            <p:nvPr/>
          </p:nvSpPr>
          <p:spPr bwMode="auto">
            <a:xfrm>
              <a:off x="2418562" y="1862608"/>
              <a:ext cx="4347956" cy="1520051"/>
            </a:xfrm>
            <a:custGeom>
              <a:avLst/>
              <a:gdLst>
                <a:gd name="T0" fmla="*/ 0 w 3258"/>
                <a:gd name="T1" fmla="*/ 2028582127 h 1139"/>
                <a:gd name="T2" fmla="*/ 648289848 w 3258"/>
                <a:gd name="T3" fmla="*/ 2028582127 h 1139"/>
                <a:gd name="T4" fmla="*/ 1145193958 w 3258"/>
                <a:gd name="T5" fmla="*/ 1531677589 h 1139"/>
                <a:gd name="T6" fmla="*/ 1481806893 w 3258"/>
                <a:gd name="T7" fmla="*/ 1531677589 h 1139"/>
                <a:gd name="T8" fmla="*/ 1695528014 w 3258"/>
                <a:gd name="T9" fmla="*/ 1317954948 h 1139"/>
                <a:gd name="T10" fmla="*/ 2147483646 w 3258"/>
                <a:gd name="T11" fmla="*/ 1317954948 h 1139"/>
                <a:gd name="T12" fmla="*/ 2147483646 w 3258"/>
                <a:gd name="T13" fmla="*/ 459503810 h 1139"/>
                <a:gd name="T14" fmla="*/ 2147483646 w 3258"/>
                <a:gd name="T15" fmla="*/ 459503810 h 1139"/>
                <a:gd name="T16" fmla="*/ 2147483646 w 3258"/>
                <a:gd name="T17" fmla="*/ 678568649 h 1139"/>
                <a:gd name="T18" fmla="*/ 2147483646 w 3258"/>
                <a:gd name="T19" fmla="*/ 678568649 h 1139"/>
                <a:gd name="T20" fmla="*/ 2147483646 w 3258"/>
                <a:gd name="T21" fmla="*/ 0 h 11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58" h="1139">
                  <a:moveTo>
                    <a:pt x="0" y="1139"/>
                  </a:moveTo>
                  <a:lnTo>
                    <a:pt x="364" y="1139"/>
                  </a:lnTo>
                  <a:lnTo>
                    <a:pt x="643" y="860"/>
                  </a:lnTo>
                  <a:lnTo>
                    <a:pt x="832" y="860"/>
                  </a:lnTo>
                  <a:lnTo>
                    <a:pt x="952" y="740"/>
                  </a:lnTo>
                  <a:lnTo>
                    <a:pt x="1531" y="740"/>
                  </a:lnTo>
                  <a:lnTo>
                    <a:pt x="2013" y="258"/>
                  </a:lnTo>
                  <a:lnTo>
                    <a:pt x="2526" y="258"/>
                  </a:lnTo>
                  <a:lnTo>
                    <a:pt x="2649" y="381"/>
                  </a:lnTo>
                  <a:lnTo>
                    <a:pt x="2880" y="381"/>
                  </a:lnTo>
                  <a:lnTo>
                    <a:pt x="3258" y="0"/>
                  </a:lnTo>
                </a:path>
              </a:pathLst>
            </a:custGeom>
            <a:noFill/>
            <a:ln w="19050" cap="flat">
              <a:solidFill>
                <a:srgbClr val="4BB3D2"/>
              </a:solidFill>
              <a:prstDash val="solid"/>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16" name="Oval 244"/>
            <p:cNvSpPr>
              <a:spLocks noChangeArrowheads="1"/>
            </p:cNvSpPr>
            <p:nvPr/>
          </p:nvSpPr>
          <p:spPr bwMode="auto">
            <a:xfrm>
              <a:off x="6703795" y="1799884"/>
              <a:ext cx="125447" cy="126782"/>
            </a:xfrm>
            <a:prstGeom prst="ellipse">
              <a:avLst/>
            </a:prstGeom>
            <a:solidFill>
              <a:srgbClr val="4BB3D2"/>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11317" name="Oval 245"/>
            <p:cNvSpPr>
              <a:spLocks noChangeArrowheads="1"/>
            </p:cNvSpPr>
            <p:nvPr/>
          </p:nvSpPr>
          <p:spPr bwMode="auto">
            <a:xfrm>
              <a:off x="6738493" y="1834582"/>
              <a:ext cx="56051" cy="57386"/>
            </a:xfrm>
            <a:prstGeom prst="ellipse">
              <a:avLst/>
            </a:prstGeom>
            <a:solidFill>
              <a:srgbClr val="FCF0DD"/>
            </a:soli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grpSp>
      <p:grpSp>
        <p:nvGrpSpPr>
          <p:cNvPr id="26" name="Group 263"/>
          <p:cNvGrpSpPr>
            <a:grpSpLocks noChangeAspect="1"/>
          </p:cNvGrpSpPr>
          <p:nvPr/>
        </p:nvGrpSpPr>
        <p:grpSpPr bwMode="auto">
          <a:xfrm>
            <a:off x="1764904" y="2424366"/>
            <a:ext cx="4494212" cy="2497138"/>
            <a:chOff x="1491" y="838"/>
            <a:chExt cx="2831" cy="1573"/>
          </a:xfrm>
          <a:solidFill>
            <a:schemeClr val="accent6">
              <a:lumMod val="40000"/>
              <a:lumOff val="60000"/>
            </a:schemeClr>
          </a:solidFill>
        </p:grpSpPr>
        <p:sp>
          <p:nvSpPr>
            <p:cNvPr id="27" name="Oval 264"/>
            <p:cNvSpPr>
              <a:spLocks noChangeArrowheads="1"/>
            </p:cNvSpPr>
            <p:nvPr/>
          </p:nvSpPr>
          <p:spPr bwMode="auto">
            <a:xfrm>
              <a:off x="1491" y="838"/>
              <a:ext cx="66" cy="66"/>
            </a:xfrm>
            <a:prstGeom prst="ellipse">
              <a:avLst/>
            </a:prstGeom>
            <a:solidFill>
              <a:srgbClr val="C7E8FA"/>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28" name="Freeform 265"/>
            <p:cNvSpPr/>
            <p:nvPr/>
          </p:nvSpPr>
          <p:spPr bwMode="auto">
            <a:xfrm>
              <a:off x="1523" y="872"/>
              <a:ext cx="2765" cy="1507"/>
            </a:xfrm>
            <a:custGeom>
              <a:avLst/>
              <a:gdLst>
                <a:gd name="T0" fmla="*/ 0 w 2765"/>
                <a:gd name="T1" fmla="*/ 0 h 1507"/>
                <a:gd name="T2" fmla="*/ 0 w 2765"/>
                <a:gd name="T3" fmla="*/ 1507 h 1507"/>
                <a:gd name="T4" fmla="*/ 2765 w 2765"/>
                <a:gd name="T5" fmla="*/ 1507 h 1507"/>
              </a:gdLst>
              <a:ahLst/>
              <a:cxnLst>
                <a:cxn ang="0">
                  <a:pos x="T0" y="T1"/>
                </a:cxn>
                <a:cxn ang="0">
                  <a:pos x="T2" y="T3"/>
                </a:cxn>
                <a:cxn ang="0">
                  <a:pos x="T4" y="T5"/>
                </a:cxn>
              </a:cxnLst>
              <a:rect l="0" t="0" r="r" b="b"/>
              <a:pathLst>
                <a:path w="2765" h="1507">
                  <a:moveTo>
                    <a:pt x="0" y="0"/>
                  </a:moveTo>
                  <a:lnTo>
                    <a:pt x="0" y="1507"/>
                  </a:lnTo>
                  <a:lnTo>
                    <a:pt x="2765" y="1507"/>
                  </a:lnTo>
                </a:path>
              </a:pathLst>
            </a:custGeom>
            <a:noFill/>
            <a:ln w="19050" cap="rnd">
              <a:solidFill>
                <a:srgbClr val="C7E8FA"/>
              </a:solidFill>
              <a:prstDash val="solid"/>
              <a:round/>
            </a:ln>
          </p:spPr>
          <p:txBody>
            <a:bodyPr/>
            <a:lstStyle/>
            <a:p>
              <a:pPr eaLnBrk="1" fontAlgn="auto" hangingPunct="1">
                <a:spcBef>
                  <a:spcPts val="0"/>
                </a:spcBef>
                <a:spcAft>
                  <a:spcPts val="0"/>
                </a:spcAft>
                <a:defRPr/>
              </a:pPr>
              <a:endParaRPr lang="zh-CN" altLang="en-US">
                <a:latin typeface="+mn-lt"/>
                <a:ea typeface="+mn-ea"/>
              </a:endParaRPr>
            </a:p>
          </p:txBody>
        </p:sp>
        <p:sp>
          <p:nvSpPr>
            <p:cNvPr id="29" name="Oval 266"/>
            <p:cNvSpPr>
              <a:spLocks noChangeArrowheads="1"/>
            </p:cNvSpPr>
            <p:nvPr/>
          </p:nvSpPr>
          <p:spPr bwMode="auto">
            <a:xfrm>
              <a:off x="4256" y="2345"/>
              <a:ext cx="66" cy="66"/>
            </a:xfrm>
            <a:prstGeom prst="ellipse">
              <a:avLst/>
            </a:prstGeom>
            <a:solidFill>
              <a:srgbClr val="C7E8FA"/>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0" name="Oval 267"/>
            <p:cNvSpPr>
              <a:spLocks noChangeArrowheads="1"/>
            </p:cNvSpPr>
            <p:nvPr/>
          </p:nvSpPr>
          <p:spPr bwMode="auto">
            <a:xfrm>
              <a:off x="3840" y="2345"/>
              <a:ext cx="65" cy="66"/>
            </a:xfrm>
            <a:prstGeom prst="ellipse">
              <a:avLst/>
            </a:prstGeom>
            <a:solidFill>
              <a:srgbClr val="C7E8FA"/>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1" name="Oval 268"/>
            <p:cNvSpPr>
              <a:spLocks noChangeArrowheads="1"/>
            </p:cNvSpPr>
            <p:nvPr/>
          </p:nvSpPr>
          <p:spPr bwMode="auto">
            <a:xfrm>
              <a:off x="3463" y="2345"/>
              <a:ext cx="64" cy="66"/>
            </a:xfrm>
            <a:prstGeom prst="ellipse">
              <a:avLst/>
            </a:prstGeom>
            <a:solidFill>
              <a:srgbClr val="C7E8FA"/>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2" name="Oval 269"/>
            <p:cNvSpPr>
              <a:spLocks noChangeArrowheads="1"/>
            </p:cNvSpPr>
            <p:nvPr/>
          </p:nvSpPr>
          <p:spPr bwMode="auto">
            <a:xfrm>
              <a:off x="3110" y="2345"/>
              <a:ext cx="64" cy="66"/>
            </a:xfrm>
            <a:prstGeom prst="ellipse">
              <a:avLst/>
            </a:prstGeom>
            <a:solidFill>
              <a:srgbClr val="C7E8FA"/>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3" name="Oval 270"/>
            <p:cNvSpPr>
              <a:spLocks noChangeArrowheads="1"/>
            </p:cNvSpPr>
            <p:nvPr/>
          </p:nvSpPr>
          <p:spPr bwMode="auto">
            <a:xfrm>
              <a:off x="2723" y="2347"/>
              <a:ext cx="66" cy="64"/>
            </a:xfrm>
            <a:prstGeom prst="ellipse">
              <a:avLst/>
            </a:prstGeom>
            <a:solidFill>
              <a:srgbClr val="C7E8FA"/>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4" name="Oval 271"/>
            <p:cNvSpPr>
              <a:spLocks noChangeArrowheads="1"/>
            </p:cNvSpPr>
            <p:nvPr/>
          </p:nvSpPr>
          <p:spPr bwMode="auto">
            <a:xfrm>
              <a:off x="2338" y="2345"/>
              <a:ext cx="66" cy="66"/>
            </a:xfrm>
            <a:prstGeom prst="ellipse">
              <a:avLst/>
            </a:prstGeom>
            <a:solidFill>
              <a:srgbClr val="C7E8FA"/>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Oval 272"/>
            <p:cNvSpPr>
              <a:spLocks noChangeArrowheads="1"/>
            </p:cNvSpPr>
            <p:nvPr/>
          </p:nvSpPr>
          <p:spPr bwMode="auto">
            <a:xfrm>
              <a:off x="1952" y="2345"/>
              <a:ext cx="67" cy="66"/>
            </a:xfrm>
            <a:prstGeom prst="ellipse">
              <a:avLst/>
            </a:prstGeom>
            <a:solidFill>
              <a:srgbClr val="C7E8FA"/>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Oval 273"/>
            <p:cNvSpPr>
              <a:spLocks noChangeArrowheads="1"/>
            </p:cNvSpPr>
            <p:nvPr/>
          </p:nvSpPr>
          <p:spPr bwMode="auto">
            <a:xfrm>
              <a:off x="1575" y="2345"/>
              <a:ext cx="66" cy="66"/>
            </a:xfrm>
            <a:prstGeom prst="ellipse">
              <a:avLst/>
            </a:prstGeom>
            <a:solidFill>
              <a:srgbClr val="C7E8FA"/>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sp>
        <p:nvSpPr>
          <p:cNvPr id="11279" name="TextBox 36"/>
          <p:cNvSpPr txBox="1">
            <a:spLocks noChangeArrowheads="1"/>
          </p:cNvSpPr>
          <p:nvPr/>
        </p:nvSpPr>
        <p:spPr bwMode="auto">
          <a:xfrm>
            <a:off x="1189038" y="2424113"/>
            <a:ext cx="576262"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50000"/>
              </a:lnSpc>
            </a:pPr>
            <a:r>
              <a:rPr lang="en-US" altLang="zh-CN" sz="1200">
                <a:latin typeface="Arial" panose="020B0604020202020204" pitchFamily="34" charset="0"/>
                <a:cs typeface="Arial" panose="020B0604020202020204" pitchFamily="34" charset="0"/>
              </a:rPr>
              <a:t>100%</a:t>
            </a:r>
            <a:endParaRPr lang="en-US" altLang="zh-CN" sz="1200">
              <a:latin typeface="Arial" panose="020B0604020202020204" pitchFamily="34" charset="0"/>
              <a:cs typeface="Arial" panose="020B0604020202020204" pitchFamily="34" charset="0"/>
            </a:endParaRPr>
          </a:p>
          <a:p>
            <a:pPr algn="r" eaLnBrk="1" hangingPunct="1">
              <a:lnSpc>
                <a:spcPct val="150000"/>
              </a:lnSpc>
            </a:pPr>
            <a:endParaRPr lang="en-US" altLang="zh-CN" sz="1200">
              <a:latin typeface="Arial" panose="020B0604020202020204" pitchFamily="34" charset="0"/>
              <a:cs typeface="Arial" panose="020B0604020202020204" pitchFamily="34" charset="0"/>
            </a:endParaRPr>
          </a:p>
          <a:p>
            <a:pPr algn="r" eaLnBrk="1" hangingPunct="1">
              <a:lnSpc>
                <a:spcPct val="150000"/>
              </a:lnSpc>
            </a:pPr>
            <a:r>
              <a:rPr lang="en-US" altLang="zh-CN" sz="1200">
                <a:latin typeface="Arial" panose="020B0604020202020204" pitchFamily="34" charset="0"/>
                <a:cs typeface="Arial" panose="020B0604020202020204" pitchFamily="34" charset="0"/>
              </a:rPr>
              <a:t>75%</a:t>
            </a:r>
            <a:endParaRPr lang="en-US" altLang="zh-CN" sz="1200">
              <a:latin typeface="Arial" panose="020B0604020202020204" pitchFamily="34" charset="0"/>
              <a:cs typeface="Arial" panose="020B0604020202020204" pitchFamily="34" charset="0"/>
            </a:endParaRPr>
          </a:p>
          <a:p>
            <a:pPr algn="r" eaLnBrk="1" hangingPunct="1">
              <a:lnSpc>
                <a:spcPct val="150000"/>
              </a:lnSpc>
            </a:pPr>
            <a:endParaRPr lang="en-US" altLang="zh-CN" sz="1200">
              <a:latin typeface="Arial" panose="020B0604020202020204" pitchFamily="34" charset="0"/>
              <a:cs typeface="Arial" panose="020B0604020202020204" pitchFamily="34" charset="0"/>
            </a:endParaRPr>
          </a:p>
          <a:p>
            <a:pPr algn="r" eaLnBrk="1" hangingPunct="1">
              <a:lnSpc>
                <a:spcPct val="150000"/>
              </a:lnSpc>
            </a:pPr>
            <a:r>
              <a:rPr lang="en-US" altLang="zh-CN" sz="1200">
                <a:latin typeface="Arial" panose="020B0604020202020204" pitchFamily="34" charset="0"/>
                <a:cs typeface="Arial" panose="020B0604020202020204" pitchFamily="34" charset="0"/>
              </a:rPr>
              <a:t>50%</a:t>
            </a:r>
            <a:endParaRPr lang="en-US" altLang="zh-CN" sz="1200">
              <a:latin typeface="Arial" panose="020B0604020202020204" pitchFamily="34" charset="0"/>
              <a:cs typeface="Arial" panose="020B0604020202020204" pitchFamily="34" charset="0"/>
            </a:endParaRPr>
          </a:p>
          <a:p>
            <a:pPr algn="r" eaLnBrk="1" hangingPunct="1">
              <a:lnSpc>
                <a:spcPct val="150000"/>
              </a:lnSpc>
            </a:pPr>
            <a:endParaRPr lang="en-US" altLang="zh-CN" sz="1200">
              <a:latin typeface="Arial" panose="020B0604020202020204" pitchFamily="34" charset="0"/>
              <a:cs typeface="Arial" panose="020B0604020202020204" pitchFamily="34" charset="0"/>
            </a:endParaRPr>
          </a:p>
          <a:p>
            <a:pPr algn="r" eaLnBrk="1" hangingPunct="1">
              <a:lnSpc>
                <a:spcPct val="150000"/>
              </a:lnSpc>
            </a:pPr>
            <a:r>
              <a:rPr lang="en-US" altLang="zh-CN" sz="1200">
                <a:latin typeface="Arial" panose="020B0604020202020204" pitchFamily="34" charset="0"/>
                <a:cs typeface="Arial" panose="020B0604020202020204" pitchFamily="34" charset="0"/>
              </a:rPr>
              <a:t>25%</a:t>
            </a:r>
            <a:endParaRPr lang="zh-CN" altLang="en-US" sz="1200">
              <a:latin typeface="Arial" panose="020B0604020202020204" pitchFamily="34" charset="0"/>
              <a:cs typeface="Arial" panose="020B0604020202020204" pitchFamily="34" charset="0"/>
            </a:endParaRPr>
          </a:p>
        </p:txBody>
      </p:sp>
      <p:grpSp>
        <p:nvGrpSpPr>
          <p:cNvPr id="11280" name="组合 37"/>
          <p:cNvGrpSpPr/>
          <p:nvPr/>
        </p:nvGrpSpPr>
        <p:grpSpPr bwMode="auto">
          <a:xfrm>
            <a:off x="1741488" y="4981575"/>
            <a:ext cx="4679950" cy="246063"/>
            <a:chOff x="919459" y="4529555"/>
            <a:chExt cx="4679478" cy="246221"/>
          </a:xfrm>
        </p:grpSpPr>
        <p:sp>
          <p:nvSpPr>
            <p:cNvPr id="11307" name="矩形 38"/>
            <p:cNvSpPr>
              <a:spLocks noChangeArrowheads="1"/>
            </p:cNvSpPr>
            <p:nvPr/>
          </p:nvSpPr>
          <p:spPr bwMode="auto">
            <a:xfrm>
              <a:off x="5132143" y="4529555"/>
              <a:ext cx="46679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latin typeface="Arial" panose="020B0604020202020204" pitchFamily="34" charset="0"/>
                  <a:ea typeface="微软雅黑" panose="020B0503020204020204" pitchFamily="34" charset="-122"/>
                </a:rPr>
                <a:t>2012</a:t>
              </a:r>
              <a:endParaRPr lang="zh-CN" altLang="en-US" sz="1000">
                <a:latin typeface="Arial" panose="020B0604020202020204" pitchFamily="34" charset="0"/>
                <a:ea typeface="微软雅黑" panose="020B0503020204020204" pitchFamily="34" charset="-122"/>
              </a:endParaRPr>
            </a:p>
          </p:txBody>
        </p:sp>
        <p:sp>
          <p:nvSpPr>
            <p:cNvPr id="11308" name="矩形 39"/>
            <p:cNvSpPr>
              <a:spLocks noChangeArrowheads="1"/>
            </p:cNvSpPr>
            <p:nvPr/>
          </p:nvSpPr>
          <p:spPr bwMode="auto">
            <a:xfrm>
              <a:off x="4530328" y="4529555"/>
              <a:ext cx="46679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latin typeface="Arial" panose="020B0604020202020204" pitchFamily="34" charset="0"/>
                  <a:ea typeface="微软雅黑" panose="020B0503020204020204" pitchFamily="34" charset="-122"/>
                </a:rPr>
                <a:t>2011</a:t>
              </a:r>
              <a:endParaRPr lang="zh-CN" altLang="en-US" sz="1000">
                <a:latin typeface="Arial" panose="020B0604020202020204" pitchFamily="34" charset="0"/>
                <a:ea typeface="微软雅黑" panose="020B0503020204020204" pitchFamily="34" charset="-122"/>
              </a:endParaRPr>
            </a:p>
          </p:txBody>
        </p:sp>
        <p:sp>
          <p:nvSpPr>
            <p:cNvPr id="11309" name="矩形 40"/>
            <p:cNvSpPr>
              <a:spLocks noChangeArrowheads="1"/>
            </p:cNvSpPr>
            <p:nvPr/>
          </p:nvSpPr>
          <p:spPr bwMode="auto">
            <a:xfrm>
              <a:off x="3928517" y="4529555"/>
              <a:ext cx="46679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latin typeface="Arial" panose="020B0604020202020204" pitchFamily="34" charset="0"/>
                  <a:ea typeface="微软雅黑" panose="020B0503020204020204" pitchFamily="34" charset="-122"/>
                </a:rPr>
                <a:t>2010</a:t>
              </a:r>
              <a:endParaRPr lang="zh-CN" altLang="en-US" sz="1000">
                <a:latin typeface="Arial" panose="020B0604020202020204" pitchFamily="34" charset="0"/>
                <a:ea typeface="微软雅黑" panose="020B0503020204020204" pitchFamily="34" charset="-122"/>
              </a:endParaRPr>
            </a:p>
          </p:txBody>
        </p:sp>
        <p:sp>
          <p:nvSpPr>
            <p:cNvPr id="11310" name="矩形 41"/>
            <p:cNvSpPr>
              <a:spLocks noChangeArrowheads="1"/>
            </p:cNvSpPr>
            <p:nvPr/>
          </p:nvSpPr>
          <p:spPr bwMode="auto">
            <a:xfrm>
              <a:off x="3326705" y="4529555"/>
              <a:ext cx="46679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latin typeface="Arial" panose="020B0604020202020204" pitchFamily="34" charset="0"/>
                  <a:ea typeface="微软雅黑" panose="020B0503020204020204" pitchFamily="34" charset="-122"/>
                </a:rPr>
                <a:t>2009</a:t>
              </a:r>
              <a:endParaRPr lang="zh-CN" altLang="en-US" sz="1000">
                <a:latin typeface="Arial" panose="020B0604020202020204" pitchFamily="34" charset="0"/>
                <a:ea typeface="微软雅黑" panose="020B0503020204020204" pitchFamily="34" charset="-122"/>
              </a:endParaRPr>
            </a:p>
          </p:txBody>
        </p:sp>
        <p:sp>
          <p:nvSpPr>
            <p:cNvPr id="11311" name="矩形 42"/>
            <p:cNvSpPr>
              <a:spLocks noChangeArrowheads="1"/>
            </p:cNvSpPr>
            <p:nvPr/>
          </p:nvSpPr>
          <p:spPr bwMode="auto">
            <a:xfrm>
              <a:off x="2724894" y="4529555"/>
              <a:ext cx="46679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latin typeface="Arial" panose="020B0604020202020204" pitchFamily="34" charset="0"/>
                  <a:ea typeface="微软雅黑" panose="020B0503020204020204" pitchFamily="34" charset="-122"/>
                </a:rPr>
                <a:t>2008</a:t>
              </a:r>
              <a:endParaRPr lang="zh-CN" altLang="en-US" sz="1000">
                <a:latin typeface="Arial" panose="020B0604020202020204" pitchFamily="34" charset="0"/>
                <a:ea typeface="微软雅黑" panose="020B0503020204020204" pitchFamily="34" charset="-122"/>
              </a:endParaRPr>
            </a:p>
          </p:txBody>
        </p:sp>
        <p:sp>
          <p:nvSpPr>
            <p:cNvPr id="11312" name="矩形 43"/>
            <p:cNvSpPr>
              <a:spLocks noChangeArrowheads="1"/>
            </p:cNvSpPr>
            <p:nvPr/>
          </p:nvSpPr>
          <p:spPr bwMode="auto">
            <a:xfrm>
              <a:off x="2123082" y="4529555"/>
              <a:ext cx="46679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latin typeface="Arial" panose="020B0604020202020204" pitchFamily="34" charset="0"/>
                  <a:ea typeface="微软雅黑" panose="020B0503020204020204" pitchFamily="34" charset="-122"/>
                </a:rPr>
                <a:t>2007</a:t>
              </a:r>
              <a:endParaRPr lang="zh-CN" altLang="en-US" sz="1000">
                <a:latin typeface="Arial" panose="020B0604020202020204" pitchFamily="34" charset="0"/>
                <a:ea typeface="微软雅黑" panose="020B0503020204020204" pitchFamily="34" charset="-122"/>
              </a:endParaRPr>
            </a:p>
          </p:txBody>
        </p:sp>
        <p:sp>
          <p:nvSpPr>
            <p:cNvPr id="11313" name="矩形 44"/>
            <p:cNvSpPr>
              <a:spLocks noChangeArrowheads="1"/>
            </p:cNvSpPr>
            <p:nvPr/>
          </p:nvSpPr>
          <p:spPr bwMode="auto">
            <a:xfrm>
              <a:off x="1521271" y="4529555"/>
              <a:ext cx="46679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latin typeface="Arial" panose="020B0604020202020204" pitchFamily="34" charset="0"/>
                  <a:ea typeface="微软雅黑" panose="020B0503020204020204" pitchFamily="34" charset="-122"/>
                </a:rPr>
                <a:t>2006</a:t>
              </a:r>
              <a:endParaRPr lang="zh-CN" altLang="en-US" sz="1000">
                <a:latin typeface="Arial" panose="020B0604020202020204" pitchFamily="34" charset="0"/>
                <a:ea typeface="微软雅黑" panose="020B0503020204020204" pitchFamily="34" charset="-122"/>
              </a:endParaRPr>
            </a:p>
          </p:txBody>
        </p:sp>
        <p:sp>
          <p:nvSpPr>
            <p:cNvPr id="11314" name="矩形 45"/>
            <p:cNvSpPr>
              <a:spLocks noChangeArrowheads="1"/>
            </p:cNvSpPr>
            <p:nvPr/>
          </p:nvSpPr>
          <p:spPr bwMode="auto">
            <a:xfrm>
              <a:off x="919459" y="4529555"/>
              <a:ext cx="46679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latin typeface="Arial" panose="020B0604020202020204" pitchFamily="34" charset="0"/>
                  <a:ea typeface="微软雅黑" panose="020B0503020204020204" pitchFamily="34" charset="-122"/>
                </a:rPr>
                <a:t>2005</a:t>
              </a:r>
              <a:endParaRPr lang="zh-CN" altLang="en-US" sz="1000">
                <a:latin typeface="Arial" panose="020B0604020202020204" pitchFamily="34" charset="0"/>
                <a:ea typeface="微软雅黑" panose="020B0503020204020204" pitchFamily="34" charset="-122"/>
              </a:endParaRPr>
            </a:p>
          </p:txBody>
        </p:sp>
      </p:grpSp>
      <p:grpSp>
        <p:nvGrpSpPr>
          <p:cNvPr id="11281" name="组合 46"/>
          <p:cNvGrpSpPr/>
          <p:nvPr/>
        </p:nvGrpSpPr>
        <p:grpSpPr bwMode="auto">
          <a:xfrm>
            <a:off x="3681413" y="3214688"/>
            <a:ext cx="528637" cy="1690687"/>
            <a:chOff x="7332198" y="2272074"/>
            <a:chExt cx="528276" cy="1690500"/>
          </a:xfrm>
        </p:grpSpPr>
        <p:cxnSp>
          <p:nvCxnSpPr>
            <p:cNvPr id="48" name="直接连接符 47"/>
            <p:cNvCxnSpPr/>
            <p:nvPr/>
          </p:nvCxnSpPr>
          <p:spPr>
            <a:xfrm>
              <a:off x="7597129" y="2532395"/>
              <a:ext cx="0" cy="1430179"/>
            </a:xfrm>
            <a:prstGeom prst="line">
              <a:avLst/>
            </a:prstGeom>
            <a:ln w="19050">
              <a:solidFill>
                <a:srgbClr val="C7E8FA"/>
              </a:solidFill>
              <a:prstDash val="dash"/>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7538432" y="2473664"/>
              <a:ext cx="115808" cy="117462"/>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50" name="椭圆 49"/>
            <p:cNvSpPr/>
            <p:nvPr/>
          </p:nvSpPr>
          <p:spPr>
            <a:xfrm>
              <a:off x="7332198" y="2272074"/>
              <a:ext cx="528276" cy="528579"/>
            </a:xfrm>
            <a:prstGeom prst="ellipse">
              <a:avLst/>
            </a:prstGeom>
            <a:solidFill>
              <a:srgbClr val="FFC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grpSp>
        <p:nvGrpSpPr>
          <p:cNvPr id="11282" name="组合 50"/>
          <p:cNvGrpSpPr/>
          <p:nvPr/>
        </p:nvGrpSpPr>
        <p:grpSpPr bwMode="auto">
          <a:xfrm>
            <a:off x="3192463" y="3684588"/>
            <a:ext cx="528637" cy="1179512"/>
            <a:chOff x="7332198" y="2272074"/>
            <a:chExt cx="528276" cy="1179742"/>
          </a:xfrm>
        </p:grpSpPr>
        <p:cxnSp>
          <p:nvCxnSpPr>
            <p:cNvPr id="52" name="直接连接符 51"/>
            <p:cNvCxnSpPr/>
            <p:nvPr/>
          </p:nvCxnSpPr>
          <p:spPr>
            <a:xfrm>
              <a:off x="7597129" y="2532475"/>
              <a:ext cx="0" cy="919341"/>
            </a:xfrm>
            <a:prstGeom prst="line">
              <a:avLst/>
            </a:prstGeom>
            <a:ln w="19050">
              <a:solidFill>
                <a:srgbClr val="C7E8FA"/>
              </a:solidFill>
              <a:prstDash val="dash"/>
            </a:ln>
          </p:spPr>
          <p:style>
            <a:lnRef idx="1">
              <a:schemeClr val="accent1"/>
            </a:lnRef>
            <a:fillRef idx="0">
              <a:schemeClr val="accent1"/>
            </a:fillRef>
            <a:effectRef idx="0">
              <a:schemeClr val="accent1"/>
            </a:effectRef>
            <a:fontRef idx="minor">
              <a:schemeClr val="tx1"/>
            </a:fontRef>
          </p:style>
        </p:cxnSp>
        <p:sp>
          <p:nvSpPr>
            <p:cNvPr id="53" name="椭圆 52"/>
            <p:cNvSpPr/>
            <p:nvPr/>
          </p:nvSpPr>
          <p:spPr>
            <a:xfrm>
              <a:off x="7538432" y="2473725"/>
              <a:ext cx="115808" cy="117498"/>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54" name="椭圆 53"/>
            <p:cNvSpPr/>
            <p:nvPr/>
          </p:nvSpPr>
          <p:spPr>
            <a:xfrm>
              <a:off x="7332198" y="2272074"/>
              <a:ext cx="528276" cy="528740"/>
            </a:xfrm>
            <a:prstGeom prst="ellipse">
              <a:avLst/>
            </a:prstGeom>
            <a:solidFill>
              <a:schemeClr val="accent3">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grpSp>
        <p:nvGrpSpPr>
          <p:cNvPr id="11283" name="组合 54"/>
          <p:cNvGrpSpPr/>
          <p:nvPr/>
        </p:nvGrpSpPr>
        <p:grpSpPr bwMode="auto">
          <a:xfrm>
            <a:off x="4357688" y="3049588"/>
            <a:ext cx="528637" cy="1820862"/>
            <a:chOff x="7332198" y="2272074"/>
            <a:chExt cx="528276" cy="1821077"/>
          </a:xfrm>
        </p:grpSpPr>
        <p:cxnSp>
          <p:nvCxnSpPr>
            <p:cNvPr id="56" name="直接连接符 55"/>
            <p:cNvCxnSpPr/>
            <p:nvPr/>
          </p:nvCxnSpPr>
          <p:spPr>
            <a:xfrm>
              <a:off x="7597129" y="2532455"/>
              <a:ext cx="0" cy="1560696"/>
            </a:xfrm>
            <a:prstGeom prst="line">
              <a:avLst/>
            </a:prstGeom>
            <a:ln w="19050">
              <a:solidFill>
                <a:srgbClr val="C7E8FA"/>
              </a:solidFill>
              <a:prstDash val="dash"/>
            </a:ln>
          </p:spPr>
          <p:style>
            <a:lnRef idx="1">
              <a:schemeClr val="accent1"/>
            </a:lnRef>
            <a:fillRef idx="0">
              <a:schemeClr val="accent1"/>
            </a:fillRef>
            <a:effectRef idx="0">
              <a:schemeClr val="accent1"/>
            </a:effectRef>
            <a:fontRef idx="minor">
              <a:schemeClr val="tx1"/>
            </a:fontRef>
          </p:style>
        </p:cxnSp>
        <p:sp>
          <p:nvSpPr>
            <p:cNvPr id="57" name="椭圆 56"/>
            <p:cNvSpPr/>
            <p:nvPr/>
          </p:nvSpPr>
          <p:spPr>
            <a:xfrm>
              <a:off x="7538432" y="2473710"/>
              <a:ext cx="115808" cy="117489"/>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58" name="椭圆 57"/>
            <p:cNvSpPr/>
            <p:nvPr/>
          </p:nvSpPr>
          <p:spPr>
            <a:xfrm>
              <a:off x="7332198" y="2272074"/>
              <a:ext cx="528276" cy="528699"/>
            </a:xfrm>
            <a:prstGeom prst="ellipse">
              <a:avLst/>
            </a:prstGeom>
            <a:solidFill>
              <a:srgbClr val="00B0F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grpSp>
        <p:nvGrpSpPr>
          <p:cNvPr id="11284" name="组合 58"/>
          <p:cNvGrpSpPr/>
          <p:nvPr/>
        </p:nvGrpSpPr>
        <p:grpSpPr bwMode="auto">
          <a:xfrm>
            <a:off x="5281613" y="2520950"/>
            <a:ext cx="528637" cy="2446338"/>
            <a:chOff x="7332198" y="2272074"/>
            <a:chExt cx="528276" cy="2447057"/>
          </a:xfrm>
        </p:grpSpPr>
        <p:cxnSp>
          <p:nvCxnSpPr>
            <p:cNvPr id="60" name="直接连接符 59"/>
            <p:cNvCxnSpPr/>
            <p:nvPr/>
          </p:nvCxnSpPr>
          <p:spPr>
            <a:xfrm>
              <a:off x="7597129" y="2626191"/>
              <a:ext cx="0" cy="2092940"/>
            </a:xfrm>
            <a:prstGeom prst="line">
              <a:avLst/>
            </a:prstGeom>
            <a:ln w="19050">
              <a:solidFill>
                <a:srgbClr val="C7E8FA"/>
              </a:solidFill>
              <a:prstDash val="dash"/>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a:off x="7538432" y="2473746"/>
              <a:ext cx="115808" cy="117510"/>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62" name="椭圆 61"/>
            <p:cNvSpPr/>
            <p:nvPr/>
          </p:nvSpPr>
          <p:spPr>
            <a:xfrm>
              <a:off x="7332198" y="2272074"/>
              <a:ext cx="528276" cy="528793"/>
            </a:xfrm>
            <a:prstGeom prst="ellipse">
              <a:avLst/>
            </a:prstGeom>
            <a:solidFill>
              <a:srgbClr val="C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grpSp>
        <p:nvGrpSpPr>
          <p:cNvPr id="11285" name="组合 62"/>
          <p:cNvGrpSpPr/>
          <p:nvPr/>
        </p:nvGrpSpPr>
        <p:grpSpPr bwMode="auto">
          <a:xfrm>
            <a:off x="6556375" y="2498725"/>
            <a:ext cx="1646238" cy="790575"/>
            <a:chOff x="7252399" y="3875197"/>
            <a:chExt cx="1645150" cy="789248"/>
          </a:xfrm>
        </p:grpSpPr>
        <p:sp>
          <p:nvSpPr>
            <p:cNvPr id="64" name="矩形 63"/>
            <p:cNvSpPr/>
            <p:nvPr/>
          </p:nvSpPr>
          <p:spPr>
            <a:xfrm>
              <a:off x="7252399" y="3960778"/>
              <a:ext cx="358538" cy="38036"/>
            </a:xfrm>
            <a:prstGeom prst="rect">
              <a:avLst/>
            </a:prstGeom>
            <a:gradFill flip="none" rotWithShape="1">
              <a:gsLst>
                <a:gs pos="0">
                  <a:srgbClr val="BE1247"/>
                </a:gs>
                <a:gs pos="27000">
                  <a:srgbClr val="D2144F"/>
                </a:gs>
                <a:gs pos="66000">
                  <a:srgbClr val="F87477"/>
                </a:gs>
                <a:gs pos="100000">
                  <a:srgbClr val="FA9496"/>
                </a:gs>
              </a:gsLst>
              <a:lin ang="5400000" scaled="1"/>
              <a:tileRect/>
            </a:gradFill>
            <a:ln w="31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00">
                <a:solidFill>
                  <a:schemeClr val="tx1"/>
                </a:solidFill>
              </a:endParaRPr>
            </a:p>
          </p:txBody>
        </p:sp>
        <p:sp>
          <p:nvSpPr>
            <p:cNvPr id="65" name="矩形 64"/>
            <p:cNvSpPr/>
            <p:nvPr/>
          </p:nvSpPr>
          <p:spPr>
            <a:xfrm>
              <a:off x="7252399" y="4147789"/>
              <a:ext cx="358538" cy="38036"/>
            </a:xfrm>
            <a:prstGeom prst="rect">
              <a:avLst/>
            </a:prstGeom>
            <a:gradFill flip="none" rotWithShape="1">
              <a:gsLst>
                <a:gs pos="27000">
                  <a:srgbClr val="FF7711"/>
                </a:gs>
                <a:gs pos="59000">
                  <a:srgbClr val="FFAA01"/>
                </a:gs>
                <a:gs pos="100000">
                  <a:srgbClr val="FECE02"/>
                </a:gs>
                <a:gs pos="0">
                  <a:srgbClr val="C73E01"/>
                </a:gs>
                <a:gs pos="80000">
                  <a:srgbClr val="FFC000"/>
                </a:gs>
              </a:gsLst>
              <a:lin ang="5400000" scaled="1"/>
              <a:tileRect/>
            </a:gradFill>
            <a:ln w="31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00">
                <a:solidFill>
                  <a:schemeClr val="tx1"/>
                </a:solidFill>
              </a:endParaRPr>
            </a:p>
          </p:txBody>
        </p:sp>
        <p:sp>
          <p:nvSpPr>
            <p:cNvPr id="66" name="矩形 65"/>
            <p:cNvSpPr/>
            <p:nvPr/>
          </p:nvSpPr>
          <p:spPr>
            <a:xfrm>
              <a:off x="7252399" y="4336385"/>
              <a:ext cx="358538" cy="38036"/>
            </a:xfrm>
            <a:prstGeom prst="rect">
              <a:avLst/>
            </a:prstGeom>
            <a:gradFill flip="none" rotWithShape="1">
              <a:gsLst>
                <a:gs pos="18000">
                  <a:srgbClr val="119707"/>
                </a:gs>
                <a:gs pos="67000">
                  <a:srgbClr val="8AD53F"/>
                </a:gs>
                <a:gs pos="100000">
                  <a:srgbClr val="BCEB6F"/>
                </a:gs>
              </a:gsLst>
              <a:lin ang="5400000" scaled="1"/>
              <a:tileRect/>
            </a:gradFill>
            <a:ln w="31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00">
                <a:solidFill>
                  <a:schemeClr val="tx1"/>
                </a:solidFill>
              </a:endParaRPr>
            </a:p>
          </p:txBody>
        </p:sp>
        <p:sp>
          <p:nvSpPr>
            <p:cNvPr id="67" name="矩形 66"/>
            <p:cNvSpPr/>
            <p:nvPr/>
          </p:nvSpPr>
          <p:spPr>
            <a:xfrm>
              <a:off x="7252399" y="4523395"/>
              <a:ext cx="358538" cy="38036"/>
            </a:xfrm>
            <a:prstGeom prst="rect">
              <a:avLst/>
            </a:prstGeom>
            <a:gradFill flip="none" rotWithShape="1">
              <a:gsLst>
                <a:gs pos="17000">
                  <a:srgbClr val="00B0F0">
                    <a:shade val="30000"/>
                    <a:satMod val="115000"/>
                  </a:srgbClr>
                </a:gs>
                <a:gs pos="56000">
                  <a:srgbClr val="00B0F0">
                    <a:shade val="67500"/>
                    <a:satMod val="115000"/>
                  </a:srgbClr>
                </a:gs>
                <a:gs pos="100000">
                  <a:srgbClr val="00B0F0">
                    <a:shade val="100000"/>
                    <a:satMod val="115000"/>
                  </a:srgbClr>
                </a:gs>
              </a:gsLst>
              <a:lin ang="5400000" scaled="1"/>
              <a:tileRect/>
            </a:gradFill>
            <a:ln w="31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000">
                <a:solidFill>
                  <a:schemeClr val="tx1"/>
                </a:solidFill>
              </a:endParaRPr>
            </a:p>
          </p:txBody>
        </p:sp>
        <p:sp>
          <p:nvSpPr>
            <p:cNvPr id="68" name="TextBox 67"/>
            <p:cNvSpPr txBox="1">
              <a:spLocks noChangeArrowheads="1"/>
            </p:cNvSpPr>
            <p:nvPr/>
          </p:nvSpPr>
          <p:spPr bwMode="auto">
            <a:xfrm flipH="1">
              <a:off x="7649012" y="3875197"/>
              <a:ext cx="1248537" cy="24565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000" kern="0" dirty="0">
                  <a:latin typeface="微软雅黑" panose="020B0503020204020204" pitchFamily="34" charset="-122"/>
                  <a:ea typeface="微软雅黑" panose="020B0503020204020204" pitchFamily="34" charset="-122"/>
                </a:rPr>
                <a:t>点击输入标题</a:t>
              </a:r>
              <a:endParaRPr lang="zh-CN" altLang="en-US" sz="1000" kern="0" dirty="0">
                <a:latin typeface="微软雅黑" panose="020B0503020204020204" pitchFamily="34" charset="-122"/>
                <a:ea typeface="微软雅黑" panose="020B0503020204020204" pitchFamily="34" charset="-122"/>
              </a:endParaRPr>
            </a:p>
          </p:txBody>
        </p:sp>
        <p:sp>
          <p:nvSpPr>
            <p:cNvPr id="69" name="TextBox 68"/>
            <p:cNvSpPr txBox="1">
              <a:spLocks noChangeArrowheads="1"/>
            </p:cNvSpPr>
            <p:nvPr/>
          </p:nvSpPr>
          <p:spPr bwMode="auto">
            <a:xfrm flipH="1">
              <a:off x="7649012" y="4055868"/>
              <a:ext cx="1248537" cy="247234"/>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000" kern="0" dirty="0">
                  <a:latin typeface="微软雅黑" panose="020B0503020204020204" pitchFamily="34" charset="-122"/>
                  <a:ea typeface="微软雅黑" panose="020B0503020204020204" pitchFamily="34" charset="-122"/>
                </a:rPr>
                <a:t>点击输入标题</a:t>
              </a:r>
              <a:endParaRPr lang="zh-CN" altLang="en-US" sz="1000" kern="0" dirty="0">
                <a:latin typeface="微软雅黑" panose="020B0503020204020204" pitchFamily="34" charset="-122"/>
                <a:ea typeface="微软雅黑" panose="020B0503020204020204" pitchFamily="34" charset="-122"/>
              </a:endParaRPr>
            </a:p>
          </p:txBody>
        </p:sp>
        <p:sp>
          <p:nvSpPr>
            <p:cNvPr id="70" name="TextBox 69"/>
            <p:cNvSpPr txBox="1">
              <a:spLocks noChangeArrowheads="1"/>
            </p:cNvSpPr>
            <p:nvPr/>
          </p:nvSpPr>
          <p:spPr bwMode="auto">
            <a:xfrm flipH="1">
              <a:off x="7649012" y="4236539"/>
              <a:ext cx="1248537" cy="247234"/>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000" kern="0" dirty="0">
                  <a:latin typeface="微软雅黑" panose="020B0503020204020204" pitchFamily="34" charset="-122"/>
                  <a:ea typeface="微软雅黑" panose="020B0503020204020204" pitchFamily="34" charset="-122"/>
                </a:rPr>
                <a:t>点击输入标题</a:t>
              </a:r>
              <a:endParaRPr lang="zh-CN" altLang="en-US" sz="1000" kern="0" dirty="0">
                <a:latin typeface="微软雅黑" panose="020B0503020204020204" pitchFamily="34" charset="-122"/>
                <a:ea typeface="微软雅黑" panose="020B0503020204020204" pitchFamily="34" charset="-122"/>
              </a:endParaRPr>
            </a:p>
          </p:txBody>
        </p:sp>
        <p:sp>
          <p:nvSpPr>
            <p:cNvPr id="71" name="TextBox 70"/>
            <p:cNvSpPr txBox="1">
              <a:spLocks noChangeArrowheads="1"/>
            </p:cNvSpPr>
            <p:nvPr/>
          </p:nvSpPr>
          <p:spPr bwMode="auto">
            <a:xfrm flipH="1">
              <a:off x="7649012" y="4418796"/>
              <a:ext cx="1248537" cy="245649"/>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000" kern="0" dirty="0">
                  <a:latin typeface="微软雅黑" panose="020B0503020204020204" pitchFamily="34" charset="-122"/>
                  <a:ea typeface="微软雅黑" panose="020B0503020204020204" pitchFamily="34" charset="-122"/>
                </a:rPr>
                <a:t>点击输入标题</a:t>
              </a:r>
              <a:endParaRPr lang="zh-CN" altLang="en-US" sz="1000" kern="0" dirty="0">
                <a:latin typeface="微软雅黑" panose="020B0503020204020204" pitchFamily="34" charset="-122"/>
                <a:ea typeface="微软雅黑" panose="020B0503020204020204" pitchFamily="34" charset="-122"/>
              </a:endParaRPr>
            </a:p>
          </p:txBody>
        </p:sp>
      </p:grpSp>
      <p:sp>
        <p:nvSpPr>
          <p:cNvPr id="11286" name="矩形 71"/>
          <p:cNvSpPr>
            <a:spLocks noChangeArrowheads="1"/>
          </p:cNvSpPr>
          <p:nvPr/>
        </p:nvSpPr>
        <p:spPr bwMode="auto">
          <a:xfrm>
            <a:off x="6448425" y="3468688"/>
            <a:ext cx="17541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pPr>
            <a:r>
              <a:rPr lang="zh-CN" altLang="en-US" sz="1200">
                <a:latin typeface="微软雅黑" panose="020B0503020204020204" pitchFamily="34" charset="-122"/>
                <a:ea typeface="微软雅黑" panose="020B0503020204020204" pitchFamily="34" charset="-122"/>
              </a:rPr>
              <a:t>独创的结构化目录、过渡页、标题页及精美图表相互衔接，让观众身在其中，却能一目了然。 </a:t>
            </a:r>
            <a:endParaRPr lang="en-US" altLang="zh-CN" sz="12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1"/>
          <p:cNvSpPr>
            <a:spLocks noChangeArrowheads="1"/>
          </p:cNvSpPr>
          <p:nvPr/>
        </p:nvSpPr>
        <p:spPr bwMode="auto">
          <a:xfrm rot="5400000">
            <a:off x="8588375" y="1766888"/>
            <a:ext cx="94297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solidFill>
                  <a:schemeClr val="bg1"/>
                </a:solidFill>
              </a:rPr>
              <a:t>PAGE NO.03</a:t>
            </a:r>
            <a:endParaRPr lang="zh-CN" altLang="en-US" sz="1000">
              <a:solidFill>
                <a:schemeClr val="bg1"/>
              </a:solidFill>
            </a:endParaRPr>
          </a:p>
        </p:txBody>
      </p:sp>
      <p:grpSp>
        <p:nvGrpSpPr>
          <p:cNvPr id="3" name="Group 6"/>
          <p:cNvGrpSpPr>
            <a:grpSpLocks noChangeAspect="1"/>
          </p:cNvGrpSpPr>
          <p:nvPr/>
        </p:nvGrpSpPr>
        <p:grpSpPr bwMode="auto">
          <a:xfrm>
            <a:off x="1072071" y="2612486"/>
            <a:ext cx="6341794" cy="2660342"/>
            <a:chOff x="1106" y="874"/>
            <a:chExt cx="3529" cy="1745"/>
          </a:xfrm>
          <a:gradFill>
            <a:gsLst>
              <a:gs pos="0">
                <a:srgbClr val="730F0F">
                  <a:lumMod val="74000"/>
                  <a:lumOff val="26000"/>
                </a:srgbClr>
              </a:gs>
              <a:gs pos="100000">
                <a:srgbClr val="730F0F">
                  <a:lumMod val="24000"/>
                </a:srgbClr>
              </a:gs>
            </a:gsLst>
            <a:lin ang="5400000" scaled="0"/>
          </a:gradFill>
          <a:effectLst>
            <a:outerShdw blurRad="50800" dist="38100" dir="2700000" algn="tl" rotWithShape="0">
              <a:prstClr val="black">
                <a:alpha val="40000"/>
              </a:prstClr>
            </a:outerShdw>
          </a:effectLst>
        </p:grpSpPr>
        <p:sp>
          <p:nvSpPr>
            <p:cNvPr id="4" name="Freeform 7"/>
            <p:cNvSpPr>
              <a:spLocks noEditPoints="1"/>
            </p:cNvSpPr>
            <p:nvPr/>
          </p:nvSpPr>
          <p:spPr bwMode="auto">
            <a:xfrm>
              <a:off x="1106" y="874"/>
              <a:ext cx="3529" cy="1745"/>
            </a:xfrm>
            <a:custGeom>
              <a:avLst/>
              <a:gdLst>
                <a:gd name="T0" fmla="*/ 440 w 2074"/>
                <a:gd name="T1" fmla="*/ 527 h 1026"/>
                <a:gd name="T2" fmla="*/ 420 w 2074"/>
                <a:gd name="T3" fmla="*/ 375 h 1026"/>
                <a:gd name="T4" fmla="*/ 450 w 2074"/>
                <a:gd name="T5" fmla="*/ 420 h 1026"/>
                <a:gd name="T6" fmla="*/ 581 w 2074"/>
                <a:gd name="T7" fmla="*/ 215 h 1026"/>
                <a:gd name="T8" fmla="*/ 598 w 2074"/>
                <a:gd name="T9" fmla="*/ 139 h 1026"/>
                <a:gd name="T10" fmla="*/ 532 w 2074"/>
                <a:gd name="T11" fmla="*/ 129 h 1026"/>
                <a:gd name="T12" fmla="*/ 603 w 2074"/>
                <a:gd name="T13" fmla="*/ 125 h 1026"/>
                <a:gd name="T14" fmla="*/ 540 w 2074"/>
                <a:gd name="T15" fmla="*/ 66 h 1026"/>
                <a:gd name="T16" fmla="*/ 486 w 2074"/>
                <a:gd name="T17" fmla="*/ 92 h 1026"/>
                <a:gd name="T18" fmla="*/ 332 w 2074"/>
                <a:gd name="T19" fmla="*/ 79 h 1026"/>
                <a:gd name="T20" fmla="*/ 16 w 2074"/>
                <a:gd name="T21" fmla="*/ 199 h 1026"/>
                <a:gd name="T22" fmla="*/ 212 w 2074"/>
                <a:gd name="T23" fmla="*/ 203 h 1026"/>
                <a:gd name="T24" fmla="*/ 214 w 2074"/>
                <a:gd name="T25" fmla="*/ 375 h 1026"/>
                <a:gd name="T26" fmla="*/ 339 w 2074"/>
                <a:gd name="T27" fmla="*/ 481 h 1026"/>
                <a:gd name="T28" fmla="*/ 470 w 2074"/>
                <a:gd name="T29" fmla="*/ 725 h 1026"/>
                <a:gd name="T30" fmla="*/ 581 w 2074"/>
                <a:gd name="T31" fmla="*/ 1023 h 1026"/>
                <a:gd name="T32" fmla="*/ 606 w 2074"/>
                <a:gd name="T33" fmla="*/ 879 h 1026"/>
                <a:gd name="T34" fmla="*/ 873 w 2074"/>
                <a:gd name="T35" fmla="*/ 79 h 1026"/>
                <a:gd name="T36" fmla="*/ 636 w 2074"/>
                <a:gd name="T37" fmla="*/ 4 h 1026"/>
                <a:gd name="T38" fmla="*/ 622 w 2074"/>
                <a:gd name="T39" fmla="*/ 39 h 1026"/>
                <a:gd name="T40" fmla="*/ 746 w 2074"/>
                <a:gd name="T41" fmla="*/ 138 h 1026"/>
                <a:gd name="T42" fmla="*/ 1053 w 2074"/>
                <a:gd name="T43" fmla="*/ 42 h 1026"/>
                <a:gd name="T44" fmla="*/ 1224 w 2074"/>
                <a:gd name="T45" fmla="*/ 8 h 1026"/>
                <a:gd name="T46" fmla="*/ 1677 w 2074"/>
                <a:gd name="T47" fmla="*/ 638 h 1026"/>
                <a:gd name="T48" fmla="*/ 1672 w 2074"/>
                <a:gd name="T49" fmla="*/ 438 h 1026"/>
                <a:gd name="T50" fmla="*/ 1702 w 2074"/>
                <a:gd name="T51" fmla="*/ 314 h 1026"/>
                <a:gd name="T52" fmla="*/ 1795 w 2074"/>
                <a:gd name="T53" fmla="*/ 237 h 1026"/>
                <a:gd name="T54" fmla="*/ 1848 w 2074"/>
                <a:gd name="T55" fmla="*/ 309 h 1026"/>
                <a:gd name="T56" fmla="*/ 1743 w 2074"/>
                <a:gd name="T57" fmla="*/ 158 h 1026"/>
                <a:gd name="T58" fmla="*/ 1862 w 2074"/>
                <a:gd name="T59" fmla="*/ 156 h 1026"/>
                <a:gd name="T60" fmla="*/ 1841 w 2074"/>
                <a:gd name="T61" fmla="*/ 66 h 1026"/>
                <a:gd name="T62" fmla="*/ 1580 w 2074"/>
                <a:gd name="T63" fmla="*/ 58 h 1026"/>
                <a:gd name="T64" fmla="*/ 1345 w 2074"/>
                <a:gd name="T65" fmla="*/ 91 h 1026"/>
                <a:gd name="T66" fmla="*/ 1292 w 2074"/>
                <a:gd name="T67" fmla="*/ 37 h 1026"/>
                <a:gd name="T68" fmla="*/ 1057 w 2074"/>
                <a:gd name="T69" fmla="*/ 83 h 1026"/>
                <a:gd name="T70" fmla="*/ 1090 w 2074"/>
                <a:gd name="T71" fmla="*/ 142 h 1026"/>
                <a:gd name="T72" fmla="*/ 976 w 2074"/>
                <a:gd name="T73" fmla="*/ 207 h 1026"/>
                <a:gd name="T74" fmla="*/ 964 w 2074"/>
                <a:gd name="T75" fmla="*/ 218 h 1026"/>
                <a:gd name="T76" fmla="*/ 850 w 2074"/>
                <a:gd name="T77" fmla="*/ 420 h 1026"/>
                <a:gd name="T78" fmla="*/ 1018 w 2074"/>
                <a:gd name="T79" fmla="*/ 602 h 1026"/>
                <a:gd name="T80" fmla="*/ 1191 w 2074"/>
                <a:gd name="T81" fmla="*/ 791 h 1026"/>
                <a:gd name="T82" fmla="*/ 1208 w 2074"/>
                <a:gd name="T83" fmla="*/ 463 h 1026"/>
                <a:gd name="T84" fmla="*/ 1280 w 2074"/>
                <a:gd name="T85" fmla="*/ 386 h 1026"/>
                <a:gd name="T86" fmla="*/ 1490 w 2074"/>
                <a:gd name="T87" fmla="*/ 535 h 1026"/>
                <a:gd name="T88" fmla="*/ 1605 w 2074"/>
                <a:gd name="T89" fmla="*/ 473 h 1026"/>
                <a:gd name="T90" fmla="*/ 1185 w 2074"/>
                <a:gd name="T91" fmla="*/ 349 h 1026"/>
                <a:gd name="T92" fmla="*/ 967 w 2074"/>
                <a:gd name="T93" fmla="*/ 292 h 1026"/>
                <a:gd name="T94" fmla="*/ 1076 w 2074"/>
                <a:gd name="T95" fmla="*/ 295 h 1026"/>
                <a:gd name="T96" fmla="*/ 1128 w 2074"/>
                <a:gd name="T97" fmla="*/ 302 h 1026"/>
                <a:gd name="T98" fmla="*/ 1202 w 2074"/>
                <a:gd name="T99" fmla="*/ 266 h 1026"/>
                <a:gd name="T100" fmla="*/ 1752 w 2074"/>
                <a:gd name="T101" fmla="*/ 409 h 1026"/>
                <a:gd name="T102" fmla="*/ 1737 w 2074"/>
                <a:gd name="T103" fmla="*/ 545 h 1026"/>
                <a:gd name="T104" fmla="*/ 1936 w 2074"/>
                <a:gd name="T105" fmla="*/ 632 h 1026"/>
                <a:gd name="T106" fmla="*/ 1767 w 2074"/>
                <a:gd name="T107" fmla="*/ 637 h 1026"/>
                <a:gd name="T108" fmla="*/ 1986 w 2074"/>
                <a:gd name="T109" fmla="*/ 626 h 1026"/>
                <a:gd name="T110" fmla="*/ 1811 w 2074"/>
                <a:gd name="T111" fmla="*/ 707 h 1026"/>
                <a:gd name="T112" fmla="*/ 1872 w 2074"/>
                <a:gd name="T113" fmla="*/ 914 h 1026"/>
                <a:gd name="T114" fmla="*/ 2002 w 2074"/>
                <a:gd name="T115" fmla="*/ 945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74" h="1026">
                  <a:moveTo>
                    <a:pt x="718" y="632"/>
                  </a:moveTo>
                  <a:cubicBezTo>
                    <a:pt x="702" y="628"/>
                    <a:pt x="702" y="633"/>
                    <a:pt x="700" y="625"/>
                  </a:cubicBezTo>
                  <a:cubicBezTo>
                    <a:pt x="698" y="616"/>
                    <a:pt x="688" y="616"/>
                    <a:pt x="679" y="616"/>
                  </a:cubicBezTo>
                  <a:cubicBezTo>
                    <a:pt x="670" y="616"/>
                    <a:pt x="666" y="615"/>
                    <a:pt x="659" y="609"/>
                  </a:cubicBezTo>
                  <a:cubicBezTo>
                    <a:pt x="651" y="602"/>
                    <a:pt x="635" y="601"/>
                    <a:pt x="630" y="599"/>
                  </a:cubicBezTo>
                  <a:cubicBezTo>
                    <a:pt x="625" y="598"/>
                    <a:pt x="628" y="583"/>
                    <a:pt x="617" y="570"/>
                  </a:cubicBezTo>
                  <a:cubicBezTo>
                    <a:pt x="607" y="556"/>
                    <a:pt x="586" y="554"/>
                    <a:pt x="573" y="546"/>
                  </a:cubicBezTo>
                  <a:cubicBezTo>
                    <a:pt x="559" y="539"/>
                    <a:pt x="564" y="509"/>
                    <a:pt x="544" y="512"/>
                  </a:cubicBezTo>
                  <a:cubicBezTo>
                    <a:pt x="525" y="514"/>
                    <a:pt x="523" y="522"/>
                    <a:pt x="505" y="513"/>
                  </a:cubicBezTo>
                  <a:cubicBezTo>
                    <a:pt x="488" y="503"/>
                    <a:pt x="476" y="497"/>
                    <a:pt x="467" y="504"/>
                  </a:cubicBezTo>
                  <a:cubicBezTo>
                    <a:pt x="457" y="511"/>
                    <a:pt x="446" y="524"/>
                    <a:pt x="440" y="527"/>
                  </a:cubicBezTo>
                  <a:cubicBezTo>
                    <a:pt x="434" y="530"/>
                    <a:pt x="424" y="524"/>
                    <a:pt x="418" y="525"/>
                  </a:cubicBezTo>
                  <a:cubicBezTo>
                    <a:pt x="412" y="526"/>
                    <a:pt x="405" y="519"/>
                    <a:pt x="401" y="513"/>
                  </a:cubicBezTo>
                  <a:cubicBezTo>
                    <a:pt x="397" y="508"/>
                    <a:pt x="409" y="478"/>
                    <a:pt x="398" y="478"/>
                  </a:cubicBezTo>
                  <a:cubicBezTo>
                    <a:pt x="387" y="478"/>
                    <a:pt x="372" y="473"/>
                    <a:pt x="372" y="469"/>
                  </a:cubicBezTo>
                  <a:cubicBezTo>
                    <a:pt x="372" y="465"/>
                    <a:pt x="395" y="439"/>
                    <a:pt x="388" y="435"/>
                  </a:cubicBezTo>
                  <a:cubicBezTo>
                    <a:pt x="382" y="431"/>
                    <a:pt x="368" y="433"/>
                    <a:pt x="356" y="449"/>
                  </a:cubicBezTo>
                  <a:cubicBezTo>
                    <a:pt x="345" y="465"/>
                    <a:pt x="334" y="465"/>
                    <a:pt x="328" y="459"/>
                  </a:cubicBezTo>
                  <a:cubicBezTo>
                    <a:pt x="322" y="453"/>
                    <a:pt x="308" y="418"/>
                    <a:pt x="319" y="399"/>
                  </a:cubicBezTo>
                  <a:cubicBezTo>
                    <a:pt x="330" y="380"/>
                    <a:pt x="348" y="370"/>
                    <a:pt x="362" y="371"/>
                  </a:cubicBezTo>
                  <a:cubicBezTo>
                    <a:pt x="375" y="372"/>
                    <a:pt x="373" y="368"/>
                    <a:pt x="387" y="367"/>
                  </a:cubicBezTo>
                  <a:cubicBezTo>
                    <a:pt x="400" y="366"/>
                    <a:pt x="417" y="370"/>
                    <a:pt x="420" y="375"/>
                  </a:cubicBezTo>
                  <a:cubicBezTo>
                    <a:pt x="424" y="380"/>
                    <a:pt x="417" y="389"/>
                    <a:pt x="425" y="399"/>
                  </a:cubicBezTo>
                  <a:cubicBezTo>
                    <a:pt x="434" y="409"/>
                    <a:pt x="439" y="405"/>
                    <a:pt x="440" y="409"/>
                  </a:cubicBezTo>
                  <a:cubicBezTo>
                    <a:pt x="441" y="413"/>
                    <a:pt x="433" y="417"/>
                    <a:pt x="430" y="417"/>
                  </a:cubicBezTo>
                  <a:cubicBezTo>
                    <a:pt x="426" y="417"/>
                    <a:pt x="399" y="425"/>
                    <a:pt x="409" y="430"/>
                  </a:cubicBezTo>
                  <a:cubicBezTo>
                    <a:pt x="420" y="435"/>
                    <a:pt x="440" y="431"/>
                    <a:pt x="444" y="438"/>
                  </a:cubicBezTo>
                  <a:cubicBezTo>
                    <a:pt x="448" y="444"/>
                    <a:pt x="431" y="459"/>
                    <a:pt x="456" y="460"/>
                  </a:cubicBezTo>
                  <a:cubicBezTo>
                    <a:pt x="481" y="460"/>
                    <a:pt x="498" y="464"/>
                    <a:pt x="512" y="465"/>
                  </a:cubicBezTo>
                  <a:cubicBezTo>
                    <a:pt x="527" y="465"/>
                    <a:pt x="537" y="466"/>
                    <a:pt x="538" y="470"/>
                  </a:cubicBezTo>
                  <a:cubicBezTo>
                    <a:pt x="540" y="473"/>
                    <a:pt x="550" y="457"/>
                    <a:pt x="527" y="457"/>
                  </a:cubicBezTo>
                  <a:cubicBezTo>
                    <a:pt x="503" y="457"/>
                    <a:pt x="484" y="444"/>
                    <a:pt x="472" y="441"/>
                  </a:cubicBezTo>
                  <a:cubicBezTo>
                    <a:pt x="459" y="439"/>
                    <a:pt x="451" y="430"/>
                    <a:pt x="450" y="420"/>
                  </a:cubicBezTo>
                  <a:cubicBezTo>
                    <a:pt x="449" y="410"/>
                    <a:pt x="451" y="402"/>
                    <a:pt x="446" y="394"/>
                  </a:cubicBezTo>
                  <a:cubicBezTo>
                    <a:pt x="441" y="386"/>
                    <a:pt x="428" y="365"/>
                    <a:pt x="440" y="357"/>
                  </a:cubicBezTo>
                  <a:cubicBezTo>
                    <a:pt x="452" y="348"/>
                    <a:pt x="475" y="332"/>
                    <a:pt x="481" y="322"/>
                  </a:cubicBezTo>
                  <a:cubicBezTo>
                    <a:pt x="487" y="311"/>
                    <a:pt x="487" y="308"/>
                    <a:pt x="500" y="300"/>
                  </a:cubicBezTo>
                  <a:cubicBezTo>
                    <a:pt x="514" y="291"/>
                    <a:pt x="530" y="280"/>
                    <a:pt x="537" y="273"/>
                  </a:cubicBezTo>
                  <a:cubicBezTo>
                    <a:pt x="545" y="265"/>
                    <a:pt x="558" y="253"/>
                    <a:pt x="560" y="259"/>
                  </a:cubicBezTo>
                  <a:cubicBezTo>
                    <a:pt x="563" y="265"/>
                    <a:pt x="574" y="267"/>
                    <a:pt x="589" y="262"/>
                  </a:cubicBezTo>
                  <a:cubicBezTo>
                    <a:pt x="603" y="257"/>
                    <a:pt x="621" y="244"/>
                    <a:pt x="606" y="244"/>
                  </a:cubicBezTo>
                  <a:cubicBezTo>
                    <a:pt x="590" y="244"/>
                    <a:pt x="581" y="240"/>
                    <a:pt x="585" y="234"/>
                  </a:cubicBezTo>
                  <a:cubicBezTo>
                    <a:pt x="590" y="228"/>
                    <a:pt x="575" y="226"/>
                    <a:pt x="571" y="226"/>
                  </a:cubicBezTo>
                  <a:cubicBezTo>
                    <a:pt x="567" y="227"/>
                    <a:pt x="567" y="218"/>
                    <a:pt x="581" y="215"/>
                  </a:cubicBezTo>
                  <a:cubicBezTo>
                    <a:pt x="596" y="213"/>
                    <a:pt x="584" y="226"/>
                    <a:pt x="596" y="225"/>
                  </a:cubicBezTo>
                  <a:cubicBezTo>
                    <a:pt x="607" y="224"/>
                    <a:pt x="615" y="215"/>
                    <a:pt x="623" y="213"/>
                  </a:cubicBezTo>
                  <a:cubicBezTo>
                    <a:pt x="632" y="211"/>
                    <a:pt x="635" y="219"/>
                    <a:pt x="624" y="226"/>
                  </a:cubicBezTo>
                  <a:cubicBezTo>
                    <a:pt x="613" y="234"/>
                    <a:pt x="610" y="231"/>
                    <a:pt x="624" y="235"/>
                  </a:cubicBezTo>
                  <a:cubicBezTo>
                    <a:pt x="638" y="238"/>
                    <a:pt x="643" y="246"/>
                    <a:pt x="651" y="238"/>
                  </a:cubicBezTo>
                  <a:cubicBezTo>
                    <a:pt x="660" y="231"/>
                    <a:pt x="649" y="228"/>
                    <a:pt x="649" y="218"/>
                  </a:cubicBezTo>
                  <a:cubicBezTo>
                    <a:pt x="648" y="208"/>
                    <a:pt x="650" y="189"/>
                    <a:pt x="641" y="183"/>
                  </a:cubicBezTo>
                  <a:cubicBezTo>
                    <a:pt x="632" y="176"/>
                    <a:pt x="632" y="167"/>
                    <a:pt x="632" y="161"/>
                  </a:cubicBezTo>
                  <a:cubicBezTo>
                    <a:pt x="632" y="154"/>
                    <a:pt x="633" y="140"/>
                    <a:pt x="624" y="146"/>
                  </a:cubicBezTo>
                  <a:cubicBezTo>
                    <a:pt x="615" y="153"/>
                    <a:pt x="607" y="157"/>
                    <a:pt x="604" y="154"/>
                  </a:cubicBezTo>
                  <a:cubicBezTo>
                    <a:pt x="601" y="151"/>
                    <a:pt x="606" y="144"/>
                    <a:pt x="598" y="139"/>
                  </a:cubicBezTo>
                  <a:cubicBezTo>
                    <a:pt x="590" y="134"/>
                    <a:pt x="590" y="126"/>
                    <a:pt x="580" y="127"/>
                  </a:cubicBezTo>
                  <a:cubicBezTo>
                    <a:pt x="571" y="128"/>
                    <a:pt x="562" y="120"/>
                    <a:pt x="557" y="131"/>
                  </a:cubicBezTo>
                  <a:cubicBezTo>
                    <a:pt x="552" y="142"/>
                    <a:pt x="547" y="151"/>
                    <a:pt x="545" y="155"/>
                  </a:cubicBezTo>
                  <a:cubicBezTo>
                    <a:pt x="543" y="158"/>
                    <a:pt x="551" y="170"/>
                    <a:pt x="544" y="176"/>
                  </a:cubicBezTo>
                  <a:cubicBezTo>
                    <a:pt x="537" y="182"/>
                    <a:pt x="519" y="190"/>
                    <a:pt x="516" y="196"/>
                  </a:cubicBezTo>
                  <a:cubicBezTo>
                    <a:pt x="514" y="202"/>
                    <a:pt x="504" y="217"/>
                    <a:pt x="501" y="207"/>
                  </a:cubicBezTo>
                  <a:cubicBezTo>
                    <a:pt x="499" y="197"/>
                    <a:pt x="510" y="182"/>
                    <a:pt x="495" y="178"/>
                  </a:cubicBezTo>
                  <a:cubicBezTo>
                    <a:pt x="479" y="173"/>
                    <a:pt x="468" y="177"/>
                    <a:pt x="465" y="167"/>
                  </a:cubicBezTo>
                  <a:cubicBezTo>
                    <a:pt x="463" y="158"/>
                    <a:pt x="456" y="150"/>
                    <a:pt x="471" y="142"/>
                  </a:cubicBezTo>
                  <a:cubicBezTo>
                    <a:pt x="486" y="135"/>
                    <a:pt x="501" y="121"/>
                    <a:pt x="516" y="120"/>
                  </a:cubicBezTo>
                  <a:cubicBezTo>
                    <a:pt x="530" y="118"/>
                    <a:pt x="520" y="130"/>
                    <a:pt x="532" y="129"/>
                  </a:cubicBezTo>
                  <a:cubicBezTo>
                    <a:pt x="543" y="128"/>
                    <a:pt x="530" y="122"/>
                    <a:pt x="544" y="120"/>
                  </a:cubicBezTo>
                  <a:cubicBezTo>
                    <a:pt x="558" y="117"/>
                    <a:pt x="556" y="117"/>
                    <a:pt x="552" y="112"/>
                  </a:cubicBezTo>
                  <a:cubicBezTo>
                    <a:pt x="548" y="107"/>
                    <a:pt x="550" y="106"/>
                    <a:pt x="561" y="101"/>
                  </a:cubicBezTo>
                  <a:cubicBezTo>
                    <a:pt x="572" y="96"/>
                    <a:pt x="564" y="93"/>
                    <a:pt x="574" y="88"/>
                  </a:cubicBezTo>
                  <a:cubicBezTo>
                    <a:pt x="585" y="84"/>
                    <a:pt x="588" y="80"/>
                    <a:pt x="594" y="80"/>
                  </a:cubicBezTo>
                  <a:cubicBezTo>
                    <a:pt x="600" y="80"/>
                    <a:pt x="599" y="82"/>
                    <a:pt x="596" y="90"/>
                  </a:cubicBezTo>
                  <a:cubicBezTo>
                    <a:pt x="592" y="98"/>
                    <a:pt x="590" y="103"/>
                    <a:pt x="600" y="98"/>
                  </a:cubicBezTo>
                  <a:cubicBezTo>
                    <a:pt x="610" y="93"/>
                    <a:pt x="615" y="89"/>
                    <a:pt x="607" y="97"/>
                  </a:cubicBezTo>
                  <a:cubicBezTo>
                    <a:pt x="600" y="104"/>
                    <a:pt x="595" y="104"/>
                    <a:pt x="584" y="106"/>
                  </a:cubicBezTo>
                  <a:cubicBezTo>
                    <a:pt x="573" y="108"/>
                    <a:pt x="576" y="109"/>
                    <a:pt x="581" y="115"/>
                  </a:cubicBezTo>
                  <a:cubicBezTo>
                    <a:pt x="586" y="121"/>
                    <a:pt x="599" y="122"/>
                    <a:pt x="603" y="125"/>
                  </a:cubicBezTo>
                  <a:cubicBezTo>
                    <a:pt x="607" y="129"/>
                    <a:pt x="612" y="141"/>
                    <a:pt x="622" y="135"/>
                  </a:cubicBezTo>
                  <a:cubicBezTo>
                    <a:pt x="633" y="129"/>
                    <a:pt x="625" y="128"/>
                    <a:pt x="638" y="122"/>
                  </a:cubicBezTo>
                  <a:cubicBezTo>
                    <a:pt x="652" y="116"/>
                    <a:pt x="671" y="113"/>
                    <a:pt x="670" y="105"/>
                  </a:cubicBezTo>
                  <a:cubicBezTo>
                    <a:pt x="668" y="98"/>
                    <a:pt x="654" y="93"/>
                    <a:pt x="653" y="84"/>
                  </a:cubicBezTo>
                  <a:cubicBezTo>
                    <a:pt x="651" y="75"/>
                    <a:pt x="671" y="70"/>
                    <a:pt x="645" y="66"/>
                  </a:cubicBezTo>
                  <a:cubicBezTo>
                    <a:pt x="619" y="61"/>
                    <a:pt x="634" y="58"/>
                    <a:pt x="622" y="58"/>
                  </a:cubicBezTo>
                  <a:cubicBezTo>
                    <a:pt x="609" y="58"/>
                    <a:pt x="585" y="58"/>
                    <a:pt x="577" y="62"/>
                  </a:cubicBezTo>
                  <a:cubicBezTo>
                    <a:pt x="569" y="66"/>
                    <a:pt x="564" y="60"/>
                    <a:pt x="559" y="66"/>
                  </a:cubicBezTo>
                  <a:cubicBezTo>
                    <a:pt x="555" y="73"/>
                    <a:pt x="560" y="82"/>
                    <a:pt x="556" y="82"/>
                  </a:cubicBezTo>
                  <a:cubicBezTo>
                    <a:pt x="552" y="82"/>
                    <a:pt x="544" y="89"/>
                    <a:pt x="541" y="82"/>
                  </a:cubicBezTo>
                  <a:cubicBezTo>
                    <a:pt x="537" y="76"/>
                    <a:pt x="530" y="69"/>
                    <a:pt x="540" y="66"/>
                  </a:cubicBezTo>
                  <a:cubicBezTo>
                    <a:pt x="550" y="64"/>
                    <a:pt x="552" y="66"/>
                    <a:pt x="553" y="58"/>
                  </a:cubicBezTo>
                  <a:cubicBezTo>
                    <a:pt x="555" y="50"/>
                    <a:pt x="539" y="51"/>
                    <a:pt x="548" y="50"/>
                  </a:cubicBezTo>
                  <a:cubicBezTo>
                    <a:pt x="558" y="48"/>
                    <a:pt x="562" y="50"/>
                    <a:pt x="574" y="50"/>
                  </a:cubicBezTo>
                  <a:cubicBezTo>
                    <a:pt x="587" y="50"/>
                    <a:pt x="616" y="56"/>
                    <a:pt x="620" y="48"/>
                  </a:cubicBezTo>
                  <a:cubicBezTo>
                    <a:pt x="624" y="40"/>
                    <a:pt x="613" y="40"/>
                    <a:pt x="601" y="40"/>
                  </a:cubicBezTo>
                  <a:cubicBezTo>
                    <a:pt x="588" y="39"/>
                    <a:pt x="566" y="34"/>
                    <a:pt x="557" y="39"/>
                  </a:cubicBezTo>
                  <a:cubicBezTo>
                    <a:pt x="548" y="43"/>
                    <a:pt x="536" y="50"/>
                    <a:pt x="532" y="56"/>
                  </a:cubicBezTo>
                  <a:cubicBezTo>
                    <a:pt x="527" y="63"/>
                    <a:pt x="527" y="55"/>
                    <a:pt x="519" y="56"/>
                  </a:cubicBezTo>
                  <a:cubicBezTo>
                    <a:pt x="511" y="58"/>
                    <a:pt x="496" y="67"/>
                    <a:pt x="504" y="72"/>
                  </a:cubicBezTo>
                  <a:cubicBezTo>
                    <a:pt x="511" y="77"/>
                    <a:pt x="511" y="83"/>
                    <a:pt x="503" y="83"/>
                  </a:cubicBezTo>
                  <a:cubicBezTo>
                    <a:pt x="495" y="83"/>
                    <a:pt x="492" y="92"/>
                    <a:pt x="486" y="92"/>
                  </a:cubicBezTo>
                  <a:cubicBezTo>
                    <a:pt x="480" y="92"/>
                    <a:pt x="464" y="91"/>
                    <a:pt x="472" y="87"/>
                  </a:cubicBezTo>
                  <a:cubicBezTo>
                    <a:pt x="479" y="82"/>
                    <a:pt x="488" y="82"/>
                    <a:pt x="487" y="72"/>
                  </a:cubicBezTo>
                  <a:cubicBezTo>
                    <a:pt x="486" y="62"/>
                    <a:pt x="495" y="59"/>
                    <a:pt x="495" y="56"/>
                  </a:cubicBezTo>
                  <a:cubicBezTo>
                    <a:pt x="495" y="52"/>
                    <a:pt x="475" y="63"/>
                    <a:pt x="459" y="58"/>
                  </a:cubicBezTo>
                  <a:cubicBezTo>
                    <a:pt x="443" y="53"/>
                    <a:pt x="436" y="45"/>
                    <a:pt x="420" y="46"/>
                  </a:cubicBezTo>
                  <a:cubicBezTo>
                    <a:pt x="404" y="47"/>
                    <a:pt x="383" y="68"/>
                    <a:pt x="393" y="70"/>
                  </a:cubicBezTo>
                  <a:cubicBezTo>
                    <a:pt x="404" y="72"/>
                    <a:pt x="411" y="68"/>
                    <a:pt x="413" y="73"/>
                  </a:cubicBezTo>
                  <a:cubicBezTo>
                    <a:pt x="415" y="78"/>
                    <a:pt x="411" y="82"/>
                    <a:pt x="417" y="85"/>
                  </a:cubicBezTo>
                  <a:cubicBezTo>
                    <a:pt x="423" y="88"/>
                    <a:pt x="434" y="94"/>
                    <a:pt x="420" y="91"/>
                  </a:cubicBezTo>
                  <a:cubicBezTo>
                    <a:pt x="405" y="88"/>
                    <a:pt x="412" y="82"/>
                    <a:pt x="390" y="81"/>
                  </a:cubicBezTo>
                  <a:cubicBezTo>
                    <a:pt x="368" y="80"/>
                    <a:pt x="355" y="73"/>
                    <a:pt x="332" y="79"/>
                  </a:cubicBezTo>
                  <a:cubicBezTo>
                    <a:pt x="309" y="85"/>
                    <a:pt x="313" y="90"/>
                    <a:pt x="298" y="85"/>
                  </a:cubicBezTo>
                  <a:cubicBezTo>
                    <a:pt x="282" y="80"/>
                    <a:pt x="250" y="68"/>
                    <a:pt x="225" y="73"/>
                  </a:cubicBezTo>
                  <a:cubicBezTo>
                    <a:pt x="200" y="78"/>
                    <a:pt x="169" y="87"/>
                    <a:pt x="161" y="92"/>
                  </a:cubicBezTo>
                  <a:cubicBezTo>
                    <a:pt x="154" y="97"/>
                    <a:pt x="169" y="102"/>
                    <a:pt x="155" y="103"/>
                  </a:cubicBezTo>
                  <a:cubicBezTo>
                    <a:pt x="142" y="104"/>
                    <a:pt x="110" y="103"/>
                    <a:pt x="117" y="111"/>
                  </a:cubicBezTo>
                  <a:cubicBezTo>
                    <a:pt x="123" y="120"/>
                    <a:pt x="132" y="120"/>
                    <a:pt x="122" y="122"/>
                  </a:cubicBezTo>
                  <a:cubicBezTo>
                    <a:pt x="112" y="124"/>
                    <a:pt x="98" y="125"/>
                    <a:pt x="93" y="132"/>
                  </a:cubicBezTo>
                  <a:cubicBezTo>
                    <a:pt x="88" y="140"/>
                    <a:pt x="69" y="144"/>
                    <a:pt x="81" y="147"/>
                  </a:cubicBezTo>
                  <a:cubicBezTo>
                    <a:pt x="93" y="151"/>
                    <a:pt x="112" y="158"/>
                    <a:pt x="104" y="159"/>
                  </a:cubicBezTo>
                  <a:cubicBezTo>
                    <a:pt x="96" y="160"/>
                    <a:pt x="53" y="177"/>
                    <a:pt x="34" y="181"/>
                  </a:cubicBezTo>
                  <a:cubicBezTo>
                    <a:pt x="16" y="185"/>
                    <a:pt x="0" y="205"/>
                    <a:pt x="16" y="199"/>
                  </a:cubicBezTo>
                  <a:cubicBezTo>
                    <a:pt x="37" y="192"/>
                    <a:pt x="91" y="175"/>
                    <a:pt x="101" y="171"/>
                  </a:cubicBezTo>
                  <a:cubicBezTo>
                    <a:pt x="112" y="167"/>
                    <a:pt x="116" y="170"/>
                    <a:pt x="115" y="176"/>
                  </a:cubicBezTo>
                  <a:cubicBezTo>
                    <a:pt x="114" y="182"/>
                    <a:pt x="127" y="173"/>
                    <a:pt x="137" y="166"/>
                  </a:cubicBezTo>
                  <a:cubicBezTo>
                    <a:pt x="147" y="158"/>
                    <a:pt x="147" y="143"/>
                    <a:pt x="155" y="148"/>
                  </a:cubicBezTo>
                  <a:cubicBezTo>
                    <a:pt x="164" y="153"/>
                    <a:pt x="169" y="148"/>
                    <a:pt x="175" y="146"/>
                  </a:cubicBezTo>
                  <a:cubicBezTo>
                    <a:pt x="182" y="145"/>
                    <a:pt x="189" y="141"/>
                    <a:pt x="195" y="144"/>
                  </a:cubicBezTo>
                  <a:cubicBezTo>
                    <a:pt x="201" y="147"/>
                    <a:pt x="216" y="151"/>
                    <a:pt x="220" y="154"/>
                  </a:cubicBezTo>
                  <a:cubicBezTo>
                    <a:pt x="224" y="157"/>
                    <a:pt x="226" y="165"/>
                    <a:pt x="222" y="166"/>
                  </a:cubicBezTo>
                  <a:cubicBezTo>
                    <a:pt x="218" y="167"/>
                    <a:pt x="217" y="171"/>
                    <a:pt x="218" y="178"/>
                  </a:cubicBezTo>
                  <a:cubicBezTo>
                    <a:pt x="218" y="184"/>
                    <a:pt x="222" y="190"/>
                    <a:pt x="213" y="192"/>
                  </a:cubicBezTo>
                  <a:cubicBezTo>
                    <a:pt x="205" y="194"/>
                    <a:pt x="207" y="204"/>
                    <a:pt x="212" y="203"/>
                  </a:cubicBezTo>
                  <a:cubicBezTo>
                    <a:pt x="217" y="202"/>
                    <a:pt x="220" y="199"/>
                    <a:pt x="221" y="194"/>
                  </a:cubicBezTo>
                  <a:cubicBezTo>
                    <a:pt x="222" y="189"/>
                    <a:pt x="233" y="180"/>
                    <a:pt x="231" y="187"/>
                  </a:cubicBezTo>
                  <a:cubicBezTo>
                    <a:pt x="229" y="194"/>
                    <a:pt x="225" y="200"/>
                    <a:pt x="225" y="205"/>
                  </a:cubicBezTo>
                  <a:cubicBezTo>
                    <a:pt x="225" y="210"/>
                    <a:pt x="219" y="210"/>
                    <a:pt x="218" y="215"/>
                  </a:cubicBezTo>
                  <a:cubicBezTo>
                    <a:pt x="218" y="220"/>
                    <a:pt x="219" y="220"/>
                    <a:pt x="223" y="224"/>
                  </a:cubicBezTo>
                  <a:cubicBezTo>
                    <a:pt x="228" y="228"/>
                    <a:pt x="225" y="231"/>
                    <a:pt x="224" y="240"/>
                  </a:cubicBezTo>
                  <a:cubicBezTo>
                    <a:pt x="223" y="249"/>
                    <a:pt x="198" y="274"/>
                    <a:pt x="195" y="283"/>
                  </a:cubicBezTo>
                  <a:cubicBezTo>
                    <a:pt x="191" y="291"/>
                    <a:pt x="193" y="303"/>
                    <a:pt x="193" y="312"/>
                  </a:cubicBezTo>
                  <a:cubicBezTo>
                    <a:pt x="193" y="322"/>
                    <a:pt x="190" y="333"/>
                    <a:pt x="199" y="337"/>
                  </a:cubicBezTo>
                  <a:cubicBezTo>
                    <a:pt x="208" y="340"/>
                    <a:pt x="209" y="342"/>
                    <a:pt x="209" y="350"/>
                  </a:cubicBezTo>
                  <a:cubicBezTo>
                    <a:pt x="209" y="359"/>
                    <a:pt x="209" y="369"/>
                    <a:pt x="214" y="375"/>
                  </a:cubicBezTo>
                  <a:cubicBezTo>
                    <a:pt x="219" y="380"/>
                    <a:pt x="217" y="380"/>
                    <a:pt x="217" y="389"/>
                  </a:cubicBezTo>
                  <a:cubicBezTo>
                    <a:pt x="217" y="398"/>
                    <a:pt x="223" y="393"/>
                    <a:pt x="223" y="401"/>
                  </a:cubicBezTo>
                  <a:cubicBezTo>
                    <a:pt x="224" y="408"/>
                    <a:pt x="219" y="412"/>
                    <a:pt x="228" y="417"/>
                  </a:cubicBezTo>
                  <a:cubicBezTo>
                    <a:pt x="236" y="423"/>
                    <a:pt x="245" y="428"/>
                    <a:pt x="241" y="418"/>
                  </a:cubicBezTo>
                  <a:cubicBezTo>
                    <a:pt x="237" y="409"/>
                    <a:pt x="234" y="401"/>
                    <a:pt x="230" y="388"/>
                  </a:cubicBezTo>
                  <a:cubicBezTo>
                    <a:pt x="226" y="375"/>
                    <a:pt x="223" y="350"/>
                    <a:pt x="229" y="358"/>
                  </a:cubicBezTo>
                  <a:cubicBezTo>
                    <a:pt x="234" y="365"/>
                    <a:pt x="240" y="388"/>
                    <a:pt x="248" y="404"/>
                  </a:cubicBezTo>
                  <a:cubicBezTo>
                    <a:pt x="255" y="420"/>
                    <a:pt x="265" y="418"/>
                    <a:pt x="265" y="430"/>
                  </a:cubicBezTo>
                  <a:cubicBezTo>
                    <a:pt x="265" y="442"/>
                    <a:pt x="255" y="453"/>
                    <a:pt x="274" y="460"/>
                  </a:cubicBezTo>
                  <a:cubicBezTo>
                    <a:pt x="292" y="468"/>
                    <a:pt x="306" y="484"/>
                    <a:pt x="317" y="482"/>
                  </a:cubicBezTo>
                  <a:cubicBezTo>
                    <a:pt x="328" y="481"/>
                    <a:pt x="335" y="474"/>
                    <a:pt x="339" y="481"/>
                  </a:cubicBezTo>
                  <a:cubicBezTo>
                    <a:pt x="343" y="489"/>
                    <a:pt x="352" y="499"/>
                    <a:pt x="362" y="499"/>
                  </a:cubicBezTo>
                  <a:cubicBezTo>
                    <a:pt x="372" y="499"/>
                    <a:pt x="376" y="506"/>
                    <a:pt x="378" y="516"/>
                  </a:cubicBezTo>
                  <a:cubicBezTo>
                    <a:pt x="379" y="526"/>
                    <a:pt x="386" y="528"/>
                    <a:pt x="396" y="531"/>
                  </a:cubicBezTo>
                  <a:cubicBezTo>
                    <a:pt x="406" y="535"/>
                    <a:pt x="409" y="545"/>
                    <a:pt x="416" y="545"/>
                  </a:cubicBezTo>
                  <a:cubicBezTo>
                    <a:pt x="424" y="544"/>
                    <a:pt x="434" y="540"/>
                    <a:pt x="434" y="548"/>
                  </a:cubicBezTo>
                  <a:cubicBezTo>
                    <a:pt x="434" y="556"/>
                    <a:pt x="437" y="574"/>
                    <a:pt x="425" y="586"/>
                  </a:cubicBezTo>
                  <a:cubicBezTo>
                    <a:pt x="412" y="598"/>
                    <a:pt x="406" y="606"/>
                    <a:pt x="413" y="614"/>
                  </a:cubicBezTo>
                  <a:cubicBezTo>
                    <a:pt x="420" y="621"/>
                    <a:pt x="414" y="629"/>
                    <a:pt x="410" y="635"/>
                  </a:cubicBezTo>
                  <a:cubicBezTo>
                    <a:pt x="407" y="641"/>
                    <a:pt x="413" y="646"/>
                    <a:pt x="420" y="655"/>
                  </a:cubicBezTo>
                  <a:cubicBezTo>
                    <a:pt x="426" y="664"/>
                    <a:pt x="436" y="675"/>
                    <a:pt x="441" y="694"/>
                  </a:cubicBezTo>
                  <a:cubicBezTo>
                    <a:pt x="447" y="712"/>
                    <a:pt x="456" y="719"/>
                    <a:pt x="470" y="725"/>
                  </a:cubicBezTo>
                  <a:cubicBezTo>
                    <a:pt x="484" y="731"/>
                    <a:pt x="495" y="741"/>
                    <a:pt x="495" y="755"/>
                  </a:cubicBezTo>
                  <a:cubicBezTo>
                    <a:pt x="495" y="769"/>
                    <a:pt x="495" y="818"/>
                    <a:pt x="495" y="832"/>
                  </a:cubicBezTo>
                  <a:cubicBezTo>
                    <a:pt x="495" y="847"/>
                    <a:pt x="502" y="861"/>
                    <a:pt x="500" y="872"/>
                  </a:cubicBezTo>
                  <a:cubicBezTo>
                    <a:pt x="497" y="883"/>
                    <a:pt x="500" y="892"/>
                    <a:pt x="503" y="896"/>
                  </a:cubicBezTo>
                  <a:cubicBezTo>
                    <a:pt x="506" y="901"/>
                    <a:pt x="505" y="910"/>
                    <a:pt x="506" y="919"/>
                  </a:cubicBezTo>
                  <a:cubicBezTo>
                    <a:pt x="507" y="928"/>
                    <a:pt x="517" y="922"/>
                    <a:pt x="517" y="930"/>
                  </a:cubicBezTo>
                  <a:cubicBezTo>
                    <a:pt x="517" y="939"/>
                    <a:pt x="513" y="951"/>
                    <a:pt x="518" y="955"/>
                  </a:cubicBezTo>
                  <a:cubicBezTo>
                    <a:pt x="523" y="960"/>
                    <a:pt x="512" y="975"/>
                    <a:pt x="535" y="989"/>
                  </a:cubicBezTo>
                  <a:cubicBezTo>
                    <a:pt x="558" y="1003"/>
                    <a:pt x="559" y="1004"/>
                    <a:pt x="561" y="1007"/>
                  </a:cubicBezTo>
                  <a:cubicBezTo>
                    <a:pt x="563" y="1009"/>
                    <a:pt x="570" y="1002"/>
                    <a:pt x="570" y="1006"/>
                  </a:cubicBezTo>
                  <a:cubicBezTo>
                    <a:pt x="570" y="1010"/>
                    <a:pt x="558" y="1023"/>
                    <a:pt x="581" y="1023"/>
                  </a:cubicBezTo>
                  <a:cubicBezTo>
                    <a:pt x="605" y="1023"/>
                    <a:pt x="619" y="1026"/>
                    <a:pt x="605" y="1015"/>
                  </a:cubicBezTo>
                  <a:cubicBezTo>
                    <a:pt x="590" y="1004"/>
                    <a:pt x="582" y="1009"/>
                    <a:pt x="580" y="998"/>
                  </a:cubicBezTo>
                  <a:cubicBezTo>
                    <a:pt x="577" y="987"/>
                    <a:pt x="574" y="989"/>
                    <a:pt x="572" y="981"/>
                  </a:cubicBezTo>
                  <a:cubicBezTo>
                    <a:pt x="570" y="974"/>
                    <a:pt x="578" y="971"/>
                    <a:pt x="575" y="963"/>
                  </a:cubicBezTo>
                  <a:cubicBezTo>
                    <a:pt x="573" y="955"/>
                    <a:pt x="563" y="955"/>
                    <a:pt x="564" y="948"/>
                  </a:cubicBezTo>
                  <a:cubicBezTo>
                    <a:pt x="564" y="940"/>
                    <a:pt x="570" y="933"/>
                    <a:pt x="572" y="929"/>
                  </a:cubicBezTo>
                  <a:cubicBezTo>
                    <a:pt x="574" y="926"/>
                    <a:pt x="574" y="923"/>
                    <a:pt x="569" y="919"/>
                  </a:cubicBezTo>
                  <a:cubicBezTo>
                    <a:pt x="565" y="916"/>
                    <a:pt x="566" y="915"/>
                    <a:pt x="572" y="913"/>
                  </a:cubicBezTo>
                  <a:cubicBezTo>
                    <a:pt x="578" y="912"/>
                    <a:pt x="579" y="914"/>
                    <a:pt x="581" y="906"/>
                  </a:cubicBezTo>
                  <a:cubicBezTo>
                    <a:pt x="584" y="897"/>
                    <a:pt x="591" y="898"/>
                    <a:pt x="595" y="896"/>
                  </a:cubicBezTo>
                  <a:cubicBezTo>
                    <a:pt x="598" y="893"/>
                    <a:pt x="610" y="890"/>
                    <a:pt x="606" y="879"/>
                  </a:cubicBezTo>
                  <a:cubicBezTo>
                    <a:pt x="601" y="868"/>
                    <a:pt x="593" y="863"/>
                    <a:pt x="602" y="863"/>
                  </a:cubicBezTo>
                  <a:cubicBezTo>
                    <a:pt x="612" y="863"/>
                    <a:pt x="621" y="862"/>
                    <a:pt x="627" y="850"/>
                  </a:cubicBezTo>
                  <a:cubicBezTo>
                    <a:pt x="633" y="838"/>
                    <a:pt x="630" y="836"/>
                    <a:pt x="637" y="827"/>
                  </a:cubicBezTo>
                  <a:cubicBezTo>
                    <a:pt x="644" y="817"/>
                    <a:pt x="644" y="810"/>
                    <a:pt x="644" y="803"/>
                  </a:cubicBezTo>
                  <a:cubicBezTo>
                    <a:pt x="644" y="796"/>
                    <a:pt x="641" y="790"/>
                    <a:pt x="650" y="785"/>
                  </a:cubicBezTo>
                  <a:cubicBezTo>
                    <a:pt x="660" y="781"/>
                    <a:pt x="690" y="776"/>
                    <a:pt x="694" y="763"/>
                  </a:cubicBezTo>
                  <a:cubicBezTo>
                    <a:pt x="698" y="751"/>
                    <a:pt x="702" y="737"/>
                    <a:pt x="701" y="724"/>
                  </a:cubicBezTo>
                  <a:cubicBezTo>
                    <a:pt x="699" y="710"/>
                    <a:pt x="698" y="702"/>
                    <a:pt x="707" y="691"/>
                  </a:cubicBezTo>
                  <a:cubicBezTo>
                    <a:pt x="717" y="680"/>
                    <a:pt x="729" y="671"/>
                    <a:pt x="729" y="661"/>
                  </a:cubicBezTo>
                  <a:cubicBezTo>
                    <a:pt x="729" y="651"/>
                    <a:pt x="733" y="636"/>
                    <a:pt x="718" y="632"/>
                  </a:cubicBezTo>
                  <a:close/>
                  <a:moveTo>
                    <a:pt x="873" y="79"/>
                  </a:moveTo>
                  <a:cubicBezTo>
                    <a:pt x="883" y="69"/>
                    <a:pt x="880" y="64"/>
                    <a:pt x="893" y="59"/>
                  </a:cubicBezTo>
                  <a:cubicBezTo>
                    <a:pt x="905" y="54"/>
                    <a:pt x="902" y="47"/>
                    <a:pt x="900" y="37"/>
                  </a:cubicBezTo>
                  <a:cubicBezTo>
                    <a:pt x="899" y="27"/>
                    <a:pt x="900" y="31"/>
                    <a:pt x="905" y="28"/>
                  </a:cubicBezTo>
                  <a:cubicBezTo>
                    <a:pt x="910" y="24"/>
                    <a:pt x="918" y="22"/>
                    <a:pt x="930" y="21"/>
                  </a:cubicBezTo>
                  <a:cubicBezTo>
                    <a:pt x="942" y="20"/>
                    <a:pt x="931" y="16"/>
                    <a:pt x="931" y="11"/>
                  </a:cubicBezTo>
                  <a:cubicBezTo>
                    <a:pt x="931" y="6"/>
                    <a:pt x="922" y="7"/>
                    <a:pt x="910" y="8"/>
                  </a:cubicBezTo>
                  <a:cubicBezTo>
                    <a:pt x="899" y="10"/>
                    <a:pt x="900" y="8"/>
                    <a:pt x="892" y="5"/>
                  </a:cubicBezTo>
                  <a:cubicBezTo>
                    <a:pt x="883" y="2"/>
                    <a:pt x="834" y="2"/>
                    <a:pt x="821" y="2"/>
                  </a:cubicBezTo>
                  <a:cubicBezTo>
                    <a:pt x="809" y="2"/>
                    <a:pt x="786" y="4"/>
                    <a:pt x="774" y="5"/>
                  </a:cubicBezTo>
                  <a:cubicBezTo>
                    <a:pt x="762" y="6"/>
                    <a:pt x="763" y="5"/>
                    <a:pt x="740" y="2"/>
                  </a:cubicBezTo>
                  <a:cubicBezTo>
                    <a:pt x="718" y="0"/>
                    <a:pt x="658" y="2"/>
                    <a:pt x="636" y="4"/>
                  </a:cubicBezTo>
                  <a:cubicBezTo>
                    <a:pt x="614" y="7"/>
                    <a:pt x="598" y="9"/>
                    <a:pt x="584" y="18"/>
                  </a:cubicBezTo>
                  <a:cubicBezTo>
                    <a:pt x="569" y="28"/>
                    <a:pt x="560" y="24"/>
                    <a:pt x="544" y="26"/>
                  </a:cubicBezTo>
                  <a:cubicBezTo>
                    <a:pt x="528" y="28"/>
                    <a:pt x="527" y="28"/>
                    <a:pt x="519" y="28"/>
                  </a:cubicBezTo>
                  <a:cubicBezTo>
                    <a:pt x="511" y="28"/>
                    <a:pt x="512" y="24"/>
                    <a:pt x="499" y="29"/>
                  </a:cubicBezTo>
                  <a:cubicBezTo>
                    <a:pt x="485" y="34"/>
                    <a:pt x="489" y="37"/>
                    <a:pt x="484" y="30"/>
                  </a:cubicBezTo>
                  <a:cubicBezTo>
                    <a:pt x="479" y="24"/>
                    <a:pt x="473" y="30"/>
                    <a:pt x="449" y="36"/>
                  </a:cubicBezTo>
                  <a:cubicBezTo>
                    <a:pt x="425" y="42"/>
                    <a:pt x="457" y="49"/>
                    <a:pt x="465" y="51"/>
                  </a:cubicBezTo>
                  <a:cubicBezTo>
                    <a:pt x="465" y="51"/>
                    <a:pt x="481" y="50"/>
                    <a:pt x="490" y="48"/>
                  </a:cubicBezTo>
                  <a:cubicBezTo>
                    <a:pt x="500" y="45"/>
                    <a:pt x="504" y="51"/>
                    <a:pt x="510" y="50"/>
                  </a:cubicBezTo>
                  <a:cubicBezTo>
                    <a:pt x="516" y="48"/>
                    <a:pt x="517" y="42"/>
                    <a:pt x="551" y="34"/>
                  </a:cubicBezTo>
                  <a:cubicBezTo>
                    <a:pt x="585" y="27"/>
                    <a:pt x="608" y="33"/>
                    <a:pt x="622" y="39"/>
                  </a:cubicBezTo>
                  <a:cubicBezTo>
                    <a:pt x="635" y="45"/>
                    <a:pt x="635" y="41"/>
                    <a:pt x="647" y="34"/>
                  </a:cubicBezTo>
                  <a:cubicBezTo>
                    <a:pt x="659" y="26"/>
                    <a:pt x="679" y="20"/>
                    <a:pt x="700" y="17"/>
                  </a:cubicBezTo>
                  <a:cubicBezTo>
                    <a:pt x="721" y="13"/>
                    <a:pt x="707" y="21"/>
                    <a:pt x="694" y="26"/>
                  </a:cubicBezTo>
                  <a:cubicBezTo>
                    <a:pt x="681" y="31"/>
                    <a:pt x="669" y="29"/>
                    <a:pt x="671" y="38"/>
                  </a:cubicBezTo>
                  <a:cubicBezTo>
                    <a:pt x="674" y="46"/>
                    <a:pt x="700" y="44"/>
                    <a:pt x="707" y="44"/>
                  </a:cubicBezTo>
                  <a:cubicBezTo>
                    <a:pt x="715" y="44"/>
                    <a:pt x="716" y="56"/>
                    <a:pt x="717" y="62"/>
                  </a:cubicBezTo>
                  <a:cubicBezTo>
                    <a:pt x="718" y="69"/>
                    <a:pt x="716" y="72"/>
                    <a:pt x="718" y="79"/>
                  </a:cubicBezTo>
                  <a:cubicBezTo>
                    <a:pt x="719" y="86"/>
                    <a:pt x="723" y="85"/>
                    <a:pt x="716" y="92"/>
                  </a:cubicBezTo>
                  <a:cubicBezTo>
                    <a:pt x="708" y="98"/>
                    <a:pt x="704" y="98"/>
                    <a:pt x="704" y="109"/>
                  </a:cubicBezTo>
                  <a:cubicBezTo>
                    <a:pt x="704" y="121"/>
                    <a:pt x="709" y="134"/>
                    <a:pt x="721" y="142"/>
                  </a:cubicBezTo>
                  <a:cubicBezTo>
                    <a:pt x="733" y="151"/>
                    <a:pt x="739" y="151"/>
                    <a:pt x="746" y="138"/>
                  </a:cubicBezTo>
                  <a:cubicBezTo>
                    <a:pt x="753" y="125"/>
                    <a:pt x="769" y="116"/>
                    <a:pt x="777" y="112"/>
                  </a:cubicBezTo>
                  <a:cubicBezTo>
                    <a:pt x="786" y="108"/>
                    <a:pt x="798" y="112"/>
                    <a:pt x="809" y="102"/>
                  </a:cubicBezTo>
                  <a:cubicBezTo>
                    <a:pt x="819" y="92"/>
                    <a:pt x="834" y="96"/>
                    <a:pt x="850" y="91"/>
                  </a:cubicBezTo>
                  <a:cubicBezTo>
                    <a:pt x="866" y="86"/>
                    <a:pt x="864" y="89"/>
                    <a:pt x="873" y="79"/>
                  </a:cubicBezTo>
                  <a:close/>
                  <a:moveTo>
                    <a:pt x="890" y="98"/>
                  </a:moveTo>
                  <a:cubicBezTo>
                    <a:pt x="865" y="102"/>
                    <a:pt x="841" y="93"/>
                    <a:pt x="846" y="107"/>
                  </a:cubicBezTo>
                  <a:cubicBezTo>
                    <a:pt x="850" y="120"/>
                    <a:pt x="851" y="141"/>
                    <a:pt x="864" y="136"/>
                  </a:cubicBezTo>
                  <a:cubicBezTo>
                    <a:pt x="887" y="129"/>
                    <a:pt x="913" y="125"/>
                    <a:pt x="907" y="114"/>
                  </a:cubicBezTo>
                  <a:cubicBezTo>
                    <a:pt x="901" y="104"/>
                    <a:pt x="915" y="95"/>
                    <a:pt x="890" y="98"/>
                  </a:cubicBezTo>
                  <a:close/>
                  <a:moveTo>
                    <a:pt x="1051" y="41"/>
                  </a:moveTo>
                  <a:cubicBezTo>
                    <a:pt x="1052" y="42"/>
                    <a:pt x="1053" y="42"/>
                    <a:pt x="1053" y="42"/>
                  </a:cubicBezTo>
                  <a:cubicBezTo>
                    <a:pt x="1062" y="45"/>
                    <a:pt x="1068" y="40"/>
                    <a:pt x="1069" y="34"/>
                  </a:cubicBezTo>
                  <a:cubicBezTo>
                    <a:pt x="1078" y="20"/>
                    <a:pt x="1075" y="45"/>
                    <a:pt x="1085" y="40"/>
                  </a:cubicBezTo>
                  <a:cubicBezTo>
                    <a:pt x="1095" y="36"/>
                    <a:pt x="1109" y="26"/>
                    <a:pt x="1121" y="20"/>
                  </a:cubicBezTo>
                  <a:cubicBezTo>
                    <a:pt x="1133" y="14"/>
                    <a:pt x="1107" y="17"/>
                    <a:pt x="1085" y="13"/>
                  </a:cubicBezTo>
                  <a:cubicBezTo>
                    <a:pt x="1064" y="10"/>
                    <a:pt x="1035" y="16"/>
                    <a:pt x="1027" y="22"/>
                  </a:cubicBezTo>
                  <a:cubicBezTo>
                    <a:pt x="1019" y="27"/>
                    <a:pt x="1039" y="38"/>
                    <a:pt x="1051" y="41"/>
                  </a:cubicBezTo>
                  <a:close/>
                  <a:moveTo>
                    <a:pt x="1187" y="24"/>
                  </a:moveTo>
                  <a:cubicBezTo>
                    <a:pt x="1187" y="24"/>
                    <a:pt x="1183" y="29"/>
                    <a:pt x="1193" y="29"/>
                  </a:cubicBezTo>
                  <a:cubicBezTo>
                    <a:pt x="1203" y="29"/>
                    <a:pt x="1224" y="23"/>
                    <a:pt x="1241" y="23"/>
                  </a:cubicBezTo>
                  <a:cubicBezTo>
                    <a:pt x="1258" y="23"/>
                    <a:pt x="1253" y="17"/>
                    <a:pt x="1250" y="17"/>
                  </a:cubicBezTo>
                  <a:cubicBezTo>
                    <a:pt x="1246" y="17"/>
                    <a:pt x="1237" y="8"/>
                    <a:pt x="1224" y="8"/>
                  </a:cubicBezTo>
                  <a:cubicBezTo>
                    <a:pt x="1210" y="9"/>
                    <a:pt x="1211" y="15"/>
                    <a:pt x="1202" y="15"/>
                  </a:cubicBezTo>
                  <a:cubicBezTo>
                    <a:pt x="1194" y="15"/>
                    <a:pt x="1196" y="13"/>
                    <a:pt x="1178" y="13"/>
                  </a:cubicBezTo>
                  <a:cubicBezTo>
                    <a:pt x="1160" y="14"/>
                    <a:pt x="1178" y="22"/>
                    <a:pt x="1187" y="24"/>
                  </a:cubicBezTo>
                  <a:close/>
                  <a:moveTo>
                    <a:pt x="1769" y="676"/>
                  </a:moveTo>
                  <a:cubicBezTo>
                    <a:pt x="1782" y="678"/>
                    <a:pt x="1793" y="676"/>
                    <a:pt x="1802" y="671"/>
                  </a:cubicBezTo>
                  <a:cubicBezTo>
                    <a:pt x="1811" y="666"/>
                    <a:pt x="1807" y="660"/>
                    <a:pt x="1806" y="657"/>
                  </a:cubicBezTo>
                  <a:cubicBezTo>
                    <a:pt x="1805" y="655"/>
                    <a:pt x="1798" y="660"/>
                    <a:pt x="1789" y="662"/>
                  </a:cubicBezTo>
                  <a:cubicBezTo>
                    <a:pt x="1780" y="663"/>
                    <a:pt x="1777" y="663"/>
                    <a:pt x="1766" y="664"/>
                  </a:cubicBezTo>
                  <a:cubicBezTo>
                    <a:pt x="1754" y="665"/>
                    <a:pt x="1761" y="660"/>
                    <a:pt x="1749" y="659"/>
                  </a:cubicBezTo>
                  <a:cubicBezTo>
                    <a:pt x="1736" y="658"/>
                    <a:pt x="1724" y="656"/>
                    <a:pt x="1709" y="651"/>
                  </a:cubicBezTo>
                  <a:cubicBezTo>
                    <a:pt x="1695" y="646"/>
                    <a:pt x="1687" y="641"/>
                    <a:pt x="1677" y="638"/>
                  </a:cubicBezTo>
                  <a:cubicBezTo>
                    <a:pt x="1667" y="635"/>
                    <a:pt x="1676" y="629"/>
                    <a:pt x="1676" y="614"/>
                  </a:cubicBezTo>
                  <a:cubicBezTo>
                    <a:pt x="1675" y="600"/>
                    <a:pt x="1665" y="606"/>
                    <a:pt x="1658" y="601"/>
                  </a:cubicBezTo>
                  <a:cubicBezTo>
                    <a:pt x="1650" y="596"/>
                    <a:pt x="1653" y="585"/>
                    <a:pt x="1656" y="588"/>
                  </a:cubicBezTo>
                  <a:cubicBezTo>
                    <a:pt x="1660" y="592"/>
                    <a:pt x="1660" y="596"/>
                    <a:pt x="1660" y="578"/>
                  </a:cubicBezTo>
                  <a:cubicBezTo>
                    <a:pt x="1660" y="561"/>
                    <a:pt x="1644" y="549"/>
                    <a:pt x="1634" y="534"/>
                  </a:cubicBezTo>
                  <a:cubicBezTo>
                    <a:pt x="1624" y="519"/>
                    <a:pt x="1626" y="510"/>
                    <a:pt x="1627" y="503"/>
                  </a:cubicBezTo>
                  <a:cubicBezTo>
                    <a:pt x="1628" y="495"/>
                    <a:pt x="1645" y="509"/>
                    <a:pt x="1655" y="520"/>
                  </a:cubicBezTo>
                  <a:cubicBezTo>
                    <a:pt x="1664" y="531"/>
                    <a:pt x="1664" y="531"/>
                    <a:pt x="1669" y="529"/>
                  </a:cubicBezTo>
                  <a:cubicBezTo>
                    <a:pt x="1674" y="526"/>
                    <a:pt x="1689" y="518"/>
                    <a:pt x="1692" y="504"/>
                  </a:cubicBezTo>
                  <a:cubicBezTo>
                    <a:pt x="1696" y="491"/>
                    <a:pt x="1665" y="464"/>
                    <a:pt x="1661" y="451"/>
                  </a:cubicBezTo>
                  <a:cubicBezTo>
                    <a:pt x="1657" y="439"/>
                    <a:pt x="1667" y="446"/>
                    <a:pt x="1672" y="438"/>
                  </a:cubicBezTo>
                  <a:cubicBezTo>
                    <a:pt x="1677" y="429"/>
                    <a:pt x="1683" y="441"/>
                    <a:pt x="1680" y="447"/>
                  </a:cubicBezTo>
                  <a:cubicBezTo>
                    <a:pt x="1676" y="453"/>
                    <a:pt x="1681" y="456"/>
                    <a:pt x="1684" y="462"/>
                  </a:cubicBezTo>
                  <a:cubicBezTo>
                    <a:pt x="1687" y="468"/>
                    <a:pt x="1687" y="462"/>
                    <a:pt x="1691" y="455"/>
                  </a:cubicBezTo>
                  <a:cubicBezTo>
                    <a:pt x="1694" y="447"/>
                    <a:pt x="1692" y="444"/>
                    <a:pt x="1697" y="439"/>
                  </a:cubicBezTo>
                  <a:cubicBezTo>
                    <a:pt x="1703" y="434"/>
                    <a:pt x="1726" y="428"/>
                    <a:pt x="1732" y="422"/>
                  </a:cubicBezTo>
                  <a:cubicBezTo>
                    <a:pt x="1738" y="416"/>
                    <a:pt x="1742" y="409"/>
                    <a:pt x="1750" y="388"/>
                  </a:cubicBezTo>
                  <a:cubicBezTo>
                    <a:pt x="1757" y="367"/>
                    <a:pt x="1749" y="368"/>
                    <a:pt x="1745" y="360"/>
                  </a:cubicBezTo>
                  <a:cubicBezTo>
                    <a:pt x="1742" y="353"/>
                    <a:pt x="1732" y="340"/>
                    <a:pt x="1726" y="332"/>
                  </a:cubicBezTo>
                  <a:cubicBezTo>
                    <a:pt x="1720" y="325"/>
                    <a:pt x="1725" y="327"/>
                    <a:pt x="1729" y="324"/>
                  </a:cubicBezTo>
                  <a:cubicBezTo>
                    <a:pt x="1734" y="322"/>
                    <a:pt x="1730" y="316"/>
                    <a:pt x="1720" y="312"/>
                  </a:cubicBezTo>
                  <a:cubicBezTo>
                    <a:pt x="1710" y="309"/>
                    <a:pt x="1712" y="316"/>
                    <a:pt x="1702" y="314"/>
                  </a:cubicBezTo>
                  <a:cubicBezTo>
                    <a:pt x="1693" y="312"/>
                    <a:pt x="1698" y="306"/>
                    <a:pt x="1708" y="294"/>
                  </a:cubicBezTo>
                  <a:cubicBezTo>
                    <a:pt x="1718" y="282"/>
                    <a:pt x="1713" y="296"/>
                    <a:pt x="1720" y="301"/>
                  </a:cubicBezTo>
                  <a:cubicBezTo>
                    <a:pt x="1727" y="306"/>
                    <a:pt x="1729" y="297"/>
                    <a:pt x="1734" y="300"/>
                  </a:cubicBezTo>
                  <a:cubicBezTo>
                    <a:pt x="1739" y="302"/>
                    <a:pt x="1749" y="307"/>
                    <a:pt x="1756" y="317"/>
                  </a:cubicBezTo>
                  <a:cubicBezTo>
                    <a:pt x="1764" y="327"/>
                    <a:pt x="1764" y="339"/>
                    <a:pt x="1772" y="338"/>
                  </a:cubicBezTo>
                  <a:cubicBezTo>
                    <a:pt x="1779" y="338"/>
                    <a:pt x="1779" y="334"/>
                    <a:pt x="1782" y="327"/>
                  </a:cubicBezTo>
                  <a:cubicBezTo>
                    <a:pt x="1786" y="319"/>
                    <a:pt x="1773" y="312"/>
                    <a:pt x="1767" y="306"/>
                  </a:cubicBezTo>
                  <a:cubicBezTo>
                    <a:pt x="1761" y="300"/>
                    <a:pt x="1756" y="300"/>
                    <a:pt x="1761" y="295"/>
                  </a:cubicBezTo>
                  <a:cubicBezTo>
                    <a:pt x="1766" y="290"/>
                    <a:pt x="1761" y="283"/>
                    <a:pt x="1764" y="277"/>
                  </a:cubicBezTo>
                  <a:cubicBezTo>
                    <a:pt x="1766" y="271"/>
                    <a:pt x="1776" y="274"/>
                    <a:pt x="1785" y="270"/>
                  </a:cubicBezTo>
                  <a:cubicBezTo>
                    <a:pt x="1794" y="266"/>
                    <a:pt x="1795" y="252"/>
                    <a:pt x="1795" y="237"/>
                  </a:cubicBezTo>
                  <a:cubicBezTo>
                    <a:pt x="1795" y="221"/>
                    <a:pt x="1788" y="215"/>
                    <a:pt x="1783" y="210"/>
                  </a:cubicBezTo>
                  <a:cubicBezTo>
                    <a:pt x="1779" y="205"/>
                    <a:pt x="1788" y="207"/>
                    <a:pt x="1796" y="213"/>
                  </a:cubicBezTo>
                  <a:cubicBezTo>
                    <a:pt x="1804" y="219"/>
                    <a:pt x="1815" y="251"/>
                    <a:pt x="1818" y="263"/>
                  </a:cubicBezTo>
                  <a:cubicBezTo>
                    <a:pt x="1820" y="276"/>
                    <a:pt x="1819" y="276"/>
                    <a:pt x="1829" y="287"/>
                  </a:cubicBezTo>
                  <a:cubicBezTo>
                    <a:pt x="1839" y="298"/>
                    <a:pt x="1835" y="296"/>
                    <a:pt x="1832" y="309"/>
                  </a:cubicBezTo>
                  <a:cubicBezTo>
                    <a:pt x="1829" y="322"/>
                    <a:pt x="1820" y="325"/>
                    <a:pt x="1808" y="328"/>
                  </a:cubicBezTo>
                  <a:cubicBezTo>
                    <a:pt x="1795" y="332"/>
                    <a:pt x="1799" y="334"/>
                    <a:pt x="1792" y="347"/>
                  </a:cubicBezTo>
                  <a:cubicBezTo>
                    <a:pt x="1784" y="359"/>
                    <a:pt x="1796" y="360"/>
                    <a:pt x="1803" y="364"/>
                  </a:cubicBezTo>
                  <a:cubicBezTo>
                    <a:pt x="1809" y="367"/>
                    <a:pt x="1813" y="354"/>
                    <a:pt x="1821" y="348"/>
                  </a:cubicBezTo>
                  <a:cubicBezTo>
                    <a:pt x="1830" y="343"/>
                    <a:pt x="1839" y="338"/>
                    <a:pt x="1853" y="338"/>
                  </a:cubicBezTo>
                  <a:cubicBezTo>
                    <a:pt x="1867" y="338"/>
                    <a:pt x="1849" y="319"/>
                    <a:pt x="1848" y="309"/>
                  </a:cubicBezTo>
                  <a:cubicBezTo>
                    <a:pt x="1847" y="299"/>
                    <a:pt x="1846" y="292"/>
                    <a:pt x="1843" y="284"/>
                  </a:cubicBezTo>
                  <a:cubicBezTo>
                    <a:pt x="1840" y="277"/>
                    <a:pt x="1846" y="277"/>
                    <a:pt x="1857" y="272"/>
                  </a:cubicBezTo>
                  <a:cubicBezTo>
                    <a:pt x="1867" y="267"/>
                    <a:pt x="1866" y="257"/>
                    <a:pt x="1860" y="257"/>
                  </a:cubicBezTo>
                  <a:cubicBezTo>
                    <a:pt x="1854" y="257"/>
                    <a:pt x="1849" y="261"/>
                    <a:pt x="1835" y="260"/>
                  </a:cubicBezTo>
                  <a:cubicBezTo>
                    <a:pt x="1822" y="259"/>
                    <a:pt x="1825" y="248"/>
                    <a:pt x="1822" y="244"/>
                  </a:cubicBezTo>
                  <a:cubicBezTo>
                    <a:pt x="1819" y="240"/>
                    <a:pt x="1814" y="231"/>
                    <a:pt x="1814" y="223"/>
                  </a:cubicBezTo>
                  <a:cubicBezTo>
                    <a:pt x="1813" y="215"/>
                    <a:pt x="1801" y="205"/>
                    <a:pt x="1793" y="198"/>
                  </a:cubicBezTo>
                  <a:cubicBezTo>
                    <a:pt x="1784" y="190"/>
                    <a:pt x="1779" y="185"/>
                    <a:pt x="1779" y="189"/>
                  </a:cubicBezTo>
                  <a:cubicBezTo>
                    <a:pt x="1779" y="192"/>
                    <a:pt x="1774" y="188"/>
                    <a:pt x="1762" y="187"/>
                  </a:cubicBezTo>
                  <a:cubicBezTo>
                    <a:pt x="1750" y="186"/>
                    <a:pt x="1748" y="189"/>
                    <a:pt x="1738" y="188"/>
                  </a:cubicBezTo>
                  <a:cubicBezTo>
                    <a:pt x="1728" y="187"/>
                    <a:pt x="1739" y="170"/>
                    <a:pt x="1743" y="158"/>
                  </a:cubicBezTo>
                  <a:cubicBezTo>
                    <a:pt x="1747" y="146"/>
                    <a:pt x="1759" y="153"/>
                    <a:pt x="1768" y="153"/>
                  </a:cubicBezTo>
                  <a:cubicBezTo>
                    <a:pt x="1777" y="153"/>
                    <a:pt x="1782" y="154"/>
                    <a:pt x="1795" y="157"/>
                  </a:cubicBezTo>
                  <a:cubicBezTo>
                    <a:pt x="1809" y="161"/>
                    <a:pt x="1803" y="149"/>
                    <a:pt x="1805" y="140"/>
                  </a:cubicBezTo>
                  <a:cubicBezTo>
                    <a:pt x="1808" y="130"/>
                    <a:pt x="1814" y="135"/>
                    <a:pt x="1821" y="139"/>
                  </a:cubicBezTo>
                  <a:cubicBezTo>
                    <a:pt x="1829" y="142"/>
                    <a:pt x="1831" y="143"/>
                    <a:pt x="1831" y="135"/>
                  </a:cubicBezTo>
                  <a:cubicBezTo>
                    <a:pt x="1831" y="128"/>
                    <a:pt x="1838" y="126"/>
                    <a:pt x="1844" y="133"/>
                  </a:cubicBezTo>
                  <a:cubicBezTo>
                    <a:pt x="1850" y="140"/>
                    <a:pt x="1834" y="154"/>
                    <a:pt x="1834" y="154"/>
                  </a:cubicBezTo>
                  <a:cubicBezTo>
                    <a:pt x="1834" y="154"/>
                    <a:pt x="1829" y="169"/>
                    <a:pt x="1838" y="174"/>
                  </a:cubicBezTo>
                  <a:cubicBezTo>
                    <a:pt x="1847" y="179"/>
                    <a:pt x="1866" y="201"/>
                    <a:pt x="1877" y="209"/>
                  </a:cubicBezTo>
                  <a:cubicBezTo>
                    <a:pt x="1888" y="216"/>
                    <a:pt x="1880" y="196"/>
                    <a:pt x="1880" y="182"/>
                  </a:cubicBezTo>
                  <a:cubicBezTo>
                    <a:pt x="1880" y="167"/>
                    <a:pt x="1870" y="169"/>
                    <a:pt x="1862" y="156"/>
                  </a:cubicBezTo>
                  <a:cubicBezTo>
                    <a:pt x="1855" y="142"/>
                    <a:pt x="1860" y="148"/>
                    <a:pt x="1874" y="148"/>
                  </a:cubicBezTo>
                  <a:cubicBezTo>
                    <a:pt x="1889" y="148"/>
                    <a:pt x="1889" y="143"/>
                    <a:pt x="1893" y="139"/>
                  </a:cubicBezTo>
                  <a:cubicBezTo>
                    <a:pt x="1896" y="135"/>
                    <a:pt x="1899" y="134"/>
                    <a:pt x="1911" y="134"/>
                  </a:cubicBezTo>
                  <a:cubicBezTo>
                    <a:pt x="1924" y="134"/>
                    <a:pt x="1916" y="129"/>
                    <a:pt x="1910" y="122"/>
                  </a:cubicBezTo>
                  <a:cubicBezTo>
                    <a:pt x="1905" y="115"/>
                    <a:pt x="1893" y="117"/>
                    <a:pt x="1897" y="113"/>
                  </a:cubicBezTo>
                  <a:cubicBezTo>
                    <a:pt x="1901" y="109"/>
                    <a:pt x="1924" y="115"/>
                    <a:pt x="1935" y="120"/>
                  </a:cubicBezTo>
                  <a:cubicBezTo>
                    <a:pt x="1946" y="124"/>
                    <a:pt x="1943" y="120"/>
                    <a:pt x="1942" y="110"/>
                  </a:cubicBezTo>
                  <a:cubicBezTo>
                    <a:pt x="1940" y="100"/>
                    <a:pt x="1931" y="108"/>
                    <a:pt x="1904" y="98"/>
                  </a:cubicBezTo>
                  <a:cubicBezTo>
                    <a:pt x="1877" y="88"/>
                    <a:pt x="1847" y="82"/>
                    <a:pt x="1838" y="82"/>
                  </a:cubicBezTo>
                  <a:cubicBezTo>
                    <a:pt x="1829" y="82"/>
                    <a:pt x="1835" y="76"/>
                    <a:pt x="1842" y="76"/>
                  </a:cubicBezTo>
                  <a:cubicBezTo>
                    <a:pt x="1849" y="76"/>
                    <a:pt x="1847" y="70"/>
                    <a:pt x="1841" y="66"/>
                  </a:cubicBezTo>
                  <a:cubicBezTo>
                    <a:pt x="1834" y="63"/>
                    <a:pt x="1828" y="66"/>
                    <a:pt x="1825" y="73"/>
                  </a:cubicBezTo>
                  <a:cubicBezTo>
                    <a:pt x="1823" y="81"/>
                    <a:pt x="1833" y="82"/>
                    <a:pt x="1814" y="82"/>
                  </a:cubicBezTo>
                  <a:cubicBezTo>
                    <a:pt x="1794" y="82"/>
                    <a:pt x="1780" y="82"/>
                    <a:pt x="1757" y="77"/>
                  </a:cubicBezTo>
                  <a:cubicBezTo>
                    <a:pt x="1734" y="73"/>
                    <a:pt x="1726" y="73"/>
                    <a:pt x="1707" y="72"/>
                  </a:cubicBezTo>
                  <a:cubicBezTo>
                    <a:pt x="1687" y="72"/>
                    <a:pt x="1689" y="63"/>
                    <a:pt x="1669" y="63"/>
                  </a:cubicBezTo>
                  <a:cubicBezTo>
                    <a:pt x="1649" y="63"/>
                    <a:pt x="1655" y="56"/>
                    <a:pt x="1647" y="46"/>
                  </a:cubicBezTo>
                  <a:cubicBezTo>
                    <a:pt x="1639" y="37"/>
                    <a:pt x="1634" y="40"/>
                    <a:pt x="1609" y="40"/>
                  </a:cubicBezTo>
                  <a:cubicBezTo>
                    <a:pt x="1584" y="40"/>
                    <a:pt x="1597" y="50"/>
                    <a:pt x="1602" y="51"/>
                  </a:cubicBezTo>
                  <a:cubicBezTo>
                    <a:pt x="1607" y="53"/>
                    <a:pt x="1621" y="57"/>
                    <a:pt x="1630" y="66"/>
                  </a:cubicBezTo>
                  <a:cubicBezTo>
                    <a:pt x="1639" y="74"/>
                    <a:pt x="1613" y="71"/>
                    <a:pt x="1602" y="72"/>
                  </a:cubicBezTo>
                  <a:cubicBezTo>
                    <a:pt x="1591" y="72"/>
                    <a:pt x="1592" y="66"/>
                    <a:pt x="1580" y="58"/>
                  </a:cubicBezTo>
                  <a:cubicBezTo>
                    <a:pt x="1567" y="50"/>
                    <a:pt x="1536" y="55"/>
                    <a:pt x="1518" y="54"/>
                  </a:cubicBezTo>
                  <a:cubicBezTo>
                    <a:pt x="1500" y="53"/>
                    <a:pt x="1500" y="54"/>
                    <a:pt x="1493" y="41"/>
                  </a:cubicBezTo>
                  <a:cubicBezTo>
                    <a:pt x="1486" y="29"/>
                    <a:pt x="1472" y="35"/>
                    <a:pt x="1453" y="35"/>
                  </a:cubicBezTo>
                  <a:cubicBezTo>
                    <a:pt x="1435" y="35"/>
                    <a:pt x="1425" y="26"/>
                    <a:pt x="1415" y="20"/>
                  </a:cubicBezTo>
                  <a:cubicBezTo>
                    <a:pt x="1406" y="14"/>
                    <a:pt x="1392" y="13"/>
                    <a:pt x="1372" y="10"/>
                  </a:cubicBezTo>
                  <a:cubicBezTo>
                    <a:pt x="1351" y="7"/>
                    <a:pt x="1362" y="23"/>
                    <a:pt x="1370" y="24"/>
                  </a:cubicBezTo>
                  <a:cubicBezTo>
                    <a:pt x="1370" y="24"/>
                    <a:pt x="1378" y="27"/>
                    <a:pt x="1387" y="28"/>
                  </a:cubicBezTo>
                  <a:cubicBezTo>
                    <a:pt x="1395" y="29"/>
                    <a:pt x="1413" y="29"/>
                    <a:pt x="1422" y="40"/>
                  </a:cubicBezTo>
                  <a:cubicBezTo>
                    <a:pt x="1431" y="51"/>
                    <a:pt x="1394" y="47"/>
                    <a:pt x="1377" y="56"/>
                  </a:cubicBezTo>
                  <a:cubicBezTo>
                    <a:pt x="1360" y="66"/>
                    <a:pt x="1346" y="61"/>
                    <a:pt x="1335" y="66"/>
                  </a:cubicBezTo>
                  <a:cubicBezTo>
                    <a:pt x="1323" y="72"/>
                    <a:pt x="1341" y="80"/>
                    <a:pt x="1345" y="91"/>
                  </a:cubicBezTo>
                  <a:cubicBezTo>
                    <a:pt x="1349" y="102"/>
                    <a:pt x="1345" y="102"/>
                    <a:pt x="1337" y="104"/>
                  </a:cubicBezTo>
                  <a:cubicBezTo>
                    <a:pt x="1330" y="107"/>
                    <a:pt x="1340" y="93"/>
                    <a:pt x="1336" y="88"/>
                  </a:cubicBezTo>
                  <a:cubicBezTo>
                    <a:pt x="1333" y="84"/>
                    <a:pt x="1320" y="62"/>
                    <a:pt x="1310" y="56"/>
                  </a:cubicBezTo>
                  <a:cubicBezTo>
                    <a:pt x="1300" y="49"/>
                    <a:pt x="1302" y="61"/>
                    <a:pt x="1303" y="71"/>
                  </a:cubicBezTo>
                  <a:cubicBezTo>
                    <a:pt x="1305" y="80"/>
                    <a:pt x="1308" y="80"/>
                    <a:pt x="1310" y="87"/>
                  </a:cubicBezTo>
                  <a:cubicBezTo>
                    <a:pt x="1313" y="93"/>
                    <a:pt x="1299" y="87"/>
                    <a:pt x="1293" y="82"/>
                  </a:cubicBezTo>
                  <a:cubicBezTo>
                    <a:pt x="1286" y="77"/>
                    <a:pt x="1264" y="88"/>
                    <a:pt x="1254" y="83"/>
                  </a:cubicBezTo>
                  <a:cubicBezTo>
                    <a:pt x="1244" y="78"/>
                    <a:pt x="1257" y="80"/>
                    <a:pt x="1257" y="75"/>
                  </a:cubicBezTo>
                  <a:cubicBezTo>
                    <a:pt x="1257" y="70"/>
                    <a:pt x="1245" y="74"/>
                    <a:pt x="1242" y="66"/>
                  </a:cubicBezTo>
                  <a:cubicBezTo>
                    <a:pt x="1239" y="59"/>
                    <a:pt x="1263" y="50"/>
                    <a:pt x="1278" y="47"/>
                  </a:cubicBezTo>
                  <a:cubicBezTo>
                    <a:pt x="1293" y="45"/>
                    <a:pt x="1292" y="45"/>
                    <a:pt x="1292" y="37"/>
                  </a:cubicBezTo>
                  <a:cubicBezTo>
                    <a:pt x="1292" y="29"/>
                    <a:pt x="1265" y="32"/>
                    <a:pt x="1242" y="43"/>
                  </a:cubicBezTo>
                  <a:cubicBezTo>
                    <a:pt x="1219" y="54"/>
                    <a:pt x="1225" y="61"/>
                    <a:pt x="1222" y="69"/>
                  </a:cubicBezTo>
                  <a:cubicBezTo>
                    <a:pt x="1218" y="77"/>
                    <a:pt x="1229" y="77"/>
                    <a:pt x="1234" y="82"/>
                  </a:cubicBezTo>
                  <a:cubicBezTo>
                    <a:pt x="1240" y="86"/>
                    <a:pt x="1229" y="88"/>
                    <a:pt x="1218" y="91"/>
                  </a:cubicBezTo>
                  <a:cubicBezTo>
                    <a:pt x="1208" y="94"/>
                    <a:pt x="1206" y="91"/>
                    <a:pt x="1194" y="95"/>
                  </a:cubicBezTo>
                  <a:cubicBezTo>
                    <a:pt x="1182" y="99"/>
                    <a:pt x="1189" y="104"/>
                    <a:pt x="1179" y="109"/>
                  </a:cubicBezTo>
                  <a:cubicBezTo>
                    <a:pt x="1169" y="113"/>
                    <a:pt x="1170" y="113"/>
                    <a:pt x="1161" y="116"/>
                  </a:cubicBezTo>
                  <a:cubicBezTo>
                    <a:pt x="1153" y="120"/>
                    <a:pt x="1163" y="104"/>
                    <a:pt x="1175" y="102"/>
                  </a:cubicBezTo>
                  <a:cubicBezTo>
                    <a:pt x="1186" y="100"/>
                    <a:pt x="1183" y="93"/>
                    <a:pt x="1180" y="91"/>
                  </a:cubicBezTo>
                  <a:cubicBezTo>
                    <a:pt x="1176" y="88"/>
                    <a:pt x="1154" y="82"/>
                    <a:pt x="1131" y="75"/>
                  </a:cubicBezTo>
                  <a:cubicBezTo>
                    <a:pt x="1107" y="68"/>
                    <a:pt x="1069" y="77"/>
                    <a:pt x="1057" y="83"/>
                  </a:cubicBezTo>
                  <a:cubicBezTo>
                    <a:pt x="1044" y="89"/>
                    <a:pt x="1045" y="93"/>
                    <a:pt x="1043" y="102"/>
                  </a:cubicBezTo>
                  <a:cubicBezTo>
                    <a:pt x="1042" y="110"/>
                    <a:pt x="1013" y="123"/>
                    <a:pt x="999" y="130"/>
                  </a:cubicBezTo>
                  <a:cubicBezTo>
                    <a:pt x="984" y="138"/>
                    <a:pt x="997" y="148"/>
                    <a:pt x="1001" y="155"/>
                  </a:cubicBezTo>
                  <a:cubicBezTo>
                    <a:pt x="1005" y="162"/>
                    <a:pt x="1015" y="158"/>
                    <a:pt x="1027" y="155"/>
                  </a:cubicBezTo>
                  <a:cubicBezTo>
                    <a:pt x="1038" y="151"/>
                    <a:pt x="1037" y="166"/>
                    <a:pt x="1038" y="171"/>
                  </a:cubicBezTo>
                  <a:cubicBezTo>
                    <a:pt x="1040" y="176"/>
                    <a:pt x="1047" y="177"/>
                    <a:pt x="1058" y="172"/>
                  </a:cubicBezTo>
                  <a:cubicBezTo>
                    <a:pt x="1069" y="167"/>
                    <a:pt x="1066" y="155"/>
                    <a:pt x="1066" y="148"/>
                  </a:cubicBezTo>
                  <a:cubicBezTo>
                    <a:pt x="1066" y="141"/>
                    <a:pt x="1064" y="138"/>
                    <a:pt x="1071" y="129"/>
                  </a:cubicBezTo>
                  <a:cubicBezTo>
                    <a:pt x="1079" y="120"/>
                    <a:pt x="1085" y="114"/>
                    <a:pt x="1092" y="109"/>
                  </a:cubicBezTo>
                  <a:cubicBezTo>
                    <a:pt x="1099" y="105"/>
                    <a:pt x="1098" y="113"/>
                    <a:pt x="1088" y="121"/>
                  </a:cubicBezTo>
                  <a:cubicBezTo>
                    <a:pt x="1078" y="130"/>
                    <a:pt x="1085" y="132"/>
                    <a:pt x="1090" y="142"/>
                  </a:cubicBezTo>
                  <a:cubicBezTo>
                    <a:pt x="1095" y="152"/>
                    <a:pt x="1105" y="142"/>
                    <a:pt x="1117" y="141"/>
                  </a:cubicBezTo>
                  <a:cubicBezTo>
                    <a:pt x="1130" y="139"/>
                    <a:pt x="1107" y="151"/>
                    <a:pt x="1097" y="151"/>
                  </a:cubicBezTo>
                  <a:cubicBezTo>
                    <a:pt x="1088" y="151"/>
                    <a:pt x="1097" y="162"/>
                    <a:pt x="1091" y="162"/>
                  </a:cubicBezTo>
                  <a:cubicBezTo>
                    <a:pt x="1085" y="162"/>
                    <a:pt x="1085" y="166"/>
                    <a:pt x="1084" y="176"/>
                  </a:cubicBezTo>
                  <a:cubicBezTo>
                    <a:pt x="1083" y="186"/>
                    <a:pt x="1080" y="183"/>
                    <a:pt x="1073" y="186"/>
                  </a:cubicBezTo>
                  <a:cubicBezTo>
                    <a:pt x="1066" y="189"/>
                    <a:pt x="1056" y="189"/>
                    <a:pt x="1045" y="187"/>
                  </a:cubicBezTo>
                  <a:cubicBezTo>
                    <a:pt x="1034" y="184"/>
                    <a:pt x="1035" y="174"/>
                    <a:pt x="1027" y="167"/>
                  </a:cubicBezTo>
                  <a:cubicBezTo>
                    <a:pt x="1020" y="161"/>
                    <a:pt x="1018" y="171"/>
                    <a:pt x="1018" y="175"/>
                  </a:cubicBezTo>
                  <a:cubicBezTo>
                    <a:pt x="1018" y="179"/>
                    <a:pt x="1011" y="189"/>
                    <a:pt x="1007" y="189"/>
                  </a:cubicBezTo>
                  <a:cubicBezTo>
                    <a:pt x="1004" y="189"/>
                    <a:pt x="994" y="199"/>
                    <a:pt x="988" y="207"/>
                  </a:cubicBezTo>
                  <a:cubicBezTo>
                    <a:pt x="982" y="215"/>
                    <a:pt x="978" y="210"/>
                    <a:pt x="976" y="207"/>
                  </a:cubicBezTo>
                  <a:cubicBezTo>
                    <a:pt x="974" y="204"/>
                    <a:pt x="980" y="199"/>
                    <a:pt x="977" y="190"/>
                  </a:cubicBezTo>
                  <a:cubicBezTo>
                    <a:pt x="973" y="182"/>
                    <a:pt x="960" y="175"/>
                    <a:pt x="964" y="156"/>
                  </a:cubicBezTo>
                  <a:cubicBezTo>
                    <a:pt x="968" y="136"/>
                    <a:pt x="959" y="146"/>
                    <a:pt x="946" y="148"/>
                  </a:cubicBezTo>
                  <a:cubicBezTo>
                    <a:pt x="932" y="150"/>
                    <a:pt x="928" y="156"/>
                    <a:pt x="927" y="161"/>
                  </a:cubicBezTo>
                  <a:cubicBezTo>
                    <a:pt x="926" y="166"/>
                    <a:pt x="919" y="176"/>
                    <a:pt x="910" y="185"/>
                  </a:cubicBezTo>
                  <a:cubicBezTo>
                    <a:pt x="902" y="194"/>
                    <a:pt x="908" y="202"/>
                    <a:pt x="912" y="212"/>
                  </a:cubicBezTo>
                  <a:cubicBezTo>
                    <a:pt x="916" y="222"/>
                    <a:pt x="927" y="209"/>
                    <a:pt x="931" y="200"/>
                  </a:cubicBezTo>
                  <a:cubicBezTo>
                    <a:pt x="934" y="192"/>
                    <a:pt x="938" y="188"/>
                    <a:pt x="943" y="192"/>
                  </a:cubicBezTo>
                  <a:cubicBezTo>
                    <a:pt x="948" y="196"/>
                    <a:pt x="936" y="204"/>
                    <a:pt x="934" y="214"/>
                  </a:cubicBezTo>
                  <a:cubicBezTo>
                    <a:pt x="932" y="224"/>
                    <a:pt x="937" y="223"/>
                    <a:pt x="949" y="220"/>
                  </a:cubicBezTo>
                  <a:cubicBezTo>
                    <a:pt x="961" y="216"/>
                    <a:pt x="955" y="214"/>
                    <a:pt x="964" y="218"/>
                  </a:cubicBezTo>
                  <a:cubicBezTo>
                    <a:pt x="973" y="222"/>
                    <a:pt x="956" y="226"/>
                    <a:pt x="945" y="226"/>
                  </a:cubicBezTo>
                  <a:cubicBezTo>
                    <a:pt x="934" y="227"/>
                    <a:pt x="938" y="235"/>
                    <a:pt x="947" y="242"/>
                  </a:cubicBezTo>
                  <a:cubicBezTo>
                    <a:pt x="957" y="248"/>
                    <a:pt x="952" y="258"/>
                    <a:pt x="947" y="259"/>
                  </a:cubicBezTo>
                  <a:cubicBezTo>
                    <a:pt x="941" y="260"/>
                    <a:pt x="930" y="262"/>
                    <a:pt x="913" y="265"/>
                  </a:cubicBezTo>
                  <a:cubicBezTo>
                    <a:pt x="896" y="268"/>
                    <a:pt x="911" y="282"/>
                    <a:pt x="908" y="290"/>
                  </a:cubicBezTo>
                  <a:cubicBezTo>
                    <a:pt x="904" y="297"/>
                    <a:pt x="904" y="314"/>
                    <a:pt x="911" y="315"/>
                  </a:cubicBezTo>
                  <a:cubicBezTo>
                    <a:pt x="919" y="316"/>
                    <a:pt x="919" y="328"/>
                    <a:pt x="915" y="332"/>
                  </a:cubicBezTo>
                  <a:cubicBezTo>
                    <a:pt x="910" y="337"/>
                    <a:pt x="910" y="341"/>
                    <a:pt x="899" y="348"/>
                  </a:cubicBezTo>
                  <a:cubicBezTo>
                    <a:pt x="889" y="356"/>
                    <a:pt x="897" y="363"/>
                    <a:pt x="894" y="373"/>
                  </a:cubicBezTo>
                  <a:cubicBezTo>
                    <a:pt x="890" y="383"/>
                    <a:pt x="882" y="377"/>
                    <a:pt x="872" y="388"/>
                  </a:cubicBezTo>
                  <a:cubicBezTo>
                    <a:pt x="862" y="399"/>
                    <a:pt x="857" y="407"/>
                    <a:pt x="850" y="420"/>
                  </a:cubicBezTo>
                  <a:cubicBezTo>
                    <a:pt x="842" y="433"/>
                    <a:pt x="841" y="433"/>
                    <a:pt x="851" y="449"/>
                  </a:cubicBezTo>
                  <a:cubicBezTo>
                    <a:pt x="860" y="464"/>
                    <a:pt x="851" y="468"/>
                    <a:pt x="843" y="481"/>
                  </a:cubicBezTo>
                  <a:cubicBezTo>
                    <a:pt x="835" y="495"/>
                    <a:pt x="846" y="496"/>
                    <a:pt x="849" y="508"/>
                  </a:cubicBezTo>
                  <a:cubicBezTo>
                    <a:pt x="852" y="519"/>
                    <a:pt x="859" y="517"/>
                    <a:pt x="862" y="529"/>
                  </a:cubicBezTo>
                  <a:cubicBezTo>
                    <a:pt x="864" y="540"/>
                    <a:pt x="867" y="544"/>
                    <a:pt x="879" y="552"/>
                  </a:cubicBezTo>
                  <a:cubicBezTo>
                    <a:pt x="891" y="561"/>
                    <a:pt x="903" y="572"/>
                    <a:pt x="909" y="570"/>
                  </a:cubicBezTo>
                  <a:cubicBezTo>
                    <a:pt x="915" y="567"/>
                    <a:pt x="924" y="561"/>
                    <a:pt x="943" y="561"/>
                  </a:cubicBezTo>
                  <a:cubicBezTo>
                    <a:pt x="963" y="562"/>
                    <a:pt x="956" y="553"/>
                    <a:pt x="976" y="550"/>
                  </a:cubicBezTo>
                  <a:cubicBezTo>
                    <a:pt x="996" y="546"/>
                    <a:pt x="985" y="552"/>
                    <a:pt x="988" y="558"/>
                  </a:cubicBezTo>
                  <a:cubicBezTo>
                    <a:pt x="990" y="564"/>
                    <a:pt x="1001" y="570"/>
                    <a:pt x="1016" y="571"/>
                  </a:cubicBezTo>
                  <a:cubicBezTo>
                    <a:pt x="1032" y="572"/>
                    <a:pt x="1019" y="590"/>
                    <a:pt x="1018" y="602"/>
                  </a:cubicBezTo>
                  <a:cubicBezTo>
                    <a:pt x="1017" y="614"/>
                    <a:pt x="1018" y="614"/>
                    <a:pt x="1026" y="624"/>
                  </a:cubicBezTo>
                  <a:cubicBezTo>
                    <a:pt x="1033" y="634"/>
                    <a:pt x="1043" y="657"/>
                    <a:pt x="1046" y="668"/>
                  </a:cubicBezTo>
                  <a:cubicBezTo>
                    <a:pt x="1048" y="680"/>
                    <a:pt x="1043" y="694"/>
                    <a:pt x="1037" y="705"/>
                  </a:cubicBezTo>
                  <a:cubicBezTo>
                    <a:pt x="1030" y="715"/>
                    <a:pt x="1032" y="741"/>
                    <a:pt x="1047" y="759"/>
                  </a:cubicBezTo>
                  <a:cubicBezTo>
                    <a:pt x="1061" y="778"/>
                    <a:pt x="1053" y="777"/>
                    <a:pt x="1053" y="796"/>
                  </a:cubicBezTo>
                  <a:cubicBezTo>
                    <a:pt x="1053" y="816"/>
                    <a:pt x="1063" y="812"/>
                    <a:pt x="1070" y="823"/>
                  </a:cubicBezTo>
                  <a:cubicBezTo>
                    <a:pt x="1078" y="834"/>
                    <a:pt x="1075" y="854"/>
                    <a:pt x="1081" y="865"/>
                  </a:cubicBezTo>
                  <a:cubicBezTo>
                    <a:pt x="1088" y="876"/>
                    <a:pt x="1100" y="866"/>
                    <a:pt x="1113" y="861"/>
                  </a:cubicBezTo>
                  <a:cubicBezTo>
                    <a:pt x="1127" y="856"/>
                    <a:pt x="1133" y="858"/>
                    <a:pt x="1149" y="846"/>
                  </a:cubicBezTo>
                  <a:cubicBezTo>
                    <a:pt x="1165" y="834"/>
                    <a:pt x="1177" y="811"/>
                    <a:pt x="1177" y="804"/>
                  </a:cubicBezTo>
                  <a:cubicBezTo>
                    <a:pt x="1177" y="797"/>
                    <a:pt x="1182" y="795"/>
                    <a:pt x="1191" y="791"/>
                  </a:cubicBezTo>
                  <a:cubicBezTo>
                    <a:pt x="1199" y="788"/>
                    <a:pt x="1197" y="766"/>
                    <a:pt x="1197" y="760"/>
                  </a:cubicBezTo>
                  <a:cubicBezTo>
                    <a:pt x="1196" y="754"/>
                    <a:pt x="1198" y="749"/>
                    <a:pt x="1202" y="746"/>
                  </a:cubicBezTo>
                  <a:cubicBezTo>
                    <a:pt x="1205" y="742"/>
                    <a:pt x="1226" y="722"/>
                    <a:pt x="1234" y="714"/>
                  </a:cubicBezTo>
                  <a:cubicBezTo>
                    <a:pt x="1241" y="705"/>
                    <a:pt x="1234" y="694"/>
                    <a:pt x="1233" y="680"/>
                  </a:cubicBezTo>
                  <a:cubicBezTo>
                    <a:pt x="1231" y="667"/>
                    <a:pt x="1226" y="662"/>
                    <a:pt x="1226" y="646"/>
                  </a:cubicBezTo>
                  <a:cubicBezTo>
                    <a:pt x="1226" y="630"/>
                    <a:pt x="1221" y="631"/>
                    <a:pt x="1249" y="605"/>
                  </a:cubicBezTo>
                  <a:cubicBezTo>
                    <a:pt x="1277" y="579"/>
                    <a:pt x="1303" y="538"/>
                    <a:pt x="1305" y="529"/>
                  </a:cubicBezTo>
                  <a:cubicBezTo>
                    <a:pt x="1308" y="519"/>
                    <a:pt x="1307" y="512"/>
                    <a:pt x="1305" y="505"/>
                  </a:cubicBezTo>
                  <a:cubicBezTo>
                    <a:pt x="1303" y="498"/>
                    <a:pt x="1267" y="512"/>
                    <a:pt x="1259" y="512"/>
                  </a:cubicBezTo>
                  <a:cubicBezTo>
                    <a:pt x="1250" y="512"/>
                    <a:pt x="1235" y="493"/>
                    <a:pt x="1234" y="487"/>
                  </a:cubicBezTo>
                  <a:cubicBezTo>
                    <a:pt x="1232" y="480"/>
                    <a:pt x="1219" y="473"/>
                    <a:pt x="1208" y="463"/>
                  </a:cubicBezTo>
                  <a:cubicBezTo>
                    <a:pt x="1197" y="453"/>
                    <a:pt x="1206" y="439"/>
                    <a:pt x="1197" y="428"/>
                  </a:cubicBezTo>
                  <a:cubicBezTo>
                    <a:pt x="1189" y="417"/>
                    <a:pt x="1185" y="401"/>
                    <a:pt x="1183" y="391"/>
                  </a:cubicBezTo>
                  <a:cubicBezTo>
                    <a:pt x="1181" y="382"/>
                    <a:pt x="1196" y="398"/>
                    <a:pt x="1207" y="411"/>
                  </a:cubicBezTo>
                  <a:cubicBezTo>
                    <a:pt x="1218" y="423"/>
                    <a:pt x="1232" y="447"/>
                    <a:pt x="1236" y="455"/>
                  </a:cubicBezTo>
                  <a:cubicBezTo>
                    <a:pt x="1240" y="464"/>
                    <a:pt x="1244" y="476"/>
                    <a:pt x="1245" y="487"/>
                  </a:cubicBezTo>
                  <a:cubicBezTo>
                    <a:pt x="1245" y="497"/>
                    <a:pt x="1252" y="498"/>
                    <a:pt x="1262" y="497"/>
                  </a:cubicBezTo>
                  <a:cubicBezTo>
                    <a:pt x="1272" y="497"/>
                    <a:pt x="1308" y="478"/>
                    <a:pt x="1320" y="472"/>
                  </a:cubicBezTo>
                  <a:cubicBezTo>
                    <a:pt x="1333" y="466"/>
                    <a:pt x="1348" y="449"/>
                    <a:pt x="1354" y="432"/>
                  </a:cubicBezTo>
                  <a:cubicBezTo>
                    <a:pt x="1360" y="415"/>
                    <a:pt x="1341" y="417"/>
                    <a:pt x="1333" y="409"/>
                  </a:cubicBezTo>
                  <a:cubicBezTo>
                    <a:pt x="1325" y="401"/>
                    <a:pt x="1325" y="409"/>
                    <a:pt x="1314" y="412"/>
                  </a:cubicBezTo>
                  <a:cubicBezTo>
                    <a:pt x="1304" y="414"/>
                    <a:pt x="1296" y="401"/>
                    <a:pt x="1280" y="386"/>
                  </a:cubicBezTo>
                  <a:cubicBezTo>
                    <a:pt x="1264" y="370"/>
                    <a:pt x="1274" y="375"/>
                    <a:pt x="1277" y="372"/>
                  </a:cubicBezTo>
                  <a:cubicBezTo>
                    <a:pt x="1281" y="369"/>
                    <a:pt x="1297" y="380"/>
                    <a:pt x="1306" y="391"/>
                  </a:cubicBezTo>
                  <a:cubicBezTo>
                    <a:pt x="1315" y="401"/>
                    <a:pt x="1317" y="397"/>
                    <a:pt x="1328" y="397"/>
                  </a:cubicBezTo>
                  <a:cubicBezTo>
                    <a:pt x="1339" y="397"/>
                    <a:pt x="1341" y="402"/>
                    <a:pt x="1356" y="407"/>
                  </a:cubicBezTo>
                  <a:cubicBezTo>
                    <a:pt x="1370" y="411"/>
                    <a:pt x="1378" y="405"/>
                    <a:pt x="1390" y="406"/>
                  </a:cubicBezTo>
                  <a:cubicBezTo>
                    <a:pt x="1402" y="407"/>
                    <a:pt x="1400" y="413"/>
                    <a:pt x="1409" y="427"/>
                  </a:cubicBezTo>
                  <a:cubicBezTo>
                    <a:pt x="1417" y="440"/>
                    <a:pt x="1414" y="436"/>
                    <a:pt x="1432" y="438"/>
                  </a:cubicBezTo>
                  <a:cubicBezTo>
                    <a:pt x="1451" y="439"/>
                    <a:pt x="1437" y="438"/>
                    <a:pt x="1437" y="449"/>
                  </a:cubicBezTo>
                  <a:cubicBezTo>
                    <a:pt x="1437" y="461"/>
                    <a:pt x="1439" y="465"/>
                    <a:pt x="1450" y="480"/>
                  </a:cubicBezTo>
                  <a:cubicBezTo>
                    <a:pt x="1461" y="494"/>
                    <a:pt x="1465" y="521"/>
                    <a:pt x="1468" y="535"/>
                  </a:cubicBezTo>
                  <a:cubicBezTo>
                    <a:pt x="1472" y="548"/>
                    <a:pt x="1479" y="535"/>
                    <a:pt x="1490" y="535"/>
                  </a:cubicBezTo>
                  <a:cubicBezTo>
                    <a:pt x="1500" y="535"/>
                    <a:pt x="1490" y="544"/>
                    <a:pt x="1499" y="557"/>
                  </a:cubicBezTo>
                  <a:cubicBezTo>
                    <a:pt x="1507" y="571"/>
                    <a:pt x="1513" y="553"/>
                    <a:pt x="1513" y="548"/>
                  </a:cubicBezTo>
                  <a:cubicBezTo>
                    <a:pt x="1513" y="543"/>
                    <a:pt x="1508" y="530"/>
                    <a:pt x="1503" y="526"/>
                  </a:cubicBezTo>
                  <a:cubicBezTo>
                    <a:pt x="1498" y="522"/>
                    <a:pt x="1491" y="523"/>
                    <a:pt x="1497" y="516"/>
                  </a:cubicBezTo>
                  <a:cubicBezTo>
                    <a:pt x="1503" y="509"/>
                    <a:pt x="1498" y="503"/>
                    <a:pt x="1498" y="493"/>
                  </a:cubicBezTo>
                  <a:cubicBezTo>
                    <a:pt x="1498" y="484"/>
                    <a:pt x="1499" y="477"/>
                    <a:pt x="1503" y="473"/>
                  </a:cubicBezTo>
                  <a:cubicBezTo>
                    <a:pt x="1507" y="469"/>
                    <a:pt x="1522" y="454"/>
                    <a:pt x="1532" y="443"/>
                  </a:cubicBezTo>
                  <a:cubicBezTo>
                    <a:pt x="1541" y="432"/>
                    <a:pt x="1548" y="430"/>
                    <a:pt x="1561" y="431"/>
                  </a:cubicBezTo>
                  <a:cubicBezTo>
                    <a:pt x="1574" y="432"/>
                    <a:pt x="1564" y="433"/>
                    <a:pt x="1571" y="444"/>
                  </a:cubicBezTo>
                  <a:cubicBezTo>
                    <a:pt x="1579" y="454"/>
                    <a:pt x="1580" y="468"/>
                    <a:pt x="1589" y="478"/>
                  </a:cubicBezTo>
                  <a:cubicBezTo>
                    <a:pt x="1597" y="488"/>
                    <a:pt x="1598" y="476"/>
                    <a:pt x="1605" y="473"/>
                  </a:cubicBezTo>
                  <a:cubicBezTo>
                    <a:pt x="1612" y="470"/>
                    <a:pt x="1607" y="483"/>
                    <a:pt x="1612" y="493"/>
                  </a:cubicBezTo>
                  <a:cubicBezTo>
                    <a:pt x="1617" y="503"/>
                    <a:pt x="1614" y="517"/>
                    <a:pt x="1614" y="526"/>
                  </a:cubicBezTo>
                  <a:cubicBezTo>
                    <a:pt x="1614" y="535"/>
                    <a:pt x="1625" y="545"/>
                    <a:pt x="1632" y="553"/>
                  </a:cubicBezTo>
                  <a:cubicBezTo>
                    <a:pt x="1639" y="561"/>
                    <a:pt x="1636" y="566"/>
                    <a:pt x="1632" y="569"/>
                  </a:cubicBezTo>
                  <a:cubicBezTo>
                    <a:pt x="1628" y="572"/>
                    <a:pt x="1619" y="561"/>
                    <a:pt x="1612" y="554"/>
                  </a:cubicBezTo>
                  <a:cubicBezTo>
                    <a:pt x="1606" y="547"/>
                    <a:pt x="1596" y="551"/>
                    <a:pt x="1602" y="559"/>
                  </a:cubicBezTo>
                  <a:cubicBezTo>
                    <a:pt x="1609" y="566"/>
                    <a:pt x="1613" y="580"/>
                    <a:pt x="1621" y="594"/>
                  </a:cubicBezTo>
                  <a:cubicBezTo>
                    <a:pt x="1628" y="609"/>
                    <a:pt x="1644" y="625"/>
                    <a:pt x="1655" y="641"/>
                  </a:cubicBezTo>
                  <a:cubicBezTo>
                    <a:pt x="1666" y="656"/>
                    <a:pt x="1702" y="662"/>
                    <a:pt x="1715" y="662"/>
                  </a:cubicBezTo>
                  <a:cubicBezTo>
                    <a:pt x="1729" y="662"/>
                    <a:pt x="1756" y="674"/>
                    <a:pt x="1769" y="676"/>
                  </a:cubicBezTo>
                  <a:close/>
                  <a:moveTo>
                    <a:pt x="1185" y="349"/>
                  </a:moveTo>
                  <a:cubicBezTo>
                    <a:pt x="1180" y="359"/>
                    <a:pt x="1177" y="366"/>
                    <a:pt x="1170" y="364"/>
                  </a:cubicBezTo>
                  <a:cubicBezTo>
                    <a:pt x="1162" y="361"/>
                    <a:pt x="1137" y="362"/>
                    <a:pt x="1124" y="358"/>
                  </a:cubicBezTo>
                  <a:cubicBezTo>
                    <a:pt x="1112" y="354"/>
                    <a:pt x="1093" y="346"/>
                    <a:pt x="1090" y="355"/>
                  </a:cubicBezTo>
                  <a:cubicBezTo>
                    <a:pt x="1086" y="364"/>
                    <a:pt x="1098" y="372"/>
                    <a:pt x="1077" y="364"/>
                  </a:cubicBezTo>
                  <a:cubicBezTo>
                    <a:pt x="1056" y="357"/>
                    <a:pt x="1033" y="348"/>
                    <a:pt x="1031" y="341"/>
                  </a:cubicBezTo>
                  <a:cubicBezTo>
                    <a:pt x="1028" y="334"/>
                    <a:pt x="1039" y="316"/>
                    <a:pt x="1024" y="316"/>
                  </a:cubicBezTo>
                  <a:cubicBezTo>
                    <a:pt x="1009" y="316"/>
                    <a:pt x="988" y="315"/>
                    <a:pt x="981" y="320"/>
                  </a:cubicBezTo>
                  <a:cubicBezTo>
                    <a:pt x="974" y="325"/>
                    <a:pt x="948" y="334"/>
                    <a:pt x="940" y="332"/>
                  </a:cubicBezTo>
                  <a:cubicBezTo>
                    <a:pt x="932" y="329"/>
                    <a:pt x="920" y="327"/>
                    <a:pt x="934" y="321"/>
                  </a:cubicBezTo>
                  <a:cubicBezTo>
                    <a:pt x="947" y="315"/>
                    <a:pt x="963" y="318"/>
                    <a:pt x="965" y="310"/>
                  </a:cubicBezTo>
                  <a:cubicBezTo>
                    <a:pt x="967" y="301"/>
                    <a:pt x="953" y="300"/>
                    <a:pt x="967" y="292"/>
                  </a:cubicBezTo>
                  <a:cubicBezTo>
                    <a:pt x="980" y="284"/>
                    <a:pt x="975" y="278"/>
                    <a:pt x="984" y="274"/>
                  </a:cubicBezTo>
                  <a:cubicBezTo>
                    <a:pt x="994" y="269"/>
                    <a:pt x="1006" y="270"/>
                    <a:pt x="1013" y="268"/>
                  </a:cubicBezTo>
                  <a:cubicBezTo>
                    <a:pt x="1020" y="265"/>
                    <a:pt x="1011" y="263"/>
                    <a:pt x="1024" y="270"/>
                  </a:cubicBezTo>
                  <a:cubicBezTo>
                    <a:pt x="1037" y="278"/>
                    <a:pt x="1046" y="292"/>
                    <a:pt x="1053" y="293"/>
                  </a:cubicBezTo>
                  <a:cubicBezTo>
                    <a:pt x="1059" y="294"/>
                    <a:pt x="1064" y="299"/>
                    <a:pt x="1059" y="302"/>
                  </a:cubicBezTo>
                  <a:cubicBezTo>
                    <a:pt x="1055" y="306"/>
                    <a:pt x="1048" y="308"/>
                    <a:pt x="1046" y="308"/>
                  </a:cubicBezTo>
                  <a:cubicBezTo>
                    <a:pt x="1043" y="308"/>
                    <a:pt x="1042" y="315"/>
                    <a:pt x="1044" y="316"/>
                  </a:cubicBezTo>
                  <a:cubicBezTo>
                    <a:pt x="1047" y="316"/>
                    <a:pt x="1053" y="327"/>
                    <a:pt x="1057" y="324"/>
                  </a:cubicBezTo>
                  <a:cubicBezTo>
                    <a:pt x="1061" y="321"/>
                    <a:pt x="1057" y="316"/>
                    <a:pt x="1064" y="313"/>
                  </a:cubicBezTo>
                  <a:cubicBezTo>
                    <a:pt x="1072" y="311"/>
                    <a:pt x="1080" y="307"/>
                    <a:pt x="1076" y="302"/>
                  </a:cubicBezTo>
                  <a:cubicBezTo>
                    <a:pt x="1073" y="297"/>
                    <a:pt x="1069" y="291"/>
                    <a:pt x="1076" y="295"/>
                  </a:cubicBezTo>
                  <a:cubicBezTo>
                    <a:pt x="1083" y="298"/>
                    <a:pt x="1089" y="296"/>
                    <a:pt x="1081" y="289"/>
                  </a:cubicBezTo>
                  <a:cubicBezTo>
                    <a:pt x="1074" y="281"/>
                    <a:pt x="1071" y="281"/>
                    <a:pt x="1062" y="274"/>
                  </a:cubicBezTo>
                  <a:cubicBezTo>
                    <a:pt x="1053" y="268"/>
                    <a:pt x="1043" y="264"/>
                    <a:pt x="1043" y="259"/>
                  </a:cubicBezTo>
                  <a:cubicBezTo>
                    <a:pt x="1043" y="254"/>
                    <a:pt x="1037" y="245"/>
                    <a:pt x="1046" y="248"/>
                  </a:cubicBezTo>
                  <a:cubicBezTo>
                    <a:pt x="1055" y="252"/>
                    <a:pt x="1087" y="269"/>
                    <a:pt x="1087" y="276"/>
                  </a:cubicBezTo>
                  <a:cubicBezTo>
                    <a:pt x="1087" y="283"/>
                    <a:pt x="1096" y="295"/>
                    <a:pt x="1088" y="300"/>
                  </a:cubicBezTo>
                  <a:cubicBezTo>
                    <a:pt x="1080" y="306"/>
                    <a:pt x="1096" y="308"/>
                    <a:pt x="1099" y="311"/>
                  </a:cubicBezTo>
                  <a:cubicBezTo>
                    <a:pt x="1102" y="315"/>
                    <a:pt x="1101" y="324"/>
                    <a:pt x="1110" y="322"/>
                  </a:cubicBezTo>
                  <a:cubicBezTo>
                    <a:pt x="1119" y="321"/>
                    <a:pt x="1126" y="322"/>
                    <a:pt x="1121" y="312"/>
                  </a:cubicBezTo>
                  <a:cubicBezTo>
                    <a:pt x="1116" y="303"/>
                    <a:pt x="1107" y="299"/>
                    <a:pt x="1116" y="295"/>
                  </a:cubicBezTo>
                  <a:cubicBezTo>
                    <a:pt x="1124" y="292"/>
                    <a:pt x="1126" y="288"/>
                    <a:pt x="1128" y="302"/>
                  </a:cubicBezTo>
                  <a:cubicBezTo>
                    <a:pt x="1131" y="316"/>
                    <a:pt x="1128" y="322"/>
                    <a:pt x="1148" y="322"/>
                  </a:cubicBezTo>
                  <a:cubicBezTo>
                    <a:pt x="1168" y="323"/>
                    <a:pt x="1181" y="317"/>
                    <a:pt x="1184" y="323"/>
                  </a:cubicBezTo>
                  <a:cubicBezTo>
                    <a:pt x="1186" y="329"/>
                    <a:pt x="1190" y="339"/>
                    <a:pt x="1185" y="349"/>
                  </a:cubicBezTo>
                  <a:close/>
                  <a:moveTo>
                    <a:pt x="1218" y="286"/>
                  </a:moveTo>
                  <a:cubicBezTo>
                    <a:pt x="1204" y="285"/>
                    <a:pt x="1181" y="281"/>
                    <a:pt x="1170" y="281"/>
                  </a:cubicBezTo>
                  <a:cubicBezTo>
                    <a:pt x="1160" y="281"/>
                    <a:pt x="1155" y="283"/>
                    <a:pt x="1155" y="283"/>
                  </a:cubicBezTo>
                  <a:cubicBezTo>
                    <a:pt x="1146" y="281"/>
                    <a:pt x="1124" y="287"/>
                    <a:pt x="1135" y="273"/>
                  </a:cubicBezTo>
                  <a:cubicBezTo>
                    <a:pt x="1146" y="258"/>
                    <a:pt x="1139" y="240"/>
                    <a:pt x="1153" y="245"/>
                  </a:cubicBezTo>
                  <a:cubicBezTo>
                    <a:pt x="1166" y="250"/>
                    <a:pt x="1167" y="269"/>
                    <a:pt x="1176" y="258"/>
                  </a:cubicBezTo>
                  <a:cubicBezTo>
                    <a:pt x="1184" y="246"/>
                    <a:pt x="1193" y="232"/>
                    <a:pt x="1196" y="242"/>
                  </a:cubicBezTo>
                  <a:cubicBezTo>
                    <a:pt x="1198" y="251"/>
                    <a:pt x="1184" y="258"/>
                    <a:pt x="1202" y="266"/>
                  </a:cubicBezTo>
                  <a:cubicBezTo>
                    <a:pt x="1219" y="274"/>
                    <a:pt x="1231" y="287"/>
                    <a:pt x="1218" y="286"/>
                  </a:cubicBezTo>
                  <a:close/>
                  <a:moveTo>
                    <a:pt x="1298" y="317"/>
                  </a:moveTo>
                  <a:cubicBezTo>
                    <a:pt x="1286" y="317"/>
                    <a:pt x="1271" y="315"/>
                    <a:pt x="1271" y="308"/>
                  </a:cubicBezTo>
                  <a:cubicBezTo>
                    <a:pt x="1271" y="301"/>
                    <a:pt x="1271" y="292"/>
                    <a:pt x="1271" y="292"/>
                  </a:cubicBezTo>
                  <a:cubicBezTo>
                    <a:pt x="1264" y="276"/>
                    <a:pt x="1255" y="273"/>
                    <a:pt x="1255" y="262"/>
                  </a:cubicBezTo>
                  <a:cubicBezTo>
                    <a:pt x="1255" y="251"/>
                    <a:pt x="1262" y="242"/>
                    <a:pt x="1276" y="242"/>
                  </a:cubicBezTo>
                  <a:cubicBezTo>
                    <a:pt x="1289" y="242"/>
                    <a:pt x="1296" y="240"/>
                    <a:pt x="1286" y="252"/>
                  </a:cubicBezTo>
                  <a:cubicBezTo>
                    <a:pt x="1276" y="263"/>
                    <a:pt x="1266" y="264"/>
                    <a:pt x="1280" y="283"/>
                  </a:cubicBezTo>
                  <a:cubicBezTo>
                    <a:pt x="1293" y="301"/>
                    <a:pt x="1311" y="317"/>
                    <a:pt x="1298" y="317"/>
                  </a:cubicBezTo>
                  <a:close/>
                  <a:moveTo>
                    <a:pt x="1756" y="431"/>
                  </a:moveTo>
                  <a:cubicBezTo>
                    <a:pt x="1762" y="433"/>
                    <a:pt x="1764" y="405"/>
                    <a:pt x="1752" y="409"/>
                  </a:cubicBezTo>
                  <a:cubicBezTo>
                    <a:pt x="1739" y="413"/>
                    <a:pt x="1748" y="429"/>
                    <a:pt x="1756" y="431"/>
                  </a:cubicBezTo>
                  <a:close/>
                  <a:moveTo>
                    <a:pt x="1773" y="511"/>
                  </a:moveTo>
                  <a:cubicBezTo>
                    <a:pt x="1778" y="515"/>
                    <a:pt x="1779" y="522"/>
                    <a:pt x="1778" y="532"/>
                  </a:cubicBezTo>
                  <a:cubicBezTo>
                    <a:pt x="1777" y="543"/>
                    <a:pt x="1768" y="542"/>
                    <a:pt x="1784" y="548"/>
                  </a:cubicBezTo>
                  <a:cubicBezTo>
                    <a:pt x="1800" y="555"/>
                    <a:pt x="1819" y="566"/>
                    <a:pt x="1814" y="545"/>
                  </a:cubicBezTo>
                  <a:cubicBezTo>
                    <a:pt x="1809" y="525"/>
                    <a:pt x="1813" y="522"/>
                    <a:pt x="1796" y="506"/>
                  </a:cubicBezTo>
                  <a:cubicBezTo>
                    <a:pt x="1779" y="490"/>
                    <a:pt x="1778" y="500"/>
                    <a:pt x="1776" y="487"/>
                  </a:cubicBezTo>
                  <a:cubicBezTo>
                    <a:pt x="1774" y="474"/>
                    <a:pt x="1770" y="449"/>
                    <a:pt x="1763" y="458"/>
                  </a:cubicBezTo>
                  <a:cubicBezTo>
                    <a:pt x="1757" y="467"/>
                    <a:pt x="1753" y="470"/>
                    <a:pt x="1759" y="484"/>
                  </a:cubicBezTo>
                  <a:cubicBezTo>
                    <a:pt x="1766" y="498"/>
                    <a:pt x="1767" y="508"/>
                    <a:pt x="1773" y="511"/>
                  </a:cubicBezTo>
                  <a:close/>
                  <a:moveTo>
                    <a:pt x="1737" y="545"/>
                  </a:moveTo>
                  <a:cubicBezTo>
                    <a:pt x="1731" y="552"/>
                    <a:pt x="1720" y="568"/>
                    <a:pt x="1712" y="574"/>
                  </a:cubicBezTo>
                  <a:cubicBezTo>
                    <a:pt x="1704" y="580"/>
                    <a:pt x="1691" y="572"/>
                    <a:pt x="1692" y="585"/>
                  </a:cubicBezTo>
                  <a:cubicBezTo>
                    <a:pt x="1693" y="598"/>
                    <a:pt x="1694" y="604"/>
                    <a:pt x="1695" y="614"/>
                  </a:cubicBezTo>
                  <a:cubicBezTo>
                    <a:pt x="1696" y="623"/>
                    <a:pt x="1698" y="629"/>
                    <a:pt x="1712" y="629"/>
                  </a:cubicBezTo>
                  <a:cubicBezTo>
                    <a:pt x="1726" y="629"/>
                    <a:pt x="1733" y="633"/>
                    <a:pt x="1738" y="632"/>
                  </a:cubicBezTo>
                  <a:cubicBezTo>
                    <a:pt x="1742" y="630"/>
                    <a:pt x="1741" y="621"/>
                    <a:pt x="1747" y="610"/>
                  </a:cubicBezTo>
                  <a:cubicBezTo>
                    <a:pt x="1753" y="598"/>
                    <a:pt x="1762" y="601"/>
                    <a:pt x="1758" y="593"/>
                  </a:cubicBezTo>
                  <a:cubicBezTo>
                    <a:pt x="1755" y="584"/>
                    <a:pt x="1755" y="586"/>
                    <a:pt x="1755" y="578"/>
                  </a:cubicBezTo>
                  <a:cubicBezTo>
                    <a:pt x="1755" y="569"/>
                    <a:pt x="1759" y="575"/>
                    <a:pt x="1757" y="561"/>
                  </a:cubicBezTo>
                  <a:cubicBezTo>
                    <a:pt x="1754" y="546"/>
                    <a:pt x="1743" y="536"/>
                    <a:pt x="1737" y="545"/>
                  </a:cubicBezTo>
                  <a:close/>
                  <a:moveTo>
                    <a:pt x="1936" y="632"/>
                  </a:moveTo>
                  <a:cubicBezTo>
                    <a:pt x="1924" y="619"/>
                    <a:pt x="1903" y="610"/>
                    <a:pt x="1895" y="611"/>
                  </a:cubicBezTo>
                  <a:cubicBezTo>
                    <a:pt x="1886" y="612"/>
                    <a:pt x="1879" y="625"/>
                    <a:pt x="1874" y="620"/>
                  </a:cubicBezTo>
                  <a:cubicBezTo>
                    <a:pt x="1869" y="615"/>
                    <a:pt x="1855" y="593"/>
                    <a:pt x="1847" y="599"/>
                  </a:cubicBezTo>
                  <a:cubicBezTo>
                    <a:pt x="1840" y="606"/>
                    <a:pt x="1848" y="614"/>
                    <a:pt x="1839" y="614"/>
                  </a:cubicBezTo>
                  <a:cubicBezTo>
                    <a:pt x="1829" y="614"/>
                    <a:pt x="1827" y="625"/>
                    <a:pt x="1825" y="610"/>
                  </a:cubicBezTo>
                  <a:cubicBezTo>
                    <a:pt x="1823" y="595"/>
                    <a:pt x="1815" y="587"/>
                    <a:pt x="1813" y="598"/>
                  </a:cubicBezTo>
                  <a:cubicBezTo>
                    <a:pt x="1811" y="610"/>
                    <a:pt x="1810" y="617"/>
                    <a:pt x="1806" y="609"/>
                  </a:cubicBezTo>
                  <a:cubicBezTo>
                    <a:pt x="1801" y="600"/>
                    <a:pt x="1798" y="606"/>
                    <a:pt x="1798" y="597"/>
                  </a:cubicBezTo>
                  <a:cubicBezTo>
                    <a:pt x="1798" y="589"/>
                    <a:pt x="1779" y="580"/>
                    <a:pt x="1772" y="589"/>
                  </a:cubicBezTo>
                  <a:cubicBezTo>
                    <a:pt x="1767" y="595"/>
                    <a:pt x="1765" y="596"/>
                    <a:pt x="1763" y="609"/>
                  </a:cubicBezTo>
                  <a:cubicBezTo>
                    <a:pt x="1761" y="622"/>
                    <a:pt x="1757" y="643"/>
                    <a:pt x="1767" y="637"/>
                  </a:cubicBezTo>
                  <a:cubicBezTo>
                    <a:pt x="1777" y="632"/>
                    <a:pt x="1779" y="636"/>
                    <a:pt x="1784" y="630"/>
                  </a:cubicBezTo>
                  <a:cubicBezTo>
                    <a:pt x="1789" y="623"/>
                    <a:pt x="1794" y="619"/>
                    <a:pt x="1803" y="623"/>
                  </a:cubicBezTo>
                  <a:cubicBezTo>
                    <a:pt x="1811" y="627"/>
                    <a:pt x="1808" y="627"/>
                    <a:pt x="1823" y="625"/>
                  </a:cubicBezTo>
                  <a:cubicBezTo>
                    <a:pt x="1838" y="623"/>
                    <a:pt x="1845" y="623"/>
                    <a:pt x="1856" y="630"/>
                  </a:cubicBezTo>
                  <a:cubicBezTo>
                    <a:pt x="1866" y="636"/>
                    <a:pt x="1887" y="632"/>
                    <a:pt x="1887" y="639"/>
                  </a:cubicBezTo>
                  <a:cubicBezTo>
                    <a:pt x="1887" y="646"/>
                    <a:pt x="1865" y="650"/>
                    <a:pt x="1887" y="657"/>
                  </a:cubicBezTo>
                  <a:cubicBezTo>
                    <a:pt x="1909" y="664"/>
                    <a:pt x="1914" y="679"/>
                    <a:pt x="1920" y="671"/>
                  </a:cubicBezTo>
                  <a:cubicBezTo>
                    <a:pt x="1927" y="664"/>
                    <a:pt x="1936" y="653"/>
                    <a:pt x="1943" y="661"/>
                  </a:cubicBezTo>
                  <a:cubicBezTo>
                    <a:pt x="1949" y="668"/>
                    <a:pt x="1975" y="689"/>
                    <a:pt x="1970" y="678"/>
                  </a:cubicBezTo>
                  <a:cubicBezTo>
                    <a:pt x="1966" y="667"/>
                    <a:pt x="1967" y="656"/>
                    <a:pt x="1982" y="644"/>
                  </a:cubicBezTo>
                  <a:cubicBezTo>
                    <a:pt x="1997" y="632"/>
                    <a:pt x="1993" y="626"/>
                    <a:pt x="1986" y="626"/>
                  </a:cubicBezTo>
                  <a:cubicBezTo>
                    <a:pt x="1980" y="626"/>
                    <a:pt x="1980" y="634"/>
                    <a:pt x="1965" y="636"/>
                  </a:cubicBezTo>
                  <a:cubicBezTo>
                    <a:pt x="1949" y="638"/>
                    <a:pt x="1949" y="646"/>
                    <a:pt x="1936" y="632"/>
                  </a:cubicBezTo>
                  <a:close/>
                  <a:moveTo>
                    <a:pt x="1943" y="755"/>
                  </a:moveTo>
                  <a:cubicBezTo>
                    <a:pt x="1934" y="733"/>
                    <a:pt x="1934" y="716"/>
                    <a:pt x="1930" y="706"/>
                  </a:cubicBezTo>
                  <a:cubicBezTo>
                    <a:pt x="1925" y="697"/>
                    <a:pt x="1929" y="685"/>
                    <a:pt x="1914" y="685"/>
                  </a:cubicBezTo>
                  <a:cubicBezTo>
                    <a:pt x="1909" y="685"/>
                    <a:pt x="1909" y="689"/>
                    <a:pt x="1904" y="702"/>
                  </a:cubicBezTo>
                  <a:cubicBezTo>
                    <a:pt x="1899" y="714"/>
                    <a:pt x="1905" y="737"/>
                    <a:pt x="1893" y="734"/>
                  </a:cubicBezTo>
                  <a:cubicBezTo>
                    <a:pt x="1880" y="731"/>
                    <a:pt x="1875" y="725"/>
                    <a:pt x="1872" y="713"/>
                  </a:cubicBezTo>
                  <a:cubicBezTo>
                    <a:pt x="1869" y="701"/>
                    <a:pt x="1876" y="689"/>
                    <a:pt x="1866" y="689"/>
                  </a:cubicBezTo>
                  <a:cubicBezTo>
                    <a:pt x="1857" y="689"/>
                    <a:pt x="1830" y="683"/>
                    <a:pt x="1824" y="693"/>
                  </a:cubicBezTo>
                  <a:cubicBezTo>
                    <a:pt x="1817" y="703"/>
                    <a:pt x="1826" y="707"/>
                    <a:pt x="1811" y="707"/>
                  </a:cubicBezTo>
                  <a:cubicBezTo>
                    <a:pt x="1797" y="707"/>
                    <a:pt x="1792" y="707"/>
                    <a:pt x="1784" y="717"/>
                  </a:cubicBezTo>
                  <a:cubicBezTo>
                    <a:pt x="1776" y="726"/>
                    <a:pt x="1766" y="753"/>
                    <a:pt x="1725" y="755"/>
                  </a:cubicBezTo>
                  <a:cubicBezTo>
                    <a:pt x="1685" y="756"/>
                    <a:pt x="1705" y="778"/>
                    <a:pt x="1705" y="802"/>
                  </a:cubicBezTo>
                  <a:cubicBezTo>
                    <a:pt x="1705" y="825"/>
                    <a:pt x="1684" y="840"/>
                    <a:pt x="1693" y="848"/>
                  </a:cubicBezTo>
                  <a:cubicBezTo>
                    <a:pt x="1703" y="857"/>
                    <a:pt x="1690" y="868"/>
                    <a:pt x="1710" y="861"/>
                  </a:cubicBezTo>
                  <a:cubicBezTo>
                    <a:pt x="1730" y="855"/>
                    <a:pt x="1748" y="853"/>
                    <a:pt x="1779" y="848"/>
                  </a:cubicBezTo>
                  <a:cubicBezTo>
                    <a:pt x="1810" y="843"/>
                    <a:pt x="1825" y="842"/>
                    <a:pt x="1826" y="857"/>
                  </a:cubicBezTo>
                  <a:cubicBezTo>
                    <a:pt x="1827" y="872"/>
                    <a:pt x="1822" y="861"/>
                    <a:pt x="1834" y="864"/>
                  </a:cubicBezTo>
                  <a:cubicBezTo>
                    <a:pt x="1846" y="867"/>
                    <a:pt x="1833" y="887"/>
                    <a:pt x="1847" y="889"/>
                  </a:cubicBezTo>
                  <a:cubicBezTo>
                    <a:pt x="1862" y="891"/>
                    <a:pt x="1853" y="901"/>
                    <a:pt x="1865" y="901"/>
                  </a:cubicBezTo>
                  <a:cubicBezTo>
                    <a:pt x="1878" y="901"/>
                    <a:pt x="1882" y="914"/>
                    <a:pt x="1872" y="914"/>
                  </a:cubicBezTo>
                  <a:cubicBezTo>
                    <a:pt x="1862" y="914"/>
                    <a:pt x="1846" y="936"/>
                    <a:pt x="1862" y="929"/>
                  </a:cubicBezTo>
                  <a:cubicBezTo>
                    <a:pt x="1877" y="921"/>
                    <a:pt x="1892" y="919"/>
                    <a:pt x="1892" y="908"/>
                  </a:cubicBezTo>
                  <a:cubicBezTo>
                    <a:pt x="1892" y="896"/>
                    <a:pt x="1890" y="895"/>
                    <a:pt x="1908" y="881"/>
                  </a:cubicBezTo>
                  <a:cubicBezTo>
                    <a:pt x="1926" y="867"/>
                    <a:pt x="1967" y="833"/>
                    <a:pt x="1965" y="806"/>
                  </a:cubicBezTo>
                  <a:cubicBezTo>
                    <a:pt x="1962" y="778"/>
                    <a:pt x="1951" y="776"/>
                    <a:pt x="1943" y="755"/>
                  </a:cubicBezTo>
                  <a:close/>
                  <a:moveTo>
                    <a:pt x="2067" y="868"/>
                  </a:moveTo>
                  <a:cubicBezTo>
                    <a:pt x="2059" y="864"/>
                    <a:pt x="2059" y="871"/>
                    <a:pt x="2054" y="885"/>
                  </a:cubicBezTo>
                  <a:cubicBezTo>
                    <a:pt x="2050" y="899"/>
                    <a:pt x="2026" y="905"/>
                    <a:pt x="2022" y="908"/>
                  </a:cubicBezTo>
                  <a:cubicBezTo>
                    <a:pt x="2019" y="911"/>
                    <a:pt x="2011" y="919"/>
                    <a:pt x="2011" y="919"/>
                  </a:cubicBezTo>
                  <a:cubicBezTo>
                    <a:pt x="1993" y="930"/>
                    <a:pt x="1958" y="942"/>
                    <a:pt x="1967" y="951"/>
                  </a:cubicBezTo>
                  <a:cubicBezTo>
                    <a:pt x="1975" y="961"/>
                    <a:pt x="1981" y="955"/>
                    <a:pt x="2002" y="945"/>
                  </a:cubicBezTo>
                  <a:cubicBezTo>
                    <a:pt x="2022" y="934"/>
                    <a:pt x="2028" y="921"/>
                    <a:pt x="2039" y="913"/>
                  </a:cubicBezTo>
                  <a:cubicBezTo>
                    <a:pt x="2051" y="906"/>
                    <a:pt x="2057" y="907"/>
                    <a:pt x="2066" y="897"/>
                  </a:cubicBezTo>
                  <a:cubicBezTo>
                    <a:pt x="2074" y="888"/>
                    <a:pt x="2074" y="872"/>
                    <a:pt x="2067" y="8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6">
                    <a:lumMod val="40000"/>
                    <a:lumOff val="60000"/>
                  </a:schemeClr>
                </a:solidFill>
                <a:latin typeface="+mn-lt"/>
                <a:ea typeface="+mn-ea"/>
              </a:endParaRPr>
            </a:p>
          </p:txBody>
        </p:sp>
        <p:sp>
          <p:nvSpPr>
            <p:cNvPr id="5" name="Freeform 8"/>
            <p:cNvSpPr>
              <a:spLocks noEditPoints="1"/>
            </p:cNvSpPr>
            <p:nvPr/>
          </p:nvSpPr>
          <p:spPr bwMode="auto">
            <a:xfrm>
              <a:off x="1106" y="874"/>
              <a:ext cx="3529" cy="1745"/>
            </a:xfrm>
            <a:custGeom>
              <a:avLst/>
              <a:gdLst>
                <a:gd name="T0" fmla="*/ 440 w 2074"/>
                <a:gd name="T1" fmla="*/ 527 h 1026"/>
                <a:gd name="T2" fmla="*/ 420 w 2074"/>
                <a:gd name="T3" fmla="*/ 375 h 1026"/>
                <a:gd name="T4" fmla="*/ 450 w 2074"/>
                <a:gd name="T5" fmla="*/ 420 h 1026"/>
                <a:gd name="T6" fmla="*/ 581 w 2074"/>
                <a:gd name="T7" fmla="*/ 215 h 1026"/>
                <a:gd name="T8" fmla="*/ 598 w 2074"/>
                <a:gd name="T9" fmla="*/ 139 h 1026"/>
                <a:gd name="T10" fmla="*/ 532 w 2074"/>
                <a:gd name="T11" fmla="*/ 129 h 1026"/>
                <a:gd name="T12" fmla="*/ 603 w 2074"/>
                <a:gd name="T13" fmla="*/ 125 h 1026"/>
                <a:gd name="T14" fmla="*/ 540 w 2074"/>
                <a:gd name="T15" fmla="*/ 66 h 1026"/>
                <a:gd name="T16" fmla="*/ 486 w 2074"/>
                <a:gd name="T17" fmla="*/ 92 h 1026"/>
                <a:gd name="T18" fmla="*/ 332 w 2074"/>
                <a:gd name="T19" fmla="*/ 79 h 1026"/>
                <a:gd name="T20" fmla="*/ 16 w 2074"/>
                <a:gd name="T21" fmla="*/ 199 h 1026"/>
                <a:gd name="T22" fmla="*/ 212 w 2074"/>
                <a:gd name="T23" fmla="*/ 203 h 1026"/>
                <a:gd name="T24" fmla="*/ 214 w 2074"/>
                <a:gd name="T25" fmla="*/ 375 h 1026"/>
                <a:gd name="T26" fmla="*/ 339 w 2074"/>
                <a:gd name="T27" fmla="*/ 481 h 1026"/>
                <a:gd name="T28" fmla="*/ 470 w 2074"/>
                <a:gd name="T29" fmla="*/ 725 h 1026"/>
                <a:gd name="T30" fmla="*/ 581 w 2074"/>
                <a:gd name="T31" fmla="*/ 1023 h 1026"/>
                <a:gd name="T32" fmla="*/ 606 w 2074"/>
                <a:gd name="T33" fmla="*/ 879 h 1026"/>
                <a:gd name="T34" fmla="*/ 873 w 2074"/>
                <a:gd name="T35" fmla="*/ 79 h 1026"/>
                <a:gd name="T36" fmla="*/ 636 w 2074"/>
                <a:gd name="T37" fmla="*/ 4 h 1026"/>
                <a:gd name="T38" fmla="*/ 622 w 2074"/>
                <a:gd name="T39" fmla="*/ 39 h 1026"/>
                <a:gd name="T40" fmla="*/ 746 w 2074"/>
                <a:gd name="T41" fmla="*/ 138 h 1026"/>
                <a:gd name="T42" fmla="*/ 1053 w 2074"/>
                <a:gd name="T43" fmla="*/ 42 h 1026"/>
                <a:gd name="T44" fmla="*/ 1224 w 2074"/>
                <a:gd name="T45" fmla="*/ 8 h 1026"/>
                <a:gd name="T46" fmla="*/ 1677 w 2074"/>
                <a:gd name="T47" fmla="*/ 638 h 1026"/>
                <a:gd name="T48" fmla="*/ 1672 w 2074"/>
                <a:gd name="T49" fmla="*/ 438 h 1026"/>
                <a:gd name="T50" fmla="*/ 1702 w 2074"/>
                <a:gd name="T51" fmla="*/ 314 h 1026"/>
                <a:gd name="T52" fmla="*/ 1795 w 2074"/>
                <a:gd name="T53" fmla="*/ 237 h 1026"/>
                <a:gd name="T54" fmla="*/ 1848 w 2074"/>
                <a:gd name="T55" fmla="*/ 309 h 1026"/>
                <a:gd name="T56" fmla="*/ 1743 w 2074"/>
                <a:gd name="T57" fmla="*/ 158 h 1026"/>
                <a:gd name="T58" fmla="*/ 1862 w 2074"/>
                <a:gd name="T59" fmla="*/ 156 h 1026"/>
                <a:gd name="T60" fmla="*/ 1841 w 2074"/>
                <a:gd name="T61" fmla="*/ 66 h 1026"/>
                <a:gd name="T62" fmla="*/ 1580 w 2074"/>
                <a:gd name="T63" fmla="*/ 58 h 1026"/>
                <a:gd name="T64" fmla="*/ 1345 w 2074"/>
                <a:gd name="T65" fmla="*/ 91 h 1026"/>
                <a:gd name="T66" fmla="*/ 1292 w 2074"/>
                <a:gd name="T67" fmla="*/ 37 h 1026"/>
                <a:gd name="T68" fmla="*/ 1057 w 2074"/>
                <a:gd name="T69" fmla="*/ 83 h 1026"/>
                <a:gd name="T70" fmla="*/ 1090 w 2074"/>
                <a:gd name="T71" fmla="*/ 142 h 1026"/>
                <a:gd name="T72" fmla="*/ 976 w 2074"/>
                <a:gd name="T73" fmla="*/ 207 h 1026"/>
                <a:gd name="T74" fmla="*/ 964 w 2074"/>
                <a:gd name="T75" fmla="*/ 218 h 1026"/>
                <a:gd name="T76" fmla="*/ 850 w 2074"/>
                <a:gd name="T77" fmla="*/ 420 h 1026"/>
                <a:gd name="T78" fmla="*/ 1018 w 2074"/>
                <a:gd name="T79" fmla="*/ 602 h 1026"/>
                <a:gd name="T80" fmla="*/ 1191 w 2074"/>
                <a:gd name="T81" fmla="*/ 791 h 1026"/>
                <a:gd name="T82" fmla="*/ 1208 w 2074"/>
                <a:gd name="T83" fmla="*/ 463 h 1026"/>
                <a:gd name="T84" fmla="*/ 1280 w 2074"/>
                <a:gd name="T85" fmla="*/ 386 h 1026"/>
                <a:gd name="T86" fmla="*/ 1490 w 2074"/>
                <a:gd name="T87" fmla="*/ 535 h 1026"/>
                <a:gd name="T88" fmla="*/ 1605 w 2074"/>
                <a:gd name="T89" fmla="*/ 473 h 1026"/>
                <a:gd name="T90" fmla="*/ 1185 w 2074"/>
                <a:gd name="T91" fmla="*/ 349 h 1026"/>
                <a:gd name="T92" fmla="*/ 967 w 2074"/>
                <a:gd name="T93" fmla="*/ 292 h 1026"/>
                <a:gd name="T94" fmla="*/ 1076 w 2074"/>
                <a:gd name="T95" fmla="*/ 295 h 1026"/>
                <a:gd name="T96" fmla="*/ 1128 w 2074"/>
                <a:gd name="T97" fmla="*/ 302 h 1026"/>
                <a:gd name="T98" fmla="*/ 1202 w 2074"/>
                <a:gd name="T99" fmla="*/ 266 h 1026"/>
                <a:gd name="T100" fmla="*/ 1752 w 2074"/>
                <a:gd name="T101" fmla="*/ 409 h 1026"/>
                <a:gd name="T102" fmla="*/ 1737 w 2074"/>
                <a:gd name="T103" fmla="*/ 545 h 1026"/>
                <a:gd name="T104" fmla="*/ 1936 w 2074"/>
                <a:gd name="T105" fmla="*/ 632 h 1026"/>
                <a:gd name="T106" fmla="*/ 1767 w 2074"/>
                <a:gd name="T107" fmla="*/ 637 h 1026"/>
                <a:gd name="T108" fmla="*/ 1986 w 2074"/>
                <a:gd name="T109" fmla="*/ 626 h 1026"/>
                <a:gd name="T110" fmla="*/ 1811 w 2074"/>
                <a:gd name="T111" fmla="*/ 707 h 1026"/>
                <a:gd name="T112" fmla="*/ 1872 w 2074"/>
                <a:gd name="T113" fmla="*/ 914 h 1026"/>
                <a:gd name="T114" fmla="*/ 2002 w 2074"/>
                <a:gd name="T115" fmla="*/ 945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74" h="1026">
                  <a:moveTo>
                    <a:pt x="718" y="632"/>
                  </a:moveTo>
                  <a:cubicBezTo>
                    <a:pt x="702" y="628"/>
                    <a:pt x="702" y="633"/>
                    <a:pt x="700" y="625"/>
                  </a:cubicBezTo>
                  <a:cubicBezTo>
                    <a:pt x="698" y="616"/>
                    <a:pt x="688" y="616"/>
                    <a:pt x="679" y="616"/>
                  </a:cubicBezTo>
                  <a:cubicBezTo>
                    <a:pt x="670" y="616"/>
                    <a:pt x="666" y="615"/>
                    <a:pt x="659" y="609"/>
                  </a:cubicBezTo>
                  <a:cubicBezTo>
                    <a:pt x="651" y="602"/>
                    <a:pt x="635" y="601"/>
                    <a:pt x="630" y="599"/>
                  </a:cubicBezTo>
                  <a:cubicBezTo>
                    <a:pt x="625" y="598"/>
                    <a:pt x="628" y="583"/>
                    <a:pt x="617" y="570"/>
                  </a:cubicBezTo>
                  <a:cubicBezTo>
                    <a:pt x="607" y="556"/>
                    <a:pt x="586" y="554"/>
                    <a:pt x="573" y="546"/>
                  </a:cubicBezTo>
                  <a:cubicBezTo>
                    <a:pt x="559" y="539"/>
                    <a:pt x="564" y="509"/>
                    <a:pt x="544" y="512"/>
                  </a:cubicBezTo>
                  <a:cubicBezTo>
                    <a:pt x="525" y="514"/>
                    <a:pt x="523" y="522"/>
                    <a:pt x="505" y="513"/>
                  </a:cubicBezTo>
                  <a:cubicBezTo>
                    <a:pt x="488" y="503"/>
                    <a:pt x="476" y="497"/>
                    <a:pt x="467" y="504"/>
                  </a:cubicBezTo>
                  <a:cubicBezTo>
                    <a:pt x="457" y="511"/>
                    <a:pt x="446" y="524"/>
                    <a:pt x="440" y="527"/>
                  </a:cubicBezTo>
                  <a:cubicBezTo>
                    <a:pt x="434" y="530"/>
                    <a:pt x="424" y="524"/>
                    <a:pt x="418" y="525"/>
                  </a:cubicBezTo>
                  <a:cubicBezTo>
                    <a:pt x="412" y="526"/>
                    <a:pt x="405" y="519"/>
                    <a:pt x="401" y="513"/>
                  </a:cubicBezTo>
                  <a:cubicBezTo>
                    <a:pt x="397" y="508"/>
                    <a:pt x="409" y="478"/>
                    <a:pt x="398" y="478"/>
                  </a:cubicBezTo>
                  <a:cubicBezTo>
                    <a:pt x="387" y="478"/>
                    <a:pt x="372" y="473"/>
                    <a:pt x="372" y="469"/>
                  </a:cubicBezTo>
                  <a:cubicBezTo>
                    <a:pt x="372" y="465"/>
                    <a:pt x="395" y="439"/>
                    <a:pt x="388" y="435"/>
                  </a:cubicBezTo>
                  <a:cubicBezTo>
                    <a:pt x="382" y="431"/>
                    <a:pt x="368" y="433"/>
                    <a:pt x="356" y="449"/>
                  </a:cubicBezTo>
                  <a:cubicBezTo>
                    <a:pt x="345" y="465"/>
                    <a:pt x="334" y="465"/>
                    <a:pt x="328" y="459"/>
                  </a:cubicBezTo>
                  <a:cubicBezTo>
                    <a:pt x="322" y="453"/>
                    <a:pt x="308" y="418"/>
                    <a:pt x="319" y="399"/>
                  </a:cubicBezTo>
                  <a:cubicBezTo>
                    <a:pt x="330" y="380"/>
                    <a:pt x="348" y="370"/>
                    <a:pt x="362" y="371"/>
                  </a:cubicBezTo>
                  <a:cubicBezTo>
                    <a:pt x="375" y="372"/>
                    <a:pt x="373" y="368"/>
                    <a:pt x="387" y="367"/>
                  </a:cubicBezTo>
                  <a:cubicBezTo>
                    <a:pt x="400" y="366"/>
                    <a:pt x="417" y="370"/>
                    <a:pt x="420" y="375"/>
                  </a:cubicBezTo>
                  <a:cubicBezTo>
                    <a:pt x="424" y="380"/>
                    <a:pt x="417" y="389"/>
                    <a:pt x="425" y="399"/>
                  </a:cubicBezTo>
                  <a:cubicBezTo>
                    <a:pt x="434" y="409"/>
                    <a:pt x="439" y="405"/>
                    <a:pt x="440" y="409"/>
                  </a:cubicBezTo>
                  <a:cubicBezTo>
                    <a:pt x="441" y="413"/>
                    <a:pt x="433" y="417"/>
                    <a:pt x="430" y="417"/>
                  </a:cubicBezTo>
                  <a:cubicBezTo>
                    <a:pt x="426" y="417"/>
                    <a:pt x="399" y="425"/>
                    <a:pt x="409" y="430"/>
                  </a:cubicBezTo>
                  <a:cubicBezTo>
                    <a:pt x="420" y="435"/>
                    <a:pt x="440" y="431"/>
                    <a:pt x="444" y="438"/>
                  </a:cubicBezTo>
                  <a:cubicBezTo>
                    <a:pt x="448" y="444"/>
                    <a:pt x="431" y="459"/>
                    <a:pt x="456" y="460"/>
                  </a:cubicBezTo>
                  <a:cubicBezTo>
                    <a:pt x="481" y="460"/>
                    <a:pt x="498" y="464"/>
                    <a:pt x="512" y="465"/>
                  </a:cubicBezTo>
                  <a:cubicBezTo>
                    <a:pt x="527" y="465"/>
                    <a:pt x="537" y="466"/>
                    <a:pt x="538" y="470"/>
                  </a:cubicBezTo>
                  <a:cubicBezTo>
                    <a:pt x="540" y="473"/>
                    <a:pt x="550" y="457"/>
                    <a:pt x="527" y="457"/>
                  </a:cubicBezTo>
                  <a:cubicBezTo>
                    <a:pt x="503" y="457"/>
                    <a:pt x="484" y="444"/>
                    <a:pt x="472" y="441"/>
                  </a:cubicBezTo>
                  <a:cubicBezTo>
                    <a:pt x="459" y="439"/>
                    <a:pt x="451" y="430"/>
                    <a:pt x="450" y="420"/>
                  </a:cubicBezTo>
                  <a:cubicBezTo>
                    <a:pt x="449" y="410"/>
                    <a:pt x="451" y="402"/>
                    <a:pt x="446" y="394"/>
                  </a:cubicBezTo>
                  <a:cubicBezTo>
                    <a:pt x="441" y="386"/>
                    <a:pt x="428" y="365"/>
                    <a:pt x="440" y="357"/>
                  </a:cubicBezTo>
                  <a:cubicBezTo>
                    <a:pt x="452" y="348"/>
                    <a:pt x="475" y="332"/>
                    <a:pt x="481" y="322"/>
                  </a:cubicBezTo>
                  <a:cubicBezTo>
                    <a:pt x="487" y="311"/>
                    <a:pt x="487" y="308"/>
                    <a:pt x="500" y="300"/>
                  </a:cubicBezTo>
                  <a:cubicBezTo>
                    <a:pt x="514" y="291"/>
                    <a:pt x="530" y="280"/>
                    <a:pt x="537" y="273"/>
                  </a:cubicBezTo>
                  <a:cubicBezTo>
                    <a:pt x="545" y="265"/>
                    <a:pt x="558" y="253"/>
                    <a:pt x="560" y="259"/>
                  </a:cubicBezTo>
                  <a:cubicBezTo>
                    <a:pt x="563" y="265"/>
                    <a:pt x="574" y="267"/>
                    <a:pt x="589" y="262"/>
                  </a:cubicBezTo>
                  <a:cubicBezTo>
                    <a:pt x="603" y="257"/>
                    <a:pt x="621" y="244"/>
                    <a:pt x="606" y="244"/>
                  </a:cubicBezTo>
                  <a:cubicBezTo>
                    <a:pt x="590" y="244"/>
                    <a:pt x="581" y="240"/>
                    <a:pt x="585" y="234"/>
                  </a:cubicBezTo>
                  <a:cubicBezTo>
                    <a:pt x="590" y="228"/>
                    <a:pt x="575" y="226"/>
                    <a:pt x="571" y="226"/>
                  </a:cubicBezTo>
                  <a:cubicBezTo>
                    <a:pt x="567" y="227"/>
                    <a:pt x="567" y="218"/>
                    <a:pt x="581" y="215"/>
                  </a:cubicBezTo>
                  <a:cubicBezTo>
                    <a:pt x="596" y="213"/>
                    <a:pt x="584" y="226"/>
                    <a:pt x="596" y="225"/>
                  </a:cubicBezTo>
                  <a:cubicBezTo>
                    <a:pt x="607" y="224"/>
                    <a:pt x="615" y="215"/>
                    <a:pt x="623" y="213"/>
                  </a:cubicBezTo>
                  <a:cubicBezTo>
                    <a:pt x="632" y="211"/>
                    <a:pt x="635" y="219"/>
                    <a:pt x="624" y="226"/>
                  </a:cubicBezTo>
                  <a:cubicBezTo>
                    <a:pt x="613" y="234"/>
                    <a:pt x="610" y="231"/>
                    <a:pt x="624" y="235"/>
                  </a:cubicBezTo>
                  <a:cubicBezTo>
                    <a:pt x="638" y="238"/>
                    <a:pt x="643" y="246"/>
                    <a:pt x="651" y="238"/>
                  </a:cubicBezTo>
                  <a:cubicBezTo>
                    <a:pt x="660" y="231"/>
                    <a:pt x="649" y="228"/>
                    <a:pt x="649" y="218"/>
                  </a:cubicBezTo>
                  <a:cubicBezTo>
                    <a:pt x="648" y="208"/>
                    <a:pt x="650" y="189"/>
                    <a:pt x="641" y="183"/>
                  </a:cubicBezTo>
                  <a:cubicBezTo>
                    <a:pt x="632" y="176"/>
                    <a:pt x="632" y="167"/>
                    <a:pt x="632" y="161"/>
                  </a:cubicBezTo>
                  <a:cubicBezTo>
                    <a:pt x="632" y="154"/>
                    <a:pt x="633" y="140"/>
                    <a:pt x="624" y="146"/>
                  </a:cubicBezTo>
                  <a:cubicBezTo>
                    <a:pt x="615" y="153"/>
                    <a:pt x="607" y="157"/>
                    <a:pt x="604" y="154"/>
                  </a:cubicBezTo>
                  <a:cubicBezTo>
                    <a:pt x="601" y="151"/>
                    <a:pt x="606" y="144"/>
                    <a:pt x="598" y="139"/>
                  </a:cubicBezTo>
                  <a:cubicBezTo>
                    <a:pt x="590" y="134"/>
                    <a:pt x="590" y="126"/>
                    <a:pt x="580" y="127"/>
                  </a:cubicBezTo>
                  <a:cubicBezTo>
                    <a:pt x="571" y="128"/>
                    <a:pt x="562" y="120"/>
                    <a:pt x="557" y="131"/>
                  </a:cubicBezTo>
                  <a:cubicBezTo>
                    <a:pt x="552" y="142"/>
                    <a:pt x="547" y="151"/>
                    <a:pt x="545" y="155"/>
                  </a:cubicBezTo>
                  <a:cubicBezTo>
                    <a:pt x="543" y="158"/>
                    <a:pt x="551" y="170"/>
                    <a:pt x="544" y="176"/>
                  </a:cubicBezTo>
                  <a:cubicBezTo>
                    <a:pt x="537" y="182"/>
                    <a:pt x="519" y="190"/>
                    <a:pt x="516" y="196"/>
                  </a:cubicBezTo>
                  <a:cubicBezTo>
                    <a:pt x="514" y="202"/>
                    <a:pt x="504" y="217"/>
                    <a:pt x="501" y="207"/>
                  </a:cubicBezTo>
                  <a:cubicBezTo>
                    <a:pt x="499" y="197"/>
                    <a:pt x="510" y="182"/>
                    <a:pt x="495" y="178"/>
                  </a:cubicBezTo>
                  <a:cubicBezTo>
                    <a:pt x="479" y="173"/>
                    <a:pt x="468" y="177"/>
                    <a:pt x="465" y="167"/>
                  </a:cubicBezTo>
                  <a:cubicBezTo>
                    <a:pt x="463" y="158"/>
                    <a:pt x="456" y="150"/>
                    <a:pt x="471" y="142"/>
                  </a:cubicBezTo>
                  <a:cubicBezTo>
                    <a:pt x="486" y="135"/>
                    <a:pt x="501" y="121"/>
                    <a:pt x="516" y="120"/>
                  </a:cubicBezTo>
                  <a:cubicBezTo>
                    <a:pt x="530" y="118"/>
                    <a:pt x="520" y="130"/>
                    <a:pt x="532" y="129"/>
                  </a:cubicBezTo>
                  <a:cubicBezTo>
                    <a:pt x="543" y="128"/>
                    <a:pt x="530" y="122"/>
                    <a:pt x="544" y="120"/>
                  </a:cubicBezTo>
                  <a:cubicBezTo>
                    <a:pt x="558" y="117"/>
                    <a:pt x="556" y="117"/>
                    <a:pt x="552" y="112"/>
                  </a:cubicBezTo>
                  <a:cubicBezTo>
                    <a:pt x="548" y="107"/>
                    <a:pt x="550" y="106"/>
                    <a:pt x="561" y="101"/>
                  </a:cubicBezTo>
                  <a:cubicBezTo>
                    <a:pt x="572" y="96"/>
                    <a:pt x="564" y="93"/>
                    <a:pt x="574" y="88"/>
                  </a:cubicBezTo>
                  <a:cubicBezTo>
                    <a:pt x="585" y="84"/>
                    <a:pt x="588" y="80"/>
                    <a:pt x="594" y="80"/>
                  </a:cubicBezTo>
                  <a:cubicBezTo>
                    <a:pt x="600" y="80"/>
                    <a:pt x="599" y="82"/>
                    <a:pt x="596" y="90"/>
                  </a:cubicBezTo>
                  <a:cubicBezTo>
                    <a:pt x="592" y="98"/>
                    <a:pt x="590" y="103"/>
                    <a:pt x="600" y="98"/>
                  </a:cubicBezTo>
                  <a:cubicBezTo>
                    <a:pt x="610" y="93"/>
                    <a:pt x="615" y="89"/>
                    <a:pt x="607" y="97"/>
                  </a:cubicBezTo>
                  <a:cubicBezTo>
                    <a:pt x="600" y="104"/>
                    <a:pt x="595" y="104"/>
                    <a:pt x="584" y="106"/>
                  </a:cubicBezTo>
                  <a:cubicBezTo>
                    <a:pt x="573" y="108"/>
                    <a:pt x="576" y="109"/>
                    <a:pt x="581" y="115"/>
                  </a:cubicBezTo>
                  <a:cubicBezTo>
                    <a:pt x="586" y="121"/>
                    <a:pt x="599" y="122"/>
                    <a:pt x="603" y="125"/>
                  </a:cubicBezTo>
                  <a:cubicBezTo>
                    <a:pt x="607" y="129"/>
                    <a:pt x="612" y="141"/>
                    <a:pt x="622" y="135"/>
                  </a:cubicBezTo>
                  <a:cubicBezTo>
                    <a:pt x="633" y="129"/>
                    <a:pt x="625" y="128"/>
                    <a:pt x="638" y="122"/>
                  </a:cubicBezTo>
                  <a:cubicBezTo>
                    <a:pt x="652" y="116"/>
                    <a:pt x="671" y="113"/>
                    <a:pt x="670" y="105"/>
                  </a:cubicBezTo>
                  <a:cubicBezTo>
                    <a:pt x="668" y="98"/>
                    <a:pt x="654" y="93"/>
                    <a:pt x="653" y="84"/>
                  </a:cubicBezTo>
                  <a:cubicBezTo>
                    <a:pt x="651" y="75"/>
                    <a:pt x="671" y="70"/>
                    <a:pt x="645" y="66"/>
                  </a:cubicBezTo>
                  <a:cubicBezTo>
                    <a:pt x="619" y="61"/>
                    <a:pt x="634" y="58"/>
                    <a:pt x="622" y="58"/>
                  </a:cubicBezTo>
                  <a:cubicBezTo>
                    <a:pt x="609" y="58"/>
                    <a:pt x="585" y="58"/>
                    <a:pt x="577" y="62"/>
                  </a:cubicBezTo>
                  <a:cubicBezTo>
                    <a:pt x="569" y="66"/>
                    <a:pt x="564" y="60"/>
                    <a:pt x="559" y="66"/>
                  </a:cubicBezTo>
                  <a:cubicBezTo>
                    <a:pt x="555" y="73"/>
                    <a:pt x="560" y="82"/>
                    <a:pt x="556" y="82"/>
                  </a:cubicBezTo>
                  <a:cubicBezTo>
                    <a:pt x="552" y="82"/>
                    <a:pt x="544" y="89"/>
                    <a:pt x="541" y="82"/>
                  </a:cubicBezTo>
                  <a:cubicBezTo>
                    <a:pt x="537" y="76"/>
                    <a:pt x="530" y="69"/>
                    <a:pt x="540" y="66"/>
                  </a:cubicBezTo>
                  <a:cubicBezTo>
                    <a:pt x="550" y="64"/>
                    <a:pt x="552" y="66"/>
                    <a:pt x="553" y="58"/>
                  </a:cubicBezTo>
                  <a:cubicBezTo>
                    <a:pt x="555" y="50"/>
                    <a:pt x="539" y="51"/>
                    <a:pt x="548" y="50"/>
                  </a:cubicBezTo>
                  <a:cubicBezTo>
                    <a:pt x="558" y="48"/>
                    <a:pt x="562" y="50"/>
                    <a:pt x="574" y="50"/>
                  </a:cubicBezTo>
                  <a:cubicBezTo>
                    <a:pt x="587" y="50"/>
                    <a:pt x="616" y="56"/>
                    <a:pt x="620" y="48"/>
                  </a:cubicBezTo>
                  <a:cubicBezTo>
                    <a:pt x="624" y="40"/>
                    <a:pt x="613" y="40"/>
                    <a:pt x="601" y="40"/>
                  </a:cubicBezTo>
                  <a:cubicBezTo>
                    <a:pt x="588" y="39"/>
                    <a:pt x="566" y="34"/>
                    <a:pt x="557" y="39"/>
                  </a:cubicBezTo>
                  <a:cubicBezTo>
                    <a:pt x="548" y="43"/>
                    <a:pt x="536" y="50"/>
                    <a:pt x="532" y="56"/>
                  </a:cubicBezTo>
                  <a:cubicBezTo>
                    <a:pt x="527" y="63"/>
                    <a:pt x="527" y="55"/>
                    <a:pt x="519" y="56"/>
                  </a:cubicBezTo>
                  <a:cubicBezTo>
                    <a:pt x="511" y="58"/>
                    <a:pt x="496" y="67"/>
                    <a:pt x="504" y="72"/>
                  </a:cubicBezTo>
                  <a:cubicBezTo>
                    <a:pt x="511" y="77"/>
                    <a:pt x="511" y="83"/>
                    <a:pt x="503" y="83"/>
                  </a:cubicBezTo>
                  <a:cubicBezTo>
                    <a:pt x="495" y="83"/>
                    <a:pt x="492" y="92"/>
                    <a:pt x="486" y="92"/>
                  </a:cubicBezTo>
                  <a:cubicBezTo>
                    <a:pt x="480" y="92"/>
                    <a:pt x="464" y="91"/>
                    <a:pt x="472" y="87"/>
                  </a:cubicBezTo>
                  <a:cubicBezTo>
                    <a:pt x="479" y="82"/>
                    <a:pt x="488" y="82"/>
                    <a:pt x="487" y="72"/>
                  </a:cubicBezTo>
                  <a:cubicBezTo>
                    <a:pt x="486" y="62"/>
                    <a:pt x="495" y="59"/>
                    <a:pt x="495" y="56"/>
                  </a:cubicBezTo>
                  <a:cubicBezTo>
                    <a:pt x="495" y="52"/>
                    <a:pt x="475" y="63"/>
                    <a:pt x="459" y="58"/>
                  </a:cubicBezTo>
                  <a:cubicBezTo>
                    <a:pt x="443" y="53"/>
                    <a:pt x="436" y="45"/>
                    <a:pt x="420" y="46"/>
                  </a:cubicBezTo>
                  <a:cubicBezTo>
                    <a:pt x="404" y="47"/>
                    <a:pt x="383" y="68"/>
                    <a:pt x="393" y="70"/>
                  </a:cubicBezTo>
                  <a:cubicBezTo>
                    <a:pt x="404" y="72"/>
                    <a:pt x="411" y="68"/>
                    <a:pt x="413" y="73"/>
                  </a:cubicBezTo>
                  <a:cubicBezTo>
                    <a:pt x="415" y="78"/>
                    <a:pt x="411" y="82"/>
                    <a:pt x="417" y="85"/>
                  </a:cubicBezTo>
                  <a:cubicBezTo>
                    <a:pt x="423" y="88"/>
                    <a:pt x="434" y="94"/>
                    <a:pt x="420" y="91"/>
                  </a:cubicBezTo>
                  <a:cubicBezTo>
                    <a:pt x="405" y="88"/>
                    <a:pt x="412" y="82"/>
                    <a:pt x="390" y="81"/>
                  </a:cubicBezTo>
                  <a:cubicBezTo>
                    <a:pt x="368" y="80"/>
                    <a:pt x="355" y="73"/>
                    <a:pt x="332" y="79"/>
                  </a:cubicBezTo>
                  <a:cubicBezTo>
                    <a:pt x="309" y="85"/>
                    <a:pt x="313" y="90"/>
                    <a:pt x="298" y="85"/>
                  </a:cubicBezTo>
                  <a:cubicBezTo>
                    <a:pt x="282" y="80"/>
                    <a:pt x="250" y="68"/>
                    <a:pt x="225" y="73"/>
                  </a:cubicBezTo>
                  <a:cubicBezTo>
                    <a:pt x="200" y="78"/>
                    <a:pt x="169" y="87"/>
                    <a:pt x="161" y="92"/>
                  </a:cubicBezTo>
                  <a:cubicBezTo>
                    <a:pt x="154" y="97"/>
                    <a:pt x="169" y="102"/>
                    <a:pt x="155" y="103"/>
                  </a:cubicBezTo>
                  <a:cubicBezTo>
                    <a:pt x="142" y="104"/>
                    <a:pt x="110" y="103"/>
                    <a:pt x="117" y="111"/>
                  </a:cubicBezTo>
                  <a:cubicBezTo>
                    <a:pt x="123" y="120"/>
                    <a:pt x="132" y="120"/>
                    <a:pt x="122" y="122"/>
                  </a:cubicBezTo>
                  <a:cubicBezTo>
                    <a:pt x="112" y="124"/>
                    <a:pt x="98" y="125"/>
                    <a:pt x="93" y="132"/>
                  </a:cubicBezTo>
                  <a:cubicBezTo>
                    <a:pt x="88" y="140"/>
                    <a:pt x="69" y="144"/>
                    <a:pt x="81" y="147"/>
                  </a:cubicBezTo>
                  <a:cubicBezTo>
                    <a:pt x="93" y="151"/>
                    <a:pt x="112" y="158"/>
                    <a:pt x="104" y="159"/>
                  </a:cubicBezTo>
                  <a:cubicBezTo>
                    <a:pt x="96" y="160"/>
                    <a:pt x="53" y="177"/>
                    <a:pt x="34" y="181"/>
                  </a:cubicBezTo>
                  <a:cubicBezTo>
                    <a:pt x="16" y="185"/>
                    <a:pt x="0" y="205"/>
                    <a:pt x="16" y="199"/>
                  </a:cubicBezTo>
                  <a:cubicBezTo>
                    <a:pt x="37" y="192"/>
                    <a:pt x="91" y="175"/>
                    <a:pt x="101" y="171"/>
                  </a:cubicBezTo>
                  <a:cubicBezTo>
                    <a:pt x="112" y="167"/>
                    <a:pt x="116" y="170"/>
                    <a:pt x="115" y="176"/>
                  </a:cubicBezTo>
                  <a:cubicBezTo>
                    <a:pt x="114" y="182"/>
                    <a:pt x="127" y="173"/>
                    <a:pt x="137" y="166"/>
                  </a:cubicBezTo>
                  <a:cubicBezTo>
                    <a:pt x="147" y="158"/>
                    <a:pt x="147" y="143"/>
                    <a:pt x="155" y="148"/>
                  </a:cubicBezTo>
                  <a:cubicBezTo>
                    <a:pt x="164" y="153"/>
                    <a:pt x="169" y="148"/>
                    <a:pt x="175" y="146"/>
                  </a:cubicBezTo>
                  <a:cubicBezTo>
                    <a:pt x="182" y="145"/>
                    <a:pt x="189" y="141"/>
                    <a:pt x="195" y="144"/>
                  </a:cubicBezTo>
                  <a:cubicBezTo>
                    <a:pt x="201" y="147"/>
                    <a:pt x="216" y="151"/>
                    <a:pt x="220" y="154"/>
                  </a:cubicBezTo>
                  <a:cubicBezTo>
                    <a:pt x="224" y="157"/>
                    <a:pt x="226" y="165"/>
                    <a:pt x="222" y="166"/>
                  </a:cubicBezTo>
                  <a:cubicBezTo>
                    <a:pt x="218" y="167"/>
                    <a:pt x="217" y="171"/>
                    <a:pt x="218" y="178"/>
                  </a:cubicBezTo>
                  <a:cubicBezTo>
                    <a:pt x="218" y="184"/>
                    <a:pt x="222" y="190"/>
                    <a:pt x="213" y="192"/>
                  </a:cubicBezTo>
                  <a:cubicBezTo>
                    <a:pt x="205" y="194"/>
                    <a:pt x="207" y="204"/>
                    <a:pt x="212" y="203"/>
                  </a:cubicBezTo>
                  <a:cubicBezTo>
                    <a:pt x="217" y="202"/>
                    <a:pt x="220" y="199"/>
                    <a:pt x="221" y="194"/>
                  </a:cubicBezTo>
                  <a:cubicBezTo>
                    <a:pt x="222" y="189"/>
                    <a:pt x="233" y="180"/>
                    <a:pt x="231" y="187"/>
                  </a:cubicBezTo>
                  <a:cubicBezTo>
                    <a:pt x="229" y="194"/>
                    <a:pt x="225" y="200"/>
                    <a:pt x="225" y="205"/>
                  </a:cubicBezTo>
                  <a:cubicBezTo>
                    <a:pt x="225" y="210"/>
                    <a:pt x="219" y="210"/>
                    <a:pt x="218" y="215"/>
                  </a:cubicBezTo>
                  <a:cubicBezTo>
                    <a:pt x="218" y="220"/>
                    <a:pt x="219" y="220"/>
                    <a:pt x="223" y="224"/>
                  </a:cubicBezTo>
                  <a:cubicBezTo>
                    <a:pt x="228" y="228"/>
                    <a:pt x="225" y="231"/>
                    <a:pt x="224" y="240"/>
                  </a:cubicBezTo>
                  <a:cubicBezTo>
                    <a:pt x="223" y="249"/>
                    <a:pt x="198" y="274"/>
                    <a:pt x="195" y="283"/>
                  </a:cubicBezTo>
                  <a:cubicBezTo>
                    <a:pt x="191" y="291"/>
                    <a:pt x="193" y="303"/>
                    <a:pt x="193" y="312"/>
                  </a:cubicBezTo>
                  <a:cubicBezTo>
                    <a:pt x="193" y="322"/>
                    <a:pt x="190" y="333"/>
                    <a:pt x="199" y="337"/>
                  </a:cubicBezTo>
                  <a:cubicBezTo>
                    <a:pt x="208" y="340"/>
                    <a:pt x="209" y="342"/>
                    <a:pt x="209" y="350"/>
                  </a:cubicBezTo>
                  <a:cubicBezTo>
                    <a:pt x="209" y="359"/>
                    <a:pt x="209" y="369"/>
                    <a:pt x="214" y="375"/>
                  </a:cubicBezTo>
                  <a:cubicBezTo>
                    <a:pt x="219" y="380"/>
                    <a:pt x="217" y="380"/>
                    <a:pt x="217" y="389"/>
                  </a:cubicBezTo>
                  <a:cubicBezTo>
                    <a:pt x="217" y="398"/>
                    <a:pt x="223" y="393"/>
                    <a:pt x="223" y="401"/>
                  </a:cubicBezTo>
                  <a:cubicBezTo>
                    <a:pt x="224" y="408"/>
                    <a:pt x="219" y="412"/>
                    <a:pt x="228" y="417"/>
                  </a:cubicBezTo>
                  <a:cubicBezTo>
                    <a:pt x="236" y="423"/>
                    <a:pt x="245" y="428"/>
                    <a:pt x="241" y="418"/>
                  </a:cubicBezTo>
                  <a:cubicBezTo>
                    <a:pt x="237" y="409"/>
                    <a:pt x="234" y="401"/>
                    <a:pt x="230" y="388"/>
                  </a:cubicBezTo>
                  <a:cubicBezTo>
                    <a:pt x="226" y="375"/>
                    <a:pt x="223" y="350"/>
                    <a:pt x="229" y="358"/>
                  </a:cubicBezTo>
                  <a:cubicBezTo>
                    <a:pt x="234" y="365"/>
                    <a:pt x="240" y="388"/>
                    <a:pt x="248" y="404"/>
                  </a:cubicBezTo>
                  <a:cubicBezTo>
                    <a:pt x="255" y="420"/>
                    <a:pt x="265" y="418"/>
                    <a:pt x="265" y="430"/>
                  </a:cubicBezTo>
                  <a:cubicBezTo>
                    <a:pt x="265" y="442"/>
                    <a:pt x="255" y="453"/>
                    <a:pt x="274" y="460"/>
                  </a:cubicBezTo>
                  <a:cubicBezTo>
                    <a:pt x="292" y="468"/>
                    <a:pt x="306" y="484"/>
                    <a:pt x="317" y="482"/>
                  </a:cubicBezTo>
                  <a:cubicBezTo>
                    <a:pt x="328" y="481"/>
                    <a:pt x="335" y="474"/>
                    <a:pt x="339" y="481"/>
                  </a:cubicBezTo>
                  <a:cubicBezTo>
                    <a:pt x="343" y="489"/>
                    <a:pt x="352" y="499"/>
                    <a:pt x="362" y="499"/>
                  </a:cubicBezTo>
                  <a:cubicBezTo>
                    <a:pt x="372" y="499"/>
                    <a:pt x="376" y="506"/>
                    <a:pt x="378" y="516"/>
                  </a:cubicBezTo>
                  <a:cubicBezTo>
                    <a:pt x="379" y="526"/>
                    <a:pt x="386" y="528"/>
                    <a:pt x="396" y="531"/>
                  </a:cubicBezTo>
                  <a:cubicBezTo>
                    <a:pt x="406" y="535"/>
                    <a:pt x="409" y="545"/>
                    <a:pt x="416" y="545"/>
                  </a:cubicBezTo>
                  <a:cubicBezTo>
                    <a:pt x="424" y="544"/>
                    <a:pt x="434" y="540"/>
                    <a:pt x="434" y="548"/>
                  </a:cubicBezTo>
                  <a:cubicBezTo>
                    <a:pt x="434" y="556"/>
                    <a:pt x="437" y="574"/>
                    <a:pt x="425" y="586"/>
                  </a:cubicBezTo>
                  <a:cubicBezTo>
                    <a:pt x="412" y="598"/>
                    <a:pt x="406" y="606"/>
                    <a:pt x="413" y="614"/>
                  </a:cubicBezTo>
                  <a:cubicBezTo>
                    <a:pt x="420" y="621"/>
                    <a:pt x="414" y="629"/>
                    <a:pt x="410" y="635"/>
                  </a:cubicBezTo>
                  <a:cubicBezTo>
                    <a:pt x="407" y="641"/>
                    <a:pt x="413" y="646"/>
                    <a:pt x="420" y="655"/>
                  </a:cubicBezTo>
                  <a:cubicBezTo>
                    <a:pt x="426" y="664"/>
                    <a:pt x="436" y="675"/>
                    <a:pt x="441" y="694"/>
                  </a:cubicBezTo>
                  <a:cubicBezTo>
                    <a:pt x="447" y="712"/>
                    <a:pt x="456" y="719"/>
                    <a:pt x="470" y="725"/>
                  </a:cubicBezTo>
                  <a:cubicBezTo>
                    <a:pt x="484" y="731"/>
                    <a:pt x="495" y="741"/>
                    <a:pt x="495" y="755"/>
                  </a:cubicBezTo>
                  <a:cubicBezTo>
                    <a:pt x="495" y="769"/>
                    <a:pt x="495" y="818"/>
                    <a:pt x="495" y="832"/>
                  </a:cubicBezTo>
                  <a:cubicBezTo>
                    <a:pt x="495" y="847"/>
                    <a:pt x="502" y="861"/>
                    <a:pt x="500" y="872"/>
                  </a:cubicBezTo>
                  <a:cubicBezTo>
                    <a:pt x="497" y="883"/>
                    <a:pt x="500" y="892"/>
                    <a:pt x="503" y="896"/>
                  </a:cubicBezTo>
                  <a:cubicBezTo>
                    <a:pt x="506" y="901"/>
                    <a:pt x="505" y="910"/>
                    <a:pt x="506" y="919"/>
                  </a:cubicBezTo>
                  <a:cubicBezTo>
                    <a:pt x="507" y="928"/>
                    <a:pt x="517" y="922"/>
                    <a:pt x="517" y="930"/>
                  </a:cubicBezTo>
                  <a:cubicBezTo>
                    <a:pt x="517" y="939"/>
                    <a:pt x="513" y="951"/>
                    <a:pt x="518" y="955"/>
                  </a:cubicBezTo>
                  <a:cubicBezTo>
                    <a:pt x="523" y="960"/>
                    <a:pt x="512" y="975"/>
                    <a:pt x="535" y="989"/>
                  </a:cubicBezTo>
                  <a:cubicBezTo>
                    <a:pt x="558" y="1003"/>
                    <a:pt x="559" y="1004"/>
                    <a:pt x="561" y="1007"/>
                  </a:cubicBezTo>
                  <a:cubicBezTo>
                    <a:pt x="563" y="1009"/>
                    <a:pt x="570" y="1002"/>
                    <a:pt x="570" y="1006"/>
                  </a:cubicBezTo>
                  <a:cubicBezTo>
                    <a:pt x="570" y="1010"/>
                    <a:pt x="558" y="1023"/>
                    <a:pt x="581" y="1023"/>
                  </a:cubicBezTo>
                  <a:cubicBezTo>
                    <a:pt x="605" y="1023"/>
                    <a:pt x="619" y="1026"/>
                    <a:pt x="605" y="1015"/>
                  </a:cubicBezTo>
                  <a:cubicBezTo>
                    <a:pt x="590" y="1004"/>
                    <a:pt x="582" y="1009"/>
                    <a:pt x="580" y="998"/>
                  </a:cubicBezTo>
                  <a:cubicBezTo>
                    <a:pt x="577" y="987"/>
                    <a:pt x="574" y="989"/>
                    <a:pt x="572" y="981"/>
                  </a:cubicBezTo>
                  <a:cubicBezTo>
                    <a:pt x="570" y="974"/>
                    <a:pt x="578" y="971"/>
                    <a:pt x="575" y="963"/>
                  </a:cubicBezTo>
                  <a:cubicBezTo>
                    <a:pt x="573" y="955"/>
                    <a:pt x="563" y="955"/>
                    <a:pt x="564" y="948"/>
                  </a:cubicBezTo>
                  <a:cubicBezTo>
                    <a:pt x="564" y="940"/>
                    <a:pt x="570" y="933"/>
                    <a:pt x="572" y="929"/>
                  </a:cubicBezTo>
                  <a:cubicBezTo>
                    <a:pt x="574" y="926"/>
                    <a:pt x="574" y="923"/>
                    <a:pt x="569" y="919"/>
                  </a:cubicBezTo>
                  <a:cubicBezTo>
                    <a:pt x="565" y="916"/>
                    <a:pt x="566" y="915"/>
                    <a:pt x="572" y="913"/>
                  </a:cubicBezTo>
                  <a:cubicBezTo>
                    <a:pt x="578" y="912"/>
                    <a:pt x="579" y="914"/>
                    <a:pt x="581" y="906"/>
                  </a:cubicBezTo>
                  <a:cubicBezTo>
                    <a:pt x="584" y="897"/>
                    <a:pt x="591" y="898"/>
                    <a:pt x="595" y="896"/>
                  </a:cubicBezTo>
                  <a:cubicBezTo>
                    <a:pt x="598" y="893"/>
                    <a:pt x="610" y="890"/>
                    <a:pt x="606" y="879"/>
                  </a:cubicBezTo>
                  <a:cubicBezTo>
                    <a:pt x="601" y="868"/>
                    <a:pt x="593" y="863"/>
                    <a:pt x="602" y="863"/>
                  </a:cubicBezTo>
                  <a:cubicBezTo>
                    <a:pt x="612" y="863"/>
                    <a:pt x="621" y="862"/>
                    <a:pt x="627" y="850"/>
                  </a:cubicBezTo>
                  <a:cubicBezTo>
                    <a:pt x="633" y="838"/>
                    <a:pt x="630" y="836"/>
                    <a:pt x="637" y="827"/>
                  </a:cubicBezTo>
                  <a:cubicBezTo>
                    <a:pt x="644" y="817"/>
                    <a:pt x="644" y="810"/>
                    <a:pt x="644" y="803"/>
                  </a:cubicBezTo>
                  <a:cubicBezTo>
                    <a:pt x="644" y="796"/>
                    <a:pt x="641" y="790"/>
                    <a:pt x="650" y="785"/>
                  </a:cubicBezTo>
                  <a:cubicBezTo>
                    <a:pt x="660" y="781"/>
                    <a:pt x="690" y="776"/>
                    <a:pt x="694" y="763"/>
                  </a:cubicBezTo>
                  <a:cubicBezTo>
                    <a:pt x="698" y="751"/>
                    <a:pt x="702" y="737"/>
                    <a:pt x="701" y="724"/>
                  </a:cubicBezTo>
                  <a:cubicBezTo>
                    <a:pt x="699" y="710"/>
                    <a:pt x="698" y="702"/>
                    <a:pt x="707" y="691"/>
                  </a:cubicBezTo>
                  <a:cubicBezTo>
                    <a:pt x="717" y="680"/>
                    <a:pt x="729" y="671"/>
                    <a:pt x="729" y="661"/>
                  </a:cubicBezTo>
                  <a:cubicBezTo>
                    <a:pt x="729" y="651"/>
                    <a:pt x="733" y="636"/>
                    <a:pt x="718" y="632"/>
                  </a:cubicBezTo>
                  <a:close/>
                  <a:moveTo>
                    <a:pt x="873" y="79"/>
                  </a:moveTo>
                  <a:cubicBezTo>
                    <a:pt x="883" y="69"/>
                    <a:pt x="880" y="64"/>
                    <a:pt x="893" y="59"/>
                  </a:cubicBezTo>
                  <a:cubicBezTo>
                    <a:pt x="905" y="54"/>
                    <a:pt x="902" y="47"/>
                    <a:pt x="900" y="37"/>
                  </a:cubicBezTo>
                  <a:cubicBezTo>
                    <a:pt x="899" y="27"/>
                    <a:pt x="900" y="31"/>
                    <a:pt x="905" y="28"/>
                  </a:cubicBezTo>
                  <a:cubicBezTo>
                    <a:pt x="910" y="24"/>
                    <a:pt x="918" y="22"/>
                    <a:pt x="930" y="21"/>
                  </a:cubicBezTo>
                  <a:cubicBezTo>
                    <a:pt x="942" y="20"/>
                    <a:pt x="931" y="16"/>
                    <a:pt x="931" y="11"/>
                  </a:cubicBezTo>
                  <a:cubicBezTo>
                    <a:pt x="931" y="6"/>
                    <a:pt x="922" y="7"/>
                    <a:pt x="910" y="8"/>
                  </a:cubicBezTo>
                  <a:cubicBezTo>
                    <a:pt x="899" y="10"/>
                    <a:pt x="900" y="8"/>
                    <a:pt x="892" y="5"/>
                  </a:cubicBezTo>
                  <a:cubicBezTo>
                    <a:pt x="883" y="2"/>
                    <a:pt x="834" y="2"/>
                    <a:pt x="821" y="2"/>
                  </a:cubicBezTo>
                  <a:cubicBezTo>
                    <a:pt x="809" y="2"/>
                    <a:pt x="786" y="4"/>
                    <a:pt x="774" y="5"/>
                  </a:cubicBezTo>
                  <a:cubicBezTo>
                    <a:pt x="762" y="6"/>
                    <a:pt x="763" y="5"/>
                    <a:pt x="740" y="2"/>
                  </a:cubicBezTo>
                  <a:cubicBezTo>
                    <a:pt x="718" y="0"/>
                    <a:pt x="658" y="2"/>
                    <a:pt x="636" y="4"/>
                  </a:cubicBezTo>
                  <a:cubicBezTo>
                    <a:pt x="614" y="7"/>
                    <a:pt x="598" y="9"/>
                    <a:pt x="584" y="18"/>
                  </a:cubicBezTo>
                  <a:cubicBezTo>
                    <a:pt x="569" y="28"/>
                    <a:pt x="560" y="24"/>
                    <a:pt x="544" y="26"/>
                  </a:cubicBezTo>
                  <a:cubicBezTo>
                    <a:pt x="528" y="28"/>
                    <a:pt x="527" y="28"/>
                    <a:pt x="519" y="28"/>
                  </a:cubicBezTo>
                  <a:cubicBezTo>
                    <a:pt x="511" y="28"/>
                    <a:pt x="512" y="24"/>
                    <a:pt x="499" y="29"/>
                  </a:cubicBezTo>
                  <a:cubicBezTo>
                    <a:pt x="485" y="34"/>
                    <a:pt x="489" y="37"/>
                    <a:pt x="484" y="30"/>
                  </a:cubicBezTo>
                  <a:cubicBezTo>
                    <a:pt x="479" y="24"/>
                    <a:pt x="473" y="30"/>
                    <a:pt x="449" y="36"/>
                  </a:cubicBezTo>
                  <a:cubicBezTo>
                    <a:pt x="425" y="42"/>
                    <a:pt x="457" y="49"/>
                    <a:pt x="465" y="51"/>
                  </a:cubicBezTo>
                  <a:cubicBezTo>
                    <a:pt x="465" y="51"/>
                    <a:pt x="481" y="50"/>
                    <a:pt x="490" y="48"/>
                  </a:cubicBezTo>
                  <a:cubicBezTo>
                    <a:pt x="500" y="45"/>
                    <a:pt x="504" y="51"/>
                    <a:pt x="510" y="50"/>
                  </a:cubicBezTo>
                  <a:cubicBezTo>
                    <a:pt x="516" y="48"/>
                    <a:pt x="517" y="42"/>
                    <a:pt x="551" y="34"/>
                  </a:cubicBezTo>
                  <a:cubicBezTo>
                    <a:pt x="585" y="27"/>
                    <a:pt x="608" y="33"/>
                    <a:pt x="622" y="39"/>
                  </a:cubicBezTo>
                  <a:cubicBezTo>
                    <a:pt x="635" y="45"/>
                    <a:pt x="635" y="41"/>
                    <a:pt x="647" y="34"/>
                  </a:cubicBezTo>
                  <a:cubicBezTo>
                    <a:pt x="659" y="26"/>
                    <a:pt x="679" y="20"/>
                    <a:pt x="700" y="17"/>
                  </a:cubicBezTo>
                  <a:cubicBezTo>
                    <a:pt x="721" y="13"/>
                    <a:pt x="707" y="21"/>
                    <a:pt x="694" y="26"/>
                  </a:cubicBezTo>
                  <a:cubicBezTo>
                    <a:pt x="681" y="31"/>
                    <a:pt x="669" y="29"/>
                    <a:pt x="671" y="38"/>
                  </a:cubicBezTo>
                  <a:cubicBezTo>
                    <a:pt x="674" y="46"/>
                    <a:pt x="700" y="44"/>
                    <a:pt x="707" y="44"/>
                  </a:cubicBezTo>
                  <a:cubicBezTo>
                    <a:pt x="715" y="44"/>
                    <a:pt x="716" y="56"/>
                    <a:pt x="717" y="62"/>
                  </a:cubicBezTo>
                  <a:cubicBezTo>
                    <a:pt x="718" y="69"/>
                    <a:pt x="716" y="72"/>
                    <a:pt x="718" y="79"/>
                  </a:cubicBezTo>
                  <a:cubicBezTo>
                    <a:pt x="719" y="86"/>
                    <a:pt x="723" y="85"/>
                    <a:pt x="716" y="92"/>
                  </a:cubicBezTo>
                  <a:cubicBezTo>
                    <a:pt x="708" y="98"/>
                    <a:pt x="704" y="98"/>
                    <a:pt x="704" y="109"/>
                  </a:cubicBezTo>
                  <a:cubicBezTo>
                    <a:pt x="704" y="121"/>
                    <a:pt x="709" y="134"/>
                    <a:pt x="721" y="142"/>
                  </a:cubicBezTo>
                  <a:cubicBezTo>
                    <a:pt x="733" y="151"/>
                    <a:pt x="739" y="151"/>
                    <a:pt x="746" y="138"/>
                  </a:cubicBezTo>
                  <a:cubicBezTo>
                    <a:pt x="753" y="125"/>
                    <a:pt x="769" y="116"/>
                    <a:pt x="777" y="112"/>
                  </a:cubicBezTo>
                  <a:cubicBezTo>
                    <a:pt x="786" y="108"/>
                    <a:pt x="798" y="112"/>
                    <a:pt x="809" y="102"/>
                  </a:cubicBezTo>
                  <a:cubicBezTo>
                    <a:pt x="819" y="92"/>
                    <a:pt x="834" y="96"/>
                    <a:pt x="850" y="91"/>
                  </a:cubicBezTo>
                  <a:cubicBezTo>
                    <a:pt x="866" y="86"/>
                    <a:pt x="864" y="89"/>
                    <a:pt x="873" y="79"/>
                  </a:cubicBezTo>
                  <a:close/>
                  <a:moveTo>
                    <a:pt x="890" y="98"/>
                  </a:moveTo>
                  <a:cubicBezTo>
                    <a:pt x="865" y="102"/>
                    <a:pt x="841" y="93"/>
                    <a:pt x="846" y="107"/>
                  </a:cubicBezTo>
                  <a:cubicBezTo>
                    <a:pt x="850" y="120"/>
                    <a:pt x="851" y="141"/>
                    <a:pt x="864" y="136"/>
                  </a:cubicBezTo>
                  <a:cubicBezTo>
                    <a:pt x="887" y="129"/>
                    <a:pt x="913" y="125"/>
                    <a:pt x="907" y="114"/>
                  </a:cubicBezTo>
                  <a:cubicBezTo>
                    <a:pt x="901" y="104"/>
                    <a:pt x="915" y="95"/>
                    <a:pt x="890" y="98"/>
                  </a:cubicBezTo>
                  <a:close/>
                  <a:moveTo>
                    <a:pt x="1051" y="41"/>
                  </a:moveTo>
                  <a:cubicBezTo>
                    <a:pt x="1052" y="42"/>
                    <a:pt x="1053" y="42"/>
                    <a:pt x="1053" y="42"/>
                  </a:cubicBezTo>
                  <a:cubicBezTo>
                    <a:pt x="1062" y="45"/>
                    <a:pt x="1068" y="40"/>
                    <a:pt x="1069" y="34"/>
                  </a:cubicBezTo>
                  <a:cubicBezTo>
                    <a:pt x="1078" y="20"/>
                    <a:pt x="1075" y="45"/>
                    <a:pt x="1085" y="40"/>
                  </a:cubicBezTo>
                  <a:cubicBezTo>
                    <a:pt x="1095" y="36"/>
                    <a:pt x="1109" y="26"/>
                    <a:pt x="1121" y="20"/>
                  </a:cubicBezTo>
                  <a:cubicBezTo>
                    <a:pt x="1133" y="14"/>
                    <a:pt x="1107" y="17"/>
                    <a:pt x="1085" y="13"/>
                  </a:cubicBezTo>
                  <a:cubicBezTo>
                    <a:pt x="1064" y="10"/>
                    <a:pt x="1035" y="16"/>
                    <a:pt x="1027" y="22"/>
                  </a:cubicBezTo>
                  <a:cubicBezTo>
                    <a:pt x="1019" y="27"/>
                    <a:pt x="1039" y="38"/>
                    <a:pt x="1051" y="41"/>
                  </a:cubicBezTo>
                  <a:close/>
                  <a:moveTo>
                    <a:pt x="1187" y="24"/>
                  </a:moveTo>
                  <a:cubicBezTo>
                    <a:pt x="1187" y="24"/>
                    <a:pt x="1183" y="29"/>
                    <a:pt x="1193" y="29"/>
                  </a:cubicBezTo>
                  <a:cubicBezTo>
                    <a:pt x="1203" y="29"/>
                    <a:pt x="1224" y="23"/>
                    <a:pt x="1241" y="23"/>
                  </a:cubicBezTo>
                  <a:cubicBezTo>
                    <a:pt x="1258" y="23"/>
                    <a:pt x="1253" y="17"/>
                    <a:pt x="1250" y="17"/>
                  </a:cubicBezTo>
                  <a:cubicBezTo>
                    <a:pt x="1246" y="17"/>
                    <a:pt x="1237" y="8"/>
                    <a:pt x="1224" y="8"/>
                  </a:cubicBezTo>
                  <a:cubicBezTo>
                    <a:pt x="1210" y="9"/>
                    <a:pt x="1211" y="15"/>
                    <a:pt x="1202" y="15"/>
                  </a:cubicBezTo>
                  <a:cubicBezTo>
                    <a:pt x="1194" y="15"/>
                    <a:pt x="1196" y="13"/>
                    <a:pt x="1178" y="13"/>
                  </a:cubicBezTo>
                  <a:cubicBezTo>
                    <a:pt x="1160" y="14"/>
                    <a:pt x="1178" y="22"/>
                    <a:pt x="1187" y="24"/>
                  </a:cubicBezTo>
                  <a:close/>
                  <a:moveTo>
                    <a:pt x="1769" y="676"/>
                  </a:moveTo>
                  <a:cubicBezTo>
                    <a:pt x="1782" y="678"/>
                    <a:pt x="1793" y="676"/>
                    <a:pt x="1802" y="671"/>
                  </a:cubicBezTo>
                  <a:cubicBezTo>
                    <a:pt x="1811" y="666"/>
                    <a:pt x="1807" y="660"/>
                    <a:pt x="1806" y="657"/>
                  </a:cubicBezTo>
                  <a:cubicBezTo>
                    <a:pt x="1805" y="655"/>
                    <a:pt x="1798" y="660"/>
                    <a:pt x="1789" y="662"/>
                  </a:cubicBezTo>
                  <a:cubicBezTo>
                    <a:pt x="1780" y="663"/>
                    <a:pt x="1777" y="663"/>
                    <a:pt x="1766" y="664"/>
                  </a:cubicBezTo>
                  <a:cubicBezTo>
                    <a:pt x="1754" y="665"/>
                    <a:pt x="1761" y="660"/>
                    <a:pt x="1749" y="659"/>
                  </a:cubicBezTo>
                  <a:cubicBezTo>
                    <a:pt x="1736" y="658"/>
                    <a:pt x="1724" y="656"/>
                    <a:pt x="1709" y="651"/>
                  </a:cubicBezTo>
                  <a:cubicBezTo>
                    <a:pt x="1695" y="646"/>
                    <a:pt x="1687" y="641"/>
                    <a:pt x="1677" y="638"/>
                  </a:cubicBezTo>
                  <a:cubicBezTo>
                    <a:pt x="1667" y="635"/>
                    <a:pt x="1676" y="629"/>
                    <a:pt x="1676" y="614"/>
                  </a:cubicBezTo>
                  <a:cubicBezTo>
                    <a:pt x="1675" y="600"/>
                    <a:pt x="1665" y="606"/>
                    <a:pt x="1658" y="601"/>
                  </a:cubicBezTo>
                  <a:cubicBezTo>
                    <a:pt x="1650" y="596"/>
                    <a:pt x="1653" y="585"/>
                    <a:pt x="1656" y="588"/>
                  </a:cubicBezTo>
                  <a:cubicBezTo>
                    <a:pt x="1660" y="592"/>
                    <a:pt x="1660" y="596"/>
                    <a:pt x="1660" y="578"/>
                  </a:cubicBezTo>
                  <a:cubicBezTo>
                    <a:pt x="1660" y="561"/>
                    <a:pt x="1644" y="549"/>
                    <a:pt x="1634" y="534"/>
                  </a:cubicBezTo>
                  <a:cubicBezTo>
                    <a:pt x="1624" y="519"/>
                    <a:pt x="1626" y="510"/>
                    <a:pt x="1627" y="503"/>
                  </a:cubicBezTo>
                  <a:cubicBezTo>
                    <a:pt x="1628" y="495"/>
                    <a:pt x="1645" y="509"/>
                    <a:pt x="1655" y="520"/>
                  </a:cubicBezTo>
                  <a:cubicBezTo>
                    <a:pt x="1664" y="531"/>
                    <a:pt x="1664" y="531"/>
                    <a:pt x="1669" y="529"/>
                  </a:cubicBezTo>
                  <a:cubicBezTo>
                    <a:pt x="1674" y="526"/>
                    <a:pt x="1689" y="518"/>
                    <a:pt x="1692" y="504"/>
                  </a:cubicBezTo>
                  <a:cubicBezTo>
                    <a:pt x="1696" y="491"/>
                    <a:pt x="1665" y="464"/>
                    <a:pt x="1661" y="451"/>
                  </a:cubicBezTo>
                  <a:cubicBezTo>
                    <a:pt x="1657" y="439"/>
                    <a:pt x="1667" y="446"/>
                    <a:pt x="1672" y="438"/>
                  </a:cubicBezTo>
                  <a:cubicBezTo>
                    <a:pt x="1677" y="429"/>
                    <a:pt x="1683" y="441"/>
                    <a:pt x="1680" y="447"/>
                  </a:cubicBezTo>
                  <a:cubicBezTo>
                    <a:pt x="1676" y="453"/>
                    <a:pt x="1681" y="456"/>
                    <a:pt x="1684" y="462"/>
                  </a:cubicBezTo>
                  <a:cubicBezTo>
                    <a:pt x="1687" y="468"/>
                    <a:pt x="1687" y="462"/>
                    <a:pt x="1691" y="455"/>
                  </a:cubicBezTo>
                  <a:cubicBezTo>
                    <a:pt x="1694" y="447"/>
                    <a:pt x="1692" y="444"/>
                    <a:pt x="1697" y="439"/>
                  </a:cubicBezTo>
                  <a:cubicBezTo>
                    <a:pt x="1703" y="434"/>
                    <a:pt x="1726" y="428"/>
                    <a:pt x="1732" y="422"/>
                  </a:cubicBezTo>
                  <a:cubicBezTo>
                    <a:pt x="1738" y="416"/>
                    <a:pt x="1742" y="409"/>
                    <a:pt x="1750" y="388"/>
                  </a:cubicBezTo>
                  <a:cubicBezTo>
                    <a:pt x="1757" y="367"/>
                    <a:pt x="1749" y="368"/>
                    <a:pt x="1745" y="360"/>
                  </a:cubicBezTo>
                  <a:cubicBezTo>
                    <a:pt x="1742" y="353"/>
                    <a:pt x="1732" y="340"/>
                    <a:pt x="1726" y="332"/>
                  </a:cubicBezTo>
                  <a:cubicBezTo>
                    <a:pt x="1720" y="325"/>
                    <a:pt x="1725" y="327"/>
                    <a:pt x="1729" y="324"/>
                  </a:cubicBezTo>
                  <a:cubicBezTo>
                    <a:pt x="1734" y="322"/>
                    <a:pt x="1730" y="316"/>
                    <a:pt x="1720" y="312"/>
                  </a:cubicBezTo>
                  <a:cubicBezTo>
                    <a:pt x="1710" y="309"/>
                    <a:pt x="1712" y="316"/>
                    <a:pt x="1702" y="314"/>
                  </a:cubicBezTo>
                  <a:cubicBezTo>
                    <a:pt x="1693" y="312"/>
                    <a:pt x="1698" y="306"/>
                    <a:pt x="1708" y="294"/>
                  </a:cubicBezTo>
                  <a:cubicBezTo>
                    <a:pt x="1718" y="282"/>
                    <a:pt x="1713" y="296"/>
                    <a:pt x="1720" y="301"/>
                  </a:cubicBezTo>
                  <a:cubicBezTo>
                    <a:pt x="1727" y="306"/>
                    <a:pt x="1729" y="297"/>
                    <a:pt x="1734" y="300"/>
                  </a:cubicBezTo>
                  <a:cubicBezTo>
                    <a:pt x="1739" y="302"/>
                    <a:pt x="1749" y="307"/>
                    <a:pt x="1756" y="317"/>
                  </a:cubicBezTo>
                  <a:cubicBezTo>
                    <a:pt x="1764" y="327"/>
                    <a:pt x="1764" y="339"/>
                    <a:pt x="1772" y="338"/>
                  </a:cubicBezTo>
                  <a:cubicBezTo>
                    <a:pt x="1779" y="338"/>
                    <a:pt x="1779" y="334"/>
                    <a:pt x="1782" y="327"/>
                  </a:cubicBezTo>
                  <a:cubicBezTo>
                    <a:pt x="1786" y="319"/>
                    <a:pt x="1773" y="312"/>
                    <a:pt x="1767" y="306"/>
                  </a:cubicBezTo>
                  <a:cubicBezTo>
                    <a:pt x="1761" y="300"/>
                    <a:pt x="1756" y="300"/>
                    <a:pt x="1761" y="295"/>
                  </a:cubicBezTo>
                  <a:cubicBezTo>
                    <a:pt x="1766" y="290"/>
                    <a:pt x="1761" y="283"/>
                    <a:pt x="1764" y="277"/>
                  </a:cubicBezTo>
                  <a:cubicBezTo>
                    <a:pt x="1766" y="271"/>
                    <a:pt x="1776" y="274"/>
                    <a:pt x="1785" y="270"/>
                  </a:cubicBezTo>
                  <a:cubicBezTo>
                    <a:pt x="1794" y="266"/>
                    <a:pt x="1795" y="252"/>
                    <a:pt x="1795" y="237"/>
                  </a:cubicBezTo>
                  <a:cubicBezTo>
                    <a:pt x="1795" y="221"/>
                    <a:pt x="1788" y="215"/>
                    <a:pt x="1783" y="210"/>
                  </a:cubicBezTo>
                  <a:cubicBezTo>
                    <a:pt x="1779" y="205"/>
                    <a:pt x="1788" y="207"/>
                    <a:pt x="1796" y="213"/>
                  </a:cubicBezTo>
                  <a:cubicBezTo>
                    <a:pt x="1804" y="219"/>
                    <a:pt x="1815" y="251"/>
                    <a:pt x="1818" y="263"/>
                  </a:cubicBezTo>
                  <a:cubicBezTo>
                    <a:pt x="1820" y="276"/>
                    <a:pt x="1819" y="276"/>
                    <a:pt x="1829" y="287"/>
                  </a:cubicBezTo>
                  <a:cubicBezTo>
                    <a:pt x="1839" y="298"/>
                    <a:pt x="1835" y="296"/>
                    <a:pt x="1832" y="309"/>
                  </a:cubicBezTo>
                  <a:cubicBezTo>
                    <a:pt x="1829" y="322"/>
                    <a:pt x="1820" y="325"/>
                    <a:pt x="1808" y="328"/>
                  </a:cubicBezTo>
                  <a:cubicBezTo>
                    <a:pt x="1795" y="332"/>
                    <a:pt x="1799" y="334"/>
                    <a:pt x="1792" y="347"/>
                  </a:cubicBezTo>
                  <a:cubicBezTo>
                    <a:pt x="1784" y="359"/>
                    <a:pt x="1796" y="360"/>
                    <a:pt x="1803" y="364"/>
                  </a:cubicBezTo>
                  <a:cubicBezTo>
                    <a:pt x="1809" y="367"/>
                    <a:pt x="1813" y="354"/>
                    <a:pt x="1821" y="348"/>
                  </a:cubicBezTo>
                  <a:cubicBezTo>
                    <a:pt x="1830" y="343"/>
                    <a:pt x="1839" y="338"/>
                    <a:pt x="1853" y="338"/>
                  </a:cubicBezTo>
                  <a:cubicBezTo>
                    <a:pt x="1867" y="338"/>
                    <a:pt x="1849" y="319"/>
                    <a:pt x="1848" y="309"/>
                  </a:cubicBezTo>
                  <a:cubicBezTo>
                    <a:pt x="1847" y="299"/>
                    <a:pt x="1846" y="292"/>
                    <a:pt x="1843" y="284"/>
                  </a:cubicBezTo>
                  <a:cubicBezTo>
                    <a:pt x="1840" y="277"/>
                    <a:pt x="1846" y="277"/>
                    <a:pt x="1857" y="272"/>
                  </a:cubicBezTo>
                  <a:cubicBezTo>
                    <a:pt x="1867" y="267"/>
                    <a:pt x="1866" y="257"/>
                    <a:pt x="1860" y="257"/>
                  </a:cubicBezTo>
                  <a:cubicBezTo>
                    <a:pt x="1854" y="257"/>
                    <a:pt x="1849" y="261"/>
                    <a:pt x="1835" y="260"/>
                  </a:cubicBezTo>
                  <a:cubicBezTo>
                    <a:pt x="1822" y="259"/>
                    <a:pt x="1825" y="248"/>
                    <a:pt x="1822" y="244"/>
                  </a:cubicBezTo>
                  <a:cubicBezTo>
                    <a:pt x="1819" y="240"/>
                    <a:pt x="1814" y="231"/>
                    <a:pt x="1814" y="223"/>
                  </a:cubicBezTo>
                  <a:cubicBezTo>
                    <a:pt x="1813" y="215"/>
                    <a:pt x="1801" y="205"/>
                    <a:pt x="1793" y="198"/>
                  </a:cubicBezTo>
                  <a:cubicBezTo>
                    <a:pt x="1784" y="190"/>
                    <a:pt x="1779" y="185"/>
                    <a:pt x="1779" y="189"/>
                  </a:cubicBezTo>
                  <a:cubicBezTo>
                    <a:pt x="1779" y="192"/>
                    <a:pt x="1774" y="188"/>
                    <a:pt x="1762" y="187"/>
                  </a:cubicBezTo>
                  <a:cubicBezTo>
                    <a:pt x="1750" y="186"/>
                    <a:pt x="1748" y="189"/>
                    <a:pt x="1738" y="188"/>
                  </a:cubicBezTo>
                  <a:cubicBezTo>
                    <a:pt x="1728" y="187"/>
                    <a:pt x="1739" y="170"/>
                    <a:pt x="1743" y="158"/>
                  </a:cubicBezTo>
                  <a:cubicBezTo>
                    <a:pt x="1747" y="146"/>
                    <a:pt x="1759" y="153"/>
                    <a:pt x="1768" y="153"/>
                  </a:cubicBezTo>
                  <a:cubicBezTo>
                    <a:pt x="1777" y="153"/>
                    <a:pt x="1782" y="154"/>
                    <a:pt x="1795" y="157"/>
                  </a:cubicBezTo>
                  <a:cubicBezTo>
                    <a:pt x="1809" y="161"/>
                    <a:pt x="1803" y="149"/>
                    <a:pt x="1805" y="140"/>
                  </a:cubicBezTo>
                  <a:cubicBezTo>
                    <a:pt x="1808" y="130"/>
                    <a:pt x="1814" y="135"/>
                    <a:pt x="1821" y="139"/>
                  </a:cubicBezTo>
                  <a:cubicBezTo>
                    <a:pt x="1829" y="142"/>
                    <a:pt x="1831" y="143"/>
                    <a:pt x="1831" y="135"/>
                  </a:cubicBezTo>
                  <a:cubicBezTo>
                    <a:pt x="1831" y="128"/>
                    <a:pt x="1838" y="126"/>
                    <a:pt x="1844" y="133"/>
                  </a:cubicBezTo>
                  <a:cubicBezTo>
                    <a:pt x="1850" y="140"/>
                    <a:pt x="1834" y="154"/>
                    <a:pt x="1834" y="154"/>
                  </a:cubicBezTo>
                  <a:cubicBezTo>
                    <a:pt x="1834" y="154"/>
                    <a:pt x="1829" y="169"/>
                    <a:pt x="1838" y="174"/>
                  </a:cubicBezTo>
                  <a:cubicBezTo>
                    <a:pt x="1847" y="179"/>
                    <a:pt x="1866" y="201"/>
                    <a:pt x="1877" y="209"/>
                  </a:cubicBezTo>
                  <a:cubicBezTo>
                    <a:pt x="1888" y="216"/>
                    <a:pt x="1880" y="196"/>
                    <a:pt x="1880" y="182"/>
                  </a:cubicBezTo>
                  <a:cubicBezTo>
                    <a:pt x="1880" y="167"/>
                    <a:pt x="1870" y="169"/>
                    <a:pt x="1862" y="156"/>
                  </a:cubicBezTo>
                  <a:cubicBezTo>
                    <a:pt x="1855" y="142"/>
                    <a:pt x="1860" y="148"/>
                    <a:pt x="1874" y="148"/>
                  </a:cubicBezTo>
                  <a:cubicBezTo>
                    <a:pt x="1889" y="148"/>
                    <a:pt x="1889" y="143"/>
                    <a:pt x="1893" y="139"/>
                  </a:cubicBezTo>
                  <a:cubicBezTo>
                    <a:pt x="1896" y="135"/>
                    <a:pt x="1899" y="134"/>
                    <a:pt x="1911" y="134"/>
                  </a:cubicBezTo>
                  <a:cubicBezTo>
                    <a:pt x="1924" y="134"/>
                    <a:pt x="1916" y="129"/>
                    <a:pt x="1910" y="122"/>
                  </a:cubicBezTo>
                  <a:cubicBezTo>
                    <a:pt x="1905" y="115"/>
                    <a:pt x="1893" y="117"/>
                    <a:pt x="1897" y="113"/>
                  </a:cubicBezTo>
                  <a:cubicBezTo>
                    <a:pt x="1901" y="109"/>
                    <a:pt x="1924" y="115"/>
                    <a:pt x="1935" y="120"/>
                  </a:cubicBezTo>
                  <a:cubicBezTo>
                    <a:pt x="1946" y="124"/>
                    <a:pt x="1943" y="120"/>
                    <a:pt x="1942" y="110"/>
                  </a:cubicBezTo>
                  <a:cubicBezTo>
                    <a:pt x="1940" y="100"/>
                    <a:pt x="1931" y="108"/>
                    <a:pt x="1904" y="98"/>
                  </a:cubicBezTo>
                  <a:cubicBezTo>
                    <a:pt x="1877" y="88"/>
                    <a:pt x="1847" y="82"/>
                    <a:pt x="1838" y="82"/>
                  </a:cubicBezTo>
                  <a:cubicBezTo>
                    <a:pt x="1829" y="82"/>
                    <a:pt x="1835" y="76"/>
                    <a:pt x="1842" y="76"/>
                  </a:cubicBezTo>
                  <a:cubicBezTo>
                    <a:pt x="1849" y="76"/>
                    <a:pt x="1847" y="70"/>
                    <a:pt x="1841" y="66"/>
                  </a:cubicBezTo>
                  <a:cubicBezTo>
                    <a:pt x="1834" y="63"/>
                    <a:pt x="1828" y="66"/>
                    <a:pt x="1825" y="73"/>
                  </a:cubicBezTo>
                  <a:cubicBezTo>
                    <a:pt x="1823" y="81"/>
                    <a:pt x="1833" y="82"/>
                    <a:pt x="1814" y="82"/>
                  </a:cubicBezTo>
                  <a:cubicBezTo>
                    <a:pt x="1794" y="82"/>
                    <a:pt x="1780" y="82"/>
                    <a:pt x="1757" y="77"/>
                  </a:cubicBezTo>
                  <a:cubicBezTo>
                    <a:pt x="1734" y="73"/>
                    <a:pt x="1726" y="73"/>
                    <a:pt x="1707" y="72"/>
                  </a:cubicBezTo>
                  <a:cubicBezTo>
                    <a:pt x="1687" y="72"/>
                    <a:pt x="1689" y="63"/>
                    <a:pt x="1669" y="63"/>
                  </a:cubicBezTo>
                  <a:cubicBezTo>
                    <a:pt x="1649" y="63"/>
                    <a:pt x="1655" y="56"/>
                    <a:pt x="1647" y="46"/>
                  </a:cubicBezTo>
                  <a:cubicBezTo>
                    <a:pt x="1639" y="37"/>
                    <a:pt x="1634" y="40"/>
                    <a:pt x="1609" y="40"/>
                  </a:cubicBezTo>
                  <a:cubicBezTo>
                    <a:pt x="1584" y="40"/>
                    <a:pt x="1597" y="50"/>
                    <a:pt x="1602" y="51"/>
                  </a:cubicBezTo>
                  <a:cubicBezTo>
                    <a:pt x="1607" y="53"/>
                    <a:pt x="1621" y="57"/>
                    <a:pt x="1630" y="66"/>
                  </a:cubicBezTo>
                  <a:cubicBezTo>
                    <a:pt x="1639" y="74"/>
                    <a:pt x="1613" y="71"/>
                    <a:pt x="1602" y="72"/>
                  </a:cubicBezTo>
                  <a:cubicBezTo>
                    <a:pt x="1591" y="72"/>
                    <a:pt x="1592" y="66"/>
                    <a:pt x="1580" y="58"/>
                  </a:cubicBezTo>
                  <a:cubicBezTo>
                    <a:pt x="1567" y="50"/>
                    <a:pt x="1536" y="55"/>
                    <a:pt x="1518" y="54"/>
                  </a:cubicBezTo>
                  <a:cubicBezTo>
                    <a:pt x="1500" y="53"/>
                    <a:pt x="1500" y="54"/>
                    <a:pt x="1493" y="41"/>
                  </a:cubicBezTo>
                  <a:cubicBezTo>
                    <a:pt x="1486" y="29"/>
                    <a:pt x="1472" y="35"/>
                    <a:pt x="1453" y="35"/>
                  </a:cubicBezTo>
                  <a:cubicBezTo>
                    <a:pt x="1435" y="35"/>
                    <a:pt x="1425" y="26"/>
                    <a:pt x="1415" y="20"/>
                  </a:cubicBezTo>
                  <a:cubicBezTo>
                    <a:pt x="1406" y="14"/>
                    <a:pt x="1392" y="13"/>
                    <a:pt x="1372" y="10"/>
                  </a:cubicBezTo>
                  <a:cubicBezTo>
                    <a:pt x="1351" y="7"/>
                    <a:pt x="1362" y="23"/>
                    <a:pt x="1370" y="24"/>
                  </a:cubicBezTo>
                  <a:cubicBezTo>
                    <a:pt x="1370" y="24"/>
                    <a:pt x="1378" y="27"/>
                    <a:pt x="1387" y="28"/>
                  </a:cubicBezTo>
                  <a:cubicBezTo>
                    <a:pt x="1395" y="29"/>
                    <a:pt x="1413" y="29"/>
                    <a:pt x="1422" y="40"/>
                  </a:cubicBezTo>
                  <a:cubicBezTo>
                    <a:pt x="1431" y="51"/>
                    <a:pt x="1394" y="47"/>
                    <a:pt x="1377" y="56"/>
                  </a:cubicBezTo>
                  <a:cubicBezTo>
                    <a:pt x="1360" y="66"/>
                    <a:pt x="1346" y="61"/>
                    <a:pt x="1335" y="66"/>
                  </a:cubicBezTo>
                  <a:cubicBezTo>
                    <a:pt x="1323" y="72"/>
                    <a:pt x="1341" y="80"/>
                    <a:pt x="1345" y="91"/>
                  </a:cubicBezTo>
                  <a:cubicBezTo>
                    <a:pt x="1349" y="102"/>
                    <a:pt x="1345" y="102"/>
                    <a:pt x="1337" y="104"/>
                  </a:cubicBezTo>
                  <a:cubicBezTo>
                    <a:pt x="1330" y="107"/>
                    <a:pt x="1340" y="93"/>
                    <a:pt x="1336" y="88"/>
                  </a:cubicBezTo>
                  <a:cubicBezTo>
                    <a:pt x="1333" y="84"/>
                    <a:pt x="1320" y="62"/>
                    <a:pt x="1310" y="56"/>
                  </a:cubicBezTo>
                  <a:cubicBezTo>
                    <a:pt x="1300" y="49"/>
                    <a:pt x="1302" y="61"/>
                    <a:pt x="1303" y="71"/>
                  </a:cubicBezTo>
                  <a:cubicBezTo>
                    <a:pt x="1305" y="80"/>
                    <a:pt x="1308" y="80"/>
                    <a:pt x="1310" y="87"/>
                  </a:cubicBezTo>
                  <a:cubicBezTo>
                    <a:pt x="1313" y="93"/>
                    <a:pt x="1299" y="87"/>
                    <a:pt x="1293" y="82"/>
                  </a:cubicBezTo>
                  <a:cubicBezTo>
                    <a:pt x="1286" y="77"/>
                    <a:pt x="1264" y="88"/>
                    <a:pt x="1254" y="83"/>
                  </a:cubicBezTo>
                  <a:cubicBezTo>
                    <a:pt x="1244" y="78"/>
                    <a:pt x="1257" y="80"/>
                    <a:pt x="1257" y="75"/>
                  </a:cubicBezTo>
                  <a:cubicBezTo>
                    <a:pt x="1257" y="70"/>
                    <a:pt x="1245" y="74"/>
                    <a:pt x="1242" y="66"/>
                  </a:cubicBezTo>
                  <a:cubicBezTo>
                    <a:pt x="1239" y="59"/>
                    <a:pt x="1263" y="50"/>
                    <a:pt x="1278" y="47"/>
                  </a:cubicBezTo>
                  <a:cubicBezTo>
                    <a:pt x="1293" y="45"/>
                    <a:pt x="1292" y="45"/>
                    <a:pt x="1292" y="37"/>
                  </a:cubicBezTo>
                  <a:cubicBezTo>
                    <a:pt x="1292" y="29"/>
                    <a:pt x="1265" y="32"/>
                    <a:pt x="1242" y="43"/>
                  </a:cubicBezTo>
                  <a:cubicBezTo>
                    <a:pt x="1219" y="54"/>
                    <a:pt x="1225" y="61"/>
                    <a:pt x="1222" y="69"/>
                  </a:cubicBezTo>
                  <a:cubicBezTo>
                    <a:pt x="1218" y="77"/>
                    <a:pt x="1229" y="77"/>
                    <a:pt x="1234" y="82"/>
                  </a:cubicBezTo>
                  <a:cubicBezTo>
                    <a:pt x="1240" y="86"/>
                    <a:pt x="1229" y="88"/>
                    <a:pt x="1218" y="91"/>
                  </a:cubicBezTo>
                  <a:cubicBezTo>
                    <a:pt x="1208" y="94"/>
                    <a:pt x="1206" y="91"/>
                    <a:pt x="1194" y="95"/>
                  </a:cubicBezTo>
                  <a:cubicBezTo>
                    <a:pt x="1182" y="99"/>
                    <a:pt x="1189" y="104"/>
                    <a:pt x="1179" y="109"/>
                  </a:cubicBezTo>
                  <a:cubicBezTo>
                    <a:pt x="1169" y="113"/>
                    <a:pt x="1170" y="113"/>
                    <a:pt x="1161" y="116"/>
                  </a:cubicBezTo>
                  <a:cubicBezTo>
                    <a:pt x="1153" y="120"/>
                    <a:pt x="1163" y="104"/>
                    <a:pt x="1175" y="102"/>
                  </a:cubicBezTo>
                  <a:cubicBezTo>
                    <a:pt x="1186" y="100"/>
                    <a:pt x="1183" y="93"/>
                    <a:pt x="1180" y="91"/>
                  </a:cubicBezTo>
                  <a:cubicBezTo>
                    <a:pt x="1176" y="88"/>
                    <a:pt x="1154" y="82"/>
                    <a:pt x="1131" y="75"/>
                  </a:cubicBezTo>
                  <a:cubicBezTo>
                    <a:pt x="1107" y="68"/>
                    <a:pt x="1069" y="77"/>
                    <a:pt x="1057" y="83"/>
                  </a:cubicBezTo>
                  <a:cubicBezTo>
                    <a:pt x="1044" y="89"/>
                    <a:pt x="1045" y="93"/>
                    <a:pt x="1043" y="102"/>
                  </a:cubicBezTo>
                  <a:cubicBezTo>
                    <a:pt x="1042" y="110"/>
                    <a:pt x="1013" y="123"/>
                    <a:pt x="999" y="130"/>
                  </a:cubicBezTo>
                  <a:cubicBezTo>
                    <a:pt x="984" y="138"/>
                    <a:pt x="997" y="148"/>
                    <a:pt x="1001" y="155"/>
                  </a:cubicBezTo>
                  <a:cubicBezTo>
                    <a:pt x="1005" y="162"/>
                    <a:pt x="1015" y="158"/>
                    <a:pt x="1027" y="155"/>
                  </a:cubicBezTo>
                  <a:cubicBezTo>
                    <a:pt x="1038" y="151"/>
                    <a:pt x="1037" y="166"/>
                    <a:pt x="1038" y="171"/>
                  </a:cubicBezTo>
                  <a:cubicBezTo>
                    <a:pt x="1040" y="176"/>
                    <a:pt x="1047" y="177"/>
                    <a:pt x="1058" y="172"/>
                  </a:cubicBezTo>
                  <a:cubicBezTo>
                    <a:pt x="1069" y="167"/>
                    <a:pt x="1066" y="155"/>
                    <a:pt x="1066" y="148"/>
                  </a:cubicBezTo>
                  <a:cubicBezTo>
                    <a:pt x="1066" y="141"/>
                    <a:pt x="1064" y="138"/>
                    <a:pt x="1071" y="129"/>
                  </a:cubicBezTo>
                  <a:cubicBezTo>
                    <a:pt x="1079" y="120"/>
                    <a:pt x="1085" y="114"/>
                    <a:pt x="1092" y="109"/>
                  </a:cubicBezTo>
                  <a:cubicBezTo>
                    <a:pt x="1099" y="105"/>
                    <a:pt x="1098" y="113"/>
                    <a:pt x="1088" y="121"/>
                  </a:cubicBezTo>
                  <a:cubicBezTo>
                    <a:pt x="1078" y="130"/>
                    <a:pt x="1085" y="132"/>
                    <a:pt x="1090" y="142"/>
                  </a:cubicBezTo>
                  <a:cubicBezTo>
                    <a:pt x="1095" y="152"/>
                    <a:pt x="1105" y="142"/>
                    <a:pt x="1117" y="141"/>
                  </a:cubicBezTo>
                  <a:cubicBezTo>
                    <a:pt x="1130" y="139"/>
                    <a:pt x="1107" y="151"/>
                    <a:pt x="1097" y="151"/>
                  </a:cubicBezTo>
                  <a:cubicBezTo>
                    <a:pt x="1088" y="151"/>
                    <a:pt x="1097" y="162"/>
                    <a:pt x="1091" y="162"/>
                  </a:cubicBezTo>
                  <a:cubicBezTo>
                    <a:pt x="1085" y="162"/>
                    <a:pt x="1085" y="166"/>
                    <a:pt x="1084" y="176"/>
                  </a:cubicBezTo>
                  <a:cubicBezTo>
                    <a:pt x="1083" y="186"/>
                    <a:pt x="1080" y="183"/>
                    <a:pt x="1073" y="186"/>
                  </a:cubicBezTo>
                  <a:cubicBezTo>
                    <a:pt x="1066" y="189"/>
                    <a:pt x="1056" y="189"/>
                    <a:pt x="1045" y="187"/>
                  </a:cubicBezTo>
                  <a:cubicBezTo>
                    <a:pt x="1034" y="184"/>
                    <a:pt x="1035" y="174"/>
                    <a:pt x="1027" y="167"/>
                  </a:cubicBezTo>
                  <a:cubicBezTo>
                    <a:pt x="1020" y="161"/>
                    <a:pt x="1018" y="171"/>
                    <a:pt x="1018" y="175"/>
                  </a:cubicBezTo>
                  <a:cubicBezTo>
                    <a:pt x="1018" y="179"/>
                    <a:pt x="1011" y="189"/>
                    <a:pt x="1007" y="189"/>
                  </a:cubicBezTo>
                  <a:cubicBezTo>
                    <a:pt x="1004" y="189"/>
                    <a:pt x="994" y="199"/>
                    <a:pt x="988" y="207"/>
                  </a:cubicBezTo>
                  <a:cubicBezTo>
                    <a:pt x="982" y="215"/>
                    <a:pt x="978" y="210"/>
                    <a:pt x="976" y="207"/>
                  </a:cubicBezTo>
                  <a:cubicBezTo>
                    <a:pt x="974" y="204"/>
                    <a:pt x="980" y="199"/>
                    <a:pt x="977" y="190"/>
                  </a:cubicBezTo>
                  <a:cubicBezTo>
                    <a:pt x="973" y="182"/>
                    <a:pt x="960" y="175"/>
                    <a:pt x="964" y="156"/>
                  </a:cubicBezTo>
                  <a:cubicBezTo>
                    <a:pt x="968" y="136"/>
                    <a:pt x="959" y="146"/>
                    <a:pt x="946" y="148"/>
                  </a:cubicBezTo>
                  <a:cubicBezTo>
                    <a:pt x="932" y="150"/>
                    <a:pt x="928" y="156"/>
                    <a:pt x="927" y="161"/>
                  </a:cubicBezTo>
                  <a:cubicBezTo>
                    <a:pt x="926" y="166"/>
                    <a:pt x="919" y="176"/>
                    <a:pt x="910" y="185"/>
                  </a:cubicBezTo>
                  <a:cubicBezTo>
                    <a:pt x="902" y="194"/>
                    <a:pt x="908" y="202"/>
                    <a:pt x="912" y="212"/>
                  </a:cubicBezTo>
                  <a:cubicBezTo>
                    <a:pt x="916" y="222"/>
                    <a:pt x="927" y="209"/>
                    <a:pt x="931" y="200"/>
                  </a:cubicBezTo>
                  <a:cubicBezTo>
                    <a:pt x="934" y="192"/>
                    <a:pt x="938" y="188"/>
                    <a:pt x="943" y="192"/>
                  </a:cubicBezTo>
                  <a:cubicBezTo>
                    <a:pt x="948" y="196"/>
                    <a:pt x="936" y="204"/>
                    <a:pt x="934" y="214"/>
                  </a:cubicBezTo>
                  <a:cubicBezTo>
                    <a:pt x="932" y="224"/>
                    <a:pt x="937" y="223"/>
                    <a:pt x="949" y="220"/>
                  </a:cubicBezTo>
                  <a:cubicBezTo>
                    <a:pt x="961" y="216"/>
                    <a:pt x="955" y="214"/>
                    <a:pt x="964" y="218"/>
                  </a:cubicBezTo>
                  <a:cubicBezTo>
                    <a:pt x="973" y="222"/>
                    <a:pt x="956" y="226"/>
                    <a:pt x="945" y="226"/>
                  </a:cubicBezTo>
                  <a:cubicBezTo>
                    <a:pt x="934" y="227"/>
                    <a:pt x="938" y="235"/>
                    <a:pt x="947" y="242"/>
                  </a:cubicBezTo>
                  <a:cubicBezTo>
                    <a:pt x="957" y="248"/>
                    <a:pt x="952" y="258"/>
                    <a:pt x="947" y="259"/>
                  </a:cubicBezTo>
                  <a:cubicBezTo>
                    <a:pt x="941" y="260"/>
                    <a:pt x="930" y="262"/>
                    <a:pt x="913" y="265"/>
                  </a:cubicBezTo>
                  <a:cubicBezTo>
                    <a:pt x="896" y="268"/>
                    <a:pt x="911" y="282"/>
                    <a:pt x="908" y="290"/>
                  </a:cubicBezTo>
                  <a:cubicBezTo>
                    <a:pt x="904" y="297"/>
                    <a:pt x="904" y="314"/>
                    <a:pt x="911" y="315"/>
                  </a:cubicBezTo>
                  <a:cubicBezTo>
                    <a:pt x="919" y="316"/>
                    <a:pt x="919" y="328"/>
                    <a:pt x="915" y="332"/>
                  </a:cubicBezTo>
                  <a:cubicBezTo>
                    <a:pt x="910" y="337"/>
                    <a:pt x="910" y="341"/>
                    <a:pt x="899" y="348"/>
                  </a:cubicBezTo>
                  <a:cubicBezTo>
                    <a:pt x="889" y="356"/>
                    <a:pt x="897" y="363"/>
                    <a:pt x="894" y="373"/>
                  </a:cubicBezTo>
                  <a:cubicBezTo>
                    <a:pt x="890" y="383"/>
                    <a:pt x="882" y="377"/>
                    <a:pt x="872" y="388"/>
                  </a:cubicBezTo>
                  <a:cubicBezTo>
                    <a:pt x="862" y="399"/>
                    <a:pt x="857" y="407"/>
                    <a:pt x="850" y="420"/>
                  </a:cubicBezTo>
                  <a:cubicBezTo>
                    <a:pt x="842" y="433"/>
                    <a:pt x="841" y="433"/>
                    <a:pt x="851" y="449"/>
                  </a:cubicBezTo>
                  <a:cubicBezTo>
                    <a:pt x="860" y="464"/>
                    <a:pt x="851" y="468"/>
                    <a:pt x="843" y="481"/>
                  </a:cubicBezTo>
                  <a:cubicBezTo>
                    <a:pt x="835" y="495"/>
                    <a:pt x="846" y="496"/>
                    <a:pt x="849" y="508"/>
                  </a:cubicBezTo>
                  <a:cubicBezTo>
                    <a:pt x="852" y="519"/>
                    <a:pt x="859" y="517"/>
                    <a:pt x="862" y="529"/>
                  </a:cubicBezTo>
                  <a:cubicBezTo>
                    <a:pt x="864" y="540"/>
                    <a:pt x="867" y="544"/>
                    <a:pt x="879" y="552"/>
                  </a:cubicBezTo>
                  <a:cubicBezTo>
                    <a:pt x="891" y="561"/>
                    <a:pt x="903" y="572"/>
                    <a:pt x="909" y="570"/>
                  </a:cubicBezTo>
                  <a:cubicBezTo>
                    <a:pt x="915" y="567"/>
                    <a:pt x="924" y="561"/>
                    <a:pt x="943" y="561"/>
                  </a:cubicBezTo>
                  <a:cubicBezTo>
                    <a:pt x="963" y="562"/>
                    <a:pt x="956" y="553"/>
                    <a:pt x="976" y="550"/>
                  </a:cubicBezTo>
                  <a:cubicBezTo>
                    <a:pt x="996" y="546"/>
                    <a:pt x="985" y="552"/>
                    <a:pt x="988" y="558"/>
                  </a:cubicBezTo>
                  <a:cubicBezTo>
                    <a:pt x="990" y="564"/>
                    <a:pt x="1001" y="570"/>
                    <a:pt x="1016" y="571"/>
                  </a:cubicBezTo>
                  <a:cubicBezTo>
                    <a:pt x="1032" y="572"/>
                    <a:pt x="1019" y="590"/>
                    <a:pt x="1018" y="602"/>
                  </a:cubicBezTo>
                  <a:cubicBezTo>
                    <a:pt x="1017" y="614"/>
                    <a:pt x="1018" y="614"/>
                    <a:pt x="1026" y="624"/>
                  </a:cubicBezTo>
                  <a:cubicBezTo>
                    <a:pt x="1033" y="634"/>
                    <a:pt x="1043" y="657"/>
                    <a:pt x="1046" y="668"/>
                  </a:cubicBezTo>
                  <a:cubicBezTo>
                    <a:pt x="1048" y="680"/>
                    <a:pt x="1043" y="694"/>
                    <a:pt x="1037" y="705"/>
                  </a:cubicBezTo>
                  <a:cubicBezTo>
                    <a:pt x="1030" y="715"/>
                    <a:pt x="1032" y="741"/>
                    <a:pt x="1047" y="759"/>
                  </a:cubicBezTo>
                  <a:cubicBezTo>
                    <a:pt x="1061" y="778"/>
                    <a:pt x="1053" y="777"/>
                    <a:pt x="1053" y="796"/>
                  </a:cubicBezTo>
                  <a:cubicBezTo>
                    <a:pt x="1053" y="816"/>
                    <a:pt x="1063" y="812"/>
                    <a:pt x="1070" y="823"/>
                  </a:cubicBezTo>
                  <a:cubicBezTo>
                    <a:pt x="1078" y="834"/>
                    <a:pt x="1075" y="854"/>
                    <a:pt x="1081" y="865"/>
                  </a:cubicBezTo>
                  <a:cubicBezTo>
                    <a:pt x="1088" y="876"/>
                    <a:pt x="1100" y="866"/>
                    <a:pt x="1113" y="861"/>
                  </a:cubicBezTo>
                  <a:cubicBezTo>
                    <a:pt x="1127" y="856"/>
                    <a:pt x="1133" y="858"/>
                    <a:pt x="1149" y="846"/>
                  </a:cubicBezTo>
                  <a:cubicBezTo>
                    <a:pt x="1165" y="834"/>
                    <a:pt x="1177" y="811"/>
                    <a:pt x="1177" y="804"/>
                  </a:cubicBezTo>
                  <a:cubicBezTo>
                    <a:pt x="1177" y="797"/>
                    <a:pt x="1182" y="795"/>
                    <a:pt x="1191" y="791"/>
                  </a:cubicBezTo>
                  <a:cubicBezTo>
                    <a:pt x="1199" y="788"/>
                    <a:pt x="1197" y="766"/>
                    <a:pt x="1197" y="760"/>
                  </a:cubicBezTo>
                  <a:cubicBezTo>
                    <a:pt x="1196" y="754"/>
                    <a:pt x="1198" y="749"/>
                    <a:pt x="1202" y="746"/>
                  </a:cubicBezTo>
                  <a:cubicBezTo>
                    <a:pt x="1205" y="742"/>
                    <a:pt x="1226" y="722"/>
                    <a:pt x="1234" y="714"/>
                  </a:cubicBezTo>
                  <a:cubicBezTo>
                    <a:pt x="1241" y="705"/>
                    <a:pt x="1234" y="694"/>
                    <a:pt x="1233" y="680"/>
                  </a:cubicBezTo>
                  <a:cubicBezTo>
                    <a:pt x="1231" y="667"/>
                    <a:pt x="1226" y="662"/>
                    <a:pt x="1226" y="646"/>
                  </a:cubicBezTo>
                  <a:cubicBezTo>
                    <a:pt x="1226" y="630"/>
                    <a:pt x="1221" y="631"/>
                    <a:pt x="1249" y="605"/>
                  </a:cubicBezTo>
                  <a:cubicBezTo>
                    <a:pt x="1277" y="579"/>
                    <a:pt x="1303" y="538"/>
                    <a:pt x="1305" y="529"/>
                  </a:cubicBezTo>
                  <a:cubicBezTo>
                    <a:pt x="1308" y="519"/>
                    <a:pt x="1307" y="512"/>
                    <a:pt x="1305" y="505"/>
                  </a:cubicBezTo>
                  <a:cubicBezTo>
                    <a:pt x="1303" y="498"/>
                    <a:pt x="1267" y="512"/>
                    <a:pt x="1259" y="512"/>
                  </a:cubicBezTo>
                  <a:cubicBezTo>
                    <a:pt x="1250" y="512"/>
                    <a:pt x="1235" y="493"/>
                    <a:pt x="1234" y="487"/>
                  </a:cubicBezTo>
                  <a:cubicBezTo>
                    <a:pt x="1232" y="480"/>
                    <a:pt x="1219" y="473"/>
                    <a:pt x="1208" y="463"/>
                  </a:cubicBezTo>
                  <a:cubicBezTo>
                    <a:pt x="1197" y="453"/>
                    <a:pt x="1206" y="439"/>
                    <a:pt x="1197" y="428"/>
                  </a:cubicBezTo>
                  <a:cubicBezTo>
                    <a:pt x="1189" y="417"/>
                    <a:pt x="1185" y="401"/>
                    <a:pt x="1183" y="391"/>
                  </a:cubicBezTo>
                  <a:cubicBezTo>
                    <a:pt x="1181" y="382"/>
                    <a:pt x="1196" y="398"/>
                    <a:pt x="1207" y="411"/>
                  </a:cubicBezTo>
                  <a:cubicBezTo>
                    <a:pt x="1218" y="423"/>
                    <a:pt x="1232" y="447"/>
                    <a:pt x="1236" y="455"/>
                  </a:cubicBezTo>
                  <a:cubicBezTo>
                    <a:pt x="1240" y="464"/>
                    <a:pt x="1244" y="476"/>
                    <a:pt x="1245" y="487"/>
                  </a:cubicBezTo>
                  <a:cubicBezTo>
                    <a:pt x="1245" y="497"/>
                    <a:pt x="1252" y="498"/>
                    <a:pt x="1262" y="497"/>
                  </a:cubicBezTo>
                  <a:cubicBezTo>
                    <a:pt x="1272" y="497"/>
                    <a:pt x="1308" y="478"/>
                    <a:pt x="1320" y="472"/>
                  </a:cubicBezTo>
                  <a:cubicBezTo>
                    <a:pt x="1333" y="466"/>
                    <a:pt x="1348" y="449"/>
                    <a:pt x="1354" y="432"/>
                  </a:cubicBezTo>
                  <a:cubicBezTo>
                    <a:pt x="1360" y="415"/>
                    <a:pt x="1341" y="417"/>
                    <a:pt x="1333" y="409"/>
                  </a:cubicBezTo>
                  <a:cubicBezTo>
                    <a:pt x="1325" y="401"/>
                    <a:pt x="1325" y="409"/>
                    <a:pt x="1314" y="412"/>
                  </a:cubicBezTo>
                  <a:cubicBezTo>
                    <a:pt x="1304" y="414"/>
                    <a:pt x="1296" y="401"/>
                    <a:pt x="1280" y="386"/>
                  </a:cubicBezTo>
                  <a:cubicBezTo>
                    <a:pt x="1264" y="370"/>
                    <a:pt x="1274" y="375"/>
                    <a:pt x="1277" y="372"/>
                  </a:cubicBezTo>
                  <a:cubicBezTo>
                    <a:pt x="1281" y="369"/>
                    <a:pt x="1297" y="380"/>
                    <a:pt x="1306" y="391"/>
                  </a:cubicBezTo>
                  <a:cubicBezTo>
                    <a:pt x="1315" y="401"/>
                    <a:pt x="1317" y="397"/>
                    <a:pt x="1328" y="397"/>
                  </a:cubicBezTo>
                  <a:cubicBezTo>
                    <a:pt x="1339" y="397"/>
                    <a:pt x="1341" y="402"/>
                    <a:pt x="1356" y="407"/>
                  </a:cubicBezTo>
                  <a:cubicBezTo>
                    <a:pt x="1370" y="411"/>
                    <a:pt x="1378" y="405"/>
                    <a:pt x="1390" y="406"/>
                  </a:cubicBezTo>
                  <a:cubicBezTo>
                    <a:pt x="1402" y="407"/>
                    <a:pt x="1400" y="413"/>
                    <a:pt x="1409" y="427"/>
                  </a:cubicBezTo>
                  <a:cubicBezTo>
                    <a:pt x="1417" y="440"/>
                    <a:pt x="1414" y="436"/>
                    <a:pt x="1432" y="438"/>
                  </a:cubicBezTo>
                  <a:cubicBezTo>
                    <a:pt x="1451" y="439"/>
                    <a:pt x="1437" y="438"/>
                    <a:pt x="1437" y="449"/>
                  </a:cubicBezTo>
                  <a:cubicBezTo>
                    <a:pt x="1437" y="461"/>
                    <a:pt x="1439" y="465"/>
                    <a:pt x="1450" y="480"/>
                  </a:cubicBezTo>
                  <a:cubicBezTo>
                    <a:pt x="1461" y="494"/>
                    <a:pt x="1465" y="521"/>
                    <a:pt x="1468" y="535"/>
                  </a:cubicBezTo>
                  <a:cubicBezTo>
                    <a:pt x="1472" y="548"/>
                    <a:pt x="1479" y="535"/>
                    <a:pt x="1490" y="535"/>
                  </a:cubicBezTo>
                  <a:cubicBezTo>
                    <a:pt x="1500" y="535"/>
                    <a:pt x="1490" y="544"/>
                    <a:pt x="1499" y="557"/>
                  </a:cubicBezTo>
                  <a:cubicBezTo>
                    <a:pt x="1507" y="571"/>
                    <a:pt x="1513" y="553"/>
                    <a:pt x="1513" y="548"/>
                  </a:cubicBezTo>
                  <a:cubicBezTo>
                    <a:pt x="1513" y="543"/>
                    <a:pt x="1508" y="530"/>
                    <a:pt x="1503" y="526"/>
                  </a:cubicBezTo>
                  <a:cubicBezTo>
                    <a:pt x="1498" y="522"/>
                    <a:pt x="1491" y="523"/>
                    <a:pt x="1497" y="516"/>
                  </a:cubicBezTo>
                  <a:cubicBezTo>
                    <a:pt x="1503" y="509"/>
                    <a:pt x="1498" y="503"/>
                    <a:pt x="1498" y="493"/>
                  </a:cubicBezTo>
                  <a:cubicBezTo>
                    <a:pt x="1498" y="484"/>
                    <a:pt x="1499" y="477"/>
                    <a:pt x="1503" y="473"/>
                  </a:cubicBezTo>
                  <a:cubicBezTo>
                    <a:pt x="1507" y="469"/>
                    <a:pt x="1522" y="454"/>
                    <a:pt x="1532" y="443"/>
                  </a:cubicBezTo>
                  <a:cubicBezTo>
                    <a:pt x="1541" y="432"/>
                    <a:pt x="1548" y="430"/>
                    <a:pt x="1561" y="431"/>
                  </a:cubicBezTo>
                  <a:cubicBezTo>
                    <a:pt x="1574" y="432"/>
                    <a:pt x="1564" y="433"/>
                    <a:pt x="1571" y="444"/>
                  </a:cubicBezTo>
                  <a:cubicBezTo>
                    <a:pt x="1579" y="454"/>
                    <a:pt x="1580" y="468"/>
                    <a:pt x="1589" y="478"/>
                  </a:cubicBezTo>
                  <a:cubicBezTo>
                    <a:pt x="1597" y="488"/>
                    <a:pt x="1598" y="476"/>
                    <a:pt x="1605" y="473"/>
                  </a:cubicBezTo>
                  <a:cubicBezTo>
                    <a:pt x="1612" y="470"/>
                    <a:pt x="1607" y="483"/>
                    <a:pt x="1612" y="493"/>
                  </a:cubicBezTo>
                  <a:cubicBezTo>
                    <a:pt x="1617" y="503"/>
                    <a:pt x="1614" y="517"/>
                    <a:pt x="1614" y="526"/>
                  </a:cubicBezTo>
                  <a:cubicBezTo>
                    <a:pt x="1614" y="535"/>
                    <a:pt x="1625" y="545"/>
                    <a:pt x="1632" y="553"/>
                  </a:cubicBezTo>
                  <a:cubicBezTo>
                    <a:pt x="1639" y="561"/>
                    <a:pt x="1636" y="566"/>
                    <a:pt x="1632" y="569"/>
                  </a:cubicBezTo>
                  <a:cubicBezTo>
                    <a:pt x="1628" y="572"/>
                    <a:pt x="1619" y="561"/>
                    <a:pt x="1612" y="554"/>
                  </a:cubicBezTo>
                  <a:cubicBezTo>
                    <a:pt x="1606" y="547"/>
                    <a:pt x="1596" y="551"/>
                    <a:pt x="1602" y="559"/>
                  </a:cubicBezTo>
                  <a:cubicBezTo>
                    <a:pt x="1609" y="566"/>
                    <a:pt x="1613" y="580"/>
                    <a:pt x="1621" y="594"/>
                  </a:cubicBezTo>
                  <a:cubicBezTo>
                    <a:pt x="1628" y="609"/>
                    <a:pt x="1644" y="625"/>
                    <a:pt x="1655" y="641"/>
                  </a:cubicBezTo>
                  <a:cubicBezTo>
                    <a:pt x="1666" y="656"/>
                    <a:pt x="1702" y="662"/>
                    <a:pt x="1715" y="662"/>
                  </a:cubicBezTo>
                  <a:cubicBezTo>
                    <a:pt x="1729" y="662"/>
                    <a:pt x="1756" y="674"/>
                    <a:pt x="1769" y="676"/>
                  </a:cubicBezTo>
                  <a:close/>
                  <a:moveTo>
                    <a:pt x="1185" y="349"/>
                  </a:moveTo>
                  <a:cubicBezTo>
                    <a:pt x="1180" y="359"/>
                    <a:pt x="1177" y="366"/>
                    <a:pt x="1170" y="364"/>
                  </a:cubicBezTo>
                  <a:cubicBezTo>
                    <a:pt x="1162" y="361"/>
                    <a:pt x="1137" y="362"/>
                    <a:pt x="1124" y="358"/>
                  </a:cubicBezTo>
                  <a:cubicBezTo>
                    <a:pt x="1112" y="354"/>
                    <a:pt x="1093" y="346"/>
                    <a:pt x="1090" y="355"/>
                  </a:cubicBezTo>
                  <a:cubicBezTo>
                    <a:pt x="1086" y="364"/>
                    <a:pt x="1098" y="372"/>
                    <a:pt x="1077" y="364"/>
                  </a:cubicBezTo>
                  <a:cubicBezTo>
                    <a:pt x="1056" y="357"/>
                    <a:pt x="1033" y="348"/>
                    <a:pt x="1031" y="341"/>
                  </a:cubicBezTo>
                  <a:cubicBezTo>
                    <a:pt x="1028" y="334"/>
                    <a:pt x="1039" y="316"/>
                    <a:pt x="1024" y="316"/>
                  </a:cubicBezTo>
                  <a:cubicBezTo>
                    <a:pt x="1009" y="316"/>
                    <a:pt x="988" y="315"/>
                    <a:pt x="981" y="320"/>
                  </a:cubicBezTo>
                  <a:cubicBezTo>
                    <a:pt x="974" y="325"/>
                    <a:pt x="948" y="334"/>
                    <a:pt x="940" y="332"/>
                  </a:cubicBezTo>
                  <a:cubicBezTo>
                    <a:pt x="932" y="329"/>
                    <a:pt x="920" y="327"/>
                    <a:pt x="934" y="321"/>
                  </a:cubicBezTo>
                  <a:cubicBezTo>
                    <a:pt x="947" y="315"/>
                    <a:pt x="963" y="318"/>
                    <a:pt x="965" y="310"/>
                  </a:cubicBezTo>
                  <a:cubicBezTo>
                    <a:pt x="967" y="301"/>
                    <a:pt x="953" y="300"/>
                    <a:pt x="967" y="292"/>
                  </a:cubicBezTo>
                  <a:cubicBezTo>
                    <a:pt x="980" y="284"/>
                    <a:pt x="975" y="278"/>
                    <a:pt x="984" y="274"/>
                  </a:cubicBezTo>
                  <a:cubicBezTo>
                    <a:pt x="994" y="269"/>
                    <a:pt x="1006" y="270"/>
                    <a:pt x="1013" y="268"/>
                  </a:cubicBezTo>
                  <a:cubicBezTo>
                    <a:pt x="1020" y="265"/>
                    <a:pt x="1011" y="263"/>
                    <a:pt x="1024" y="270"/>
                  </a:cubicBezTo>
                  <a:cubicBezTo>
                    <a:pt x="1037" y="278"/>
                    <a:pt x="1046" y="292"/>
                    <a:pt x="1053" y="293"/>
                  </a:cubicBezTo>
                  <a:cubicBezTo>
                    <a:pt x="1059" y="294"/>
                    <a:pt x="1064" y="299"/>
                    <a:pt x="1059" y="302"/>
                  </a:cubicBezTo>
                  <a:cubicBezTo>
                    <a:pt x="1055" y="306"/>
                    <a:pt x="1048" y="308"/>
                    <a:pt x="1046" y="308"/>
                  </a:cubicBezTo>
                  <a:cubicBezTo>
                    <a:pt x="1043" y="308"/>
                    <a:pt x="1042" y="315"/>
                    <a:pt x="1044" y="316"/>
                  </a:cubicBezTo>
                  <a:cubicBezTo>
                    <a:pt x="1047" y="316"/>
                    <a:pt x="1053" y="327"/>
                    <a:pt x="1057" y="324"/>
                  </a:cubicBezTo>
                  <a:cubicBezTo>
                    <a:pt x="1061" y="321"/>
                    <a:pt x="1057" y="316"/>
                    <a:pt x="1064" y="313"/>
                  </a:cubicBezTo>
                  <a:cubicBezTo>
                    <a:pt x="1072" y="311"/>
                    <a:pt x="1080" y="307"/>
                    <a:pt x="1076" y="302"/>
                  </a:cubicBezTo>
                  <a:cubicBezTo>
                    <a:pt x="1073" y="297"/>
                    <a:pt x="1069" y="291"/>
                    <a:pt x="1076" y="295"/>
                  </a:cubicBezTo>
                  <a:cubicBezTo>
                    <a:pt x="1083" y="298"/>
                    <a:pt x="1089" y="296"/>
                    <a:pt x="1081" y="289"/>
                  </a:cubicBezTo>
                  <a:cubicBezTo>
                    <a:pt x="1074" y="281"/>
                    <a:pt x="1071" y="281"/>
                    <a:pt x="1062" y="274"/>
                  </a:cubicBezTo>
                  <a:cubicBezTo>
                    <a:pt x="1053" y="268"/>
                    <a:pt x="1043" y="264"/>
                    <a:pt x="1043" y="259"/>
                  </a:cubicBezTo>
                  <a:cubicBezTo>
                    <a:pt x="1043" y="254"/>
                    <a:pt x="1037" y="245"/>
                    <a:pt x="1046" y="248"/>
                  </a:cubicBezTo>
                  <a:cubicBezTo>
                    <a:pt x="1055" y="252"/>
                    <a:pt x="1087" y="269"/>
                    <a:pt x="1087" y="276"/>
                  </a:cubicBezTo>
                  <a:cubicBezTo>
                    <a:pt x="1087" y="283"/>
                    <a:pt x="1096" y="295"/>
                    <a:pt x="1088" y="300"/>
                  </a:cubicBezTo>
                  <a:cubicBezTo>
                    <a:pt x="1080" y="306"/>
                    <a:pt x="1096" y="308"/>
                    <a:pt x="1099" y="311"/>
                  </a:cubicBezTo>
                  <a:cubicBezTo>
                    <a:pt x="1102" y="315"/>
                    <a:pt x="1101" y="324"/>
                    <a:pt x="1110" y="322"/>
                  </a:cubicBezTo>
                  <a:cubicBezTo>
                    <a:pt x="1119" y="321"/>
                    <a:pt x="1126" y="322"/>
                    <a:pt x="1121" y="312"/>
                  </a:cubicBezTo>
                  <a:cubicBezTo>
                    <a:pt x="1116" y="303"/>
                    <a:pt x="1107" y="299"/>
                    <a:pt x="1116" y="295"/>
                  </a:cubicBezTo>
                  <a:cubicBezTo>
                    <a:pt x="1124" y="292"/>
                    <a:pt x="1126" y="288"/>
                    <a:pt x="1128" y="302"/>
                  </a:cubicBezTo>
                  <a:cubicBezTo>
                    <a:pt x="1131" y="316"/>
                    <a:pt x="1128" y="322"/>
                    <a:pt x="1148" y="322"/>
                  </a:cubicBezTo>
                  <a:cubicBezTo>
                    <a:pt x="1168" y="323"/>
                    <a:pt x="1181" y="317"/>
                    <a:pt x="1184" y="323"/>
                  </a:cubicBezTo>
                  <a:cubicBezTo>
                    <a:pt x="1186" y="329"/>
                    <a:pt x="1190" y="339"/>
                    <a:pt x="1185" y="349"/>
                  </a:cubicBezTo>
                  <a:close/>
                  <a:moveTo>
                    <a:pt x="1218" y="286"/>
                  </a:moveTo>
                  <a:cubicBezTo>
                    <a:pt x="1204" y="285"/>
                    <a:pt x="1181" y="281"/>
                    <a:pt x="1170" y="281"/>
                  </a:cubicBezTo>
                  <a:cubicBezTo>
                    <a:pt x="1160" y="281"/>
                    <a:pt x="1155" y="283"/>
                    <a:pt x="1155" y="283"/>
                  </a:cubicBezTo>
                  <a:cubicBezTo>
                    <a:pt x="1146" y="281"/>
                    <a:pt x="1124" y="287"/>
                    <a:pt x="1135" y="273"/>
                  </a:cubicBezTo>
                  <a:cubicBezTo>
                    <a:pt x="1146" y="258"/>
                    <a:pt x="1139" y="240"/>
                    <a:pt x="1153" y="245"/>
                  </a:cubicBezTo>
                  <a:cubicBezTo>
                    <a:pt x="1166" y="250"/>
                    <a:pt x="1167" y="269"/>
                    <a:pt x="1176" y="258"/>
                  </a:cubicBezTo>
                  <a:cubicBezTo>
                    <a:pt x="1184" y="246"/>
                    <a:pt x="1193" y="232"/>
                    <a:pt x="1196" y="242"/>
                  </a:cubicBezTo>
                  <a:cubicBezTo>
                    <a:pt x="1198" y="251"/>
                    <a:pt x="1184" y="258"/>
                    <a:pt x="1202" y="266"/>
                  </a:cubicBezTo>
                  <a:cubicBezTo>
                    <a:pt x="1219" y="274"/>
                    <a:pt x="1231" y="287"/>
                    <a:pt x="1218" y="286"/>
                  </a:cubicBezTo>
                  <a:close/>
                  <a:moveTo>
                    <a:pt x="1298" y="317"/>
                  </a:moveTo>
                  <a:cubicBezTo>
                    <a:pt x="1286" y="317"/>
                    <a:pt x="1271" y="315"/>
                    <a:pt x="1271" y="308"/>
                  </a:cubicBezTo>
                  <a:cubicBezTo>
                    <a:pt x="1271" y="301"/>
                    <a:pt x="1271" y="292"/>
                    <a:pt x="1271" y="292"/>
                  </a:cubicBezTo>
                  <a:cubicBezTo>
                    <a:pt x="1264" y="276"/>
                    <a:pt x="1255" y="273"/>
                    <a:pt x="1255" y="262"/>
                  </a:cubicBezTo>
                  <a:cubicBezTo>
                    <a:pt x="1255" y="251"/>
                    <a:pt x="1262" y="242"/>
                    <a:pt x="1276" y="242"/>
                  </a:cubicBezTo>
                  <a:cubicBezTo>
                    <a:pt x="1289" y="242"/>
                    <a:pt x="1296" y="240"/>
                    <a:pt x="1286" y="252"/>
                  </a:cubicBezTo>
                  <a:cubicBezTo>
                    <a:pt x="1276" y="263"/>
                    <a:pt x="1266" y="264"/>
                    <a:pt x="1280" y="283"/>
                  </a:cubicBezTo>
                  <a:cubicBezTo>
                    <a:pt x="1293" y="301"/>
                    <a:pt x="1311" y="317"/>
                    <a:pt x="1298" y="317"/>
                  </a:cubicBezTo>
                  <a:close/>
                  <a:moveTo>
                    <a:pt x="1756" y="431"/>
                  </a:moveTo>
                  <a:cubicBezTo>
                    <a:pt x="1762" y="433"/>
                    <a:pt x="1764" y="405"/>
                    <a:pt x="1752" y="409"/>
                  </a:cubicBezTo>
                  <a:cubicBezTo>
                    <a:pt x="1739" y="413"/>
                    <a:pt x="1748" y="429"/>
                    <a:pt x="1756" y="431"/>
                  </a:cubicBezTo>
                  <a:close/>
                  <a:moveTo>
                    <a:pt x="1773" y="511"/>
                  </a:moveTo>
                  <a:cubicBezTo>
                    <a:pt x="1778" y="515"/>
                    <a:pt x="1779" y="522"/>
                    <a:pt x="1778" y="532"/>
                  </a:cubicBezTo>
                  <a:cubicBezTo>
                    <a:pt x="1777" y="543"/>
                    <a:pt x="1768" y="542"/>
                    <a:pt x="1784" y="548"/>
                  </a:cubicBezTo>
                  <a:cubicBezTo>
                    <a:pt x="1800" y="555"/>
                    <a:pt x="1819" y="566"/>
                    <a:pt x="1814" y="545"/>
                  </a:cubicBezTo>
                  <a:cubicBezTo>
                    <a:pt x="1809" y="525"/>
                    <a:pt x="1813" y="522"/>
                    <a:pt x="1796" y="506"/>
                  </a:cubicBezTo>
                  <a:cubicBezTo>
                    <a:pt x="1779" y="490"/>
                    <a:pt x="1778" y="500"/>
                    <a:pt x="1776" y="487"/>
                  </a:cubicBezTo>
                  <a:cubicBezTo>
                    <a:pt x="1774" y="474"/>
                    <a:pt x="1770" y="449"/>
                    <a:pt x="1763" y="458"/>
                  </a:cubicBezTo>
                  <a:cubicBezTo>
                    <a:pt x="1757" y="467"/>
                    <a:pt x="1753" y="470"/>
                    <a:pt x="1759" y="484"/>
                  </a:cubicBezTo>
                  <a:cubicBezTo>
                    <a:pt x="1766" y="498"/>
                    <a:pt x="1767" y="508"/>
                    <a:pt x="1773" y="511"/>
                  </a:cubicBezTo>
                  <a:close/>
                  <a:moveTo>
                    <a:pt x="1737" y="545"/>
                  </a:moveTo>
                  <a:cubicBezTo>
                    <a:pt x="1731" y="552"/>
                    <a:pt x="1720" y="568"/>
                    <a:pt x="1712" y="574"/>
                  </a:cubicBezTo>
                  <a:cubicBezTo>
                    <a:pt x="1704" y="580"/>
                    <a:pt x="1691" y="572"/>
                    <a:pt x="1692" y="585"/>
                  </a:cubicBezTo>
                  <a:cubicBezTo>
                    <a:pt x="1693" y="598"/>
                    <a:pt x="1694" y="604"/>
                    <a:pt x="1695" y="614"/>
                  </a:cubicBezTo>
                  <a:cubicBezTo>
                    <a:pt x="1696" y="623"/>
                    <a:pt x="1698" y="629"/>
                    <a:pt x="1712" y="629"/>
                  </a:cubicBezTo>
                  <a:cubicBezTo>
                    <a:pt x="1726" y="629"/>
                    <a:pt x="1733" y="633"/>
                    <a:pt x="1738" y="632"/>
                  </a:cubicBezTo>
                  <a:cubicBezTo>
                    <a:pt x="1742" y="630"/>
                    <a:pt x="1741" y="621"/>
                    <a:pt x="1747" y="610"/>
                  </a:cubicBezTo>
                  <a:cubicBezTo>
                    <a:pt x="1753" y="598"/>
                    <a:pt x="1762" y="601"/>
                    <a:pt x="1758" y="593"/>
                  </a:cubicBezTo>
                  <a:cubicBezTo>
                    <a:pt x="1755" y="584"/>
                    <a:pt x="1755" y="586"/>
                    <a:pt x="1755" y="578"/>
                  </a:cubicBezTo>
                  <a:cubicBezTo>
                    <a:pt x="1755" y="569"/>
                    <a:pt x="1759" y="575"/>
                    <a:pt x="1757" y="561"/>
                  </a:cubicBezTo>
                  <a:cubicBezTo>
                    <a:pt x="1754" y="546"/>
                    <a:pt x="1743" y="536"/>
                    <a:pt x="1737" y="545"/>
                  </a:cubicBezTo>
                  <a:close/>
                  <a:moveTo>
                    <a:pt x="1936" y="632"/>
                  </a:moveTo>
                  <a:cubicBezTo>
                    <a:pt x="1924" y="619"/>
                    <a:pt x="1903" y="610"/>
                    <a:pt x="1895" y="611"/>
                  </a:cubicBezTo>
                  <a:cubicBezTo>
                    <a:pt x="1886" y="612"/>
                    <a:pt x="1879" y="625"/>
                    <a:pt x="1874" y="620"/>
                  </a:cubicBezTo>
                  <a:cubicBezTo>
                    <a:pt x="1869" y="615"/>
                    <a:pt x="1855" y="593"/>
                    <a:pt x="1847" y="599"/>
                  </a:cubicBezTo>
                  <a:cubicBezTo>
                    <a:pt x="1840" y="606"/>
                    <a:pt x="1848" y="614"/>
                    <a:pt x="1839" y="614"/>
                  </a:cubicBezTo>
                  <a:cubicBezTo>
                    <a:pt x="1829" y="614"/>
                    <a:pt x="1827" y="625"/>
                    <a:pt x="1825" y="610"/>
                  </a:cubicBezTo>
                  <a:cubicBezTo>
                    <a:pt x="1823" y="595"/>
                    <a:pt x="1815" y="587"/>
                    <a:pt x="1813" y="598"/>
                  </a:cubicBezTo>
                  <a:cubicBezTo>
                    <a:pt x="1811" y="610"/>
                    <a:pt x="1810" y="617"/>
                    <a:pt x="1806" y="609"/>
                  </a:cubicBezTo>
                  <a:cubicBezTo>
                    <a:pt x="1801" y="600"/>
                    <a:pt x="1798" y="606"/>
                    <a:pt x="1798" y="597"/>
                  </a:cubicBezTo>
                  <a:cubicBezTo>
                    <a:pt x="1798" y="589"/>
                    <a:pt x="1779" y="580"/>
                    <a:pt x="1772" y="589"/>
                  </a:cubicBezTo>
                  <a:cubicBezTo>
                    <a:pt x="1767" y="595"/>
                    <a:pt x="1765" y="596"/>
                    <a:pt x="1763" y="609"/>
                  </a:cubicBezTo>
                  <a:cubicBezTo>
                    <a:pt x="1761" y="622"/>
                    <a:pt x="1757" y="643"/>
                    <a:pt x="1767" y="637"/>
                  </a:cubicBezTo>
                  <a:cubicBezTo>
                    <a:pt x="1777" y="632"/>
                    <a:pt x="1779" y="636"/>
                    <a:pt x="1784" y="630"/>
                  </a:cubicBezTo>
                  <a:cubicBezTo>
                    <a:pt x="1789" y="623"/>
                    <a:pt x="1794" y="619"/>
                    <a:pt x="1803" y="623"/>
                  </a:cubicBezTo>
                  <a:cubicBezTo>
                    <a:pt x="1811" y="627"/>
                    <a:pt x="1808" y="627"/>
                    <a:pt x="1823" y="625"/>
                  </a:cubicBezTo>
                  <a:cubicBezTo>
                    <a:pt x="1838" y="623"/>
                    <a:pt x="1845" y="623"/>
                    <a:pt x="1856" y="630"/>
                  </a:cubicBezTo>
                  <a:cubicBezTo>
                    <a:pt x="1866" y="636"/>
                    <a:pt x="1887" y="632"/>
                    <a:pt x="1887" y="639"/>
                  </a:cubicBezTo>
                  <a:cubicBezTo>
                    <a:pt x="1887" y="646"/>
                    <a:pt x="1865" y="650"/>
                    <a:pt x="1887" y="657"/>
                  </a:cubicBezTo>
                  <a:cubicBezTo>
                    <a:pt x="1909" y="664"/>
                    <a:pt x="1914" y="679"/>
                    <a:pt x="1920" y="671"/>
                  </a:cubicBezTo>
                  <a:cubicBezTo>
                    <a:pt x="1927" y="664"/>
                    <a:pt x="1936" y="653"/>
                    <a:pt x="1943" y="661"/>
                  </a:cubicBezTo>
                  <a:cubicBezTo>
                    <a:pt x="1949" y="668"/>
                    <a:pt x="1975" y="689"/>
                    <a:pt x="1970" y="678"/>
                  </a:cubicBezTo>
                  <a:cubicBezTo>
                    <a:pt x="1966" y="667"/>
                    <a:pt x="1967" y="656"/>
                    <a:pt x="1982" y="644"/>
                  </a:cubicBezTo>
                  <a:cubicBezTo>
                    <a:pt x="1997" y="632"/>
                    <a:pt x="1993" y="626"/>
                    <a:pt x="1986" y="626"/>
                  </a:cubicBezTo>
                  <a:cubicBezTo>
                    <a:pt x="1980" y="626"/>
                    <a:pt x="1980" y="634"/>
                    <a:pt x="1965" y="636"/>
                  </a:cubicBezTo>
                  <a:cubicBezTo>
                    <a:pt x="1949" y="638"/>
                    <a:pt x="1949" y="646"/>
                    <a:pt x="1936" y="632"/>
                  </a:cubicBezTo>
                  <a:close/>
                  <a:moveTo>
                    <a:pt x="1943" y="755"/>
                  </a:moveTo>
                  <a:cubicBezTo>
                    <a:pt x="1934" y="733"/>
                    <a:pt x="1934" y="716"/>
                    <a:pt x="1930" y="706"/>
                  </a:cubicBezTo>
                  <a:cubicBezTo>
                    <a:pt x="1925" y="697"/>
                    <a:pt x="1929" y="685"/>
                    <a:pt x="1914" y="685"/>
                  </a:cubicBezTo>
                  <a:cubicBezTo>
                    <a:pt x="1909" y="685"/>
                    <a:pt x="1909" y="689"/>
                    <a:pt x="1904" y="702"/>
                  </a:cubicBezTo>
                  <a:cubicBezTo>
                    <a:pt x="1899" y="714"/>
                    <a:pt x="1905" y="737"/>
                    <a:pt x="1893" y="734"/>
                  </a:cubicBezTo>
                  <a:cubicBezTo>
                    <a:pt x="1880" y="731"/>
                    <a:pt x="1875" y="725"/>
                    <a:pt x="1872" y="713"/>
                  </a:cubicBezTo>
                  <a:cubicBezTo>
                    <a:pt x="1869" y="701"/>
                    <a:pt x="1876" y="689"/>
                    <a:pt x="1866" y="689"/>
                  </a:cubicBezTo>
                  <a:cubicBezTo>
                    <a:pt x="1857" y="689"/>
                    <a:pt x="1830" y="683"/>
                    <a:pt x="1824" y="693"/>
                  </a:cubicBezTo>
                  <a:cubicBezTo>
                    <a:pt x="1817" y="703"/>
                    <a:pt x="1826" y="707"/>
                    <a:pt x="1811" y="707"/>
                  </a:cubicBezTo>
                  <a:cubicBezTo>
                    <a:pt x="1797" y="707"/>
                    <a:pt x="1792" y="707"/>
                    <a:pt x="1784" y="717"/>
                  </a:cubicBezTo>
                  <a:cubicBezTo>
                    <a:pt x="1776" y="726"/>
                    <a:pt x="1766" y="753"/>
                    <a:pt x="1725" y="755"/>
                  </a:cubicBezTo>
                  <a:cubicBezTo>
                    <a:pt x="1685" y="756"/>
                    <a:pt x="1705" y="778"/>
                    <a:pt x="1705" y="802"/>
                  </a:cubicBezTo>
                  <a:cubicBezTo>
                    <a:pt x="1705" y="825"/>
                    <a:pt x="1684" y="840"/>
                    <a:pt x="1693" y="848"/>
                  </a:cubicBezTo>
                  <a:cubicBezTo>
                    <a:pt x="1703" y="857"/>
                    <a:pt x="1690" y="868"/>
                    <a:pt x="1710" y="861"/>
                  </a:cubicBezTo>
                  <a:cubicBezTo>
                    <a:pt x="1730" y="855"/>
                    <a:pt x="1748" y="853"/>
                    <a:pt x="1779" y="848"/>
                  </a:cubicBezTo>
                  <a:cubicBezTo>
                    <a:pt x="1810" y="843"/>
                    <a:pt x="1825" y="842"/>
                    <a:pt x="1826" y="857"/>
                  </a:cubicBezTo>
                  <a:cubicBezTo>
                    <a:pt x="1827" y="872"/>
                    <a:pt x="1822" y="861"/>
                    <a:pt x="1834" y="864"/>
                  </a:cubicBezTo>
                  <a:cubicBezTo>
                    <a:pt x="1846" y="867"/>
                    <a:pt x="1833" y="887"/>
                    <a:pt x="1847" y="889"/>
                  </a:cubicBezTo>
                  <a:cubicBezTo>
                    <a:pt x="1862" y="891"/>
                    <a:pt x="1853" y="901"/>
                    <a:pt x="1865" y="901"/>
                  </a:cubicBezTo>
                  <a:cubicBezTo>
                    <a:pt x="1878" y="901"/>
                    <a:pt x="1882" y="914"/>
                    <a:pt x="1872" y="914"/>
                  </a:cubicBezTo>
                  <a:cubicBezTo>
                    <a:pt x="1862" y="914"/>
                    <a:pt x="1846" y="936"/>
                    <a:pt x="1862" y="929"/>
                  </a:cubicBezTo>
                  <a:cubicBezTo>
                    <a:pt x="1877" y="921"/>
                    <a:pt x="1892" y="919"/>
                    <a:pt x="1892" y="908"/>
                  </a:cubicBezTo>
                  <a:cubicBezTo>
                    <a:pt x="1892" y="896"/>
                    <a:pt x="1890" y="895"/>
                    <a:pt x="1908" y="881"/>
                  </a:cubicBezTo>
                  <a:cubicBezTo>
                    <a:pt x="1926" y="867"/>
                    <a:pt x="1967" y="833"/>
                    <a:pt x="1965" y="806"/>
                  </a:cubicBezTo>
                  <a:cubicBezTo>
                    <a:pt x="1962" y="778"/>
                    <a:pt x="1951" y="776"/>
                    <a:pt x="1943" y="755"/>
                  </a:cubicBezTo>
                  <a:close/>
                  <a:moveTo>
                    <a:pt x="2067" y="868"/>
                  </a:moveTo>
                  <a:cubicBezTo>
                    <a:pt x="2059" y="864"/>
                    <a:pt x="2059" y="871"/>
                    <a:pt x="2054" y="885"/>
                  </a:cubicBezTo>
                  <a:cubicBezTo>
                    <a:pt x="2050" y="899"/>
                    <a:pt x="2026" y="905"/>
                    <a:pt x="2022" y="908"/>
                  </a:cubicBezTo>
                  <a:cubicBezTo>
                    <a:pt x="2019" y="911"/>
                    <a:pt x="2011" y="919"/>
                    <a:pt x="2011" y="919"/>
                  </a:cubicBezTo>
                  <a:cubicBezTo>
                    <a:pt x="1993" y="930"/>
                    <a:pt x="1958" y="942"/>
                    <a:pt x="1967" y="951"/>
                  </a:cubicBezTo>
                  <a:cubicBezTo>
                    <a:pt x="1975" y="961"/>
                    <a:pt x="1981" y="955"/>
                    <a:pt x="2002" y="945"/>
                  </a:cubicBezTo>
                  <a:cubicBezTo>
                    <a:pt x="2022" y="934"/>
                    <a:pt x="2028" y="921"/>
                    <a:pt x="2039" y="913"/>
                  </a:cubicBezTo>
                  <a:cubicBezTo>
                    <a:pt x="2051" y="906"/>
                    <a:pt x="2057" y="907"/>
                    <a:pt x="2066" y="897"/>
                  </a:cubicBezTo>
                  <a:cubicBezTo>
                    <a:pt x="2074" y="888"/>
                    <a:pt x="2074" y="872"/>
                    <a:pt x="2067" y="8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6">
                    <a:lumMod val="40000"/>
                    <a:lumOff val="60000"/>
                  </a:schemeClr>
                </a:solidFill>
                <a:latin typeface="+mn-lt"/>
                <a:ea typeface="+mn-ea"/>
              </a:endParaRPr>
            </a:p>
          </p:txBody>
        </p:sp>
      </p:grpSp>
      <p:grpSp>
        <p:nvGrpSpPr>
          <p:cNvPr id="12292" name="组合 5"/>
          <p:cNvGrpSpPr/>
          <p:nvPr/>
        </p:nvGrpSpPr>
        <p:grpSpPr bwMode="auto">
          <a:xfrm>
            <a:off x="2212975" y="2905125"/>
            <a:ext cx="4610100" cy="1801813"/>
            <a:chOff x="2505469" y="2432531"/>
            <a:chExt cx="4610838" cy="1800963"/>
          </a:xfrm>
        </p:grpSpPr>
        <p:sp>
          <p:nvSpPr>
            <p:cNvPr id="7" name="椭圆 6"/>
            <p:cNvSpPr/>
            <p:nvPr/>
          </p:nvSpPr>
          <p:spPr>
            <a:xfrm>
              <a:off x="4693394" y="3471853"/>
              <a:ext cx="133371" cy="133287"/>
            </a:xfrm>
            <a:prstGeom prst="ellipse">
              <a:avLst/>
            </a:prstGeom>
            <a:solidFill>
              <a:srgbClr val="EBDBAF"/>
            </a:solidFill>
            <a:ln>
              <a:solidFill>
                <a:srgbClr val="50403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椭圆 7"/>
            <p:cNvSpPr/>
            <p:nvPr/>
          </p:nvSpPr>
          <p:spPr>
            <a:xfrm>
              <a:off x="6598699" y="2746708"/>
              <a:ext cx="133371" cy="134874"/>
            </a:xfrm>
            <a:prstGeom prst="ellipse">
              <a:avLst/>
            </a:prstGeom>
            <a:solidFill>
              <a:srgbClr val="EBDBAF"/>
            </a:solidFill>
            <a:ln>
              <a:solidFill>
                <a:srgbClr val="50403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椭圆 8"/>
            <p:cNvSpPr/>
            <p:nvPr/>
          </p:nvSpPr>
          <p:spPr>
            <a:xfrm>
              <a:off x="6360536" y="3386169"/>
              <a:ext cx="133371" cy="133287"/>
            </a:xfrm>
            <a:prstGeom prst="ellipse">
              <a:avLst/>
            </a:prstGeom>
            <a:solidFill>
              <a:srgbClr val="EBDBAF"/>
            </a:solidFill>
            <a:ln>
              <a:solidFill>
                <a:srgbClr val="50403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椭圆 9"/>
            <p:cNvSpPr/>
            <p:nvPr/>
          </p:nvSpPr>
          <p:spPr>
            <a:xfrm>
              <a:off x="6982936" y="4098620"/>
              <a:ext cx="133371" cy="134874"/>
            </a:xfrm>
            <a:prstGeom prst="ellipse">
              <a:avLst/>
            </a:prstGeom>
            <a:solidFill>
              <a:srgbClr val="EBDBAF"/>
            </a:solidFill>
            <a:ln>
              <a:solidFill>
                <a:srgbClr val="50403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椭圆 10"/>
            <p:cNvSpPr/>
            <p:nvPr/>
          </p:nvSpPr>
          <p:spPr>
            <a:xfrm>
              <a:off x="2505469" y="2661023"/>
              <a:ext cx="133371" cy="134874"/>
            </a:xfrm>
            <a:prstGeom prst="ellipse">
              <a:avLst/>
            </a:prstGeom>
            <a:solidFill>
              <a:srgbClr val="EBDBAF"/>
            </a:solidFill>
            <a:ln>
              <a:solidFill>
                <a:srgbClr val="50403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椭圆 11"/>
            <p:cNvSpPr/>
            <p:nvPr/>
          </p:nvSpPr>
          <p:spPr>
            <a:xfrm>
              <a:off x="2853188" y="3657503"/>
              <a:ext cx="134959" cy="133287"/>
            </a:xfrm>
            <a:prstGeom prst="ellipse">
              <a:avLst/>
            </a:prstGeom>
            <a:solidFill>
              <a:srgbClr val="EBDBAF"/>
            </a:solidFill>
            <a:ln>
              <a:solidFill>
                <a:srgbClr val="50403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椭圆 12"/>
            <p:cNvSpPr/>
            <p:nvPr/>
          </p:nvSpPr>
          <p:spPr>
            <a:xfrm>
              <a:off x="5077631" y="2432531"/>
              <a:ext cx="133371" cy="134874"/>
            </a:xfrm>
            <a:prstGeom prst="ellipse">
              <a:avLst/>
            </a:prstGeom>
            <a:solidFill>
              <a:srgbClr val="EBDBAF"/>
            </a:solidFill>
            <a:ln>
              <a:solidFill>
                <a:srgbClr val="50403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2293" name="组合 13"/>
          <p:cNvGrpSpPr/>
          <p:nvPr/>
        </p:nvGrpSpPr>
        <p:grpSpPr bwMode="auto">
          <a:xfrm>
            <a:off x="2346325" y="2852738"/>
            <a:ext cx="4362450" cy="1738312"/>
            <a:chOff x="2639557" y="2546982"/>
            <a:chExt cx="4362299" cy="1739705"/>
          </a:xfrm>
        </p:grpSpPr>
        <p:sp>
          <p:nvSpPr>
            <p:cNvPr id="15" name="椭圆 14"/>
            <p:cNvSpPr/>
            <p:nvPr/>
          </p:nvSpPr>
          <p:spPr>
            <a:xfrm>
              <a:off x="6347829" y="3058567"/>
              <a:ext cx="133345" cy="135045"/>
            </a:xfrm>
            <a:prstGeom prst="ellipse">
              <a:avLst/>
            </a:prstGeom>
            <a:solidFill>
              <a:srgbClr val="EBDBAF"/>
            </a:solidFill>
            <a:ln>
              <a:solidFill>
                <a:srgbClr val="50403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6" name="直接连接符 15"/>
            <p:cNvCxnSpPr>
              <a:endCxn id="15" idx="1"/>
            </p:cNvCxnSpPr>
            <p:nvPr/>
          </p:nvCxnSpPr>
          <p:spPr>
            <a:xfrm>
              <a:off x="5250905" y="2546982"/>
              <a:ext cx="1115973" cy="532238"/>
            </a:xfrm>
            <a:prstGeom prst="line">
              <a:avLst/>
            </a:prstGeom>
            <a:ln w="19050">
              <a:solidFill>
                <a:srgbClr val="504032"/>
              </a:solidFill>
              <a:prstDash val="sys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8" idx="3"/>
              <a:endCxn id="15" idx="7"/>
            </p:cNvCxnSpPr>
            <p:nvPr/>
          </p:nvCxnSpPr>
          <p:spPr>
            <a:xfrm flipH="1">
              <a:off x="6462125" y="3029969"/>
              <a:ext cx="155570" cy="49251"/>
            </a:xfrm>
            <a:prstGeom prst="line">
              <a:avLst/>
            </a:prstGeom>
            <a:ln w="19050">
              <a:solidFill>
                <a:srgbClr val="504032"/>
              </a:solidFill>
              <a:prstDash val="sys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15" idx="5"/>
              <a:endCxn id="10" idx="1"/>
            </p:cNvCxnSpPr>
            <p:nvPr/>
          </p:nvCxnSpPr>
          <p:spPr>
            <a:xfrm>
              <a:off x="6462125" y="3172958"/>
              <a:ext cx="539731" cy="1113729"/>
            </a:xfrm>
            <a:prstGeom prst="line">
              <a:avLst/>
            </a:prstGeom>
            <a:ln w="19050">
              <a:solidFill>
                <a:srgbClr val="504032"/>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5" idx="4"/>
              <a:endCxn id="9" idx="0"/>
            </p:cNvCxnSpPr>
            <p:nvPr/>
          </p:nvCxnSpPr>
          <p:spPr>
            <a:xfrm>
              <a:off x="6414501" y="3193612"/>
              <a:ext cx="12700" cy="359063"/>
            </a:xfrm>
            <a:prstGeom prst="line">
              <a:avLst/>
            </a:prstGeom>
            <a:ln w="19050">
              <a:solidFill>
                <a:srgbClr val="504032"/>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5" idx="3"/>
              <a:endCxn id="7" idx="6"/>
            </p:cNvCxnSpPr>
            <p:nvPr/>
          </p:nvCxnSpPr>
          <p:spPr>
            <a:xfrm flipH="1">
              <a:off x="4827056" y="3172958"/>
              <a:ext cx="1539822" cy="532238"/>
            </a:xfrm>
            <a:prstGeom prst="line">
              <a:avLst/>
            </a:prstGeom>
            <a:ln w="19050">
              <a:solidFill>
                <a:srgbClr val="504032"/>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5" idx="2"/>
            </p:cNvCxnSpPr>
            <p:nvPr/>
          </p:nvCxnSpPr>
          <p:spPr>
            <a:xfrm flipH="1">
              <a:off x="3011019" y="3125295"/>
              <a:ext cx="3336809" cy="598967"/>
            </a:xfrm>
            <a:prstGeom prst="line">
              <a:avLst/>
            </a:prstGeom>
            <a:ln w="19050">
              <a:solidFill>
                <a:srgbClr val="504032"/>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5" idx="2"/>
              <a:endCxn id="11" idx="6"/>
            </p:cNvCxnSpPr>
            <p:nvPr/>
          </p:nvCxnSpPr>
          <p:spPr>
            <a:xfrm flipH="1" flipV="1">
              <a:off x="2639557" y="2896512"/>
              <a:ext cx="3708272" cy="228783"/>
            </a:xfrm>
            <a:prstGeom prst="line">
              <a:avLst/>
            </a:prstGeom>
            <a:ln w="19050">
              <a:solidFill>
                <a:srgbClr val="504032"/>
              </a:solidFill>
              <a:prstDash val="sysDash"/>
            </a:ln>
          </p:spPr>
          <p:style>
            <a:lnRef idx="1">
              <a:schemeClr val="accent1"/>
            </a:lnRef>
            <a:fillRef idx="0">
              <a:schemeClr val="accent1"/>
            </a:fillRef>
            <a:effectRef idx="0">
              <a:schemeClr val="accent1"/>
            </a:effectRef>
            <a:fontRef idx="minor">
              <a:schemeClr val="tx1"/>
            </a:fontRef>
          </p:style>
        </p:cxnSp>
      </p:grpSp>
      <p:sp>
        <p:nvSpPr>
          <p:cNvPr id="12294" name="矩形 22"/>
          <p:cNvSpPr>
            <a:spLocks noChangeArrowheads="1"/>
          </p:cNvSpPr>
          <p:nvPr/>
        </p:nvSpPr>
        <p:spPr bwMode="auto">
          <a:xfrm>
            <a:off x="400050" y="495300"/>
            <a:ext cx="141605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000"/>
              </a:lnSpc>
              <a:spcBef>
                <a:spcPct val="50000"/>
              </a:spcBef>
            </a:pPr>
            <a:r>
              <a:rPr lang="zh-CN" altLang="en-US" sz="1600">
                <a:solidFill>
                  <a:srgbClr val="730F0F"/>
                </a:solidFill>
                <a:latin typeface="微软雅黑" panose="020B0503020204020204" pitchFamily="34" charset="-122"/>
                <a:ea typeface="微软雅黑" panose="020B0503020204020204" pitchFamily="34" charset="-122"/>
              </a:rPr>
              <a:t>点击添加标题</a:t>
            </a:r>
            <a:endParaRPr lang="zh-CN" altLang="en-US" sz="1600">
              <a:solidFill>
                <a:srgbClr val="730F0F"/>
              </a:solidFill>
              <a:latin typeface="微软雅黑" panose="020B0503020204020204" pitchFamily="34" charset="-122"/>
              <a:ea typeface="微软雅黑" panose="020B0503020204020204" pitchFamily="34" charset="-122"/>
            </a:endParaRPr>
          </a:p>
        </p:txBody>
      </p:sp>
      <p:sp>
        <p:nvSpPr>
          <p:cNvPr id="12295" name="矩形 23"/>
          <p:cNvSpPr>
            <a:spLocks noChangeArrowheads="1"/>
          </p:cNvSpPr>
          <p:nvPr/>
        </p:nvSpPr>
        <p:spPr bwMode="auto">
          <a:xfrm>
            <a:off x="400050" y="244475"/>
            <a:ext cx="28321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000"/>
              </a:lnSpc>
              <a:spcBef>
                <a:spcPct val="50000"/>
              </a:spcBef>
            </a:pPr>
            <a:r>
              <a:rPr lang="en-US" altLang="zh-CN" sz="2000">
                <a:solidFill>
                  <a:srgbClr val="730F0F"/>
                </a:solidFill>
                <a:latin typeface="Arial Black" panose="020B0A04020102020204" pitchFamily="34" charset="0"/>
              </a:rPr>
              <a:t>Group introduction</a:t>
            </a:r>
            <a:endParaRPr lang="zh-CN" altLang="en-US" sz="2000">
              <a:solidFill>
                <a:srgbClr val="730F0F"/>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rrowheads="1"/>
          </p:cNvPicPr>
          <p:nvPr/>
        </p:nvPicPr>
        <p:blipFill>
          <a:blip r:embed="rId1"/>
          <a:stretch>
            <a:fillRect/>
          </a:stretch>
        </p:blipFill>
        <p:spPr bwMode="auto">
          <a:xfrm>
            <a:off x="1389770" y="1390554"/>
            <a:ext cx="6364458" cy="4076254"/>
          </a:xfrm>
          <a:prstGeom prst="rect">
            <a:avLst/>
          </a:prstGeom>
          <a:noFill/>
          <a:ln w="15875">
            <a:solidFill>
              <a:schemeClr val="accent6">
                <a:lumMod val="40000"/>
                <a:lumOff val="60000"/>
              </a:schemeClr>
            </a:solidFill>
          </a:ln>
          <a:effectLst>
            <a:glow rad="63500">
              <a:schemeClr val="accent6">
                <a:lumMod val="20000"/>
                <a:lumOff val="80000"/>
                <a:alpha val="40000"/>
              </a:schemeClr>
            </a:glow>
            <a:innerShdw blurRad="114300">
              <a:prstClr val="black"/>
            </a:innerShdw>
          </a:effectLst>
          <a:extLst>
            <a:ext uri="{909E8E84-426E-40DD-AFC4-6F175D3DCCD1}">
              <a14:hiddenFill xmlns:a14="http://schemas.microsoft.com/office/drawing/2010/main">
                <a:solidFill>
                  <a:srgbClr val="FFFFFF"/>
                </a:solidFill>
              </a14:hiddenFill>
            </a:ext>
          </a:extLst>
        </p:spPr>
      </p:pic>
      <p:grpSp>
        <p:nvGrpSpPr>
          <p:cNvPr id="13315" name="组合 2"/>
          <p:cNvGrpSpPr/>
          <p:nvPr/>
        </p:nvGrpSpPr>
        <p:grpSpPr bwMode="auto">
          <a:xfrm>
            <a:off x="3749675" y="5672138"/>
            <a:ext cx="1377950" cy="423862"/>
            <a:chOff x="4014370" y="3939902"/>
            <a:chExt cx="1378904" cy="424236"/>
          </a:xfrm>
        </p:grpSpPr>
        <p:sp>
          <p:nvSpPr>
            <p:cNvPr id="4" name="矩形 3"/>
            <p:cNvSpPr/>
            <p:nvPr/>
          </p:nvSpPr>
          <p:spPr>
            <a:xfrm>
              <a:off x="4073149" y="3939902"/>
              <a:ext cx="1261348" cy="278057"/>
            </a:xfrm>
            <a:prstGeom prst="rect">
              <a:avLst/>
            </a:prstGeom>
          </p:spPr>
          <p:txBody>
            <a:bodyPr wrap="none">
              <a:spAutoFit/>
            </a:bodyPr>
            <a:lstStyle/>
            <a:p>
              <a:pPr algn="ctr" eaLnBrk="1" fontAlgn="auto" hangingPunct="1">
                <a:lnSpc>
                  <a:spcPct val="120000"/>
                </a:lnSpc>
                <a:spcBef>
                  <a:spcPts val="0"/>
                </a:spcBef>
                <a:spcAft>
                  <a:spcPts val="0"/>
                </a:spcAft>
                <a:defRPr/>
              </a:pPr>
              <a:r>
                <a:rPr lang="zh-CN" altLang="en-US" sz="1100" spc="300" dirty="0">
                  <a:solidFill>
                    <a:srgbClr val="730F0F"/>
                  </a:solidFill>
                  <a:latin typeface="微软雅黑" panose="020B0503020204020204" pitchFamily="34" charset="-122"/>
                  <a:ea typeface="微软雅黑" panose="020B0503020204020204" pitchFamily="34" charset="-122"/>
                </a:rPr>
                <a:t>点击添加标题</a:t>
              </a:r>
              <a:endParaRPr lang="zh-CN" altLang="en-US" sz="1100" spc="300" dirty="0">
                <a:solidFill>
                  <a:srgbClr val="730F0F"/>
                </a:solidFill>
                <a:latin typeface="微软雅黑" panose="020B0503020204020204" pitchFamily="34" charset="-122"/>
                <a:ea typeface="微软雅黑" panose="020B0503020204020204" pitchFamily="34" charset="-122"/>
              </a:endParaRPr>
            </a:p>
          </p:txBody>
        </p:sp>
        <p:sp>
          <p:nvSpPr>
            <p:cNvPr id="13328" name="矩形 4"/>
            <p:cNvSpPr>
              <a:spLocks noChangeArrowheads="1"/>
            </p:cNvSpPr>
            <p:nvPr/>
          </p:nvSpPr>
          <p:spPr bwMode="auto">
            <a:xfrm>
              <a:off x="4014370" y="4117917"/>
              <a:ext cx="137890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spcBef>
                  <a:spcPct val="20000"/>
                </a:spcBef>
              </a:pPr>
              <a:r>
                <a:rPr lang="en-US" altLang="zh-CN" sz="1000">
                  <a:solidFill>
                    <a:srgbClr val="730F0F"/>
                  </a:solidFill>
                  <a:latin typeface="Arial" panose="020B0604020202020204" pitchFamily="34" charset="0"/>
                  <a:cs typeface="Arial" panose="020B0604020202020204" pitchFamily="34" charset="0"/>
                </a:rPr>
                <a:t>STANDARD SLIDES</a:t>
              </a:r>
              <a:endParaRPr lang="en-US" altLang="zh-CN" sz="1000">
                <a:solidFill>
                  <a:srgbClr val="730F0F"/>
                </a:solidFill>
                <a:latin typeface="Arial" panose="020B0604020202020204" pitchFamily="34" charset="0"/>
                <a:cs typeface="Arial" panose="020B0604020202020204" pitchFamily="34" charset="0"/>
              </a:endParaRPr>
            </a:p>
          </p:txBody>
        </p:sp>
      </p:grpSp>
      <p:grpSp>
        <p:nvGrpSpPr>
          <p:cNvPr id="13316" name="组合 5"/>
          <p:cNvGrpSpPr/>
          <p:nvPr/>
        </p:nvGrpSpPr>
        <p:grpSpPr bwMode="auto">
          <a:xfrm>
            <a:off x="3749675" y="5672138"/>
            <a:ext cx="1377950" cy="423862"/>
            <a:chOff x="4014370" y="3939902"/>
            <a:chExt cx="1378904" cy="424236"/>
          </a:xfrm>
        </p:grpSpPr>
        <p:sp>
          <p:nvSpPr>
            <p:cNvPr id="7" name="矩形 6"/>
            <p:cNvSpPr/>
            <p:nvPr/>
          </p:nvSpPr>
          <p:spPr>
            <a:xfrm>
              <a:off x="4073149" y="3939902"/>
              <a:ext cx="1261348" cy="278057"/>
            </a:xfrm>
            <a:prstGeom prst="rect">
              <a:avLst/>
            </a:prstGeom>
          </p:spPr>
          <p:txBody>
            <a:bodyPr wrap="none">
              <a:spAutoFit/>
            </a:bodyPr>
            <a:lstStyle/>
            <a:p>
              <a:pPr algn="ctr" eaLnBrk="1" fontAlgn="auto" hangingPunct="1">
                <a:lnSpc>
                  <a:spcPct val="120000"/>
                </a:lnSpc>
                <a:spcBef>
                  <a:spcPts val="0"/>
                </a:spcBef>
                <a:spcAft>
                  <a:spcPts val="0"/>
                </a:spcAft>
                <a:defRPr/>
              </a:pPr>
              <a:r>
                <a:rPr lang="zh-CN" altLang="en-US" sz="1100" spc="300" dirty="0">
                  <a:solidFill>
                    <a:srgbClr val="730F0F"/>
                  </a:solidFill>
                  <a:latin typeface="微软雅黑" panose="020B0503020204020204" pitchFamily="34" charset="-122"/>
                  <a:ea typeface="微软雅黑" panose="020B0503020204020204" pitchFamily="34" charset="-122"/>
                </a:rPr>
                <a:t>点击添加标题</a:t>
              </a:r>
              <a:endParaRPr lang="zh-CN" altLang="en-US" sz="1100" spc="300" dirty="0">
                <a:solidFill>
                  <a:srgbClr val="730F0F"/>
                </a:solidFill>
                <a:latin typeface="微软雅黑" panose="020B0503020204020204" pitchFamily="34" charset="-122"/>
                <a:ea typeface="微软雅黑" panose="020B0503020204020204" pitchFamily="34" charset="-122"/>
              </a:endParaRPr>
            </a:p>
          </p:txBody>
        </p:sp>
        <p:sp>
          <p:nvSpPr>
            <p:cNvPr id="13326" name="矩形 7"/>
            <p:cNvSpPr>
              <a:spLocks noChangeArrowheads="1"/>
            </p:cNvSpPr>
            <p:nvPr/>
          </p:nvSpPr>
          <p:spPr bwMode="auto">
            <a:xfrm>
              <a:off x="4014370" y="4117917"/>
              <a:ext cx="137890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spcBef>
                  <a:spcPct val="20000"/>
                </a:spcBef>
              </a:pPr>
              <a:r>
                <a:rPr lang="en-US" altLang="zh-CN" sz="1000">
                  <a:solidFill>
                    <a:srgbClr val="730F0F"/>
                  </a:solidFill>
                  <a:latin typeface="Arial" panose="020B0604020202020204" pitchFamily="34" charset="0"/>
                  <a:cs typeface="Arial" panose="020B0604020202020204" pitchFamily="34" charset="0"/>
                </a:rPr>
                <a:t>STANDARD SLIDES</a:t>
              </a:r>
              <a:endParaRPr lang="en-US" altLang="zh-CN" sz="1000">
                <a:solidFill>
                  <a:srgbClr val="730F0F"/>
                </a:solidFill>
                <a:latin typeface="Arial" panose="020B0604020202020204" pitchFamily="34" charset="0"/>
                <a:cs typeface="Arial" panose="020B0604020202020204" pitchFamily="34" charset="0"/>
              </a:endParaRPr>
            </a:p>
          </p:txBody>
        </p:sp>
      </p:grpSp>
      <p:grpSp>
        <p:nvGrpSpPr>
          <p:cNvPr id="13317" name="组合 8"/>
          <p:cNvGrpSpPr/>
          <p:nvPr/>
        </p:nvGrpSpPr>
        <p:grpSpPr bwMode="auto">
          <a:xfrm>
            <a:off x="3749675" y="5672138"/>
            <a:ext cx="1377950" cy="423862"/>
            <a:chOff x="4014370" y="3939902"/>
            <a:chExt cx="1378904" cy="424236"/>
          </a:xfrm>
        </p:grpSpPr>
        <p:sp>
          <p:nvSpPr>
            <p:cNvPr id="10" name="矩形 9"/>
            <p:cNvSpPr/>
            <p:nvPr/>
          </p:nvSpPr>
          <p:spPr>
            <a:xfrm>
              <a:off x="4073149" y="3939902"/>
              <a:ext cx="1261348" cy="278057"/>
            </a:xfrm>
            <a:prstGeom prst="rect">
              <a:avLst/>
            </a:prstGeom>
          </p:spPr>
          <p:txBody>
            <a:bodyPr wrap="none">
              <a:spAutoFit/>
            </a:bodyPr>
            <a:lstStyle/>
            <a:p>
              <a:pPr algn="ctr" eaLnBrk="1" fontAlgn="auto" hangingPunct="1">
                <a:lnSpc>
                  <a:spcPct val="120000"/>
                </a:lnSpc>
                <a:spcBef>
                  <a:spcPts val="0"/>
                </a:spcBef>
                <a:spcAft>
                  <a:spcPts val="0"/>
                </a:spcAft>
                <a:defRPr/>
              </a:pPr>
              <a:r>
                <a:rPr lang="zh-CN" altLang="en-US" sz="1100" spc="300" dirty="0">
                  <a:solidFill>
                    <a:srgbClr val="730F0F"/>
                  </a:solidFill>
                  <a:latin typeface="微软雅黑" panose="020B0503020204020204" pitchFamily="34" charset="-122"/>
                  <a:ea typeface="微软雅黑" panose="020B0503020204020204" pitchFamily="34" charset="-122"/>
                </a:rPr>
                <a:t>点击添加标题</a:t>
              </a:r>
              <a:endParaRPr lang="zh-CN" altLang="en-US" sz="1100" spc="300" dirty="0">
                <a:solidFill>
                  <a:srgbClr val="730F0F"/>
                </a:solidFill>
                <a:latin typeface="微软雅黑" panose="020B0503020204020204" pitchFamily="34" charset="-122"/>
                <a:ea typeface="微软雅黑" panose="020B0503020204020204" pitchFamily="34" charset="-122"/>
              </a:endParaRPr>
            </a:p>
          </p:txBody>
        </p:sp>
        <p:sp>
          <p:nvSpPr>
            <p:cNvPr id="13324" name="矩形 10"/>
            <p:cNvSpPr>
              <a:spLocks noChangeArrowheads="1"/>
            </p:cNvSpPr>
            <p:nvPr/>
          </p:nvSpPr>
          <p:spPr bwMode="auto">
            <a:xfrm>
              <a:off x="4014370" y="4117917"/>
              <a:ext cx="137890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spcBef>
                  <a:spcPct val="20000"/>
                </a:spcBef>
              </a:pPr>
              <a:r>
                <a:rPr lang="en-US" altLang="zh-CN" sz="1000">
                  <a:solidFill>
                    <a:srgbClr val="730F0F"/>
                  </a:solidFill>
                  <a:latin typeface="Arial" panose="020B0604020202020204" pitchFamily="34" charset="0"/>
                  <a:cs typeface="Arial" panose="020B0604020202020204" pitchFamily="34" charset="0"/>
                </a:rPr>
                <a:t>STANDARD SLIDES</a:t>
              </a:r>
              <a:endParaRPr lang="en-US" altLang="zh-CN" sz="1000">
                <a:solidFill>
                  <a:srgbClr val="730F0F"/>
                </a:solidFill>
                <a:latin typeface="Arial" panose="020B0604020202020204" pitchFamily="34" charset="0"/>
                <a:cs typeface="Arial" panose="020B0604020202020204" pitchFamily="34" charset="0"/>
              </a:endParaRPr>
            </a:p>
          </p:txBody>
        </p:sp>
      </p:grpSp>
      <p:sp>
        <p:nvSpPr>
          <p:cNvPr id="12" name="半闭框 11"/>
          <p:cNvSpPr/>
          <p:nvPr/>
        </p:nvSpPr>
        <p:spPr>
          <a:xfrm rot="8100000">
            <a:off x="8139113" y="3000375"/>
            <a:ext cx="552450" cy="620713"/>
          </a:xfrm>
          <a:prstGeom prst="halfFrame">
            <a:avLst/>
          </a:prstGeom>
          <a:solidFill>
            <a:srgbClr val="730F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
        <p:nvSpPr>
          <p:cNvPr id="13" name="半闭框 12"/>
          <p:cNvSpPr/>
          <p:nvPr/>
        </p:nvSpPr>
        <p:spPr>
          <a:xfrm rot="18900000">
            <a:off x="677863" y="3000375"/>
            <a:ext cx="552450" cy="620713"/>
          </a:xfrm>
          <a:prstGeom prst="halfFrame">
            <a:avLst/>
          </a:prstGeom>
          <a:solidFill>
            <a:srgbClr val="730F0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
        <p:nvSpPr>
          <p:cNvPr id="13320" name="矩形 13"/>
          <p:cNvSpPr>
            <a:spLocks noChangeArrowheads="1"/>
          </p:cNvSpPr>
          <p:nvPr/>
        </p:nvSpPr>
        <p:spPr bwMode="auto">
          <a:xfrm>
            <a:off x="400050" y="495300"/>
            <a:ext cx="141605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000"/>
              </a:lnSpc>
              <a:spcBef>
                <a:spcPct val="50000"/>
              </a:spcBef>
            </a:pPr>
            <a:r>
              <a:rPr lang="zh-CN" altLang="en-US" sz="1600">
                <a:solidFill>
                  <a:srgbClr val="730F0F"/>
                </a:solidFill>
                <a:latin typeface="微软雅黑" panose="020B0503020204020204" pitchFamily="34" charset="-122"/>
                <a:ea typeface="微软雅黑" panose="020B0503020204020204" pitchFamily="34" charset="-122"/>
              </a:rPr>
              <a:t>点击添加标题</a:t>
            </a:r>
            <a:endParaRPr lang="zh-CN" altLang="en-US" sz="1600">
              <a:solidFill>
                <a:srgbClr val="730F0F"/>
              </a:solidFill>
              <a:latin typeface="微软雅黑" panose="020B0503020204020204" pitchFamily="34" charset="-122"/>
              <a:ea typeface="微软雅黑" panose="020B0503020204020204" pitchFamily="34" charset="-122"/>
            </a:endParaRPr>
          </a:p>
        </p:txBody>
      </p:sp>
      <p:sp>
        <p:nvSpPr>
          <p:cNvPr id="13321" name="矩形 14"/>
          <p:cNvSpPr>
            <a:spLocks noChangeArrowheads="1"/>
          </p:cNvSpPr>
          <p:nvPr/>
        </p:nvSpPr>
        <p:spPr bwMode="auto">
          <a:xfrm>
            <a:off x="400050" y="244475"/>
            <a:ext cx="28321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000"/>
              </a:lnSpc>
              <a:spcBef>
                <a:spcPct val="50000"/>
              </a:spcBef>
            </a:pPr>
            <a:r>
              <a:rPr lang="en-US" altLang="zh-CN" sz="2000">
                <a:solidFill>
                  <a:srgbClr val="730F0F"/>
                </a:solidFill>
                <a:latin typeface="Arial Black" panose="020B0A04020102020204" pitchFamily="34" charset="0"/>
              </a:rPr>
              <a:t>Group introduction</a:t>
            </a:r>
            <a:endParaRPr lang="zh-CN" altLang="en-US" sz="2000">
              <a:solidFill>
                <a:srgbClr val="730F0F"/>
              </a:solidFill>
              <a:latin typeface="Arial Black" panose="020B0A04020102020204" pitchFamily="34" charset="0"/>
            </a:endParaRPr>
          </a:p>
        </p:txBody>
      </p:sp>
      <p:sp>
        <p:nvSpPr>
          <p:cNvPr id="13322" name="矩形 15"/>
          <p:cNvSpPr>
            <a:spLocks noChangeArrowheads="1"/>
          </p:cNvSpPr>
          <p:nvPr/>
        </p:nvSpPr>
        <p:spPr bwMode="auto">
          <a:xfrm rot="5400000">
            <a:off x="8588375" y="1766888"/>
            <a:ext cx="94297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solidFill>
                  <a:schemeClr val="bg1"/>
                </a:solidFill>
              </a:rPr>
              <a:t>PAGE NO.04</a:t>
            </a:r>
            <a:endParaRPr lang="zh-CN" altLang="en-US" sz="100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组合 5"/>
          <p:cNvGrpSpPr/>
          <p:nvPr/>
        </p:nvGrpSpPr>
        <p:grpSpPr bwMode="auto">
          <a:xfrm>
            <a:off x="76200" y="152400"/>
            <a:ext cx="5186363" cy="936625"/>
            <a:chOff x="254845" y="212465"/>
            <a:chExt cx="5186035" cy="935834"/>
          </a:xfrm>
        </p:grpSpPr>
        <p:sp>
          <p:nvSpPr>
            <p:cNvPr id="14347" name="TextBox 6"/>
            <p:cNvSpPr txBox="1">
              <a:spLocks noChangeArrowheads="1"/>
            </p:cNvSpPr>
            <p:nvPr/>
          </p:nvSpPr>
          <p:spPr bwMode="auto">
            <a:xfrm>
              <a:off x="254845" y="778967"/>
              <a:ext cx="46858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rgbClr val="730F0F"/>
                  </a:solidFill>
                  <a:latin typeface="方正大黑简体" panose="02010601030101010101" pitchFamily="65" charset="-122"/>
                  <a:ea typeface="方正大黑简体" panose="02010601030101010101" pitchFamily="65" charset="-122"/>
                </a:rPr>
                <a:t>Shanghai Rapidesign Advertising Co.,Ltd</a:t>
              </a:r>
              <a:endParaRPr lang="en-US" altLang="zh-CN">
                <a:solidFill>
                  <a:srgbClr val="730F0F"/>
                </a:solidFill>
                <a:latin typeface="方正大黑简体" panose="02010601030101010101" pitchFamily="65" charset="-122"/>
                <a:ea typeface="方正大黑简体" panose="02010601030101010101" pitchFamily="65" charset="-122"/>
              </a:endParaRPr>
            </a:p>
          </p:txBody>
        </p:sp>
        <p:sp>
          <p:nvSpPr>
            <p:cNvPr id="8" name="TextBox 7"/>
            <p:cNvSpPr txBox="1"/>
            <p:nvPr/>
          </p:nvSpPr>
          <p:spPr>
            <a:xfrm>
              <a:off x="254845" y="212465"/>
              <a:ext cx="5186035" cy="645567"/>
            </a:xfrm>
            <a:prstGeom prst="rect">
              <a:avLst/>
            </a:prstGeom>
            <a:noFill/>
            <a:effectLst/>
          </p:spPr>
          <p:txBody>
            <a:bodyPr wrap="none">
              <a:spAutoFit/>
            </a:bodyPr>
            <a:lstStyle/>
            <a:p>
              <a:pPr eaLnBrk="1" fontAlgn="auto" hangingPunct="1">
                <a:spcBef>
                  <a:spcPts val="0"/>
                </a:spcBef>
                <a:spcAft>
                  <a:spcPts val="0"/>
                </a:spcAft>
                <a:defRPr/>
              </a:pPr>
              <a:r>
                <a:rPr lang="zh-CN" altLang="en-US" sz="3600" spc="300" dirty="0">
                  <a:solidFill>
                    <a:srgbClr val="730F0F"/>
                  </a:solidFill>
                  <a:latin typeface="方正大黑简体" panose="02010601030101010101" pitchFamily="65" charset="-122"/>
                  <a:ea typeface="方正大黑简体" panose="02010601030101010101" pitchFamily="65" charset="-122"/>
                </a:rPr>
                <a:t>上海锐普广告有限公司</a:t>
              </a:r>
              <a:endParaRPr lang="zh-CN" altLang="en-US" sz="3600" spc="300" dirty="0">
                <a:solidFill>
                  <a:srgbClr val="730F0F"/>
                </a:solidFill>
                <a:latin typeface="方正大黑简体" panose="02010601030101010101" pitchFamily="65" charset="-122"/>
                <a:ea typeface="方正大黑简体" panose="02010601030101010101" pitchFamily="65" charset="-122"/>
              </a:endParaRPr>
            </a:p>
          </p:txBody>
        </p:sp>
      </p:grpSp>
      <p:sp>
        <p:nvSpPr>
          <p:cNvPr id="14" name="矩形 13"/>
          <p:cNvSpPr/>
          <p:nvPr/>
        </p:nvSpPr>
        <p:spPr>
          <a:xfrm>
            <a:off x="6375400" y="1946275"/>
            <a:ext cx="2457450" cy="2308225"/>
          </a:xfrm>
          <a:prstGeom prst="rect">
            <a:avLst/>
          </a:prstGeom>
        </p:spPr>
        <p:txBody>
          <a:bodyPr wrap="none">
            <a:spAutoFit/>
          </a:bodyPr>
          <a:lstStyle/>
          <a:p>
            <a:pPr marL="285750" indent="-285750" eaLnBrk="1" fontAlgn="auto" hangingPunct="1">
              <a:lnSpc>
                <a:spcPct val="200000"/>
              </a:lnSpc>
              <a:spcBef>
                <a:spcPts val="0"/>
              </a:spcBef>
              <a:spcAft>
                <a:spcPts val="0"/>
              </a:spcAft>
              <a:buFont typeface="Wingdings" panose="05000000000000000000" pitchFamily="2" charset="2"/>
              <a:buChar char="u"/>
              <a:defRPr/>
            </a:pPr>
            <a:r>
              <a:rPr lang="en-US" altLang="zh-CN" sz="2400" dirty="0">
                <a:solidFill>
                  <a:schemeClr val="bg1"/>
                </a:solidFill>
                <a:effectLst>
                  <a:outerShdw blurRad="38100" dist="38100" dir="2700000" algn="tl">
                    <a:srgbClr val="000000">
                      <a:alpha val="43137"/>
                    </a:srgbClr>
                  </a:outerShdw>
                </a:effectLst>
                <a:latin typeface="Stencil" panose="040409050D0802020404" pitchFamily="82" charset="0"/>
                <a:ea typeface="微软雅黑" panose="020B0503020204020204" pitchFamily="34" charset="-122"/>
              </a:rPr>
              <a:t>POWERPOINT</a:t>
            </a:r>
            <a:endParaRPr lang="en-US" altLang="zh-CN" sz="2400" dirty="0">
              <a:solidFill>
                <a:schemeClr val="bg1"/>
              </a:solidFill>
              <a:effectLst>
                <a:outerShdw blurRad="38100" dist="38100" dir="2700000" algn="tl">
                  <a:srgbClr val="000000">
                    <a:alpha val="43137"/>
                  </a:srgbClr>
                </a:outerShdw>
              </a:effectLst>
              <a:latin typeface="Stencil" panose="040409050D0802020404" pitchFamily="82" charset="0"/>
              <a:ea typeface="微软雅黑" panose="020B0503020204020204" pitchFamily="34" charset="-122"/>
            </a:endParaRPr>
          </a:p>
          <a:p>
            <a:pPr marL="285750" indent="-285750" eaLnBrk="1" fontAlgn="auto" hangingPunct="1">
              <a:lnSpc>
                <a:spcPct val="200000"/>
              </a:lnSpc>
              <a:spcBef>
                <a:spcPts val="0"/>
              </a:spcBef>
              <a:spcAft>
                <a:spcPts val="0"/>
              </a:spcAft>
              <a:buFont typeface="Wingdings" panose="05000000000000000000" pitchFamily="2" charset="2"/>
              <a:buChar char="u"/>
              <a:defRPr/>
            </a:pPr>
            <a:r>
              <a:rPr lang="en-US" altLang="zh-CN" sz="2400" dirty="0">
                <a:solidFill>
                  <a:schemeClr val="bg1"/>
                </a:solidFill>
                <a:effectLst>
                  <a:outerShdw blurRad="38100" dist="38100" dir="2700000" algn="tl">
                    <a:srgbClr val="000000">
                      <a:alpha val="43137"/>
                    </a:srgbClr>
                  </a:outerShdw>
                </a:effectLst>
                <a:latin typeface="Stencil" panose="040409050D0802020404" pitchFamily="82" charset="0"/>
                <a:ea typeface="微软雅黑" panose="020B0503020204020204" pitchFamily="34" charset="-122"/>
              </a:rPr>
              <a:t>ADVERTISING</a:t>
            </a:r>
            <a:endParaRPr lang="en-US" altLang="zh-CN" sz="2400" dirty="0">
              <a:solidFill>
                <a:schemeClr val="bg1"/>
              </a:solidFill>
              <a:effectLst>
                <a:outerShdw blurRad="38100" dist="38100" dir="2700000" algn="tl">
                  <a:srgbClr val="000000">
                    <a:alpha val="43137"/>
                  </a:srgbClr>
                </a:outerShdw>
              </a:effectLst>
              <a:latin typeface="Stencil" panose="040409050D0802020404" pitchFamily="82" charset="0"/>
              <a:ea typeface="微软雅黑" panose="020B0503020204020204" pitchFamily="34" charset="-122"/>
            </a:endParaRPr>
          </a:p>
          <a:p>
            <a:pPr marL="285750" indent="-285750" eaLnBrk="1" fontAlgn="auto" hangingPunct="1">
              <a:lnSpc>
                <a:spcPct val="200000"/>
              </a:lnSpc>
              <a:spcBef>
                <a:spcPts val="0"/>
              </a:spcBef>
              <a:spcAft>
                <a:spcPts val="0"/>
              </a:spcAft>
              <a:buFont typeface="Wingdings" panose="05000000000000000000" pitchFamily="2" charset="2"/>
              <a:buChar char="u"/>
              <a:defRPr/>
            </a:pPr>
            <a:r>
              <a:rPr lang="en-US" altLang="zh-CN" sz="2400" dirty="0">
                <a:solidFill>
                  <a:schemeClr val="bg1"/>
                </a:solidFill>
                <a:effectLst>
                  <a:outerShdw blurRad="38100" dist="38100" dir="2700000" algn="tl">
                    <a:srgbClr val="000000">
                      <a:alpha val="43137"/>
                    </a:srgbClr>
                  </a:outerShdw>
                </a:effectLst>
                <a:latin typeface="Stencil" panose="040409050D0802020404" pitchFamily="82" charset="0"/>
                <a:ea typeface="微软雅黑" panose="020B0503020204020204" pitchFamily="34" charset="-122"/>
              </a:rPr>
              <a:t>DESIGN</a:t>
            </a:r>
            <a:endParaRPr lang="en-US" altLang="zh-CN" sz="2400" dirty="0">
              <a:solidFill>
                <a:schemeClr val="bg1"/>
              </a:solidFill>
              <a:effectLst>
                <a:outerShdw blurRad="38100" dist="38100" dir="2700000" algn="tl">
                  <a:srgbClr val="000000">
                    <a:alpha val="43137"/>
                  </a:srgbClr>
                </a:outerShdw>
              </a:effectLst>
              <a:latin typeface="Stencil" panose="040409050D0802020404" pitchFamily="82" charset="0"/>
              <a:ea typeface="微软雅黑" panose="020B0503020204020204" pitchFamily="34" charset="-122"/>
            </a:endParaRPr>
          </a:p>
        </p:txBody>
      </p:sp>
      <p:grpSp>
        <p:nvGrpSpPr>
          <p:cNvPr id="14341" name="组合 14"/>
          <p:cNvGrpSpPr/>
          <p:nvPr/>
        </p:nvGrpSpPr>
        <p:grpSpPr bwMode="auto">
          <a:xfrm>
            <a:off x="0" y="6356350"/>
            <a:ext cx="5598169" cy="457200"/>
            <a:chOff x="0" y="6356350"/>
            <a:chExt cx="5598175" cy="457200"/>
          </a:xfrm>
        </p:grpSpPr>
        <p:sp>
          <p:nvSpPr>
            <p:cNvPr id="16" name="Rectangle 18"/>
            <p:cNvSpPr txBox="1">
              <a:spLocks noChangeArrowheads="1"/>
            </p:cNvSpPr>
            <p:nvPr/>
          </p:nvSpPr>
          <p:spPr>
            <a:xfrm>
              <a:off x="69850" y="6356350"/>
              <a:ext cx="2895603" cy="457200"/>
            </a:xfrm>
            <a:prstGeom prst="rect">
              <a:avLst/>
            </a:prstGeom>
            <a:extLst>
              <a:ext uri="{909E8E84-426E-40DD-AFC4-6F175D3DCCD1}">
                <a14:hiddenFill xmlns:a14="http://schemas.microsoft.com/office/drawing/2010/main">
                  <a:solidFill>
                    <a:srgbClr val="2D6BC7"/>
                  </a:solidFill>
                </a14:hiddenFill>
              </a:ext>
              <a:ext uri="{91240B29-F687-4F45-9708-019B960494DF}">
                <a14:hiddenLine xmlns:a14="http://schemas.microsoft.com/office/drawing/2010/main" w="9525">
                  <a:solidFill>
                    <a:srgbClr val="1D528D"/>
                  </a:solidFill>
                  <a:miter lim="800000"/>
                  <a:headEnd/>
                  <a:tailEnd/>
                </a14:hiddenLine>
              </a:ext>
            </a:extLst>
          </p:spPr>
          <p:txBody>
            <a:bodyPr/>
            <a:lstStyle>
              <a:defPPr>
                <a:defRPr lang="en-US"/>
              </a:defPPr>
              <a:lvl1pPr algn="l" rtl="0" fontAlgn="base">
                <a:spcBef>
                  <a:spcPct val="0"/>
                </a:spcBef>
                <a:spcAft>
                  <a:spcPct val="0"/>
                </a:spcAft>
                <a:defRPr kern="1200">
                  <a:solidFill>
                    <a:srgbClr val="1D528D"/>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defRPr/>
              </a:pPr>
              <a:r>
                <a:rPr lang="en-US" altLang="zh-CN" sz="1900" b="1" dirty="0">
                  <a:solidFill>
                    <a:schemeClr val="bg1"/>
                  </a:solidFill>
                  <a:effectLst>
                    <a:outerShdw blurRad="38100" dist="38100" dir="2700000" algn="tl">
                      <a:srgbClr val="000000">
                        <a:alpha val="43137"/>
                      </a:srgbClr>
                    </a:outerShdw>
                  </a:effectLst>
                  <a:latin typeface="Arial" panose="020B0604020202020204" pitchFamily="34" charset="0"/>
                  <a:ea typeface="方正姚体" panose="02010601030101010101" pitchFamily="2" charset="-122"/>
                </a:rPr>
                <a:t>RAPIDESIGN</a:t>
              </a:r>
              <a:endParaRPr lang="zh-CN" altLang="en-US" sz="1900" b="1" dirty="0">
                <a:solidFill>
                  <a:schemeClr val="bg1"/>
                </a:solidFill>
                <a:effectLst>
                  <a:outerShdw blurRad="38100" dist="38100" dir="2700000" algn="tl">
                    <a:srgbClr val="000000">
                      <a:alpha val="43137"/>
                    </a:srgbClr>
                  </a:outerShdw>
                </a:effectLst>
                <a:latin typeface="Arial" panose="020B0604020202020204" pitchFamily="34" charset="0"/>
                <a:ea typeface="方正姚体" panose="02010601030101010101" pitchFamily="2" charset="-122"/>
              </a:endParaRPr>
            </a:p>
          </p:txBody>
        </p:sp>
        <p:sp>
          <p:nvSpPr>
            <p:cNvPr id="14344" name="Line 19"/>
            <p:cNvSpPr>
              <a:spLocks noChangeShapeType="1"/>
            </p:cNvSpPr>
            <p:nvPr/>
          </p:nvSpPr>
          <p:spPr bwMode="auto">
            <a:xfrm>
              <a:off x="2354912" y="6548438"/>
              <a:ext cx="3243263" cy="0"/>
            </a:xfrm>
            <a:prstGeom prst="line">
              <a:avLst/>
            </a:prstGeom>
            <a:noFill/>
            <a:ln w="254000">
              <a:solidFill>
                <a:srgbClr val="730F0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5" name="Line 20"/>
            <p:cNvSpPr>
              <a:spLocks noChangeShapeType="1"/>
            </p:cNvSpPr>
            <p:nvPr/>
          </p:nvSpPr>
          <p:spPr bwMode="auto">
            <a:xfrm>
              <a:off x="0" y="6548438"/>
              <a:ext cx="701675" cy="0"/>
            </a:xfrm>
            <a:prstGeom prst="line">
              <a:avLst/>
            </a:prstGeom>
            <a:noFill/>
            <a:ln w="254000">
              <a:solidFill>
                <a:srgbClr val="730F0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 name="TextBox 19"/>
          <p:cNvSpPr txBox="1"/>
          <p:nvPr/>
        </p:nvSpPr>
        <p:spPr>
          <a:xfrm>
            <a:off x="76200" y="2068513"/>
            <a:ext cx="6059488" cy="1201737"/>
          </a:xfrm>
          <a:prstGeom prst="rect">
            <a:avLst/>
          </a:prstGeom>
          <a:noFill/>
        </p:spPr>
        <p:txBody>
          <a:bodyPr wrap="none">
            <a:spAutoFit/>
          </a:bodyPr>
          <a:lstStyle/>
          <a:p>
            <a:pPr eaLnBrk="1" fontAlgn="auto" hangingPunct="1">
              <a:spcBef>
                <a:spcPts val="0"/>
              </a:spcBef>
              <a:spcAft>
                <a:spcPts val="0"/>
              </a:spcAft>
              <a:defRPr/>
            </a:pPr>
            <a:r>
              <a:rPr lang="en-US" altLang="zh-CN" sz="7200" spc="300" dirty="0">
                <a:solidFill>
                  <a:schemeClr val="bg1"/>
                </a:solidFill>
                <a:effectLst>
                  <a:outerShdw blurRad="38100" dist="38100" dir="2700000" algn="tl">
                    <a:srgbClr val="000000">
                      <a:alpha val="43137"/>
                    </a:srgbClr>
                  </a:outerShdw>
                </a:effectLst>
                <a:latin typeface="方正大黑简体" panose="02010601030101010101" pitchFamily="65" charset="-122"/>
                <a:ea typeface="方正大黑简体" panose="02010601030101010101" pitchFamily="65" charset="-122"/>
              </a:rPr>
              <a:t>THANK YOU</a:t>
            </a:r>
            <a:endParaRPr lang="zh-CN" altLang="en-US" sz="7200" spc="300" dirty="0">
              <a:solidFill>
                <a:schemeClr val="bg1"/>
              </a:solidFill>
              <a:effectLst>
                <a:outerShdw blurRad="38100" dist="38100" dir="2700000" algn="tl">
                  <a:srgbClr val="000000">
                    <a:alpha val="43137"/>
                  </a:srgbClr>
                </a:outerShdw>
              </a:effectLst>
              <a:latin typeface="方正大黑简体" panose="02010601030101010101" pitchFamily="65" charset="-122"/>
              <a:ea typeface="方正大黑简体" panose="02010601030101010101" pitchFamily="65"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1079</Words>
  <Application>WPS 演示</Application>
  <PresentationFormat>全屏显示(4:3)</PresentationFormat>
  <Paragraphs>159</Paragraphs>
  <Slides>8</Slides>
  <Notes>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8</vt:i4>
      </vt:variant>
    </vt:vector>
  </HeadingPairs>
  <TitlesOfParts>
    <vt:vector size="23" baseType="lpstr">
      <vt:lpstr>Arial</vt:lpstr>
      <vt:lpstr>宋体</vt:lpstr>
      <vt:lpstr>Wingdings</vt:lpstr>
      <vt:lpstr>Calibri</vt:lpstr>
      <vt:lpstr>方正姚体</vt:lpstr>
      <vt:lpstr>华文细黑</vt:lpstr>
      <vt:lpstr>方正大黑简体</vt:lpstr>
      <vt:lpstr>Stencil</vt:lpstr>
      <vt:lpstr>微软雅黑</vt:lpstr>
      <vt:lpstr>Arial Black</vt:lpstr>
      <vt:lpstr>尚黑</vt:lpstr>
      <vt:lpstr>Arial Unicode MS</vt:lpstr>
      <vt:lpstr>等线</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www.rapidppt.com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M120222J</dc:title>
  <dc:creator>锐普PPT</dc:creator>
  <dc:description>本素材由锐普原创，版权受国家法律保护，仅授权购买者本人使用，为了您个人和锐普的利益，请勿复制、传播、销售，否则将承担法律责任。</dc:description>
  <cp:lastModifiedBy>荷语默</cp:lastModifiedBy>
  <cp:revision>4</cp:revision>
  <dcterms:created xsi:type="dcterms:W3CDTF">2012-10-18T02:32:00Z</dcterms:created>
  <dcterms:modified xsi:type="dcterms:W3CDTF">2018-08-29T07:33:15Z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2052-11.1.0.7764</vt:lpwstr>
  </property>
</Properties>
</file>