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60" r:id="rId7"/>
    <p:sldId id="261" r:id="rId8"/>
    <p:sldId id="262" r:id="rId9"/>
    <p:sldId id="263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600"/>
    <a:srgbClr val="00173A"/>
    <a:srgbClr val="002760"/>
    <a:srgbClr val="A4BBFA"/>
    <a:srgbClr val="BBC9F7"/>
    <a:srgbClr val="D9D9D9"/>
    <a:srgbClr val="E0E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53" y="72"/>
      </p:cViewPr>
      <p:guideLst>
        <p:guide orient="horz" pos="7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6A3ABA-6BB3-4EA0-A2A8-6C3E695FC5C0}" type="datetimeFigureOut">
              <a:rPr lang="en-US" altLang="zh-CN"/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14D442B-A1B0-4E11-A6BD-C371B458D0B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CCEAE2-F33D-464C-8C77-78BC4AB6A6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133_2700x1807_zcool.com.c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" b="12074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762000"/>
            <a:ext cx="9144000" cy="1604898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72000">
                <a:schemeClr val="bg1">
                  <a:alpha val="0"/>
                </a:schemeClr>
              </a:gs>
              <a:gs pos="64000">
                <a:schemeClr val="bg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 w="25400">
            <a:gradFill flip="none" rotWithShape="1">
              <a:gsLst>
                <a:gs pos="52000">
                  <a:srgbClr val="FFFFFF"/>
                </a:gs>
                <a:gs pos="48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0" y="3127375"/>
            <a:ext cx="9144000" cy="2028825"/>
          </a:xfrm>
          <a:custGeom>
            <a:avLst/>
            <a:gdLst>
              <a:gd name="T0" fmla="*/ 0 w 2880"/>
              <a:gd name="T1" fmla="*/ 585 h 639"/>
              <a:gd name="T2" fmla="*/ 2880 w 2880"/>
              <a:gd name="T3" fmla="*/ 215 h 639"/>
              <a:gd name="T4" fmla="*/ 2880 w 2880"/>
              <a:gd name="T5" fmla="*/ 0 h 639"/>
              <a:gd name="T6" fmla="*/ 0 w 2880"/>
              <a:gd name="T7" fmla="*/ 528 h 639"/>
              <a:gd name="T8" fmla="*/ 0 w 2880"/>
              <a:gd name="T9" fmla="*/ 585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0" h="639">
                <a:moveTo>
                  <a:pt x="0" y="585"/>
                </a:moveTo>
                <a:cubicBezTo>
                  <a:pt x="0" y="585"/>
                  <a:pt x="1611" y="639"/>
                  <a:pt x="2880" y="215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2880" y="0"/>
                  <a:pt x="1709" y="550"/>
                  <a:pt x="0" y="528"/>
                </a:cubicBezTo>
                <a:lnTo>
                  <a:pt x="0" y="585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6"/>
          <p:cNvSpPr/>
          <p:nvPr userDrawn="1"/>
        </p:nvSpPr>
        <p:spPr bwMode="auto">
          <a:xfrm>
            <a:off x="3175" y="3581400"/>
            <a:ext cx="9140825" cy="1668463"/>
          </a:xfrm>
          <a:custGeom>
            <a:avLst/>
            <a:gdLst>
              <a:gd name="T0" fmla="*/ 2880 w 2880"/>
              <a:gd name="T1" fmla="*/ 0 h 526"/>
              <a:gd name="T2" fmla="*/ 0 w 2880"/>
              <a:gd name="T3" fmla="*/ 434 h 526"/>
              <a:gd name="T4" fmla="*/ 0 w 2880"/>
              <a:gd name="T5" fmla="*/ 488 h 526"/>
              <a:gd name="T6" fmla="*/ 2880 w 2880"/>
              <a:gd name="T7" fmla="*/ 257 h 526"/>
              <a:gd name="T8" fmla="*/ 2880 w 2880"/>
              <a:gd name="T9" fmla="*/ 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0" h="526">
                <a:moveTo>
                  <a:pt x="2880" y="0"/>
                </a:moveTo>
                <a:cubicBezTo>
                  <a:pt x="2880" y="0"/>
                  <a:pt x="1750" y="434"/>
                  <a:pt x="0" y="434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488"/>
                  <a:pt x="1440" y="526"/>
                  <a:pt x="2880" y="257"/>
                </a:cubicBezTo>
                <a:lnTo>
                  <a:pt x="2880" y="0"/>
                </a:lnTo>
                <a:close/>
              </a:path>
            </a:pathLst>
          </a:custGeom>
          <a:gradFill flip="none" rotWithShape="1">
            <a:gsLst>
              <a:gs pos="0">
                <a:srgbClr val="4FD1FF">
                  <a:alpha val="80000"/>
                </a:srgbClr>
              </a:gs>
              <a:gs pos="100000">
                <a:srgbClr val="0070C0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41"/>
          <p:cNvSpPr>
            <a:spLocks noEditPoints="1"/>
          </p:cNvSpPr>
          <p:nvPr userDrawn="1"/>
        </p:nvSpPr>
        <p:spPr bwMode="auto">
          <a:xfrm>
            <a:off x="15875" y="4316413"/>
            <a:ext cx="750888" cy="779462"/>
          </a:xfrm>
          <a:custGeom>
            <a:avLst/>
            <a:gdLst>
              <a:gd name="T0" fmla="*/ 1 w 200"/>
              <a:gd name="T1" fmla="*/ 0 h 208"/>
              <a:gd name="T2" fmla="*/ 53 w 200"/>
              <a:gd name="T3" fmla="*/ 0 h 208"/>
              <a:gd name="T4" fmla="*/ 53 w 200"/>
              <a:gd name="T5" fmla="*/ 19 h 208"/>
              <a:gd name="T6" fmla="*/ 75 w 200"/>
              <a:gd name="T7" fmla="*/ 1 h 208"/>
              <a:gd name="T8" fmla="*/ 159 w 200"/>
              <a:gd name="T9" fmla="*/ 1 h 208"/>
              <a:gd name="T10" fmla="*/ 200 w 200"/>
              <a:gd name="T11" fmla="*/ 42 h 208"/>
              <a:gd name="T12" fmla="*/ 200 w 200"/>
              <a:gd name="T13" fmla="*/ 62 h 208"/>
              <a:gd name="T14" fmla="*/ 154 w 200"/>
              <a:gd name="T15" fmla="*/ 102 h 208"/>
              <a:gd name="T16" fmla="*/ 199 w 200"/>
              <a:gd name="T17" fmla="*/ 147 h 208"/>
              <a:gd name="T18" fmla="*/ 199 w 200"/>
              <a:gd name="T19" fmla="*/ 168 h 208"/>
              <a:gd name="T20" fmla="*/ 157 w 200"/>
              <a:gd name="T21" fmla="*/ 208 h 208"/>
              <a:gd name="T22" fmla="*/ 75 w 200"/>
              <a:gd name="T23" fmla="*/ 207 h 208"/>
              <a:gd name="T24" fmla="*/ 50 w 200"/>
              <a:gd name="T25" fmla="*/ 188 h 208"/>
              <a:gd name="T26" fmla="*/ 50 w 200"/>
              <a:gd name="T27" fmla="*/ 207 h 208"/>
              <a:gd name="T28" fmla="*/ 0 w 200"/>
              <a:gd name="T29" fmla="*/ 206 h 208"/>
              <a:gd name="T30" fmla="*/ 1 w 200"/>
              <a:gd name="T31" fmla="*/ 0 h 208"/>
              <a:gd name="T32" fmla="*/ 71 w 200"/>
              <a:gd name="T33" fmla="*/ 193 h 208"/>
              <a:gd name="T34" fmla="*/ 137 w 200"/>
              <a:gd name="T35" fmla="*/ 194 h 208"/>
              <a:gd name="T36" fmla="*/ 147 w 200"/>
              <a:gd name="T37" fmla="*/ 180 h 208"/>
              <a:gd name="T38" fmla="*/ 148 w 200"/>
              <a:gd name="T39" fmla="*/ 125 h 208"/>
              <a:gd name="T40" fmla="*/ 138 w 200"/>
              <a:gd name="T41" fmla="*/ 110 h 208"/>
              <a:gd name="T42" fmla="*/ 52 w 200"/>
              <a:gd name="T43" fmla="*/ 109 h 208"/>
              <a:gd name="T44" fmla="*/ 51 w 200"/>
              <a:gd name="T45" fmla="*/ 173 h 208"/>
              <a:gd name="T46" fmla="*/ 71 w 200"/>
              <a:gd name="T47" fmla="*/ 193 h 208"/>
              <a:gd name="T48" fmla="*/ 52 w 200"/>
              <a:gd name="T49" fmla="*/ 95 h 208"/>
              <a:gd name="T50" fmla="*/ 138 w 200"/>
              <a:gd name="T51" fmla="*/ 96 h 208"/>
              <a:gd name="T52" fmla="*/ 148 w 200"/>
              <a:gd name="T53" fmla="*/ 82 h 208"/>
              <a:gd name="T54" fmla="*/ 149 w 200"/>
              <a:gd name="T55" fmla="*/ 29 h 208"/>
              <a:gd name="T56" fmla="*/ 139 w 200"/>
              <a:gd name="T57" fmla="*/ 15 h 208"/>
              <a:gd name="T58" fmla="*/ 71 w 200"/>
              <a:gd name="T59" fmla="*/ 14 h 208"/>
              <a:gd name="T60" fmla="*/ 52 w 200"/>
              <a:gd name="T61" fmla="*/ 33 h 208"/>
              <a:gd name="T62" fmla="*/ 52 w 200"/>
              <a:gd name="T63" fmla="*/ 9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0" h="208">
                <a:moveTo>
                  <a:pt x="1" y="0"/>
                </a:moveTo>
                <a:cubicBezTo>
                  <a:pt x="53" y="0"/>
                  <a:pt x="53" y="0"/>
                  <a:pt x="53" y="0"/>
                </a:cubicBezTo>
                <a:cubicBezTo>
                  <a:pt x="53" y="19"/>
                  <a:pt x="53" y="19"/>
                  <a:pt x="53" y="19"/>
                </a:cubicBezTo>
                <a:cubicBezTo>
                  <a:pt x="58" y="7"/>
                  <a:pt x="65" y="0"/>
                  <a:pt x="75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86" y="1"/>
                  <a:pt x="200" y="15"/>
                  <a:pt x="200" y="42"/>
                </a:cubicBezTo>
                <a:cubicBezTo>
                  <a:pt x="200" y="62"/>
                  <a:pt x="200" y="62"/>
                  <a:pt x="200" y="62"/>
                </a:cubicBezTo>
                <a:cubicBezTo>
                  <a:pt x="200" y="87"/>
                  <a:pt x="185" y="101"/>
                  <a:pt x="154" y="102"/>
                </a:cubicBezTo>
                <a:cubicBezTo>
                  <a:pt x="185" y="104"/>
                  <a:pt x="200" y="119"/>
                  <a:pt x="199" y="147"/>
                </a:cubicBezTo>
                <a:cubicBezTo>
                  <a:pt x="199" y="168"/>
                  <a:pt x="199" y="168"/>
                  <a:pt x="199" y="168"/>
                </a:cubicBezTo>
                <a:cubicBezTo>
                  <a:pt x="199" y="195"/>
                  <a:pt x="185" y="208"/>
                  <a:pt x="157" y="208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63" y="206"/>
                  <a:pt x="55" y="200"/>
                  <a:pt x="50" y="188"/>
                </a:cubicBezTo>
                <a:cubicBezTo>
                  <a:pt x="50" y="207"/>
                  <a:pt x="50" y="207"/>
                  <a:pt x="50" y="207"/>
                </a:cubicBezTo>
                <a:cubicBezTo>
                  <a:pt x="0" y="206"/>
                  <a:pt x="0" y="206"/>
                  <a:pt x="0" y="206"/>
                </a:cubicBezTo>
                <a:lnTo>
                  <a:pt x="1" y="0"/>
                </a:lnTo>
                <a:close/>
                <a:moveTo>
                  <a:pt x="71" y="193"/>
                </a:moveTo>
                <a:cubicBezTo>
                  <a:pt x="137" y="194"/>
                  <a:pt x="137" y="194"/>
                  <a:pt x="137" y="194"/>
                </a:cubicBezTo>
                <a:cubicBezTo>
                  <a:pt x="145" y="194"/>
                  <a:pt x="148" y="189"/>
                  <a:pt x="147" y="180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49" y="114"/>
                  <a:pt x="146" y="109"/>
                  <a:pt x="138" y="110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1" y="173"/>
                  <a:pt x="51" y="173"/>
                  <a:pt x="51" y="173"/>
                </a:cubicBezTo>
                <a:cubicBezTo>
                  <a:pt x="52" y="185"/>
                  <a:pt x="59" y="192"/>
                  <a:pt x="71" y="193"/>
                </a:cubicBezTo>
                <a:close/>
                <a:moveTo>
                  <a:pt x="52" y="95"/>
                </a:moveTo>
                <a:cubicBezTo>
                  <a:pt x="138" y="96"/>
                  <a:pt x="138" y="96"/>
                  <a:pt x="138" y="96"/>
                </a:cubicBezTo>
                <a:cubicBezTo>
                  <a:pt x="146" y="96"/>
                  <a:pt x="149" y="92"/>
                  <a:pt x="148" y="82"/>
                </a:cubicBezTo>
                <a:cubicBezTo>
                  <a:pt x="149" y="29"/>
                  <a:pt x="149" y="29"/>
                  <a:pt x="149" y="29"/>
                </a:cubicBezTo>
                <a:cubicBezTo>
                  <a:pt x="150" y="19"/>
                  <a:pt x="146" y="14"/>
                  <a:pt x="139" y="15"/>
                </a:cubicBezTo>
                <a:cubicBezTo>
                  <a:pt x="71" y="14"/>
                  <a:pt x="71" y="14"/>
                  <a:pt x="71" y="14"/>
                </a:cubicBezTo>
                <a:cubicBezTo>
                  <a:pt x="60" y="15"/>
                  <a:pt x="53" y="21"/>
                  <a:pt x="52" y="33"/>
                </a:cubicBezTo>
                <a:lnTo>
                  <a:pt x="52" y="95"/>
                </a:ln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42"/>
          <p:cNvSpPr/>
          <p:nvPr userDrawn="1"/>
        </p:nvSpPr>
        <p:spPr bwMode="auto">
          <a:xfrm>
            <a:off x="819150" y="4214813"/>
            <a:ext cx="854075" cy="877887"/>
          </a:xfrm>
          <a:custGeom>
            <a:avLst/>
            <a:gdLst>
              <a:gd name="T0" fmla="*/ 58 w 228"/>
              <a:gd name="T1" fmla="*/ 2 h 234"/>
              <a:gd name="T2" fmla="*/ 60 w 228"/>
              <a:gd name="T3" fmla="*/ 209 h 234"/>
              <a:gd name="T4" fmla="*/ 70 w 228"/>
              <a:gd name="T5" fmla="*/ 219 h 234"/>
              <a:gd name="T6" fmla="*/ 147 w 228"/>
              <a:gd name="T7" fmla="*/ 218 h 234"/>
              <a:gd name="T8" fmla="*/ 171 w 228"/>
              <a:gd name="T9" fmla="*/ 201 h 234"/>
              <a:gd name="T10" fmla="*/ 169 w 228"/>
              <a:gd name="T11" fmla="*/ 1 h 234"/>
              <a:gd name="T12" fmla="*/ 225 w 228"/>
              <a:gd name="T13" fmla="*/ 0 h 234"/>
              <a:gd name="T14" fmla="*/ 228 w 228"/>
              <a:gd name="T15" fmla="*/ 233 h 234"/>
              <a:gd name="T16" fmla="*/ 170 w 228"/>
              <a:gd name="T17" fmla="*/ 233 h 234"/>
              <a:gd name="T18" fmla="*/ 170 w 228"/>
              <a:gd name="T19" fmla="*/ 218 h 234"/>
              <a:gd name="T20" fmla="*/ 146 w 228"/>
              <a:gd name="T21" fmla="*/ 233 h 234"/>
              <a:gd name="T22" fmla="*/ 45 w 228"/>
              <a:gd name="T23" fmla="*/ 234 h 234"/>
              <a:gd name="T24" fmla="*/ 2 w 228"/>
              <a:gd name="T25" fmla="*/ 195 h 234"/>
              <a:gd name="T26" fmla="*/ 0 w 228"/>
              <a:gd name="T27" fmla="*/ 3 h 234"/>
              <a:gd name="T28" fmla="*/ 58 w 228"/>
              <a:gd name="T29" fmla="*/ 2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8" h="234">
                <a:moveTo>
                  <a:pt x="58" y="2"/>
                </a:moveTo>
                <a:cubicBezTo>
                  <a:pt x="60" y="209"/>
                  <a:pt x="60" y="209"/>
                  <a:pt x="60" y="209"/>
                </a:cubicBezTo>
                <a:cubicBezTo>
                  <a:pt x="60" y="215"/>
                  <a:pt x="64" y="219"/>
                  <a:pt x="70" y="219"/>
                </a:cubicBezTo>
                <a:cubicBezTo>
                  <a:pt x="147" y="218"/>
                  <a:pt x="147" y="218"/>
                  <a:pt x="147" y="218"/>
                </a:cubicBezTo>
                <a:cubicBezTo>
                  <a:pt x="161" y="217"/>
                  <a:pt x="168" y="211"/>
                  <a:pt x="171" y="201"/>
                </a:cubicBezTo>
                <a:cubicBezTo>
                  <a:pt x="169" y="1"/>
                  <a:pt x="169" y="1"/>
                  <a:pt x="169" y="1"/>
                </a:cubicBezTo>
                <a:cubicBezTo>
                  <a:pt x="225" y="0"/>
                  <a:pt x="225" y="0"/>
                  <a:pt x="225" y="0"/>
                </a:cubicBezTo>
                <a:cubicBezTo>
                  <a:pt x="228" y="233"/>
                  <a:pt x="228" y="233"/>
                  <a:pt x="228" y="233"/>
                </a:cubicBezTo>
                <a:cubicBezTo>
                  <a:pt x="170" y="233"/>
                  <a:pt x="170" y="233"/>
                  <a:pt x="170" y="233"/>
                </a:cubicBezTo>
                <a:cubicBezTo>
                  <a:pt x="170" y="218"/>
                  <a:pt x="170" y="218"/>
                  <a:pt x="170" y="218"/>
                </a:cubicBezTo>
                <a:cubicBezTo>
                  <a:pt x="165" y="227"/>
                  <a:pt x="157" y="232"/>
                  <a:pt x="146" y="233"/>
                </a:cubicBezTo>
                <a:cubicBezTo>
                  <a:pt x="45" y="234"/>
                  <a:pt x="45" y="234"/>
                  <a:pt x="45" y="234"/>
                </a:cubicBezTo>
                <a:cubicBezTo>
                  <a:pt x="19" y="232"/>
                  <a:pt x="4" y="219"/>
                  <a:pt x="2" y="195"/>
                </a:cubicBezTo>
                <a:cubicBezTo>
                  <a:pt x="0" y="3"/>
                  <a:pt x="0" y="3"/>
                  <a:pt x="0" y="3"/>
                </a:cubicBezTo>
                <a:lnTo>
                  <a:pt x="58" y="2"/>
                </a:ln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43"/>
          <p:cNvSpPr/>
          <p:nvPr userDrawn="1"/>
        </p:nvSpPr>
        <p:spPr bwMode="auto">
          <a:xfrm>
            <a:off x="1725613" y="3897313"/>
            <a:ext cx="1081087" cy="1187450"/>
          </a:xfrm>
          <a:custGeom>
            <a:avLst/>
            <a:gdLst>
              <a:gd name="T0" fmla="*/ 227 w 288"/>
              <a:gd name="T1" fmla="*/ 311 h 317"/>
              <a:gd name="T2" fmla="*/ 10 w 288"/>
              <a:gd name="T3" fmla="*/ 317 h 317"/>
              <a:gd name="T4" fmla="*/ 9 w 288"/>
              <a:gd name="T5" fmla="*/ 297 h 317"/>
              <a:gd name="T6" fmla="*/ 196 w 288"/>
              <a:gd name="T7" fmla="*/ 291 h 317"/>
              <a:gd name="T8" fmla="*/ 215 w 288"/>
              <a:gd name="T9" fmla="*/ 274 h 317"/>
              <a:gd name="T10" fmla="*/ 212 w 288"/>
              <a:gd name="T11" fmla="*/ 188 h 317"/>
              <a:gd name="T12" fmla="*/ 195 w 288"/>
              <a:gd name="T13" fmla="*/ 169 h 317"/>
              <a:gd name="T14" fmla="*/ 64 w 288"/>
              <a:gd name="T15" fmla="*/ 173 h 317"/>
              <a:gd name="T16" fmla="*/ 2 w 288"/>
              <a:gd name="T17" fmla="*/ 111 h 317"/>
              <a:gd name="T18" fmla="*/ 1 w 288"/>
              <a:gd name="T19" fmla="*/ 70 h 317"/>
              <a:gd name="T20" fmla="*/ 59 w 288"/>
              <a:gd name="T21" fmla="*/ 6 h 317"/>
              <a:gd name="T22" fmla="*/ 276 w 288"/>
              <a:gd name="T23" fmla="*/ 0 h 317"/>
              <a:gd name="T24" fmla="*/ 277 w 288"/>
              <a:gd name="T25" fmla="*/ 21 h 317"/>
              <a:gd name="T26" fmla="*/ 89 w 288"/>
              <a:gd name="T27" fmla="*/ 26 h 317"/>
              <a:gd name="T28" fmla="*/ 73 w 288"/>
              <a:gd name="T29" fmla="*/ 45 h 317"/>
              <a:gd name="T30" fmla="*/ 76 w 288"/>
              <a:gd name="T31" fmla="*/ 133 h 317"/>
              <a:gd name="T32" fmla="*/ 93 w 288"/>
              <a:gd name="T33" fmla="*/ 152 h 317"/>
              <a:gd name="T34" fmla="*/ 222 w 288"/>
              <a:gd name="T35" fmla="*/ 148 h 317"/>
              <a:gd name="T36" fmla="*/ 286 w 288"/>
              <a:gd name="T37" fmla="*/ 208 h 317"/>
              <a:gd name="T38" fmla="*/ 287 w 288"/>
              <a:gd name="T39" fmla="*/ 247 h 317"/>
              <a:gd name="T40" fmla="*/ 227 w 288"/>
              <a:gd name="T41" fmla="*/ 311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8" h="317">
                <a:moveTo>
                  <a:pt x="227" y="311"/>
                </a:moveTo>
                <a:cubicBezTo>
                  <a:pt x="10" y="317"/>
                  <a:pt x="10" y="317"/>
                  <a:pt x="10" y="317"/>
                </a:cubicBezTo>
                <a:cubicBezTo>
                  <a:pt x="9" y="297"/>
                  <a:pt x="9" y="297"/>
                  <a:pt x="9" y="297"/>
                </a:cubicBezTo>
                <a:cubicBezTo>
                  <a:pt x="196" y="291"/>
                  <a:pt x="196" y="291"/>
                  <a:pt x="196" y="291"/>
                </a:cubicBezTo>
                <a:cubicBezTo>
                  <a:pt x="210" y="292"/>
                  <a:pt x="216" y="286"/>
                  <a:pt x="215" y="274"/>
                </a:cubicBezTo>
                <a:cubicBezTo>
                  <a:pt x="212" y="188"/>
                  <a:pt x="212" y="188"/>
                  <a:pt x="212" y="188"/>
                </a:cubicBezTo>
                <a:cubicBezTo>
                  <a:pt x="213" y="174"/>
                  <a:pt x="207" y="168"/>
                  <a:pt x="195" y="169"/>
                </a:cubicBezTo>
                <a:cubicBezTo>
                  <a:pt x="64" y="173"/>
                  <a:pt x="64" y="173"/>
                  <a:pt x="64" y="173"/>
                </a:cubicBezTo>
                <a:cubicBezTo>
                  <a:pt x="24" y="174"/>
                  <a:pt x="3" y="154"/>
                  <a:pt x="2" y="111"/>
                </a:cubicBezTo>
                <a:cubicBezTo>
                  <a:pt x="1" y="70"/>
                  <a:pt x="1" y="70"/>
                  <a:pt x="1" y="70"/>
                </a:cubicBezTo>
                <a:cubicBezTo>
                  <a:pt x="0" y="29"/>
                  <a:pt x="19" y="7"/>
                  <a:pt x="59" y="6"/>
                </a:cubicBezTo>
                <a:cubicBezTo>
                  <a:pt x="276" y="0"/>
                  <a:pt x="276" y="0"/>
                  <a:pt x="276" y="0"/>
                </a:cubicBezTo>
                <a:cubicBezTo>
                  <a:pt x="277" y="21"/>
                  <a:pt x="277" y="21"/>
                  <a:pt x="277" y="21"/>
                </a:cubicBezTo>
                <a:cubicBezTo>
                  <a:pt x="89" y="26"/>
                  <a:pt x="89" y="26"/>
                  <a:pt x="89" y="26"/>
                </a:cubicBezTo>
                <a:cubicBezTo>
                  <a:pt x="77" y="25"/>
                  <a:pt x="72" y="32"/>
                  <a:pt x="73" y="45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5" y="147"/>
                  <a:pt x="81" y="153"/>
                  <a:pt x="93" y="152"/>
                </a:cubicBezTo>
                <a:cubicBezTo>
                  <a:pt x="222" y="148"/>
                  <a:pt x="222" y="148"/>
                  <a:pt x="222" y="148"/>
                </a:cubicBezTo>
                <a:cubicBezTo>
                  <a:pt x="264" y="147"/>
                  <a:pt x="285" y="167"/>
                  <a:pt x="286" y="208"/>
                </a:cubicBezTo>
                <a:cubicBezTo>
                  <a:pt x="287" y="247"/>
                  <a:pt x="287" y="247"/>
                  <a:pt x="287" y="247"/>
                </a:cubicBezTo>
                <a:cubicBezTo>
                  <a:pt x="288" y="289"/>
                  <a:pt x="268" y="310"/>
                  <a:pt x="227" y="311"/>
                </a:cubicBez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reeform 44"/>
          <p:cNvSpPr/>
          <p:nvPr userDrawn="1"/>
        </p:nvSpPr>
        <p:spPr bwMode="auto">
          <a:xfrm>
            <a:off x="2914650" y="4065588"/>
            <a:ext cx="274638" cy="982662"/>
          </a:xfrm>
          <a:custGeom>
            <a:avLst/>
            <a:gdLst>
              <a:gd name="T0" fmla="*/ 147 w 173"/>
              <a:gd name="T1" fmla="*/ 0 h 619"/>
              <a:gd name="T2" fmla="*/ 173 w 173"/>
              <a:gd name="T3" fmla="*/ 614 h 619"/>
              <a:gd name="T4" fmla="*/ 24 w 173"/>
              <a:gd name="T5" fmla="*/ 619 h 619"/>
              <a:gd name="T6" fmla="*/ 0 w 173"/>
              <a:gd name="T7" fmla="*/ 7 h 619"/>
              <a:gd name="T8" fmla="*/ 147 w 173"/>
              <a:gd name="T9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619">
                <a:moveTo>
                  <a:pt x="147" y="0"/>
                </a:moveTo>
                <a:lnTo>
                  <a:pt x="173" y="614"/>
                </a:lnTo>
                <a:lnTo>
                  <a:pt x="24" y="619"/>
                </a:lnTo>
                <a:lnTo>
                  <a:pt x="0" y="7"/>
                </a:lnTo>
                <a:lnTo>
                  <a:pt x="147" y="0"/>
                </a:ln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reeform 45"/>
          <p:cNvSpPr/>
          <p:nvPr userDrawn="1"/>
        </p:nvSpPr>
        <p:spPr bwMode="auto">
          <a:xfrm>
            <a:off x="3282950" y="4222750"/>
            <a:ext cx="798513" cy="806450"/>
          </a:xfrm>
          <a:custGeom>
            <a:avLst/>
            <a:gdLst>
              <a:gd name="T0" fmla="*/ 373 w 503"/>
              <a:gd name="T1" fmla="*/ 494 h 508"/>
              <a:gd name="T2" fmla="*/ 118 w 503"/>
              <a:gd name="T3" fmla="*/ 130 h 508"/>
              <a:gd name="T4" fmla="*/ 137 w 503"/>
              <a:gd name="T5" fmla="*/ 503 h 508"/>
              <a:gd name="T6" fmla="*/ 26 w 503"/>
              <a:gd name="T7" fmla="*/ 508 h 508"/>
              <a:gd name="T8" fmla="*/ 0 w 503"/>
              <a:gd name="T9" fmla="*/ 24 h 508"/>
              <a:gd name="T10" fmla="*/ 130 w 503"/>
              <a:gd name="T11" fmla="*/ 19 h 508"/>
              <a:gd name="T12" fmla="*/ 387 w 503"/>
              <a:gd name="T13" fmla="*/ 385 h 508"/>
              <a:gd name="T14" fmla="*/ 368 w 503"/>
              <a:gd name="T15" fmla="*/ 5 h 508"/>
              <a:gd name="T16" fmla="*/ 477 w 503"/>
              <a:gd name="T17" fmla="*/ 0 h 508"/>
              <a:gd name="T18" fmla="*/ 503 w 503"/>
              <a:gd name="T19" fmla="*/ 487 h 508"/>
              <a:gd name="T20" fmla="*/ 373 w 503"/>
              <a:gd name="T21" fmla="*/ 494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3" h="508">
                <a:moveTo>
                  <a:pt x="373" y="494"/>
                </a:moveTo>
                <a:lnTo>
                  <a:pt x="118" y="130"/>
                </a:lnTo>
                <a:lnTo>
                  <a:pt x="137" y="503"/>
                </a:lnTo>
                <a:lnTo>
                  <a:pt x="26" y="508"/>
                </a:lnTo>
                <a:lnTo>
                  <a:pt x="0" y="24"/>
                </a:lnTo>
                <a:lnTo>
                  <a:pt x="130" y="19"/>
                </a:lnTo>
                <a:lnTo>
                  <a:pt x="387" y="385"/>
                </a:lnTo>
                <a:lnTo>
                  <a:pt x="368" y="5"/>
                </a:lnTo>
                <a:lnTo>
                  <a:pt x="477" y="0"/>
                </a:lnTo>
                <a:lnTo>
                  <a:pt x="503" y="487"/>
                </a:lnTo>
                <a:lnTo>
                  <a:pt x="373" y="494"/>
                </a:ln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 46"/>
          <p:cNvSpPr/>
          <p:nvPr userDrawn="1"/>
        </p:nvSpPr>
        <p:spPr bwMode="auto">
          <a:xfrm>
            <a:off x="4117975" y="4332288"/>
            <a:ext cx="536575" cy="655637"/>
          </a:xfrm>
          <a:custGeom>
            <a:avLst/>
            <a:gdLst>
              <a:gd name="T0" fmla="*/ 7 w 143"/>
              <a:gd name="T1" fmla="*/ 146 h 175"/>
              <a:gd name="T2" fmla="*/ 1 w 143"/>
              <a:gd name="T3" fmla="*/ 38 h 175"/>
              <a:gd name="T4" fmla="*/ 27 w 143"/>
              <a:gd name="T5" fmla="*/ 7 h 175"/>
              <a:gd name="T6" fmla="*/ 132 w 143"/>
              <a:gd name="T7" fmla="*/ 0 h 175"/>
              <a:gd name="T8" fmla="*/ 133 w 143"/>
              <a:gd name="T9" fmla="*/ 11 h 175"/>
              <a:gd name="T10" fmla="*/ 50 w 143"/>
              <a:gd name="T11" fmla="*/ 16 h 175"/>
              <a:gd name="T12" fmla="*/ 40 w 143"/>
              <a:gd name="T13" fmla="*/ 26 h 175"/>
              <a:gd name="T14" fmla="*/ 44 w 143"/>
              <a:gd name="T15" fmla="*/ 81 h 175"/>
              <a:gd name="T16" fmla="*/ 126 w 143"/>
              <a:gd name="T17" fmla="*/ 76 h 175"/>
              <a:gd name="T18" fmla="*/ 127 w 143"/>
              <a:gd name="T19" fmla="*/ 87 h 175"/>
              <a:gd name="T20" fmla="*/ 45 w 143"/>
              <a:gd name="T21" fmla="*/ 92 h 175"/>
              <a:gd name="T22" fmla="*/ 48 w 143"/>
              <a:gd name="T23" fmla="*/ 152 h 175"/>
              <a:gd name="T24" fmla="*/ 57 w 143"/>
              <a:gd name="T25" fmla="*/ 161 h 175"/>
              <a:gd name="T26" fmla="*/ 142 w 143"/>
              <a:gd name="T27" fmla="*/ 156 h 175"/>
              <a:gd name="T28" fmla="*/ 143 w 143"/>
              <a:gd name="T29" fmla="*/ 167 h 175"/>
              <a:gd name="T30" fmla="*/ 35 w 143"/>
              <a:gd name="T31" fmla="*/ 174 h 175"/>
              <a:gd name="T32" fmla="*/ 7 w 143"/>
              <a:gd name="T33" fmla="*/ 146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3" h="175">
                <a:moveTo>
                  <a:pt x="7" y="146"/>
                </a:moveTo>
                <a:cubicBezTo>
                  <a:pt x="1" y="38"/>
                  <a:pt x="1" y="38"/>
                  <a:pt x="1" y="38"/>
                </a:cubicBezTo>
                <a:cubicBezTo>
                  <a:pt x="0" y="17"/>
                  <a:pt x="9" y="7"/>
                  <a:pt x="27" y="7"/>
                </a:cubicBezTo>
                <a:cubicBezTo>
                  <a:pt x="132" y="0"/>
                  <a:pt x="132" y="0"/>
                  <a:pt x="132" y="0"/>
                </a:cubicBezTo>
                <a:cubicBezTo>
                  <a:pt x="133" y="11"/>
                  <a:pt x="133" y="11"/>
                  <a:pt x="133" y="11"/>
                </a:cubicBezTo>
                <a:cubicBezTo>
                  <a:pt x="50" y="16"/>
                  <a:pt x="50" y="16"/>
                  <a:pt x="50" y="16"/>
                </a:cubicBezTo>
                <a:cubicBezTo>
                  <a:pt x="44" y="17"/>
                  <a:pt x="41" y="20"/>
                  <a:pt x="40" y="26"/>
                </a:cubicBezTo>
                <a:cubicBezTo>
                  <a:pt x="44" y="81"/>
                  <a:pt x="44" y="81"/>
                  <a:pt x="44" y="81"/>
                </a:cubicBezTo>
                <a:cubicBezTo>
                  <a:pt x="126" y="76"/>
                  <a:pt x="126" y="76"/>
                  <a:pt x="126" y="76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45" y="92"/>
                  <a:pt x="45" y="92"/>
                  <a:pt x="45" y="92"/>
                </a:cubicBezTo>
                <a:cubicBezTo>
                  <a:pt x="48" y="152"/>
                  <a:pt x="48" y="152"/>
                  <a:pt x="48" y="152"/>
                </a:cubicBezTo>
                <a:cubicBezTo>
                  <a:pt x="49" y="159"/>
                  <a:pt x="52" y="162"/>
                  <a:pt x="57" y="161"/>
                </a:cubicBezTo>
                <a:cubicBezTo>
                  <a:pt x="142" y="156"/>
                  <a:pt x="142" y="156"/>
                  <a:pt x="142" y="156"/>
                </a:cubicBezTo>
                <a:cubicBezTo>
                  <a:pt x="143" y="167"/>
                  <a:pt x="143" y="167"/>
                  <a:pt x="143" y="167"/>
                </a:cubicBezTo>
                <a:cubicBezTo>
                  <a:pt x="35" y="174"/>
                  <a:pt x="35" y="174"/>
                  <a:pt x="35" y="174"/>
                </a:cubicBezTo>
                <a:cubicBezTo>
                  <a:pt x="18" y="175"/>
                  <a:pt x="9" y="166"/>
                  <a:pt x="7" y="146"/>
                </a:cubicBez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Freeform 47"/>
          <p:cNvSpPr/>
          <p:nvPr userDrawn="1"/>
        </p:nvSpPr>
        <p:spPr bwMode="auto">
          <a:xfrm>
            <a:off x="4654550" y="4443413"/>
            <a:ext cx="468313" cy="514350"/>
          </a:xfrm>
          <a:custGeom>
            <a:avLst/>
            <a:gdLst>
              <a:gd name="T0" fmla="*/ 100 w 125"/>
              <a:gd name="T1" fmla="*/ 130 h 137"/>
              <a:gd name="T2" fmla="*/ 9 w 125"/>
              <a:gd name="T3" fmla="*/ 137 h 137"/>
              <a:gd name="T4" fmla="*/ 9 w 125"/>
              <a:gd name="T5" fmla="*/ 128 h 137"/>
              <a:gd name="T6" fmla="*/ 87 w 125"/>
              <a:gd name="T7" fmla="*/ 122 h 137"/>
              <a:gd name="T8" fmla="*/ 94 w 125"/>
              <a:gd name="T9" fmla="*/ 115 h 137"/>
              <a:gd name="T10" fmla="*/ 91 w 125"/>
              <a:gd name="T11" fmla="*/ 79 h 137"/>
              <a:gd name="T12" fmla="*/ 84 w 125"/>
              <a:gd name="T13" fmla="*/ 72 h 137"/>
              <a:gd name="T14" fmla="*/ 29 w 125"/>
              <a:gd name="T15" fmla="*/ 76 h 137"/>
              <a:gd name="T16" fmla="*/ 3 w 125"/>
              <a:gd name="T17" fmla="*/ 51 h 137"/>
              <a:gd name="T18" fmla="*/ 1 w 125"/>
              <a:gd name="T19" fmla="*/ 34 h 137"/>
              <a:gd name="T20" fmla="*/ 24 w 125"/>
              <a:gd name="T21" fmla="*/ 6 h 137"/>
              <a:gd name="T22" fmla="*/ 115 w 125"/>
              <a:gd name="T23" fmla="*/ 0 h 137"/>
              <a:gd name="T24" fmla="*/ 115 w 125"/>
              <a:gd name="T25" fmla="*/ 8 h 137"/>
              <a:gd name="T26" fmla="*/ 37 w 125"/>
              <a:gd name="T27" fmla="*/ 14 h 137"/>
              <a:gd name="T28" fmla="*/ 31 w 125"/>
              <a:gd name="T29" fmla="*/ 22 h 137"/>
              <a:gd name="T30" fmla="*/ 34 w 125"/>
              <a:gd name="T31" fmla="*/ 59 h 137"/>
              <a:gd name="T32" fmla="*/ 41 w 125"/>
              <a:gd name="T33" fmla="*/ 66 h 137"/>
              <a:gd name="T34" fmla="*/ 95 w 125"/>
              <a:gd name="T35" fmla="*/ 62 h 137"/>
              <a:gd name="T36" fmla="*/ 123 w 125"/>
              <a:gd name="T37" fmla="*/ 86 h 137"/>
              <a:gd name="T38" fmla="*/ 124 w 125"/>
              <a:gd name="T39" fmla="*/ 103 h 137"/>
              <a:gd name="T40" fmla="*/ 100 w 125"/>
              <a:gd name="T41" fmla="*/ 13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5" h="137">
                <a:moveTo>
                  <a:pt x="100" y="130"/>
                </a:moveTo>
                <a:cubicBezTo>
                  <a:pt x="9" y="137"/>
                  <a:pt x="9" y="137"/>
                  <a:pt x="9" y="137"/>
                </a:cubicBezTo>
                <a:cubicBezTo>
                  <a:pt x="9" y="128"/>
                  <a:pt x="9" y="128"/>
                  <a:pt x="9" y="128"/>
                </a:cubicBezTo>
                <a:cubicBezTo>
                  <a:pt x="87" y="122"/>
                  <a:pt x="87" y="122"/>
                  <a:pt x="87" y="122"/>
                </a:cubicBezTo>
                <a:cubicBezTo>
                  <a:pt x="92" y="123"/>
                  <a:pt x="95" y="120"/>
                  <a:pt x="94" y="115"/>
                </a:cubicBezTo>
                <a:cubicBezTo>
                  <a:pt x="91" y="79"/>
                  <a:pt x="91" y="79"/>
                  <a:pt x="91" y="79"/>
                </a:cubicBezTo>
                <a:cubicBezTo>
                  <a:pt x="92" y="73"/>
                  <a:pt x="89" y="71"/>
                  <a:pt x="84" y="72"/>
                </a:cubicBezTo>
                <a:cubicBezTo>
                  <a:pt x="29" y="76"/>
                  <a:pt x="29" y="76"/>
                  <a:pt x="29" y="76"/>
                </a:cubicBezTo>
                <a:cubicBezTo>
                  <a:pt x="13" y="77"/>
                  <a:pt x="4" y="69"/>
                  <a:pt x="3" y="51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17"/>
                  <a:pt x="8" y="7"/>
                  <a:pt x="24" y="6"/>
                </a:cubicBezTo>
                <a:cubicBezTo>
                  <a:pt x="115" y="0"/>
                  <a:pt x="115" y="0"/>
                  <a:pt x="115" y="0"/>
                </a:cubicBezTo>
                <a:cubicBezTo>
                  <a:pt x="115" y="8"/>
                  <a:pt x="115" y="8"/>
                  <a:pt x="115" y="8"/>
                </a:cubicBezTo>
                <a:cubicBezTo>
                  <a:pt x="37" y="14"/>
                  <a:pt x="37" y="14"/>
                  <a:pt x="37" y="14"/>
                </a:cubicBezTo>
                <a:cubicBezTo>
                  <a:pt x="32" y="14"/>
                  <a:pt x="30" y="17"/>
                  <a:pt x="31" y="22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65"/>
                  <a:pt x="36" y="67"/>
                  <a:pt x="41" y="66"/>
                </a:cubicBezTo>
                <a:cubicBezTo>
                  <a:pt x="95" y="62"/>
                  <a:pt x="95" y="62"/>
                  <a:pt x="95" y="62"/>
                </a:cubicBezTo>
                <a:cubicBezTo>
                  <a:pt x="112" y="61"/>
                  <a:pt x="121" y="69"/>
                  <a:pt x="123" y="86"/>
                </a:cubicBezTo>
                <a:cubicBezTo>
                  <a:pt x="124" y="103"/>
                  <a:pt x="124" y="103"/>
                  <a:pt x="124" y="103"/>
                </a:cubicBezTo>
                <a:cubicBezTo>
                  <a:pt x="125" y="120"/>
                  <a:pt x="117" y="129"/>
                  <a:pt x="100" y="130"/>
                </a:cubicBez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reeform 48"/>
          <p:cNvSpPr/>
          <p:nvPr userDrawn="1"/>
        </p:nvSpPr>
        <p:spPr bwMode="auto">
          <a:xfrm>
            <a:off x="5133975" y="4511675"/>
            <a:ext cx="376238" cy="412750"/>
          </a:xfrm>
          <a:custGeom>
            <a:avLst/>
            <a:gdLst>
              <a:gd name="T0" fmla="*/ 80 w 100"/>
              <a:gd name="T1" fmla="*/ 104 h 110"/>
              <a:gd name="T2" fmla="*/ 8 w 100"/>
              <a:gd name="T3" fmla="*/ 110 h 110"/>
              <a:gd name="T4" fmla="*/ 7 w 100"/>
              <a:gd name="T5" fmla="*/ 103 h 110"/>
              <a:gd name="T6" fmla="*/ 70 w 100"/>
              <a:gd name="T7" fmla="*/ 98 h 110"/>
              <a:gd name="T8" fmla="*/ 75 w 100"/>
              <a:gd name="T9" fmla="*/ 92 h 110"/>
              <a:gd name="T10" fmla="*/ 73 w 100"/>
              <a:gd name="T11" fmla="*/ 63 h 110"/>
              <a:gd name="T12" fmla="*/ 67 w 100"/>
              <a:gd name="T13" fmla="*/ 57 h 110"/>
              <a:gd name="T14" fmla="*/ 23 w 100"/>
              <a:gd name="T15" fmla="*/ 61 h 110"/>
              <a:gd name="T16" fmla="*/ 2 w 100"/>
              <a:gd name="T17" fmla="*/ 41 h 110"/>
              <a:gd name="T18" fmla="*/ 1 w 100"/>
              <a:gd name="T19" fmla="*/ 27 h 110"/>
              <a:gd name="T20" fmla="*/ 19 w 100"/>
              <a:gd name="T21" fmla="*/ 5 h 110"/>
              <a:gd name="T22" fmla="*/ 91 w 100"/>
              <a:gd name="T23" fmla="*/ 0 h 110"/>
              <a:gd name="T24" fmla="*/ 92 w 100"/>
              <a:gd name="T25" fmla="*/ 6 h 110"/>
              <a:gd name="T26" fmla="*/ 30 w 100"/>
              <a:gd name="T27" fmla="*/ 11 h 110"/>
              <a:gd name="T28" fmla="*/ 25 w 100"/>
              <a:gd name="T29" fmla="*/ 18 h 110"/>
              <a:gd name="T30" fmla="*/ 27 w 100"/>
              <a:gd name="T31" fmla="*/ 47 h 110"/>
              <a:gd name="T32" fmla="*/ 33 w 100"/>
              <a:gd name="T33" fmla="*/ 53 h 110"/>
              <a:gd name="T34" fmla="*/ 76 w 100"/>
              <a:gd name="T35" fmla="*/ 50 h 110"/>
              <a:gd name="T36" fmla="*/ 98 w 100"/>
              <a:gd name="T37" fmla="*/ 69 h 110"/>
              <a:gd name="T38" fmla="*/ 99 w 100"/>
              <a:gd name="T39" fmla="*/ 82 h 110"/>
              <a:gd name="T40" fmla="*/ 80 w 100"/>
              <a:gd name="T41" fmla="*/ 10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10">
                <a:moveTo>
                  <a:pt x="80" y="104"/>
                </a:moveTo>
                <a:cubicBezTo>
                  <a:pt x="8" y="110"/>
                  <a:pt x="8" y="110"/>
                  <a:pt x="8" y="110"/>
                </a:cubicBezTo>
                <a:cubicBezTo>
                  <a:pt x="7" y="103"/>
                  <a:pt x="7" y="103"/>
                  <a:pt x="7" y="103"/>
                </a:cubicBezTo>
                <a:cubicBezTo>
                  <a:pt x="70" y="98"/>
                  <a:pt x="70" y="98"/>
                  <a:pt x="70" y="98"/>
                </a:cubicBezTo>
                <a:cubicBezTo>
                  <a:pt x="74" y="98"/>
                  <a:pt x="76" y="96"/>
                  <a:pt x="75" y="92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58"/>
                  <a:pt x="71" y="57"/>
                  <a:pt x="67" y="57"/>
                </a:cubicBezTo>
                <a:cubicBezTo>
                  <a:pt x="23" y="61"/>
                  <a:pt x="23" y="61"/>
                  <a:pt x="23" y="61"/>
                </a:cubicBezTo>
                <a:cubicBezTo>
                  <a:pt x="10" y="62"/>
                  <a:pt x="3" y="55"/>
                  <a:pt x="2" y="41"/>
                </a:cubicBezTo>
                <a:cubicBezTo>
                  <a:pt x="1" y="27"/>
                  <a:pt x="1" y="27"/>
                  <a:pt x="1" y="27"/>
                </a:cubicBezTo>
                <a:cubicBezTo>
                  <a:pt x="0" y="14"/>
                  <a:pt x="6" y="6"/>
                  <a:pt x="19" y="5"/>
                </a:cubicBezTo>
                <a:cubicBezTo>
                  <a:pt x="91" y="0"/>
                  <a:pt x="91" y="0"/>
                  <a:pt x="91" y="0"/>
                </a:cubicBezTo>
                <a:cubicBezTo>
                  <a:pt x="92" y="6"/>
                  <a:pt x="92" y="6"/>
                  <a:pt x="92" y="6"/>
                </a:cubicBezTo>
                <a:cubicBezTo>
                  <a:pt x="30" y="11"/>
                  <a:pt x="30" y="11"/>
                  <a:pt x="30" y="11"/>
                </a:cubicBezTo>
                <a:cubicBezTo>
                  <a:pt x="25" y="11"/>
                  <a:pt x="24" y="13"/>
                  <a:pt x="25" y="18"/>
                </a:cubicBezTo>
                <a:cubicBezTo>
                  <a:pt x="27" y="47"/>
                  <a:pt x="27" y="47"/>
                  <a:pt x="27" y="47"/>
                </a:cubicBezTo>
                <a:cubicBezTo>
                  <a:pt x="27" y="52"/>
                  <a:pt x="29" y="54"/>
                  <a:pt x="33" y="53"/>
                </a:cubicBezTo>
                <a:cubicBezTo>
                  <a:pt x="76" y="50"/>
                  <a:pt x="76" y="50"/>
                  <a:pt x="76" y="50"/>
                </a:cubicBezTo>
                <a:cubicBezTo>
                  <a:pt x="90" y="49"/>
                  <a:pt x="97" y="55"/>
                  <a:pt x="98" y="69"/>
                </a:cubicBezTo>
                <a:cubicBezTo>
                  <a:pt x="99" y="82"/>
                  <a:pt x="99" y="82"/>
                  <a:pt x="99" y="82"/>
                </a:cubicBezTo>
                <a:cubicBezTo>
                  <a:pt x="100" y="95"/>
                  <a:pt x="94" y="103"/>
                  <a:pt x="80" y="104"/>
                </a:cubicBezTo>
                <a:close/>
              </a:path>
            </a:pathLst>
          </a:custGeom>
          <a:solidFill>
            <a:srgbClr val="8FD600"/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9CF13-A241-46E8-8981-44E5B58D536B}" type="datetimeFigureOut">
              <a:rPr lang="en-US" altLang="zh-CN"/>
            </a:fld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74D782-DDD5-4000-A16D-38C0F20F2F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834C3-C034-44B8-B74F-20B6078D20F6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17EA8-6824-4BE8-92FE-C3B95E0DA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F9922-0D42-48CE-8EC4-145F1012C5A1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24DA4-AD22-4FD1-8089-D0FDA429D46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E511A-93EE-49F1-966A-146035A5F9E4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23624-0C0B-49E3-B81A-01ADAD0AC2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55B8B-F38A-4786-8EEB-8B90C70FF4EC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ACBBB-69A5-481A-91D4-C0E2BE5C80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722F1-24CF-4C06-9AE8-508048B2EB78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26CD6-92B6-4E9E-B2CD-3AAD56A438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6D2-9101-4D50-90AD-AE5F9EA5128E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ABB85-3C68-4610-B005-0933AC37C9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7337A-78B5-4D33-A319-5D6E54919428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CBCD1-E38B-4451-AEDF-76DE0A1D8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133_2700x1807_zcool.com.c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" b="12074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7"/>
          <p:cNvGrpSpPr/>
          <p:nvPr userDrawn="1"/>
        </p:nvGrpSpPr>
        <p:grpSpPr bwMode="auto">
          <a:xfrm rot="10800000">
            <a:off x="-12700" y="115888"/>
            <a:ext cx="9158288" cy="5080000"/>
            <a:chOff x="-1828" y="-2665934"/>
            <a:chExt cx="9158631" cy="5080581"/>
          </a:xfrm>
        </p:grpSpPr>
        <p:sp>
          <p:nvSpPr>
            <p:cNvPr id="4" name="Freeform 11"/>
            <p:cNvSpPr/>
            <p:nvPr userDrawn="1"/>
          </p:nvSpPr>
          <p:spPr bwMode="auto">
            <a:xfrm>
              <a:off x="-1828" y="-2665934"/>
              <a:ext cx="9158631" cy="4823377"/>
            </a:xfrm>
            <a:custGeom>
              <a:avLst/>
              <a:gdLst>
                <a:gd name="T0" fmla="*/ 0 w 2880"/>
                <a:gd name="T1" fmla="*/ 585 h 639"/>
                <a:gd name="T2" fmla="*/ 2880 w 2880"/>
                <a:gd name="T3" fmla="*/ 215 h 639"/>
                <a:gd name="T4" fmla="*/ 2880 w 2880"/>
                <a:gd name="T5" fmla="*/ 0 h 639"/>
                <a:gd name="T6" fmla="*/ 0 w 2880"/>
                <a:gd name="T7" fmla="*/ 528 h 639"/>
                <a:gd name="T8" fmla="*/ 0 w 2880"/>
                <a:gd name="T9" fmla="*/ 585 h 639"/>
                <a:gd name="connsiteX0" fmla="*/ 0 w 10000"/>
                <a:gd name="connsiteY0" fmla="*/ 23431 h 23465"/>
                <a:gd name="connsiteX1" fmla="*/ 10000 w 10000"/>
                <a:gd name="connsiteY1" fmla="*/ 17641 h 23465"/>
                <a:gd name="connsiteX2" fmla="*/ 9986 w 10000"/>
                <a:gd name="connsiteY2" fmla="*/ 0 h 23465"/>
                <a:gd name="connsiteX3" fmla="*/ 0 w 10000"/>
                <a:gd name="connsiteY3" fmla="*/ 22539 h 23465"/>
                <a:gd name="connsiteX4" fmla="*/ 0 w 10000"/>
                <a:gd name="connsiteY4" fmla="*/ 23431 h 23465"/>
                <a:gd name="connsiteX0-1" fmla="*/ 14 w 10014"/>
                <a:gd name="connsiteY0-2" fmla="*/ 23934 h 23968"/>
                <a:gd name="connsiteX1-3" fmla="*/ 10014 w 10014"/>
                <a:gd name="connsiteY1-4" fmla="*/ 18144 h 23968"/>
                <a:gd name="connsiteX2-5" fmla="*/ 10000 w 10014"/>
                <a:gd name="connsiteY2-6" fmla="*/ 503 h 23968"/>
                <a:gd name="connsiteX3-7" fmla="*/ 0 w 10014"/>
                <a:gd name="connsiteY3-8" fmla="*/ 0 h 23968"/>
                <a:gd name="connsiteX4-9" fmla="*/ 14 w 10014"/>
                <a:gd name="connsiteY4-10" fmla="*/ 23934 h 23968"/>
                <a:gd name="connsiteX0-11" fmla="*/ 14 w 10014"/>
                <a:gd name="connsiteY0-12" fmla="*/ 23934 h 23968"/>
                <a:gd name="connsiteX1-13" fmla="*/ 10014 w 10014"/>
                <a:gd name="connsiteY1-14" fmla="*/ 18144 h 23968"/>
                <a:gd name="connsiteX2-15" fmla="*/ 9986 w 10014"/>
                <a:gd name="connsiteY2-16" fmla="*/ 378 h 23968"/>
                <a:gd name="connsiteX3-17" fmla="*/ 0 w 10014"/>
                <a:gd name="connsiteY3-18" fmla="*/ 0 h 23968"/>
                <a:gd name="connsiteX4-19" fmla="*/ 14 w 10014"/>
                <a:gd name="connsiteY4-20" fmla="*/ 23934 h 23968"/>
                <a:gd name="connsiteX0-21" fmla="*/ 14 w 10014"/>
                <a:gd name="connsiteY0-22" fmla="*/ 23934 h 23968"/>
                <a:gd name="connsiteX1-23" fmla="*/ 10014 w 10014"/>
                <a:gd name="connsiteY1-24" fmla="*/ 18144 h 23968"/>
                <a:gd name="connsiteX2-25" fmla="*/ 9986 w 10014"/>
                <a:gd name="connsiteY2-26" fmla="*/ 378 h 23968"/>
                <a:gd name="connsiteX3-27" fmla="*/ 0 w 10014"/>
                <a:gd name="connsiteY3-28" fmla="*/ 0 h 23968"/>
                <a:gd name="connsiteX4-29" fmla="*/ 14 w 10014"/>
                <a:gd name="connsiteY4-30" fmla="*/ 23934 h 23968"/>
                <a:gd name="connsiteX0-31" fmla="*/ 14 w 10028"/>
                <a:gd name="connsiteY0-32" fmla="*/ 23934 h 23968"/>
                <a:gd name="connsiteX1-33" fmla="*/ 10014 w 10028"/>
                <a:gd name="connsiteY1-34" fmla="*/ 18144 h 23968"/>
                <a:gd name="connsiteX2-35" fmla="*/ 10028 w 10028"/>
                <a:gd name="connsiteY2-36" fmla="*/ 378 h 23968"/>
                <a:gd name="connsiteX3-37" fmla="*/ 0 w 10028"/>
                <a:gd name="connsiteY3-38" fmla="*/ 0 h 23968"/>
                <a:gd name="connsiteX4-39" fmla="*/ 14 w 10028"/>
                <a:gd name="connsiteY4-40" fmla="*/ 23934 h 23968"/>
                <a:gd name="connsiteX0-41" fmla="*/ 2 w 10016"/>
                <a:gd name="connsiteY0-42" fmla="*/ 23871 h 23905"/>
                <a:gd name="connsiteX1-43" fmla="*/ 10002 w 10016"/>
                <a:gd name="connsiteY1-44" fmla="*/ 18081 h 23905"/>
                <a:gd name="connsiteX2-45" fmla="*/ 10016 w 10016"/>
                <a:gd name="connsiteY2-46" fmla="*/ 315 h 23905"/>
                <a:gd name="connsiteX3-47" fmla="*/ 2 w 10016"/>
                <a:gd name="connsiteY3-48" fmla="*/ 0 h 23905"/>
                <a:gd name="connsiteX4-49" fmla="*/ 2 w 10016"/>
                <a:gd name="connsiteY4-50" fmla="*/ 23871 h 23905"/>
                <a:gd name="connsiteX0-51" fmla="*/ 2 w 10016"/>
                <a:gd name="connsiteY0-52" fmla="*/ 23871 h 23905"/>
                <a:gd name="connsiteX1-53" fmla="*/ 10002 w 10016"/>
                <a:gd name="connsiteY1-54" fmla="*/ 18081 h 23905"/>
                <a:gd name="connsiteX2-55" fmla="*/ 10016 w 10016"/>
                <a:gd name="connsiteY2-56" fmla="*/ 315 h 23905"/>
                <a:gd name="connsiteX3-57" fmla="*/ 2 w 10016"/>
                <a:gd name="connsiteY3-58" fmla="*/ 0 h 23905"/>
                <a:gd name="connsiteX4-59" fmla="*/ 2 w 10016"/>
                <a:gd name="connsiteY4-60" fmla="*/ 23871 h 23905"/>
                <a:gd name="connsiteX0-61" fmla="*/ 2 w 10016"/>
                <a:gd name="connsiteY0-62" fmla="*/ 23746 h 23780"/>
                <a:gd name="connsiteX1-63" fmla="*/ 10002 w 10016"/>
                <a:gd name="connsiteY1-64" fmla="*/ 17956 h 23780"/>
                <a:gd name="connsiteX2-65" fmla="*/ 10016 w 10016"/>
                <a:gd name="connsiteY2-66" fmla="*/ 190 h 23780"/>
                <a:gd name="connsiteX3-67" fmla="*/ 2 w 10016"/>
                <a:gd name="connsiteY3-68" fmla="*/ 0 h 23780"/>
                <a:gd name="connsiteX4-69" fmla="*/ 2 w 10016"/>
                <a:gd name="connsiteY4-70" fmla="*/ 23746 h 237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6" h="23780">
                  <a:moveTo>
                    <a:pt x="2" y="23746"/>
                  </a:moveTo>
                  <a:cubicBezTo>
                    <a:pt x="2" y="23746"/>
                    <a:pt x="5596" y="24591"/>
                    <a:pt x="10002" y="17956"/>
                  </a:cubicBezTo>
                  <a:cubicBezTo>
                    <a:pt x="10002" y="14591"/>
                    <a:pt x="10016" y="190"/>
                    <a:pt x="10016" y="190"/>
                  </a:cubicBezTo>
                  <a:lnTo>
                    <a:pt x="2" y="0"/>
                  </a:lnTo>
                  <a:cubicBezTo>
                    <a:pt x="7" y="7978"/>
                    <a:pt x="-3" y="15768"/>
                    <a:pt x="2" y="23746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Freeform 6"/>
            <p:cNvSpPr/>
            <p:nvPr userDrawn="1"/>
          </p:nvSpPr>
          <p:spPr bwMode="auto">
            <a:xfrm>
              <a:off x="2935" y="755520"/>
              <a:ext cx="9141167" cy="1668653"/>
            </a:xfrm>
            <a:custGeom>
              <a:avLst/>
              <a:gdLst>
                <a:gd name="T0" fmla="*/ 2880 w 2880"/>
                <a:gd name="T1" fmla="*/ 0 h 526"/>
                <a:gd name="T2" fmla="*/ 0 w 2880"/>
                <a:gd name="T3" fmla="*/ 434 h 526"/>
                <a:gd name="T4" fmla="*/ 0 w 2880"/>
                <a:gd name="T5" fmla="*/ 488 h 526"/>
                <a:gd name="T6" fmla="*/ 2880 w 2880"/>
                <a:gd name="T7" fmla="*/ 257 h 526"/>
                <a:gd name="T8" fmla="*/ 2880 w 2880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0" h="526">
                  <a:moveTo>
                    <a:pt x="2880" y="0"/>
                  </a:moveTo>
                  <a:cubicBezTo>
                    <a:pt x="2880" y="0"/>
                    <a:pt x="1750" y="434"/>
                    <a:pt x="0" y="43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0" y="488"/>
                    <a:pt x="1440" y="526"/>
                    <a:pt x="2880" y="257"/>
                  </a:cubicBezTo>
                  <a:lnTo>
                    <a:pt x="288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FD1FF">
                    <a:alpha val="80000"/>
                  </a:srgbClr>
                </a:gs>
                <a:gs pos="100000">
                  <a:srgbClr val="0070C0"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173BB-7B93-465B-9922-38E81098C68E}" type="datetimeFigureOut">
              <a:rPr lang="en-US" altLang="zh-CN"/>
            </a:fld>
            <a:endParaRPr lang="en-US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F60F08-7553-419B-9912-FEFE03BA0B4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1C6C3-B52C-4CD6-91CB-03EA26A24BF7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E0064-91C2-40B5-8961-1E7A721EB7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3018-8286-4204-8C67-B76880C27D83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31BD6-92CF-4F41-8562-AE598C1FED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F1A699C-1061-4548-A8FF-AF8F9A1C5C2F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02FA8B-A9C4-4D05-A29D-B256BB2034B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2"/>
          <p:cNvSpPr txBox="1">
            <a:spLocks noChangeArrowheads="1"/>
          </p:cNvSpPr>
          <p:nvPr/>
        </p:nvSpPr>
        <p:spPr bwMode="auto">
          <a:xfrm>
            <a:off x="1541463" y="917575"/>
            <a:ext cx="46990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500">
                <a:solidFill>
                  <a:srgbClr val="001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 Template</a:t>
            </a:r>
            <a:endParaRPr lang="en-US" altLang="zh-CN" sz="3500">
              <a:solidFill>
                <a:srgbClr val="001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矩形 23"/>
          <p:cNvSpPr>
            <a:spLocks noChangeArrowheads="1"/>
          </p:cNvSpPr>
          <p:nvPr/>
        </p:nvSpPr>
        <p:spPr bwMode="auto">
          <a:xfrm>
            <a:off x="1541463" y="1422400"/>
            <a:ext cx="4608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1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800">
              <a:solidFill>
                <a:srgbClr val="001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35"/>
          <p:cNvSpPr txBox="1">
            <a:spLocks noChangeArrowheads="1"/>
          </p:cNvSpPr>
          <p:nvPr/>
        </p:nvSpPr>
        <p:spPr bwMode="auto">
          <a:xfrm>
            <a:off x="1966913" y="1951038"/>
            <a:ext cx="11080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173A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rgbClr val="00173A"/>
              </a:solidFill>
              <a:latin typeface="Arial" panose="020B0604020202020204" pitchFamily="34" charset="0"/>
            </a:endParaRPr>
          </a:p>
        </p:txBody>
      </p:sp>
      <p:grpSp>
        <p:nvGrpSpPr>
          <p:cNvPr id="6149" name="组合 36"/>
          <p:cNvGrpSpPr/>
          <p:nvPr/>
        </p:nvGrpSpPr>
        <p:grpSpPr bwMode="auto">
          <a:xfrm>
            <a:off x="1612900" y="1833563"/>
            <a:ext cx="454025" cy="423862"/>
            <a:chOff x="-2441575" y="2146300"/>
            <a:chExt cx="1196975" cy="1114425"/>
          </a:xfrm>
        </p:grpSpPr>
        <p:sp>
          <p:nvSpPr>
            <p:cNvPr id="27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35000">
                  <a:srgbClr val="00173A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173A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9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173A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173A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6162" name="Freeform 52"/>
            <p:cNvSpPr/>
            <p:nvPr/>
          </p:nvSpPr>
          <p:spPr bwMode="auto">
            <a:xfrm>
              <a:off x="-1981200" y="2434296"/>
              <a:ext cx="426893" cy="434084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rgbClr val="001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67"/>
          <p:cNvSpPr>
            <a:spLocks noChangeArrowheads="1"/>
          </p:cNvSpPr>
          <p:nvPr/>
        </p:nvSpPr>
        <p:spPr bwMode="auto">
          <a:xfrm>
            <a:off x="82550" y="1238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1160463" y="2128838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9220" name="矩形 18"/>
          <p:cNvSpPr>
            <a:spLocks noChangeArrowheads="1"/>
          </p:cNvSpPr>
          <p:nvPr/>
        </p:nvSpPr>
        <p:spPr bwMode="auto">
          <a:xfrm>
            <a:off x="1160463" y="3328988"/>
            <a:ext cx="6823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3227388"/>
            <a:ext cx="763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67"/>
          <p:cNvSpPr>
            <a:spLocks noChangeArrowheads="1"/>
          </p:cNvSpPr>
          <p:nvPr/>
        </p:nvSpPr>
        <p:spPr bwMode="auto">
          <a:xfrm>
            <a:off x="82550" y="1238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8" name="组合 6"/>
          <p:cNvGrpSpPr/>
          <p:nvPr/>
        </p:nvGrpSpPr>
        <p:grpSpPr>
          <a:xfrm>
            <a:off x="1975986" y="2066536"/>
            <a:ext cx="5192027" cy="361864"/>
            <a:chOff x="1975986" y="1417798"/>
            <a:chExt cx="5192027" cy="3618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圆角矩形 8"/>
            <p:cNvSpPr/>
            <p:nvPr/>
          </p:nvSpPr>
          <p:spPr>
            <a:xfrm>
              <a:off x="1975986" y="1419622"/>
              <a:ext cx="5192027" cy="360040"/>
            </a:xfrm>
            <a:prstGeom prst="roundRect">
              <a:avLst/>
            </a:prstGeom>
            <a:gradFill flip="none" rotWithShape="1">
              <a:gsLst>
                <a:gs pos="0">
                  <a:srgbClr val="CAFF33"/>
                </a:gs>
                <a:gs pos="100000">
                  <a:srgbClr val="8FD6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975986" y="1417798"/>
              <a:ext cx="5192027" cy="36004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6"/>
          <p:cNvGrpSpPr/>
          <p:nvPr/>
        </p:nvGrpSpPr>
        <p:grpSpPr>
          <a:xfrm>
            <a:off x="1975986" y="3013704"/>
            <a:ext cx="5192027" cy="361864"/>
            <a:chOff x="1975986" y="1417798"/>
            <a:chExt cx="5192027" cy="3618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圆角矩形 11"/>
            <p:cNvSpPr/>
            <p:nvPr/>
          </p:nvSpPr>
          <p:spPr>
            <a:xfrm>
              <a:off x="1975986" y="1419622"/>
              <a:ext cx="5192027" cy="360040"/>
            </a:xfrm>
            <a:prstGeom prst="roundRect">
              <a:avLst/>
            </a:prstGeom>
            <a:gradFill flip="none" rotWithShape="1">
              <a:gsLst>
                <a:gs pos="0">
                  <a:srgbClr val="4FD1FF"/>
                </a:gs>
                <a:gs pos="100000">
                  <a:srgbClr val="0070C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975986" y="1417798"/>
              <a:ext cx="5192027" cy="36004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6"/>
          <p:cNvGrpSpPr/>
          <p:nvPr/>
        </p:nvGrpSpPr>
        <p:grpSpPr>
          <a:xfrm>
            <a:off x="1975986" y="3942618"/>
            <a:ext cx="5192027" cy="361864"/>
            <a:chOff x="1975986" y="1417798"/>
            <a:chExt cx="5192027" cy="3618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圆角矩形 14"/>
            <p:cNvSpPr/>
            <p:nvPr/>
          </p:nvSpPr>
          <p:spPr>
            <a:xfrm>
              <a:off x="1975986" y="1419622"/>
              <a:ext cx="5192027" cy="360040"/>
            </a:xfrm>
            <a:prstGeom prst="roundRect">
              <a:avLst/>
            </a:prstGeom>
            <a:gradFill flip="none" rotWithShape="1">
              <a:gsLst>
                <a:gs pos="0">
                  <a:srgbClr val="CAFF33"/>
                </a:gs>
                <a:gs pos="100000">
                  <a:srgbClr val="8FD6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975986" y="1417798"/>
              <a:ext cx="5192027" cy="36004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270" name="TextBox 19"/>
          <p:cNvSpPr txBox="1">
            <a:spLocks noChangeArrowheads="1"/>
          </p:cNvSpPr>
          <p:nvPr/>
        </p:nvSpPr>
        <p:spPr bwMode="auto">
          <a:xfrm>
            <a:off x="2195513" y="20637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1</a:t>
            </a:r>
            <a:endParaRPr lang="zh-CN" altLang="en-US" sz="18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11271" name="TextBox 20"/>
          <p:cNvSpPr txBox="1">
            <a:spLocks noChangeArrowheads="1"/>
          </p:cNvSpPr>
          <p:nvPr/>
        </p:nvSpPr>
        <p:spPr bwMode="auto">
          <a:xfrm>
            <a:off x="4292600" y="2089150"/>
            <a:ext cx="55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Title</a:t>
            </a:r>
            <a:endParaRPr lang="en-US" altLang="zh-CN" sz="1600" b="1"/>
          </a:p>
        </p:txBody>
      </p:sp>
      <p:sp>
        <p:nvSpPr>
          <p:cNvPr id="11272" name="TextBox 21"/>
          <p:cNvSpPr txBox="1">
            <a:spLocks noChangeArrowheads="1"/>
          </p:cNvSpPr>
          <p:nvPr/>
        </p:nvSpPr>
        <p:spPr bwMode="auto">
          <a:xfrm>
            <a:off x="2195513" y="3011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2</a:t>
            </a:r>
            <a:endParaRPr lang="zh-CN" altLang="en-US" sz="18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11273" name="TextBox 22"/>
          <p:cNvSpPr txBox="1">
            <a:spLocks noChangeArrowheads="1"/>
          </p:cNvSpPr>
          <p:nvPr/>
        </p:nvSpPr>
        <p:spPr bwMode="auto">
          <a:xfrm>
            <a:off x="4292600" y="3035300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Title</a:t>
            </a:r>
            <a:endParaRPr lang="en-US" altLang="zh-CN" sz="1600" b="1"/>
          </a:p>
        </p:txBody>
      </p:sp>
      <p:sp>
        <p:nvSpPr>
          <p:cNvPr id="11274" name="TextBox 23"/>
          <p:cNvSpPr txBox="1">
            <a:spLocks noChangeArrowheads="1"/>
          </p:cNvSpPr>
          <p:nvPr/>
        </p:nvSpPr>
        <p:spPr bwMode="auto">
          <a:xfrm>
            <a:off x="2195513" y="39401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3</a:t>
            </a:r>
            <a:endParaRPr lang="zh-CN" altLang="en-US" sz="18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11275" name="TextBox 24"/>
          <p:cNvSpPr txBox="1">
            <a:spLocks noChangeArrowheads="1"/>
          </p:cNvSpPr>
          <p:nvPr/>
        </p:nvSpPr>
        <p:spPr bwMode="auto">
          <a:xfrm>
            <a:off x="4292600" y="3963988"/>
            <a:ext cx="55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Title</a:t>
            </a:r>
            <a:endParaRPr lang="en-US" altLang="zh-CN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67"/>
          <p:cNvSpPr>
            <a:spLocks noChangeArrowheads="1"/>
          </p:cNvSpPr>
          <p:nvPr/>
        </p:nvSpPr>
        <p:spPr bwMode="auto">
          <a:xfrm>
            <a:off x="82550" y="1238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8" name="组合 6"/>
          <p:cNvGrpSpPr/>
          <p:nvPr/>
        </p:nvGrpSpPr>
        <p:grpSpPr>
          <a:xfrm>
            <a:off x="1975986" y="2930136"/>
            <a:ext cx="5192027" cy="361864"/>
            <a:chOff x="1975986" y="1417798"/>
            <a:chExt cx="5192027" cy="3618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圆角矩形 8"/>
            <p:cNvSpPr/>
            <p:nvPr/>
          </p:nvSpPr>
          <p:spPr>
            <a:xfrm>
              <a:off x="1975986" y="1419622"/>
              <a:ext cx="5192027" cy="360040"/>
            </a:xfrm>
            <a:prstGeom prst="roundRect">
              <a:avLst/>
            </a:prstGeom>
            <a:gradFill flip="none" rotWithShape="1">
              <a:gsLst>
                <a:gs pos="0">
                  <a:srgbClr val="CAFF33"/>
                </a:gs>
                <a:gs pos="100000">
                  <a:srgbClr val="8FD6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975986" y="1417798"/>
              <a:ext cx="5192027" cy="36004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292" name="TextBox 19"/>
          <p:cNvSpPr txBox="1">
            <a:spLocks noChangeArrowheads="1"/>
          </p:cNvSpPr>
          <p:nvPr/>
        </p:nvSpPr>
        <p:spPr bwMode="auto">
          <a:xfrm>
            <a:off x="2195513" y="29273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1</a:t>
            </a:r>
            <a:endParaRPr lang="zh-CN" altLang="en-US" sz="18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12293" name="TextBox 20"/>
          <p:cNvSpPr txBox="1">
            <a:spLocks noChangeArrowheads="1"/>
          </p:cNvSpPr>
          <p:nvPr/>
        </p:nvSpPr>
        <p:spPr bwMode="auto">
          <a:xfrm>
            <a:off x="4292600" y="2952750"/>
            <a:ext cx="55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Title</a:t>
            </a:r>
            <a:endParaRPr lang="en-US" altLang="zh-CN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67"/>
          <p:cNvSpPr>
            <a:spLocks noChangeArrowheads="1"/>
          </p:cNvSpPr>
          <p:nvPr/>
        </p:nvSpPr>
        <p:spPr bwMode="auto">
          <a:xfrm>
            <a:off x="82550" y="1238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11" name="组合 6"/>
          <p:cNvGrpSpPr/>
          <p:nvPr/>
        </p:nvGrpSpPr>
        <p:grpSpPr>
          <a:xfrm>
            <a:off x="1178445" y="1652698"/>
            <a:ext cx="6787110" cy="3168430"/>
            <a:chOff x="1975986" y="1418710"/>
            <a:chExt cx="5192027" cy="36004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圆角矩形 11"/>
            <p:cNvSpPr/>
            <p:nvPr/>
          </p:nvSpPr>
          <p:spPr>
            <a:xfrm>
              <a:off x="1975986" y="1418710"/>
              <a:ext cx="5192027" cy="360040"/>
            </a:xfrm>
            <a:prstGeom prst="roundRect">
              <a:avLst>
                <a:gd name="adj" fmla="val 1676"/>
              </a:avLst>
            </a:prstGeom>
            <a:gradFill flip="none" rotWithShape="1">
              <a:gsLst>
                <a:gs pos="0">
                  <a:srgbClr val="CAFF33"/>
                </a:gs>
                <a:gs pos="100000">
                  <a:srgbClr val="8FD6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975986" y="1418710"/>
              <a:ext cx="5192027" cy="360040"/>
            </a:xfrm>
            <a:prstGeom prst="roundRect">
              <a:avLst>
                <a:gd name="adj" fmla="val 2638"/>
              </a:avLst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316" name="TextBox 6"/>
          <p:cNvSpPr txBox="1">
            <a:spLocks noChangeArrowheads="1"/>
          </p:cNvSpPr>
          <p:nvPr/>
        </p:nvSpPr>
        <p:spPr bwMode="auto">
          <a:xfrm>
            <a:off x="4089400" y="3092450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Your Text</a:t>
            </a:r>
            <a:endParaRPr lang="en-US" altLang="zh-CN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6"/>
          <p:cNvGrpSpPr/>
          <p:nvPr/>
        </p:nvGrpSpPr>
        <p:grpSpPr>
          <a:xfrm>
            <a:off x="1178445" y="1652698"/>
            <a:ext cx="6787110" cy="3168430"/>
            <a:chOff x="1975986" y="1418710"/>
            <a:chExt cx="5192027" cy="36004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圆角矩形 35"/>
            <p:cNvSpPr/>
            <p:nvPr/>
          </p:nvSpPr>
          <p:spPr>
            <a:xfrm>
              <a:off x="1975986" y="1418710"/>
              <a:ext cx="5192027" cy="360040"/>
            </a:xfrm>
            <a:prstGeom prst="roundRect">
              <a:avLst>
                <a:gd name="adj" fmla="val 1676"/>
              </a:avLst>
            </a:prstGeom>
            <a:gradFill flip="none" rotWithShape="1">
              <a:gsLst>
                <a:gs pos="0">
                  <a:srgbClr val="CAFF33"/>
                </a:gs>
                <a:gs pos="100000">
                  <a:srgbClr val="8FD6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975986" y="1418710"/>
              <a:ext cx="5192027" cy="360040"/>
            </a:xfrm>
            <a:prstGeom prst="roundRect">
              <a:avLst>
                <a:gd name="adj" fmla="val 2638"/>
              </a:avLst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339" name="矩形 67"/>
          <p:cNvSpPr>
            <a:spLocks noChangeArrowheads="1"/>
          </p:cNvSpPr>
          <p:nvPr/>
        </p:nvSpPr>
        <p:spPr bwMode="auto">
          <a:xfrm>
            <a:off x="82550" y="1238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14340" name="组合 9"/>
          <p:cNvGrpSpPr/>
          <p:nvPr/>
        </p:nvGrpSpPr>
        <p:grpSpPr bwMode="auto">
          <a:xfrm>
            <a:off x="1427163" y="2439988"/>
            <a:ext cx="6288087" cy="1965325"/>
            <a:chOff x="865197" y="2325688"/>
            <a:chExt cx="7221186" cy="3467140"/>
          </a:xfrm>
        </p:grpSpPr>
        <p:sp>
          <p:nvSpPr>
            <p:cNvPr id="14341" name="Line 8"/>
            <p:cNvSpPr>
              <a:spLocks noChangeShapeType="1"/>
            </p:cNvSpPr>
            <p:nvPr/>
          </p:nvSpPr>
          <p:spPr bwMode="auto">
            <a:xfrm>
              <a:off x="1433513" y="2325688"/>
              <a:ext cx="0" cy="287972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2" name="Line 8"/>
            <p:cNvSpPr>
              <a:spLocks noChangeShapeType="1"/>
            </p:cNvSpPr>
            <p:nvPr/>
          </p:nvSpPr>
          <p:spPr bwMode="auto">
            <a:xfrm rot="-5400000">
              <a:off x="4124326" y="2505075"/>
              <a:ext cx="0" cy="540067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Line 5"/>
            <p:cNvSpPr>
              <a:spLocks noChangeShapeType="1"/>
            </p:cNvSpPr>
            <p:nvPr/>
          </p:nvSpPr>
          <p:spPr bwMode="auto">
            <a:xfrm>
              <a:off x="3911600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Line 6"/>
            <p:cNvSpPr>
              <a:spLocks noChangeShapeType="1"/>
            </p:cNvSpPr>
            <p:nvPr/>
          </p:nvSpPr>
          <p:spPr bwMode="auto">
            <a:xfrm>
              <a:off x="5145088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7"/>
            <p:cNvSpPr>
              <a:spLocks noChangeShapeType="1"/>
            </p:cNvSpPr>
            <p:nvPr/>
          </p:nvSpPr>
          <p:spPr bwMode="auto">
            <a:xfrm>
              <a:off x="6386513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>
              <a:off x="2670175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Freeform 32"/>
            <p:cNvSpPr/>
            <p:nvPr/>
          </p:nvSpPr>
          <p:spPr bwMode="auto">
            <a:xfrm>
              <a:off x="1436688" y="3408363"/>
              <a:ext cx="4953000" cy="1225550"/>
            </a:xfrm>
            <a:custGeom>
              <a:avLst/>
              <a:gdLst>
                <a:gd name="T0" fmla="*/ 0 w 3651"/>
                <a:gd name="T1" fmla="*/ 2147483646 h 903"/>
                <a:gd name="T2" fmla="*/ 2147483646 w 3651"/>
                <a:gd name="T3" fmla="*/ 2147483646 h 903"/>
                <a:gd name="T4" fmla="*/ 2147483646 w 3651"/>
                <a:gd name="T5" fmla="*/ 2147483646 h 903"/>
                <a:gd name="T6" fmla="*/ 2147483646 w 3651"/>
                <a:gd name="T7" fmla="*/ 2147483646 h 903"/>
                <a:gd name="T8" fmla="*/ 2147483646 w 3651"/>
                <a:gd name="T9" fmla="*/ 2147483646 h 903"/>
                <a:gd name="T10" fmla="*/ 2147483646 w 3651"/>
                <a:gd name="T11" fmla="*/ 2147483646 h 903"/>
                <a:gd name="T12" fmla="*/ 2147483646 w 3651"/>
                <a:gd name="T13" fmla="*/ 2147483646 h 903"/>
                <a:gd name="T14" fmla="*/ 2147483646 w 3651"/>
                <a:gd name="T15" fmla="*/ 2147483646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FCD90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Freeform 59"/>
            <p:cNvSpPr/>
            <p:nvPr/>
          </p:nvSpPr>
          <p:spPr bwMode="auto">
            <a:xfrm>
              <a:off x="1443038" y="3000375"/>
              <a:ext cx="4951412" cy="1200150"/>
            </a:xfrm>
            <a:custGeom>
              <a:avLst/>
              <a:gdLst>
                <a:gd name="T0" fmla="*/ 0 w 3650"/>
                <a:gd name="T1" fmla="*/ 2147483646 h 885"/>
                <a:gd name="T2" fmla="*/ 2147483646 w 3650"/>
                <a:gd name="T3" fmla="*/ 2147483646 h 885"/>
                <a:gd name="T4" fmla="*/ 2147483646 w 3650"/>
                <a:gd name="T5" fmla="*/ 2147483646 h 885"/>
                <a:gd name="T6" fmla="*/ 2147483646 w 3650"/>
                <a:gd name="T7" fmla="*/ 2147483646 h 885"/>
                <a:gd name="T8" fmla="*/ 2147483646 w 3650"/>
                <a:gd name="T9" fmla="*/ 2147483646 h 885"/>
                <a:gd name="T10" fmla="*/ 2147483646 w 3650"/>
                <a:gd name="T11" fmla="*/ 2147483646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33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49" name="组合 64"/>
            <p:cNvGrpSpPr/>
            <p:nvPr/>
          </p:nvGrpSpPr>
          <p:grpSpPr bwMode="auto">
            <a:xfrm>
              <a:off x="6832600" y="3344864"/>
              <a:ext cx="1253783" cy="973137"/>
              <a:chOff x="6774318" y="3399208"/>
              <a:chExt cx="1254367" cy="973258"/>
            </a:xfrm>
          </p:grpSpPr>
          <p:sp>
            <p:nvSpPr>
              <p:cNvPr id="14355" name="AutoShape 26"/>
              <p:cNvSpPr>
                <a:spLocks noChangeArrowheads="1"/>
              </p:cNvSpPr>
              <p:nvPr/>
            </p:nvSpPr>
            <p:spPr bwMode="auto">
              <a:xfrm>
                <a:off x="6774318" y="3399208"/>
                <a:ext cx="1254367" cy="973258"/>
              </a:xfrm>
              <a:prstGeom prst="roundRect">
                <a:avLst>
                  <a:gd name="adj" fmla="val 5755"/>
                </a:avLst>
              </a:prstGeom>
              <a:noFill/>
              <a:ln w="12700">
                <a:solidFill>
                  <a:schemeClr val="bg1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4356" name="Group 136"/>
              <p:cNvGrpSpPr/>
              <p:nvPr/>
            </p:nvGrpSpPr>
            <p:grpSpPr bwMode="auto">
              <a:xfrm>
                <a:off x="6838347" y="4008898"/>
                <a:ext cx="259322" cy="67200"/>
                <a:chOff x="4522" y="2417"/>
                <a:chExt cx="162" cy="42"/>
              </a:xfrm>
            </p:grpSpPr>
            <p:sp>
              <p:nvSpPr>
                <p:cNvPr id="14362" name="Line 53"/>
                <p:cNvSpPr>
                  <a:spLocks noChangeShapeType="1"/>
                </p:cNvSpPr>
                <p:nvPr/>
              </p:nvSpPr>
              <p:spPr bwMode="auto">
                <a:xfrm>
                  <a:off x="4522" y="2458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3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6" y="2417"/>
                  <a:ext cx="34" cy="34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357" name="Group 137"/>
              <p:cNvGrpSpPr/>
              <p:nvPr/>
            </p:nvGrpSpPr>
            <p:grpSpPr bwMode="auto">
              <a:xfrm>
                <a:off x="6838346" y="3625485"/>
                <a:ext cx="259322" cy="72045"/>
                <a:chOff x="4522" y="2237"/>
                <a:chExt cx="162" cy="45"/>
              </a:xfrm>
            </p:grpSpPr>
            <p:sp>
              <p:nvSpPr>
                <p:cNvPr id="14360" name="Line 29"/>
                <p:cNvSpPr>
                  <a:spLocks noChangeShapeType="1"/>
                </p:cNvSpPr>
                <p:nvPr/>
              </p:nvSpPr>
              <p:spPr bwMode="auto">
                <a:xfrm>
                  <a:off x="4522" y="2279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3366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1" name="Rectangle 102"/>
                <p:cNvSpPr>
                  <a:spLocks noChangeArrowheads="1"/>
                </p:cNvSpPr>
                <p:nvPr/>
              </p:nvSpPr>
              <p:spPr bwMode="auto">
                <a:xfrm>
                  <a:off x="4587" y="2237"/>
                  <a:ext cx="45" cy="45"/>
                </a:xfrm>
                <a:prstGeom prst="rect">
                  <a:avLst/>
                </a:prstGeom>
                <a:solidFill>
                  <a:srgbClr val="33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4358" name="Text Box 9"/>
              <p:cNvSpPr txBox="1">
                <a:spLocks noChangeArrowheads="1"/>
              </p:cNvSpPr>
              <p:nvPr/>
            </p:nvSpPr>
            <p:spPr bwMode="auto">
              <a:xfrm>
                <a:off x="7214460" y="3511607"/>
                <a:ext cx="678126" cy="380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/>
                  <a:t>Your Text</a:t>
                </a:r>
                <a:endParaRPr lang="en-US" altLang="zh-CN" sz="800" b="1"/>
              </a:p>
            </p:txBody>
          </p:sp>
          <p:sp>
            <p:nvSpPr>
              <p:cNvPr id="14359" name="Text Box 9"/>
              <p:cNvSpPr txBox="1">
                <a:spLocks noChangeArrowheads="1"/>
              </p:cNvSpPr>
              <p:nvPr/>
            </p:nvSpPr>
            <p:spPr bwMode="auto">
              <a:xfrm>
                <a:off x="7214460" y="3898192"/>
                <a:ext cx="678126" cy="380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 b="1"/>
                  <a:t>Your Text</a:t>
                </a:r>
                <a:endParaRPr lang="en-US" altLang="zh-CN" sz="800" b="1"/>
              </a:p>
            </p:txBody>
          </p:sp>
        </p:grpSp>
        <p:sp>
          <p:nvSpPr>
            <p:cNvPr id="14350" name="Text Box 9"/>
            <p:cNvSpPr txBox="1">
              <a:spLocks noChangeArrowheads="1"/>
            </p:cNvSpPr>
            <p:nvPr/>
          </p:nvSpPr>
          <p:spPr bwMode="auto">
            <a:xfrm>
              <a:off x="865197" y="5249861"/>
              <a:ext cx="991716" cy="54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Your Text</a:t>
              </a:r>
              <a:endParaRPr lang="en-US" altLang="zh-CN" sz="1400" b="1"/>
            </a:p>
          </p:txBody>
        </p:sp>
        <p:sp>
          <p:nvSpPr>
            <p:cNvPr id="14351" name="Text Box 9"/>
            <p:cNvSpPr txBox="1">
              <a:spLocks noChangeArrowheads="1"/>
            </p:cNvSpPr>
            <p:nvPr/>
          </p:nvSpPr>
          <p:spPr bwMode="auto">
            <a:xfrm>
              <a:off x="2108210" y="5249861"/>
              <a:ext cx="991716" cy="54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Your Text</a:t>
              </a:r>
              <a:endParaRPr lang="en-US" altLang="zh-CN" sz="1400" b="1"/>
            </a:p>
          </p:txBody>
        </p:sp>
        <p:sp>
          <p:nvSpPr>
            <p:cNvPr id="14352" name="Text Box 9"/>
            <p:cNvSpPr txBox="1">
              <a:spLocks noChangeArrowheads="1"/>
            </p:cNvSpPr>
            <p:nvPr/>
          </p:nvSpPr>
          <p:spPr bwMode="auto">
            <a:xfrm>
              <a:off x="3386901" y="5249861"/>
              <a:ext cx="991716" cy="54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Your Text</a:t>
              </a:r>
              <a:endParaRPr lang="en-US" altLang="zh-CN" sz="1400" b="1"/>
            </a:p>
          </p:txBody>
        </p:sp>
        <p:sp>
          <p:nvSpPr>
            <p:cNvPr id="14353" name="Text Box 9"/>
            <p:cNvSpPr txBox="1">
              <a:spLocks noChangeArrowheads="1"/>
            </p:cNvSpPr>
            <p:nvPr/>
          </p:nvSpPr>
          <p:spPr bwMode="auto">
            <a:xfrm>
              <a:off x="4628325" y="5249861"/>
              <a:ext cx="991716" cy="54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Your Text</a:t>
              </a:r>
              <a:endParaRPr lang="en-US" altLang="zh-CN" sz="1400" b="1"/>
            </a:p>
          </p:txBody>
        </p:sp>
        <p:sp>
          <p:nvSpPr>
            <p:cNvPr id="14354" name="Text Box 9"/>
            <p:cNvSpPr txBox="1">
              <a:spLocks noChangeArrowheads="1"/>
            </p:cNvSpPr>
            <p:nvPr/>
          </p:nvSpPr>
          <p:spPr bwMode="auto">
            <a:xfrm>
              <a:off x="5857051" y="5249861"/>
              <a:ext cx="991716" cy="542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Your Text</a:t>
              </a:r>
              <a:endParaRPr lang="en-US" altLang="zh-CN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6"/>
          <p:cNvGrpSpPr/>
          <p:nvPr/>
        </p:nvGrpSpPr>
        <p:grpSpPr>
          <a:xfrm>
            <a:off x="1178445" y="1652698"/>
            <a:ext cx="6787110" cy="3168430"/>
            <a:chOff x="1975986" y="1418710"/>
            <a:chExt cx="5192027" cy="36004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7" name="圆角矩形 36"/>
            <p:cNvSpPr/>
            <p:nvPr/>
          </p:nvSpPr>
          <p:spPr>
            <a:xfrm>
              <a:off x="1975986" y="1418710"/>
              <a:ext cx="5192027" cy="360040"/>
            </a:xfrm>
            <a:prstGeom prst="roundRect">
              <a:avLst>
                <a:gd name="adj" fmla="val 1676"/>
              </a:avLst>
            </a:prstGeom>
            <a:gradFill flip="none" rotWithShape="1">
              <a:gsLst>
                <a:gs pos="0">
                  <a:srgbClr val="CAFF33"/>
                </a:gs>
                <a:gs pos="100000">
                  <a:srgbClr val="8FD60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975986" y="1418710"/>
              <a:ext cx="5192027" cy="360040"/>
            </a:xfrm>
            <a:prstGeom prst="roundRect">
              <a:avLst>
                <a:gd name="adj" fmla="val 2638"/>
              </a:avLst>
            </a:prstGeom>
            <a:noFill/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363" name="矩形 67"/>
          <p:cNvSpPr>
            <a:spLocks noChangeArrowheads="1"/>
          </p:cNvSpPr>
          <p:nvPr/>
        </p:nvSpPr>
        <p:spPr bwMode="auto">
          <a:xfrm>
            <a:off x="82550" y="1238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5364" name="TextBox 6"/>
          <p:cNvSpPr txBox="1">
            <a:spLocks noChangeArrowheads="1"/>
          </p:cNvSpPr>
          <p:nvPr/>
        </p:nvSpPr>
        <p:spPr bwMode="auto">
          <a:xfrm>
            <a:off x="5927725" y="3079750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/>
              <a:t>Your Text</a:t>
            </a:r>
            <a:endParaRPr lang="en-US" altLang="zh-CN" sz="1600" b="1"/>
          </a:p>
        </p:txBody>
      </p:sp>
      <p:pic>
        <p:nvPicPr>
          <p:cNvPr id="15365" name="Picture 3" descr="E:\134_2700x1802_zcool.com.cn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866900"/>
            <a:ext cx="4105275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1541463" y="917575"/>
            <a:ext cx="24177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500">
                <a:solidFill>
                  <a:srgbClr val="001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3500">
              <a:solidFill>
                <a:srgbClr val="001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矩形 23"/>
          <p:cNvSpPr>
            <a:spLocks noChangeArrowheads="1"/>
          </p:cNvSpPr>
          <p:nvPr/>
        </p:nvSpPr>
        <p:spPr bwMode="auto">
          <a:xfrm>
            <a:off x="1541463" y="1422400"/>
            <a:ext cx="4608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1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800">
              <a:solidFill>
                <a:srgbClr val="001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TextBox 35"/>
          <p:cNvSpPr txBox="1">
            <a:spLocks noChangeArrowheads="1"/>
          </p:cNvSpPr>
          <p:nvPr/>
        </p:nvSpPr>
        <p:spPr bwMode="auto">
          <a:xfrm>
            <a:off x="1966913" y="1951038"/>
            <a:ext cx="11080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173A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rgbClr val="00173A"/>
              </a:solidFill>
              <a:latin typeface="Arial" panose="020B0604020202020204" pitchFamily="34" charset="0"/>
            </a:endParaRPr>
          </a:p>
        </p:txBody>
      </p:sp>
      <p:grpSp>
        <p:nvGrpSpPr>
          <p:cNvPr id="16389" name="组合 36"/>
          <p:cNvGrpSpPr/>
          <p:nvPr/>
        </p:nvGrpSpPr>
        <p:grpSpPr bwMode="auto">
          <a:xfrm>
            <a:off x="1612900" y="1833563"/>
            <a:ext cx="454025" cy="423862"/>
            <a:chOff x="-2441575" y="2146300"/>
            <a:chExt cx="1196975" cy="1114425"/>
          </a:xfrm>
        </p:grpSpPr>
        <p:sp>
          <p:nvSpPr>
            <p:cNvPr id="9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35000">
                  <a:srgbClr val="00173A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173A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173A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2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173A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402" name="Freeform 52"/>
            <p:cNvSpPr/>
            <p:nvPr/>
          </p:nvSpPr>
          <p:spPr bwMode="auto">
            <a:xfrm>
              <a:off x="-1981200" y="2434296"/>
              <a:ext cx="426893" cy="434084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rgbClr val="001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WPS 演示</Application>
  <PresentationFormat>全屏显示(16:9)</PresentationFormat>
  <Paragraphs>67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Calibri Light</vt:lpstr>
      <vt:lpstr>微软雅黑</vt:lpstr>
      <vt:lpstr>方正粗倩简体</vt:lpstr>
      <vt:lpstr>方正综艺简体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28</cp:revision>
  <dcterms:created xsi:type="dcterms:W3CDTF">2011-05-03T09:08:00Z</dcterms:created>
  <dcterms:modified xsi:type="dcterms:W3CDTF">2018-08-23T03:38:27Z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