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4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238404-E646-467F-869A-9F6BFB07026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7751C7-3903-46D6-9A66-4382A517B7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39614-3868-4829-BC10-4618D2E7B0C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5A69-4C3F-4EAB-805C-22B42F3EF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546D-96A3-4BA0-8637-EBC45EE1F64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D0D6-A8C6-4699-9813-C26D00E80D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AA05B-43AE-4BB4-B32A-03A41E6CC0F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4F62F-9F12-4E96-976E-84F9941619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FB65D-6C9F-46A0-9BF4-3B8BA31D8CD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BCA5-B07F-44B5-8C1C-C579908BB7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CF627-03C9-479D-8957-B1A961C1E3C9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9B47-6172-419F-BC81-C79E03D90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463B-56F8-4C55-B3FC-E296B46EB3D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583D-2D59-4F56-936A-47EB35E385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41E6-1C3C-4B45-9E4D-E2D06D72ECC1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E0EB-340A-4FD7-9315-2CD26A4ABF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21874-AE0F-4920-A070-D5000BC216BA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DC1C-D8D4-4504-A435-F7227EEBD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global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9614C-5934-47AB-BF20-8A33839895C8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53FBA-D8AD-4620-BCC6-5820DB7F5B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274F8-9CE4-4F99-B1A5-4A9A4FE7A37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8A5B9-BAB8-41DB-9D12-CC5761C176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49FD-ECD7-4564-A45C-A7DCF98073FB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27BF2-3416-4643-90F4-E491357F4B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DBCE1E-F300-457E-B342-73CE4321F3C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E49ED6-844D-4829-8E73-18ECA9EB50A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E:\卡拉赞\global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829050" y="1050925"/>
            <a:ext cx="45164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0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5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矩形 4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8205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5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8203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6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8201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9221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07"/>
          <p:cNvSpPr>
            <a:spLocks noChangeArrowheads="1"/>
          </p:cNvSpPr>
          <p:nvPr/>
        </p:nvSpPr>
        <p:spPr bwMode="auto">
          <a:xfrm>
            <a:off x="720725" y="996950"/>
            <a:ext cx="7702550" cy="3792538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3" name="组合 35"/>
          <p:cNvGrpSpPr/>
          <p:nvPr/>
        </p:nvGrpSpPr>
        <p:grpSpPr bwMode="auto">
          <a:xfrm>
            <a:off x="2214563" y="635000"/>
            <a:ext cx="4751387" cy="719138"/>
            <a:chOff x="2214563" y="1500188"/>
            <a:chExt cx="4751387" cy="719137"/>
          </a:xfrm>
        </p:grpSpPr>
        <p:grpSp>
          <p:nvGrpSpPr>
            <p:cNvPr id="10269" name="组合 11"/>
            <p:cNvGrpSpPr/>
            <p:nvPr/>
          </p:nvGrpSpPr>
          <p:grpSpPr bwMode="auto">
            <a:xfrm>
              <a:off x="2214563" y="1500188"/>
              <a:ext cx="4751387" cy="719137"/>
              <a:chOff x="1465263" y="1820863"/>
              <a:chExt cx="4752000" cy="719137"/>
            </a:xfrm>
          </p:grpSpPr>
          <p:sp>
            <p:nvSpPr>
              <p:cNvPr id="10271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8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70" name="Rectangle 13"/>
            <p:cNvSpPr>
              <a:spLocks noChangeArrowheads="1"/>
            </p:cNvSpPr>
            <p:nvPr/>
          </p:nvSpPr>
          <p:spPr bwMode="auto">
            <a:xfrm>
              <a:off x="3733800" y="1658938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32"/>
          <p:cNvGrpSpPr/>
          <p:nvPr/>
        </p:nvGrpSpPr>
        <p:grpSpPr bwMode="auto">
          <a:xfrm>
            <a:off x="923925" y="1614488"/>
            <a:ext cx="2305050" cy="2962275"/>
            <a:chOff x="923925" y="2479675"/>
            <a:chExt cx="2305050" cy="2962275"/>
          </a:xfrm>
        </p:grpSpPr>
        <p:sp>
          <p:nvSpPr>
            <p:cNvPr id="30" name="AutoShape 196"/>
            <p:cNvSpPr>
              <a:spLocks noChangeArrowheads="1"/>
            </p:cNvSpPr>
            <p:nvPr/>
          </p:nvSpPr>
          <p:spPr bwMode="auto">
            <a:xfrm>
              <a:off x="1017588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3" name="Text Box 228"/>
            <p:cNvSpPr txBox="1">
              <a:spLocks noChangeArrowheads="1"/>
            </p:cNvSpPr>
            <p:nvPr/>
          </p:nvSpPr>
          <p:spPr bwMode="auto">
            <a:xfrm>
              <a:off x="1290638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Text Box 229"/>
            <p:cNvSpPr txBox="1">
              <a:spLocks noChangeArrowheads="1"/>
            </p:cNvSpPr>
            <p:nvPr/>
          </p:nvSpPr>
          <p:spPr bwMode="auto">
            <a:xfrm>
              <a:off x="1290638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AutoShape 3"/>
            <p:cNvSpPr>
              <a:spLocks noChangeArrowheads="1"/>
            </p:cNvSpPr>
            <p:nvPr/>
          </p:nvSpPr>
          <p:spPr bwMode="auto">
            <a:xfrm>
              <a:off x="923925" y="2479675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923925" y="2570162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7" name="Text Box 229"/>
            <p:cNvSpPr txBox="1">
              <a:spLocks noChangeArrowheads="1"/>
            </p:cNvSpPr>
            <p:nvPr/>
          </p:nvSpPr>
          <p:spPr bwMode="auto">
            <a:xfrm>
              <a:off x="1384300" y="2701925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222"/>
            <p:cNvSpPr>
              <a:spLocks noChangeArrowheads="1"/>
            </p:cNvSpPr>
            <p:nvPr/>
          </p:nvSpPr>
          <p:spPr bwMode="auto">
            <a:xfrm>
              <a:off x="996950" y="3181350"/>
              <a:ext cx="2159000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245" name="组合 33"/>
          <p:cNvGrpSpPr/>
          <p:nvPr/>
        </p:nvGrpSpPr>
        <p:grpSpPr bwMode="auto">
          <a:xfrm>
            <a:off x="3408363" y="1614488"/>
            <a:ext cx="2303462" cy="2962275"/>
            <a:chOff x="3408363" y="2479675"/>
            <a:chExt cx="2303462" cy="2962275"/>
          </a:xfrm>
        </p:grpSpPr>
        <p:sp>
          <p:nvSpPr>
            <p:cNvPr id="38" name="AutoShape 196"/>
            <p:cNvSpPr>
              <a:spLocks noChangeArrowheads="1"/>
            </p:cNvSpPr>
            <p:nvPr/>
          </p:nvSpPr>
          <p:spPr bwMode="auto">
            <a:xfrm>
              <a:off x="3500438" y="3246437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56" name="Text Box 228"/>
            <p:cNvSpPr txBox="1">
              <a:spLocks noChangeArrowheads="1"/>
            </p:cNvSpPr>
            <p:nvPr/>
          </p:nvSpPr>
          <p:spPr bwMode="auto">
            <a:xfrm>
              <a:off x="3775075" y="38401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 Box 229"/>
            <p:cNvSpPr txBox="1">
              <a:spLocks noChangeArrowheads="1"/>
            </p:cNvSpPr>
            <p:nvPr/>
          </p:nvSpPr>
          <p:spPr bwMode="auto">
            <a:xfrm>
              <a:off x="3775075" y="430053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AutoShape 3"/>
            <p:cNvSpPr>
              <a:spLocks noChangeArrowheads="1"/>
            </p:cNvSpPr>
            <p:nvPr/>
          </p:nvSpPr>
          <p:spPr bwMode="auto">
            <a:xfrm>
              <a:off x="340836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2" name="AutoShape 3"/>
            <p:cNvSpPr>
              <a:spLocks noChangeArrowheads="1"/>
            </p:cNvSpPr>
            <p:nvPr/>
          </p:nvSpPr>
          <p:spPr bwMode="gray">
            <a:xfrm>
              <a:off x="340836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0" name="Text Box 229"/>
            <p:cNvSpPr txBox="1">
              <a:spLocks noChangeArrowheads="1"/>
            </p:cNvSpPr>
            <p:nvPr/>
          </p:nvSpPr>
          <p:spPr bwMode="auto">
            <a:xfrm>
              <a:off x="386715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222"/>
            <p:cNvSpPr>
              <a:spLocks noChangeArrowheads="1"/>
            </p:cNvSpPr>
            <p:nvPr/>
          </p:nvSpPr>
          <p:spPr bwMode="auto">
            <a:xfrm>
              <a:off x="347980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246" name="组合 34"/>
          <p:cNvGrpSpPr/>
          <p:nvPr/>
        </p:nvGrpSpPr>
        <p:grpSpPr bwMode="auto">
          <a:xfrm>
            <a:off x="5916613" y="1614488"/>
            <a:ext cx="2303462" cy="2962275"/>
            <a:chOff x="5916613" y="2479675"/>
            <a:chExt cx="2303462" cy="2962275"/>
          </a:xfrm>
        </p:grpSpPr>
        <p:sp>
          <p:nvSpPr>
            <p:cNvPr id="46" name="AutoShape 196"/>
            <p:cNvSpPr>
              <a:spLocks noChangeArrowheads="1"/>
            </p:cNvSpPr>
            <p:nvPr/>
          </p:nvSpPr>
          <p:spPr bwMode="auto">
            <a:xfrm>
              <a:off x="6010275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49" name="Text Box 228"/>
            <p:cNvSpPr txBox="1">
              <a:spLocks noChangeArrowheads="1"/>
            </p:cNvSpPr>
            <p:nvPr/>
          </p:nvSpPr>
          <p:spPr bwMode="auto">
            <a:xfrm>
              <a:off x="6283325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 Box 229"/>
            <p:cNvSpPr txBox="1">
              <a:spLocks noChangeArrowheads="1"/>
            </p:cNvSpPr>
            <p:nvPr/>
          </p:nvSpPr>
          <p:spPr bwMode="auto">
            <a:xfrm>
              <a:off x="6283325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AutoShape 3"/>
            <p:cNvSpPr>
              <a:spLocks noChangeArrowheads="1"/>
            </p:cNvSpPr>
            <p:nvPr/>
          </p:nvSpPr>
          <p:spPr bwMode="auto">
            <a:xfrm>
              <a:off x="591661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50" name="AutoShape 3"/>
            <p:cNvSpPr>
              <a:spLocks noChangeArrowheads="1"/>
            </p:cNvSpPr>
            <p:nvPr/>
          </p:nvSpPr>
          <p:spPr bwMode="gray">
            <a:xfrm>
              <a:off x="591661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53" name="Text Box 229"/>
            <p:cNvSpPr txBox="1">
              <a:spLocks noChangeArrowheads="1"/>
            </p:cNvSpPr>
            <p:nvPr/>
          </p:nvSpPr>
          <p:spPr bwMode="auto">
            <a:xfrm>
              <a:off x="637540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AutoShape 222"/>
            <p:cNvSpPr>
              <a:spLocks noChangeArrowheads="1"/>
            </p:cNvSpPr>
            <p:nvPr/>
          </p:nvSpPr>
          <p:spPr bwMode="auto">
            <a:xfrm>
              <a:off x="598805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247" name="TextBox 52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5"/>
          <p:cNvGrpSpPr/>
          <p:nvPr/>
        </p:nvGrpSpPr>
        <p:grpSpPr bwMode="auto">
          <a:xfrm>
            <a:off x="777875" y="1016000"/>
            <a:ext cx="7569200" cy="3721100"/>
            <a:chOff x="777875" y="2014537"/>
            <a:chExt cx="7569200" cy="3721100"/>
          </a:xfrm>
        </p:grpSpPr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777875" y="2014537"/>
              <a:ext cx="7569200" cy="3721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2798763" y="2773363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4552950" y="2773363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6296025" y="2773363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4636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32162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4972050" y="5278437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7341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1419225" y="5068887"/>
              <a:ext cx="506413" cy="1524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3165475" y="4713287"/>
              <a:ext cx="503238" cy="5080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>
              <a:off x="4919663" y="4214812"/>
              <a:ext cx="506412" cy="1006475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5" name="AutoShape 28"/>
            <p:cNvSpPr>
              <a:spLocks noChangeArrowheads="1"/>
            </p:cNvSpPr>
            <p:nvPr/>
          </p:nvSpPr>
          <p:spPr bwMode="auto">
            <a:xfrm>
              <a:off x="6664325" y="4064000"/>
              <a:ext cx="504825" cy="1157287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286" name="AutoShape 29"/>
            <p:cNvSpPr>
              <a:spLocks noChangeArrowheads="1"/>
            </p:cNvSpPr>
            <p:nvPr/>
          </p:nvSpPr>
          <p:spPr bwMode="auto">
            <a:xfrm>
              <a:off x="1925638" y="3965575"/>
              <a:ext cx="492125" cy="125571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AutoShape 30"/>
            <p:cNvSpPr>
              <a:spLocks noChangeArrowheads="1"/>
            </p:cNvSpPr>
            <p:nvPr/>
          </p:nvSpPr>
          <p:spPr bwMode="auto">
            <a:xfrm>
              <a:off x="3668713" y="4162425"/>
              <a:ext cx="506412" cy="105886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8" name="AutoShape 31"/>
            <p:cNvSpPr>
              <a:spLocks noChangeArrowheads="1"/>
            </p:cNvSpPr>
            <p:nvPr/>
          </p:nvSpPr>
          <p:spPr bwMode="auto">
            <a:xfrm>
              <a:off x="5426075" y="3556000"/>
              <a:ext cx="492125" cy="1665288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9" name="AutoShape 32"/>
            <p:cNvSpPr>
              <a:spLocks noChangeArrowheads="1"/>
            </p:cNvSpPr>
            <p:nvPr/>
          </p:nvSpPr>
          <p:spPr bwMode="auto">
            <a:xfrm>
              <a:off x="7169150" y="3859213"/>
              <a:ext cx="495300" cy="1362075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" name="Text Box 56"/>
            <p:cNvSpPr txBox="1">
              <a:spLocks noChangeArrowheads="1"/>
            </p:cNvSpPr>
            <p:nvPr/>
          </p:nvSpPr>
          <p:spPr bwMode="auto">
            <a:xfrm>
              <a:off x="1892300" y="363696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1397000" y="474345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3632200" y="38322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56"/>
            <p:cNvSpPr txBox="1">
              <a:spLocks noChangeArrowheads="1"/>
            </p:cNvSpPr>
            <p:nvPr/>
          </p:nvSpPr>
          <p:spPr bwMode="auto">
            <a:xfrm>
              <a:off x="3136900" y="43767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5372100" y="32210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56"/>
            <p:cNvSpPr txBox="1">
              <a:spLocks noChangeArrowheads="1"/>
            </p:cNvSpPr>
            <p:nvPr/>
          </p:nvSpPr>
          <p:spPr bwMode="auto">
            <a:xfrm>
              <a:off x="4876800" y="38814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56"/>
            <p:cNvSpPr txBox="1">
              <a:spLocks noChangeArrowheads="1"/>
            </p:cNvSpPr>
            <p:nvPr/>
          </p:nvSpPr>
          <p:spPr bwMode="auto">
            <a:xfrm>
              <a:off x="7137400" y="352901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56"/>
            <p:cNvSpPr txBox="1">
              <a:spLocks noChangeArrowheads="1"/>
            </p:cNvSpPr>
            <p:nvPr/>
          </p:nvSpPr>
          <p:spPr bwMode="auto">
            <a:xfrm>
              <a:off x="6629400" y="37306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298" name="Line 8"/>
            <p:cNvSpPr>
              <a:spLocks noChangeShapeType="1"/>
            </p:cNvSpPr>
            <p:nvPr/>
          </p:nvSpPr>
          <p:spPr bwMode="auto">
            <a:xfrm>
              <a:off x="1109663" y="2268538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8"/>
            <p:cNvSpPr>
              <a:spLocks noChangeShapeType="1"/>
            </p:cNvSpPr>
            <p:nvPr/>
          </p:nvSpPr>
          <p:spPr bwMode="auto">
            <a:xfrm rot="-5400000">
              <a:off x="4520407" y="1801019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649288" y="839788"/>
            <a:ext cx="7826375" cy="418147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68" name="组合 34"/>
          <p:cNvGrpSpPr/>
          <p:nvPr/>
        </p:nvGrpSpPr>
        <p:grpSpPr bwMode="auto">
          <a:xfrm>
            <a:off x="1365250" y="692150"/>
            <a:ext cx="6445250" cy="647700"/>
            <a:chOff x="1365250" y="1190625"/>
            <a:chExt cx="6445250" cy="647700"/>
          </a:xfrm>
        </p:grpSpPr>
        <p:grpSp>
          <p:nvGrpSpPr>
            <p:cNvPr id="11270" name="组合 53"/>
            <p:cNvGrpSpPr/>
            <p:nvPr/>
          </p:nvGrpSpPr>
          <p:grpSpPr bwMode="auto">
            <a:xfrm>
              <a:off x="1365250" y="1190625"/>
              <a:ext cx="6445250" cy="647700"/>
              <a:chOff x="1465263" y="1820863"/>
              <a:chExt cx="4762541" cy="719137"/>
            </a:xfrm>
          </p:grpSpPr>
          <p:sp>
            <p:nvSpPr>
              <p:cNvPr id="11272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5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25863" y="1314450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TextBox 8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2" descr="E:\shutterstock_525612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57"/>
          <a:stretch>
            <a:fillRect/>
          </a:stretch>
        </p:blipFill>
        <p:spPr bwMode="auto">
          <a:xfrm>
            <a:off x="647700" y="1231900"/>
            <a:ext cx="4398963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11"/>
          <p:cNvSpPr txBox="1">
            <a:spLocks noChangeArrowheads="1"/>
          </p:cNvSpPr>
          <p:nvPr/>
        </p:nvSpPr>
        <p:spPr bwMode="auto">
          <a:xfrm>
            <a:off x="6146800" y="2538413"/>
            <a:ext cx="176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E:\卡拉赞\global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5049838" y="1050925"/>
            <a:ext cx="3609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5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全屏显示(16:9)</PresentationFormat>
  <Paragraphs>77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19</cp:revision>
  <dcterms:created xsi:type="dcterms:W3CDTF">2011-01-20T05:47:00Z</dcterms:created>
  <dcterms:modified xsi:type="dcterms:W3CDTF">2018-08-28T08:37:45Z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